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notesSlides/notesSlide2.xml" ContentType="application/vnd.openxmlformats-officedocument.presentationml.notesSlide+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notesSlides/notesSlide3.xml" ContentType="application/vnd.openxmlformats-officedocument.presentationml.notesSlide+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notesSlides/notesSlide4.xml" ContentType="application/vnd.openxmlformats-officedocument.presentationml.notesSlide+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notesSlides/notesSlide5.xml" ContentType="application/vnd.openxmlformats-officedocument.presentationml.notesSlide+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notesSlides/notesSlide6.xml" ContentType="application/vnd.openxmlformats-officedocument.presentationml.notesSlide+xml"/>
  <Override PartName="/ppt/ink/ink1201.xml" ContentType="application/inkml+xml"/>
  <Override PartName="/ppt/ink/ink1202.xml" ContentType="application/inkml+xml"/>
  <Override PartName="/ppt/ink/ink1203.xml" ContentType="application/inkml+xml"/>
  <Override PartName="/ppt/notesSlides/notesSlide7.xml" ContentType="application/vnd.openxmlformats-officedocument.presentationml.notesSlide+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notesSlides/notesSlide8.xml" ContentType="application/vnd.openxmlformats-officedocument.presentationml.notesSlide+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notesSlides/notesSlide9.xml" ContentType="application/vnd.openxmlformats-officedocument.presentationml.notesSlide+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notesSlides/notesSlide10.xml" ContentType="application/vnd.openxmlformats-officedocument.presentationml.notesSlide+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notesSlides/notesSlide11.xml" ContentType="application/vnd.openxmlformats-officedocument.presentationml.notesSlide+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notesSlides/notesSlide12.xml" ContentType="application/vnd.openxmlformats-officedocument.presentationml.notesSlide+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830" r:id="rId2"/>
    <p:sldId id="1247" r:id="rId3"/>
    <p:sldId id="1248" r:id="rId4"/>
    <p:sldId id="1249" r:id="rId5"/>
    <p:sldId id="1250" r:id="rId6"/>
    <p:sldId id="1251" r:id="rId7"/>
    <p:sldId id="1258" r:id="rId8"/>
    <p:sldId id="1385" r:id="rId9"/>
    <p:sldId id="1386" r:id="rId10"/>
    <p:sldId id="1387" r:id="rId11"/>
    <p:sldId id="1388" r:id="rId12"/>
    <p:sldId id="1390" r:id="rId13"/>
    <p:sldId id="1389" r:id="rId14"/>
    <p:sldId id="1262" r:id="rId15"/>
    <p:sldId id="1263" r:id="rId16"/>
    <p:sldId id="1264" r:id="rId17"/>
    <p:sldId id="1265" r:id="rId18"/>
    <p:sldId id="1266" r:id="rId19"/>
    <p:sldId id="1267" r:id="rId20"/>
    <p:sldId id="1268" r:id="rId21"/>
    <p:sldId id="1269" r:id="rId2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6:35:28.615"/>
    </inkml:context>
    <inkml:brush xml:id="br0">
      <inkml:brushProperty name="width" value="0.025" units="cm"/>
      <inkml:brushProperty name="height" value="0.025" units="cm"/>
    </inkml:brush>
  </inkml:definitions>
  <inkml:trace contextRef="#ctx0" brushRef="#br0">100 11 19314,'0'0'769,"-61"-10"-1057,36 10 192,11 5-1346,14 12-2241,4-3-1570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2.556"/>
    </inkml:context>
    <inkml:brush xml:id="br0">
      <inkml:brushProperty name="width" value="0.025" units="cm"/>
      <inkml:brushProperty name="height" value="0.025" units="cm"/>
    </inkml:brush>
  </inkml:definitions>
  <inkml:trace contextRef="#ctx0" brushRef="#br0">0 30 13613,'0'0'9764,"3"12"-8579,4 36 696,3 84 1,-8-77-414,15 92 1,-17-145-1451,1-1 1,-1 1-1,0 0 1,1-1 0,-1 1-1,1 0 1,0-1 0,-1 1-1,1 0 1,0-1 0,0 1-1,0-1 1,0 0-1,0 1 1,0-1 0,1 0-1,1 2 1,-3-3 1,1 0-1,0 1 1,0-1 0,0 0-1,0 0 1,0 0 0,0 0-1,-1 0 1,1 0 0,0 0-1,0 0 1,0 0 0,0 0-1,0-1 1,0 1 0,-1 0-1,1-1 1,0 1-1,0 0 1,0-1 0,-1 1-1,1-1 1,1 0 0,5-6 117,-1 1 1,1-1-1,-1 0 0,9-15 1,-11 17-127,114-178-11,15-21 0,-126 198-2552,-7 6 2362,0 0-1,0 0 1,1 0 0,-1-1-1,0 1 1,0 0 0,1 0-1,-1 0 1,0 0-1,0 0 1,1 0 0,-1-1-1,0 1 1,1 0 0,-1 0-1,0 0 1,0 0 0,1 0-1,-1 0 1,0 0 0,1 0-1,-1 0 1,0 0-1,1 1 1,-1-1 0,0 0-1,0 0 1,1 0 0,-1 0-1,0 0 1,0 0 0,1 1-1,-1-1 1,0 0 0,0 0-1,1 0 1,-1 1-1,0-1 1,0 0 0,0 0-1,1 1 1,-1-1 0,0 1-1,0 7-7395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6.262"/>
    </inkml:context>
    <inkml:brush xml:id="br0">
      <inkml:brushProperty name="width" value="0.025" units="cm"/>
      <inkml:brushProperty name="height" value="0.025" units="cm"/>
    </inkml:brush>
  </inkml:definitions>
  <inkml:trace contextRef="#ctx0" brushRef="#br0">68 77 8648,'1'-11'5136,"1"-4"-3662,1-10 191,-2 0 2445,-3 34 589,-5 5-3905,0 0-585,-6 26 557,2 1 1,2 0-1,1 0 1,-2 51 0,3 144 1298,7-218-1979,2-278-700,0 266 637,-1 0 0,1 0 0,0-1 1,0 1-1,1-1 0,-1 0 0,1 1 0,0-1 0,1-1 0,-1 1 0,1 0 1,0-1-1,0 0 0,7 6 0,-9-8-13,1-1-1,-1 1 1,1-1-1,-1 0 1,1 1-1,-1-1 1,1 0-1,-1 0 1,1-1-1,0 1 1,0-1 0,-1 1-1,1-1 1,0 0-1,0 0 1,0 0-1,-1 0 1,1-1-1,0 1 1,0-1-1,-1 1 1,1-1 0,0 0-1,-1 0 1,1-1-1,-1 1 1,1 0-1,-1-1 1,0 1-1,1-1 1,-1 0-1,2-2 1,9-10-10,0 0 0,-1-1 0,0-1 0,-2 0 0,0 0 0,0-1 0,9-25 0,-41 126 0,-11 33 0,30-103 0,1-1 0,0 1 0,1 1 0,1-1 0,0 0 0,3 22 0,-2-34 0,-1-1 0,1 1 0,-1-1 0,1 1 0,0-1 0,-1 1 0,1-1 0,0 0 0,0 0 0,0 1 0,0-1 0,0 0 0,1 0 0,-1 0 0,0 0 0,0 0 0,1 0 0,-1 0 0,0-1 0,1 1 0,-1 0 0,1-1 0,-1 1 0,1-1 0,-1 0 0,1 1 0,-1-1 0,1 0 0,0 0 0,-1 0 0,1 0 0,-1 0 0,1 0 0,0 0 0,-1-1 0,1 1 0,2-2 0,1 1 0,0 0 0,0-1 0,0 1 0,0-1 0,-1 0 0,1-1 0,0 1 0,-1-1 0,0 0 0,6-5 0,14-22-1985,2-22-5783,-14 19-896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3.545"/>
    </inkml:context>
    <inkml:brush xml:id="br0">
      <inkml:brushProperty name="width" value="0.025" units="cm"/>
      <inkml:brushProperty name="height" value="0.025" units="cm"/>
    </inkml:brush>
  </inkml:definitions>
  <inkml:trace contextRef="#ctx0" brushRef="#br0">0 0 13421,'0'0'1986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4.386"/>
    </inkml:context>
    <inkml:brush xml:id="br0">
      <inkml:brushProperty name="width" value="0.025" units="cm"/>
      <inkml:brushProperty name="height" value="0.025" units="cm"/>
    </inkml:brush>
  </inkml:definitions>
  <inkml:trace contextRef="#ctx0" brushRef="#br0">148 777 10570,'-11'2'2077,"-11"2"-1114,-49 9 3220,28 3 3499,48-14-4532,34 2-2152,-19-5-641,0-1 0,1-1 0,-1 0 0,32-11 0,84-36 605,-85 30-698,1412-617-131,-1422 617-144,-19 11-13,0-2 0,-1 0 0,28-21 0,-47 28-205,-12 3 42,-12 4-246,-43 25-3324,32-13-765,8-4-2482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6.663"/>
    </inkml:context>
    <inkml:brush xml:id="br0">
      <inkml:brushProperty name="width" value="0.025" units="cm"/>
      <inkml:brushProperty name="height" value="0.025" units="cm"/>
    </inkml:brush>
  </inkml:definitions>
  <inkml:trace contextRef="#ctx0" brushRef="#br0">1 82 16528,'0'0'2637,"0"4"-459,1 86 698,0-41-2730,3 1 1,14 67-1,-18-115-154,1 1-1,0 0 1,0 0 0,0-1-1,0 1 1,0 0 0,0-1 0,1 1-1,-1-1 1,1 0 0,2 3-1,-3-4-10,-1-1 0,1 0-1,0 1 1,0-1 0,0 0-1,-1 1 1,1-1 0,0 0 0,0 0-1,0 0 1,0 0 0,-1 0-1,1 0 1,0 0 0,0 0-1,0 0 1,0 0 0,0 0-1,-1 0 1,1-1 0,0 1-1,0 0 1,0-1 0,-1 1 0,1 0-1,0-1 1,0 1 0,-1-1-1,1 1 1,0-1 0,-1 0-1,1 1 1,-1-1 0,1 0-1,-1 1 1,1-1 0,-1 0-1,1 0 1,-1 1 0,1-3-1,7-9-445,-1-1 0,0 0 0,-1-1 0,0 0-1,-1 0 1,4-18 0,0-7-1353,4-47 1,-4-65 2256,-8 129 1865,-1 18-463,1 7 547,-2 62-1660,0 17-300,3 0 0,14 82 0,-16-161-461,0-2-14,0 1 0,0 0-1,0-1 1,0 1 0,1 0 0,-1-1-1,1 1 1,-1 0 0,1-1-1,-1 1 1,1-1 0,0 1 0,0-1-1,0 1 1,-1-1 0,1 1-1,1-1 1,-1 0 0,0 0 0,0 0-1,3 2 1,-3-7-500,0 0-1,0 0 1,-1 0-1,1 0 1,-1 0-1,0-1 1,0 1-1,-2-6 1,0-1-19,0 0-1,-1 0 1,-1 1 0,0 0 0,0-1 0,-1 1 0,0 0 0,-1 1-1,-8-12 1,-4-2 1756,0 0 0,-29-25-1,35 39 959,9 11 848,18 16-1061,-8-14-1955,0-1 1,-1 0 0,1 0-1,0-1 1,1 1-1,-1-1 1,0-1 0,1 0-1,-1 0 1,1 0-1,-1-1 1,9-1 0,-4 1-970,-1-1 1,1-1-1,-1 0 1,12-4 0,13-7-4345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7.284"/>
    </inkml:context>
    <inkml:brush xml:id="br0">
      <inkml:brushProperty name="width" value="0.025" units="cm"/>
      <inkml:brushProperty name="height" value="0.025" units="cm"/>
    </inkml:brush>
  </inkml:definitions>
  <inkml:trace contextRef="#ctx0" brushRef="#br0">103 145 15983,'0'0'2952,"-9"6"-389,2-2-2262,0 0 1,0 1-1,1 0 1,0 0-1,0 1 1,0 0-1,1 0 1,0 0-1,0 1 0,1 0 1,-1-1-1,1 2 1,1-1-1,0 0 1,0 1-1,0-1 1,1 1-1,-3 16 1,5-22-271,-1 1 1,1-1 0,0 0 0,0 1-1,0-1 1,0 0 0,1 1-1,-1-1 1,1 0 0,-1 1-1,1-1 1,0 0 0,0 0-1,0 1 1,2 3 0,-2-6-26,0 1 0,0-1 0,1 1 0,-1-1 0,0 1 0,0-1 1,0 1-1,0-1 0,0 0 0,1 0 0,-1 0 0,0 1 0,0-1 0,1-1 0,-1 1 0,0 0 1,0 0-1,0 0 0,1 0 0,-1-1 0,0 1 0,0-1 0,0 1 0,0-1 0,0 1 0,0-1 1,0 0-1,0 1 0,0-1 0,0 0 0,0 0 0,0 0 0,0 0 0,0-1 0,7-5 21,0-1 0,-1 1-1,0-2 1,-1 1-1,0-1 1,0 0 0,-1-1-1,0 1 1,0-1-1,4-15 1,-3 7 134,-1 1 0,-1-1 1,-1 1-1,0-1 0,-1-27 0,-3 57-56,-1-1-1,0 0 1,-7 20 0,-4 18 197,7 36 755,6-85-1052,0 1 0,0-1 1,0 1-1,0-1 0,0 1 0,0-1 0,0 1 1,0-1-1,0 1 0,0-1 0,0 1 0,0-1 0,0 1 1,1 0-1,-1-1 0,0 0 0,0 1 0,1-1 1,-1 1-1,0-1 0,0 1 0,1-1 0,-1 1 1,0-1-1,1 0 0,-1 1 0,1-1 0,-1 0 1,1 1-1,-1-1 0,1 0 0,-1 0 0,0 1 1,1-1-1,0 0 0,-1 0 0,1 0 0,-1 0 1,1 1-1,-1-1 0,1 0 0,-1 0 0,1 0 0,-1 0 1,1-1-1,-1 1 0,1 0 0,-1 0 0,1 0 1,-1 0-1,1 0 0,-1-1 0,2 1 0,0-1 13,1-1 0,-1 1 0,1-1 0,-1 1 0,1-1 0,-1 0-1,0 0 1,0 0 0,3-3 0,11-20 22,0-1-1,-2 0 1,-1-2-1,17-49 1,-27 82-701,-1 18 485,-2 30 217,-2-24-16,0-9 172,1 0-1,2 31 0,-1-51-189,0 1-1,0-1 1,0 1-1,0-1 1,0 1 0,0-1-1,0 1 1,0-1-1,0 1 1,0-1 0,0 1-1,1-1 1,-1 0-1,0 1 1,0-1 0,0 1-1,1-1 1,-1 0-1,0 1 1,1-1 0,-1 1-1,0-1 1,1 0-1,-1 1 1,0-1 0,1 0-1,-1 0 1,1 1-1,-1-1 1,1 0 0,-1 0-1,0 0 1,1 0-1,0 1 1,15-10 162,11-24 120,17-69 55,-35 77-308,0 1-1,3 0 1,0 0 0,16-22 0,-28 45-43,1 0 1,-1 0-1,1 0 1,-1 0-1,1 1 1,-1-1-1,1 0 1,0 0-1,-1 1 1,1-1-1,0 1 1,0-1-1,-1 0 1,1 1-1,0-1 1,0 1-1,0 0 1,0-1-1,0 1 1,0 0-1,0-1 1,1 1-1,-1 1 3,-1-1 0,1 0 0,-1 1 1,1 0-1,0-1 0,-1 1 0,1-1 0,-1 1 0,0 0 0,1-1 1,-1 1-1,1 0 0,-1-1 0,0 1 0,0 0 0,1 0 0,-1-1 1,0 1-1,0 0 0,0 0 0,0 0 0,1 58-15,-2-48 43,-4 110-600,5-120 496,0-1-1,0 0 1,0 0 0,0 1 0,0-1 0,0 0-1,0 0 1,0 1 0,1-1 0,-1 0 0,0 0-1,0 1 1,0-1 0,0 0 0,1 0 0,-1 1-1,0-1 1,0 0 0,1 0 0,-1 0 0,0 0-1,0 1 1,1-1 0,-1 0 0,0 0 0,0 0-1,1 0 1,-1 0 0,0 0 0,0 0 0,1 0-1,-1 0 1,0 0 0,1 0 0,-1 0 0,0 0-1,1 0 1,-1 0 0,0 0 0,0 0 0,1 0-1,-1 0 1,0 0 0,0 0 0,1-1-1,-1 1 1,0 0 0,0 0 0,1 0 0,-1-1-1,15-8-3830,2-12-2100,3-6-1976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7.658"/>
    </inkml:context>
    <inkml:brush xml:id="br0">
      <inkml:brushProperty name="width" value="0.025" units="cm"/>
      <inkml:brushProperty name="height" value="0.025" units="cm"/>
    </inkml:brush>
  </inkml:definitions>
  <inkml:trace contextRef="#ctx0" brushRef="#br0">132 0 13613,'0'0'11114,"-8"9"-8194,-11 10-2133,1 1 0,1 2-1,1-1 1,1 2-1,-21 42 1,35-65-824,1 1 1,0-1 0,0 0 0,0 1 0,0-1 0,-1 0-1,1 1 1,0-1 0,0 0 0,0 1 0,0-1-1,0 0 1,0 1 0,0-1 0,0 1 0,0-1 0,0 0-1,0 1 1,0-1 0,0 0 0,0 1 0,0-1-1,0 0 1,1 1 0,-1-1 0,0 1 0,0-1 0,0 0-1,0 0 1,1 1 0,-1-1 0,0 0 0,0 1-1,1-1 1,-1 0 0,16 0-712,23-16-33,-33 13 532,3-1-102,0 1-1,0 0 1,0 0 0,0 1-1,1 0 1,-1 1-1,1 0 1,-1 0-1,1 1 1,-1 0-1,15 3 1,-22-3 382,0 1 1,-1-1-1,1 1 0,0 0 1,-1 0-1,1 0 0,-1 0 1,1 0-1,-1 1 0,1-1 1,-1 0-1,0 0 0,0 1 0,0-1 1,0 1-1,0-1 0,0 1 1,0 0-1,0-1 0,0 1 1,-1 0-1,1 0 0,-1-1 1,1 1-1,-1 0 0,0 0 1,0 0-1,1 0 0,-1 0 1,-1-1-1,1 1 0,0 0 0,0 0 1,-1 0-1,1 0 0,-1-1 1,1 1-1,-2 2 0,-1 5 559,-1 0-1,1 0 0,-2 0 0,1-1 0,-11 16 1,-36 36 1237,48-57-1753,-1 0 0,1 0 0,-1 1 1,0-2-1,0 1 0,0 0 1,0-1-1,0 0 0,-1 0 1,1 0-1,-1-1 0,1 1 0,-1-1 1,-4 1-1,8-3-181,0 1 1,0 0-1,0-1 1,0 1-1,0-1 1,0 1-1,1-1 1,-1 1-1,0-1 1,0 0-1,1 1 1,-1-1-1,1 0 0,-1 1 1,0-1-1,1 0 1,-1 0-1,1 0 1,0 1-1,-1-1 1,1 0-1,0 0 1,-1 0-1,1 0 1,0 0-1,0 0 0,0 0 1,0 0-1,0 0 1,0 0-1,0 0 1,0 0-1,0 1 1,1-3-1,3-37-6777,6 13-88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8"/>
    </inkml:context>
    <inkml:brush xml:id="br0">
      <inkml:brushProperty name="width" value="0.025" units="cm"/>
      <inkml:brushProperty name="height" value="0.025" units="cm"/>
    </inkml:brush>
  </inkml:definitions>
  <inkml:trace contextRef="#ctx0" brushRef="#br0">37 1 12940,'0'0'17708,"-4"11"-17062,-5 27-436,1 0 1,1 0-1,3 1 1,1 0-1,1 0 1,6 53-1,-4-88-210,1 1 0,0-1 0,-1 1 0,2-1 0,-1 0 0,0 1 0,1-1 0,0 0 0,0 0 0,0 0 0,1-1 0,-1 1 0,1 0 0,0-1 0,0 0 0,0 1 0,5 3 0,-6-6 0,0 0 0,1 1 0,-1-1 0,0 0 0,1 0 0,-1-1 0,0 1 0,1 0 0,-1-1 0,1 0 0,-1 1 0,1-1 0,-1 0 0,1 0 0,-1-1 0,1 1 0,-1 0 0,1-1 0,-1 0 0,1 1 0,-1-1 0,0 0 0,1 0 0,-1 0 0,0-1 0,0 1 0,0 0 0,0-1 0,0 1 0,0-1 0,3-3 0,3-4 0,0-1 0,0 0 0,-1 0 0,0 0 0,9-22 0,20-28 0,-32 63 0,-2 14 0,-1 20 0,-1-2 0,1 39 0,-1-74-2,0 0 0,0 1 1,0-1-1,0 0 0,1 1 0,-1-1 0,0 0 1,0 1-1,1-1 0,-1 0 0,0 1 0,0-1 1,1 0-1,-1 0 0,0 1 0,1-1 0,-1 0 1,0 0-1,1 0 0,-1 1 0,0-1 0,1 0 0,-1 0 1,0 0-1,1 0 0,-1 0 0,1 0 0,-1 0 1,0 0-1,1 0 0,-1 0 0,1 0 0,-1 0 1,0 0-1,1 0 0,-1 0 0,0 0 0,1 0 1,-1-1-1,1 1 0,-1 0 0,0 0 0,1 0 1,-1-1-1,0 1 0,0 0 0,1 0 0,-1-1 1,0 1-1,1 0 0,-1-1 0,0 1 0,0-1 1,17-14-1114,11-21-6233,-3 3-3267,-3 3-2977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8.870"/>
    </inkml:context>
    <inkml:brush xml:id="br0">
      <inkml:brushProperty name="width" value="0.025" units="cm"/>
      <inkml:brushProperty name="height" value="0.025" units="cm"/>
    </inkml:brush>
  </inkml:definitions>
  <inkml:trace contextRef="#ctx0" brushRef="#br0">107 468 18161,'0'0'8552,"-9"5"-6016,0 2-2191,1 0 0,-1 1 0,1 0-1,0 0 1,1 0 0,-12 18 0,15-21-310,1 1-1,-1 0 1,1-1 0,1 1-1,-1 0 1,1 0-1,0 0 1,0 1 0,1-1-1,0 0 1,0 1 0,0-1-1,1 1 1,0-1 0,1 12-1,0-18-35,-1 1 0,0 0 0,1-1 0,-1 1-1,0 0 1,1-1 0,-1 1 0,1-1 0,-1 1 0,1-1-1,-1 1 1,1-1 0,-1 1 0,1-1 0,0 1 0,-1-1 0,1 0-1,0 1 1,-1-1 0,1 0 0,0 0 0,0 1 0,-1-1-1,1 0 1,0 0 0,-1 0 0,1 0 0,0 0 0,0 0 0,-1 0-1,1 0 1,0 0 0,0-1 0,-1 1 0,1 0 0,0 0-1,-1-1 1,1 1 0,0 0 0,-1-1 0,1 1 0,0-1 0,-1 1-1,1-1 1,30-20 58,-16 1-120,-1 0-1,-1 0 1,0-1-1,-2-1 1,-1 0-1,0-1 0,-2 0 1,8-31-1,-1 7 23,-27 121-365,8-53 589,0 0 1,2-1 0,0 2-1,2 36 1,-1-56-176,1-1 0,0 1 0,0-1 0,1 0 0,-1 1 0,0-1 0,0 1 0,1-1 0,-1 1 0,1-1 0,-1 0 0,1 1 0,0-1 0,-1 0 0,1 1 0,0-1 0,0 0 0,0 0 0,0 0 0,0 0 0,0 0 0,0 0 0,0 0 0,1 0 0,-1 0 0,0 0 0,0-1 0,1 1 0,-1-1 0,1 1 0,-1-1 0,0 1 0,1-1 0,-1 0 0,1 1 0,-1-1 0,1 0 0,-1 0 0,1 0 0,-1-1 0,1 1 0,-1 0 0,1 0 0,-1-1 0,1 1 0,-1-1 0,0 1 0,2-2 0,3 0 8,0-1 1,0 0 0,0 0 0,-1 0 0,1-1 0,-1 0 0,0 0 0,0 0 0,7-9 0,6-13-51,-2-1 0,-1 0 0,-1-1 0,-1 0 1,-1-1-1,-2-1 0,-1 0 0,-2 0 0,0-1 0,-3 1 1,3-46-1,-19 83-222,5 4 294,0 1 1,0 0 0,1 0 0,1 0 0,0 1 0,1 0 0,0 0-1,-3 20 1,3-9 61,2 0-1,0 0 1,3 49-1,0-70-99,-1 1 0,1-1 0,0 1 0,0-1 0,0 1 0,0-1 0,0 0 0,1 1 0,0-1 0,-1 0 0,1 0 0,0 0 0,1-1 0,-1 1 0,0 0 0,1-1 0,0 1 0,-1-1 0,1 0 0,6 3 0,-7-3 0,1-1 0,-1 0 0,1-1 0,0 1 0,-1 0 0,1-1 0,0 1 0,-1-1 0,1 0 0,0 0 0,-1 0 0,1 0 0,0 0 0,-1-1 0,1 1 0,0-1 0,-1 0 0,1 0 0,-1 0 0,1 0 0,-1 0 0,1 0 0,-1-1 0,0 1 0,0-1 0,0 0 0,0 1 0,2-4 0,7-7 0,-1 0 0,0-1 0,-1-1 0,0 1 0,-2-1 0,13-30 0,27-98 0,-41 119 0,24-112 0,-10 42 0,-33 144 0,3 1 0,-7 92 0,15-126 0,2 0 0,1 1 0,0-1 0,1 0 0,1 1 0,1-1 0,0-1 0,2 1 0,0 0 0,1-1 0,15 28 0,-28-75-1260,-17-5 634,-45-53-1,23 32 1170,44 55-463,0 0 0,0 0 0,0 0 0,0-1 0,0 1 0,0 0 0,0-1 0,1 1-1,-1-1 1,1 1 0,-1-1 0,1 1 0,-1-1 0,1 1 0,0-1 0,0 1 0,-1-1 0,1 1 0,1-1 0,-1-2 0,1 3-57,-1 0 1,1 0 0,0 0 0,-1 0 0,1 0-1,0 1 1,0-1 0,0 0 0,0 0 0,0 0-1,0 1 1,0-1 0,0 0 0,0 1 0,0-1-1,0 1 1,1 0 0,-1-1 0,0 1 0,2 0-1,10-2-144,0 0-1,0 2 1,27 1 0,-20 0 78,6-1-1470,44-1-10112,-42-2 2694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9.227"/>
    </inkml:context>
    <inkml:brush xml:id="br0">
      <inkml:brushProperty name="width" value="0.025" units="cm"/>
      <inkml:brushProperty name="height" value="0.025" units="cm"/>
    </inkml:brush>
  </inkml:definitions>
  <inkml:trace contextRef="#ctx0" brushRef="#br0">95 1 14606,'0'0'15070,"-8"4"-14072,3-1-896,-1 0-1,1 0 0,0 1 0,0-1 0,0 2 0,-7 7 1,10-10-100,0 0 1,0 1 0,1-1 0,-1 1 0,1-1 0,-1 1 0,1 0 0,0 0-1,0-1 1,0 1 0,0 0 0,1 0 0,-1 0 0,1 0 0,0 0 0,0 0 0,0 0-1,0 0 1,0 0 0,1 4 0,0-6-72,0 0-1,0 1 1,0-1 0,0 0-1,-1 0 1,1 0 0,1 0 0,-1 0-1,0-1 1,0 1 0,0 0-1,0 0 1,1-1 0,-1 1-1,0 0 1,1-1 0,-1 0-1,0 1 1,1-1 0,-1 0-1,0 1 1,3-1 0,42 3-722,-28-2 699,-14 0 102,-1-1-1,1 1 1,0 0-1,-1 1 1,1-1-1,-1 1 0,0-1 1,1 1-1,-1 0 1,0 0-1,0 1 1,0-1-1,0 1 1,-1-1-1,4 5 1,-5-6 33,0 0 0,0 0 0,-1 1 1,1-1-1,0 0 0,-1 1 0,1-1 0,-1 1 1,0-1-1,1 1 0,-1-1 0,0 1 0,0-1 0,0 1 1,0-1-1,0 1 0,0-1 0,0 1 0,0-1 1,-1 0-1,1 1 0,-1-1 0,1 1 0,-1-1 0,1 0 1,-1 1-1,0-1 0,0 0 0,1 1 0,-1-1 1,0 0-1,0 0 0,0 0 0,-1 0 0,1 0 0,0 0 1,0 0-1,0 0 0,-3 0 0,-4 5-8,0-2 0,0 1 0,-1-1 1,0 0-1,0-1 0,-18 5 0,-30-2-5379,30-6-2850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00.772"/>
    </inkml:context>
    <inkml:brush xml:id="br0">
      <inkml:brushProperty name="width" value="0.025" units="cm"/>
      <inkml:brushProperty name="height" value="0.025" units="cm"/>
    </inkml:brush>
  </inkml:definitions>
  <inkml:trace contextRef="#ctx0" brushRef="#br0">1 374 14061,'0'0'3219,"1"-11"-704,1 2-2020,0 0 0,1 0 0,0 0 0,1 0 0,0 0 1,1 0-1,-1 1 0,1 0 0,1 0 0,0 1 0,0-1 0,0 1 0,1 0 1,0 1-1,11-9 0,26-13 703,-43 26-1180,1 1 0,0 0 1,1 0-1,-1 0 0,0 0 1,0 0-1,0 1 0,1-1 0,-1 1 1,0-1-1,0 1 0,1 0 1,-1 0-1,0 0 0,1 0 1,-1 0-1,0 1 0,1-1 1,2 2-1,-4-1-16,0 0 0,0 0 0,0 1 1,0-1-1,-1 0 0,1 1 0,0-1 0,-1 1 0,1-1 0,-1 1 1,0-1-1,1 1 0,-1 0 0,0-1 0,0 1 0,0-1 0,0 1 0,0 2 1,-4 31 62,4-35-64,-3 17 24,-1-1 1,-12 31-1,11-35-19,0 0 0,1 1 0,1 0 0,0-1 0,0 1-1,0 15 1,3-28 0,0 0-1,1 1 0,-1-1 1,0 1-1,0-1 0,0 0 1,1 1-1,-1-1 0,0 0 1,0 1-1,1-1 0,-1 0 1,0 1-1,1-1 0,-1 0 1,0 0-1,1 1 0,-1-1 1,1 0-1,-1 0 0,0 0 1,1 1-1,-1-1 1,1 0-1,-1 0 0,0 0 1,1 0-1,-1 0 0,1 0 1,-1 0-1,1 0 0,-1 0 1,1 0-1,-1 0 0,0 0 1,1 0-1,-1-1 0,1 1 1,-1 0-1,0 0 0,1 0 1,-1-1-1,1 1 0,-1 0 1,0 0-1,1-1 0,-1 1 1,0 0-1,1-1 0,21-12 358,-7-1-258,-1-1 0,-1 0 0,0-1 0,-1 0-1,-1-1 1,0 0 0,-1-1 0,-1 0 0,-1-1 0,0 0 0,-2 0 0,0-1-1,4-23 1,-18 242-340,8-198 256,0 1-1,-1-1 0,1 1 0,0-1 0,0 1 1,0-1-1,0 1 0,0 0 0,1-1 0,-1 1 1,0-1-1,1 1 0,-1-1 0,1 1 0,0-1 1,-1 0-1,1 1 0,0-1 0,0 0 1,0 1-1,0-1 0,0 0 0,0 0 0,0 0 1,0 0-1,0 0 0,0 0 0,1 0 0,-1 0 1,0-1-1,1 1 0,-1 0 0,1-1 0,2 2 1,-1-3 12,-1 1 0,1-1-1,-1 1 1,1-1 0,-1 0 0,0 1 0,1-1 0,-1 0 0,0-1 0,0 1 0,0 0 0,1-1 0,-1 1 0,-1-1-1,1 0 1,0 1 0,0-1 0,-1 0 0,1 0 0,2-4 0,5-11-33,0-1 0,0 0 0,-2 0 0,0-1 0,-1 0 0,-1 0 0,-1 0 0,-1 0 0,0-1 0,-2 0 0,0-21 0,-4 34 0,-4 15 0,-4 13 0,-3 35 0,12-46 0,3-19 0,2-3 0,-3 12 0,-8 14 0,20 3 0,7 10 0,-18-26 0,0-1 0,-1 1 0,1-1 0,0 1 0,0-1 0,-1 0 0,1 1 0,0-1 0,0 0 0,0 0 0,0 1 0,-1-1 0,1 0 0,0 0 0,0 0 0,0 0 0,0 0 0,-1 0 0,1 0 0,0 0 0,0-1 0,0 1 0,0 0 0,-1 0 0,1-1 0,0 1 0,0-1 0,-1 1 0,1-1 0,0 1 0,-1-1 0,1 1 0,0-1 0,-1 1 0,1-1 0,0 0 0,9-13 0,0-1 0,-1 0 0,0 0 0,-2 0 0,0-1 0,0 0 0,-2-1 0,7-29 0,-15 61 0,0 0 0,-1 0 0,-1 0 0,-7 15 0,5-16 0,2 0 0,0 1 0,1 0 0,-3 18 0,7-33 0,0 1 0,0-1 0,0 1 0,0-1 0,0 1 0,0-1 0,0 1 0,1-1 0,-1 1 0,0-1 0,0 1 0,0-1 0,1 1 0,-1-1 0,0 1 0,1-1 0,-1 1 0,0-1 0,1 0 0,-1 1 0,1-1 0,-1 1 0,1-1 0,-1 0 0,0 0 0,1 1 0,-1-1 0,1 0 0,0 0 0,-1 0 0,1 1 0,-1-1 0,1 0 0,-1 0 0,1 0 0,-1 0 0,1 0 0,-1 0 0,1 0 0,0 0 0,-1 0 0,1 0 0,-1-1 0,1 1 0,-1 0 0,1 0 0,-1 0 0,1-1 0,-1 1 0,1 0 0,-1-1 0,0 1 0,1 0 0,0-1 0,30-15 0,-11 0 0,35-23 0,-52 37 0,0 1 0,0-1 0,0 1 0,0-1 0,1 1 0,-1 0 0,1 0 0,-1 1 0,0-1 0,1 1 0,0-1 0,-1 1 0,1 0 0,-1 0 0,5 2 0,-7-1 0,1 0 0,-1 0 0,0 0 0,1 0 0,-1 0 0,0 1 0,0-1 0,0 0 0,0 1 0,-1-1 0,1 1 0,0-1 0,0 1 0,-1 0 0,1-1 0,-1 1 0,0-1 0,1 1 0,-1 0 0,0 0 0,0-1 0,0 1 0,0 0 0,-1 1 0,3 11 0,7-41 0,-5-24 0,-3-53 0,-2 49 0,2 51-3308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01.143"/>
    </inkml:context>
    <inkml:brush xml:id="br0">
      <inkml:brushProperty name="width" value="0.025" units="cm"/>
      <inkml:brushProperty name="height" value="0.025" units="cm"/>
    </inkml:brush>
  </inkml:definitions>
  <inkml:trace contextRef="#ctx0" brushRef="#br0">2 0 21845,'-1'0'4228,"1"5"-3524,8 6-383,8 1-257,1 4-1057,1-1-2563,-3-2-4099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6.809"/>
    </inkml:context>
    <inkml:brush xml:id="br0">
      <inkml:brushProperty name="width" value="0.025" units="cm"/>
      <inkml:brushProperty name="height" value="0.025" units="cm"/>
    </inkml:brush>
  </inkml:definitions>
  <inkml:trace contextRef="#ctx0" brushRef="#br0">68 0 18385,'0'0'11766,"1"12"-10218,0 22-1281,-1-1 0,-2 1 0,-10 60 0,-3-31-267,4-21 0,2 0 0,1 1 0,2 0 0,2 0 0,2 44 0,2-85 0,0 0 0,0 0 0,0 0 0,0 0 0,0-1 0,0 1 0,0 0 0,1 0 0,-1 0 0,1 0 0,0-1 0,-1 1 0,1 0 0,0-1 0,0 1 0,0 0 0,0-1 0,0 1 0,0-1 0,0 0 0,1 1 0,-1-1 0,1 0 0,-1 0 0,1 0 0,-1 0 0,1 0 0,-1 0 0,1 0 0,0 0 0,0-1 0,-1 1 0,1-1 0,0 1 0,0-1 0,0 0 0,-1 1 0,1-1 0,0 0 0,0 0 0,0-1 0,0 1 0,0 0 0,-1 0 0,1-1 0,0 0 0,3 0 0,4-3 0,0 1 0,-1-1 0,1-1 0,-1 0 0,0 0 0,-1 0 0,14-13 0,20-27-3669,-7-6-6846,-23 27-7139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01.472"/>
    </inkml:context>
    <inkml:brush xml:id="br0">
      <inkml:brushProperty name="width" value="0.025" units="cm"/>
      <inkml:brushProperty name="height" value="0.025" units="cm"/>
    </inkml:brush>
  </inkml:definitions>
  <inkml:trace contextRef="#ctx0" brushRef="#br0">47 116 21364,'0'0'1773,"-2"11"698,1-5-2363,-16 88 3418,-9 167-1,26-260-3525,0-1 0,0 0 0,0 1 0,0-1 0,0 0 0,0 1 0,0-1 0,0 0 0,0 1 0,0-1 0,0 0 0,0 1 0,0-1 0,0 0 0,0 1 0,1-1 0,-1 0 0,0 1 0,0-1 0,0 0 0,0 0 0,1 1 0,-1-1 0,0 0 0,0 0 0,1 1 0,-1-1 0,0 0 0,0 0 0,1 0 0,-1 1 0,0-1 0,1 0 0,-1 0 0,0 0 0,1 0 0,-1 0 0,1 0 0,13-6 0,12-18 0,-6-4 0,-2 0 0,-1-2 0,24-53 0,26-100 0,-33 82 0,-27 87-1004,-5 19-1633,-9 25-5296,-5-10-2145</inkml:trace>
  <inkml:trace contextRef="#ctx0" brushRef="#br0" timeOffset="1">160 322 12908,'0'0'10378,"-9"63"-6855,9-45-1313,0-5-1281,5-2-608,5-5-193,7-6-256,2 0-1154,2-5-1408,2-10-1570,-3-7-3235,3 0-7047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01.845"/>
    </inkml:context>
    <inkml:brush xml:id="br0">
      <inkml:brushProperty name="width" value="0.025" units="cm"/>
      <inkml:brushProperty name="height" value="0.025" units="cm"/>
    </inkml:brush>
  </inkml:definitions>
  <inkml:trace contextRef="#ctx0" brushRef="#br0">154 65 10122,'0'0'7404,"6"-9"-4318,16-28-497,-21 37-2497,-1-1 1,0 1-1,0-1 1,1 1-1,-1-1 1,0 1 0,0 0-1,0-1 1,1 1-1,-1-1 1,0 1-1,0-1 1,0 1 0,0-1-1,0 1 1,0-1-1,0 1 1,0-1-1,0 1 1,0-1-1,0 1 1,0-1 0,-1 1-1,1-1 1,0 1-1,0 0 1,0-1-1,-1 1 1,1-1 0,0 1-1,-1 0 1,1-1-1,0 1 1,0-1-1,-1 1 1,1 0 0,-1 0-1,1-1 1,0 1-1,-1 0 1,1 0-1,-1-1 1,1 1 0,-1 0-1,1 0 1,-1 0-1,1 0 1,-1 0-1,1 0 1,-1-1-1,1 1 1,0 0 0,-1 1-1,0-1 1,-32 0 334,27 0 60,-2 1-249,0 0-1,-1 1 0,1 0 1,0 0-1,0 1 1,1 0-1,-1 0 0,0 1 1,1 0-1,0 0 0,0 1 1,0-1-1,1 2 1,-11 9-1,16-14-237,0-1 0,1 0 0,-1 1 0,1-1 1,-1 1-1,1-1 0,-1 1 0,1-1 0,-1 1 0,1-1 0,-1 1 0,1-1 0,0 1 0,-1 0 1,1-1-1,0 1 0,0-1 0,-1 1 0,1 0 0,0-1 0,0 1 0,0 0 0,0 0 0,0-1 1,0 1-1,0 0 0,0-1 0,0 1 0,0 0 0,0-1 0,0 1 0,0 0 0,1-1 0,-1 1 1,0 0-1,1-1 0,-1 1 0,0-1 0,1 1 0,-1 0 0,0-1 0,1 1 0,-1-1 0,1 1 1,-1-1-1,1 0 0,0 1 0,-1-1 0,1 1 0,-1-1 0,1 0 0,0 0 0,-1 1 0,1-1 1,0 0-1,-1 0 0,1 0 0,0 1 0,-1-1 0,1 0 0,1 0 0,52 1-16,-44-1-1,7 0-115,-6-1-84,0 1-1,-1 0 1,1 1 0,0 0 0,-1 1 0,12 2 0,-20-3 215,-1 0 1,1-1 0,-1 1 0,1 0-1,-1-1 1,0 1 0,1 0 0,-1 0-1,0 0 1,0 0 0,0 1 0,0-1 0,0 0-1,0 0 1,0 1 0,0-1 0,0 0-1,0 1 1,0 1 0,0 0 95,-1 0-1,0-1 1,0 1 0,0 0 0,0 0 0,0-1 0,-1 1-1,1 0 1,-1 0 0,0-1 0,1 1 0,-1-1-1,-1 1 1,1-1 0,-2 4 0,-1 1-88,-1 0 0,1 0 1,-1-1-1,-1 0 0,1 0 1,-1 0-1,0-1 0,-1 1 0,1-2 1,-1 1-1,0-1 0,0 0 0,0 0 1,-1 0-1,1-1 0,-1-1 1,0 1-1,0-1 0,0-1 0,0 1 1,-8-1-1,15-1-78,0 1 1,0-1-1,0 0 1,1-1-1,-1 1 1,0 0-1,0 0 0,1 0 1,-1 0-1,0-1 1,1 1-1,-1 0 1,0-1-1,1 1 0,-1 0 1,0-1-1,1 1 1,-1-1-1,1 1 1,-1-1-1,0 1 0,1-1 1,-1 1-1,1-1 1,0 0-1,-1 1 1,1-1-1,0 0 0,-1 1 1,1-1-1,0 0 1,0 0-1,-1 1 0,1-1 1,0 0-1,0 0 1,0 1-1,0-1 1,0 0-1,0 0 0,0 1 1,0-1-1,0 0 1,1 0-1,-1 1 1,0-1-1,0 0 0,1 1 1,0-2-1,0-3-822,1 1 0,0 0 0,0 0 0,0-1 0,0 1 0,6-7 0,13-11-5887,5-1-3469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02.499"/>
    </inkml:context>
    <inkml:brush xml:id="br0">
      <inkml:brushProperty name="width" value="0.025" units="cm"/>
      <inkml:brushProperty name="height" value="0.025" units="cm"/>
    </inkml:brush>
  </inkml:definitions>
  <inkml:trace contextRef="#ctx0" brushRef="#br0">119 161 11979,'0'0'6257,"4"-10"-2189,12-29-913,-15 39-3084,-1 0 0,0-1 0,0 1 0,1-1 0,-1 1 0,0 0 0,0-1 0,0 1 0,0-1 0,1 1 0,-1 0 0,0-1 0,0 1 0,0-1 0,0 1 1,0-1-1,0 1 0,0 0 0,0-1 0,0 1 0,-1-1 0,1 1 0,0-1 0,0 1 0,0 0 0,0-1 0,-1 1 0,1-1 0,0 1 0,0 0 0,-1-1 0,1 1 0,0 0 0,0-1 0,-1 1 1,1 0-1,0 0 0,-1-1 0,1 1 0,-1 0 0,1 0 0,0 0 0,-1-1 0,1 1 0,-1 0 0,1 0 0,0 0 0,-1 0 0,1 0 0,-1 0 0,1 0 0,-1 0 0,1 0 0,-1 0 0,-20 5 864,14-1-822,0 0 1,1 1-1,-1 0 1,1 1 0,1-1-1,-1 1 1,1 0-1,0 1 1,0-1 0,-7 14-1,6-10 54,1 1 0,0-1 0,0 1 0,1 0 0,1 1 0,-5 22 0,8-33-165,-1 1 0,1 0 0,0 0 0,0-1 0,-1 1 0,1 0 0,0 0 0,1-1 0,-1 1 0,0 0 0,0 0 0,1-1 0,-1 1 0,1 0 0,0 0 0,-1-1 0,1 1 0,0-1 0,0 1 0,0-1 0,0 1 0,0-1 0,0 0 0,1 1 0,-1-1 0,0 0 0,1 0 0,-1 0 0,3 2 0,-1-3-3,0 1 1,0-1-1,0 0 0,0 0 1,0 0-1,0 0 1,-1 0-1,1-1 0,0 1 1,0-1-1,0 0 0,-1 0 1,1 0-1,0 0 1,-1 0-1,1-1 0,-1 1 1,5-4-1,10-9 1,0 0 0,0-2 0,-1 0 0,-1 0 0,20-31 0,26-26 0,-61 72 0,0 0 0,0 1 0,1-1 0,-1 1 0,1-1 0,-1 1 0,0-1 0,1 1 0,-1-1 0,1 1 0,-1-1 0,1 1 0,0-1 0,-1 1 0,1 0 0,-1-1 0,1 1 0,0 0 0,-1 0 0,1-1 0,-1 1 0,1 0 0,0 0 0,-1 0 0,1 0 0,0 0 0,0 0 0,-1 0 0,1 0 0,0 0 0,-1 0 0,1 0 0,0 0 0,0 1 0,0 0 0,0 1 0,-1-1 0,1 1 0,0-1 0,-1 1 0,1-1 0,-1 1 0,0 0 0,0-1 0,1 1 0,-1 0 0,0-1 0,-1 3 0,-7 58 0,-2-26 0,6-23 0,0 0 0,1 0 0,1 1 0,-2 17 0,4-31 0,0 1 0,0 0 0,0-1 0,0 1 0,1-1 0,-1 1 0,0-1 0,0 1 0,0-1 0,1 1 0,-1-1 0,0 1 0,0-1 0,1 1 0,-1-1 0,0 1 0,1-1 0,-1 1 0,1-1 0,-1 0 0,1 1 0,-1-1 0,0 0 0,1 1 0,-1-1 0,1 0 0,0 0 0,-1 1 0,1-1 0,-1 0 0,1 0 0,-1 0 0,1 0 0,-1 0 0,1 0 0,0 0 0,-1 0 0,1 0 0,-1 0 0,1 0 0,-1 0 0,1 0 0,-1 0 0,1 0 0,0-1 0,-1 1 0,1 0 0,-1 0 0,1-1 0,-1 1 0,1 0 0,0-2 0,29-16 0,94-113 0,-41 40 0,-82 90 0,1-1 0,-1 1 0,0 0 0,0-1 0,1 1 0,-1 0 0,1 0 0,-1 0 0,1 0 0,-1 0 0,1 0 0,-1 1 0,1-1 0,2-1 0,-3 3 0,-1-1 0,1 1 0,-1-1 0,0 0 0,1 1 0,-1-1 0,0 1 0,0-1 0,1 1 0,-1-1 0,0 1 0,0-1 0,0 1 0,0-1 0,1 1 0,-1-1 0,0 1 0,0-1 0,0 1 0,0-1 0,0 1 0,0-1 0,0 1 0,-1-1 0,1 1 0,0-1 0,0 1 0,0-1 0,-1 2 0,-17 53 0,16-52 0,-13 45 0,16-48 0,0 0 0,0 1 0,1-1 0,-1 0 0,0-1 0,0 1 0,0 0 0,0 0 0,0 0 0,0-1 0,0 1 0,0 0 0,0-1 0,0 1 0,0-1 0,0 1 0,0-1 0,0 0 0,0 1 0,1-2 0,74-65 0,-60 50 0,1 1 0,1 1 0,0 1 0,1 0 0,31-16 0,-50 30 0,0 0 0,1-1 0,-1 1 0,1 0 0,-1 0 0,0-1 0,1 1 0,-1 0 0,0 0 0,1 0 0,-1 0 0,1 0 0,-1 0 0,1 0 0,-1 0 0,0 0 0,1 0 0,-1 0 0,1 0 0,-1 0 0,0 0 0,1 0 0,-1 0 0,1 0 0,-1 0 0,0 1 0,1-1 0,-1 0 0,1 0 0,-1 0 0,0 1 0,1-1 0,-1 0 0,0 1 0,1-1 0,-1 19 0,-15 29 0,12-41 0,2-3 0,-1 1 0,0-1 0,0 1 0,0 0 0,1 0 0,0 0 0,0 0 0,0 0 0,1 0 0,0 0 0,0 0 0,1 9 0,0-13 0,0-1 0,-1 1 0,1-1 0,0 0 0,0 1 0,0-1 0,0 0 0,0 1 0,0-1 0,-1 0 0,1 0 0,0 0 0,0 0 0,0 0 0,0 0 0,0 0 0,0 0 0,0-1 0,0 1 0,0 0 0,0 0 0,-1-1 0,1 1 0,0 0 0,0-1 0,0 1 0,-1-1 0,1 1 0,0-1 0,0 0 0,25-17 0,8-14-1929,-14 8-3440,-5 3-6775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03.115"/>
    </inkml:context>
    <inkml:brush xml:id="br0">
      <inkml:brushProperty name="width" value="0.025" units="cm"/>
      <inkml:brushProperty name="height" value="0.025" units="cm"/>
    </inkml:brush>
  </inkml:definitions>
  <inkml:trace contextRef="#ctx0" brushRef="#br0">1 44 17873,'8'-21'2114,"-6"5"897,0 10 672,1 6-736,-3 15-2178,0 17-513,0 9 192,0 8-191,0 0-161,1-1-96,9-3-801,4-7-1505,-2-8-1826,-4-5-1890,-1-8-7014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03.480"/>
    </inkml:context>
    <inkml:brush xml:id="br0">
      <inkml:brushProperty name="width" value="0.025" units="cm"/>
      <inkml:brushProperty name="height" value="0.025" units="cm"/>
    </inkml:brush>
  </inkml:definitions>
  <inkml:trace contextRef="#ctx0" brushRef="#br0">1 1 18257,'0'0'5285,"0"57"-2498,5-42-833,3-8-1282,2 0-479,0-5-65,2-2-1634,-6-7-4612,-1-13-10217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17.983"/>
    </inkml:context>
    <inkml:brush xml:id="br0">
      <inkml:brushProperty name="width" value="0.025" units="cm"/>
      <inkml:brushProperty name="height" value="0.025" units="cm"/>
    </inkml:brush>
  </inkml:definitions>
  <inkml:trace contextRef="#ctx0" brushRef="#br0">1 0 22453,'0'0'1335,"0"9"-785,2 29-460,2 0 0,1 0 0,2-1 0,2 1 0,1-1 0,2-1 0,25 53 0,-37-89-269,0 0-1,0 1 1,0-1-1,0 0 1,0 0-1,0 1 1,0-1-1,0 0 0,0 0 1,0 0-1,0 1 1,0-1-1,0 0 1,-1 0-1,1 0 1,0 1-1,0-1 1,0 0-1,0 0 0,0 0 1,-1 0-1,1 0 1,0 1-1,0-1 1,0 0-1,-1 0 1,1 0-1,0 0 1,0 0-1,-1 0 0,1 0 1,0 0-1,0 0 1,0 0-1,-1 0 1,1 0-1,0 0 1,0 0-1,-1 0 0,1 0 1,0 0-1,0 0 1,0 0-1,-1 0 1,1 0-1,0 0 1,0 0-1,0-1 1,-1 1-1,1 0 0,0 0 1,0 0-1,0 0 1,0 0-1,-1-1 1,1 1-1,0 0 1,0 0-1,0-1 1,-15-7-7733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18.324"/>
    </inkml:context>
    <inkml:brush xml:id="br0">
      <inkml:brushProperty name="width" value="0.025" units="cm"/>
      <inkml:brushProperty name="height" value="0.025" units="cm"/>
    </inkml:brush>
  </inkml:definitions>
  <inkml:trace contextRef="#ctx0" brushRef="#br0">1 162 16592,'0'0'13837,"35"-50"-12908,7 32-449,5-3-352,4 0-96,-3 3-32,-2 5-384,-7 4-1282,-8 5-1953,-5 0-2307,-8 1-5541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19.336"/>
    </inkml:context>
    <inkml:brush xml:id="br0">
      <inkml:brushProperty name="width" value="0.025" units="cm"/>
      <inkml:brushProperty name="height" value="0.025" units="cm"/>
    </inkml:brush>
  </inkml:definitions>
  <inkml:trace contextRef="#ctx0" brushRef="#br0">73 1 17489,'0'0'9534,"4"8"-9486,11 28 11,-13-35-27,-1 1 1,1-1 0,-1 1-1,1-1 1,0 1 0,0-1 0,0 0-1,0 0 1,0 0 0,0 0-1,0-1 1,0 1 0,0 0-1,0-1 1,1 1 0,-1-1-1,0 0 1,0 0 0,0 0-1,1 0 1,-1 0 0,0 0 0,0-1-1,4 0 1,18 1-23,-21 2-4,1 0 1,0 1-1,-1-1 1,1 1-1,-1 0 0,0 0 1,0 0-1,0 0 0,0 0 1,0 1-1,-1-1 1,0 1-1,1 0 0,-2 0 1,1 0-1,0 0 0,-1 0 1,1 0-1,-1 0 0,0 0 1,0 8-1,2 7 205,-1 0-1,-1 1 1,-1 27-1,0-44-135,-1 0-1,1 0 0,-1 1 0,0-1 0,1 0 0,-1 0 0,-1 0 0,1 0 1,0 0-1,-1 0 0,1 0 0,-1-1 0,0 1 0,0 0 0,0-1 0,0 0 1,-1 1-1,1-1 0,-1 0 0,1 0 0,-1 0 0,0-1 0,0 1 0,1-1 1,-1 1-1,0-1 0,0 0 0,-1 0 0,-4 1 0,4-1-59,-1-1 0,1 1 0,-1-1 0,0 0 0,1 0-1,-1 0 1,0-1 0,1 1 0,-1-1 0,1-1 0,-1 1-1,1 0 1,-1-1 0,1 0 0,0 0 0,0 0 0,0-1 0,0 1-1,0-1 1,-4-4 0,2 0-656,0 0 0,0 0 0,1 0 0,1 0 0,-6-11 0,-13-43-6691,12 14-505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19.692"/>
    </inkml:context>
    <inkml:brush xml:id="br0">
      <inkml:brushProperty name="width" value="0.025" units="cm"/>
      <inkml:brushProperty name="height" value="0.025" units="cm"/>
    </inkml:brush>
  </inkml:definitions>
  <inkml:trace contextRef="#ctx0" brushRef="#br0">0 86 12332,'0'0'9641,"50"-26"-7207,-32 16-1121,4 1-960,1 1-289,0 1-833,-1-1-2402,-4-1-2723,2 1-10409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0.034"/>
    </inkml:context>
    <inkml:brush xml:id="br0">
      <inkml:brushProperty name="width" value="0.025" units="cm"/>
      <inkml:brushProperty name="height" value="0.025" units="cm"/>
    </inkml:brush>
  </inkml:definitions>
  <inkml:trace contextRef="#ctx0" brushRef="#br0">38 16 18193,'0'0'1490,"-4"11"341,-3 6-1190,1 1 1,1 0 0,0 0 0,-3 32 0,7-43-599,0 0 0,1 0 0,-1 1 0,2-1 0,-1 0-1,1 0 1,0 1 0,0-1 0,1 0 0,0 0 0,0 0 0,0-1 0,1 1 0,0 0 0,1-1 0,-1 0 0,7 8 0,-8-12-42,-1 0 0,1 0 0,0 0 0,0 0 0,0-1 0,0 1 1,0-1-1,1 0 0,-1 1 0,0-1 0,0 0 0,1 0 0,-1 0 0,1-1 0,-1 1 0,1-1 0,-1 1 0,1-1 0,0 0 0,-1 0 0,1 0 0,4-1 0,-3 0 62,-1 0-1,0-1 0,1 0 0,-1 0 0,0 0 0,0 0 1,0 0-1,0 0 0,0-1 0,0 0 0,-1 1 1,1-1-1,3-6 0,0-1 309,0 0 0,0-1 0,-1 0 0,0 0 0,-1 0 0,-1 0 0,1 0 0,2-23-1,-6 25-218,0 1 0,-1 0-1,0-1 1,0 1-1,0 0 1,-1 0 0,-1 0-1,1 0 1,-1 0-1,-1 1 1,-6-13 0,8 18-119,1-1 1,-1 0 0,0 1 0,0 0 0,0-1 0,0 1-1,0 0 1,-1 0 0,1 0 0,0 1 0,-1-1 0,0 1 0,1-1-1,-1 1 1,0 0 0,0 0 0,0 0 0,0 0 0,0 0-1,0 1 1,0-1 0,0 1 0,0 0 0,0 0 0,0 0 0,0 0-1,0 1 1,0-1 0,0 1 0,0 0 0,0 0 0,1 0-1,-1 0 1,0 0 0,-3 3 0,1-2-49,1 1 1,0 0-1,1 0 1,-1 1-1,0-1 1,1 1-1,0-1 1,0 1-1,0 0 1,0 0-1,1 1 1,0-1-1,0 1 1,0-1-1,0 1 0,0-1 1,0 9-1,2-13-115,0 1-1,0-1 0,1 1 1,-1-1-1,0 0 1,1 1-1,-1-1 0,1 1 1,-1-1-1,0 0 0,1 1 1,-1-1-1,1 0 0,-1 1 1,1-1-1,-1 0 0,1 0 1,-1 0-1,1 1 0,-1-1 1,1 0-1,-1 0 0,1 0 1,0 0-1,-1 0 1,1 0-1,-1 0 0,1 0 1,-1 0-1,1 0 0,0-1 1,21-1-3414,7-8-1597,3-5-1559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7.198"/>
    </inkml:context>
    <inkml:brush xml:id="br0">
      <inkml:brushProperty name="width" value="0.025" units="cm"/>
      <inkml:brushProperty name="height" value="0.025" units="cm"/>
    </inkml:brush>
  </inkml:definitions>
  <inkml:trace contextRef="#ctx0" brushRef="#br0">1 19 24439,'0'0'8328,"54"-18"-18898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0.391"/>
    </inkml:context>
    <inkml:brush xml:id="br0">
      <inkml:brushProperty name="width" value="0.025" units="cm"/>
      <inkml:brushProperty name="height" value="0.025" units="cm"/>
    </inkml:brush>
  </inkml:definitions>
  <inkml:trace contextRef="#ctx0" brushRef="#br0">97 23 13325,'0'0'11200,"-9"7"-9743,1-1-1291,0 1 0,1 0 0,1 1 1,-1-1-1,1 1 0,0 0 0,1 1 0,0 0 0,0 0 0,1 0 1,0 0-1,1 0 0,-1 1 0,2 0 0,-2 11 0,2-13-107,1-1 0,1 1-1,-1 0 1,1-1 0,1 1-1,-1-1 1,2 1 0,2 13-1,-3-19-49,0 0 0,0 0 0,0 0-1,0 0 1,0 0 0,0-1-1,1 1 1,-1 0 0,1-1 0,-1 1-1,1-1 1,0 1 0,-1-1-1,1 0 1,0 0 0,0 0-1,0 0 1,0 0 0,0 0 0,0 0-1,0 0 1,0-1 0,1 1-1,-1-1 1,0 0 0,0 0 0,0 0-1,1 0 1,-1 0 0,0 0-1,0 0 1,0-1 0,0 1 0,4-2-1,0 0 32,0 0 1,-1-1-1,1 1 0,-1-1 0,0 0 0,0-1 1,0 1-1,0-1 0,0 0 0,-1 0 0,0-1 1,0 1-1,0-1 0,0 0 0,-1 0 0,1 0 0,-1 0 1,-1-1-1,3-5 0,1-2 261,-1 0-1,-1 0 1,0 0-1,-1 0 1,0-1-1,-1 1 1,0-21 0,-2 31-298,0 0 0,0 0 0,-1-1 0,1 1 0,-1 0 0,0 0 0,0 0 0,0 0 0,0 0 0,0 0 0,-1 0 0,1 0 0,-1 0 0,0 1 0,0-1 0,0 1 0,0-1 1,0 1-1,0 0 0,-1 0 0,1 0 0,-1 0 0,0 0 0,0 0 0,1 1 0,-1-1 0,0 1 0,0 0 0,0 0 0,-1 0 0,1 0 0,0 1 0,0-1 0,-6 1 0,5-1-3,0 1-1,0 0 0,0 0 0,0 1 1,-1-1-1,1 1 0,0 0 0,0 0 0,1 0 1,-1 1-1,0 0 0,0-1 0,1 1 1,-1 0-1,1 1 0,-1-1 0,1 1 1,0-1-1,0 1 0,0 0 0,0 0 1,1 0-1,-1 0 0,1 1 0,0-1 1,0 1-1,-2 4 0,4-8-63,0 1-1,-1-1 1,1 0-1,0 0 1,0 1-1,0-1 1,0 0-1,0 0 1,0 1-1,0-1 1,0 0-1,0 0 1,0 1-1,0-1 1,0 0-1,0 0 1,0 1-1,0-1 1,0 0-1,0 0 1,0 0-1,0 1 1,0-1-1,0 0 1,0 0-1,0 1 1,0-1-1,1 0 1,-1 0-1,0 0 1,0 1-1,0-1 1,0 0-1,1 0 1,-1 0-1,0 0 1,0 1-1,0-1 1,1 0-1,-1 0 1,0 0-1,0 0 1,1 0-1,-1 0 1,0 0-1,0 0 1,1 0-1,-1 1 1,14-3-8798,10-5-5445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1.106"/>
    </inkml:context>
    <inkml:brush xml:id="br0">
      <inkml:brushProperty name="width" value="0.025" units="cm"/>
      <inkml:brushProperty name="height" value="0.025" units="cm"/>
    </inkml:brush>
  </inkml:definitions>
  <inkml:trace contextRef="#ctx0" brushRef="#br0">26 142 14894,'0'0'11835,"-4"10"-11023,-1 10-726,0 1 0,1-1 1,1 1-1,0 0 0,2 0 1,1 1-1,0-1 0,2 0 0,0 0 1,2 0-1,6 22 0,-10-42-36,0 0 0,0 0 0,0 1 0,1-1 0,-1 0 0,0 0 0,1 0 0,-1 0 0,1 0 0,-1 0 0,1 0 0,0 0-1,-1 0 1,1 0 0,0 0 0,0 0 0,0-1 0,-1 1 0,1 0 0,0 0 0,0-1 0,0 1 0,0-1 0,0 1 0,2 0-1,-2-2 25,0 1 0,0-1-1,0 1 1,0-1-1,0 0 1,0 1 0,0-1-1,0 0 1,0 0-1,0 0 1,-1 1-1,1-1 1,0 0 0,-1 0-1,1 0 1,0 0-1,-1-1 1,1 1-1,-1-1 1,20-63 1198,-13 31-1256,-2-2 1,-2 1-1,-1-1 1,-2 1 0,-1-1-1,-2 1 1,-1 0-1,-13-48 1,14 143-17,3-54 0,4 65 0,-3-67 0,-1-1 0,1 0 0,-1 1 0,1-1 0,0 0 0,0 0 0,1 0 0,-1 0 0,0 0 0,1 0 0,0 0 0,0 0 0,0-1 0,0 1 0,0-1 0,1 1 0,-1-1 0,4 3 0,-5-5 0,0 1 0,0-1 0,1 1 0,-1-1 0,0 0 0,0 0 0,0 0 0,1 0 0,-1 0 0,0 0 0,0 0 0,1 0 0,-1 0 0,0 0 0,0-1 0,0 1 0,0 0 0,1-1 0,-1 1 0,0-1 0,0 0 0,0 1 0,0-1 0,0 0 0,0 1 0,0-1 0,0 0 0,-1 0 0,1 0 0,0 0 0,0 0 0,-1 0 0,1 0 0,-1 0 0,1 0 0,-1 0 0,1 0 0,-1-1 0,1 0 0,15-53 0,-15 49 0,4-17 0,-1 0 0,1-42 0,-31 127 0,17-36 0,6-21 0,1 1 0,0 0 0,0-1 0,0 1 0,1 0 0,-1 0 0,1 0 0,1 0 0,-1 0 0,1 0 0,0 0 0,0 0 0,1-1 0,0 1 0,0 0 0,3 10 0,4 7 0,0 1 0,6 45 0,-8-38 0,6-76-1479,-11 36 840,4-24-3106,1 13-3444,-2 12 863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1.560"/>
    </inkml:context>
    <inkml:brush xml:id="br0">
      <inkml:brushProperty name="width" value="0.025" units="cm"/>
      <inkml:brushProperty name="height" value="0.025" units="cm"/>
    </inkml:brush>
  </inkml:definitions>
  <inkml:trace contextRef="#ctx0" brushRef="#br0">1 175 17264,'0'0'8478,"6"-10"-6647,-3 5-1658,-1 1-56,0 0 0,0 0 0,0 0-1,1 1 1,-1-1 0,1 1 0,0-1 0,0 1-1,0 0 1,0 0 0,1 1 0,-1-1 0,1 1 0,0-1-1,0 1 1,0 0 0,0 1 0,0-1 0,0 1-1,7-2 1,-10 3-110,0 0 1,0 1-1,0-1 0,0 1 0,0-1 0,0 1 1,0 0-1,0-1 0,0 1 0,0 0 0,0 0 1,-1-1-1,1 1 0,0 0 0,-1 0 0,1 0 0,0 0 1,-1 0-1,1 0 0,-1 0 0,0 0 0,1 0 1,-1 0-1,0 0 0,0 0 0,1 0 0,-1 0 1,0 0-1,0 1 0,0 0 0,1 44 323,-2-36-210,1 3 110,-1 23 794,4-32-571,3-22-265,0-4-188,-1 0 0,-1-1 0,-1 1 0,-2-1 0,0 0 0,-1 0 0,-5-36 0,18 80-2406,-10-18 1478,1 0 0,0-1 0,-1 1 1,1-1-1,0 0 0,0 0 0,0-1 1,1 1-1,-1-1 0,0 0 0,1 0 1,6 1-1,11-2-5329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1.903"/>
    </inkml:context>
    <inkml:brush xml:id="br0">
      <inkml:brushProperty name="width" value="0.025" units="cm"/>
      <inkml:brushProperty name="height" value="0.025" units="cm"/>
    </inkml:brush>
  </inkml:definitions>
  <inkml:trace contextRef="#ctx0" brushRef="#br0">63 147 4901,'0'0'20835,"-9"9"-20397,4-5-377,0 1-1,1 0 1,-1 0 0,1 0-1,0 0 1,1 1-1,-1 0 1,1-1 0,0 1-1,1 0 1,-1 1-1,1-1 1,0 0 0,1 1-1,0-1 1,-1 11-1,2-15-8,-1 0-1,1 0 0,0 1 0,0-1 1,1 0-1,-1 0 0,0 0 0,1 1 0,-1-1 1,1 0-1,0 0 0,-1 0 0,1 0 1,0 0-1,0 0 0,1 0 0,-1-1 0,2 4 1,-1-5-28,-1 1 1,1-1 0,-1 1 0,1-1-1,-1 1 1,1-1 0,-1 0-1,1 0 1,0 0 0,-1 0 0,1 0-1,-1 0 1,1 0 0,-1-1 0,1 1-1,-1 0 1,1-1 0,-1 0-1,1 1 1,-1-1 0,1 0 0,-1 1-1,0-1 1,1 0 0,-1 0 0,0 0-1,2-3 1,6-3 77,0-1-1,-1 0 1,0-1 0,-1 0 0,0 0-1,0-1 1,-1 0 0,0 0 0,-1-1-1,0 1 1,6-18 0,-7 13 133,0 1 0,0-1 0,-1 0 0,-1 0 0,-1 0 0,0 0 0,-1 0 0,-2-22 0,2 36-233,0 1 0,0 0 0,0 0-1,0-1 1,0 1 0,1 0-1,-1-1 1,0 1 0,-1 0 0,1-1-1,0 1 1,0 0 0,0 0-1,0-1 1,0 1 0,0 0 0,0 0-1,0-1 1,0 1 0,-1 0-1,1 0 1,0-1 0,0 1 0,0 0-1,-1 0 1,1-1 0,0 1-1,0 0 1,0 0 0,-1 0 0,1 0-1,0-1 1,0 1 0,-1 0-1,1 0 1,0 0 0,-1 0 0,1 0-1,0 0 1,0 0 0,-1 0-1,1 0 1,0 0 0,-1 0 0,1 0-1,0 0 1,-1 0 0,1 0-1,0 0 1,0 0 0,-1 0 0,1 0-1,0 0 1,0 0 0,-1 1 0,1-1-1,0 0 1,0 0 0,-1 1-1,-11 15-71,6 3 46,0 1 0,1 0 1,1 0-1,-2 32 1,6-39-1162,-1 0 0,2 0 0,0 1 0,4 20-1,5-14-5294,6-8-3722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2.275"/>
    </inkml:context>
    <inkml:brush xml:id="br0">
      <inkml:brushProperty name="width" value="0.025" units="cm"/>
      <inkml:brushProperty name="height" value="0.025" units="cm"/>
    </inkml:brush>
  </inkml:definitions>
  <inkml:trace contextRef="#ctx0" brushRef="#br0">14 1 18514,'0'0'2658,"-13"48"-1633,13-36-801,0-5-288,0-2-2114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2.700"/>
    </inkml:context>
    <inkml:brush xml:id="br0">
      <inkml:brushProperty name="width" value="0.025" units="cm"/>
      <inkml:brushProperty name="height" value="0.025" units="cm"/>
    </inkml:brush>
  </inkml:definitions>
  <inkml:trace contextRef="#ctx0" brushRef="#br0">275 40 15663,'0'0'6764,"-11"-7"-5136,6 3-1454,1 1-23,0 0 0,0 0 0,-1 0 0,1 1 0,-1-1 0,0 1 0,1 0 0,-1 1 0,0-1 0,0 1 0,0 0 0,0 0 0,-1 0 0,1 1 0,0 0 0,0 0 0,0 0 0,-8 2 0,-1 2 143,1 1 0,0 1 0,1 0 0,-1 1 0,1 0 0,1 0 0,-1 2 0,1-1 0,1 2 0,-1-1 0,-10 14 0,21-22-300,-1 0-1,0-1 1,1 1-1,-1 0 0,1 0 1,-1 0-1,1-1 1,-1 1-1,1 0 0,0 0 1,-1 0-1,1 0 1,0 0-1,0 0 0,0 0 1,0 0-1,0 0 1,0 0-1,0 0 0,0 0 1,0 0-1,0 0 1,0 0-1,0-1 0,1 1 1,-1 0-1,0 0 1,1 0-1,-1 0 1,1 0-1,-1 0 0,1-1 1,-1 1-1,1 0 1,0 0-1,-1-1 0,1 1 1,0 0-1,0-1 1,-1 1-1,1-1 0,0 1 1,0-1-1,0 1 1,0-1-1,0 0 0,0 1 1,0-1-1,-1 0 1,1 0-1,2 0 0,6 2-182,1 0 0,0-1-1,-1 0 1,12-1 0,-13 0 32,5-1-46,0 2 1,0 0-1,0 0 1,0 1-1,0 1 1,0 0-1,16 7 1,-26-9 219,0 1 1,0-1 0,0 1 0,0 0 0,-1 0 0,1 1 0,-1-1 0,1 0 0,-1 1 0,0-1 0,1 1 0,-1 0 0,-1 0 0,1 0 0,0 0 0,-1 0 0,1 0 0,-1 0 0,0 1 0,0-1 0,-1 0 0,1 1 0,-1-1 0,1 1 0,-1-1 0,0 0 0,0 1 0,0-1 0,-1 1 0,0-1 0,1 1 0,-1-1 0,-1 3 0,0 0 121,0-1 1,0 0-1,-1 0 1,0 0-1,1 0 0,-2 0 1,1-1-1,0 1 1,-1-1-1,0 0 1,0 0-1,0 0 1,-1-1-1,1 1 1,-1-1-1,0 0 1,-8 3-1,4-1 93,-1-1 0,0 0-1,1-1 1,-2 0 0,1 0 0,0-1-1,-1-1 1,-14 1 0,24-1-320,0-1 0,0 0 0,0 0 0,0 0 0,0 0 0,0 0 0,0 0 0,0 0-1,0 0 1,0 0 0,0 0 0,0-1 0,0 1 0,0 0 0,1 0 0,-1-1 0,0 1 0,0-1 0,0 1 0,0-1 0,1 1 0,-1-1 0,0 0 0,0 1 0,1-1-1,-1 0 1,1 1 0,-1-1 0,0 0 0,1 0 0,-1 0 0,1 0 0,0 1 0,-1-1 0,1 0 0,0 0 0,0 0 0,-1 0 0,1 0 0,0 0 0,0 0 0,0 0 0,0 0-1,0 0 1,0 0 0,0 0 0,1 0 0,-1 1 0,0-1 0,0 0 0,1 0 0,-1 0 0,1-1 0,1-3-593,0 1-1,1 0 1,-1-1 0,1 1-1,0 0 1,0 0 0,0 1-1,1-1 1,4-4 0,20-11-4124,2-1-1820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3.075"/>
    </inkml:context>
    <inkml:brush xml:id="br0">
      <inkml:brushProperty name="width" value="0.025" units="cm"/>
      <inkml:brushProperty name="height" value="0.025" units="cm"/>
    </inkml:brush>
  </inkml:definitions>
  <inkml:trace contextRef="#ctx0" brushRef="#br0">82 42 17809,'0'0'1980,"-8"7"412,5-4-2095,-46 46 2317,47-47-2489,0 1-1,-1 0 1,1-1-1,1 1 1,-1 0-1,0 0 1,1 0-1,0 0 1,-1 0-1,1 1 1,0-1-1,1 0 0,-1 0 1,1 1-1,-1-1 1,1 0-1,0 1 1,0-1-1,1 1 1,0 4-1,-1-7-98,1-1-1,-1 1 1,1-1-1,-1 1 1,1-1 0,-1 0-1,1 1 1,-1-1-1,1 0 1,-1 1-1,1-1 1,-1 0 0,1 0-1,-1 1 1,1-1-1,0 0 1,-1 0-1,1 0 1,-1 0 0,1 0-1,0 0 1,-1 0-1,1 0 1,-1 0-1,1 0 1,0 0 0,-1 0-1,1-1 1,-1 1-1,2-1 1,18-7 633,-6-1-470,-1-1 0,-1-1 0,0 0 0,0-1 0,12-15 0,-14 14-173,1 1 1,0 1 0,1 0-1,1 0 1,18-13-1,-30 24-11,0-1-1,-1 1 1,1-1-1,0 1 1,-1 0-1,1-1 0,0 1 1,0 0-1,-1-1 1,1 1-1,0 0 1,0 0-1,-1-1 0,1 1 1,0 0-1,0 0 1,0 0-1,0 0 1,-1 0-1,1 0 1,0 1-1,0-1 0,0 0 1,-1 0-1,1 0 1,0 1-1,0-1 1,-1 0-1,1 1 0,0-1 1,-1 1-1,1-1 1,0 1-1,-1-1 1,1 1-1,0 0 0,-1-1 1,1 1-1,-1-1 1,0 1-1,1 0 1,-1 0-1,1-1 0,-1 1 1,0 0-1,0 0 1,1-1-1,-1 1 1,0 0-1,0 0 1,0 0-1,0 0 0,0 1 1,0 57 321,-1-42-315,1-15 19,0 1 0,0 0 0,0 0 0,0-1 0,1 1 0,-1 0 1,1-1-1,-1 1 0,1 0 0,0-1 0,0 1 0,0-1 0,2 4 0,-2-6-1,0 1 0,0-1 0,0 1 0,1-1 0,-1 1 0,0-1 1,0 0-1,0 1 0,0-1 0,1 0 0,-1 0 0,0 0 0,0 0 0,0 0 0,0 0 0,1 0 0,-1 0 0,0-1 0,0 1 0,0 0 0,0-1 1,0 1-1,1-1 0,-1 1 0,0-1 0,0 0 0,0 1 0,0-1 0,-1 0 0,1 0 0,0 1 0,0-1 0,0-1 0,45-38 273,11-8-2967,-12 26-8932,-31 19 4134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3.802"/>
    </inkml:context>
    <inkml:brush xml:id="br0">
      <inkml:brushProperty name="width" value="0.025" units="cm"/>
      <inkml:brushProperty name="height" value="0.025" units="cm"/>
    </inkml:brush>
  </inkml:definitions>
  <inkml:trace contextRef="#ctx0" brushRef="#br0">80 220 10090,'0'0'15753,"-9"1"-15513,6-1-233,1 0-1,-1 1 1,0-1-1,0 1 1,1 0 0,-1 0-1,1 0 1,-1 0-1,1 0 1,-1 0-1,1 1 1,-1-1-1,1 1 1,0 0-1,0-1 1,0 1-1,-3 4 1,2-1 68,0 0-1,0 0 1,1 0 0,-1 1 0,1-1-1,1 1 1,-1-1 0,1 1-1,-1 10 1,1-14-33,1 1 0,0-1 0,-1 0-1,1 0 1,0 0 0,1 1 0,-1-1-1,0 0 1,1 0 0,-1 0 0,2 4 0,-2-5-29,1 0 1,-1-1 0,1 1-1,-1-1 1,0 1 0,1-1-1,-1 0 1,1 1 0,-1-1 0,1 1-1,-1-1 1,1 0 0,-1 1-1,1-1 1,0 0 0,-1 0-1,1 1 1,-1-1 0,1 0 0,0 0-1,-1 0 1,1 0 0,0 0-1,-1 0 1,1 0 0,0 0 0,3-1 24,-1 0 0,0 0 0,0 0 0,0-1 0,0 1 0,0-1 0,0 0 0,0 0 0,-1 0 0,1 0 0,-1 0 0,1-1 0,3-4 0,12-18 160,0-1 0,-2 0 0,-1-1 1,-1-1-1,-2 0 0,0-1 0,-2-1 0,7-35 0,-12 38-174,-5 20-130,-6 18-73,4-7 172,-11 25 349,1 0 0,2 0 0,1 1-1,1 0 1,1 1 0,-4 56 0,11-86-336,0 0 1,-1 1 0,1-1-1,0 0 1,0 0 0,0 1-1,1-1 1,-1 0-1,0 0 1,0 0 0,1 1-1,-1-1 1,0 0-1,1 0 1,-1 0 0,1 0-1,0 0 1,-1 0 0,1 0-1,0 0 1,0 0-1,0 0 1,-1 0 0,1 0-1,0 0 1,0 0-1,0-1 1,0 1 0,0-1-1,1 1 1,-1 0-1,0-1 1,0 0 0,0 1-1,0-1 1,1 0 0,-1 1-1,0-1 1,0 0-1,1 0 1,-1 0 0,0 0-1,0 0 1,3-1-1,0 0 12,1 0-1,-1-1 1,0 1-1,0-1 1,0 0-1,0 0 1,0 0-1,0 0 1,-1-1-1,1 0 1,5-5-1,-1 0-17,0-1 0,-1 0 0,0-1 0,0 0 0,-1 0 0,-1 0 0,1-1 0,-2 1 0,1-1 0,-2 0 0,1-1 0,-2 1 0,3-16 0,-5 27 0,0 0 0,0 0 0,0-1 0,0 1 0,0 0 0,0 0 0,0-1 0,0 1 0,0 0 0,0 0 0,0-1 0,0 1 0,0 0 0,0 0 0,0-1 0,-1 1 0,1 0 0,0 0 0,0-1 0,0 1 0,0 0 0,0 0 0,-1 0 0,1-1 0,0 1 0,0 0 0,0 0 0,-1 0 0,1 0 0,0 0 0,0 0 0,-1-1 0,1 1 0,0 0 0,0 0 0,-1 0 0,1 0 0,0 0 0,0 0 0,-1 0 0,1 0 0,0 0 0,0 0 0,-1 0 0,1 0 0,0 0 0,0 0 0,-1 0 0,1 0 0,0 1 0,0-1 0,-1 0 0,1 0 0,0 0 0,0 0 0,0 0 0,-1 0 0,1 1 0,0-1 0,-11 8 0,-25 37 0,34-43 0,1 0 0,-1 0 0,1 0 0,0 1 0,0-1 0,0 0 0,0 1 0,0-1 0,1 1 0,-1-1 0,1 1 0,-1-1 0,1 1 0,0-1 0,0 1 0,0-1 0,0 1 0,0-1 0,1 1 0,1 4 0,-1-5 0,1-1 0,0 1 0,-1-1 0,1 1 0,0-1 0,0 0 0,0 0 0,0 1 0,0-2 0,0 1 0,0 0 0,1 0 0,-1-1 0,0 1 0,0-1 0,4 1 0,43 3 0,-37-3 0,87 2-144,-98-4 147,0 1-1,0 0 1,0-1 0,0 1 0,0 0-1,0-1 1,0 1 0,-1-1 0,1 0-1,0 1 1,0-1 0,0 0 0,-1 1-1,1-1 1,-1 0 0,1 0 0,0 1 0,-1-1-1,1 0 1,-1 0 0,0 0 0,1 0-1,-1 0 1,0 0 0,1 0 0,-1 0-1,0 0 1,0 0 0,0 0 0,0 0-1,0-1 1,1-39 49,-1 31-48,-1-5-4,-1 1 0,0-1 0,-1 0 0,-7-22 0,-5-23 0,66 57-3224,-28 2-4811,1 0-7387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4.895"/>
    </inkml:context>
    <inkml:brush xml:id="br0">
      <inkml:brushProperty name="width" value="0.025" units="cm"/>
      <inkml:brushProperty name="height" value="0.025" units="cm"/>
    </inkml:brush>
  </inkml:definitions>
  <inkml:trace contextRef="#ctx0" brushRef="#br0">1 261 10090,'0'0'11685,"0"-10"-9325,0 8-2220,-1 0 1,1-1-1,0 1 0,0-1 1,0 1-1,0 0 0,1-1 1,-1 1-1,1-1 0,-1 1 1,1 0-1,0 0 1,0-1-1,0 1 0,0 0 1,0 0-1,0 0 0,1 0 1,-1 0-1,1 0 0,-1 0 1,1 1-1,0-1 0,0 0 1,-1 1-1,1 0 1,0-1-1,1 1 0,-1 0 1,0 0-1,0 0 0,0 0 1,1 0-1,-1 1 0,0-1 1,1 1-1,-1 0 1,1-1-1,-1 1 0,4 0 1,6-2 256,1 1 0,-1 0 1,1 0-1,-1 2 0,21 2 1,-30-3-389,-1 1-1,1-1 1,0 1 0,0 0 0,-1 0 0,1 0 0,-1 1-1,1-1 1,-1 1 0,1-1 0,-1 1 0,0 0 0,0 0 0,0 0-1,0 0 1,0 0 0,0 0 0,-1 0 0,1 1 0,-1-1 0,1 1-1,-1-1 1,0 1 0,0 0 0,0-1 0,-1 1 0,1 0 0,0 0-1,-1 0 1,0 4 0,1 1-18,-1 0-1,0 0 1,0 1-1,-1-1 1,0 0-1,-1 0 1,0 0-1,0 0 1,0 0-1,-1-1 1,-1 1-1,1-1 1,-1 0-1,0 0 1,-1 0-1,1 0 1,-9 8-1,39-70-11,-13 34 34,-1 0 0,-1-2 0,-1 1 0,-1-1 0,-1 0 0,9-45 0,9 136-296,-25-66 289,-1-1 1,1 0-1,-1 1 1,1-1-1,0 1 1,0-1-1,-1 0 1,1 0-1,0 0 1,0 1-1,0-1 1,0 0-1,0 0 1,0 0-1,1 0 1,-1-1-1,0 1 1,0 0-1,1 0 1,-1-1-1,0 1 1,1-1-1,-1 1 1,1-1-1,-1 0 1,1 1-1,-1-1 1,1 0-1,-1 0 1,0 0-1,1 0 1,-1 0-1,1 0 1,-1-1-1,1 1 1,-1 0-1,1-1 1,-1 1-1,0-1 1,1 0-1,-1 1 1,0-1-1,1 0 1,-1 0-1,0 0 1,2-1-1,2-3 27,0 0 1,0 0-1,-1 0 0,0-1 0,0 1 0,0-1 0,-1 0 0,5-12 0,-4 7-33,0 1 0,-1-1 0,-1 0 0,0-1 0,-1 1 0,0 0 0,0 0 0,-1 0 0,0-1 0,-4-15 0,4 26 0,0 0 0,0 0 0,0 1 0,0-1 0,-1 0 0,1 0 0,0 0 0,-1 0 0,1 0 0,0 0 0,-1 1 0,1-1 0,-1 0 0,1 0 0,-1 1 0,0-1 0,1 0 0,-1 1 0,0-1 0,0 0 0,1 1 0,-1-1 0,0 1 0,0 0 0,0-1 0,1 1 0,-1 0 0,0-1 0,0 1 0,0 0 0,0 0 0,0 0 0,0-1 0,0 1 0,0 0 0,0 1 0,0-1 0,-1 0 0,1 1 0,-1 0 0,0-1 0,0 1 0,1 0 0,-1 1 0,1-1 0,-1 0 0,1 0 0,-1 1 0,1-1 0,0 1 0,0-1 0,0 1 0,-1 0 0,2-1 0,-1 1 0,0 0 0,-1 2 0,-2 7 0,-2 2 0,1 0 0,0 1 0,0 0 0,2 0 0,0 0 0,0 0 0,1 1 0,1-1 0,1 18 0,0-31 0,1-1 0,-1 1 0,1 0 0,-1 0 0,1 0 0,0 0 0,-1-1 0,1 1 0,0 0 0,0-1 0,0 1 0,-1-1 0,1 1 0,0-1 0,0 1 0,0-1 0,0 1 0,0-1 0,0 0 0,0 0 0,0 1 0,0-1 0,0 0 0,0 0 0,0 0 0,0 0 0,0 0 0,0 0 0,0 0 0,0-1 0,0 1 0,0 0 0,0-1 0,2 0 0,37-12 0,-26 6 0,61-24 0,-70 29 0,-1 0 0,1 1 0,0 0 0,0 0 0,0 1 0,-1-1 0,1 1 0,0 0 0,0 0 0,0 1 0,0-1 0,-1 1 0,9 2 0,-12-2-2,0 0 0,1 0 0,-1 0 0,0 0 0,1 0 0,-1 0 0,0 0 0,0 0 0,0 0 0,0 1 0,0-1 0,0 1 0,0-1 0,-1 0 0,1 1 0,0-1 0,-1 1 0,1 0 0,-1-1 0,1 3 0,2 39-64,-1-9 62,-3-44 20,0 1 0,1-1 0,-1 0 0,2 0-1,1-10 1,0-12 1,-2-79-17,2 110 0,0 1 1,0-1-1,0 1 0,0 0 1,0 0-1,0 0 0,1 0 1,-1 0-1,0 1 1,0-1-1,0 1 0,3 0 1,4 1-155,-7-2-402,1 0 0,0 0 0,0 0 1,-1-1-1,1 1 0,0-1 1,-1 1-1,1-1 0,0 0 1,-1 0-1,1 0 0,-1 0 1,3-2-1,21-30-14673,-21 24 5620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5.613"/>
    </inkml:context>
    <inkml:brush xml:id="br0">
      <inkml:brushProperty name="width" value="0.025" units="cm"/>
      <inkml:brushProperty name="height" value="0.025" units="cm"/>
    </inkml:brush>
  </inkml:definitions>
  <inkml:trace contextRef="#ctx0" brushRef="#br0">0 90 12236,'0'0'18198,"0"13"-17931,0 108 75,0-119-332,0-1 0,0 1 0,0-1 0,0 1 0,0-1 0,1 1 0,-1-1 0,0 1 1,1-1-1,-1 1 0,1-1 0,-1 1 0,1-1 0,0 0 0,-1 1 0,1-1 0,0 0 0,2 2 1,-2-2 3,-1-1 1,1 1 0,0-1 0,0 0-1,0 1 1,0-1 0,0 0 0,0 0-1,0 0 1,0 0 0,0 1 0,0-1-1,0-1 1,0 1 0,0 0 0,0 0 0,0 0-1,0 0 1,0-1 0,0 1 0,0-1-1,4-1 57,0 0 0,-1-1-1,0 0 1,1 0-1,-1 0 1,0 0-1,-1 0 1,1-1 0,4-5-1,31-56 215,-32 51-242,1 0 1,0 0-1,1 1 1,12-13-1,-21 26-44,0-1 1,0 1-1,0 0 1,0 0-1,0 0 1,0-1-1,1 1 1,-1 0-1,0 0 1,0 0-1,0 0 1,0 0-1,1-1 1,-1 1-1,0 0 0,0 0 1,0 0-1,1 0 1,-1 0-1,0 0 1,0 0-1,0 0 1,1 0-1,-1 0 1,0 0-1,0 0 1,1 0-1,-1 0 1,0 0-1,0 0 1,1 0-1,-1 0 0,0 0 1,0 0-1,0 0 1,1 0-1,-1 0 1,0 0-1,0 0 1,0 1-1,1-1 1,-1 0-1,0 0 1,0 0-1,0 1 1,5 13-57,-5 27-45,0-35 98,0-4 10,0 1 0,0 0-1,0-1 1,0 1 0,1 0 0,-1-1-1,1 1 1,-1-1 0,1 1-1,0-1 1,0 1 0,0-1 0,0 0-1,1 0 1,-1 1 0,3 2 0,-3-4-4,0-1 1,1 1 0,-1-1-1,0 0 1,1 1 0,-1-1 0,0 0-1,1 0 1,-1 1 0,0-1-1,1 0 1,-1-1 0,0 1 0,1 0-1,-1 0 1,0 0 0,1-1-1,-1 1 1,0-1 0,0 1-1,0-1 1,1 0 0,-1 1 0,0-1-1,0 0 1,0 0 0,0 1-1,0-1 1,0 0 0,0 0 0,0 0-1,1-3 1,45-45-74,-31 31-46,0 2 0,0 0 0,26-19 0,-41 35 91,-1-1 1,0 1-1,1-1 1,-1 1-1,1 0 0,-1-1 1,0 1-1,1 0 1,-1 0-1,1-1 1,-1 1-1,1 0 0,-1 0 1,1 0-1,-1-1 1,1 1-1,-1 0 1,1 0-1,-1 0 0,1 0 1,-1 0-1,1 0 1,-1 0-1,1 0 1,-1 0-1,1 0 0,-1 1 1,1-1-1,-1 0 1,1 0-1,-1 0 0,0 1 1,1-1-1,-1 0 1,1 0-1,-1 1 1,0-1-1,1 0 0,-1 1 1,1-1-1,-1 0 1,0 1-1,1-1 1,-1 1-1,0-1 0,0 1 1,0-1-1,1 1 1,-1-1-1,0 0 1,0 1-1,0-1 0,0 1 1,0 0-1,2 42-63,-2-40-22,-1 0 0,1 1 1,0-1-1,0 1 0,0-1 1,0 0-1,1 1 0,0-1 1,-1 1-1,1-1 0,2 4 1,-2-7 103,0 1 0,0-1 0,0 1 0,0-1 0,1 1 1,-1-1-1,0 1 0,0-1 0,1 0 0,-1 0 0,0 0 0,1 0 0,-1 0 1,0 0-1,1 0 0,-1 0 0,0-1 0,0 1 0,1 0 0,-1-1 0,0 1 1,0-1-1,0 1 0,1-1 0,-1 0 0,1 0 0,29-22-659,-29 21 450,55-52-3680,-53 49 4003,1-1-1,-1 1 1,-1-1 0,1 0-1,3-9 1,-6 14 453,-21 31-512,9-15-1341,1-7-2699,4-7-1901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2.733"/>
    </inkml:context>
    <inkml:brush xml:id="br0">
      <inkml:brushProperty name="width" value="0.025" units="cm"/>
      <inkml:brushProperty name="height" value="0.025" units="cm"/>
    </inkml:brush>
  </inkml:definitions>
  <inkml:trace contextRef="#ctx0" brushRef="#br0">166 78 13677,'0'0'8547,"1"-9"-6513,-1 5-1734,0 0 1,0 0 0,0 0 0,0 0 0,-1 0-1,1 0 1,-1 0 0,0 0 0,0 0 0,-3-5-1,3 7-213,0 1 0,0-1 0,-1 1 0,1 0 0,-1-1 0,1 1-1,-1 0 1,1 0 0,-1 0 0,0 0 0,1 0 0,-1 0 0,0 0 0,0 1-1,1-1 1,-1 1 0,0-1 0,0 1 0,0 0 0,0 0 0,0-1 0,0 1-1,0 1 1,0-1 0,0 0 0,0 0 0,1 1 0,-1-1 0,-3 2 0,0 0-39,1-1 0,0 1 0,0 0 0,0 0 0,1 1 0,-1-1 0,0 1 0,1 0 0,0 0 0,-1 0 0,1 0 0,0 1 0,1-1 0,-1 1 0,1 0 0,-4 5 0,3-2 17,-1 0-1,1 0 1,0 0 0,0 1-1,1-1 1,0 1 0,1-1-1,-2 13 1,3-19-62,1 0 0,-1 0 0,0 1 0,1-1 0,-1 0 0,1 0 0,-1 0 0,1 0 0,-1 0 0,1 0-1,0 0 1,-1 0 0,1 0 0,0 0 0,0 0 0,0 0 0,0 0 0,0-1 0,0 1 0,0 0 0,0-1 0,0 1 0,0-1 0,0 1 0,0-1-1,0 1 1,1-1 0,-1 0 0,0 0 0,0 1 0,0-1 0,1 0 0,-1 0 0,0 0 0,0 0 0,2-1 0,4 1 12,1 0 1,-1-1 0,0 0 0,1 0-1,6-2 1,-1-2-106,0-1-1,0 0 1,-1-1 0,0 0-1,0 0 1,-1-2 0,0 1-1,-1-1 1,0-1 0,0 0-1,-1 0 1,13-19 0,-38 139-183,4 55 1035,12-124-482,-2 0 0,-2 0-1,-1-1 1,-2 0-1,-16 48 1,22-84-280,0-1 0,0 0 0,-1 1 0,1-1 0,-1 0 0,0 0 0,0 0 0,0 0 0,-1 0 0,1-1 0,-1 1 0,1-1 0,-1 1 0,0-1 0,0 0 0,-4 2 0,5-3 0,0-1 0,0 1 0,0-1 0,0 0 0,0 0 0,0 0 0,0 0 0,0 0 0,0 0 0,0-1 0,0 1 0,0-1 0,0 1 0,0-1 0,1 0 0,-1 0 0,0 0 0,0 0 0,0 0 0,1 0 0,-1 0 0,1-1 0,-1 1 0,1 0 0,-1-1 0,1 0 0,0 1 0,0-1 0,-2-2 0,-11-15 25,0-2 1,2 1-1,-20-44 0,26 51-81,2 0 0,-1 0-1,2 0 1,0-1 0,0 1-1,1-1 1,1 0 0,0-18-1,2 28-494,0 0 0,0 0 1,0 0-1,0 0 0,1 1 0,-1-1 0,1 0 0,0 1 0,0-1 0,1 1 0,-1 0 0,1 0 0,-1 0 0,1 0 1,0 0-1,0 1 0,0-1 0,6-3 0,-7 5 208,25-20-7051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7.156"/>
    </inkml:context>
    <inkml:brush xml:id="br0">
      <inkml:brushProperty name="width" value="0.025" units="cm"/>
      <inkml:brushProperty name="height" value="0.025" units="cm"/>
    </inkml:brush>
  </inkml:definitions>
  <inkml:trace contextRef="#ctx0" brushRef="#br0">137 100 6086,'0'0'14969,"-10"-3"-13597,6 1-1294,2 1-47,-1 0 1,1 0 0,0 0 0,-1 0-1,1 0 1,0 0 0,-1 1 0,1-1 0,-1 1-1,1 0 1,-1 0 0,1 0 0,-1 0 0,1 0-1,-1 0 1,1 1 0,-1-1 0,1 1-1,-1 0 1,1-1 0,0 1 0,-1 0 0,1 1-1,0-1 1,0 0 0,0 1 0,0-1 0,0 1-1,0-1 1,0 1 0,0 0 0,1 0-1,-1 0 1,-1 2 0,-2 3 304,0 1-1,0-1 1,1 1-1,0 0 1,0 0-1,1 0 1,0 1-1,0-1 1,1 1 0,0-1-1,1 1 1,0 0-1,0 14 1,1-21-314,1-1-1,0 0 1,-1 0 0,1 0 0,0 0 0,-1 1 0,1-1-1,0 0 1,0 0 0,0-1 0,0 1 0,0 0 0,0 0 0,0 0-1,0-1 1,0 1 0,0 0 0,1-1 0,-1 1 0,0-1-1,0 1 1,1-1 0,-1 0 0,0 0 0,1 1 0,-1-1-1,0 0 1,1 0 0,-1 0 0,0 0 0,1-1 0,-1 1-1,0 0 1,0-1 0,1 1 0,1-1 0,3-1 5,0 1 0,0-1 0,0 1 1,0-2-1,-1 1 0,11-6 0,-10 2-21,0 1 1,0-1-1,-1 0 1,0 0-1,0 0 1,0-1-1,-1 0 0,0 0 1,-1 0-1,1 0 1,-1 0-1,-1-1 0,1 0 1,-1 1-1,0-1 1,-1 0-1,0 0 0,0 0 1,-1-14-1,0 21-15,0 1 0,0-1 0,0 1 0,0 0-1,0-1 1,0 1 0,0-1 0,0 1 0,0-1 0,0 1 0,0-1-1,0 1 1,0-1 0,0 1 0,0-1 0,-1 1 0,1 0 0,0-1-1,0 1 1,0-1 0,-1 1 0,1-1 0,0 1 0,-1 0 0,1-1-1,0 1 1,-1 0 0,1-1 0,0 1 0,-1 0 0,0-1 0,-11 10-139,-9 23 102,18-25 115,1 1-1,0-1 1,0 1-1,1 0 0,0-1 1,0 1-1,1 0 0,0 0 1,0 0-1,1-1 1,2 13-1,1-7-24,0-1 0,2 1 0,-1-1-1,2 0 1,13 20 0,-13-21-43,1 1 1,-2-1-1,0 1 0,0 0 1,-1 1-1,0 0 0,-1-1 1,-1 1-1,0 1 0,-1-1 1,0 0-1,-1 1 0,-1-1 1,0 0-1,-3 26 0,3-37 50,-1 0 0,1 0 0,0-1 0,0 1 0,-1 0 0,1 0 0,-1-1 0,0 1 0,0 0 0,1-1 0,-1 1 0,0-1 0,0 1 0,0-1 0,0 1 0,-1-1 0,1 0 0,0 0 0,-1 1 0,1-1 0,-1 0-1,1 0 1,-1 0 0,1-1 0,-1 1 0,0 0 0,1 0 0,-1-1 0,0 1 0,-2-1 0,2 0-18,0 0 0,0 0 0,0-1 0,0 1 0,-1-1 1,2 0-1,-1 0 0,0 0 0,0 0 0,0 0 0,0 0 0,0 0 0,1 0 0,-1-1 0,1 1 0,-1-1 0,1 1 0,-1-1 1,1 0-1,0 1 0,0-1 0,0 0 0,0 0 0,0 0 0,-1-2 0,-2-6-95,0 0 0,1 0-1,0 0 1,1-1 0,0 1 0,0-1 0,1 1-1,1-1 1,0 1 0,0-1 0,1 0 0,0 1-1,1-1 1,0 1 0,1 0 0,0-1-1,1 1 1,0 1 0,0-1 0,1 0 0,0 1-1,1 0 1,0 0 0,0 1 0,10-10 0,-4 4-400,0-1 0,-1 0 0,-1-1 0,0 0 1,-1 0-1,-1-1 0,0 0 0,-1-1 1,5-21-1,-11 35 739,0-1 0,-1 1-1,1-1 1,-1 1 0,0-1 0,0 1 0,-2-8 0,2 11-225,0 0 0,-1 0 0,1 0 1,0 0-1,-1 0 0,1 0 0,-1 0 1,0 0-1,1 0 0,-1 0 0,0 0 1,1 0-1,-1 0 0,0 1 0,0-1 0,0 0 1,0 0-1,0 1 0,0-1 0,0 1 1,0-1-1,0 1 0,0-1 0,0 1 1,0 0-1,0-1 0,0 1 0,0 0 1,0 0-1,-1 0 0,-1 0 0,2 0-37,1 0-1,-1 0 1,0 0-1,1 0 1,-1 0-1,0 1 1,1-1-1,-1 0 1,0 0-1,1 1 1,-1-1-1,0 0 1,1 1-1,-1-1 1,1 1-1,-1-1 1,0 0-1,1 1 1,-1-1-1,1 1 1,0 0-1,-1-1 1,1 1 0,-1-1-1,1 1 1,0 0-1,-1-1 1,1 1-1,0 1 1,-2 28 630,18 31 196,-3-24-758,-2 1 0,-1 0 0,-2 1 1,-2 0-1,-1 0 0,-2 68 0,-3-106-81,0 0-1,0-1 1,0 1 0,0 0 0,0 0-1,0 0 1,0 0 0,0 0-1,-1 0 1,1-1 0,0 1 0,-1 0-1,1 0 1,-1 0 0,1-1 0,-1 1-1,1 0 1,-1-1 0,1 1-1,-1 0 1,0-1 0,1 1 0,-1-1-1,0 1 1,0-1 0,1 1 0,-1-1-1,0 1 1,0-1 0,0 0-1,0 1 1,1-1 0,-1 0 0,0 0-1,0 0 1,0 0 0,0 0 0,0 0-1,0 0 1,0 0 0,1 0-1,-1 0 1,-1-1 0,0 1 0,-1 0 0,1-1 0,0 1 0,0-1 1,0 0-1,0 0 0,0 0 0,0 0 0,0 0 0,0 0 0,0-1 0,0 1 1,1-1-1,-1 1 0,0-1 0,-1-2 0,0-1-2,0-1 0,1 0 0,0 1 0,0-1 0,0 0 0,1 0 0,0-1 0,0 1 0,0 0 0,1 0 0,0 0 0,0 0 0,1-1 0,0 1 0,0 0 0,0 0 0,3-8 0,5-10 0,0 0 0,27-45 0,1-6 0,-29 57 0,-1-1 0,-1 0 0,0 0 0,-2 0 0,0-1 0,2-26 0,-6 46 0,0 0-1,0-1 1,0 1 0,-1 0 0,1 0-1,0-1 1,0 1 0,0 0-1,0 0 1,0-1 0,0 1 0,0 0-1,-1 0 1,1-1 0,0 1 0,0 0-1,0 0 1,-1 0 0,1 0-1,0-1 1,0 1 0,0 0 0,-1 0-1,1 0 1,0 0 0,0 0-1,-1 0 1,1 0 0,0 0 0,0-1-1,-1 1 1,1 0 0,0 0-1,0 0 1,-1 0 0,1 0 0,0 0-1,0 1 1,-1-1 0,1 0-1,0 0 1,0 0 0,-1 0 0,1 0-1,0 0 1,0 0 0,-1 0 0,1 1-1,0-1 1,0 0 0,0 0-1,-1 0 1,1 0 0,0 1 0,0-1-1,0 0 1,0 0 0,-1 1-1,1-1 1,0 0 0,0 0 0,0 1-1,-15 12-4,15-13 12,-1 1-7,1 0 1,-1-1-1,1 1 1,0 0-1,-1-1 0,1 1 1,0 0-1,0-1 1,-1 1-1,1 0 0,0 0 1,0-1-1,0 1 1,0 0-1,0 0 0,0-1 1,0 1-1,0 0 1,0 0-1,0-1 0,1 1 1,-1 0-1,0-1 1,0 1-1,1 0 0,-1 0 1,0-1-1,1 1 1,-1-1-1,1 1 0,-1 0 1,1-1-1,-1 1 1,1-1-1,-1 1 0,1-1 1,0 1-1,-1-1 1,1 0-1,-1 1 0,1-1 1,0 0-1,0 1 1,-1-1-1,1 0 0,0 0 1,-1 0-1,2 1 1,51 9-4,-33-7 2,-16 0-46,0-1 0,-1 1 0,1 0 1,-1 1-1,0-1 0,0 0 0,0 1 0,3 4 0,-16-8-7763,-2-1-197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7.967"/>
    </inkml:context>
    <inkml:brush xml:id="br0">
      <inkml:brushProperty name="width" value="0.025" units="cm"/>
      <inkml:brushProperty name="height" value="0.025" units="cm"/>
    </inkml:brush>
  </inkml:definitions>
  <inkml:trace contextRef="#ctx0" brushRef="#br0">0 282 16624,'3'0'5791,"15"0"-2528,-5-2-2954,0-1 0,-1 0 0,1 0 1,0-2-1,-1 1 0,0-2 0,0 1 1,-1-2-1,0 0 0,0 0 0,0-1 1,-1 0-1,12-11 0,-16 13-178,0-1 1,0 1-1,0-1 1,-1 0-1,0 0 1,0 0-1,0-1 0,-1 0 1,-1 0-1,1 0 1,-1 0-1,-1-1 1,1 1-1,-1-1 0,-1 1 1,0-1-1,0 0 1,0 0-1,-1 1 1,-2-14-1,2 22-131,0-1 0,0 0 0,0 0 0,-1 0 0,1 1 0,0-1 0,0 0 0,-1 0 0,1 1 0,0-1 0,-1 0 0,1 1 0,-1-1 0,1 0 0,-1 1 0,1-1 0,-1 1 0,0-1 0,1 1 0,-1-1 0,0 1 0,1-1 0,-1 1 0,0 0 0,1-1 0,-1 1 0,0 0 0,0 0 0,1-1 0,-1 1 0,0 0 0,0 0 0,0 0 0,1 0 0,-1 0 0,0 0 0,0 0 0,0 0 0,1 1 0,-1-1 0,0 0 0,0 0 0,1 1 0,-1-1 0,0 0 0,1 1 0,-1-1 0,-1 1 0,-1 1 0,-1 0 0,1 0 0,0 0 0,0 1 0,0-1 0,0 1 0,0 0 0,-4 5 0,-6 10 0,1 1 0,0 0 0,2 1 0,0 0 0,1 0 0,1 1 0,1 1 0,-7 36 0,14-57 0,0 0 0,0 0 0,0 0 0,0 0 0,1 0 0,-1 0 0,0 0 0,0 0 0,1 0 0,-1 0 0,0 0 0,1 0 0,-1 0 0,1 0 0,-1 0 0,1-1 0,0 1 0,-1 0 0,1 0 0,0-1 0,0 1 0,-1 0 0,1-1 0,0 1 0,0-1 0,0 1 0,0-1 0,0 1 0,0-1 0,0 0 0,0 1 0,0-1 0,0 0 0,0 0 0,0 0 0,0 1 0,0-1 0,0 0 0,0-1 0,0 1 0,0 0 0,0 0 0,0 0 0,0-1 0,0 1 0,1-1 0,4 0 0,1 0 0,0-1 0,-1 0 0,1-1 0,10-5 0,3-5 0,-2-1 0,1 0 0,-2-2 0,0 0 0,-1-1 0,26-34 0,-13 16 0,-33 77 0,-1-24 0,2-12 0,1 1 0,0-1 0,1 0 0,-1 1 0,1-1 0,1 1 0,-1 0 0,1-1 0,0 1 0,2 11 0,-2-17 0,1-1 0,0 1 0,-1-1 0,1 1 0,0-1 0,-1 1 0,1-1 0,0 1 0,0-1 0,0 0 0,-1 0 0,1 1 0,0-1 0,0 0 0,0 0 0,0 0 0,0 0 0,-1 0 0,1 0 0,0 0 0,0 0 0,0 0 0,0 0 0,0 0 0,-1-1 0,1 1 0,0 0 0,0-1 0,0 1 0,-1 0 0,1-1 0,0 1 0,-1-1 0,1 1 0,1-2 0,26-15 0,21-26 0,-35 29 0,0 0 0,1 2 0,28-18 0,-42 29-2,0 0-1,-1 0 1,1 1-1,0-1 1,0 0-1,0 1 1,0-1-1,0 1 1,0-1-1,0 1 1,0 0 0,0-1-1,0 1 1,1 0-1,-1 0 1,0-1-1,0 1 1,0 0-1,0 0 1,0 0-1,0 1 1,1-1 0,-1 0-1,0 0 1,0 1-1,0-1 1,0 0-1,0 1 1,0-1-1,0 1 1,0-1 0,0 1-1,0 0 1,0-1-1,0 1 1,-1 0-1,1 0 1,0 0-1,0-1 1,-1 1-1,1 0 1,-1 0 0,1 0-1,0 0 1,-1 0-1,0 0 1,1 0-1,-1 2 1,2 6-192,0 0 1,-1 0 0,-1 0-1,0 1 1,0 8 0,-1-2-502,0-12-4131,-7-2-2434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8.308"/>
    </inkml:context>
    <inkml:brush xml:id="br0">
      <inkml:brushProperty name="width" value="0.025" units="cm"/>
      <inkml:brushProperty name="height" value="0.025" units="cm"/>
    </inkml:brush>
  </inkml:definitions>
  <inkml:trace contextRef="#ctx0" brushRef="#br0">1 108 21044,'0'0'1153,"54"-4"1538,-10-6-193,10-6-1473,4-3-865,-3 2-929,-8-2-5092,-8-4-8937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29.984"/>
    </inkml:context>
    <inkml:brush xml:id="br0">
      <inkml:brushProperty name="width" value="0.025" units="cm"/>
      <inkml:brushProperty name="height" value="0.025" units="cm"/>
    </inkml:brush>
  </inkml:definitions>
  <inkml:trace contextRef="#ctx0" brushRef="#br0">2 1 16624,'0'0'8189,"-1"10"-7559,0 31 439,2 0 1,8 53-1,2 3 685,-2 145-1,-7-236-1558,1-21 3,1-25 18,-12-187-216,12 237-5,1 0 0,0-1 1,1 0-1,0 0 0,1 0 0,12 13 1,-18-20 4,1-1 0,-1 1 0,0-1 0,0 0 0,1 0 0,-1 0 1,0 0-1,1 0 0,-1 0 0,1 0 0,-1 0 0,1 0 0,0-1 1,-1 1-1,1-1 0,0 1 0,0-1 0,-1 0 0,1 1 0,0-1 0,0 0 1,-1 0-1,1 0 0,0-1 0,0 1 0,0 0 0,-1-1 0,1 1 1,0-1-1,-1 1 0,1-1 0,0 0 0,-1 0 0,1 1 0,-1-1 1,1-1-1,-1 1 0,0 0 0,1 0 0,-1 0 0,0-1 0,0 1 1,0 0-1,0-1 0,0 1 0,0-1 0,0 0 0,1-2 0,4-12 3,-1 1 0,0-1-1,-1 0 1,0 0 0,-2-1-1,0 1 1,-1 0 0,0-1-1,-2-17 1,-10 151-3,12-45 0,-1-72 0,0 0 0,0 1 0,0-1 0,0 0 0,0 1 0,0-1 0,0 0 0,0 0 0,0 1 0,0-1 0,0 0 0,0 1 0,0-1 0,1 0 0,-1 0 0,0 1 0,0-1 0,0 0 0,0 0 0,1 1 0,-1-1 0,0 0 0,0 0 0,0 0 0,1 0 0,-1 1 0,0-1 0,0 0 0,1 0 0,-1 0 0,0 0 0,0 0 0,1 0 0,-1 1 0,0-1 0,1 0 0,-1 0 0,0 0 0,0 0 0,1 0 0,12-8 0,6-16 0,7-24 0,-18 32 0,1-1 0,0 1 0,17-20 0,-26 35 0,0 1 0,1-1 0,-1 0 0,1 1 0,-1-1 0,1 0 0,-1 1 0,1-1 0,-1 1 0,1-1 0,-1 1 0,1 0 0,-1-1 0,1 1 0,0-1 0,-1 1 0,1 0 0,0 0 0,0-1 0,-1 1 0,1 0 0,0 0 0,-1 0 0,1 0 0,0 0 0,0 0 0,-1 0 0,1 0 0,0 0 0,0 0 0,-1 0 0,1 0 0,0 0 0,-1 1 0,1-1 0,0 0 0,-1 1 0,1-1 0,0 0 0,-1 1 0,1-1 0,0 1 0,-1-1 0,1 1 0,-1-1 0,1 1 0,-1-1 0,0 1 0,1 0 0,-1-1 0,1 1 0,-1 0 0,17 44 0,-13-31 0,-2-6 0,12 27 0,-13-34 0,-1 1 0,1-1 0,-1 0 0,1 0 0,0 0 0,-1 0 0,1 0 0,0 0 0,0 0 0,-1 0 0,1 0 0,0-1 0,0 1 0,0 0 0,0 0 0,0-1 0,1 1 0,-1-1 0,0 1 0,0-1 0,0 1 0,0-1 0,3 1 0,-3-2 0,0 0 0,0 1 0,0-1 0,-1 0 0,1 0 0,0 0 0,0 0 0,0 1 0,-1-1 0,1 0 0,0 0 0,-1-1 0,1 1 0,-1 0 0,1 0 0,-1 0 0,0 0 0,1 0 0,-1 0 0,0-1 0,0 1 0,0 0 0,0-1 0,4-36 0,-4 33 0,2-16 0,0 7 0,-1 1 0,0-1 0,-1 1 0,0-1 0,-1 1 0,0-1 0,-1 1 0,-8-26 0,51 53-8483,-40-24-7345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0.359"/>
    </inkml:context>
    <inkml:brush xml:id="br0">
      <inkml:brushProperty name="width" value="0.025" units="cm"/>
      <inkml:brushProperty name="height" value="0.025" units="cm"/>
    </inkml:brush>
  </inkml:definitions>
  <inkml:trace contextRef="#ctx0" brushRef="#br0">1 9 17745,'0'0'9064,"58"0"-8936,-29 0-576,-4-1-3235,-3-6-6055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1.588"/>
    </inkml:context>
    <inkml:brush xml:id="br0">
      <inkml:brushProperty name="width" value="0.025" units="cm"/>
      <inkml:brushProperty name="height" value="0.025" units="cm"/>
    </inkml:brush>
  </inkml:definitions>
  <inkml:trace contextRef="#ctx0" brushRef="#br0">1 1 17168,'0'0'3908,"0"10"-2595,0 13-416,0 8 128,8 0-897,0 5-64,2-4-32,5-3-32,-1-7-769,-2-7-800,-2-4-801,-2-7-1057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1.960"/>
    </inkml:context>
    <inkml:brush xml:id="br0">
      <inkml:brushProperty name="width" value="0.025" units="cm"/>
      <inkml:brushProperty name="height" value="0.025" units="cm"/>
    </inkml:brush>
  </inkml:definitions>
  <inkml:trace contextRef="#ctx0" brushRef="#br0">0 134 9257,'0'0'16527,"74"-30"-15534,-38 12-448,2 1-353,-4 3-96,0 1-128,-9 4-1377,-5 0-673,-7 5-1057,-7-2 192,-6 1-1313,0-4-2082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2.285"/>
    </inkml:context>
    <inkml:brush xml:id="br0">
      <inkml:brushProperty name="width" value="0.025" units="cm"/>
      <inkml:brushProperty name="height" value="0.025" units="cm"/>
    </inkml:brush>
  </inkml:definitions>
  <inkml:trace contextRef="#ctx0" brushRef="#br0">0 109 15407,'0'0'11306,"62"-27"-10889,-23 16-321,1-1-64,3-3-1121,-6-6-2050,-4-1-3203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2.659"/>
    </inkml:context>
    <inkml:brush xml:id="br0">
      <inkml:brushProperty name="width" value="0.025" units="cm"/>
      <inkml:brushProperty name="height" value="0.025" units="cm"/>
    </inkml:brush>
  </inkml:definitions>
  <inkml:trace contextRef="#ctx0" brushRef="#br0">9 32 16367,'0'0'8291,"-3"10"-7725,1-2-479,1 0 0,0-1 1,0 1-1,0 0 0,1 14 1,0-20-37,0 0-1,0-1 1,0 1 0,1 0 0,-1-1 0,0 1-1,1 0 1,-1-1 0,1 1 0,-1 0 0,1-1 0,0 1-1,0-1 1,0 1 0,0-1 0,0 0 0,0 1 0,0-1-1,0 0 1,0 0 0,1 0 0,-1 0 0,0 0-1,1 0 1,-1 0 0,1 0 0,-1 0 0,1-1 0,0 1-1,-1-1 1,1 1 0,-1-1 0,1 0 0,0 1 0,0-1-1,-1 0 1,1 0 0,0 0 0,-1 0 0,1 0 0,3-1-1,-1-1 115,0 0 1,0 0-1,0 0 0,-1 0 0,1-1 0,0 1 0,-1-1 0,0 0 0,1 0 0,-1 0 0,0 0 0,-1-1 0,1 1 1,0-1-1,-1 0 0,3-5 0,-2 4-137,-1 0 0,1 0 1,1 1-1,-1 0 0,1 0 1,-1 0-1,1 0 0,0 0 0,1 1 1,7-6-1,-11 9-35,1 0-1,-1 0 1,0 0 0,1 0 0,-1 0-1,0 0 1,0 1 0,1-1 0,-1 0-1,0 1 1,0-1 0,0 1 0,0-1-1,1 1 1,-1 0 0,0-1 0,0 1 0,0 0-1,0 0 1,0 0 0,-1 0 0,1 0-1,0 0 1,0 0 0,-1 0 0,1 0-1,0 0 1,-1 0 0,1 0 0,-1 0-1,1 1 1,-1-1 0,0 0 0,1 2-1,15 53 60,-14-50-37,-1-2-29,12 36 35,-2-29-185,-10-11 143,0 0 1,-1-1-1,1 1 1,0 0-1,0-1 0,-1 1 1,1 0-1,0-1 1,-1 1-1,1-1 0,-1 1 1,1-1-1,0 1 1,-1-1-1,1 0 1,-1 1-1,1-1 0,-1 1 1,0-1-1,1 0 1,-1 0-1,0 1 1,1-2-1,3-8-939,0 0 1,0 0-1,-1-1 0,1-10 1,6-45-10082,-6 25-2353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3.250"/>
    </inkml:context>
    <inkml:brush xml:id="br0">
      <inkml:brushProperty name="width" value="0.025" units="cm"/>
      <inkml:brushProperty name="height" value="0.025" units="cm"/>
    </inkml:brush>
  </inkml:definitions>
  <inkml:trace contextRef="#ctx0" brushRef="#br0">23 1 15375,'0'0'12684,"-4"10"-12423,-1 10-94,0 0 0,2 1 0,0-1-1,1 1 1,2 0 0,0-1 0,3 22 0,0-3 170,11 177 863,-14-215-1193,0-1 0,0 0-1,0 0 1,0 0 0,0 0-1,0 1 1,0-1 0,-1 0 0,1 0-1,0 0 1,0 0 0,0 1-1,0-1 1,0 0 0,0 0 0,0 0-1,0 1 1,0-1 0,0 0-1,0 0 1,0 0 0,1 1 0,-1-1-1,0 0 1,0 0 0,0 0-1,0 1 1,0-1 0,0 0-1,0 0 1,0 0 0,1 0 0,-1 0-1,0 1 1,0-1 0,0 0-1,0 0 1,1 0 0,-1 0 0,0 0-1,0 0 1,0 0 0,0 0-1,1 0 1,-1 1 0,0-1 0,0 0-1,0 0 1,1 0 0,-1 0-1,0 0 1,0 0 0,0 0 0,1 0-1,-1 0 1,0-1 0,0 1-1,0 0 1,1 0 0,12-14 131,14-30-180,-25 40 45,74-135-313,-75 138 309,-1 0-1,0 0 0,1 1 0,-1-1 1,1 0-1,-1 1 0,1-1 0,-1 0 1,1 1-1,-1-1 0,1 1 0,0-1 1,-1 1-1,1-1 0,0 1 1,0-1-1,-1 1 0,1 0 0,0-1 1,0 1-1,-1 0 0,1 0 0,1-1 1,6 15-84,-5 33-57,-3-44 138,0-3 10,0 0 0,0 0 0,0 0 0,0-1 0,-1 1 0,1 0 0,0 0 0,0 0 0,0 0 0,0 0 0,0 0 0,0-1 0,-1 1 0,1 0 0,0 0 0,0 0 0,0 0 0,0 0 0,-1 0 0,1 0 0,0 0 0,0 0 0,0 0 0,0 0 0,-1 0 0,1 0 0,0 0 0,0 0 0,0 0 0,0 0 0,-1 0 0,1 0 0,0 0-1,0 0 1,0 0 0,0 0 0,-1 0 0,1 0 0,0 0 0,0 1 0,0-1 0,0 0 0,0 0 0,-1 0 0,1 0 0,0 0 0,0 0 0,0 1 0,0-1 0,0 0 0,0 0 0,0 0 0,0 0 0,0 0 0,-1 1 0,-7-18 465,6-98 378,2 115-849,0 0 1,0-1-1,0 1 1,1-1-1,-1 1 1,0-1-1,0 1 1,0 0-1,1-1 1,-1 1-1,0 0 0,0-1 1,1 1-1,-1 0 1,0-1-1,0 1 1,1 0-1,-1 0 1,0-1-1,1 1 1,-1 0-1,1 0 1,-1-1-1,0 1 0,1 0 1,-1 0-1,1 0 1,-1 0-1,0 0 1,1 0-1,-1 0 1,1 0-1,-1 0 1,1 0-1,-1 0 0,0 0 1,1 0-1,-1 0 1,1 0-1,-1 0 1,1 0-1,-1 0 1,0 1-1,1-1 1,0 0-1,19 8-69,-19-7 32,35 8-3229,1-10-7482,-26-3 4187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3.464"/>
    </inkml:context>
    <inkml:brush xml:id="br0">
      <inkml:brushProperty name="width" value="0.025" units="cm"/>
      <inkml:brushProperty name="height" value="0.025" units="cm"/>
    </inkml:brush>
  </inkml:definitions>
  <inkml:trace contextRef="#ctx0" brushRef="#br0">1 182 18642,'0'0'2797,"8"-3"-496,15-3-273,113-38 2050,-123 39-4055,0-1-1,0 0 1,-1-1 0,1 0-1,-2-1 1,1-1 0,-1 0-1,11-11 1,-21 19-14,1 0 1,-1-1 0,0 1-1,0 0 1,0-1-1,0 1 1,0-1 0,0 0-1,0 1 1,0-1-1,-1 1 1,1-1 0,0 0-1,-1 0 1,0 1 0,1-1-1,-1 0 1,0 0-1,0-2 1,0 3-5,-1 0 1,1 0-1,-1 0 0,1 0 1,-1 0-1,1 1 0,-1-1 0,0 0 1,0 0-1,1 1 0,-1-1 1,0 0-1,0 1 0,0-1 1,0 1-1,1-1 0,-1 1 1,0-1-1,0 1 0,0-1 1,0 1-1,0 0 0,-2-1 1,-2 1 4,1-1 0,-1 1 1,1 0-1,0 0 0,-1 0 1,1 1-1,-1-1 0,1 1 1,0 0-1,-1 0 0,1 1 1,0-1-1,0 1 1,-7 4-1,5-1 83,-1-1 0,0 2 1,1-1-1,0 1 0,0 0 1,1 0-1,0 0 0,0 1 0,0 0 1,1 0-1,0 0 0,0 1 1,1-1-1,0 1 0,0 0 0,1 0 1,0 0-1,-2 16 0,4-23-92,0-1 0,0 1 0,0 0 0,1 0 0,-1 0 0,0 0 0,0 0 0,1 0 0,-1-1 0,0 1 0,1 0 0,-1 0 0,1-1 0,-1 1 0,1 0 0,0 0 0,-1-1 0,1 1 0,-1-1 0,1 1 0,0 0 0,0-1 0,-1 0-1,1 1 1,0-1 0,1 1 0,32 4-11,-25-5-32,0-1-1,-1 0 0,1 0 0,0-1 1,12-5-1,38-31-885,-50 31 794,0 1 1,0-1-1,0 2 1,1-1-1,14-5 0,-23 11 139,-1 0 0,1 1-1,-1-1 1,1 0 0,0 1 0,-1-1-1,1 1 1,-1-1 0,1 1-1,-1-1 1,1 1 0,-1-1 0,1 1-1,-1-1 1,0 1 0,1-1-1,-1 1 1,0 0 0,1-1-1,-1 1 1,0 0 0,0-1 0,0 1-1,0 0 1,0-1 0,1 1-1,-1 0 1,0-1 0,0 1 0,-1 0-1,1-1 1,0 1 0,0 1-1,0 35 604,0-29-452,-1-6-137,1-1-1,0 1 1,0 0 0,0 0-1,0-1 1,0 1 0,0 0 0,1 0-1,-1-1 1,1 1 0,-1 0-1,1-1 1,-1 1 0,1-1 0,0 1-1,0-1 1,0 1 0,0-1-1,0 1 1,0-1 0,0 0 0,1 1-1,-1-1 1,0 0 0,2 1-1,1-1-9,0 0-1,-1 0 1,1-1-1,0 0 0,0 1 1,0-1-1,-1 0 1,1-1-1,0 1 0,0-1 1,6-1-1,5-3 29,1 0 0,-1-1-1,-1 0 1,1-2 0,13-8-1,-12 7-97,0 0-1,1 1 0,22-7 0,-39 14 68,1 1-1,-1 0 0,1 0 0,-1 1 0,0-1 0,1 0 0,-1 0 0,1 0 0,-1 0 0,0 0 0,1 0 1,-1 0-1,0 1 0,1-1 0,-1 0 0,0 0 0,1 0 0,-1 1 0,0-1 0,1 0 0,-1 1 0,0-1 0,0 0 1,1 0-1,-1 1 0,0-1 0,0 1 0,0-1 0,1 0 0,-1 1 0,0-1 0,0 0 0,0 1 0,0-1 1,0 1-1,0-1 0,0 0 0,0 1 0,0-1 0,0 1 0,0-1 0,0 0 0,0 1 0,0-1 0,0 1 1,0-1-1,0 0 0,-1 1 0,1-1 0,0 0 0,0 1 0,-1 0 0,-8 34 496,4-17-316,8-17-185,-1-1 0,1 1 0,-1-1 0,1 1 0,0-1 0,-1 0 0,1 0 0,0 0 0,-1 0 0,1 0 0,3-1 0,8-3-5,-1 1 0,0-2 0,-1 0 0,20-10 0,-22 10-7,-1 0 1,1 0 0,0 1-1,1 1 1,-1 0-1,1 0 1,-1 1-1,17-2 1,-26 5 9,0-1 0,0 1-1,0-1 1,0 1 0,0 0 0,0-1 0,-1 1-1,1 0 1,0 0 0,-1-1 0,1 1 0,0 0-1,-1 0 1,1 0 0,-1 0 0,1 0 0,-1 0-1,1 0 1,-1 0 0,0 0 0,0 0 0,1 0 0,-1 0-1,0 0 1,0 0 0,0 0 0,0 0 0,0 0-1,-1 2 1,1 45-251,-1-35-1003,1-12 1068,0-1-1,0 0 1,0 0-1,0 0 1,0 1-1,0-1 1,0 0-1,0 0 1,0 1 0,0-1-1,0 0 1,0 0-1,0 0 1,1 0-1,-1 1 1,0-1-1,0 0 1,0 0-1,0 0 1,0 1 0,0-1-1,0 0 1,1 0-1,-1 0 1,0 0-1,0 0 1,0 1-1,0-1 1,1 0 0,-1 0-1,0 0 1,0 0-1,0 0 1,0 0-1,1 0 1,-1 0-1,0 0 1,0 0-1,1 0 1,-1 0 0,0 0-1,0 0 1,0 0-1,1 0 1,-1 0-1,0 0 1,0 0-1,0 0 1,1 0 0,0 0-1339,10 0-9267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3.591"/>
    </inkml:context>
    <inkml:brush xml:id="br0">
      <inkml:brushProperty name="width" value="0.025" units="cm"/>
      <inkml:brushProperty name="height" value="0.025" units="cm"/>
    </inkml:brush>
  </inkml:definitions>
  <inkml:trace contextRef="#ctx0" brushRef="#br0">44 35 4420,'0'0'18135,"-6"9"-17009,1-1-876,0 0 0,1 0 1,0 0-1,0 0 0,1 1 0,0-1 0,0 1 1,1 0-1,0 0 0,1 0 0,0 0 0,1 0 1,-1 0-1,3 18 0,-2-26-232,0-1 0,1 1 0,-1-1 0,0 1 0,0-1 0,0 1 0,0 0 0,1-1 0,-1 1 0,0-1 0,1 1 0,-1-1 0,0 1 0,1-1 0,-1 1 0,1-1 0,-1 0 0,0 1 0,1-1 0,-1 0 0,1 1 0,-1-1 0,1 0 0,0 1 0,-1-1 0,1 0 0,-1 0 0,1 0 0,-1 0 0,1 1 0,0-1 0,-1 0 0,1 0 0,-1 0 0,1 0 0,0 0 0,-1 0 0,1-1 0,-1 1 0,1 0 0,0 0 0,-1 0 0,1-1 0,-1 1 0,1 0 0,-1 0 0,1-1 0,0 0 0,23-19 766,-13 2-680,-1-1 1,-1 0 0,-1-1 0,9-31 0,1-1 11,-19 58-160,0 1 0,0-1 0,1 1-1,0-1 1,0 1 0,2 9 0,-1 17 17,-5 70-2440,4-103 2323,0 1-1,0-1 0,0 0 0,0 1 0,0-1 1,0 0-1,0 1 0,0-1 0,0 0 0,0 1 0,0-1 1,0 0-1,1 1 0,-1-1 0,0 0 0,0 1 0,0-1 1,0 0-1,1 0 0,-1 1 0,0-1 0,0 0 0,0 0 1,1 1-1,-1-1 0,0 0 0,1 0 0,-1 0 0,0 0 1,0 1-1,1-1 0,-1 0 0,0 0 0,1 0 0,-1 0 1,0 0-1,1 0 0,-1 0 0,0 0 0,1 0 0,-1 0 1,0 0-1,1 0 0,14-7-6519,2-10 771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4.326"/>
    </inkml:context>
    <inkml:brush xml:id="br0">
      <inkml:brushProperty name="width" value="0.025" units="cm"/>
      <inkml:brushProperty name="height" value="0.025" units="cm"/>
    </inkml:brush>
  </inkml:definitions>
  <inkml:trace contextRef="#ctx0" brushRef="#br0">232 12 10922,'0'0'10485,"-9"-3"-7485,3 1-2696,-1 0 0,1 1 0,0 0 0,-1 0 0,1 0 0,0 0 0,-1 1 0,1 0 0,-1 1 0,1-1 0,-1 1 0,1 1 0,0-1 0,0 1 0,-1 0 0,-10 5 0,4 2-245,10-7-32,-1 1 1,1-1 0,-1 0 0,0 0-1,0-1 1,1 1 0,-1-1 0,0 0-1,-7 2 1,11-4-27,1-1 1,-1 1-1,0 0 1,1 0-1,-1 0 0,1-1 1,0 1-1,-1 0 1,1 0-1,0 0 0,-1 0 1,1 0-1,0 0 1,0 1-1,0-1 0,0 0 1,0 0-1,2 0 1,-2 0-6,0 1 1,0-1 0,0 1 0,0-1 0,1 1-1,-1 0 1,0 0 0,0-1 0,1 1-1,-1 0 1,0 0 0,0 0 0,1 1-1,-1-1 1,0 0 0,0 0 0,0 1 0,1-1-1,-1 1 1,0-1 0,0 1 0,0-1-1,0 1 1,0-1 0,0 1 0,0 0-1,2 1 1,-1 1-12,1 1 0,-1-1 0,1 0 0,-1 1-1,0 0 1,0-1 0,-1 1 0,3 7 0,0 4-30,0 1 0,-1-1 1,1 25-1,-4-37 97,1 0 1,-1 0-1,0-1 1,0 1-1,0 0 0,0-1 1,-1 1-1,1 0 1,-1 0-1,1-1 0,-1 1 1,0-1-1,0 1 1,0-1-1,-1 1 1,1-1-1,0 0 0,-1 1 1,0-1-1,1 0 1,-4 2-1,1-1 47,0-1 0,0-1-1,-1 1 1,1-1 0,-1 1 0,1-1-1,-1 0 1,0-1 0,1 1 0,-1-1-1,-9-1 1,-4 2-357,-8 0 1105,21-2-3161,10-1-3712,-3 1 5262,0 1 1,1-2 0,-1 1-1,0 0 1,0 0-1,0-1 1,0 1 0,0-1-1,0 0 1,0 1 0,0-1-1,1-3 1,13-17-9364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5.084"/>
    </inkml:context>
    <inkml:brush xml:id="br0">
      <inkml:brushProperty name="width" value="0.025" units="cm"/>
      <inkml:brushProperty name="height" value="0.025" units="cm"/>
    </inkml:brush>
  </inkml:definitions>
  <inkml:trace contextRef="#ctx0" brushRef="#br0">45 0 12107,'0'0'10869,"-2"10"-10511,-12 47 43,6-30 864,1 0 0,2 1 0,-3 34 0,8-62-1251,0 1 0,0-1 0,1 0 0,-1 1 0,0-1 0,1 0 0,-1 1 0,0-1 0,1 0 0,-1 1-1,0-1 1,1 0 0,-1 0 0,1 0 0,-1 1 0,0-1 0,1 0 0,-1 0 0,1 0 0,-1 0 0,1 0 0,-1 0 0,0 0 0,1 0-1,-1 0 1,1 0 0,-1 0 0,1 0 0,-1 0 0,1 0 0,-1 0 0,0 0 0,1-1 0,18-3 148,-2-3-18,-9 4-182,0 0 1,0 0-1,0 1 0,0 0 0,0 0 1,16-1-1,-22 3 28,0 1-1,0-1 1,0 0-1,0 1 1,0 0-1,0-1 1,0 1-1,0 0 1,0 0 0,0 0-1,0 0 1,0 1-1,-1-1 1,1 0-1,-1 1 1,1-1-1,-1 1 1,1-1-1,-1 1 1,0 0 0,0 0-1,0-1 1,0 1-1,0 0 1,0 0-1,0 0 1,-1 0-1,1 0 1,-1 0-1,1 1 1,-1-1 0,0 4-1,4 43 219,-3-39 502,3-42-106,0-22-347,-4 36-243,2-1 1,0 0-1,5-21 0,-5 49-70,0-1 0,0 0-1,1 0 1,0 0-1,1 0 1,6 11-1,-10-18 53,1 0-1,-1 0 0,1 1 1,0-1-1,0 0 0,0 0 0,0 0 1,0 0-1,0 0 0,0 0 0,0 0 1,0 0-1,0 0 0,0 0 1,0-1-1,1 1 0,-1 0 0,0-1 1,1 1-1,-1-1 0,0 1 1,1-1-1,-1 0 0,1 0 0,-1 0 1,0 0-1,2 0 0,0 0 20,-1-1 1,0 0-1,1 0 0,-1-1 0,0 1 0,0 0 0,0-1 1,0 1-1,0-1 0,0 0 0,0 0 0,-1 0 0,4-3 1,3-8 90,1 0 1,-2-1 0,10-22 0,-11 18-5,6-11-169,-8 29-28,-2 19-6,-14 115 411,16-132 205,6-9-230,5-11-23,16-38-60,6-10-793,-38 70 383,0 1 0,1-1 0,0 0 0,-1 0 0,1 0 0,1 1 0,0 6 0,0 3-93,-2 36-1458,1-25-842,-1 1-3459,12-30-5381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5.459"/>
    </inkml:context>
    <inkml:brush xml:id="br0">
      <inkml:brushProperty name="width" value="0.025" units="cm"/>
      <inkml:brushProperty name="height" value="0.025" units="cm"/>
    </inkml:brush>
  </inkml:definitions>
  <inkml:trace contextRef="#ctx0" brushRef="#br0">18 1 3812,'0'0'14750,"0"9"-12599,-11 217 5957,5-126-6191,7-84-1277,4-12-152,13-22 108,16-41-392,-25 39-218,0-1 0,-1-1 1,-2 1-1,9-42 1,-12 30-3748,-1 0-3840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5.785"/>
    </inkml:context>
    <inkml:brush xml:id="br0">
      <inkml:brushProperty name="width" value="0.025" units="cm"/>
      <inkml:brushProperty name="height" value="0.025" units="cm"/>
    </inkml:brush>
  </inkml:definitions>
  <inkml:trace contextRef="#ctx0" brushRef="#br0">3 39 9257,'0'0'7527,"-2"49"-4420,2-34 160,0-3-993,7-7-1153,4-5-672,5 0-289,-3-12-1153,2-7-1185,-1-5-2851,0-6-929,-3-5-1377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6.232"/>
    </inkml:context>
    <inkml:brush xml:id="br0">
      <inkml:brushProperty name="width" value="0.025" units="cm"/>
      <inkml:brushProperty name="height" value="0.025" units="cm"/>
    </inkml:brush>
  </inkml:definitions>
  <inkml:trace contextRef="#ctx0" brushRef="#br0">25 54 7719,'0'0'16533,"1"11"-15252,-2 20-169,0 0 0,-8 36 0,2-22-289,1 44-1,5-88-817,1-1 0,0 0-1,0 0 1,0 0 0,0 1 0,0-1 0,0 0-1,0 0 1,0 1 0,0-1 0,0 0-1,0 0 1,0 0 0,0 1 0,0-1-1,0 0 1,0 0 0,0 1 0,0-1-1,0 0 1,0 0 0,0 0 0,0 1-1,0-1 1,1 0 0,-1 0 0,0 0 0,0 1-1,0-1 1,0 0 0,0 0 0,1 0-1,-1 0 1,0 0 0,0 1 0,0-1-1,1 0 1,-1 0 0,0 0 0,0 0-1,0 0 1,1 0 0,-1 0 0,0 0-1,0 0 1,1 0 0,-1 0 0,0 0 0,0 0-1,0 0 1,1 0 0,-1 0 0,13-11 199,9-22-20,-14 15-210,-2 0 1,0 0-1,0 0 1,-2-1-1,0 0 1,-2 0-1,0 0 1,0-26-1,-6 84 312,-1 26-280,5-62 6,1 0-1,-1 0 0,0 0 1,1-1-1,-1 1 0,1 0 1,0 0-1,0-1 0,0 1 0,0 0 1,1-1-1,-1 0 0,1 1 1,-1-1-1,1 0 0,0 1 1,0-1-1,3 2 0,-3-2 6,0-1 0,0 0-1,1 0 1,-1 0-1,0 0 1,1-1-1,-1 1 1,0 0-1,1-1 1,-1 0 0,1 0-1,-1 1 1,1-2-1,-1 1 1,1 0-1,-1 0 1,1-1 0,-1 1-1,0-1 1,1 0-1,-1 0 1,0 0-1,1 0 1,-1 0 0,0 0-1,0 0 1,0-1-1,0 1 1,0-1-1,0 0 1,-1 0-1,1 1 1,2-4 0,6-6 79,-1-1 1,0 0-1,-1 0 1,7-15 0,-10 20-111,-1 0 0,-1-1 1,1 1-1,-1-1 1,-1 0-1,1 0 0,-1 0 1,1-13-1,-3 21 11,0 0 1,0 0-1,0 1 0,0-1 0,0 0 1,-1 0-1,1 0 0,0 1 0,0-1 1,0 0-1,0 0 0,0 0 1,-1 1-1,1-1 0,0 0 0,0 0 1,0 0-1,0 0 0,-1 0 1,1 1-1,0-1 0,0 0 0,0 0 1,-1 0-1,1 0 0,0 0 1,0 0-1,-1 0 0,1 0 0,0 0 1,0 0-1,-1 0 0,1 0 1,0 0-1,0 0 0,-1 0 0,1 0 1,0 0-1,0 0 0,0 0 1,-1 0-1,1-1 0,0 1 0,0 0 1,0 0-1,-1 0 0,1 0 1,0 0-1,0-1 0,0 1 0,0 0 1,-1 0-1,1 0 0,0 0 1,0-1-1,0 1 0,0 0 0,0 0 1,0-1-1,0 1 0,0 0 1,-1 0-1,1 0 0,0-1 0,0 1 1,0 0-1,-11 13 35,6-3 12,0 0-1,1 0 0,0 0 0,0 0 0,1 1 0,1 0 0,0-1 0,0 1 1,1 0-1,0 0 0,1 0 0,3 22 0,-3-32-43,1 0 0,-1 0 0,1 0 0,-1 0 0,1 0 0,0 1 0,0-1 0,0-1 0,0 1 0,-1 0 0,1 0 0,0 0 0,1 0 0,-1-1 0,0 1 0,0 0 0,0-1 0,0 1 0,0-1 0,1 1 0,-1-1 0,0 0 0,0 0 0,1 1 0,-1-1 0,0 0 0,0 0 0,1 0 0,-1 0 0,0-1 0,1 1 0,-1 0 0,2-1 0,3 0 0,-1 0 0,-1 0 0,1-1 0,0 0 0,0 0 0,0 0 0,5-3 0,22-22 0,-27 21 0,1 1 0,0-1 0,0 1 0,0 1 0,0-1 0,1 1 0,0 0 0,0 0 0,0 1 0,0 0 0,0 0 0,13-2 0,-19 6 0,0 0 0,0 1 0,0-1 0,0 0 0,0 0 0,0 1 0,0-1 0,0 1 0,-1-1 0,1 0 0,-1 1 0,1 0 0,-1-1 0,1 1 0,-1-1 0,0 1 0,0-1 0,1 1 0,-1 0 0,0-1 0,-1 4 0,0 7 0,1-33 0,0-161 0,0 181 0,1 0 1,-1 1-1,1-1 1,-1 1-1,1-1 1,-1 0-1,1 1 1,0-1-1,-1 1 1,1 0-1,0-1 1,-1 1-1,1 0 1,0-1-1,0 1 1,-1 0-1,1 0 1,0-1-1,0 1 1,-1 0-1,1 0 1,0 0-1,0 0 1,0 0-1,1 0 1,29 0-555,-24 0 75,56-1-9092,-29-3-754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7.394"/>
    </inkml:context>
    <inkml:brush xml:id="br0">
      <inkml:brushProperty name="width" value="0.025" units="cm"/>
      <inkml:brushProperty name="height" value="0.025" units="cm"/>
    </inkml:brush>
  </inkml:definitions>
  <inkml:trace contextRef="#ctx0" brushRef="#br0">1 0 17072,'0'0'6855,"33"64"-6407,-15-35-320,2-2-32,-2-2-704,0-6-1282,-3-7-544,-1-6-65,-10-5-672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7.871"/>
    </inkml:context>
    <inkml:brush xml:id="br0">
      <inkml:brushProperty name="width" value="0.025" units="cm"/>
      <inkml:brushProperty name="height" value="0.025" units="cm"/>
    </inkml:brush>
  </inkml:definitions>
  <inkml:trace contextRef="#ctx0" brushRef="#br0">19 207 11723,'0'0'8045,"-4"-11"-6038,1 3-1669,1 6-243,1-1 1,-1 0-1,1 1 0,0-1 1,0 0-1,0 0 1,0 0-1,0 0 0,1 0 1,0 0-1,-1 0 1,1 0-1,0 0 0,0 0 1,1 0-1,-1 0 1,1-1-1,-1 1 0,1 1 1,0-1-1,0 0 1,0 0-1,1 0 0,1-2 1,6-8 561,0 1 1,1 0-1,0 1 0,22-19 1,-26 26-550,-1 0 1,1 0-1,-1 1 0,1 0 1,0 0-1,0 0 1,0 1-1,0 0 0,1 0 1,-1 0-1,1 1 1,-1 0-1,13 0 0,-17 1-107,0 0-1,0 0 0,0 1 1,0-1-1,-1 0 0,1 1 1,0 0-1,0-1 0,0 1 1,-1 0-1,1 0 0,0 0 1,-1 0-1,1 0 0,-1 0 1,1 0-1,-1 1 0,1-1 1,-1 0-1,0 1 0,0-1 1,0 1-1,2 3 0,-1-1 2,-1 0-1,1 0 0,-1 0 0,0 1 0,0-1 0,0 1 0,-1-1 1,1 1-1,-1-1 0,-1 7 0,1-6 26,0 1 1,-1-1 0,0 0-1,0 0 1,0 0-1,0 0 1,-1 0-1,0 0 1,0 0-1,0-1 1,-1 1-1,1-1 1,-1 1-1,0-1 1,-1 0-1,1 0 1,-1 0 0,1 0-1,-7 4 1,9-8-12,0 1 1,0 0 0,1-1-1,-1 1 1,0-1 0,0 1 0,0-1-1,0 0 1,0 1 0,0-1-1,0 0 1,0 1 0,0-1 0,0 0-1,0 0 1,0 0 0,0 0-1,0 0 1,0 0 0,0 0-1,0 0 1,0-1 0,0 1 0,0 0-1,0-1 1,0 1 0,0 0-1,0-1 1,0 1 0,1-1 0,-1 1-1,0-1 1,0 0 0,0 1-1,1-1 1,-1 0 0,0 0 0,1 0-1,-1 1 1,1-1 0,-1 0-1,1 0 1,-1 0 0,1 0-1,-1 0 1,1 0 0,0 0 0,0-1-1,0 0-33,0 1-1,0-1 1,0 1-1,1-1 0,-1 1 1,1-1-1,-1 1 1,1-1-1,-1 1 0,1 0 1,0-1-1,0 1 1,0 0-1,0 0 0,0-1 1,0 1-1,0 0 1,0 0-1,0 0 0,1 0 1,-1 0-1,0 1 1,1-1-1,-1 0 0,0 1 1,1-1-1,-1 0 1,1 1-1,-1 0 0,1-1 1,-1 1-1,1 0 1,-1 0-1,3 0 0,2-1-26,0 1-1,1 0 0,-1 0 0,0 1 0,0-1 0,1 1 0,-1 1 0,0-1 0,0 1 1,0 0-1,0 1 0,-1-1 0,1 1 0,5 4 0,-7-4 47,0 0 0,-1 0 0,0 0 0,0 1 0,0-1 1,0 1-1,-1-1 0,1 1 0,-1 0 0,0 0 0,0 0 0,0 1 0,-1-1 0,1 0 0,-1 1 0,0-1 0,-1 1 0,1-1 0,-1 1 0,0 6 1,0-3 103,-2-1 1,1 1 0,-1-1 0,0 1-1,0-1 1,-1 0 0,0 0 0,-1 0-1,1 0 1,-1-1 0,0 1 0,-1-1 0,0 0-1,0 0 1,-11 10 0,10-11-6,0 1-1,0-1 1,0 0 0,-1-1 0,0 0-1,0 0 1,0 0 0,0-1 0,0 0-1,-1 0 1,1-1 0,-1 0 0,0-1-1,0 1 1,-13-1 0,21-1-129,-1 0 1,0 0-1,1-1 1,-1 1-1,1-1 1,-1 1-1,1-1 1,-1 1-1,1-1 1,-1 1-1,1-1 0,-1 1 1,1-1-1,0 1 1,-1-1-1,1 0 1,0 1-1,0-1 1,-1 0-1,1 1 1,0-1-1,0 0 0,0 1 1,0-1-1,0 0 1,0 0-1,0 1 1,0-1-1,0 0 1,0 1-1,0-1 0,0 0 1,1 1-1,-1-1 1,0 0-1,0 1 1,1-1-1,0 0 1,11-29-2065,46-37-9118,-37 46 4510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8.226"/>
    </inkml:context>
    <inkml:brush xml:id="br0">
      <inkml:brushProperty name="width" value="0.025" units="cm"/>
      <inkml:brushProperty name="height" value="0.025" units="cm"/>
    </inkml:brush>
  </inkml:definitions>
  <inkml:trace contextRef="#ctx0" brushRef="#br0">0 1 18129,'0'0'11115,"38"59"-10283,-31-35-479,1-1-257,2-5-64,-2-5 0,1-7-224,1-6-961,-1 0-1282,0-12-1120,-5-11-1506,-3-2-3875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8.568"/>
    </inkml:context>
    <inkml:brush xml:id="br0">
      <inkml:brushProperty name="width" value="0.025" units="cm"/>
      <inkml:brushProperty name="height" value="0.025" units="cm"/>
    </inkml:brush>
  </inkml:definitions>
  <inkml:trace contextRef="#ctx0" brushRef="#br0">23 18 12876,'0'0'15855,"-23"-18"-15759,23 22-32,0 2-64,0-1 32,3 3-608,3-3-1442,-3 4-1345,2-1-1730,-1 0-3331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4.085"/>
    </inkml:context>
    <inkml:brush xml:id="br0">
      <inkml:brushProperty name="width" value="0.025" units="cm"/>
      <inkml:brushProperty name="height" value="0.025" units="cm"/>
    </inkml:brush>
  </inkml:definitions>
  <inkml:trace contextRef="#ctx0" brushRef="#br0">1 119 14990,'0'0'11867,"11"5"-11167,-3 0-550,-4-3-102,-1 0 0,1 0 0,0 0 0,-1 0 0,1-1 0,0 1 0,0-1 0,0 0 0,0 0 0,0 0 0,0-1 0,1 1 0,-1-1 0,0 0 0,0-1 0,0 1 0,0-1 0,5-1 0,3-2 74,-1-1-1,0 0 1,-1-1-1,1 0 1,13-12-1,-20 15-86,-1 1 0,0-1-1,1 0 1,-1 0 0,-1 0-1,1-1 1,0 1 0,-1-1-1,0 1 1,1-1 0,-2 0-1,1 0 1,0 0 0,-1 0-1,1 0 1,-1 0 0,-1-1-1,2-7 1,-2 12-29,0-1 0,0 0-1,0 0 1,0 0 0,-1 0 0,1 0-1,0 0 1,0 0 0,-1 1 0,1-1-1,0 0 1,-1 0 0,1 0 0,-1 1-1,1-1 1,-1 0 0,0 0 0,1 1-1,-1-1 1,0 1 0,1-1 0,-1 0-1,0 1 1,0-1 0,1 1 0,-1 0 0,0-1-1,0 1 1,-1-1 0,-1 1-12,0-1 0,0 1 0,0 0 0,0 0 0,0 0 0,-1 0 0,1 0 0,0 1 0,-3 0 0,-2 1 1,1 0 1,-1 1-1,1-1 0,0 2 1,0-1-1,-12 9 0,6-1 125,1 1 1,1 0-1,0 1 1,-10 15-1,18-24-75,0 1-1,0 0 1,0 0 0,0 0 0,1 1 0,0-1-1,0 0 1,1 1 0,-1 0 0,1-1 0,0 1-1,1 0 1,-1 0 0,1-1 0,1 9 0,-1-12-107,1-1 1,0 0-1,0 0 0,0 1 1,0-1-1,0 0 1,0 0-1,0 0 1,0 0-1,0 0 0,0 0 1,1-1-1,-1 1 1,0 0-1,1 0 1,-1-1-1,0 1 1,1-1-1,-1 0 0,1 1 1,-1-1-1,1 0 1,-1 0-1,1 0 1,2 0-1,42 0-4792,-45 0 4705,33-6-6081,1-11-3662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8.925"/>
    </inkml:context>
    <inkml:brush xml:id="br0">
      <inkml:brushProperty name="width" value="0.025" units="cm"/>
      <inkml:brushProperty name="height" value="0.025" units="cm"/>
    </inkml:brush>
  </inkml:definitions>
  <inkml:trace contextRef="#ctx0" brushRef="#br0">38 255 14221,'0'0'13645,"-5"4"-13554,3-2-91,-1 0 0,1 0 1,-1 1-1,1 0 0,0-1 0,0 1 0,0 0 1,0 0-1,1 0 0,-1 0 0,1 0 0,0 0 0,0 1 1,0-1-1,0 0 0,0 7 0,-1 4 9,1 1-1,1-1 1,1 17-1,-1-30-5,0-1-1,0 1 1,0-1-1,0 1 1,0-1-1,0 0 0,0 1 1,0-1-1,0 1 1,0-1-1,1 1 1,-1-1-1,0 1 0,0-1 1,0 1-1,1-1 1,-1 0-1,0 1 1,0-1-1,1 1 0,-1-1 1,0 0-1,1 1 1,-1-1-1,0 0 1,1 1-1,-1-1 0,1 0 1,-1 0-1,0 1 1,1-1-1,-1 0 1,1 0-1,-1 0 0,1 0 1,-1 1-1,1-1 1,-1 0-1,1 0 1,-1 0-1,1 0 0,-1 0 1,1 0-1,-1 0 1,1-1-1,-1 1 1,0 0-1,1 0 0,-1 0 1,1 0-1,-1 0 1,1-1-1,-1 1 1,1 0-1,-1 0 0,0-1 1,1 1-1,-1 0 1,0-1-1,1 1 1,-1-1-1,1 0 0,21-23 160,-13 2-139,-1 0 0,-2-1-1,0 0 1,-1 0-1,-2 0 1,0 0 0,-1-1-1,-2 1 1,0-1-1,-2 1 1,0 0-1,-12-46 1,4 44 395,6 24 154,2 14-414,4 45-170,3 0 0,2-1 1,2 0-1,32 103 0,-30-140-2731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39.347"/>
    </inkml:context>
    <inkml:brush xml:id="br0">
      <inkml:brushProperty name="width" value="0.025" units="cm"/>
      <inkml:brushProperty name="height" value="0.025" units="cm"/>
    </inkml:brush>
  </inkml:definitions>
  <inkml:trace contextRef="#ctx0" brushRef="#br0">1 0 12492,'0'0'13463,"6"10"-12838,4 5-426,-2 1 0,0 0-1,-1 0 1,-1 0 0,0 1 0,-1 0 0,3 18 0,-3 13-82,3 18-596,3-28-7300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0.297"/>
    </inkml:context>
    <inkml:brush xml:id="br0">
      <inkml:brushProperty name="width" value="0.025" units="cm"/>
      <inkml:brushProperty name="height" value="0.025" units="cm"/>
    </inkml:brush>
  </inkml:definitions>
  <inkml:trace contextRef="#ctx0" brushRef="#br0">12 103 11531,'0'0'11376,"-2"11"-10719,2-10-629,-4 15 294,2 1 1,0-1-1,0 26 0,2-38-242,0-1-1,1 1 0,-1-1 1,1 0-1,-1 1 0,1-1 1,0 0-1,0 0 0,1 1 0,-1-1 1,1 0-1,2 3 0,-3-5-37,0 1 0,1-1 0,-1 0 0,0 0 0,1-1 0,-1 1 0,1 0 0,-1 0 0,1-1 0,-1 1 0,1-1 0,-1 1 0,1-1 0,0 0 0,-1 0 0,1 1 0,0-1 0,-1 0-1,1-1 1,-1 1 0,1 0 0,0 0 0,-1-1 0,1 1 0,-1-1 0,1 1 0,2-2 0,0 0 56,1-1 0,-1 1 0,0-1-1,0 0 1,0 0 0,0 0 0,0-1 0,-1 0 0,0 1 0,1-1 0,4-8-1,30-57 33,-26 46-46,-11 20-12,0 1 0,1-1 0,-1 1 0,0-1 0,1 1 0,-1 0-1,1 0 1,0 0 0,0 0 0,0 0 0,0 0 0,3-2 0,-4 4-47,1 1-1,-1 0 1,0-1 0,0 1 0,0 0-1,0 0 1,0 0 0,0 0 0,0 0-1,0 0 1,0 0 0,0 0 0,0 0-1,-1 1 1,1-1 0,0 0 0,-1 0-1,1 1 1,-1-1 0,1 0-1,-1 1 1,0-1 0,0 1 0,1 1-1,0 2-8,1-1 0,-1 1 0,1-1 0,1 1 0,-1-1-1,1 0 1,-1 0 0,7 6 0,-8-9-7,0 0-1,0-1 1,0 1 0,0-1-1,0 1 1,0-1 0,0 1 0,0-1-1,0 0 1,0 1 0,0-1 0,1 0-1,-1 0 1,0 0 0,0 0 0,0 0-1,0 0 1,0 0 0,0 0-1,1-1 1,-1 1 0,0 0 0,0-1-1,0 1 1,0-1 0,0 1 0,0-1-1,0 1 1,0-1 0,0 0-1,0 1 1,-1-1 0,1 0 0,0 0-1,0 0 1,-1 1 0,1-1 0,0 0-1,-1 0 1,1 0 0,-1 0 0,1-2-1,36-60 174,-30 49-595,0 0-1,1 1 1,0 0 0,19-21 0,-25 91-932,-3-48 1431,2-1 0,-1 0 0,1 1 0,1-1 0,-1 0 0,1 1 0,1-1 0,0 0 0,0 0 0,0-1 0,1 1 0,0-1 0,1 0 0,-1 0 0,1 0 0,8 8 0,-2-2-315,4 5-338,25 40 1,-38-54 586,1 0 1,-1 0 0,0 0 0,0 1 0,-1-1-1,1 1 1,-1-1 0,0 1 0,0-1 0,0 1-1,-1 0 1,0-1 0,0 1 0,0 0 0,0 0-1,-2 6 1,2-10 18,0-1 0,-1 1-1,1 0 1,0 0 0,-1-1 0,1 1-1,-1-1 1,1 1 0,-1 0-1,1-1 1,-1 1 0,0-1 0,1 1-1,-1-1 1,0 1 0,1-1 0,-1 0-1,0 1 1,1-1 0,-1 0-1,0 0 1,0 1 0,1-1 0,-1 0-1,0 0 1,0 0 0,0 0-1,1 0 1,-1 0 0,0 0 0,0 0-1,1 0 1,-1 0 0,0-1 0,0 1-1,1 0 1,-1 0 0,0-1-1,0 1 1,1 0 0,-1-1 0,0 0-1,-2 0 110,0-1 0,0 0 0,0 0-1,0 0 1,0 0 0,0 0 0,1-1-1,-4-3 1,-9-16 240,1-1 1,-16-37-1,24 48-283,1-1-1,1 0 1,0 0 0,1 0-1,0 0 1,1 0-1,-1-15 1,3 27-137,1 0 0,-1 0-1,0 1 1,1-1 0,-1 0 0,1 1-1,-1-1 1,1 0 0,-1 1 0,1-1 0,-1 0-1,1 1 1,0-1 0,-1 1 0,1-1-1,0 1 1,0-1 0,-1 1 0,1 0-1,0-1 1,0 1 0,-1 0 0,1 0 0,0-1-1,1 1 1,30-7-2114,-14 4 155,6-6-3802,3-4-3906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1.061"/>
    </inkml:context>
    <inkml:brush xml:id="br0">
      <inkml:brushProperty name="width" value="0.025" units="cm"/>
      <inkml:brushProperty name="height" value="0.025" units="cm"/>
    </inkml:brush>
  </inkml:definitions>
  <inkml:trace contextRef="#ctx0" brushRef="#br0">0 1 14606,'3'0'5829,"-1"2"-4163,1 16-513,2 4 352,4 1-896,2 3-417,-1-3-128,2-2-96,-3-5-961,2-7-1345,-7-5-1922,2-4-4036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1.446"/>
    </inkml:context>
    <inkml:brush xml:id="br0">
      <inkml:brushProperty name="width" value="0.025" units="cm"/>
      <inkml:brushProperty name="height" value="0.025" units="cm"/>
    </inkml:brush>
  </inkml:definitions>
  <inkml:trace contextRef="#ctx0" brushRef="#br0">1 1 12940,'0'0'8520,"41"84"-8424,-33-46-96,-2 3 32,-2-2 0,2-2-160,-2-5-1121,-3-6-1602,1-13-2562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1.775"/>
    </inkml:context>
    <inkml:brush xml:id="br0">
      <inkml:brushProperty name="width" value="0.025" units="cm"/>
      <inkml:brushProperty name="height" value="0.025" units="cm"/>
    </inkml:brush>
  </inkml:definitions>
  <inkml:trace contextRef="#ctx0" brushRef="#br0">0 91 15599,'0'0'7185,"9"-9"-6528,-2 1-529,0 1 1,1 0-1,-1 0 1,2 1-1,-1 0 1,1 1-1,-1-1 0,1 2 1,1-1-1,-1 1 1,1 1-1,0 0 1,-1 0-1,1 1 1,14-2-1,-19 3-108,1 1 0,0 0 0,-1-1 0,1 2-1,0-1 1,0 1 0,-1 0 0,1 0 0,-1 0 0,1 1 0,-1 0-1,0 0 1,1 0 0,-1 1 0,0 0 0,0 0 0,-1 0-1,1 0 1,-1 1 0,1 0 0,-1 0 0,0 0 0,-1 0 0,1 0-1,-1 1 1,0 0 0,0 0 0,0 0 0,0 0 0,-1 0 0,2 8-1,0-4 37,0 0 0,-1 0 0,-1 0 0,1 1 0,-2 0 0,1-1 0,-1 1 0,0 0 0,-1-1 0,-1 1 0,-1 15 0,0-19 123,1 0 0,-1 0-1,-1 0 1,1 0 0,-1 0 0,0-1-1,0 1 1,-1-1 0,1 0 0,-1 0-1,0 0 1,-1 0 0,1-1 0,-1 0-1,0 0 1,0 0 0,0 0-1,-9 4 1,6-4-122,0-1 1,0 0-1,0 0 0,-1 0 0,1-1 0,-14 2 0,21-4-135,-1 0-1,1 1 1,0-1-1,-1 0 1,1 0-1,-1 0 0,1 0 1,0 0-1,-1 0 1,1 0-1,-1 0 1,1 0-1,-1-1 0,1 1 1,0-1-1,-1 1 1,1-1-1,0 1 1,0-1-1,-1 0 1,1 0-1,0 1 0,0-1 1,0 0-1,0 0 1,0 0-1,0 0 1,0-1-1,0 1 1,0 0-1,1 0 0,-1 0 1,0-1-1,1 1 1,-1 0-1,1-1 1,-1 1-1,1 0 0,0-1 1,0 1-1,-1-1 1,1 1-1,0-1 1,0 1-1,1-2 1,-1 1-190,1 0 0,-1 0 0,1 0 0,0 0 0,-1 1 0,1-1 0,0 0 0,0 1 0,0-1 0,1 0 0,-1 1 0,0-1 0,1 1 0,-1 0 0,1-1 0,-1 1 0,4-2 0,34-17-4619,-26 14 2527,18-10-3490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2.103"/>
    </inkml:context>
    <inkml:brush xml:id="br0">
      <inkml:brushProperty name="width" value="0.025" units="cm"/>
      <inkml:brushProperty name="height" value="0.025" units="cm"/>
    </inkml:brush>
  </inkml:definitions>
  <inkml:trace contextRef="#ctx0" brushRef="#br0">4 173 6662,'0'0'18129,"0"52"-17712,2-23-225,3 1-96,2-2-64,-2-5 0,1-5-448,-2-9-929,0-9-1026,-2 0-479,-2-18-1475,0-9-2273</inkml:trace>
  <inkml:trace contextRef="#ctx0" brushRef="#br0" timeOffset="1">6 1 10474,'0'0'11723,"-5"45"-13677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2.991"/>
    </inkml:context>
    <inkml:brush xml:id="br0">
      <inkml:brushProperty name="width" value="0.025" units="cm"/>
      <inkml:brushProperty name="height" value="0.025" units="cm"/>
    </inkml:brush>
  </inkml:definitions>
  <inkml:trace contextRef="#ctx0" brushRef="#br0">7 181 13261,'2'-10'2108,"-1"5"-1929,4-24 4120,2-43 0,-21 111-2949,9 8-1305,3 69 0,2-83-39,0-34-6,0 1 0,0 0 0,0 0 0,0 0-1,0-1 1,0 1 0,0 0 0,1 0 0,-1 0-1,0 0 1,0-1 0,0 1 0,0 0 0,0 0 0,1 0-1,-1 0 1,0 0 0,0-1 0,0 1 0,0 0 0,1 0-1,-1 0 1,0 0 0,0 0 0,0 0 0,1 0-1,-1 0 1,0 0 0,0 0 0,0 0 0,1 0 0,-1 0-1,0 0 1,0 0 0,0 0 0,1 0 0,-1 0 0,0 0-1,0 0 1,1 0 0,-1 0 0,0 0 0,0 0-1,0 0 1,0 0 0,1 1 0,-1-1 0,0 0 0,0 0-1,0 0 1,0 0 0,1 0 0,-1 1 0,0-1 0,0 0-1,0 0 1,0 0 0,0 1 0,0-1 0,0 0-1,0 0 1,0 0 0,0 1 0,1-1 0,-1 0 0,0 0-1,0 1 1,12-16 28,-1-2-9,0-1 0,-2 0 0,0-1 0,0 0 0,-2 0 0,-1 0 0,0-1 0,3-21 0,-13 100-135,9 113 0,0-33 1101,-5-137-953,1 19 291,-2 0 0,-4 26-1,4-41-277,0 0 0,-1 0 0,0 0 0,0 0 0,0 0 0,-1-1 0,0 1 0,0-1 0,0 1 0,-1-1 0,0 0 0,-4 5 0,7-9-39,1-1-1,-1 1 1,0 0-1,0 0 1,1 0-1,-1-1 1,0 1-1,0 0 1,0-1-1,0 1 1,0-1-1,0 1 1,1-1-1,-1 1 1,0-1-1,-1 0 1,1 1-1,0-1 1,0 0-1,0 0 1,0 0-1,0 0 0,0 0 1,0 0-1,0 0 1,0 0-1,0 0 1,-1-1-1,0 0-7,1 0-1,0 0 0,-1-1 1,1 1-1,0 0 0,0-1 1,0 1-1,0-1 0,0 1 1,1-1-1,-1 1 0,0-1 0,1 0 1,-1 1-1,0-3 0,-1-8-18,0-1 0,0 0 0,1-17 0,3 13 17,1-1-1,1 1 0,0 0 0,1 1 0,1-1 1,0 1-1,2 0 0,10-18 0,4-12 0,1-2 26,37-94 175,-54 124-161,0-1 0,-1 0 0,-1 0 0,-1-1 0,2-32 0,-21 229 178,15-168-196,-10 74-65,26-111-10821,-10 7 2765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3.599"/>
    </inkml:context>
    <inkml:brush xml:id="br0">
      <inkml:brushProperty name="width" value="0.025" units="cm"/>
      <inkml:brushProperty name="height" value="0.025" units="cm"/>
    </inkml:brush>
  </inkml:definitions>
  <inkml:trace contextRef="#ctx0" brushRef="#br0">98 0 6374,'0'0'16997,"-3"12"-16196,-5 39 226,2 1-1,2 0 0,4 87 0,1-60-753,-1-84-1233,-1 0 0,1 0 0,-1 0 0,0 0 0,-1 1 0,-3-10 0,-19-34-2017,-5-11 3501,26 52 46,0 0 0,1 0 0,0 0-1,1 0 1,0-1 0,-1-12 0,4 19-365,1-1 0,0 1 0,-1 0 1,1 0-1,0 0 0,-1 0 0,1 1 0,0-1 0,0 1 0,0-1 0,0 1 0,0 0 1,-1 0-1,6 1 0,-1-1 108,10-1-386,50-8-353,-62 8-612,-1 0-1,0-1 0,1 0 1,-1 0-1,0 0 0,0 0 0,6-5 1,3-6-7045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4.265"/>
    </inkml:context>
    <inkml:brush xml:id="br0">
      <inkml:brushProperty name="width" value="0.025" units="cm"/>
      <inkml:brushProperty name="height" value="0.025" units="cm"/>
    </inkml:brush>
  </inkml:definitions>
  <inkml:trace contextRef="#ctx0" brushRef="#br0">49 247 11563,'0'0'3689,"-6"11"-1869,2-2-1450,-23 55 2141,24-58-2179,1 1 0,1-1 1,-1 1-1,1 0 0,0 0 0,0-1 1,1 1-1,0 0 0,1 8 0,-1-15-314,0 0-1,0 1 0,1-1 0,-1 0 0,0 1 1,0-1-1,1 0 0,-1 1 0,0-1 1,0 0-1,1 1 0,-1-1 0,0 0 0,1 0 1,-1 1-1,0-1 0,1 0 0,-1 0 0,1 0 1,-1 0-1,0 0 0,1 1 0,-1-1 1,0 0-1,1 0 0,-1 0 0,1 0 0,-1 0 1,1 0-1,-1 0 0,0 0 0,1-1 0,-1 1 1,0 0-1,1 0 0,-1 0 0,1 0 1,-1 0-1,0-1 0,1 1 0,16-9 564,-8-1-528,0-1-1,-1 0 1,0 0 0,-1-1-1,0 0 1,-1 0 0,-1-1 0,0 0-1,0 0 1,-1 0 0,-1 0 0,0-1-1,-1 1 1,0-1 0,-1-18-1,-11 134-666,9-81 626,1-10-15,-1 1-1,1-1 0,1 0 0,3 16 0,-4-25 12,0 0-1,1-1 1,-1 1-1,1 0 0,0 0 1,-1 0-1,1-1 1,0 1-1,0 0 0,0-1 1,0 1-1,0-1 1,1 1-1,-1-1 0,0 0 1,1 1-1,-1-1 0,1 0 1,-1 0-1,1 0 1,0 0-1,-1 0 0,1 0 1,0-1-1,0 1 1,0 0-1,-1-1 0,1 1 1,0-1-1,0 0 1,3 0-1,-2 0 39,1-1 0,-1 0 0,0 0 0,0 0 0,-1-1 0,1 1 0,0 0 0,0-1 0,-1 0 0,1 0 0,-1 0 0,1 0 0,-1 0 0,0 0 0,0-1 0,0 1 0,0-1 0,0 1 0,0-1 0,-1 0 0,1 0 0,0-3 0,7-14 167,0 0-1,5-23 1,-10 30-217,5-14 212,-2 0-1,-1 0 1,-1-1-1,-2 1 1,0-1-1,-2 0 1,-2-31 0,1 58-226,0 0 0,0 0 0,0 0 0,-1 0 0,1 0 0,0 0 0,0 0 0,-1 0 0,1 0 0,-1 0 0,1 0 0,-1 0 0,1 0 0,-1 0 0,0 0 0,1 1 0,-1-1 0,0 0 0,1 0 0,-1 1 0,0-1 0,0 0 0,-1 0 0,1 1 2,1 0-1,-1 0 1,0 0 0,0 0-1,1 0 1,-1 0 0,0 0-1,0 0 1,1 0 0,-1 0-1,0 1 1,1-1-1,-1 0 1,0 1 0,1-1-1,-1 0 1,0 1 0,1-1-1,-1 1 1,1-1 0,-1 1-1,1-1 1,-1 1-1,1-1 1,-1 1 0,1-1-1,-1 1 1,1 0 0,0-1-1,-1 1 1,1 0 0,0-1-1,-1 2 1,-5 14 12,1 0 0,0 0 0,1 0 0,0 0-1,-1 29 1,0 88 637,5-120-483,0-8-104,0 0 0,1 1 1,-1-1-1,1 0 0,0 0 0,0 0 0,4 9 1,-4-13-42,-1 0 0,1 0 0,-1 0 0,1 0 0,0-1 1,0 1-1,-1 0 0,1 0 0,0 0 0,0-1 1,0 1-1,0 0 0,0-1 0,0 1 0,0-1 1,0 1-1,0-1 0,0 0 0,0 1 0,0-1 0,1 0 1,-1 0-1,0 1 0,0-1 0,0 0 0,0 0 1,0-1-1,1 1 0,-1 0 0,0 0 0,0 0 0,0-1 1,0 1-1,0-1 0,0 1 0,0-1 0,0 1 1,0-1-1,0 1 0,0-1 0,0 0 0,1-1 1,4-2 0,-1-1-1,1 0 1,-1 0 0,0 0 0,0 0 0,-1-1 0,0 0 0,0 0 0,0 0 0,-1 0 0,0-1 0,0 1 0,0-1 0,-1 0 0,2-8 0,0-5 17,0-1 0,-1 1 0,0-42-1,-6 122-234,1-42 252,1 0 0,0 0 0,2 0-1,0 0 1,6 31 0,-7-47-45,0-1 0,0 0 0,0 0-1,1 0 1,-1 1 0,0-1 0,1 0 0,-1 0 0,1 0-1,-1 0 1,1 0 0,0 0 0,-1 0 0,1 0 0,0 0-1,0 0 1,0 0 0,-1-1 0,1 1 0,0 0 0,0 0-1,0-1 1,0 1 0,0-1 0,1 1 0,-1-1 0,0 1-1,0-1 1,0 0 0,0 1 0,0-1 0,1 0 0,-1 0-1,2 0 1,-1-1-191,-1 1 0,1-1 0,0 0 0,0 0 0,-1 0 0,1 0 0,-1 0 0,1 0 0,-1-1 0,1 1 0,-1 0 0,0-1 0,0 1 0,1-1 0,-1 0 0,0 1 0,-1-1 0,1 0 0,0 0 0,1-2 0,6-25-5063,-3-4-2444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4.442"/>
    </inkml:context>
    <inkml:brush xml:id="br0">
      <inkml:brushProperty name="width" value="0.025" units="cm"/>
      <inkml:brushProperty name="height" value="0.025" units="cm"/>
    </inkml:brush>
  </inkml:definitions>
  <inkml:trace contextRef="#ctx0" brushRef="#br0">118 0 21044,'0'0'2317,"-11"8"5,2-4-2016,-42 29 2260,46-30-2377,0 1 1,1-1-1,0 1 1,0 0-1,0 0 1,0 0 0,1 1-1,-1 0 1,-4 9-1,7-13-235,1 0 0,0 0 0,0 0 0,0 0 0,0 0 0,0 0 0,0 0 0,0 0 0,0 0-1,0 0 1,0 0 0,0 0 0,1 0 0,-1 0 0,1 0 0,-1 0 0,0 0 0,1 0 0,-1 0 0,1 0 0,0 0 0,-1 0 0,1 0-1,0-1 1,0 1 0,-1 0 0,1 0 0,0-1 0,0 1 0,0-1 0,0 1 0,0-1 0,0 1 0,0-1 0,0 1 0,0-1 0,0 0 0,0 0-1,0 0 1,0 1 0,0-1 0,0 0 0,2 0 0,61 4-1624,-48-4 1016,-1 1 177,-8-2 414,-1 1 1,1 0 0,0 1-1,-1-1 1,1 2-1,-1-1 1,1 0 0,-1 1-1,0 1 1,8 2 0,-14-4 147,1 0 1,0 0 0,0 0 0,-1 0 0,1-1 0,-1 1 0,1 0 0,-1 0-1,1 0 1,-1 0 0,0 1 0,1-1 0,-1 0 0,0 0 0,0 0-1,0 0 1,0 0 0,0 0 0,0 0 0,0 0 0,0 0 0,0 1 0,-1-1-1,1 0 1,0 0 0,-1 0 0,1 0 0,0 0 0,-1 0 0,0 0 0,1 0-1,-1-1 1,1 1 0,-1 0 0,0 0 0,0 0 0,0-1 0,1 1-1,-3 1 1,-34 27 2800,25-21-2608,-1-1 0,0 0 0,-18 6 0,26-11-245,0 0 0,0-1 1,-1 0-1,1 0 0,-1 0 0,1 0 1,-1-1-1,1 0 0,-1 0 0,1 0 1,-12-3-1,8-8-3399,9 10 2748,0 0 0,0-1 1,0 1-1,0 0 0,0-1 0,0 1 0,0 0 0,0 0 0,0-1 0,1 1 0,-1 0 0,1 0 0,-1-1 0,1 1 0,-1 0 0,1 0 1,1-2-1,13-12-9653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4.624"/>
    </inkml:context>
    <inkml:brush xml:id="br0">
      <inkml:brushProperty name="width" value="0.025" units="cm"/>
      <inkml:brushProperty name="height" value="0.025" units="cm"/>
    </inkml:brush>
  </inkml:definitions>
  <inkml:trace contextRef="#ctx0" brushRef="#br0">6 0 19282,'0'0'6214,"-5"50"-6054,17-40-128,-1-1-320,4-2-1922,-2-2-1474,-2-3-1216,-1-2-4261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4.968"/>
    </inkml:context>
    <inkml:brush xml:id="br0">
      <inkml:brushProperty name="width" value="0.025" units="cm"/>
      <inkml:brushProperty name="height" value="0.025" units="cm"/>
    </inkml:brush>
  </inkml:definitions>
  <inkml:trace contextRef="#ctx0" brushRef="#br0">72 0 11531,'0'0'3577,"-5"10"-759,-2 1-2221,-30 58 2195,33-60-2142,1-1 1,-1 0 0,1 1 0,1-1-1,0 1 1,-2 18 0,26-45-245,-14 12-644,-1 0 0,1 0 0,1 1 0,-1 0 1,1 0-1,-1 1 0,18-6 0,-24 9 214,0 0 1,0 1-1,-1-1 0,1 0 0,0 1 0,0 0 1,0-1-1,0 1 0,0 0 0,-1 0 0,1 0 1,0 0-1,0 1 0,0-1 0,0 0 0,0 1 0,-1-1 1,1 1-1,0 0 0,0-1 0,-1 1 0,1 0 1,-1 0-1,1 0 0,-1 0 0,1 1 0,-1-1 0,1 0 1,-1 1-1,0-1 0,0 0 0,0 1 0,0 0 1,0-1-1,0 1 0,0 0 0,0-1 0,-1 1 1,1 0-1,0 0 0,-1-1 0,0 1 0,1 0 0,-1 0 1,0 0-1,0 3 0,0 2 179,0 0 1,-1 0-1,0 0 1,0 0-1,0 0 0,-1 0 1,0 0-1,0-1 0,-1 1 1,0-1-1,0 1 1,0-1-1,-1 0 0,0 0 1,0-1-1,-1 1 1,1-1-1,-1 0 0,0 0 1,-1 0-1,1-1 0,-1 0 1,0 0-1,0 0 1,0-1-1,0 0 0,-12 4 1,17-6-242,0-1 1,1 0-1,-1 0 1,0 0-1,1 1 1,-1-1 0,0 0-1,1 0 1,-1 0-1,0 0 1,1 0-1,-1 0 1,0 0-1,1-1 1,-1 1-1,0 0 1,1 0-1,-1 0 1,0-1-1,1 1 1,-1 0 0,1-1-1,-1 1 1,0 0-1,1-1 1,-1 1-1,1-1 1,-1 1-1,1-1 1,0 1-1,-1-1 1,1 1-1,-1-1 1,1 0-1,0 1 1,-1-1 0,1 0-1,0 1 1,0-1-1,0 0 1,-2-32-6185,3 24 3936,0-23-7654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5.790"/>
    </inkml:context>
    <inkml:brush xml:id="br0">
      <inkml:brushProperty name="width" value="0.025" units="cm"/>
      <inkml:brushProperty name="height" value="0.025" units="cm"/>
    </inkml:brush>
  </inkml:definitions>
  <inkml:trace contextRef="#ctx0" brushRef="#br0">1 105 12107,'0'0'6193,"0"10"-3967,0 257 6695,0-265-8852,5-13 32,1-5-1449,-2-1-1,0 1 0,-1-1 1,0-1-1,-1 1 1,-2 0-1,1 0 0,-4-24 1,2 31 1560,-1-1 0,0 1 0,-1-1 0,-6-16 0,12 51 2936,-3-21-3109,0 0 0,0 0 1,0 0-1,0 0 0,1 1 0,-1-1 0,1 0 0,0 0 0,1 3 1,-1-3 11,1 0 1,-1 0 0,1 0-1,0 0 1,0 0 0,0-1-1,0 1 1,0-1 0,1 1 0,-1-1-1,1 0 1,-1 0 0,1 0-1,0 0 1,0 0 0,0-1 0,0 1-1,0-1 1,0 0 0,0 0-1,1 0 1,-1 0 0,4 0-1,-3-1 10,0-1-1,0 0 0,0 1 0,0-1 0,0-1 1,-1 1-1,1 0 0,0-1 0,-1 0 0,1 0 1,-1 0-1,1 0 0,-1-1 0,0 1 1,0-1-1,0 0 0,0 0 0,-1 0 0,4-4 1,0 0 34,-1-1 0,1 0 1,-1 1-1,0-2 0,-1 1 0,0-1 1,0 1-1,-1-1 0,0 0 1,-1 0-1,0 0 0,0-1 1,0-11-1,-2 20-76,0 1 1,0 0-1,0-1 0,0 1 1,0 0-1,0-1 0,0 1 0,0 0 1,0-1-1,0 1 0,0 0 0,-1-1 1,1 1-1,0 0 0,0-1 1,0 1-1,-1 0 0,1-1 0,0 1 1,0 0-1,0 0 0,-1-1 0,1 1 1,0 0-1,-1 0 0,1 0 1,0-1-1,-1 1 0,1 0 0,0 0 1,-1 0-1,1 0 0,0 0 0,-1 0 1,1 0-1,0 0 0,-1 0 1,1 0-1,-1 0 0,1 0 0,0 0 1,-1 0-1,1 0 0,0 0 0,-1 0 1,1 0-1,0 0 0,-1 0 1,1 1-1,0-1 0,-1 0 0,1 0 1,0 0-1,-1 1 0,-17 13 272,10-3-113,1 1 1,0 0-1,-8 21 1,13-28-82,0 0 0,0-1-1,1 1 1,-1 0 0,1 0 0,0 0 0,1 0 0,-1 0 0,1 0 0,0 0 0,0-1 0,1 1 0,1 7 0,-2-11-94,1-1 0,-1 1-1,1-1 1,0 0 0,-1 1 0,1-1-1,0 0 1,-1 1 0,1-1 0,0 0-1,-1 0 1,1 0 0,0 1 0,-1-1-1,1 0 1,0 0 0,-1 0 0,1 0-1,0 0 1,0-1 0,-1 1 0,1 0-1,0 0 1,-1 0 0,1 0 0,0-1-1,0 0 1,20-7 112,-10-1-88,0 0 0,0 0-1,11-14 1,-16 16-55,0 0 1,0 0-1,1 0 0,0 1 1,1 0-1,-1 1 0,1 0 1,0 0-1,1 1 0,12-6 1,-20 10 20,0 0 1,0-1 0,0 1 0,0 0 0,0 0-1,0 0 1,0 0 0,0 0 0,0 0-1,0 0 1,0 0 0,0 1 0,0-1-1,0 0 1,0 0 0,0 1 0,0-1-1,-1 1 1,1-1 0,0 1 0,0-1 0,0 1-1,0 0 1,-1-1 0,1 1 0,0 0-1,-1-1 1,1 1 0,-1 0 0,2 1-1,11 35-85,1 1 181,-14-37-73,1 0 0,0 1 0,-1-1 0,1 0 0,0 0 0,0 1 0,0-1 0,0 0 0,0 0 0,0 0 0,1 0 0,-1 0 0,0-1 0,0 1 0,1 0 0,-1 0 0,1-1 0,-1 1 0,0-1 0,3 1 0,-1-1 54,0 0 0,0 0 1,1-1-1,-1 1 0,0-1 1,0 0-1,0 0 1,0 0-1,0 0 0,0 0 1,0-1-1,-1 1 1,1-1-1,0 0 0,-1 0 1,1 0-1,2-3 0,42-47 110,-33 35-212,2-4-244,3-5-1023,-19 26 1274,0 1 0,0-1 0,0 0 0,0 0 0,0 0 0,0 1 0,0-1 0,0 0 0,0 0 0,0 0 0,0 0 0,0 1 0,0-1 0,0 0 0,0 0 0,1 0 0,-1 0 0,0 1 0,0-1 0,0 0 0,0 0 0,0 0 0,0 0 0,1 0 0,-1 0 0,0 0 0,0 0 0,0 1 0,0-1 0,1 0 0,-1 0 0,0 0 0,0 0 0,0 0 1,0 0-1,1 0 0,-1 0 0,0 0 0,0 0 0,0 0 0,1 0 0,-1 0 0,0 0 0,0 1 63,0 1 0,0-1 0,0 1 0,0 0 0,1-1 0,-1 1-1,0-1 1,1 1 0,-1-1 0,1 1 0,-1-1 0,1 1 0,0-1 0,0 0 0,-1 1 0,1-1 0,0 0 0,0 0 0,3 3 0,29 24-99,-7-6-173,-17-12 269,-1 1-1,0 0 1,-1 0-1,0 0 1,-1 1-1,0 0 1,-1 1-1,0-1 1,-1 1-1,-1 0 1,0 0 0,0 0-1,-1 0 1,-1 1-1,0-1 1,-2 20-1,1-31 52,0 0-1,0 1 0,0-1 0,-1 0 1,1 0-1,-1 1 0,1-1 1,-1 0-1,0 0 0,0 0 1,0 0-1,0 1 0,0-1 0,0-1 1,-3 4-1,3-4-22,0 0 0,0 0 0,0 0 0,0 0 0,-1-1-1,1 1 1,0 0 0,-1-1 0,1 1 0,0-1 0,-1 0 0,1 1 0,0-1 0,-1 0 0,1 0-1,-1 0 1,1 0 0,0 0 0,-3 0 0,1-1-12,-1 0-1,0 0 1,1-1 0,-1 1-1,1-1 1,-1 0-1,1 0 1,0 0 0,0 0-1,0 0 1,0-1 0,0 1-1,0-1 1,1 0-1,-1 0 1,1 0 0,-3-4-1,-4-9-46,1 0 1,0 0-1,2-1 0,-1 0 0,2-1 0,0 1 0,-3-29 1,7 40-6,0-1 1,1 1 0,0-1 0,0 0-1,1 1 1,-1-1 0,1 1-1,1-1 1,-1 1 0,1 0 0,0-1-1,1 1 1,-1 0 0,1 0 0,0 0-1,1 1 1,0-1 0,-1 1-1,2 0 1,-1 0 0,1 0 0,-1 1-1,9-7 1,-2 4-785,18-12-4380,-28 18 4895,0 1-1,0-1 1,-1 0 0,1 1-1,0-1 1,0 0 0,-1 0-1,1 0 1,0 0-1,-1 0 1,1 0 0,-1 0-1,1 0 1,-1 0 0,1 0-1,-1 0 1,0 0 0,0 0-1,1 0 1,-1 0 0,0 0-1,0 0 1,0-2 0,-5-8-7920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6.118"/>
    </inkml:context>
    <inkml:brush xml:id="br0">
      <inkml:brushProperty name="width" value="0.025" units="cm"/>
      <inkml:brushProperty name="height" value="0.025" units="cm"/>
    </inkml:brush>
  </inkml:definitions>
  <inkml:trace contextRef="#ctx0" brushRef="#br0">2 21 23286,'-1'-5'1634,"1"-2"255,4 3-992,15 0-833,0 3-768,1 1-2531,-4 0-4261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6.477"/>
    </inkml:context>
    <inkml:brush xml:id="br0">
      <inkml:brushProperty name="width" value="0.025" units="cm"/>
      <inkml:brushProperty name="height" value="0.025" units="cm"/>
    </inkml:brush>
  </inkml:definitions>
  <inkml:trace contextRef="#ctx0" brushRef="#br0">10 1 23478,'0'0'4549,"41"53"-3653,-30-14-703,-6 5-97,-5 6-96,0 4 64,0 4-449,-16-1-383,3-5-770,-7-8-1921,3-8-4837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8.082"/>
    </inkml:context>
    <inkml:brush xml:id="br0">
      <inkml:brushProperty name="width" value="0.025" units="cm"/>
      <inkml:brushProperty name="height" value="0.025" units="cm"/>
    </inkml:brush>
  </inkml:definitions>
  <inkml:trace contextRef="#ctx0" brushRef="#br0">0 135 11787,'0'0'16394,"6"10"-15278,10 23-761,-2-1-1,-2 2 0,0-1 1,6 39-1,-17-65-217,7 22 800,-3-25-498,3-17-254,39-98-185,-27 66 0,-1-2 0,21-78 0,-39 121-222,6-32-8731,-8 28 2834,-6 23 1512,1 1-3070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8.438"/>
    </inkml:context>
    <inkml:brush xml:id="br0">
      <inkml:brushProperty name="width" value="0.025" units="cm"/>
      <inkml:brushProperty name="height" value="0.025" units="cm"/>
    </inkml:brush>
  </inkml:definitions>
  <inkml:trace contextRef="#ctx0" brushRef="#br0">18 1 11435,'-2'8'2418,"1"-3"-2110,-11 54 3691,11-56-3743,0 0 1,1 0-1,-1 0 1,1 0 0,0 0-1,0 0 1,0 0 0,1 0-1,-1 0 1,1 0-1,0 0 1,-1 0 0,1-1-1,1 1 1,-1 0 0,0 0-1,3 4 1,-3-6-218,0-1 0,0 1 0,0 0 0,0 0 0,-1-1-1,1 1 1,0-1 0,0 1 0,0-1 0,0 1 0,1-1 0,-1 0 0,0 1 0,0-1 0,0 0 0,0 0 0,0 0 0,0 0 0,0 0 0,1 0-1,-1 0 1,0 0 0,0 0 0,0 0 0,0-1 0,0 1 0,0 0 0,1-1 0,0-1 125,1 0 1,-1 1-1,-1-1 1,1 0-1,0 0 1,0 0-1,-1 0 1,1-1-1,-1 1 1,0 0-1,2-5 1,1-2 222,-1 0 0,0 0 0,-1-1 1,0 1-1,0-1 0,0-11 0,-2 21-397,-32 9 757,24-1-5306,17-9-749,-7 1 4529,0-1 1,1 0-1,-1 0 0,0 0 0,0 0 0,0 0 0,0-1 1,0 1-1,0 0 0,0-1 0,3-3 0,2-7-4532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8.920"/>
    </inkml:context>
    <inkml:brush xml:id="br0">
      <inkml:brushProperty name="width" value="0.025" units="cm"/>
      <inkml:brushProperty name="height" value="0.025" units="cm"/>
    </inkml:brush>
  </inkml:definitions>
  <inkml:trace contextRef="#ctx0" brushRef="#br0">0 39 12300,'0'0'14323,"3"-7"-13421,-2 5-806,0 0 0,0 0 0,0 0 0,1 0 0,-1 0 0,1 0 0,-1 1 0,1-1 0,-1 0 0,1 1 0,0 0 0,0-1 0,0 1 0,0 0 0,0 0 0,0 0 0,0 0 0,0 0 0,2-1 0,0 2-17,-1 0 0,1-1 0,-1 1 0,1 0 1,-1 0-1,1 1 0,-1-1 0,1 1 0,-1 0 1,0 0-1,1 0 0,-1 0 0,0 0 0,0 1 1,5 3-1,25 18-15,-25-17-90,-1-1 0,0 0 1,1 0-1,0-1 0,8 4 0,-15-7-275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49.869"/>
    </inkml:context>
    <inkml:brush xml:id="br0">
      <inkml:brushProperty name="width" value="0.025" units="cm"/>
      <inkml:brushProperty name="height" value="0.025" units="cm"/>
    </inkml:brush>
  </inkml:definitions>
  <inkml:trace contextRef="#ctx0" brushRef="#br0">7 110 10218,'0'-8'1425,"0"-10"-187,1-46 2379,-1 45 293,-1 25 2411,-2 42-5309,-1 79 643,5-115-1542,0-1 1,0 1-1,1-1 1,1 1 0,0-1-1,1 0 1,0 0 0,7 15-1,-10-24-102,-1 0 0,1-1 0,0 1-1,0 0 1,0-1 0,0 1 0,0-1 0,0 1-1,0-1 1,0 1 0,1-1 0,-1 0-1,0 1 1,1-1 0,-1 0 0,1 0 0,0 0-1,-1 0 1,1-1 0,0 1 0,-1 0 0,1-1-1,0 1 1,0-1 0,0 1 0,-1-1 0,1 0-1,0 0 1,0 0 0,0 0 0,0 0 0,-1 0-1,1-1 1,0 1 0,0-1 0,0 1 0,-1-1-1,1 1 1,0-1 0,-1 0 0,1 0 0,0 0-1,-1 0 1,1 0 0,2-3 0,1-1 17,1-1 0,-1 1 1,0-1-1,0-1 0,-1 1 0,0-1 1,0 0-1,-1 0 0,6-13 1,0-54 99,-9 57-61,-5 51-38,4-22-13,0-4 27,-1 0-1,2 0 1,0 0 0,0 0-1,0 1 1,3 11 0,-3-20-36,0 0 1,1 1-1,-1-1 1,1 0-1,-1 0 1,1 0-1,-1 0 1,1 1-1,-1-1 1,0 0-1,1 0 1,-1 0-1,1 0 1,-1 0-1,1 0 1,-1 0-1,1 0 1,-1-1-1,1 1 1,-1 0-1,1 0 1,-1 0-1,1 0 1,-1-1-1,0 1 1,1 0-1,-1 0 1,1-1-1,-1 1 1,0 0-1,1-1 1,-1 1-1,0 0 1,1-1-1,-1 0 1,16-12 106,17-31-25,-27 35-79,0-1 1,1 1 0,0 1 0,0-1 0,1 1 0,0 0 0,1 1 0,-1 0 0,12-6 0,-19 12-9,0 0 0,1 1 1,-1 0-1,0-1 0,1 1 1,-1 0-1,0 0 0,1-1 1,-1 1-1,1 0 1,-1 1-1,0-1 0,1 0 1,-1 0-1,0 0 0,1 1 1,-1-1-1,0 1 0,1-1 1,-1 1-1,0-1 1,0 1-1,0 0 0,0 0 1,1 0-1,-1-1 0,0 1 1,0 0-1,-1 0 0,1 0 1,0 0-1,0 1 1,0-1-1,-1 0 0,1 0 1,0 0-1,0 2 0,4 8 37,-1 1-1,0-1 1,4 20-1,0-1 12,-8-30-48,0 1-1,0 0 0,0 0 1,1-1-1,-1 1 0,0 0 1,0 0-1,0-1 0,1 1 1,-1 0-1,0 0 0,1-1 1,-1 1-1,1 0 0,-1-1 1,1 1-1,-1-1 0,1 1 1,-1-1-1,1 1 0,-1-1 1,1 1-1,0-1 0,-1 1 1,1-1-1,0 0 0,0 1 1,-1-1-1,1 0 0,0 0 1,0 1-1,-1-1 0,1 0 1,0 0-1,0 0 0,-1 0 1,1 0-1,0 0 0,0 0 1,0 0-1,-1-1 0,1 1 1,0 0-1,0 0 0,-1 0 1,1-1-1,0 1 0,-1-1 1,1 1-1,0 0 0,-1-1 1,1 1-1,-1-1 0,2-1 1,28-41 71,-22 30-65,0 0-8,29-39 0,-36 50 0,1 0 0,0 0 0,0 1 0,0-1 0,0 0 0,0 0 0,0 1 0,0 0 0,0-1 0,1 1 0,-1 0 0,0 0 0,1 0 0,-1 0 0,1 1 0,-1-1 0,1 1 0,-1-1 0,6 1 0,-7 1-10,1 0 0,-1 0 1,1 0-1,-1 0 0,0 1 0,1-1 0,-1 0 0,0 1 1,0-1-1,0 1 0,0-1 0,0 1 0,-1 0 1,1-1-1,0 1 0,-1 0 0,1 0 0,-1 2 1,9 12-458,-8-16 429,0-1-1,-1 1 0,1-1 0,0 0 1,0 1-1,-1-1 0,1 0 1,0 0-1,-1 0 0,1 1 1,-1-1-1,1 0 0,-1 0 0,0 0 1,1 0-1,-1 0 0,0 0 1,1 0-1,-1 0 0,0 0 1,0 0-1,0-2 0,7-29-5835,-5 10-1907,-2 1-3414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50.292"/>
    </inkml:context>
    <inkml:brush xml:id="br0">
      <inkml:brushProperty name="width" value="0.025" units="cm"/>
      <inkml:brushProperty name="height" value="0.025" units="cm"/>
    </inkml:brush>
  </inkml:definitions>
  <inkml:trace contextRef="#ctx0" brushRef="#br0">0 52 17617,'0'0'5194,"11"3"-5995,67 13-2625,-71-14 2437,0-2 1,0 1 0,0-1 0,0 1 0,0-2 0,0 1 0,0-1-1,0 0 1,0-1 0,15-7 9842,-29 11-5448,-15 11-1600,17-5-1351,0-1-1,0 1 1,1 1-1,0-1 1,0 1-1,1 0 1,0 0-1,1 0 1,-1 0-1,2 0 1,0 0 0,0 1-1,1 17 1,-1-27-431,1 1 1,0-1 0,0 1 0,0 0 0,0-1 0,0 1-1,0-1 1,0 1 0,0 0 0,1-1 0,-1 1-1,0-1 1,0 1 0,0 0 0,1-1 0,-1 1 0,0-1-1,1 1 1,-1-1 0,0 1 0,1-1 0,-1 1 0,0-1-1,1 1 1,-1-1 0,1 0 0,-1 1 0,1-1-1,-1 0 1,1 1 0,0-1 0,0 0 0,20-6 572,17-24 261,-26 10-726,0 1 0,-1-2 0,-1 1 0,0-2 0,-2 1 0,-1-1 1,6-28-1,-15 91-217,1-27-33,0-1-1,0 1 1,1 0 0,1-1-1,1 1 1,5 24 0,4-22-2143,2-11-2215,3-4-2880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4.814"/>
    </inkml:context>
    <inkml:brush xml:id="br0">
      <inkml:brushProperty name="width" value="0.025" units="cm"/>
      <inkml:brushProperty name="height" value="0.025" units="cm"/>
    </inkml:brush>
  </inkml:definitions>
  <inkml:trace contextRef="#ctx0" brushRef="#br0">128 1 17489,'0'0'9331,"-10"0"-8146,1 0-1069,0 1 1,1 0-1,-1 0 0,0 1 0,1 0 1,0 1-1,-9 4 0,15-7-116,-1 1-1,1 0 0,0 0 0,0 0 1,0 0-1,0 0 0,0 1 1,0-1-1,0 0 0,0 1 0,1 0 1,-1-1-1,0 1 0,1 0 1,0 0-1,-1 0 0,1 0 0,0 0 1,0 0-1,0 0 0,0 0 1,0 1-1,1-1 0,-1 0 0,1 1 1,-1-1-1,1 0 0,0 1 1,0-1-1,0 0 0,0 1 0,0-1 1,1 0-1,-1 1 0,1-1 1,-1 0-1,1 1 0,1 1 0,-1-3-21,0 1 0,0-1 0,0 0-1,0 0 1,1 0 0,-1 0 0,0 0-1,1 0 1,-1 0 0,0 0 0,1-1-1,-1 1 1,1 0 0,-1-1-1,1 1 1,0-1 0,-1 0 0,3 1-1,36 3-490,-31-3 259,20-1-415,27 3-392,-52-3 1023,-1 0 1,0 1 0,0-1-1,0 1 1,0 0 0,0 0-1,0 0 1,-1 0 0,1 1-1,0-1 1,0 1 0,-1 0-1,4 2 1,-5-3 104,0 0-1,-1 0 1,1 0-1,0 0 1,-1 0-1,1 0 1,-1 0-1,1 0 1,-1 0-1,1 0 1,-1 1 0,0-1-1,0 0 1,1 0-1,-1 0 1,0 1-1,0-1 1,0 0-1,0 0 1,-1 0-1,1 0 1,0 1-1,0-1 1,-1 2 0,-1 0 182,1 0 0,-1 0 0,0-1 0,0 1 0,0 0 0,0-1 0,0 1 0,-5 3 0,-3 2 579,1-1 0,-1-1 0,-21 11 1,29-16-851,1 0 0,-1 0 0,1 0 0,-1 0 1,0 0-1,0-1 0,0 1 0,1 0 1,-1-1-1,0 0 0,0 1 0,0-1 0,0 0 1,0 0-1,0 0 0,0 0 0,1 0 1,-1-1-1,0 1 0,0-1 0,0 1 0,0-1 1,1 1-1,-1-1 0,0 0 0,0 0 0,1 0 1,-3-2-1,-5-20-4339,9-10-5087,3 12-17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50.913"/>
    </inkml:context>
    <inkml:brush xml:id="br0">
      <inkml:brushProperty name="width" value="0.025" units="cm"/>
      <inkml:brushProperty name="height" value="0.025" units="cm"/>
    </inkml:brush>
  </inkml:definitions>
  <inkml:trace contextRef="#ctx0" brushRef="#br0">171 63 13196,'0'0'3454,"0"-9"-1126,0-28 368,0 36-2585,-1 0-1,1 1 1,0-1 0,0 0-1,0 0 1,0 1 0,0-1-1,-1 0 1,1 1 0,0-1-1,0 1 1,-1-1 0,1 0-1,-1 1 1,1-1 0,0 1-1,-1-1 1,1 1 0,-1-1-1,1 1 1,-1-1 0,0 1-1,1 0 1,-1-1 0,1 1-1,-1 0 1,0-1 0,1 1-1,-1 0 1,0 0 0,1-1-1,-1 1 1,0 0 0,1 0-1,-1 0 1,0 0 0,0 0-1,1 0 1,-1 0 0,0 0-1,1 1 1,-1-1 0,0 0-1,1 0 1,-1 0 0,0 1-1,1-1 1,-1 0 0,0 1-1,1-1 1,-2 1-1,-26 19 1343,8 5-695,1 0 0,-24 45 1,27-44-370,16-26-341,21-29-193,-16 25 92,0 0-1,-1 0 0,1 1 0,1-1 0,-1 1 0,0 0 0,1 1 0,0-1 0,-1 1 0,1 0 0,0 1 1,0-1-1,0 1 0,0 0 0,11 0 0,-14 1 53,0 0-1,0 0 1,-1 0-1,1 1 1,0-1 0,0 1-1,0 0 1,-1-1-1,1 1 1,0 1 0,-1-1-1,1 0 1,-1 0-1,1 1 1,-1 0 0,0-1-1,0 1 1,0 0-1,0 0 1,0 0 0,0 0-1,0 1 1,0-1-1,-1 0 1,1 1 0,-1-1-1,0 1 1,0 0-1,0-1 1,0 1 0,0 0-1,-1 0 1,1-1-1,-1 1 1,1 4 0,-1-1 59,0-1 1,0 0 0,0 1-1,-1-1 1,0 0 0,0 1 0,0-1-1,0 0 1,-1 0 0,0 0 0,0 0-1,-1 0 1,1 0 0,-1 0-1,0-1 1,0 1 0,0-1 0,-1 0-1,0 0 1,0 0 0,0-1-1,0 1 1,0-1 0,-1 0 0,1 0-1,-1-1 1,0 1 0,0-1 0,0 0-1,0 0 1,0-1 0,0 1-1,-1-1 1,1-1 0,0 1 0,-1-1-1,-7 0 1,9 0-578,-1 0 1,1-1-1,0 1 1,-1-1-1,1-1 1,0 1-1,0 0 1,0-1-1,0 0 1,0 0-1,0 0 1,-6-5-1,8 6 281,1 0-1,0 0 1,0 0-1,0-1 1,0 1 0,0 0-1,0 0 1,0-1-1,0 1 1,0 0 0,1-1-1,-1 1 1,0-1-1,1 1 1,-1-1 0,1 0-1,0 1 1,-1-1-1,1 1 1,0-1 0,0 1-1,0-1 1,0 0 0,0 1-1,1-1 1,-1 1-1,0-1 1,1 1 0,-1-1-1,1 1 1,0-1-1,-1 1 1,1-1 0,0 1-1,0 0 1,0-1-1,0 1 1,0 0 0,2-2-1,14-12-5681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51.412"/>
    </inkml:context>
    <inkml:brush xml:id="br0">
      <inkml:brushProperty name="width" value="0.025" units="cm"/>
      <inkml:brushProperty name="height" value="0.025" units="cm"/>
    </inkml:brush>
  </inkml:definitions>
  <inkml:trace contextRef="#ctx0" brushRef="#br0">85 310 18546,'0'0'3224,"-10"11"-1313,3-3-1785,1-1 0,0 1 0,0 1 0,1-1 0,0 1 0,0 0 1,1 0-1,0 1 0,1-1 0,0 1 0,0 0 0,-1 10 0,3-4 284,0 0-1,1 0 1,2 20 0,-2-35-380,0 0 0,1 0 0,-1-1 1,0 1-1,0 0 0,1 0 0,-1-1 0,1 1 0,-1 0 1,0 0-1,1-1 0,-1 1 0,1 0 0,0-1 1,-1 1-1,1-1 0,0 1 0,-1-1 0,1 1 0,0-1 1,-1 1-1,1-1 0,0 0 0,0 1 0,0-1 0,-1 0 1,1 0-1,0 0 0,0 1 0,0-1 0,0 0 1,-1 0-1,1 0 0,0 0 0,0 0 0,0-1 0,0 1 1,-1 0-1,1 0 0,0 0 0,0-1 0,0 1 1,-1-1-1,1 1 0,0 0 0,-1-1 0,2 0 0,3-1 114,-1-1-1,1 1 0,-1-1 0,1 0 0,-1 0 0,6-6 0,6-11 26,-1 0 0,0-1 1,-2 0-1,0-1 0,-1 0 0,-2-1 0,15-46 0,-16 39-85,-1 0 0,-2-1 1,-1 0-1,-2-1 0,0-59 0,-3 89-95,0-1 0,0 1 0,0 0 0,0 0 0,-1-1 0,1 1 0,-1 0 0,1 0 0,-1-1 0,0 1 0,0 0 0,0 0 0,0 0 0,0 0 0,-1 0 0,1 0 0,0 1-1,-1-1 1,1 0 0,-1 1 0,0-1 0,0 1 0,1-1 0,-1 1 0,0 0 0,-4-2 0,3 3 0,1-1 0,-1 1-1,1 0 1,-1 0-1,1 0 1,-1 0 0,1 1-1,-1-1 1,1 1-1,-1-1 1,1 1 0,-1 0-1,1 0 1,0 0-1,-1 0 1,1 0 0,0 1-1,0-1 1,0 1-1,0-1 1,0 1 0,0 0-1,-2 3 1,-20 22 219,2 1 0,-20 31 0,33-44-105,1-1 0,0 1 0,1 0 0,0 0 0,1 1 0,-5 24 0,11-39-101,0-1 1,-1 0-1,1 1 1,0-1-1,0 0 0,0 1 1,0-1-1,0 0 1,0 1-1,0-1 0,0 0 1,0 1-1,0-1 1,0 1-1,0-1 1,0 0-1,0 1 0,1-1 1,-1 0-1,0 1 1,0-1-1,0 0 0,0 0 1,1 1-1,-1-1 1,0 0-1,0 1 0,1-1 1,-1 0-1,0 0 1,0 1-1,1-1 0,-1 0 1,0 0-1,1 0 1,-1 1-1,16-4 69,14-14-7,-25 13-66,10-7-137,1 1 0,1 0 0,0 1 0,31-12 0,-44 19 116,-1 1 1,1 0-1,0 0 0,0 0 1,0 1-1,0-1 0,0 1 1,0 0-1,-1 0 0,1 1 1,0-1-1,0 1 0,0-1 1,0 1-1,0 0 0,-1 1 1,1-1-1,0 1 0,-1-1 1,1 1-1,-1 0 0,0 1 1,0-1-1,0 0 0,0 1 1,0 0-1,0 0 0,0 0 1,3 5-1,-2 0-27,0-1 0,0 1 1,-1 0-1,0 0 0,0 1 1,-1-1-1,0 1 0,0-1 0,-1 1 1,0 8-1,4 25-1944,4-26-1967,-8-15 3611,-1-1 0,1 0 0,-1 1 0,1-1 0,-1 0 1,1 0-1,-1 1 0,1-1 0,0 0 0,-1 0 0,1 0 0,-1 0 0,1 0 0,-1 0 0,1 0 0,0 0 0,-1 0 1,1 0-1,-1 0 0,1 0 0,0 0 0,-1 0 0,1 0 0,-1-1 0,1 1 0,-1 0 0,1 0 0,-1-1 0,1 1 1,-1 0-1,1-1 0,0 0 0,11-14-10279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51.770"/>
    </inkml:context>
    <inkml:brush xml:id="br0">
      <inkml:brushProperty name="width" value="0.025" units="cm"/>
      <inkml:brushProperty name="height" value="0.025" units="cm"/>
    </inkml:brush>
  </inkml:definitions>
  <inkml:trace contextRef="#ctx0" brushRef="#br0">28 83 15983,'0'0'6855,"-4"12"-5676,-3 14-262,2 1 0,0-1 0,-1 43 0,6-69-895,0 0 1,0 1-1,0-1 0,0 0 1,0 0-1,0 1 0,0-1 1,-1 0-1,1 0 0,0 1 1,0-1-1,0 0 0,0 0 1,0 1-1,1-1 0,-1 0 1,0 0-1,0 1 0,0-1 1,0 0-1,0 0 0,0 1 1,0-1-1,0 0 0,0 0 1,1 0-1,-1 1 0,0-1 1,0 0-1,0 0 0,0 0 1,1 0-1,-1 1 0,0-1 1,0 0-1,1 0 0,-1 0 1,0 0-1,0 0 0,0 0 1,1 0-1,-1 1 0,0-1 1,0 0-1,1 0 0,-1 0 1,0 0-1,0 0 0,1 0 1,-1 0-1,0 0 0,1-1 1,14-11 706,10-23-186,-13 11-496,-1 0 0,-2-1 0,0-1 0,-1 0 0,8-52 0,-23 132 11,1 57-1,6-99-27,-1-2 23,0 2 112,1 1 1,0-1-1,1 1 0,2 12 0,-3-24-160,0 1 0,0-1 0,1 0 0,-1 0 0,1 1-1,-1-1 1,1 0 0,-1 0 0,1 1 0,0-1 0,0 0 0,-1 0 0,1 0 0,0 0 0,0 0 0,0 0 0,0 0 0,0-1-1,2 2 1,-2-2-33,1 0-1,-1 0 0,1 1 1,-1-1-1,1 0 0,-1-1 1,1 1-1,-1 0 0,1 0 1,-1-1-1,0 1 0,1-1 1,-1 1-1,1-1 0,-1 0 1,0 1-1,1-1 0,-1 0 1,0 0-1,0 0 0,2-2 1,6-5-1603,-1-1 0,0 0 0,0 0 0,-1-1 0,0 0 0,-1-1 0,9-18 1,0-4-3618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52.343"/>
    </inkml:context>
    <inkml:brush xml:id="br0">
      <inkml:brushProperty name="width" value="0.025" units="cm"/>
      <inkml:brushProperty name="height" value="0.025" units="cm"/>
    </inkml:brush>
  </inkml:definitions>
  <inkml:trace contextRef="#ctx0" brushRef="#br0">38 68 8616,'0'0'4169,"2"-11"-1483,2-8-1297,-1-4 853,1 8 5636,-18 68-7051,2 0 0,3 1-1,1 0 1,3 0 0,3 1-1,5 70 1,-3-124-827,0 0 0,0 0 0,0 0 0,0 0 0,0 0 0,0-1 0,0 1 0,0 0 0,1 0 0,-1 0 0,0 0 0,0 0 0,1 0 0,-1-1 0,1 1 0,-1 0 0,1 0 0,-1-1 0,1 1 0,-1 0 0,1-1 0,0 1 0,-1 0 0,1-1 0,0 1 0,-1-1 0,1 1 0,1 0 0,0-1 0,-1 0 0,1 0 0,-1 0 0,1-1 0,-1 1 0,0 0 0,1 0 0,-1-1 0,1 1 0,-1-1 0,0 0 0,1 1 0,-1-1 0,0 0 0,2-1 0,4-2 0,-1-1 0,1-1 0,-1 1 0,10-13 0,23-51 0,-33 56 0,0 1 0,1 0 0,0 0 0,1 1 0,0 0 0,19-20 0,-26 30 0,-1 1 0,0 0 0,1-1 0,-1 1 0,0-1 0,1 1 0,-1 0 0,1-1 0,-1 1 0,0 0 0,1 0 0,-1-1 0,1 1 0,-1 0 0,1 0 0,-1 0 0,1-1 0,0 1 0,-1 0 0,1 0 0,-1 0 0,1 0 0,-1 0 0,1 0 0,-1 0 0,1 0 0,-1 0 0,1 1 0,-1-1 0,1 0 0,-1 0 0,1 0 0,-1 1 0,1-1 0,0 1 0,5 20 0,-8 29 0,-1-41 0,1-1 0,-1 1 0,0 0 0,-1-1 0,0 1 0,-9 12 0,8-12 0,0-1 0,1 1 0,-1 0 0,2 1 0,-4 9 0,8-19 0,-1 0 0,0 1 0,0-1 0,0 1 0,0-1 0,1 0 0,-1 1 0,0-1 0,1 0 0,-1 1 0,0-1 0,0 0 0,1 1 0,-1-1 0,0 0 0,1 0 0,-1 1 0,1-1 0,-1 0 0,0 0 0,1 0 0,-1 0 0,1 1 0,-1-1 0,1 0 0,-1 0 0,0 0 0,1 0 0,-1 0 0,1 0 0,-1 0 0,1 0 0,-1 0 0,0 0 0,1-1 0,-1 1 0,1 0 0,-1 0 0,0 0 0,1 0 0,-1-1 0,1 1 0,-1 0 0,1-1 0,21-6 0,-7 0-91,-2 1 0,1-2 1,-1 0-1,0-1 0,22-19 0,-27 12-4272,-9 4-2767,-3 3-1299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52.687"/>
    </inkml:context>
    <inkml:brush xml:id="br0">
      <inkml:brushProperty name="width" value="0.025" units="cm"/>
      <inkml:brushProperty name="height" value="0.025" units="cm"/>
    </inkml:brush>
  </inkml:definitions>
  <inkml:trace contextRef="#ctx0" brushRef="#br0">0 151 17809,'0'0'9128,"24"-48"-7686,2 32-513,5 0-129,5 2-319,2 2-385,-3 0-128,0 3-1025,-5 3-1794,-5-2-1473,-4-1-2466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53.042"/>
    </inkml:context>
    <inkml:brush xml:id="br0">
      <inkml:brushProperty name="width" value="0.025" units="cm"/>
      <inkml:brushProperty name="height" value="0.025" units="cm"/>
    </inkml:brush>
  </inkml:definitions>
  <inkml:trace contextRef="#ctx0" brushRef="#br0">1 1 20756,'0'0'9000,"8"53"-8808,-3-17-64,-3 6-96,0 2-32,-2 4-960,0 2-930,0 0-1441,0-2-2082,1-5-6695</inkml:trace>
  <inkml:trace contextRef="#ctx0" brushRef="#br0" timeOffset="1">72 685 20019,'0'0'8872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55.913"/>
    </inkml:context>
    <inkml:brush xml:id="br0">
      <inkml:brushProperty name="width" value="0.025" units="cm"/>
      <inkml:brushProperty name="height" value="0.025" units="cm"/>
    </inkml:brush>
  </inkml:definitions>
  <inkml:trace contextRef="#ctx0" brushRef="#br0">8 406 13421,'-1'0'217,"1"1"1,-1-1-1,1 1 0,0-1 1,-1 0-1,1 1 1,-1-1-1,1 1 0,-1-1 1,1 1-1,0-1 1,0 1-1,-1-1 1,1 1-1,0 0 0,0-1 1,-1 1-1,1-1 1,0 1-1,0 0 0,0-1 1,0 1-1,0-1 1,0 1-1,0 0 0,0-1 1,0 1-1,0 0 1,0-1-1,1 1 1,-1-1-1,0 1 0,0-1 1,1 1-1,-1 0 1,0-1-1,1 1 0,-1-1 1,1 1-1,0 0-90,0-1 0,0 0 0,0 0 0,0 1 0,0-1 0,1 0 0,-1 0 0,0 0 0,0 0 0,0 0 0,0 0 0,0-1 0,0 1 0,0 0-1,1 0 1,-1-1 0,0 1 0,0-1 0,0 1 0,0-1 0,0 1 0,1-2 0,5-4 228,-1 0-1,0 1 1,0-2-1,0 1 1,-1-1-1,0 0 1,8-14-1,26-61 1047,-33 68-1282,8-17 278,-1 0 1,-2-1-1,-1 0 0,-2-1 1,-1 0-1,3-37 0,-13 186-384,0-43-2227,7 77 1,-4-150 2124,0 1 1,-1-1 0,1 0-1,0 0 1,0 1-1,0-1 1,0 0 0,0 1-1,0-1 1,0 0 0,0 0-1,0 1 1,0-1 0,1 0-1,-1 0 1,0 1 0,0-1-1,0 0 1,0 0-1,0 1 1,0-1 0,0 0-1,1 0 1,-1 0 0,0 1-1,0-1 1,0 0 0,1 0-1,-1 0 1,0 1 0,0-1-1,1 0 1,-1 0-1,0 0 1,0 0 0,1 0-1,-1 0 1,0 0 0,0 0-1,1 1 1,-1-1 0,0 0-1,0 0 1,1 0 0,-1 0-1,1-1 1,11-10-2927,8-19-1135,-4-4-441,0-4-822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56.240"/>
    </inkml:context>
    <inkml:brush xml:id="br0">
      <inkml:brushProperty name="width" value="0.025" units="cm"/>
      <inkml:brushProperty name="height" value="0.025" units="cm"/>
    </inkml:brush>
  </inkml:definitions>
  <inkml:trace contextRef="#ctx0" brushRef="#br0">10 84 7527,'0'0'15401,"-1"13"-14958,-1 13-393,-2 12 465,2 51-1,2-81-315,0 0 0,1 0-1,0 0 1,0 0-1,1-1 1,0 1 0,0 0-1,1-1 1,0 1 0,0-1-1,1 0 1,-1 0-1,9 10 1,-11-16-137,0 1-1,1-1 1,-1 1 0,0-1-1,1 0 1,0 0 0,-1 1-1,1-1 1,0 0 0,-1-1-1,1 1 1,0 0 0,0 0-1,0-1 1,0 1 0,0-1-1,0 0 1,0 1 0,0-1-1,0 0 1,0 0 0,0 0-1,0-1 1,3 0-1,-1 0 95,-1-1-1,1 0 0,-1 0 0,0 0 0,0 0 0,1 0 1,-1-1-1,-1 1 0,1-1 0,0 0 0,4-6 0,2-5 254,0-1-1,-1 0 0,0 0 1,9-26-1,-9 16-370,-1 0 0,4-30 0,-9 46-40,-1 1 0,0 0 0,-1 0 0,0 0 0,0-1 0,-1 1 0,0 0 1,0 0-1,-1 0 0,0 0 0,-4-8 0,5 13-57,0 1 0,-1-1 0,1 1 0,-1 0-1,0-1 1,0 1 0,0 0 0,0 0 0,0 0 0,0 1 0,0-1 0,-1 1-1,1-1 1,0 1 0,-1 0 0,0-1 0,1 1 0,-1 1 0,0-1 0,1 0-1,-1 1 1,0-1 0,0 1 0,0 0 0,1 0 0,-1 0 0,0 0 0,0 0-1,-5 2 1,0 0-341,1 0-1,-1 0 0,1 1 0,0 0 0,0 0 1,0 1-1,0 0 0,0 0 0,-8 8 1,6-5-5120,0-6-2077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6:59.745"/>
    </inkml:context>
    <inkml:brush xml:id="br0">
      <inkml:brushProperty name="width" value="0.025" units="cm"/>
      <inkml:brushProperty name="height" value="0.025" units="cm"/>
    </inkml:brush>
  </inkml:definitions>
  <inkml:trace contextRef="#ctx0" brushRef="#br0">179 310 3716,'0'0'11242,"-10"-2"-9667,0 0-1267,-6-1 418,0 0 1,-1 0-1,1 2 0,-32 1 1,46 1-646,-1 0 1,1 1-1,-1-1 0,1 1 1,0 0-1,0-1 1,0 1-1,0 0 0,0 1 1,0-1-1,0 0 1,1 0-1,-1 1 0,1-1 1,-1 1-1,1 0 1,0-1-1,-1 6 0,0-4 10,0 0-1,1 0 0,0 0 0,0 0 0,0 1 0,1-1 0,-1 0 0,1 0 0,0 0 0,0 1 0,0-1 0,2 7 0,-2-11-89,0 1 0,1 0-1,-1 0 1,0-1 0,1 1 0,-1 0 0,1-1 0,-1 1-1,1 0 1,-1-1 0,1 1 0,0-1 0,-1 1-1,1-1 1,0 1 0,-1-1 0,1 1 0,0-1 0,0 0-1,-1 1 1,1-1 0,0 0 0,0 0 0,-1 1-1,1-1 1,0 0 0,0 0 0,0 0 0,0 0 0,-1 0-1,1 0 1,0 0 0,0 0 0,0-1 0,0 1 0,-1 0-1,1 0 1,1-1 0,0 0 4,-1 0 1,0 0-1,1 1 0,-1-1 1,1 0-1,-1 0 0,0-1 1,0 1-1,0 0 0,0 0 1,0 0-1,0-1 0,0 1 1,0-1-1,0 1 0,0 0 1,0-3-1,4-52 411,-4 53-334,-1 0 0,0 1 1,0-1-1,0 0 0,0 0 1,-1 1-1,1-1 0,-1 0 1,1 1-1,-1-1 0,0 1 1,0-1-1,0 1 0,0-1 0,-1 1 1,-2-5-1,1 55 100,4-43-176,0-1 1,0 1-1,0-1 1,1 1-1,0-1 1,-1 0-1,2 1 1,3 4-1,-6-8-3,0 0 0,1-1-1,-1 1 1,1 0 0,-1-1-1,1 1 1,-1-1 0,1 1-1,-1-1 1,1 1 0,0-1-1,-1 1 1,1-1 0,0 0 0,0 1-1,-1-1 1,1 0 0,0 0-1,-1 0 1,1 1 0,1-1-1,-1-1 7,0 1 0,0-1-1,0 1 1,0-1 0,0 1 0,0-1-1,-1 0 1,1 1 0,0-1 0,-1 0-1,1 0 1,0 0 0,-1 1-1,1-1 1,-1 0 0,1 0 0,-1 0-1,1 0 1,-1 0 0,0 0 0,1-2-1,20-88 2074,-7 148-2045,-14-55-36,1 1 0,-1-1 0,1 1 0,0-1 0,0 1 1,0-1-1,1 0 0,-1 0 0,0 0 0,1 1 0,-1-1 0,1 0 0,0-1 0,0 1 0,0 0 1,0-1-1,0 1 0,0-1 0,4 3 0,-5-4 3,1 0 0,-1-1 0,0 1 0,0 0 0,0-1 0,0 1 0,0-1 0,0 1 0,0-1 0,0 1 0,-1-1 0,1 0 0,0 1-1,0-1 1,0 0 0,-1 0 0,1 0 0,0 0 0,-1 0 0,1 1 0,-1-1 0,1 0 0,-1 0 0,1 0 0,-1-2 0,13-32 146,-11 29-141,27-99 706,-20 182-676,-9-71 0,2-1 0,-1 1 0,1-1 0,0 1 0,0-1 0,0 0 0,1 1 0,-1-1 0,2 0 0,-1-1 0,5 7 0,-7-11-24,-1 1-1,1-1 1,0 1 0,0-1-1,-1 1 1,1-1 0,0 0 0,0 1-1,-1-1 1,1 0 0,0 0-1,0 1 1,0-1 0,-1 0-1,1 0 1,0 0 0,0 0-1,0 0 1,0 0 0,-1-1-1,1 1 1,0 0 0,0 0-1,0 0 1,-1-1 0,1 1 0,0-1-1,0 1 1,-1 0 0,1-1-1,0 1 1,-1-1 0,1 1-1,-1-1 1,1 0 0,0 1-1,-1-1 1,1 0 0,-1 1-1,0-1 1,1 0 0,-1 1 0,0-1-1,1 0 1,-1 0 0,0 0-1,0 1 1,1-2 0,14-46 466,-14 44-406,4-14 4,0 0-1,-2-1 1,0 1 0,-1 0 0,-1-1-1,-1 1 1,-2-29 0,0 96-117,0-27 85,1-34 109,3 41-194,2-1-1,0 1 0,2-1 0,16 47 1,-13-47 72,0 0 1,-3 1-1,0 0 0,3 50 1,-11-79-21,0-1 0,1 0 0,-1 1 0,1-1 0,-1 0 0,1 0 0,0 0 0,-1 0 0,1 0 0,0-1 0,0 1-1,-2-3 1,-3-6-8,0 0 0,1-1-1,0 1 1,1-1 0,0 0-1,1-1 1,0 1 0,1-1-1,0 1 1,1-1 0,0 0-1,1-13 1,4-8 23,1 0 0,17-63 0,-11 55-24,-8 25-25,-1-1 1,0 1-1,-1-1 0,-2-19 1,2-28-38,0 59-107,0 5 165,-1 0 1,0 0-1,0-1 0,1 1 1,-1 0-1,0 0 1,0-1-1,0 1 1,1 0-1,-1 0 1,0-1-1,0 1 0,0 0 1,0-1-1,0 1 1,0 0-1,0 0 1,0-1-1,0 1 1,0 0-1,0-1 0,0 1 1,0 0-1,0-1 1,0 1-1,0 0 1,0-1-1,0 1 1,0 0-1,0 0 1,0-1-1,0 1 0,-1 0 1,1-1-1,0 1 1,0 0-1,0 0 1,-1-1-1,1 1 1,0 0-1,0 0 0,-1 0 1,1-1-1,0 1 1,0 0-1,-1 0 1,1 0-1,0 0 1,0 0-1,-1 0 0,1-1 1,0 1-1,-1 0 1,1 0-1,0 0 1,-1 0-1,1 0 1,0 0-1,-1 0 0,1 0 1,-1 0-1,0 4-16,0 0-1,0 0 1,0-1-1,1 1 1,-1 0-1,1 0 1,0 0-1,0 0 1,2 7 0,-2-5 9,0-3 6,8 228-37,-5-200 34,2 0-1,1 0 0,2 0 1,0-1-1,18 40 0,-37-91 239,4 9-240,1-1-1,0 0 1,0 1 0,1-2 0,1 1-1,0 0 1,-3-24 0,6 34-1,1-1-1,0 1 1,0 0 0,0-1 0,1 1 0,-1 0 0,1-1 0,0 1-1,0 0 1,0 0 0,0 0 0,1-1 0,-1 1 0,3-4 0,1 2-368,-1 1 0,1-1 0,0 1 0,1 0 0,10-6 0,-2 0-1000,39-35-7061,-27 18 1426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7:01.319"/>
    </inkml:context>
    <inkml:brush xml:id="br0">
      <inkml:brushProperty name="width" value="0.025" units="cm"/>
      <inkml:brushProperty name="height" value="0.025" units="cm"/>
    </inkml:brush>
  </inkml:definitions>
  <inkml:trace contextRef="#ctx0" brushRef="#br0">23 455 18129,'-3'-2'127,"1"-1"1,0 1-1,0-1 0,1 1 0,-1-1 1,0 0-1,1 0 0,-1 0 0,1 0 1,0 0-1,0 0 0,0 0 0,1 0 1,-1 0-1,1-1 0,0 1 1,0 0-1,0 0 0,0-1 0,0 1 1,1 0-1,-1 0 0,1 0 0,0 0 1,2-6-1,4-6 814,0 0 0,1 0 0,1 1 0,11-14 0,13-24 451,-26 92-1245,21 70 0,1-24 1564,47 93 0,-60-145-1546,-14-29-96,1 0 0,-1 0 0,0 1-1,0-1 1,-1 0 0,0 1 0,0-1-1,0 1 1,0 6 0,-1-11-46,0 0-1,0 0 1,-1 0 0,1 0 0,0 0 0,-1 0 0,1 0-1,-1 0 1,1 0 0,-1 0 0,1 0 0,-1 0 0,0 0-1,1-1 1,-1 1 0,0 0 0,0 0 0,0-1 0,-1 2-1,0-1-3,-1 0 0,1 0 0,-1 0 0,0 0-1,0-1 1,1 1 0,-1-1 0,0 1-1,0-1 1,-3 0 0,-5-1-19,1-1 0,0 0 0,0-1 0,0 0 0,0 0 0,0-1 0,1 0 0,0-1 0,0 0 0,0 0 0,0-1 0,1 0 0,0-1 0,0 0 0,-9-10 0,16 15-99,0 1 0,0 0 1,0 0-1,1 0 0,-1-1 0,0 1 0,1 0 1,-1-1-1,1 1 0,-1-1 0,1 1 0,-1 0 1,1-1-1,0 1 0,0-1 0,0 1 1,0-1-1,0 1 0,0-1 0,0 1 0,0-1 1,1 1-1,-1-1 0,1 1 0,-1 0 0,1-1 1,-1 1-1,1 0 0,0-1 0,0 1 0,-1 0 1,1 0-1,0 0 0,2-2 0,4-4-1117,0 0 1,0 1-1,1 0 0,12-7 0,2-2-847,-16 10 1247,71-65-7283,-43 29 8944,-31 36 291,-1 0 0,1 0 0,-1 0 0,1 0 0,-2-1 0,3-6 0,-7 33 4589,1-5-5218,1-1-1,0 1 1,4 31 0,-3-47-496,0 1 0,0-1 0,0 0 0,0 0 0,0 1 1,0-1-1,0 0 0,0 0 0,0 1 0,0-1 0,0 0 0,0 0 1,1 0-1,-1 1 0,0-1 0,0 0 0,0 0 0,0 0 1,1 0-1,-1 1 0,0-1 0,0 0 0,0 0 0,1 0 0,-1 0 1,0 0-1,0 0 0,1 0 0,-1 0 0,0 1 0,0-1 1,1 0-1,-1 0 0,0 0 0,0 0 0,1 0 0,-1 0 0,0 0 1,0 0-1,0-1 0,1 1 0,-1 0 0,0 0 0,0 0 1,1 0-1,-1 0 0,0 0 0,0 0 0,0 0 0,1-1 0,-1 1 1,0 0-1,0 0 0,0 0 0,1 0 0,-1-1 0,0 1 1,0 0-1,0 0 0,0 0 0,0-1 0,0 1 0,11-14 151,-2-11-88,-1-1-1,-1 1 0,-1-1 0,-1 0 0,-2-1 1,1-42-1,-2 90-76,1 0 1,1 0-1,1 0 0,0-1 1,2 0-1,0 0 0,14 25 1,-21-45 9,0 1 0,1 0 1,-1-1-1,0 1 1,1-1-1,-1 1 1,0-1-1,1 1 0,-1-1 1,1 0-1,-1 1 1,0-1-1,1 1 1,-1-1-1,1 0 1,-1 1-1,1-1 0,-1 0 1,1 0-1,0 1 1,-1-1-1,1 0 1,-1 0-1,1 0 1,-1 0-1,1 0 0,0 0 1,-1 0-1,1 0 1,-1 0-1,1 0 1,0 0-1,-1 0 0,1 0 1,-1 0-1,1-1 1,-1 1-1,1 0 1,0 0-1,-1-1 1,1 1-1,-1 0 0,1-1 1,-1 1-1,0-1 1,1 1-1,-1 0 1,1-1-1,-1 1 0,0-1 1,1 1-1,-1-1 1,0 1-1,1-1 1,-1 1-1,0-1 1,0 0-1,0 1 0,0-1 1,1 1-1,-1-1 1,0 1-1,0-2 1,12-43 386,-11 43-389,10-60-30,-3-1-1,-3 0 1,-5-106 0,0 165-11,-3-30-176,3 32 199,0 1-1,0 0 0,0 0 1,-1 0-1,1 0 0,0 0 0,0 0 1,-1 0-1,1 0 0,-1 0 0,1 0 1,-1 0-1,1 0 0,-1 0 1,0 0-1,1 0 0,-1 0 0,0 0 1,0 1-1,0-1 0,0 0 1,1 1-1,-3-2 0,3 4-5,-1-1-1,0 0 1,0 1-1,0-1 1,1 1-1,-1-1 1,1 0-1,-1 1 1,1 0-1,0-1 1,-1 1-1,1-1 1,0 1-1,0-1 1,0 1-1,1 1 1,-2 0-13,-2 280 1062,3-281-1015,0 1-1,0-1 1,0 0-1,0 0 1,1 0-1,-1 0 1,1 0-1,-1 0 1,1 0-1,0 0 1,0 0-1,0 0 1,2 2-1,-3-3-9,1-1-1,-1 1 1,1-1 0,-1 1-1,1-1 1,0 1 0,-1-1-1,1 0 1,0 0-1,-1 1 1,1-1 0,0 0-1,0 0 1,-1 0 0,1 1-1,0-1 1,0 0 0,-1 0-1,1 0 1,0-1-1,-1 1 1,1 0 0,0 0-1,0 0 1,0-1 0,3 0 12,0-1 1,-1 0-1,0-1 1,1 1-1,-1 0 1,0-1-1,0 0 1,0 0 0,0 0-1,-1 0 1,4-6-1,1-1-62,-4 4-6,1 0 1,0 0-1,0 1 1,1-1-1,8-7 1,-12 13 46,-1-1 1,1 0 0,0 0 0,0 1-1,0-1 1,1 1 0,-1-1-1,0 1 1,0-1 0,0 1-1,0 0 1,0 0 0,1-1 0,-1 1-1,0 0 1,0 0 0,0 0-1,1 0 1,-1 1 0,0-1-1,0 0 1,0 0 0,0 1 0,0-1-1,1 0 1,-1 1 0,0-1-1,0 1 1,0 0 0,0-1-1,0 1 1,0 0 0,0 0 0,-1-1-1,1 1 1,0 0 0,0 0-1,-1 0 1,2 2 0,23 35 39,-20-30-15,-1 0-1,2 0 1,-1 0-1,12 11 1,-17-18-10,1-1 0,-1 0 0,0 0 0,0 0 0,0 0 0,0 1 0,0-1 0,1 0 0,-1 0 0,0 0 0,0 0 0,0 0 0,1 0 0,-1 0 0,0 1 0,0-1 0,1 0 0,-1 0 0,0 0 0,0 0 0,0 0 0,1 0 0,-1 0 0,0 0 0,0 0 0,1 0 0,-1 0 0,0 0 0,0 0 0,0-1 0,1 1 0,-1 0 0,0 0 0,0 0 0,0 0 1,1 0-1,-1 0 0,0 0 0,0-1 0,0 1 0,0 0 0,1 0 0,-1 0 0,0 0 0,0-1 0,0 1 0,0 0 0,0 0 0,0-1 0,5-17 298,-3-25-38,-2 39-233,-5-54 186,5 55-216,-1 0 0,1 1 0,-1-1 0,0 0 0,0 1 0,0-1 0,0 1 0,0 0 0,-1-1 0,1 1 0,-1 0 0,1 0 0,-1-1 0,0 2 0,0-1 0,0 0 0,0 0 0,0 0 0,-4-1 0,3 2-40,2 2 20,1 1 0,0-1-1,1 1 1,-1-1 0,0 0 0,0 1 0,1-1 0,-1 1 0,1-1-1,-1 0 1,1 1 0,-1-1 0,1 0 0,0 0 0,0 1-1,-1-1 1,3 2 0,-1-2 13,0 0 1,-1 1-1,1-1 1,0 0-1,0 0 0,0 0 1,0 0-1,0-1 1,1 1-1,-1-1 0,0 1 1,0-1-1,0 0 0,1 1 1,-1-1-1,0 0 1,0-1-1,0 1 0,1 0 1,1-1-1,1-1 7,-1 1-1,0-1 1,0 0-1,0 0 1,-1-1 0,1 1-1,0-1 1,-1 0 0,6-5-1,4-8 28,0 0 0,-1-1 0,16-27 1,-21 31-31,5-6-5,-7 13 0,-1-1 0,1 1 0,-1-1 0,-1 0 0,1 0 0,-1-1 0,-1 1 0,1-1 0,-1 0 0,1-10 0,-4 18 0,1 0 0,-1-1 0,0 1 0,0 0 0,0 0 0,0-1 0,0 1 0,0 0 0,0 0 0,0 0 0,0 0 0,1 0 0,-1 0 0,0 1 0,0-1 0,0 0 0,0 0 0,0 1 0,0-1 0,0 0 0,1 1 0,-1-1 0,0 1 0,0-1 0,-1 2 0,-4 3 0,0 0 0,0 1 0,1 0 0,-1 0 0,1 1 0,1-1 0,-1 1 0,1 0 0,0 0 0,1 1 0,0-1 0,0 1 0,0-1 0,-1 11 0,0-1 0,1 0 0,0 1 0,1-1 0,1 0 0,2 30 0,0-45-43,-1 0 0,0 0 0,1 0 0,-1-1 0,1 1-1,-1 0 1,1 0 0,0-1 0,0 1 0,0 0 0,0-1 0,0 1 0,0-1 0,0 1 0,0-1 0,1 0-1,-1 1 1,1-1 0,-1 0 0,1 0 0,-1 0 0,1 0 0,0 0 0,-1 0 0,1-1 0,0 1 0,0 0 0,-1-1-1,1 0 1,0 1 0,0-1 0,0 0 0,0 0 0,0 0 0,0 0 0,-1 0 0,1 0 0,0-1 0,0 1-1,0-1 1,2 0 0,2 0-421,1-1-1,0 0 1,-1 0 0,1-1-1,-1 0 1,0 0-1,1 0 1,-2-1-1,1 0 1,6-5-1,3-9-7414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5.250"/>
    </inkml:context>
    <inkml:brush xml:id="br0">
      <inkml:brushProperty name="width" value="0.025" units="cm"/>
      <inkml:brushProperty name="height" value="0.025" units="cm"/>
    </inkml:brush>
  </inkml:definitions>
  <inkml:trace contextRef="#ctx0" brushRef="#br0">0 50 11307,'0'0'10442,"9"0"-8473,45-9 229,-52 9-2101,0 0 1,0-1-1,1 1 0,-1-1 0,0 1 1,0-1-1,0 0 0,0 0 1,0 0-1,0 0 0,-1 0 1,1-1-1,0 1 0,-1 0 0,1-1 1,0 0-1,-1 1 0,0-1 1,1 0-1,-1 1 0,0-1 1,0 0-1,0 0 0,0 0 1,0 0-1,0 0 0,0-3 0,-3 5-18,-1-1-1,1 1 1,0 0-1,0-1 0,0 1 1,-1 0-1,1 0 1,0 1-1,0-1 1,-1 0-1,1 1 0,0-1 1,0 1-1,0 0 1,-3 1-1,1 1-26,-1-1-1,1 1 1,0 0 0,0 0-1,1 1 1,-1-1 0,1 1-1,0 0 1,0-1 0,0 2-1,0-1 1,0 0 0,1 0 0,0 1-1,0 0 1,0-1 0,1 1-1,0 0 1,-1 0 0,2-1-1,-2 11 1,3-14-38,0 0 0,0 0-1,0 0 1,0 0 0,0-1 0,0 1-1,1 0 1,-1-1 0,0 1 0,0-1-1,1 1 1,-1-1 0,0 0 0,0 1 0,1-1-1,-1 0 1,0 0 0,1 0 0,-1 0-1,0 0 1,1 0 0,0-1 0,37-1 127,-39 2-140,15-2-149,-1-1-1,0-1 1,22-8-1,-24 7 35,-1 1-1,1 0 0,0 1 1,0 1-1,24-3 1,-35 6 142,0-1-1,0 1 1,0 0 0,0-1 0,0 1-1,0 0 1,0 0 0,-1-1 0,1 1-1,0 0 1,-1 0 0,1 0 0,0 0-1,-1 0 1,1 0 0,-1 0 0,1 0-1,-1 0 1,0 1 0,1-1 0,-1 0-1,0 0 1,0 0 0,0 0 0,0 0 0,0 1-1,0-1 1,0 0 0,0 0 0,-1 2-1,1-1 24,-1 0-1,1 0 0,0 0 0,0-1 1,1 1-1,-1 0 0,0 0 1,0 0-1,1-1 0,-1 1 0,1 0 1,0 0-1,0-1 0,-1 1 1,1 0-1,0-1 0,0 1 1,0-1-1,1 0 0,1 3 0,6-2-198,1 0-1,-1 0 1,1-1-1,-1 0 0,1-1 1,0 0-1,16-2 0,7 0-7390,-29 2 1149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7:02.172"/>
    </inkml:context>
    <inkml:brush xml:id="br0">
      <inkml:brushProperty name="width" value="0.025" units="cm"/>
      <inkml:brushProperty name="height" value="0.025" units="cm"/>
    </inkml:brush>
  </inkml:definitions>
  <inkml:trace contextRef="#ctx0" brushRef="#br0">67 69 10954,'-5'-48'10456,"5"48"-10317,0-1 0,0 0 0,0 0 0,-1 0 0,1 0 0,0 0 0,0 0 0,0 1 0,-1-1 0,1 0 1,-1 0-1,1 0 0,0 1 0,-1-1 0,0 0 0,1 0 0,-1 1 0,1-1 0,-1 0 0,0 1 0,1-1 0,-1 1 0,0-1 0,0 1 0,1-1 0,-1 1 0,0 0 1,0-1-1,0 1 0,0 0 0,1 0 0,-1-1 0,0 1 0,0 0 0,0 0 0,0 0 0,0 0 0,0 0 0,0 0 0,0 0 0,1 1 0,-1-1 0,0 0 0,0 0 1,0 1-1,0-1 0,1 0 0,-1 1 0,-1 0 0,0 1-91,0 0 0,0 0 0,1 0 0,-1 0 0,1 0-1,-1 0 1,1 0 0,0 1 0,0-1 0,0 0 0,0 1 0,1-1 0,-1 1 0,1-1 0,-1 5 0,-3 43-2,3-44-10,0 17-7,-1-14-8,1-1 0,1 1 1,-1 0-1,2 0 0,-1 0 0,1 0 0,0 0 0,1 0 0,0-1 0,6 17 0,-8-24-14,1-1-1,-1 1 1,0-1-1,1 1 1,-1-1-1,0 1 1,1-1-1,-1 0 0,0 1 1,1-1-1,-1 0 1,1 1-1,-1-1 1,1 0-1,-1 1 1,0-1-1,1 0 1,-1 0-1,1 0 1,0 1-1,-1-1 1,1 0-1,-1 0 1,1 0-1,-1 0 1,1 0-1,-1 0 0,1 0 1,-1 0-1,1 0 1,-1 0-1,1 0 1,-1-1-1,2 1 1,13-18 193,4-29 55,-18 47-253,10-42 86,11-73 0,-18 105-120,2 19 78,3 25 170,-8-29-153,2 6 21,-1 2-16,2 1-1,-1-1 1,2-1 0,0 1-1,0-1 1,1 0-1,10 16 1,-16-28-55,1 1-1,-1 0 1,1-1 0,-1 1 0,1 0-1,-1-1 1,1 1 0,0-1-1,-1 1 1,1-1 0,0 1 0,-1-1-1,1 1 1,0-1 0,0 0 0,0 1-1,-1-1 1,1 0 0,0 0-1,0 1 1,0-1 0,-1 0 0,1 0-1,0 0 1,0 0 0,0 0 0,0 0-1,-1 0 1,1-1 0,0 1-1,0 0 1,0 0 0,0-1 0,-1 1-1,1 0 1,0-1 0,-1 1-1,1-1 1,0 1 0,0-1 0,-1 1-1,1-1 1,-1 1 0,1-1 0,-1 0-1,1 1 1,-1-1 0,1 0-1,-1 0 1,1 1 0,-1-1 0,0 0-1,0 0 1,1-1 0,19-54 742,-17 45-694,4-13-61,-6 16 0,1 1 0,0-1 0,1 1 0,-1 0 0,1 0 0,1 0 0,-1 0 0,9-12 0,-11 19 0,0-1 0,0 1 0,-1-1 0,1 1 0,0-1 0,0 1 0,0 0 0,0-1 0,-1 1 0,1 0 0,0 0 0,0 0 0,0 0 0,0 0 0,0 0 0,0 0 0,0 0 0,0 0 0,0 0 0,-1 0 0,1 0 0,0 1 0,0-1 0,0 0 0,0 1 0,0-1 0,-1 0 0,1 1 0,0-1 0,0 1 0,-1-1 0,1 1 0,0 0 0,-1-1 0,1 1 0,0 0 0,-1 0 0,1-1 0,-1 1 0,1 0 0,-1 1 0,26 43 0,-21-33 0,-2-8 0,17 27 0,-19-31 0,-1 0 0,0 1 0,0-1 0,0 0 0,1 0 0,-1 0 0,0 1 0,0-1 0,1 0 0,-1 0 0,0 0 0,1 0 0,-1 0 0,0 0 0,0 0 0,1 0 0,-1 0 0,0 1 0,1-1 0,-1 0 0,0 0 0,1-1 0,-1 1 0,0 0 0,0 0 0,1 0 0,-1 0 0,0 0 0,1 0 0,-1 0 0,0 0 0,0 0 0,1-1 0,6-19 0,-5 9-242,-2 7-159,0 0 1,1 0-1,-1 0 0,1 0 1,0 0-1,0 0 1,0 0-1,1 0 0,-1 0 1,1 0-1,0 1 0,0-1 1,3-3-1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7:02.879"/>
    </inkml:context>
    <inkml:brush xml:id="br0">
      <inkml:brushProperty name="width" value="0.025" units="cm"/>
      <inkml:brushProperty name="height" value="0.025" units="cm"/>
    </inkml:brush>
  </inkml:definitions>
  <inkml:trace contextRef="#ctx0" brushRef="#br0">29 144 18225,'0'0'12022,"-6"11"-11968,-17 36-28,24-48-30,-1 0 0,1 0 0,0 1 0,0-1 0,-1 0 0,1 0 0,0 1 0,0-1 0,0 1 0,0-1 0,0 1 0,0-1 0,0 1 0,0-1 0,0 1 0,0 0 0,0 0 0,0-1 0,0 1 0,0 0-1,0 0 1,0 0 0,0 0 0,0 0 0,1 0 0,-1 1 0,0-1 0,0 0 0,0 0 0,0 1 0,0-1 0,0 1 0,0-1 0,0 1 0,-1-1 0,1 1 0,0 0 0,0-1 0,0 1 0,0 0 0,-1 0 0,1-1 0,0 1-1,-1 0 1,1 0 0,-1 0 0,1 0 0,-1 0 0,1 0 0,-1 0 0,0 0 0,1 0 0,-1 0 0,0 0 0,0 0 0,0 0 0,0 0 0,0 1 0,0-1 0,0 0 0,0 0 0,0 0 0,0 0 0,-1 0 0,1 0 0,0 0-1,-1 0 1,1 0 0,-2 1 0,20-27-255,-17 25 245,0-1 0,0 1 1,-1 0-1,1 0 0,0 0 0,-1 0 0,1 0 0,0 0 0,0 0 0,-1 0 0,1 0 0,0 0 0,0 0 0,-1 1 0,1-1 0,0 0 0,0 0 0,-1 1 0,1-1 0,0 0 1,-1 1-1,1-1 0,-1 1 0,1-1 0,-1 1 0,1-1 0,-1 1 0,1-1 0,-1 1 0,1 0 0,-1-1 0,1 1 0,-1 0 0,0-1 0,0 1 0,1 0 0,-1-1 1,0 1-1,0 1 0,14 23 101,-2 1 1,-1 1 0,-2-1 0,0 2 0,-2-1-1,-1 1 1,-1 1 0,2 45 0,-6-74-67,-1 0 0,0 1 0,0-1 0,0 1 0,0-1 1,0 1-1,0-1 0,0 1 0,0-1 0,0 0 0,0 1 0,0-1 1,0 1-1,0-1 0,0 1 0,0-1 0,-1 0 0,1 1 0,0-1 1,0 1-1,0-1 0,-1 0 0,1 1 0,0-1 0,0 1 0,-1-1 1,1 0-1,0 0 0,-1 1 0,1-1 0,0 0 0,-1 0 0,1 1 1,-1-1-1,1 0 0,0 0 0,-1 0 0,1 1 0,-1-1 0,1 0 1,-1 0-1,1 0 0,-1 0 0,1 0 0,0 0 0,-1 0 0,1 0 1,-1 0-1,1 0 0,-1 0 0,1-1 0,0 1 0,-1 0 1,1 0-1,-1 0 0,1 0 0,0-1 0,-1 1 0,1 0 0,-1 0 1,1-1-1,-22-20 45,18 14-92,1-1 0,0 0 0,0 0-1,0 0 1,1 0 0,1 0 0,-1-1 0,1 1-1,1-1 1,-1 1 0,1-1 0,1 1 0,1-10 0,4-14 16,1-1 0,13-34 0,7-33 70,-24 84-41,-1 1 1,0 0-1,-1-1 1,-1 1 0,-4-31-1,4 45-10,0 0 0,0 0 0,0 0 0,0 1 0,0-1-1,-1 0 1,1 0 0,0 0 0,-1 1 0,1-1 0,-1 0 0,1 0-1,-1 1 1,1-1 0,-1 0 0,0 1 0,1-1 0,-1 1 0,1-1 0,-1 1-1,0-1 1,0 1 0,1-1 0,-1 1 0,0 0 0,0-1 0,0 1-1,1 0 1,-1 0 0,0-1 0,0 1 0,0 0 0,0 0 0,0 0 0,1 0-1,-1 0 1,0 0 0,0 1 0,0-1 0,0 0 0,0 0 0,1 1 0,-1-1-1,0 0 1,0 1 0,1-1 0,-1 1 0,0-1 0,0 1 0,1-1-1,-1 1 1,1-1 0,-1 1 0,0 0 0,1-1 0,-1 1 0,1 0 0,-1-1-1,1 1 1,0 0 0,-1 1 0,-4 17 6,2 1 0,0-1-1,1 1 1,1 0 0,1 0 0,0 0-1,4 20 1,-3-33-16,-2-5-6,1 0 0,0-1 0,0 1-1,0 0 1,0 0 0,1 0 0,-1-1-1,0 1 1,1 0 0,-1 0 0,1-1-1,0 1 1,-1 0 0,1-1 0,0 1-1,0 0 1,0-1 0,0 1 0,0-1-1,1 0 1,-1 1 0,0-1 0,1 0-1,-1 0 1,1 0 0,-1 0 0,1 0-1,3 1 1,-3-2-302,0 0 1,1 0-1,-1-1 1,0 1-1,1-1 0,-1 0 1,0 0-1,0 0 1,0 0-1,0 0 0,0 0 1,0 0-1,0-1 1,0 1-1,0-1 0,0 1 1,-1-1-1,1 0 1,-1 0-1,1 0 0,-1 0 1,2-2-1,9-15-5355,-4-2-2189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7:03.905"/>
    </inkml:context>
    <inkml:brush xml:id="br0">
      <inkml:brushProperty name="width" value="0.025" units="cm"/>
      <inkml:brushProperty name="height" value="0.025" units="cm"/>
    </inkml:brush>
  </inkml:definitions>
  <inkml:trace contextRef="#ctx0" brushRef="#br0">1 0 11179,'0'0'15273,"4"10"-14387,3 11-532,-2 0 1,0 1-1,-1 0 1,-1 0-1,-1 0 1,-2 42-1,0-29-5,1-1 0,9 49 1,-10-82-327,0 0 0,0 0 0,0 0 0,0 0 0,0 0 0,1 0 0,-1 0 0,0 0 0,1 0 0,-1-1 0,0 1 0,1 0 0,-1 0 0,1 0 0,0 0 0,-1 0 0,1-1 0,0 1 0,-1 0 0,1-1 0,0 1 0,0 0 0,0-1 0,0 1 0,-1-1 0,1 1 0,2 0 0,-1-2-1,-1 1 0,1 0 0,-1 0-1,1-1 1,-1 1 0,1-1 0,-1 1 0,0-1 0,1 0 0,-1 0-1,0 1 1,1-1 0,-1 0 0,0 0 0,2-2 0,5-5 5,-1 0 1,-1 0 0,12-17 0,-12 13-560,1 0 1,-2-1 0,0 1-1,0-1 1,-1 0 0,3-16-1,-6 21-644,0-1 0,0 1 0,-1 0 0,0-1-1,-1 1 1,-2-15 0,3 22 1092,0 1 0,0-1-1,1 1 1,-1 0 0,0-1 0,0 1 0,0-1-1,0 1 1,0-1 0,0 1 0,0-1 0,-1 1-1,1 0 1,0-1 0,0 1 0,0-1 0,0 1-1,-1-1 1,1 1 0,0 0 0,0-1 0,-1 1-1,1 0 1,0-1 0,0 1 0,-1 0 0,1-1-1,0 1 1,-1 0 0,1-1 0,-1 1 0,1 0-1,0 0 1,-1 0 0,1-1 0,-1 1 0,1 0-1,-1 0 1,1 0 0,0 0 0,-1 0 0,1 0-1,-1 0 1,1 0 0,-1 0 0,1 0 0,-1 0-1,1 0 1,-1 0 0,1 0 0,0 0 0,-1 1 0,1-1-1,-1 0 1,0 1 0,0 0 185,0 0 1,0 0-1,0 0 1,0 1-1,0-1 1,1 0-1,-1 1 1,0-1 0,1 1-1,-1-1 1,0 1-1,1-1 1,0 1-1,-1 2 1,-6 40 2629,3-29-1077,2-28-18,2 12-1575,0 0 0,0 1 0,0-1-1,0 0 1,0 1 0,0-1 0,0 0 0,1 0-1,-1 1 1,0-1 0,1 0 0,-1 1 0,0-1-1,1 0 1,-1 1 0,1-1 0,-1 1 0,1-1-1,-1 1 1,1-1 0,0 1 0,-1-1 0,2 0-1,-1 1 3,0-1 0,-1 1 0,1-1 0,0 1 0,-1-1 0,1 1 0,-1-1 0,1 0 0,0 1 0,-1-1 0,1 0 0,-1 1 1,0-1-1,1 0 0,-1 0 0,0 1 0,1-1 0,-1 0 0,0 0 0,0 0 0,1-1 0,8-39 1986,-6 34-2003,-1 0 0,0 0 1,0 0-1,-1-1 1,1-13-1,-4 22-52,-1 1 0,1-1 1,-1 0-1,1 0 0,0 1 0,0 0 0,0-1 0,0 1 0,-3 3 0,-2 2 157,1 1 0,-1 0-1,2 1 1,-7 11-1,10-15 19,0-1 0,1 1-1,0 0 1,0 0-1,0 0 1,0 0 0,1 0-1,0 0 1,0 0-1,0 0 1,2 5-1,-1 0 110,-1-4-247,0 0 0,0 0-1,1-1 1,0 1-1,0 0 1,1 0-1,-1-1 1,1 1-1,0-1 1,5 8-1,-6-13-207,-1 0 0,1 0-1,0 0 1,-1 0 0,1 0-1,0 0 1,-1-1 0,1 1 0,0 0-1,-1 0 1,1-1 0,-1 1-1,1 0 1,0-1 0,-1 1-1,1-1 1,-1 1 0,1-1-1,-1 1 1,1-1 0,-1 1-1,0-1 1,1 1 0,-1-1-1,0 0 1,1 1 0,-1-1 0,0 0-1,0 0 1,14-27-4991,-11 21 2651,10-19-5015,-8 16 1392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7:04.636"/>
    </inkml:context>
    <inkml:brush xml:id="br0">
      <inkml:brushProperty name="width" value="0.025" units="cm"/>
      <inkml:brushProperty name="height" value="0.025" units="cm"/>
    </inkml:brush>
  </inkml:definitions>
  <inkml:trace contextRef="#ctx0" brushRef="#br0">5 232 17649,'0'0'5610,"-1"11"-4910,-3 87 1291,5-98-1983,-1-1 0,0 1 0,0-1 0,1 1 0,-1-1 0,1 1 1,-1-1-1,0 1 0,1-1 0,-1 1 0,1-1 0,-1 1 0,1 0 0,-1-1 0,1 1 0,-1 0 1,1-1-1,-1 1 0,1 0 0,0 0 0,-1 0 0,1-1 0,-1 1 0,1 0 0,0 0 0,-1 0 1,1 0-1,0 0 0,-1 0 0,1 0 0,-1 0 0,1 0 0,0 1 0,0-1 0,23 7-195,-17 3 177,1-1 0,-2 1 0,0 0 0,0 1 0,-1-1 0,0 1 0,0 0 0,-1 1 0,-1-1 0,4 24 0,-2 1 417,-1 1-1,-1 45 1,-3-81-358,1 0-1,-1 0 0,0 1 0,0-1 0,0 0 1,0 1-1,-1-1 0,1 0 0,0 0 1,0 1-1,-1-1 0,1 0 0,-1 0 0,1 1 1,-1-1-1,0 0 0,1 0 0,-1 0 1,0 0-1,0 0 0,0 0 0,1 0 0,-1 0 1,0 0-1,0-1 0,-1 1 0,1 0 1,-1 0-1,0-1-37,1 0 1,0 0 0,0 0-1,0-1 1,0 1 0,0 0-1,0-1 1,0 1-1,0-1 1,0 1 0,0-1-1,1 1 1,-1-1 0,0 0-1,0 1 1,0-1-1,1 0 1,-1 0 0,0 0-1,1 0 1,-1 1 0,0-1-1,1 0 1,-1 0-1,1 0 1,0 0 0,-1 0-1,1 0 1,0 0 0,0-1-1,-1 1 1,1 0-1,0-1 1,-3-14-57,1-1 1,1 1-1,0-1 0,1 1 0,0-1 1,5-22-1,26-101 70,-8 41 194,-21 90-234,42-246 2368,-47 338-2214,0-55-40,2 0 0,1 0 0,1 1 0,1-1 0,1 0 1,13 46-1,-16-71-98,1-1 0,-1 0 0,1 0 0,0 0 0,0 0 0,0 1 0,0-1 0,1-1 0,-1 1 0,1 0 0,-1 0 0,1 0 0,-1-1 0,1 1 0,0-1 0,0 1 0,0-1 0,0 0 0,0 0 0,3 2 0,-13-27-209,-14-12 235,10 17-66,1 1 1,-9-22-1,18 34 96,0 1 0,0-1 0,0 0 0,1 0 0,0 0 0,0 0 0,1 1 0,-1-1 0,1 0-1,0 0 1,1 0 0,1-8 0,-1 12-39,0 0-1,0 0 1,0 0 0,0 0-1,1 0 1,-1 0 0,1 0-1,-1 0 1,1 1-1,0-1 1,0 1 0,-1-1-1,1 1 1,0 0 0,3-2-1,37-17-129,-29 14 1,31-17-1857,-15 4-2150,4-8-6260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8:34.168"/>
    </inkml:context>
    <inkml:brush xml:id="br0">
      <inkml:brushProperty name="width" value="0.025" units="cm"/>
      <inkml:brushProperty name="height" value="0.025" units="cm"/>
    </inkml:brush>
  </inkml:definitions>
  <inkml:trace contextRef="#ctx0" brushRef="#br0">7 2861 8392,'-6'-5'2064,"11"-5"-1465,14-9-48,51-33 1928,128-73 1,88-22-1523,-93 50-627,1494-732 908,-1068 539-824,130-59-278,-419 207 1207,595-173-1,-29 38-2175,-866 264 814,-23 7 191,-21 3 337,-28 6-468,1 3-1,-1 2 0,1 1 1,1 2-1,-49 21 0,11-6-15,-1797 605-653,1538-514 685,-2023 857 162,2117-851-200,-248 170-1,482-288-25,7-4 1,0 0 1,-1 1-1,1-1 1,0 1-1,0-1 1,0 1-1,0 0 1,1-1-1,-1 1 0,0 0 1,1 0-1,-1 0 1,1 0-1,0 1 1,-2 2-1,3-5 2,0 0-1,0 1 0,0-1 1,0 0-1,0 0 1,0 0-1,0 1 1,0-1-1,0 0 0,0 0 1,0 0-1,0 1 1,1-1-1,-1 0 1,0 0-1,0 0 0,0 1 1,0-1-1,0 0 1,0 0-1,1 0 0,-1 0 1,0 0-1,0 1 1,0-1-1,0 0 1,1 0-1,-1 0 0,0 0 1,0 0-1,0 0 1,0 0-1,1 0 1,-1 0-1,0 0 0,0 0 1,1 0-1,-1 0 1,0 0-1,0 0 1,0 0-1,1 0 0,-1 0 1,0 0-1,0 0 1,0 0-1,1 0 1,-1 0-1,12 0-48,0 0 1,1-1-1,-1 0 0,0-1 1,0-1-1,0 0 1,17-6-1,91-43 174,-65 27-120,11-4 48,2190-923-1278,-1510 656 1252,1087-414 1529,-746 366-762,-1062 338-833,0-1-161,0 2 0,1 1 0,35-2 0,-80 24-4329,-28 2 33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8:36.115"/>
    </inkml:context>
    <inkml:brush xml:id="br0">
      <inkml:brushProperty name="width" value="0.025" units="cm"/>
      <inkml:brushProperty name="height" value="0.025" units="cm"/>
    </inkml:brush>
  </inkml:definitions>
  <inkml:trace contextRef="#ctx0" brushRef="#br0">253 197 9513,'0'0'902,"13"-5"331,42-12-17,0 2-1,104-14 0,134 0 1098,-184 20-1882,107-7 38,174-18 909,-365 28-1108,-15 3 277,-12 1 1065,-1566 47 1533,1561-44-3082,12 0-40,31 1-44,62-2 52,449-28-301,-180 6-773,318-1 1310,-1794 103 443,1039-72-688,-5-1-44,-112 27 0,292-29-506,757-71 36,-811 61 450,259-38 36,-286 36 132,-24 7-121,0 0 1,0-1 0,0 1 0,0 0 0,0 0 0,0 0-1,0-1 1,0 1 0,0 0 0,0 0 0,0 0 0,0-1-1,0 1 1,0 0 0,0 0 0,0 0 0,0-1-1,0 1 1,0 0 0,0 0 0,0 0 0,0-1 0,0 1-1,-1 0 1,1 0 0,0 0 0,0 0 0,0-1 0,0 1-1,0 0 1,0 0 0,-1 0 0,1 0 0,0 0 0,0 0-1,0-1 1,-1 1 0,1 0 0,0 0 0,0 0-1,0 0 1,0 0 0,-1 0 0,1 0 0,0 0 0,0 0-1,0 0 1,-1 0 0,1 0 0,-46-8 570,-179 3-545,1 9 0,0 11 0,-263 50-1,317-22-25,94-21-2425,0-5-5479,51-15-3124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3:14.627"/>
    </inkml:context>
    <inkml:brush xml:id="br0">
      <inkml:brushProperty name="width" value="0.025" units="cm"/>
      <inkml:brushProperty name="height" value="0.025" units="cm"/>
    </inkml:brush>
  </inkml:definitions>
  <inkml:trace contextRef="#ctx0" brushRef="#br0">6568 142 13421,'-423'-39'2223,"332"37"-1889,0 4-1,-151 23 1,-420 128-2488,344-71 1153,-1166 336 1710,1025-255 89,-508 256 1,165 8-460,665-342 90,3 5 0,5 6 0,-189 182 1,271-230-332,2 3 0,-67 95 0,97-124-100,1 2-1,2-1 1,0 2 0,1-1 0,1 2 0,2-1-1,1 1 1,0 1 0,-4 46 0,11-58-9,1 0-1,0 0 1,1 0 0,0 0 0,2 0-1,-1 0 1,2-1 0,0 1 0,1-1-1,0-1 1,1 1 0,1-1 0,0 0 0,0-1-1,1 1 1,1-2 0,0 1 0,13 9-1,9 8 19,1-2 1,1-2-1,1-1 0,2-2 0,48 23 0,-6-9-5,1-3 1,2-4-1,1-4 1,154 27-1,-120-37 7,0-5-1,235-10 1,-167-16 7,218-47 1,168-77 19,-84-10-105,517-236 0,424-311 116,-1062 497-944,354-259 0,-613 380 728,120-114-1,-192 160 242,-1-3-1,-2 0 0,-1-3 1,-3 0-1,0-1 0,36-77 0,-55 98 83,-1 0-1,-1-1 0,-1 1 0,-1-1 0,-1-1 0,-1 1 1,0-1-1,-2 1 0,0-1 0,-1 1 0,-1-1 1,-2 0-1,1 1 0,-2 0 0,-1-1 0,-1 1 0,0 1 1,-1 0-1,-1 0 0,-1 0 0,-1 1 0,-1 0 0,0 1 1,-1 0-1,-22-24 0,11 18 30,0 0 1,-2 2-1,0 0 0,-1 2 1,-1 1-1,-1 1 0,-35-15 1,23 15-86,-1 1-1,-1 2 1,0 3 0,-79-13 0,48 17-456,0 3 0,-1 3 0,0 3 0,1 4 0,-1 3 0,-81 20 0,-64 28-2375,0 6-1586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3:52.573"/>
    </inkml:context>
    <inkml:brush xml:id="br0">
      <inkml:brushProperty name="width" value="0.025" units="cm"/>
      <inkml:brushProperty name="height" value="0.025" units="cm"/>
    </inkml:brush>
  </inkml:definitions>
  <inkml:trace contextRef="#ctx0" brushRef="#br0">0 68 6182,'0'0'9700,"9"-2"-8910,10 0 845,1 1 0,29 1 1,2 3-281,589 16 5207,-422-31-5943,35 21 198,-252-9-816,120 0 214,138-17 1,-58-7 35,225 1 0,-60 37-118,93 4-94,-93 0-19,968-54 87,-781 22 49,-355 14-125,719 18 203,-150-30-108,-210-3-70,125 27-56,-133-2 0,-266 2 0,26 0 0,311 8 0,-437-6 0,-74-4 0,0-5 0,127-10 0,-180-1 0,57-16 0,-118 21-454,1-1-1,-1-1 1,1 1-1,0 0 1,0-1-1,0 0 1,1 0 0,-1 0-1,1-1 1,-1 1-1,1-1 1,-3-4-1,-2-1-1719,-10-11-6944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22.782"/>
    </inkml:context>
    <inkml:brush xml:id="br0">
      <inkml:brushProperty name="width" value="0.025" units="cm"/>
      <inkml:brushProperty name="height" value="0.025" units="cm"/>
    </inkml:brush>
  </inkml:definitions>
  <inkml:trace contextRef="#ctx0" brushRef="#br0">0 136 9961,'0'0'5926,"8"-3"-5179,6 1-395,1 0 1,-1 0-1,1 1 0,0 1 0,-1 1 0,1 0 0,24 5 0,52 2 328,475-20 784,104 0 3339,1820 8-4643,-1946 11 71,-249 1-152,294-28-111,-415 10 59,443 1 889,-23 1-1026,-226-7 95,261-16 67,161 4 186,-377 19-193,558 29-29,283 11 806,-1239-32-796,-4 1 140,1-1 0,-1 0-1,1-1 1,-1 0-1,1-1 1,-1 0-1,18-7 1,-30 9-151,1 0 0,0 0 1,0 0-1,0 0 0,0 0 0,0 0 1,0 0-1,0 0 0,0 0 0,0 0 1,-1 0-1,1 0 0,0 0 0,0 0 0,0 0 1,0-1-1,0 1 0,0 0 0,0 0 1,0 0-1,0 0 0,0 0 0,0 0 1,0 0-1,0 0 0,0 0 0,0 0 1,0-1-1,0 1 0,0 0 0,0 0 1,0 0-1,0 0 0,0 0 0,0 0 1,0 0-1,0 0 0,0-1 0,0 1 0,0 0 1,0 0-1,0 0 0,0 0 0,0 0 1,0 0-1,0 0 0,0 0 0,0 0 1,0 0-1,1-1 0,-1 1 0,0 0 1,0 0-1,0 0 0,0 0 0,0 0 1,0 0-1,-17-2 53,-22 0-694,17 3-415,11-1-549,0 0 0,1 0 0,-1-1 1,-12-2-1,-1-7-6888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59.823"/>
    </inkml:context>
    <inkml:brush xml:id="br0">
      <inkml:brushProperty name="width" value="0.025" units="cm"/>
      <inkml:brushProperty name="height" value="0.025" units="cm"/>
    </inkml:brush>
  </inkml:definitions>
  <inkml:trace contextRef="#ctx0" brushRef="#br0">1 685 14189,'0'0'839,"10"-2"-348,10-3-101,0-1 0,0 0 0,0-2 1,-1 0-1,34-21 0,97-72 812,-62 39-784,302-180-181,-299 192 145,3 4 0,140-48-1,-208 86-661,52-8 0,-69 14-2886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6.216"/>
    </inkml:context>
    <inkml:brush xml:id="br0">
      <inkml:brushProperty name="width" value="0.025" units="cm"/>
      <inkml:brushProperty name="height" value="0.025" units="cm"/>
    </inkml:brush>
  </inkml:definitions>
  <inkml:trace contextRef="#ctx0" brushRef="#br0">167 53 8968,'0'0'13736,"-6"-9"-11254,4 5-2270,-2 0-1,1 1 0,0-1 0,-1 1 0,1-1 0,-1 1 0,0 0 0,0 0 0,-1 1 0,-4-3 0,6 4-167,1 0 0,-1 0 0,1 0 1,-1 1-1,0-1 0,1 1 0,-1 0 0,0 0 0,1 0 1,-1 0-1,0 0 0,0 0 0,1 1 0,-1-1 0,1 1 1,-1 0-1,0 0 0,1 0 0,-1 0 0,1 0 1,0 1-1,-1-1 0,1 1 0,0-1 0,-3 4 0,0 0-39,1-1 0,0 1 0,0 1 0,0-1 0,0 1 0,1-1-1,0 1 1,-4 9 0,6-12-8,-1 1 0,1 0 0,0 0 0,0 0 0,0 0 0,1 0 0,-1-1 0,1 1 0,0 1 0,0-1-1,0 0 1,1 0 0,-1-1 0,1 1 0,1 4 0,0-6 2,-1 0-1,0-1 1,1 1 0,-1-1 0,1 1-1,0-1 1,-1 0 0,1 1-1,0-1 1,0 0 0,0 0 0,0-1-1,0 1 1,0 0 0,0-1-1,0 1 1,0-1 0,0 1-1,0-1 1,0 0 0,0 0 0,0 0-1,0 0 1,3-1 0,2 1 21,0-1-1,1 1 1,-1-2 0,0 1 0,0-1 0,7-3 0,0-3-252,0-1-1,0 0 1,-1-1 0,0 0 0,-1-1 0,0 0-1,19-25 1,-38 44 520,2 1 1,-1 0-1,1 0 0,1 1 0,-1-1 1,2 1-1,-1 0 0,1 0 1,1 0-1,0 1 0,-1 14 0,3-24-269,0-1 0,0 1 0,0 0 0,1-1 0,-1 1 0,0 0 0,0-1 0,0 1 0,1 0 0,-1-1 0,0 1 0,1-1 0,-1 1 0,1-1 0,-1 1-1,0-1 1,1 1 0,-1-1 0,1 1 0,-1-1 0,1 1 0,0-1 0,-1 0 0,1 1 0,-1-1 0,1 0 0,0 0 0,0 1 0,28 1 279,25-12 173,-40 4-396,0-1 1,0-1-1,16-11 1,-17 10-133,0 1 0,0 1 0,19-9 1,-31 16 42,-1 0 1,1-1 0,0 1 0,0 0-1,0 0 1,-1-1 0,1 1-1,0 0 1,0 0 0,0 0 0,0 0-1,0 0 1,-1 0 0,1 0-1,0 1 1,0-1 0,0 0-1,0 0 1,-1 1 0,1-1 0,0 0-1,0 1 1,0-1 0,-1 1-1,1-1 1,0 1 0,-1-1 0,1 1-1,0-1 1,-1 1 0,1 0-1,-1-1 1,1 1 0,-1 0 0,1 0-1,-1-1 1,0 1 0,1 0-1,-1 0 1,0 0 0,0-1 0,1 1-1,-1 0 1,0 2 0,0-2 14,0 0 1,1 1-1,-1-1 1,1 0-1,-1 0 1,1 1-1,-1-1 0,1 0 1,0 0-1,-1 0 1,1 0-1,0 0 1,0 0-1,0 0 1,0 0-1,0 0 1,0 0-1,0 0 1,0-1-1,0 1 1,0 0-1,1-1 1,-1 1-1,0-1 1,0 1-1,1-1 1,-1 0-1,3 1 1,47-8 78,-45 5-371,1 1 1,-1-1 0,1 1 0,-1 1-1,1-1 1,-1 1 0,14 2-1,-19-1 319,0 0 0,0 0-1,0 0 1,0 0 0,0 0 0,-1 1-1,1-1 1,0 0 0,0 0-1,-1 1 1,1-1 0,-1 1 0,1-1-1,-1 1 1,0-1 0,0 1-1,1-1 1,-1 0 0,0 1-1,0-1 1,0 1 0,-1-1 0,1 3-1,1 11-1931,3-8-5985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58.852"/>
    </inkml:context>
    <inkml:brush xml:id="br0">
      <inkml:brushProperty name="width" value="0.025" units="cm"/>
      <inkml:brushProperty name="height" value="0.025" units="cm"/>
    </inkml:brush>
  </inkml:definitions>
  <inkml:trace contextRef="#ctx0" brushRef="#br0">174 216 2530,'0'0'1794,"-12"-7"-625,0 0-1063,1 0-1,0-1 1,1 0 0,0-1-1,0 0 1,0 0-1,2-1 1,-15-19-1,-2-23 897,-6-8 5422,33 71-939,3 11-4900,116 219 3892,-60-143-3678,108 135 0,-138-195-855,63 77-642,100 162 0,-183-257-2388,-10-11-2375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0.710"/>
    </inkml:context>
    <inkml:brush xml:id="br0">
      <inkml:brushProperty name="width" value="0.025" units="cm"/>
      <inkml:brushProperty name="height" value="0.025" units="cm"/>
    </inkml:brush>
  </inkml:definitions>
  <inkml:trace contextRef="#ctx0" brushRef="#br0">11 1 2915,'0'0'21487,"-2"9"-20430,-2 13-560,2 1 0,0-1 1,2 1-1,0-1 0,2 1 1,6 35-1,40 147 226,-34-150-603,-7-31-258,14 53 259,2-32-2800,-25-54-4238,-2-8 4049,-11-15-4793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1.054"/>
    </inkml:context>
    <inkml:brush xml:id="br0">
      <inkml:brushProperty name="width" value="0.025" units="cm"/>
      <inkml:brushProperty name="height" value="0.025" units="cm"/>
    </inkml:brush>
  </inkml:definitions>
  <inkml:trace contextRef="#ctx0" brushRef="#br0">0 165 14926,'0'0'9385,"79"-23"-8040,-30 6-448,1-2-416,5-2-257,-3-3-128,-3 2-32,-6 3-256,-7 6-1250,-9 6-864,-9 7-1025,-9 0-449,-9 13-1344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1.382"/>
    </inkml:context>
    <inkml:brush xml:id="br0">
      <inkml:brushProperty name="width" value="0.025" units="cm"/>
      <inkml:brushProperty name="height" value="0.025" units="cm"/>
    </inkml:brush>
  </inkml:definitions>
  <inkml:trace contextRef="#ctx0" brushRef="#br0">1 171 14926,'0'0'10730,"69"-15"-9352,-29-11-418,4-4-543,2-1-289,-1 4-64,-5 5-801,-7 9-2498,-8 7-833,-11 6-992,-8 0-4005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1.738"/>
    </inkml:context>
    <inkml:brush xml:id="br0">
      <inkml:brushProperty name="width" value="0.025" units="cm"/>
      <inkml:brushProperty name="height" value="0.025" units="cm"/>
    </inkml:brush>
  </inkml:definitions>
  <inkml:trace contextRef="#ctx0" brushRef="#br0">1 225 11979,'0'0'6716,"4"9"-4436,3 6-1214,0 1 1,1-2 0,1 1 0,16 19-1,-22-30-860,1-1 0,-1 1 0,1-1 0,0 1 0,0-1 0,0 0 0,0-1 0,0 1 0,0-1 0,8 3-1,-10-4-189,0-1 0,1 1 0,-1-1-1,0 0 1,1 0 0,-1 1-1,0-2 1,1 1 0,-1 0-1,0 0 1,1-1 0,-1 0-1,0 1 1,0-1 0,1 0 0,-1 0-1,0 0 1,0 0 0,0 0-1,0-1 1,0 1 0,0-1-1,2-2 1,4-5 70,0 0-1,-1-1 1,0 1 0,-1-2-1,0 1 1,5-13-1,-6 12-29,1-1 0,0 2 0,1-1 0,0 1-1,11-13 1,-18 23-55,1-1 0,-1 1-1,0-1 1,1 1 0,-1-1 0,0 1-1,1 0 1,-1-1 0,1 1 0,-1 0-1,0 0 1,1-1 0,-1 1 0,1 0-1,-1 0 1,1-1 0,-1 1 0,1 0-1,-1 0 1,1 0 0,-1 0 0,1 0-1,-1 0 1,1 0 0,0 0-1,-1 0 1,1 0 0,-1 0 0,1 0-1,-1 0 1,1 1 0,-1-1 0,1 0-1,-1 0 1,1 1 0,-1-1 0,0 0-1,1 0 1,-1 1 0,1-1 0,-1 0-1,0 1 1,1-1 0,-1 1-1,0-1 1,1 1 0,-1-1 0,0 0-1,1 1 1,-1-1 0,0 1 0,0-1-1,0 1 1,0-1 0,0 1 0,1-1-1,-1 1 1,0 1 0,6 37 267,-5-33-126,1 23 562,-1-19-509,-1 0 0,2 0 0,-1 0 0,1 0 0,5 14 0,-6-24-189,-1 1 1,0-1 0,1 1-1,-1-1 1,0 1-1,1-1 1,-1 1 0,1-1-1,-1 1 1,0-1-1,1 1 1,-1-1 0,1 1-1,0-1 1,-1 0-1,1 0 1,-1 1 0,1-1-1,-1 0 1,1 0-1,0 1 1,-1-1 0,1 0-1,0 0 1,-1 0-1,1 0 1,-1 0 0,1 0-1,0 0 1,-1 0-1,1 0 1,0 0 0,-1-1-1,1 1 1,0 0-1,-1 0 1,1 0 0,-1-1-1,1 1 1,-1 0-1,1-1 1,-1 1 0,1-1-1,-1 1 1,1 0-1,-1-1 1,1 1-1,-1-1 1,0 1 0,1-1-1,-1 0 1,1 0-1,21-30 200,17-51-200,-25 51-22,30-48-1,-44 78 4,0 1 0,0-1 0,1 0 0,-1 1 0,0-1 0,1 1 0,-1-1 0,1 0 0,-1 1-1,1-1 1,-1 1 0,1-1 0,-1 1 0,1 0 0,-1-1 0,1 1 0,0-1 0,-1 1 0,1 0 0,0 0-1,-1-1 1,1 1 0,0 0 0,-1 0 0,1 0 0,0 0 0,-1 0 0,1 0 0,0 0 0,1 0 0,11 18-131,1 35 172,-14-50-30,7 47 773,-6-38-3961,0-4-5174,-3-21 1312</inkml:trace>
  <inkml:trace contextRef="#ctx0" brushRef="#br0" timeOffset="1">422 0 12908,'0'0'7111,"60"10"-9770,-33-10-2946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2.106"/>
    </inkml:context>
    <inkml:brush xml:id="br0">
      <inkml:brushProperty name="width" value="0.025" units="cm"/>
      <inkml:brushProperty name="height" value="0.025" units="cm"/>
    </inkml:brush>
  </inkml:definitions>
  <inkml:trace contextRef="#ctx0" brushRef="#br0">29 51 11307,'0'0'5109,"-2"12"-1266,-3 13-2461,-3 16 3060,-5 71 0,13-111-4413,0 0-1,0 0 1,0 0 0,0 0 0,0 0-1,0 0 1,0 0 0,0 0 0,0-1-1,0 1 1,0 0 0,1 0 0,-1 0-1,0 0 1,1 0 0,-1 0 0,1 0-1,-1-1 1,1 1 0,-1 0 0,1 0-1,-1-1 1,1 1 0,0 0 0,-1-1-1,1 1 1,0-1 0,0 1-1,0-1 1,-1 1 0,1-1 0,0 1-1,0-1 1,0 0 0,0 1 0,0-1-1,0 0 1,0 0 0,0 0 0,0 0-1,0 0 1,-1 0 0,1 0 0,0 0-1,0 0 1,0 0 0,0 0 0,0-1-1,0 1 1,0 0 0,0-1 0,0 1-1,1-2 1,3 0-3,1-1 0,-1 0 1,0 0-1,0 0 0,0-1 0,0 0 0,5-5 1,5-10-54,-1-1 1,-1 0-1,-1-1 1,0-1 0,-2 0-1,11-32 1,-6 18 45,-15 36-25,0 0-1,0-1 0,0 1 1,0 0-1,0-1 1,0 1-1,0-1 1,0 1-1,0 0 1,0-1-1,0 1 1,1 0-1,-1-1 1,0 1-1,0 0 1,0-1-1,1 1 0,-1 0 1,0 0-1,0-1 1,1 1-1,-1 0 1,0 0-1,1-1 1,-1 1-1,0 0 1,1 0-1,-1 0 1,0 0-1,1-1 0,-1 1 1,0 0-1,1 0 1,-1 0-1,0 0 1,1 0-1,-1 0 1,1 0-1,7 16-50,0 38 181,-7-45-107,-1-8-19,0 1-1,0-1 0,0 1 0,0 0 1,0-1-1,0 1 0,0-1 1,1 1-1,-1 0 0,1-1 0,-1 1 1,1-1-1,0 1 0,0-1 1,-1 0-1,1 1 0,0-1 0,0 0 1,0 1-1,0-1 0,1 0 1,-1 0-1,0 0 0,0 0 0,1 0 1,-1 0-1,3 1 0,-3-3-187,1 0 0,0 0 0,-1 0 0,1 0 0,0 0-1,-1 0 1,1 0 0,-1-1 0,0 1 0,1 0 0,-1-1 0,0 1 0,0-1-1,0 1 1,0-1 0,0 0 0,0 1 0,-1-1 0,1 0 0,0 0 0,-1 1-1,0-1 1,1-4 0,1-3-2223,0 0 0,-1 0-1,0 0 1,-1-15 0,0 18 199,0-18-9472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2.462"/>
    </inkml:context>
    <inkml:brush xml:id="br0">
      <inkml:brushProperty name="width" value="0.025" units="cm"/>
      <inkml:brushProperty name="height" value="0.025" units="cm"/>
    </inkml:brush>
  </inkml:definitions>
  <inkml:trace contextRef="#ctx0" brushRef="#br0">0 5 6662,'0'0'22875,"10"3"-21818,30 14-293,-38-16-725,-1 0 0,1 1 0,-1-1 0,1 0 0,-1 1 0,0 0 0,0-1 0,1 1 0,-1 0 0,0 0 0,0-1 1,-1 1-1,1 0 0,0 0 0,-1 0 0,1 0 0,-1 0 0,1 3 0,0 38 567,-2-32-545,1 74-61,0-84 0,0-1 0,1 0 0,-1 1 0,0-1 0,0 0 0,0 0 0,1 1 0,-1-1 0,0 0 0,0 0 0,0 0 0,1 1 0,-1-1 0,0 0 0,1 0 0,-1 0 0,0 0 0,0 1 0,1-1 0,-1 0 0,0 0 0,1 0 0,-1 0 0,0 0 0,1 0 0,-1 0 0,0 0 0,1 0 0,-1 0 0,0 0 0,1 0 0,-1 0 0,0 0 0,0 0 0,1 0 0,-1-1 0,0 1 0,1 0 0,-1 0 0,0 0 0,0 0 0,1-1 0,-1 1 0,0 0 0,0 0 0,1 0 0,-1-1 0,16-9 0,7-14-2167,-20 20 1261,0-1-1,-1 1 0,0-1 0,1 0 1,-1 0-1,-1 0 0,1 0 0,-1-1 0,0 1 1,0 0-1,-1 0 0,1-8 0,-1-7-6630</inkml:trace>
  <inkml:trace contextRef="#ctx0" brushRef="#br0" timeOffset="1">30 56 14638,'0'0'15214,"30"13"-15054,3-27-96,3-3-864,-3 0-2980,-2-3-4292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3.419"/>
    </inkml:context>
    <inkml:brush xml:id="br0">
      <inkml:brushProperty name="width" value="0.025" units="cm"/>
      <inkml:brushProperty name="height" value="0.025" units="cm"/>
    </inkml:brush>
  </inkml:definitions>
  <inkml:trace contextRef="#ctx0" brushRef="#br0">0 12 12908,'0'0'14291,"3"10"-13437,27 75 766,44 90 1,-70-165-1512,1 0 0,0-1 0,1 0 0,0 0 0,0 0 0,1-1 0,8 9 0,-14-16-85,1 1-1,0-1 1,-1 0-1,1 0 0,0 0 1,0 0-1,-1 0 1,1 0-1,0 0 1,0 0-1,0-1 0,0 1 1,0-1-1,0 0 1,0 1-1,1-1 0,2 0 1,-2-1-14,-1 0 0,1 0 0,-1 0 0,0 0 0,1 0 0,-1-1 0,0 1-1,1-1 1,-1 1 0,0-1 0,0 0 0,0 0 0,-1 0 0,1 0 0,0 0 0,-1 0 0,3-4 0,5-11-10,1-1 0,-2-1 0,-1 1 0,0-1 0,-1-1 0,-1 1 0,-1-1 0,-1 0 0,-1 0 0,0 0 0,-2 0 0,0 0 0,-1 0 0,-4-22 0,4 40-54,1 0 0,0 0 1,-1 0-1,1 0 0,-1 0 0,1 0 1,-1 1-1,0-1 0,0 0 0,0 0 0,0 0 1,0 1-1,0-1 0,0 1 0,-1-1 1,-2-2-1,-4 8-1131,5 17-522,3 29-9013,0-26 2344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3.928"/>
    </inkml:context>
    <inkml:brush xml:id="br0">
      <inkml:brushProperty name="width" value="0.025" units="cm"/>
      <inkml:brushProperty name="height" value="0.025" units="cm"/>
    </inkml:brush>
  </inkml:definitions>
  <inkml:trace contextRef="#ctx0" brushRef="#br0">0 278 15759,'0'0'16170,"10"-8"-15439,-5 4-654,0-2-74,0 1-1,0 0 1,0 0 0,1 1 0,0 0-1,0-1 1,0 2 0,0-1 0,1 1-1,12-5 1,-15-31-3,-4 25 0,0 13 0,0 0 0,-1 0 0,1 0 0,0-1 0,0 1 0,0 0 0,0 0 0,1 0 0,-1 0 0,0-1 0,0 1 0,1 0 0,-1 0 0,1 0 0,-1 0 0,1 0 0,0-2 0,1 3 0,0 0 0,0 0 0,0 0 0,0 0 0,0 0 0,0 1 0,0-1 0,0 1 0,0-1 0,0 1 0,0 0 0,2 1 0,0 0 0,0-1 0,0 0 0,0 1 0,-1-2 0,1 1 0,0 0 0,0-1 0,0 0 0,0 1 0,0-2 0,0 1 0,0 0 0,0-1 0,0 0 0,0 0 0,0 0 0,0 0 0,-1-1 0,1 1 0,0-1 0,-1 0 0,0 0 0,1 0 0,-1-1 0,0 1 0,0-1 0,5-6 0,-3 3 0,-1 0 0,0-1 0,0 0 0,-1 0 0,0 0 0,0 0 0,0-1 0,-1 1 0,0-1 0,-1 0 0,0 1 0,0-1 0,0-12 0,-2 13 0,-2 26 0,-1 32 0,14 7 0,-10-57 0,0 1 0,0-1 0,0 1 0,1-1 0,-1 0 0,0 1 0,1-1 0,-1 1 0,1-1 0,0 0 0,-1 1 0,1-1 0,0 0 0,0 0 0,0 1 0,0-1 0,0 0 0,0 0 0,0 0 0,0 0 0,1 0 0,-1-1 0,0 1 0,0 0 0,1-1 0,-1 1 0,1 0 0,-1-1 0,0 0 0,1 1 0,-1-1 0,1 0 0,-1 0 0,1 0 0,2 0 0,-3 0-113,0-1 0,0 0 0,0 0 0,0 0 0,0-1 1,0 1-1,0 0 0,-1 0 0,1 0 0,0-1 0,-1 1 0,1 0 0,0-1 0,-1 1 0,0 0 0,1-1 0,-1 1 1,0-1-1,0 1 0,0 0 0,0-3 0,2-38-4971,-3 35 3732,-1-24-5268,-10-7-2952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4.365"/>
    </inkml:context>
    <inkml:brush xml:id="br0">
      <inkml:brushProperty name="width" value="0.025" units="cm"/>
      <inkml:brushProperty name="height" value="0.025" units="cm"/>
    </inkml:brush>
  </inkml:definitions>
  <inkml:trace contextRef="#ctx0" brushRef="#br0">0 6 13421,'0'0'10116,"6"9"-8904,-5-8-1185,2 4 19,0-1 1,0-1-1,0 1 1,0 0-1,0-1 1,1 1-1,-1-1 0,1 0 1,0 0-1,0-1 1,0 1-1,1-1 0,-1 0 1,1 0-1,-1 0 1,1-1-1,-1 1 1,1-1-1,5 0 0,1 1-1352,0-2 0,-1 0 0,1 0-1,0-1 1,-1 0 0,1-1 0,13-3-1,-18 3 738,-1 0 0,1-1 0,-1 1-1,0-1 1,0 0 0,0 0 0,-1-1-1,6-3 1,15-27 2204,-35 51 8590,-12 24-2216,16-29-7791,1-1 1,0 1-1,0 0 1,1 0-1,1 0 1,0 0-1,0 1 1,0 13-1,3-26-240,1 1-1,-1-1 1,0 1-1,0-1 1,1 0-1,-1 1 1,0-1-1,1 0 1,-1 1-1,0-1 1,1 0-1,-1 1 1,1-1 0,-1 0-1,0 0 1,1 0-1,-1 1 1,1-1-1,-1 0 1,1 0-1,-1 0 1,1 0-1,-1 0 1,1 0-1,-1 0 1,1 0-1,-1 0 1,1 0-1,-1 0 1,0 0-1,1 0 1,-1 0-1,1-1 1,-1 1-1,1 0 1,-1 0-1,1 0 1,-1-1-1,0 1 1,1 0-1,-1-1 1,0 1 0,1 0-1,-1-1 1,0 1-1,1-1 1,25-15-1152,-24 15 885,2-2 14,1 0 1,-1 1 0,1 0 0,0 0-1,0 0 1,0 0 0,0 1 0,0 0 0,0 0-1,0 0 1,0 1 0,0-1 0,6 1 0,-9 1 276,0-1 1,0 0 0,0 1-1,1-1 1,-1 1 0,0 0-1,-1-1 1,1 1 0,0 0-1,0 0 1,0 1 0,0-1-1,-1 0 1,1 0 0,-1 1 0,1-1-1,-1 1 1,1 0 0,-1-1-1,0 1 1,0 0 0,0 0-1,0-1 1,0 1 0,0 0-1,0 0 1,-1 0 0,1 0 0,-1 0-1,1 1 1,-1-1 0,0 0-1,0 3 1,1 4 497,-1 0 1,-1 0-1,1 0 1,-2 0-1,1 0 0,-1 0 1,-4 11-1,5-18-411,1 0-1,-1 1 1,0-1-1,0 0 1,-1 1 0,1-1-1,0 0 1,-1 0 0,1 0-1,-1 0 1,1-1-1,-1 1 1,0 0 0,0-1-1,0 1 1,0-1-1,0 1 1,0-1 0,0 0-1,-1 0 1,1 0-1,0 0 1,-1 0 0,1-1-1,-1 1 1,1-1-1,0 0 1,-1 1 0,1-1-1,-1 0 1,-2-1-1,3 1-236,0-1 0,0 0 0,0 0 0,1 0 0,-1 0 0,0 0-1,1 0 1,-1 0 0,1-1 0,-1 1 0,1-1 0,-1 1 0,1-1-1,0 1 1,0-1 0,0 0 0,0 1 0,0-1 0,0 0-1,0 0 1,1 0 0,-1 0 0,1 0 0,-1 0 0,1 0 0,0-3-1,-4-58-8322,4 56 6999,0-27-5335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3.195"/>
    </inkml:context>
    <inkml:brush xml:id="br0">
      <inkml:brushProperty name="width" value="0.025" units="cm"/>
      <inkml:brushProperty name="height" value="0.025" units="cm"/>
    </inkml:brush>
  </inkml:definitions>
  <inkml:trace contextRef="#ctx0" brushRef="#br0">23 160 10602,'0'0'9721,"10"-1"-8055,-6 1-1391,1 0 1,0-1 0,0 1-1,-1-1 1,1 0-1,0-1 1,-1 1-1,1-1 1,-1 0 0,0 0-1,1 0 1,-1 0-1,0-1 1,0 0-1,-1 0 1,1 0 0,-1 0-1,1-1 1,-1 1-1,0-1 1,0 0-1,0 0 1,-1 0 0,0 0-1,1 0 1,-1-1-1,-1 1 1,3-7-1,-4 9-218,1 1 0,-1-1-1,1 1 1,-1-1 0,0 1-1,0-1 1,0 1 0,0-1 0,0 1-1,0-1 1,0 1 0,-1-1-1,1 1 1,0-1 0,-1 1-1,1-1 1,-1 1 0,0 0-1,1-1 1,-1 1 0,0 0-1,0-1 1,0 1 0,0 0-1,0 0 1,0 0 0,0 0-1,0 0 1,0 0 0,-1 0 0,1 0-1,0 0 1,-2 0 0,0 0-55,0 1 0,1-1 0,-1 1 0,1 0 0,-1-1 0,0 1 0,1 1 1,-1-1-1,0 0 0,1 1 0,-1-1 0,1 1 0,-1 0 0,1 0 1,-1 0-1,1 0 0,-1 0 0,1 0 0,-4 3 0,0 2 1,0 0-1,0 0 1,1 0-1,0 0 1,0 1-1,1 0 1,-1 0-1,2 0 1,-1 0 0,1 1-1,0 0 1,0 0-1,1-1 1,0 1-1,1 1 1,-1-1-1,2 0 1,-1 13-1,2-20 2,-1 0-1,1 0 1,-1 0-1,1 0 1,0 0-1,-1 0 1,1-1-1,0 1 1,0 0-1,0 0 1,0-1-1,0 1 1,0-1-1,0 1 1,0-1-1,0 1 1,0-1-1,0 1 1,0-1-1,0 0 1,0 0-1,0 0 1,0 1-1,0-1 0,0 0 1,0 0-1,0 0 1,1-1-1,0 1 1,37-3 132,-18-1-254,-1-1 1,23-10 0,-31 10-35,0 0 0,0 1 1,0 1-1,0 0 0,1 1 1,-1 0-1,1 1 0,-1 0 1,22 2-1,-21 3 643,-8-4 506,-4-10-197,-1 1-691,0-9-109,-1 0 0,-1 0 0,0 0 0,-1 1 0,-10-33 0,42 56-219,26 3-6438,-20-8-1041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7.196"/>
    </inkml:context>
    <inkml:brush xml:id="br0">
      <inkml:brushProperty name="width" value="0.025" units="cm"/>
      <inkml:brushProperty name="height" value="0.025" units="cm"/>
    </inkml:brush>
  </inkml:definitions>
  <inkml:trace contextRef="#ctx0" brushRef="#br0">127 165 14798,'0'0'6481,"-3"-9"-3924,1 5-2284,0 0 0,0 0 0,-1 0 0,1 0 1,-1 0-1,0 0 0,0 0 0,-6-5 0,7 8-226,1 0 0,-1 0 0,1 0 0,-1 0 0,1 0 0,-1 0 0,0 1 0,1-1 0,-1 1 0,0-1 0,0 1 0,1 0 0,-1-1 0,0 1 0,0 0 1,0 0-1,1 0 0,-1 1 0,0-1 0,0 0 0,1 1 0,-1-1 0,0 1 0,0-1 0,1 1 0,-1 0 0,1 0 0,-1 0 0,1 0 0,-1 0 0,1 0 0,-1 0 0,-1 3 0,-1-1-19,1 0-1,0 0 0,0 1 1,0-1-1,1 1 1,-1 0-1,1 0 1,0 0-1,0 0 1,0 1-1,0-1 1,1 0-1,0 1 0,0-1 1,0 1-1,0-1 1,1 1-1,0 0 1,0-1-1,1 7 1,-1-10-23,1 0 0,0 0 1,0 0-1,0 0 0,0 0 1,1 0-1,-1 0 0,0 0 1,0 0-1,0-1 1,1 1-1,-1 0 0,0-1 1,1 1-1,-1-1 0,1 0 1,-1 1-1,0-1 0,1 0 1,-1 0-1,1 0 0,-1 0 1,1 0-1,-1 0 0,1 0 1,-1-1-1,0 1 1,1 0-1,1-1 0,45-11 288,-32 5-252,-2 0-1,1-1 0,-1-1 1,0 0-1,-1-1 1,23-22-1,-28 24-62,0 0 0,-1 0-1,0 0 1,-1-1 0,0 0 0,0-1-1,-1 1 1,0-1 0,0 0 0,-1-1 0,3-14-1,-7 25 19,0 0 0,0 0-1,0 0 1,0 0-1,-1 0 1,1 0 0,0 0-1,0 0 1,0 0-1,0 0 1,0 0 0,0 0-1,-1 0 1,1 0-1,0 0 1,0 0 0,0 0-1,0 0 1,0 0-1,-1 0 1,1 0 0,0 0-1,0 0 1,0 0-1,0 0 1,0 0 0,0-1-1,0 1 1,0 0-1,-1 0 1,1 0 0,0 0-1,0 0 1,0 0 0,0 0-1,0-1 1,0 1-1,0 0 1,0 0 0,0 0-1,0 0 1,0 0-1,0-1 1,0 1 0,0 0-1,0 0 1,0 0-1,0 0 1,0 0 0,0-1-1,0 1 1,0 0-1,0 0 1,0 0 0,0 0-1,0 0 1,-14 17-31,-13 27 176,22-36 12,0 1 0,1 0 0,0 0-1,1 0 1,0 0 0,0 0 0,1 1-1,0-1 1,1 1 0,0 0 0,1-1-1,1 19 1,-1-26-149,0-1-1,1 1 1,0 0-1,-1-1 1,1 1 0,0 0-1,0-1 1,0 0-1,0 1 1,0-1 0,0 1-1,0-1 1,0 0-1,1 0 1,-1 0-1,0 0 1,1 0 0,-1 0-1,1 0 1,-1 0-1,4 1 1,-2-1 17,1 0-1,0 0 1,0-1 0,0 1-1,0-1 1,0 0 0,0 0-1,0 0 1,5-2 0,0 1 9,-1-1 1,1 0-1,-1-1 1,1 0-1,-1 0 1,0-1 0,0 0-1,7-5 1,-14 8-35,36-31-366,-35 30 360,1 0 1,-1 0-1,-1-1 0,1 1 1,0 0-1,0-1 1,-1 1-1,0-1 0,1 1 1,-1-1-1,0 0 1,0 0-1,0 1 0,0-5 1,-19 24 313,15-14-279,0 0 0,1 1 0,-1 0 0,1 0 0,0 0 0,0 0-1,1 0 1,-1 0 0,1 0 0,-1 1 0,2-1 0,-1 0 0,0 1 0,0 4 0,2-7-20,-1-1 0,0 0 0,1 1 0,-1-1 0,1 0 0,-1 1 0,1-1 0,-1 0 0,1 0 0,0 1 0,0-1 0,0 0-1,0 0 1,-1 0 0,2 0 0,-1 0 0,2 1 0,0 0-11,0 0 0,0-1 0,0 1-1,1-1 1,-1 0 0,1 0-1,-1 0 1,0-1 0,7 1-1,-9-1 9,84 3-1178,-77-3 1060,0-1-1,0 1 1,0-2 0,-1 1 0,1-1-1,0-1 1,0 1 0,11-7 0,-18 8 183,0 0 0,0 0 0,0 0 0,0-1 0,0 1 1,0 0-1,0-1 0,0 1 0,0-1 0,0 1 0,-1-1 0,1 1 1,-1-1-1,1 1 0,-1-1 0,0 0 0,0 1 0,1-1 0,-1 0 1,0 1-1,0-1 0,-1 0 0,1 1 0,0-1 0,-1-2 0,0 0 105,0 0-1,0 0 0,0 0 1,0 0-1,-1 0 1,0 1-1,1-1 0,-1 1 1,-4-6-1,-10-7-171,0 0 0,-24-18 0,75 40-1655,-23-2-687,1-1 0,0 1-1,25 1 1,14-3-8511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4.721"/>
    </inkml:context>
    <inkml:brush xml:id="br0">
      <inkml:brushProperty name="width" value="0.025" units="cm"/>
      <inkml:brushProperty name="height" value="0.025" units="cm"/>
    </inkml:brush>
  </inkml:definitions>
  <inkml:trace contextRef="#ctx0" brushRef="#br0">0 198 9833,'0'0'3081,"12"-3"-519,39-16-345,-46 17-1728,0-1-1,-1 0 1,1 0 0,-1 0 0,0-1 0,0 0 0,0 0 0,0 0-1,-1 0 1,1 0 0,-1-1 0,0 1 0,0-1 0,-1 0 0,0 0-1,3-6 1,-2-1 365,0 1-1,0 0 0,-1-1 0,-1 0 1,1-14-1,-2 26-832,-1-1 1,1 0-1,0 0 1,0 0-1,0 0 1,-1 0-1,1 1 0,0-1 1,-1 0-1,1 0 1,-1 0-1,1 1 1,-1-1-1,1 0 1,-1 1-1,0-1 1,1 0-1,-1 1 1,0-1-1,1 1 1,-1-1-1,0 1 0,0-1 1,1 1-1,-1 0 1,0-1-1,0 1 1,0 0-1,0-1 1,0 1-1,1 0 1,-1 0-1,0 0 1,0 0-1,0 0 0,0 0 1,0 0-1,0 0 1,0 1-1,1-1 1,-1 0-1,0 0 1,0 1-1,0-1 1,0 0-1,1 1 1,-2 0-1,-3 1 56,0 0 0,0 0-1,1 0 1,-1 0 0,1 1 0,0-1-1,-6 6 1,3 0-77,0-1 0,1 2 0,0-1 0,1 1 0,-1 0 0,2 0 0,-1 0 0,2 1 0,-1-1 0,1 1 0,0 0 0,1 0 0,1 0 0,-1 0 0,1 0 0,1 1 0,0-1 0,0 0 0,3 11 0,-2-19-65,0 1 0,0 0 0,0-1 0,0 1 0,1-1 0,-1 1 0,1-1 0,-1 1 0,1-1 0,0 0 0,0 0 0,0 0 0,0 0 0,1 0-1,-1-1 1,0 1 0,1-1 0,-1 1 0,1-1 0,0 0 0,-1 0 0,1 0 0,0 0 0,0 0 0,4 0 0,1 0-612,1 0 0,-1 0 1,1 0-1,-1-1 0,1-1 0,-1 1 0,16-4 1,14-11-8490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5.281"/>
    </inkml:context>
    <inkml:brush xml:id="br0">
      <inkml:brushProperty name="width" value="0.025" units="cm"/>
      <inkml:brushProperty name="height" value="0.025" units="cm"/>
    </inkml:brush>
  </inkml:definitions>
  <inkml:trace contextRef="#ctx0" brushRef="#br0">209 17 7303,'0'0'18946,"-11"-4"-17329,4 1-1336,4 2-230,1 0 0,0 0-1,0 0 1,-1 0-1,1 0 1,0 0 0,-1 0-1,1 1 1,-1-1-1,1 1 1,-1 0 0,1 0-1,-1 0 1,1 0-1,-1 0 1,1 1-1,-1-1 1,1 1 0,-1-1-1,1 1 1,0 0-1,-1 0 1,1 0 0,0 0-1,0 0 1,0 1-1,-3 2 1,-7 9 94,0 1 1,2 1-1,0 0 1,0 1-1,1 0 0,1 0 1,1 0-1,-9 30 1,9-18 49,0 0 0,2 0 0,1 0 1,-1 51-1,5-76-185,0 1 1,0-1 0,0 1-1,1-1 1,-1 1 0,1-1-1,0 0 1,0 1 0,0-1-1,0 0 1,1 1-1,-1-1 1,1 0 0,0 0-1,0 0 1,0 0 0,0-1-1,3 4 1,-2-5-19,-1 1 0,1 0 0,0-1 1,0 0-1,0 1 0,0-1 0,1 0 0,-1-1 0,0 1 0,0 0 1,0-1-1,1 0 0,-1 0 0,0 0 0,1 0 0,-1 0 1,0-1-1,0 0 0,1 1 0,3-3 0,4 0-394,1-2 1,-1 0-1,0 0 0,0-1 0,-1 0 1,18-14-1,57-54-7248,-63 53 3997,11-10-4285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5.939"/>
    </inkml:context>
    <inkml:brush xml:id="br0">
      <inkml:brushProperty name="width" value="0.025" units="cm"/>
      <inkml:brushProperty name="height" value="0.025" units="cm"/>
    </inkml:brush>
  </inkml:definitions>
  <inkml:trace contextRef="#ctx0" brushRef="#br0">141 168 10570,'0'0'14515,"-4"-7"-12641,-15-23-134,18 29-1613,0 0 0,0 0 0,0 0 0,-1 0 0,1 0 0,0 0 0,-1 1 0,1-1 0,-1 0 0,1 1 0,-1-1 0,1 1 0,-1-1 0,1 1-1,-1 0 1,1-1 0,-1 1 0,1 0 0,-1 0 0,0 0 0,1 0 0,-1 1 0,1-1 0,-4 1 0,-27 14 708,27-8-831,0 0-1,0 1 0,0-1 0,1 1 1,0 0-1,1 1 0,-1-1 0,2 0 1,-1 1-1,1 0 0,0-1 0,1 1 1,0 0-1,1 0 0,0 0 0,0 0 1,2 15-1,-1-23-3,-1 1 0,0-1 0,1 1 0,-1-1 0,1 1 0,-1-1 0,1 0 0,-1 1 0,1-1 0,0 0 0,0 0 0,0 1 0,0-1 0,0 0 0,0 0 0,0 0 0,0 0 0,0 0 0,0 0 0,1-1 0,-1 1 0,0 0 0,1-1 0,-1 1 0,0 0 0,1-1 0,-1 0 0,1 1 0,-1-1 0,1 0 0,-1 0 0,1 0 0,-1 0 0,1 0 0,-1 0 0,1 0 0,-1 0 0,0-1 0,1 1 0,-1 0 0,1-1 0,-1 1 0,3-2 0,2 0 0,1-1 0,-1 0 0,0 0 0,1 0 0,-1 0 0,-1-1 0,1 0 0,5-6 0,1-3 0,-1 0 0,-1-1 0,16-29 0,20-27 0,-46 69-1,1 1 1,-1-1-1,1 0 1,0 0-1,-1 1 0,1-1 1,0 1-1,-1-1 1,1 1-1,0-1 0,0 1 1,-1-1-1,1 1 0,0-1 1,0 1-1,0 0 1,0 0-1,0-1 0,-1 1 1,1 0-1,0 0 1,0 0-1,0 0 0,0 0 1,0 0-1,0 0 1,0 0-1,0 0 0,-1 1 1,1-1-1,0 0 1,1 1-1,1 1-3,0 0-1,-1 0 1,0 0-1,1 1 1,-1-1 0,0 0-1,0 1 1,0 0-1,2 4 1,3 7-12,0 0 0,-1 0 0,4 16 0,-7-19 42,-1 0-1,0 0 1,0 0-1,0 16 1,-5-24-26,-2-8 0,-4-9 0,-8-56 0,14 56 0,0 0 0,0 1 0,-1-1 0,-12-25 0,67 36 0,-42 0-15,0-1 0,1 0 0,-1 0 0,-1-1 0,1 0 0,-1 0 1,0-1-1,9-7 0,26-18-646,-5 12-3951,-11 9-4057,-17 6 3367,2-1-4468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6.382"/>
    </inkml:context>
    <inkml:brush xml:id="br0">
      <inkml:brushProperty name="width" value="0.025" units="cm"/>
      <inkml:brushProperty name="height" value="0.025" units="cm"/>
    </inkml:brush>
  </inkml:definitions>
  <inkml:trace contextRef="#ctx0" brushRef="#br0">70 101 14894,'0'0'7356,"-7"10"-5183,-1-1-1675,1 1 0,1 0 0,-1 0-1,2 0 1,0 1 0,0 0 0,1 0 0,0 1-1,1-1 1,0 1 0,-2 20 0,5-31-489,0-1 0,0 0 1,0 1-1,0-1 0,0 1 1,0-1-1,0 1 0,0-1 1,1 0-1,-1 1 0,0-1 1,0 0-1,0 1 0,1-1 1,-1 1-1,0-1 0,0 0 0,1 0 1,-1 1-1,0-1 0,1 0 1,-1 1-1,0-1 0,1 0 1,-1 0-1,0 0 0,1 1 1,-1-1-1,1 0 0,-1 0 1,0 0-1,1 0 0,-1 0 1,1 0-1,-1 0 0,1 0 0,-1 0 1,0 0-1,1 0 0,-1 0 1,1 0-1,-1 0 0,1 0 1,-1 0-1,0 0 0,1-1 1,-1 1-1,0 0 0,1 0 1,-1 0-1,1-1 0,-1 1 1,0 0-1,0-1 0,1 1 0,-1 0 1,0-1-1,1 1 0,-1 0 1,0-1-1,24-19 394,14-21-57,-23 24-337,0 0-1,0 1 0,2 0 1,0 1-1,1 1 1,0 1-1,1 0 1,23-10-1,-41 22-12,1 0-1,0 0 1,0 0 0,-1 1-1,1-1 1,0 0 0,0 1-1,0-1 1,0 1 0,0 0-1,0 0 1,0 0 0,0 0-1,0 0 1,0 0 0,0 0-1,0 0 1,-1 1 0,1-1-1,0 1 1,0 0 0,0-1-1,0 1 1,-1 0 0,1 0-1,0 0 1,1 2 0,0 0 50,-1 1-1,1 0 1,-1 0 0,-1 1 0,1-1 0,0 0 0,-1 0 0,0 1-1,1 5 1,5 17 418,-5-28-452,0 0 1,0 0-1,0 0 1,0-1-1,0 1 1,0-1-1,0 1 1,-1-1-1,1 0 1,-1 0-1,1 0 1,-1 0-1,2-2 1,-3 3-12,12-14-246,1 0 0,0 1 0,15-13 0,-24 24 187,-1 0-1,1 0 0,0 0 0,0 1 0,0-1 0,0 1 0,1 0 0,-1 0 1,1 0-1,-1 1 0,1-1 0,0 1 0,-1 0 0,1 1 0,0-1 0,0 1 1,8 0-1,-12 1 54,1 0 0,-1-1 0,0 1 0,0 0 0,1 0 1,-1 1-1,0-1 0,0 0 0,0 0 0,0 0 0,0 1 1,0-1-1,0 0 0,-1 1 0,1-1 0,0 1 0,-1-1 0,1 1 1,-1-1-1,1 1 0,-1 0 0,0 1 0,9 15-2515,-8-18 2305,0 0 0,-1 0 0,1 0 0,0 0 0,0 0-1,0-1 1,0 1 0,0 0 0,-1-1 0,1 1 0,0-1 0,0 1 0,0-1 0,-1 1 0,1-1 0,0 1 0,-1-1 0,1 0 0,-1 1 0,1-1 0,0 0 0,-1 0 0,1 1-1,-1-1 1,0 0 0,1 0 0,-1-1 0,15-18-5459,1-4-2334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6.754"/>
    </inkml:context>
    <inkml:brush xml:id="br0">
      <inkml:brushProperty name="width" value="0.025" units="cm"/>
      <inkml:brushProperty name="height" value="0.025" units="cm"/>
    </inkml:brush>
  </inkml:definitions>
  <inkml:trace contextRef="#ctx0" brushRef="#br0">102 31 18129,'0'0'3673,"-8"10"-561,-8 8-1417,-26 38 1,38-48-1307,-1-1 0,1 1 0,0 0 0,0 0 0,1 1 1,1-1-1,-1 1 0,1-1 0,1 1 0,-2 11 0,3-19-385,0-1-1,0 1 0,0 0 1,0-1-1,0 1 0,0-1 1,0 1-1,0 0 0,0-1 1,1 1-1,-1-1 0,0 1 1,0 0-1,0-1 0,1 1 1,-1-1-1,0 1 0,1-1 1,-1 1-1,1-1 0,-1 1 0,0-1 1,1 0-1,-1 1 0,1-1 1,-1 0-1,1 1 0,-1-1 1,1 0-1,-1 1 0,1-1 1,0 0-1,23-4 50,-18 1-50,1 0 1,-1 0-1,-1-1 0,1 0 0,8-7 0,-3-2-12,-1 0 1,0-1-1,0-1 0,-1 0 0,-1 0 1,-1 0-1,0-1 0,-1 0 0,-1-1 1,4-18-1,-3 18 20,-1 27 14,1 38 28,-5-37-46,0-4-105,1 0-1,0 0 1,0 0-1,0 0 1,1 0 0,0-1-1,0 1 1,1-1-1,0 0 1,7 9 0,-10-13-10,1-1 1,-1 1-1,1 0 1,0-1 0,0 1-1,0-1 1,0 0 0,0 1-1,0-1 1,0 0-1,0 0 1,0-1 0,1 1-1,-1 0 1,0-1 0,0 1-1,1-1 1,-1 0-1,1 0 1,-1 0 0,0 0-1,1 0 1,-1 0-1,0-1 1,1 1 0,-1-1-1,0 1 1,0-1 0,1 0-1,-1 0 1,0 0-1,0 0 1,0-1 0,0 1-1,0 0 1,2-3 0,16-15-7138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08.789"/>
    </inkml:context>
    <inkml:brush xml:id="br0">
      <inkml:brushProperty name="width" value="0.025" units="cm"/>
      <inkml:brushProperty name="height" value="0.025" units="cm"/>
    </inkml:brush>
  </inkml:definitions>
  <inkml:trace contextRef="#ctx0" brushRef="#br0">365 248 6150,'0'0'395,"0"-10"101,0 1 27,0 1 1,-1-1-1,0 1 0,-1 0 0,1-1 0,-1 1 1,-4-8-1,5 12-218,-1 0 0,0 0 0,-1 1 0,1-1 0,0 0 0,-1 1 0,0 0 0,0 0 0,0 0 1,0 0-1,0 0 0,-1 1 0,1-1 0,-1 1 0,0 0 0,1 0 0,-1 0 0,0 0 0,-5 0 0,3 0-237,0 0 0,0 1 0,0 0 0,0 0-1,0 1 1,0-1 0,-1 1 0,1 1 0,0-1-1,0 1 1,0 0 0,0 1 0,0-1 0,0 1-1,0 0 1,-7 4 0,5-1-34,0 0 0,0 1 1,0 0-1,0 1 0,1-1 1,0 1-1,1 1 0,0-1 0,-8 13 1,0 3 269,2 0 0,1 0 0,0 1 0,2 1 1,1 0-1,-9 48 0,11-42-41,2 0-1,1 0 1,1 1-1,2-1 1,2 1 0,9 57-1,-9-77-264,2-1 0,-1 0 1,1 0-1,1 0 0,0 0 0,0-1 0,1 0 0,1 0 1,9 12-1,-10-16-4,1 0 1,-1 0 0,1 0 0,0-1-1,0 0 1,1 0 0,0-1-1,-1 0 1,1-1 0,1 1 0,-1-2-1,0 1 1,17 2 0,-8-2 35,1-1 1,0-1-1,-1-1 1,1-1-1,0 0 0,-1-1 1,1-1-1,-1 0 1,1-1-1,26-11 1,-22 5 103,0 0 0,-1-2 0,-1 0 1,0-1-1,-1-1 0,0-1 0,23-24 1,-20 15 141,-1 0 0,-1-1 0,-1-1 0,-2 0 0,0-2 0,-2 0 0,-1 0 0,-1-2 0,-2 1 0,-1-2 0,-1 1 0,5-39 0,-11 49-180,-1 1 0,0-1 0,-2 0 0,0 0 0,-2 0 0,0 1 0,-1-1 1,-7-21-1,8 34-73,0 0 0,-1 1 0,0-1 0,0 1 0,0 0 0,-1 0 0,0 0 0,0 0 0,-1 1 0,1-1 0,-1 1-1,0 0 1,-1 1 0,1-1 0,-1 1 0,0 0 0,0 1 0,0-1 0,-1 1 0,1 0 0,-1 1 0,1 0 0,-1 0 0,0 0 0,-13-1 0,11 2-104,0 1-1,0 0 0,0 0 0,0 1 1,0 0-1,0 1 0,0 0 0,0 0 1,1 1-1,-1 0 0,1 0 1,0 1-1,0 0 0,-10 7 0,-5 6-1536,0 1 0,1 2 0,-20 22-1,22-23-643,-18 17-5532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5:27.433"/>
    </inkml:context>
    <inkml:brush xml:id="br0">
      <inkml:brushProperty name="width" value="0.025" units="cm"/>
      <inkml:brushProperty name="height" value="0.025" units="cm"/>
    </inkml:brush>
  </inkml:definitions>
  <inkml:trace contextRef="#ctx0" brushRef="#br0">67 64 3683,'0'0'2451,"-8"8"-2115,-25 24 305,32-31-495,1-1 1,0 1 0,-1-1-1,1 1 1,-1-1 0,1 0-1,0 1 1,-1-1 0,1 0 0,-1 1-1,1-1 1,-1 0 0,1 0-1,-1 1 1,1-1 0,-1 0-1,1 0 1,-1 0 0,0 0-1,1 0 1,-1 1 0,1-1-1,-1 0 1,1 0 0,-1-1-1,0 1 1,1 0 0,-1 0-1,1 0 1,-1 0 0,1 0-1,-1-1 1,1 1 0,-1 0-1,1 0 1,-1-1 0,1 1-1,-1 0 1,1-1 0,-1 1-1,1-1 1,0 1 0,-1 0 0,1-1-1,0 1 1,-1-1 0,1 1-1,0-1 1,-1 1 0,1-1-1,0 1 1,0-1 0,0 0-1,0 1 1,0-1 0,-1 1-1,1-1 1,0 1 0,0-2-1,0 5 1094,0 8-1228,0-10 21,0 1-1,0-1 1,0 0-1,0 0 1,0 0 0,1 0-1,-1 0 1,0 0 0,1 0-1,-1 0 1,0 0 0,1 0-1,-1 0 1,1-1 0,0 1-1,-1 0 1,1 0-1,0 0 1,-1-1 0,1 1-1,0 0 1,0-1 0,0 1-1,0 0 1,-1-1 0,1 1-1,0-1 1,0 1 0,0-1-1,0 0 1,0 0-1,0 1 1,0-1 0,0 0-1,0 0 1,0 0 0,1 0-1,-1 0 1,0 0 0,0 0-1,0 0 1,1-1 0,58-14 1233,-29 6-1347,49 4 110,-61 6 43,0-2 1,0 0-1,0-2 0,28-6 0,-3-4 39,60-11 1,-86 22-120,0 0-1,1 1 1,-1 1 0,1 0 0,-1 2-1,23 4 1,-17-3 132,-1-1 0,1-1 0,0-2 0,-1 0 0,1-1 1,30-7-1,-18 3-83,55-2-1,81 18 4,-118-4 13,0-3 0,1-3 0,61-6 1,42-5-93,-10 1 198,-76 6-218,-58 4 86,1 0 0,-1 0 0,0-2 0,0 0 0,0 0-1,-1-2 1,21-6 0,-8 5-216,-22 4-3138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12.847"/>
    </inkml:context>
    <inkml:brush xml:id="br0">
      <inkml:brushProperty name="width" value="0.025" units="cm"/>
      <inkml:brushProperty name="height" value="0.025" units="cm"/>
    </inkml:brush>
  </inkml:definitions>
  <inkml:trace contextRef="#ctx0" brushRef="#br0">1917 70 10794,'-11'-2'545,"-38"-6"557,0 3 1,0 2 0,-64 4 0,-163 21 1025,228-17-1909,-269 41 2126,256-32-2089,1 2 0,1 4 0,-66 30 0,65-22-159,2 3 1,1 2 0,1 3-1,2 3 1,2 1-1,-72 74 1,99-89-45,2 2 0,1 0 0,1 2 0,1 0 0,2 2 0,0 0 0,3 0 0,0 2 0,2 0 0,2 0 0,1 1 0,1 1 0,-6 64 0,13-76 27,1-1 0,1 1 0,1 0 1,1-1-1,1 0 0,2 1 0,11 37 0,-12-49-62,1 0 0,0-1 0,0 1 0,1-1-1,1 0 1,0 0 0,0-1 0,1 0 0,0 0 0,1 0 0,0-2 0,0 1-1,1-1 1,-1 0 0,2-1 0,14 7 0,-2-3 7,1-1 0,1-2 0,-1 0-1,1-2 1,1-1 0,-1 0 0,0-2 0,36-2 0,-16-2 60,1-2 1,-1-2-1,83-23 1,-20-7 43,-2-5 0,-1-4 1,-3-4-1,-2-5 0,-3-5 1,-2-3-1,-3-5 0,128-119 1,-182 149-184,-1-1 0,-2-1 0,-2-3-1,41-65 1,-62 87-24,-1 0 0,-1 0 0,-1-1 0,-1 0 0,-1-1-1,0 0 1,-2 0 0,-1 0 0,0-1 0,-2 1-1,0-1 1,-4-41 0,1 53 60,-1 0 0,0 0 0,-1 1 1,0-1-1,-1 1 0,0-1 0,0 2 0,-1-1 0,-1 0 1,1 1-1,-2 0 0,1 0 0,-1 1 0,-12-12 0,9 11-84,0 1-1,-1 1 0,0 0 1,0 0-1,0 1 0,-1 0 0,0 1 1,0 0-1,-1 1 0,1 1 1,-25-5-1,-65 1-1984,-8 7-2109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8.823"/>
    </inkml:context>
    <inkml:brush xml:id="br0">
      <inkml:brushProperty name="width" value="0.025" units="cm"/>
      <inkml:brushProperty name="height" value="0.025" units="cm"/>
    </inkml:brush>
  </inkml:definitions>
  <inkml:trace contextRef="#ctx0" brushRef="#br0">289 60 10410,'0'0'10420,"-10"-5"-7825,-37-15-305,44 19-2136,0 1 0,0-1 0,0 1 1,0-1-1,0 1 0,0 0 0,0 0 0,0 0 0,0 0 0,0 1 0,0-1 1,0 1-1,0 0 0,1 0 0,-1 0 0,0 0 0,0 1 0,1-1 1,-1 1-1,0-1 0,1 1 0,-3 2 0,-3 4-3,0-1 0,0 1-1,1 1 1,-7 10 0,12-16-56,1-1-77,-3 2 38,0 1 0,1 0 0,-1 0 0,1 1 0,0-1 0,1 1 0,-1-1 1,1 1-1,0 0 0,-2 11 0,5-17-54,-1 1 0,0-1-1,1 0 1,-1 0 0,0 1 0,1-1 0,-1 0 0,1 0 0,-1 0-1,0 0 1,1 1 0,-1-1 0,1 0 0,-1 0 0,1 0 0,-1 0 0,0 0-1,1 0 1,-1 0 0,1 0 0,-1 0 0,1 0 0,-1-1 0,0 1 0,1 0-1,-1 0 1,1 0 0,-1 0 0,0-1 0,1 1 0,-1 0 0,1 0 0,-1-1-1,0 1 1,1 0 0,-1-1 0,0 1 0,0 0 0,1-1 0,-1 1 0,18-13 81,-1-5-196,0 0 0,18-27 0,-20 25-371,34-36-1,-49 56 478,0-1-1,0 1 1,0 0 0,1 0-1,-1-1 1,0 1 0,1 0-1,-1 0 1,0-1 0,1 1-1,-1 0 1,0 0 0,1 0-1,-1 0 1,1-1 0,-1 1-1,0 0 1,1 0 0,-1 0-1,0 0 1,1 0 0,-1 0-1,1 0 1,-1 0 0,0 0-1,1 0 1,-1 0 0,1 0-1,-1 1 1,0-1 0,1 0-1,-1 0 1,0 0 0,1 0-1,-1 1 1,0-1 0,1 0-1,-1 0 1,0 1 0,1-1-1,-1 0 1,0 1 0,0-1-1,1 0 1,-1 0 0,0 1-1,0-1 1,0 1 0,0-1 0,1 0-1,-1 1 1,0-1 0,0 0-1,0 1 1,0-1 0,0 1-1,0-1 1,0 0 0,0 1-1,0-1 1,0 1 0,0-1-1,0 0 1,0 1 0,0-1-1,-1 1 1,1 39 133,0-29-28,-4 69 1015,-30 156 1,21-166-762,7-32-104,-21 64 1,23-89-208,-1-1-1,0 1 0,-1-1 0,-1-1 0,0 1 0,0-1 1,-1 0-1,-14 15 0,20-24-40,0 0 0,0 0 0,0 0 0,0 0 0,-1-1 0,1 1 0,0-1 0,-1 0 0,1 0 0,0 1 0,-1-1 0,0-1 0,1 1 0,-1 0 0,1-1 0,-5 1 0,5-1 0,0-1 0,0 1 0,0 0 0,0-1 0,0 0 0,1 1 0,-1-1 0,0 0 0,0 0 0,1 0 0,-1 0 0,0 0 0,1 0 0,-1 0 0,1-1 0,-1 1 0,-1-3 0,-1-2 0,0 0 0,1 0 0,0 0 0,0 0 0,0 0 0,1-1 0,0 0 0,0 1 0,0-1 0,1 0 0,-1-8 0,1-1 0,1-1 0,1 1 0,0 0 0,1-1 0,0 1 0,1 0 0,1 0 0,1 1 0,0-1 0,11-21 0,-6 19 0,1 0 0,0 1 0,2 1 0,-1-1 0,2 2 0,0 0 0,31-25 0,-25 25-94,1 2-1,0 0 1,1 1 0,0 1-1,36-12 1,-24 7-4122,-14 2-3521,-2-3-9820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9.571"/>
    </inkml:context>
    <inkml:brush xml:id="br0">
      <inkml:brushProperty name="width" value="0.025" units="cm"/>
      <inkml:brushProperty name="height" value="0.025" units="cm"/>
    </inkml:brush>
  </inkml:definitions>
  <inkml:trace contextRef="#ctx0" brushRef="#br0">22 23 9161,'12'-23'14806,"-8"38"-7957,-6 41-5122,-15 35-1419,11-71-585,2 1 0,0 0-1,0 28 1,4-49 107,0 1 0,1-1 0,-1 0-1,0 0 1,1 0 0,-1 0 0,0 0 0,1 0 0,-1 0 0,1 1 0,-1-1-1,0 0 1,1 0 0,-1 0 0,0-1 0,1 1 0,-1 0 0,1 0-1,-1 0 1,0 0 0,1 0 0,-1 0 0,0 0 0,1-1 0,-1 1-1,0 0 1,1 0 0,-1-1 0,0 1 0,1 0 0,13-18-5585,3-8-3908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7.829"/>
    </inkml:context>
    <inkml:brush xml:id="br0">
      <inkml:brushProperty name="width" value="0.025" units="cm"/>
      <inkml:brushProperty name="height" value="0.025" units="cm"/>
    </inkml:brush>
  </inkml:definitions>
  <inkml:trace contextRef="#ctx0" brushRef="#br0">22 83 16367,'0'0'10944,"0"11"-10389,-10 110 832,-1 30 536,11-150-1914,0 0 0,-1 0 0,1 0 0,0-1 0,0 1 0,0 0-1,0 0 1,1 0 0,-1 0 0,0 0 0,0 0 0,0 0 0,1 0 0,-1-1 0,0 1 0,1 0 0,-1 0-1,1 0 1,-1 0 0,1-1 0,0 1 0,-1 0 0,1-1 0,0 1 0,-1 0 0,1-1 0,0 1-1,-1-1 1,1 1 0,0-1 0,0 0 0,0 1 0,0-1 0,1 1 0,0-1 36,1 0 0,0-1 0,0 1 0,0-1 0,-1 1 0,1-1 0,0 0 0,0 0 0,-1 0 0,1 0 0,3-3 0,8-5 201,1-1 1,23-20-1,6-16-246,-2-2 0,-2-2 0,-2-1 0,43-79 0,-81 130-33,0 0 0,0-1 0,0 1 0,0 0 0,0 0 0,0 0 0,0-1 0,0 1 0,0 0-1,0 0 1,0 0 0,0-1 0,0 1 0,0 0 0,0 0 0,0 0 0,1-1 0,-1 1 0,0 0 0,0 0 0,0 0 0,0 0 0,0-1 0,0 1 0,1 0 0,-1 0 0,0 0-1,0 0 1,0 0 0,0 0 0,1-1 0,-1 1 0,0 0 0,0 0 0,0 0 0,0 0 0,1 0 0,-1 0 0,0 0 0,0 0 0,0 0 0,1 0 0,-1 0 0,0 0 0,0 0 0,0 0-1,1 0 1,-1 0 0,0 0 0,0 0 0,0 0 0,1 0 0,-1 0 0,0 1 0,0-1 0,1 0 0,-2 16-4616,-10 24-6920,-2-15-758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0.705"/>
    </inkml:context>
    <inkml:brush xml:id="br0">
      <inkml:brushProperty name="width" value="0.025" units="cm"/>
      <inkml:brushProperty name="height" value="0.025" units="cm"/>
    </inkml:brush>
  </inkml:definitions>
  <inkml:trace contextRef="#ctx0" brushRef="#br0">148 1 17617,'0'0'5989,"-5"11"-5156,-15 40 45,-14 30-199,4 1 0,-22 101 0,52-183-666,-2 10 303,0 0 0,1 0 0,0-1 0,1 18 0,0-25-291,0 0 0,0 0 0,0 0 0,1 0 0,-1-1 0,1 1 0,-1 0 0,1 0 0,0-1 0,0 1 0,0 0-1,0-1 1,0 1 0,0-1 0,0 1 0,0-1 0,1 0 0,-1 1 0,0-1 0,1 0 0,-1 0 0,1 0 0,-1 0 0,1 0 0,0 0 0,-1-1 0,1 1 0,0 0 0,0-1 0,0 0-1,3 1 1,2 0-7,0-1-1,0 0 1,0 0-1,0 0 1,-1-1-1,1 0 1,0-1-1,0 1 1,0-1-1,-1-1 1,1 1-1,10-7 0,-7 3 0,1-2 0,-1 1 0,0-1-1,0-1 1,-1 1 0,12-16-1,-2-1 6,-1-1 0,-1-1 0,-2-1 0,23-55 0,-21 40 178,-3 0 1,-1-2-1,9-61 0,-31 155 76,-20 56-1,-2 9-265,20-70 36,5-26 40,1 1 1,1-1-1,1 1 0,0-1 0,2 1 0,0 0 0,1 0 0,2 21 1,-2-39-81,0-1 0,1 1 0,-1 0 1,0-1-1,0 1 0,1 0 0,-1-1 1,0 1-1,1 0 0,-1-1 0,0 1 1,1 0-1,-1-1 0,1 1 0,-1-1 1,1 1-1,0-1 0,-1 1 0,1-1 1,-1 0-1,1 1 0,0-1 0,-1 0 1,1 1-1,0-1 0,0 0 0,-1 0 1,1 1-1,0-1 0,0 0 1,-1 0-1,1 0 0,0 0 0,0 0 1,-1 0-1,1 0 0,0-1 0,-1 1 1,1 0-1,0 0 0,0 0 0,-1-1 1,1 1-1,0 0 0,-1-1 0,1 1 1,0-1-1,-1 1 0,1-1 0,-1 1 1,1-1-1,-1 1 0,1-2 0,3 0-24,-1-1-1,0 1 1,0-1-1,0 0 1,0 0-1,-1-1 1,1 1-1,2-5 0,-2 1-215,-1 1-1,0-1 0,0 0 1,-1 1-1,1-1 0,-2 0 1,1 0-1,-1 0 0,0 0 1,0 0-1,-1 0 0,0 0 1,0 0-1,0 1 0,-1-1 1,0 0-1,-1 1 0,1-1 1,-6-8-1,2 6 133,-1-1-1,0 2 1,0-1 0,0 1 0,-1 0 0,-1 1-1,1-1 1,-1 2 0,-1-1 0,1 1-1,-15-6 1,40 14 1040,0-1 0,-1-1 0,28-2 0,2 0-734,-43 2-312,58-4 101,-31-5-2427,-28 8 1957,1 0 1,-1 1-1,0-1 0,1 0 0,-1 0 1,0 0-1,0 0 0,0-1 0,0 1 1,0 0-1,0 0 0,0-1 1,0 1-1,1-2 0,0-11-6383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1.033"/>
    </inkml:context>
    <inkml:brush xml:id="br0">
      <inkml:brushProperty name="width" value="0.025" units="cm"/>
      <inkml:brushProperty name="height" value="0.025" units="cm"/>
    </inkml:brush>
  </inkml:definitions>
  <inkml:trace contextRef="#ctx0" brushRef="#br0">1 1 19474,'0'0'7688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2.013"/>
    </inkml:context>
    <inkml:brush xml:id="br0">
      <inkml:brushProperty name="width" value="0.025" units="cm"/>
      <inkml:brushProperty name="height" value="0.025" units="cm"/>
    </inkml:brush>
  </inkml:definitions>
  <inkml:trace contextRef="#ctx0" brushRef="#br0">1 196 15631,'0'0'9358,"9"7"-7644,-5-4-1525,-2-1-127,0 0 0,0 0 0,0 0 0,0-1 0,0 1 0,0-1 0,1 1 0,-1-1 0,1 0 0,-1 0 0,1 0 0,-1 0 0,1-1 0,-1 1 0,1-1 0,0 1 0,-1-1 0,1 0 0,0 0 0,0 0 0,-1 0 0,1-1 0,0 1 0,-1-1 0,1 0 0,-1 1 0,1-1 1,-1 0-1,3-2 0,11-6 188,0-1 1,-1-1 0,-1 0 0,25-26-1,-35 33-188,0 0 0,0-1-1,0 1 1,-1-1 0,0 0 0,0 0-1,0 0 1,0 0 0,-1-1-1,0 1 1,0-1 0,0 1-1,-1-1 1,0 0 0,0 1-1,-1-1 1,1 0 0,-1 0 0,-1-8-1,1 12-66,-1 1 1,1-1-1,-1 1 0,1-1 0,-1 1 1,0 0-1,0 0 0,0-1 0,1 1 1,-1 0-1,0 0 0,0 0 0,-1 0 1,1 0-1,0 0 0,0 0 0,0 0 0,-1 0 1,1 1-1,0-1 0,-1 0 0,1 1 1,0-1-1,-1 1 0,1 0 0,-1-1 1,1 1-1,-1 0 0,1 0 0,-1 0 0,1 0 1,-1 0-1,1 0 0,-1 0 0,1 1 1,-1-1-1,1 1 0,-1-1 0,1 1 1,-2 0-1,-3 1-43,0 0 0,0 1 1,1-1-1,-1 1 0,1 0 1,0 0-1,0 1 0,-9 7 1,3 2 36,1 0 0,0 1 0,1 0-1,0 0 1,1 1 0,1 0 0,0 1 0,1-1 0,1 1 0,0 0 0,2 1 0,-1-1 0,2 1 0,-1 29 0,3-44 3,0 0 0,0 0 0,0 0 0,0 0 0,0 0 0,1 0-1,-1 0 1,1 0 0,-1 0 0,1 0 0,0-1 0,0 1 0,0 0 0,0 0 0,0-1 0,0 1-1,0 0 1,0-1 0,1 1 0,-1-1 0,0 0 0,1 1 0,0-1 0,-1 0 0,1 0 0,0 0-1,-1 0 1,1 0 0,0 0 0,0-1 0,0 1 0,0-1 0,0 1 0,0-1 0,0 0 0,0 1-1,-1-1 1,1 0 0,0 0 0,0-1 0,0 1 0,0 0 0,0-1 0,0 1 0,4-2 0,5-1 14,0-1 1,0 1 0,0-2-1,-1 1 1,1-2 0,16-11-1,6-8-318,48-50-1,-13 10 191,-68 65 129,0-1 0,0 1 0,0 0 0,1 0 1,-1 0-1,0-1 0,0 1 0,0 0 0,0 0 0,1 0 0,-1 0 0,0 0 0,0 0 0,0-1 0,1 1 0,-1 0 0,0 0 1,0 0-1,0 0 0,1 0 0,-1 0 0,0 0 0,0 0 0,1 0 0,-1 0 0,0 0 0,0 0 0,0 0 0,1 0 0,-1 0 0,0 0 1,0 0-1,1 0 0,-1 0 0,0 0 0,0 1 0,0-1 0,1 0 0,-1 0 0,0 0 0,0 0 0,0 0 0,0 0 0,1 1 1,-1-1-1,0 0 0,0 0 0,0 0 0,0 1 0,0-1 0,3 18 250,-7 22 198,1-28-325,-2 51 642,5-62-748,0 0 1,1-1-1,-1 1 0,1 0 0,-1 0 0,1 0 0,-1 0 1,1 0-1,0 0 0,-1-1 0,1 1 0,0 0 0,0 0 1,-1-1-1,1 1 0,0-1 0,0 1 0,0-1 0,0 1 1,0-1-1,0 1 0,0-1 0,0 0 0,0 0 0,0 1 1,0-1-1,0 0 0,0 0 0,0 0 0,0 0 0,0 0 1,0 0-1,0 0 0,0-1 0,2 1 0,40-10 468,-27 3-476,-1-1 1,-1 0-1,26-20 1,-29 20-19,-1 0 1,1 0-1,1 1 0,-1 1 1,1 0-1,1 0 1,18-5-1,-30 11 2,0 0 0,0-1 0,0 1 0,0 0 0,0 0 0,0 0 0,0 0 0,0 0 0,0 0 0,0 0 0,0 0 0,0 0 0,0 1 0,0-1 0,0 0 0,0 0 0,0 1 0,0-1 0,-1 1 0,1-1 0,0 1 0,0-1 0,0 1 0,-1 0 0,1-1 0,0 1 0,0 0 0,-1 0 0,1-1 0,0 2 0,7 32 0,-8-30 0,1-1 0,-1 1 0,1 0 0,0-1 0,0 1 0,0-1 0,0 0 0,0 1 0,3 3 0,-3-7 1,-1 1-1,1-1 1,0 1-1,0-1 1,0 1-1,0-1 1,0 1-1,-1-1 1,1 0-1,0 1 1,0-1 0,0 0-1,0 0 1,0 0-1,0 0 1,0 0-1,0 0 1,0 0-1,0 0 1,0 0-1,0 0 1,0 0 0,0-1-1,0 1 1,0 0-1,0-1 1,0 1-1,1-2 1,30-17-31,-24 13-25,18-5-1032,-15 12-2345,-10 10-5395,-5-1 2479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2.356"/>
    </inkml:context>
    <inkml:brush xml:id="br0">
      <inkml:brushProperty name="width" value="0.025" units="cm"/>
      <inkml:brushProperty name="height" value="0.025" units="cm"/>
    </inkml:brush>
  </inkml:definitions>
  <inkml:trace contextRef="#ctx0" brushRef="#br0">0 0 19442,'0'0'4805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2.717"/>
    </inkml:context>
    <inkml:brush xml:id="br0">
      <inkml:brushProperty name="width" value="0.025" units="cm"/>
      <inkml:brushProperty name="height" value="0.025" units="cm"/>
    </inkml:brush>
  </inkml:definitions>
  <inkml:trace contextRef="#ctx0" brushRef="#br0">0 149 15150,'0'0'15321,"11"4"-14087,-2 0-1172,1-1 1,-1 0-1,0-1 1,1 0-1,0 0 1,-1-1-1,1-1 1,0 1-1,0-1 1,-1-1-1,1 0 1,0 0-1,-1-1 1,1 0-1,-1-1 1,12-4-1,-8 1-62,0-1 0,0-1 0,-1 1 0,21-19 0,-30 24 0,0 0 0,0 0 0,-1 0 0,1-1 0,-1 1 0,0-1 0,0 0 0,1 1 0,-2-1 0,1 0 0,0 0 0,-1 0 0,1-1 0,-1 1 0,0 0 0,0 0 0,0-1 0,-1 1 0,1-1 0,-1 1 0,0 0 0,0-1 0,0 1 0,0-1 0,0 1 0,-2-4 0,1 5 0,0 1 0,-1 0 0,1-1 0,0 1 0,-1 0 0,1 0 0,-1 0 0,1 0 0,-1 0 0,0 1 0,1-1 0,-1 0 0,0 1 0,0-1 0,1 1 0,-1 0 0,0-1 0,0 1 0,0 0 0,0 0 0,1 0 0,-1 0 0,-3 1 0,-43 8 0,37-4 0,0 1 0,1 0 0,0 1 0,0 0 0,1 1 0,0-1 0,0 2 0,1-1 0,-8 11 0,10-12 0,1 0 0,0 1 0,0-1 0,0 1 0,1 0 0,0 0 0,1 1 0,-1-1 0,2 1 0,-1-1 0,1 1 0,-1 14 0,3-21 1,0 0-1,0-1 1,0 1 0,1 0-1,-1 0 1,1 0 0,-1-1 0,1 1-1,0 0 1,-1-1 0,1 1-1,0-1 1,0 1 0,0-1-1,0 1 1,0-1 0,1 0 0,-1 1-1,0-1 1,1 0 0,-1 0-1,3 2 1,1-1-19,0 0 0,-1 0-1,1 0 1,0 0 0,0-1 0,1 0-1,-1 0 1,5 0 0,4 0-339,0-1 0,0 0 0,0-1 0,0 0 0,21-6 0,9-13-6834,-1-9-6870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3.162"/>
    </inkml:context>
    <inkml:brush xml:id="br0">
      <inkml:brushProperty name="width" value="0.025" units="cm"/>
      <inkml:brushProperty name="height" value="0.025" units="cm"/>
    </inkml:brush>
  </inkml:definitions>
  <inkml:trace contextRef="#ctx0" brushRef="#br0">79 1 15086,'0'0'11851,"-26"63"-11146,14-20-32,-1 3-225,5-1-352,0-1-32,8-6-96,0-4-1089,0-9-1281,0-5-1025,-1-11-513,-10-7-2306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3.486"/>
    </inkml:context>
    <inkml:brush xml:id="br0">
      <inkml:brushProperty name="width" value="0.025" units="cm"/>
      <inkml:brushProperty name="height" value="0.025" units="cm"/>
    </inkml:brush>
  </inkml:definitions>
  <inkml:trace contextRef="#ctx0" brushRef="#br0">3 96 13677,'-1'-8'2018,"-1"-28"843,2 34-2692,1 0 0,-1 1 1,0-1-1,0 0 0,1 0 0,-1 0 0,1 1 0,-1-1 0,1 0 0,0 1 0,0-1 0,0 0 1,0 1-1,0-1 0,0 1 0,0 0 0,0-1 0,1 1 0,-1 0 0,0 0 0,1-1 0,-1 1 1,1 0-1,0 1 0,-1-1 0,1 0 0,0 0 0,-1 1 0,1-1 0,2 0 0,7-1 132,-1 0 0,1 0 0,20 0-1,-25 2-131,29-2 40,-1 2-1,1 2 0,63 11 0,-84-11-210,-1 1 0,-1 1 0,1 0-1,0 1 1,-1 0 0,0 1-1,0 1 1,-1-1 0,0 2-1,0 0 1,0 0 0,-1 1 0,11 12-1,-17-16 61,0 0 1,0 0-1,-1 0 0,1 1 0,-1-1 1,-1 1-1,1-1 0,-1 1 0,0 0 1,0 0-1,-1 0 0,0 1 0,0-1 1,0 0-1,-1 0 0,0 1 0,-1 10 1,-1-8 135,0 0 1,0-1 0,-1 1 0,-1-1 0,1 0-1,-1 0 1,-1 0 0,1 0 0,-1 0 0,-1-1-1,-8 9 1,3-4 49,0-1-1,-1 0 1,-1-1-1,0 0 1,0-1-1,-1-1 1,0 0 0,0-1-1,-1 0 1,0-1-1,0-1 1,-1 0-1,-23 4 1,32-8-268,1-1-1,-1 0 1,1 0 0,-1 0 0,1-1-1,-1 0 1,1-1 0,0 1 0,-1-1-1,-8-4 1,13 5-28,0 0 0,0 0 0,0-1 0,0 1 0,0-1 0,0 1 0,0-1 0,0 0 0,1 0 0,-1 0 0,1 0 0,-1 0 0,1 0 0,0 0 0,0 0 0,0-1 0,0 1 0,0 0 0,0-1 0,1 1 0,-1-1 0,1 1 0,0 0 0,0-1 0,0 1 0,0-1 0,0 1 0,0-1 0,1 1 0,0-4 0,-1 4-282,1 0-1,0 0 1,-1 0 0,1 1-1,0-1 1,0 0 0,0 1 0,0-1-1,0 1 1,0-1 0,0 1-1,1-1 1,-1 1 0,0 0 0,1 0-1,-1 0 1,1 0 0,0 0-1,2-2 1,37-10-6674,-36 12 6064,34-7-7715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4.359"/>
    </inkml:context>
    <inkml:brush xml:id="br0">
      <inkml:brushProperty name="width" value="0.025" units="cm"/>
      <inkml:brushProperty name="height" value="0.025" units="cm"/>
    </inkml:brush>
  </inkml:definitions>
  <inkml:trace contextRef="#ctx0" brushRef="#br0">1 393 17296,'0'0'8494,"10"-2"-7101,17-5-1134,-1 0 0,0-2 1,0 0-1,-1-2 0,0-1 0,-1-1 1,0-1-1,22-17 0,-46 31-212,1-1 0,0 1-1,0-1 1,-1 1 0,1-1 0,0 0 0,-1 1-1,1-1 1,-1 1 0,1-1 0,0 0 0,-1 0-1,0 1 1,1-1 0,-1 0 0,1 0 0,-1 0 0,0 1-1,0-1 1,1 0 0,-1 0 0,0 0 0,0 0-1,0 0 1,0 1 0,0-1 0,0 0 0,0 0 0,0 0-1,-1-1 1,0 1-29,0 1 1,0 0-1,0-1 0,0 1 1,1 0-1,-1 0 0,0 0 1,0 0-1,0 0 0,0 0 1,0 0-1,0 0 0,0 0 1,0 0-1,0 1 0,0-1 1,0 0-1,0 0 0,0 1 1,0-1-1,1 1 0,-1-1 1,0 1-1,0-1 0,0 1 1,1 0-1,-2 1 0,-5 3-1,1 1-1,0 1 0,0-1 1,1 1-1,-1 0 0,2 0 1,-1 0-1,1 1 0,0 0 1,0 0-1,1 0 0,0 0 1,1 0-1,0 1 0,0-1 1,-1 15-1,3-22-11,0 0 0,0-1 0,0 1 1,0 0-1,0 0 0,1 0 0,-1-1 0,0 1 0,0 0 0,0 0 0,1-1 1,-1 1-1,0 0 0,1 0 0,-1-1 0,1 1 0,-1-1 0,1 1 0,-1 0 1,1-1-1,-1 1 0,1-1 0,0 1 0,-1-1 0,1 1 0,0-1 0,-1 0 1,1 1-1,0-1 0,0 0 0,0 1 0,31-3 142,-23-1-128,0 0 1,-1-1-1,1 1 0,-1-1 1,10-7-1,1-6-195,0 0-1,-1-1 0,-1-1 1,-1-1-1,-1 0 1,0-1-1,12-24 1,-10 12 98,0-1 1,-2-1 0,-2-1-1,10-39 1,-99 232 435,50-89-69,4 1 0,2 1 0,4 1 0,2 1 0,4 0 0,-1 100 0,13-188-289,2 0 0,0 0 0,7-18 0,2-11 0,-1 1-11,35-116-141,-39 137 120,1 1 1,1 1-1,1-1 1,25-35 0,-36 56 20,0 0 0,1 0 0,-1 0 0,1 0 0,-1 0 0,1 1 0,-1-1 0,1 0 0,0 0 0,-1 1 0,1-1 0,0 0 0,0 1 0,0-1 0,-1 1 0,1-1 0,0 1 0,0-1 0,0 1 0,0 0 0,0-1 0,0 1 0,0 0 0,0 0 0,1 0 0,7 17-225,-9-15 230,0-1-1,1 1 1,-1-1-1,0 1 1,1-1 0,-1 1-1,1-1 1,0 1 0,-1-1-1,1 0 1,0 1-1,0-1 1,0 0 0,0 0-1,0 1 1,0-1-1,0 0 1,0 0 0,0 0-1,1-1 1,-1 1 0,0 0-1,0 0 1,1-1-1,-1 1 1,3 0 0,2-1 25,0 0-1,1 0 1,-1-1 0,0 1 0,0-2 0,0 1-1,0-1 1,0 0 0,0 0 0,-1 0 0,1-1-1,0 0 1,-1 0 0,0 0 0,0-1 0,0 0 0,0 0-1,-1 0 1,1-1 0,6-8 0,-11 13-11,0 0 0,1-1 0,-1 1 0,0 0-1,0 0 1,1-1 0,-1 1 0,0 0 0,0 0 0,1-1 0,-1 1 0,0 0 0,0-1 0,0 1 0,0 0 0,1-1 0,-1 1 0,0 0 0,0-1 0,0 1 0,0 0 0,0-1 0,0 1 0,0-1-1,0 1 1,0 0 0,0-1 0,0 1 0,0 0 0,0-1 0,-1 1 0,1 0 0,0-1 0,0 1 0,0 0 0,0-1 0,-1 1 0,1 0 0,0 0 0,0-1 0,0 1 0,-1 0 0,1 0 0,0-1-1,-1 1 1,0 0 5,0 0-1,1 0 0,-1 0 0,0 1 0,0-1 0,0 0 0,1 0 0,-1 1 0,0-1 0,0 1 0,1-1 0,-1 0 0,0 1 0,1 0 1,-1-1-1,1 1 0,-1-1 0,1 1 0,-1 0 0,0 0 0,-5 8-12,0 1 0,1 0 0,0 0 0,1 0 0,0 1 0,0-1 0,1 1 0,1 0 0,0 0 0,0 0 0,0 20 0,2-31-21,0 1 0,0-1 0,0 1 0,0-1 0,0 0 1,0 1-1,0-1 0,0 1 0,0-1 0,0 1 0,0-1 0,0 0 0,1 1 0,-1-1 0,0 1 0,0-1 1,0 0-1,1 1 0,-1-1 0,0 0 0,0 1 0,1-1 0,-1 0 0,0 0 0,1 1 0,-1-1 0,0 0 1,1 0-1,-1 1 0,1-1 0,-1 0 0,0 0 0,1 0 0,-1 0 0,1 1 0,-1-1 0,0 0 0,1 0 1,-1 0-1,1 0 0,-1 0 0,1 0 0,-1 0 0,0 0 0,1 0 0,-1-1 0,1 1 0,-1 0 0,0 0 1,1 0-1,-1 0 0,1-1 0,-1 1 0,0 0 0,1 0 0,-1-1 0,0 1 0,1 0 0,-1-1 0,21-19-3988,-12-6-4457,1-4-7945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4.703"/>
    </inkml:context>
    <inkml:brush xml:id="br0">
      <inkml:brushProperty name="width" value="0.025" units="cm"/>
      <inkml:brushProperty name="height" value="0.025" units="cm"/>
    </inkml:brush>
  </inkml:definitions>
  <inkml:trace contextRef="#ctx0" brushRef="#br0">0 0 14318,'0'0'16783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5.062"/>
    </inkml:context>
    <inkml:brush xml:id="br0">
      <inkml:brushProperty name="width" value="0.025" units="cm"/>
      <inkml:brushProperty name="height" value="0.025" units="cm"/>
    </inkml:brush>
  </inkml:definitions>
  <inkml:trace contextRef="#ctx0" brushRef="#br0">28 17 18802,'0'0'6667,"8"-2"-4093,-5 0-2403,36-9 1548,-38 11-1675,0-1-1,0 1 1,0 0 0,0 0 0,1 0-1,-1 0 1,0 0 0,0 0-1,0 0 1,0 0 0,0 0-1,0 0 1,1 1 0,-1-1 0,0 0-1,0 1 1,0-1 0,0 1-1,0-1 1,0 1 0,0 0-1,0-1 1,-1 1 0,1 0-1,0 0 1,0 0 0,0-1 0,-1 1-1,1 0 1,0 0 0,-1 0-1,1 0 1,-1 0 0,1 0-1,-1 0 1,1 2 0,0 3-21,-1 0-1,1 0 1,-1 0 0,0 0-1,0-1 1,-1 1 0,0 0-1,0 0 1,0 0 0,-1-1 0,0 1-1,-3 7 1,-3 1 103,0 0 1,-1 0 0,-11 13-1,13-18-74,-1 1 0,1 0 0,1 0 0,0 0 0,0 1 0,1 0 0,-5 16 0,10-26-52,0-1 0,0 1 0,-1-1 0,1 1 0,0 0 0,0-1 0,0 1 0,0-1 0,0 1 0,0 0 0,1-1 0,-1 1 0,0-1 0,0 1 0,0 0 0,1-1 0,-1 1 0,0-1 0,0 1 0,1-1 0,-1 1 0,0-1 0,1 1 0,-1-1 0,1 0 0,-1 1 0,1-1 0,-1 1 0,0-1 0,1 0 0,0 1 0,-1-1 0,2 0 0,26 4 0,32-14 0,-48 6-223,1-1 0,-1 0 0,0 0-1,0-2 1,-1 1 0,0-1 0,0-1 0,0 0 0,15-16 0,-25 22-439,0 0 1,0 1 0,0-1 0,0 0-1,0 0 1,0 0 0,-1 0 0,1 0-1,-1 0 1,1 0 0,-1 0 0,0 0-1,0 0 1,0-3 0,0-11-8137</inkml:trace>
  <inkml:trace contextRef="#ctx0" brushRef="#br0" timeOffset="1">15 101 12620,'0'0'14734,"62"49"-14446,-24-49-256,-3 0-1217,-3 0-2114,1-11-1922,-7-5-4933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8.361"/>
    </inkml:context>
    <inkml:brush xml:id="br0">
      <inkml:brushProperty name="width" value="0.025" units="cm"/>
      <inkml:brushProperty name="height" value="0.025" units="cm"/>
    </inkml:brush>
  </inkml:definitions>
  <inkml:trace contextRef="#ctx0" brushRef="#br0">1 161 14574,'0'0'8264,"10"-5"-6022,-7 5-2130,80-39 3646,-75 35-3401,0-1 0,0 0 0,-1 0 1,0 0-1,0-1 0,0 0 0,0 0 0,-1-1 0,8-10 0,-13 16-353,-1 0 0,1 0-1,-1 1 1,1-1-1,-1 0 1,1 0-1,-1 0 1,0 0 0,1 1-1,-1-1 1,0 0-1,0 0 1,1 0-1,-1 0 1,0 0 0,0 0-1,0 0 1,0 0-1,0 0 1,-1 0-1,1 0 1,0 1 0,0-1-1,0 0 1,-1 0-1,1 0 1,-1 0 0,1 0-1,-1 0 1,1 1-1,-1-1 1,1 0-1,-1 0 1,1 1 0,-1-1-1,0 1 1,1-1-1,-1 0 1,0 1-1,0-1 1,0 1 0,1-1-1,-1 1 1,0 0-1,0-1 1,0 1-1,0 0 1,0 0 0,0 0-1,0-1 1,0 1-1,0 0 1,1 0-1,-1 0 1,0 0 0,0 1-1,0-1 1,-2 0-1,-1 0 0,-1 1 1,0-1-1,0 0 0,1 1 0,-1 0 0,0 0 0,1 1 1,-1-1-1,1 1 0,-8 4 0,7-1-3,-1 0 0,1 1 0,0-1 0,0 1 0,-5 9 0,8-13 0,1 0 0,0 0 0,0 0 0,-1 0 0,2 0 0,-1 1 0,0-1 0,0 0 0,1 1 0,-1-1 0,1 0 0,-1 1 0,1-1 0,0 1 0,0-1 0,0 0 0,0 1 0,1-1 0,-1 0 0,1 1 0,0 2 0,2-4 0,-1 1 0,1-1 0,-1 1 0,1-1 0,0 0 0,0 0 0,-1 0 0,1 0 0,0-1 0,0 1 0,0-1 0,0 1 0,0-1 0,0 0 0,0 0 0,0-1 0,3 0 0,3 1 0,51 2 0,131-5 0,-191 3 0,1-1 0,-1 1 0,1-1 0,-1 0 0,1 1 0,-1-1 0,1 0 0,-1 1 0,0-1 0,1 0 0,-1 0 0,0 0 0,0 1 0,1-1 0,-1 0 0,0 0 0,0 0 0,0 1 0,0-1 0,0 0 0,0 0 0,0 0 0,0 1 0,-1-1 0,1 0 0,-1-1 0,-4-24 0,-26-30 0,11 24 0,59 38-1858,28 17-10420,-43-16 5338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5.403"/>
    </inkml:context>
    <inkml:brush xml:id="br0">
      <inkml:brushProperty name="width" value="0.025" units="cm"/>
      <inkml:brushProperty name="height" value="0.025" units="cm"/>
    </inkml:brush>
  </inkml:definitions>
  <inkml:trace contextRef="#ctx0" brushRef="#br0">67 1 16239,'0'0'6727,"-31"67"-4741,16-35-609,4 0 96,4 0-288,4-5-832,3-5-257,3-5-961,10-8-1025,3-8-672,4-1-545,-1-14-865,2-13-4228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5.746"/>
    </inkml:context>
    <inkml:brush xml:id="br0">
      <inkml:brushProperty name="width" value="0.025" units="cm"/>
      <inkml:brushProperty name="height" value="0.025" units="cm"/>
    </inkml:brush>
  </inkml:definitions>
  <inkml:trace contextRef="#ctx0" brushRef="#br0">188 41 19955,'0'0'2391,"-6"9"-122,-7 14-1341,1 1 0,2 0 0,0 1-1,1 0 1,-6 31 0,10-29-634,1 1 0,-2 53 0,4-46-233,1-25-147,0 0 0,1 0 1,0 0-1,0 0 0,1 0 1,0-1-1,4 13 0,0-87-3672,-6 55 3587,1 1 1,-1 0-1,-1-1 0,1 1 0,-1 0 0,-1 0 0,-4-9 1,6 14 363,-1 0 1,-1-1 0,1 1 0,-1 0 0,0 0-1,0 0 1,0 1 0,0-1 0,-6-4-1,43 7 2582,-9 0-2699,-6 2-161,72-5 352,-84 2-710,1 1 0,-1-1-1,1 0 1,-1 0 0,11-6 0,-17 7 97,0 1 0,0-1-1,0 0 1,0 1 0,0-1 0,0 0 0,0 1-1,-1-1 1,1 0 0,0 0 0,0 0-1,-1 0 1,1 0 0,-1 0 0,1 0-1,-1 0 1,1 0 0,-1 0 0,0 0-1,1-2 1,0-13-6845</inkml:trace>
  <inkml:trace contextRef="#ctx0" brushRef="#br0" timeOffset="1">0 30 18610,'0'0'7014,"58"-29"-24983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6.385"/>
    </inkml:context>
    <inkml:brush xml:id="br0">
      <inkml:brushProperty name="width" value="0.025" units="cm"/>
      <inkml:brushProperty name="height" value="0.025" units="cm"/>
    </inkml:brush>
  </inkml:definitions>
  <inkml:trace contextRef="#ctx0" brushRef="#br0">277 42 14157,'0'0'10389,"-9"-7"-8136,6 4-2143,0 0 1,0 0 0,-1 0-1,1 0 1,-1 1 0,1-1-1,-1 1 1,0 0 0,0 0 0,0 0-1,0 1 1,-1 0 0,1-1-1,0 1 1,0 1 0,-1-1-1,1 1 1,-1 0 0,1 0-1,0 0 1,-1 0 0,1 1-1,-1-1 1,1 1 0,0 1-1,0-1 1,0 0 0,0 1-1,-5 2 1,-5 5-106,1 0 1,0 0-1,1 2 0,-13 12 0,19-17-8,1 0 0,0 0-1,0 1 1,0-1 0,1 1-1,0 0 1,0 0 0,1 1-1,0-1 1,-3 10-1,6-17 4,0 1-1,0 0 1,0 0-1,0 0 1,0 0-1,1 0 1,-1 0-1,0 0 1,0 0-1,1 0 1,-1-1-1,0 1 1,1 0-1,-1 0 1,1 0-1,-1 0 0,1-1 1,-1 1-1,1 0 1,0-1-1,-1 1 1,1 0-1,0-1 1,0 1-1,-1-1 1,1 1-1,0-1 1,0 1-1,0-1 1,0 0-1,0 0 0,-1 1 1,1-1-1,0 0 1,0 0-1,0 0 1,0 0-1,0 0 1,0 0-1,0 0 1,0 0-1,0 0 1,1-1-1,47-5 94,-34 1-74,0 0-1,0-1 1,-1-1 0,0 0-1,24-17 1,62-55-240,-77 60 132,-23 18 82,1 0 0,0 0 0,0 1-1,-1-1 1,1 0 0,0 1 0,0-1 0,0 0-1,-1 1 1,1-1 0,0 1 0,0 0-1,0-1 1,0 1 0,0 0 0,0-1-1,0 1 1,0 0 0,0 0 0,0 0 0,0 0-1,2 0 1,-3 1-9,1-1 0,-1 1 1,0 0-1,1-1 0,-1 1 0,0 0 0,0 0 1,1-1-1,-1 1 0,0 0 0,0 0 0,0-1 1,0 1-1,0 0 0,0 0 0,0 0 0,0-1 0,0 1 1,0 0-1,0 0 0,-1 0 0,-15 50-281,-285 588 1503,296-630-1680,5-6 58,-1-1-1,0 0 0,0 1 0,0-1 0,-1 0 1,1 1-1,-1-1 0,1 0 0,-1 0 0,0 0 1,1 0-1,-1-1 0,0 1 0,0 0 0,-3 1 1,2-9-4251,5-24 856,10-6-1399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6.788"/>
    </inkml:context>
    <inkml:brush xml:id="br0">
      <inkml:brushProperty name="width" value="0.025" units="cm"/>
      <inkml:brushProperty name="height" value="0.025" units="cm"/>
    </inkml:brush>
  </inkml:definitions>
  <inkml:trace contextRef="#ctx0" brushRef="#br0">142 1 5445,'0'0'8520,"-9"9"-7014,-11 15-244,0 2 0,-16 27 0,27-40-427,1 0 0,1 1 1,0 0-1,1 1 0,1-1 1,0 1-1,-3 20 0,7-34-781,1-1 0,0 1 0,0 0-1,0 0 1,0 0 0,0-1 0,0 1 0,0 0-1,0 0 1,0 0 0,0-1 0,1 1 0,-1 0 0,0 0-1,0 0 1,1-1 0,-1 1 0,0 0 0,1-1-1,-1 1 1,1 0 0,-1-1 0,1 1 0,0 0-1,-1-1 1,1 1 0,-1-1 0,2 1 0,23 0 747,-16-3-677,-1 0-1,0-1 0,0 0 1,12-7-1,6-6-102,-2-1 1,0-1-1,33-31 0,-44 36-292,0 0-1,-1-2 1,-1 1-1,0-1 1,-1-1-1,15-30 1,-52 98-477,14-31 1247,2 0 1,0 1 0,1 0-1,1 1 1,2 0 0,-10 46-1,16-68-483,1 0 0,0 0 0,0 0 0,0 0 0,0 0 0,0 0 0,0 0 0,0 0 0,0 0 0,1 0 0,-1-1-1,0 1 1,1 0 0,-1 0 0,0 0 0,1 0 0,-1 0 0,1 0 0,-1-1 0,1 1 0,0 0 0,-1 0 0,1-1 0,0 1 0,-1 0 0,1-1 0,0 1-1,0-1 1,1 2 0,1-2 4,-1 1-1,1-1 1,-1 0-1,0 1 1,1-1-1,-1 0 0,1-1 1,-1 1-1,1 0 1,-1-1-1,5 0 1,4-3-296,-1 0 0,1 0 0,-1-1 1,14-9-1,33-33-5103,-24 10-1067,-9 4-2138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7.655"/>
    </inkml:context>
    <inkml:brush xml:id="br0">
      <inkml:brushProperty name="width" value="0.025" units="cm"/>
      <inkml:brushProperty name="height" value="0.025" units="cm"/>
    </inkml:brush>
  </inkml:definitions>
  <inkml:trace contextRef="#ctx0" brushRef="#br0">105 327 14125,'0'0'6855,"-10"4"-6375,1 0-341,1 1 0,-1 0-1,1 0 1,0 0 0,0 1-1,-8 9 1,13-13 8,1 0 0,-1 1-1,1-1 1,0 1 0,0 0 0,0 0 0,0 0 0,0 0-1,1 0 1,-1 0 0,1 0 0,0 0 0,0 1 0,0-1 0,0 0-1,1 1 1,-1-1 0,1 1 0,0-1 0,0 0 0,0 1-1,1-1 1,-1 1 0,1-1 0,1 6 0,-1-8-105,0 0 1,0-1 0,-1 1-1,1 0 1,0-1-1,0 1 1,0-1 0,0 1-1,0-1 1,0 0-1,0 1 1,0-1 0,0 0-1,0 0 1,0 1-1,0-1 1,0 0 0,0 0-1,0 0 1,0 0-1,2-1 1,24-2 317,-18-1-381,1 0-1,-1 0 1,0-1 0,0 0-1,0-1 1,-1 0-1,0 0 1,0-1 0,0 0-1,-1-1 1,7-8-1,-5 6-42,-1-1-1,0 0 1,-1 0-1,-1 0 0,1-1 1,-2 0-1,0 0 1,5-16-1,-8 23-49,-2 9 118,0-2 23,0 0 0,0 1 1,0-1-1,0 1 0,0-1 0,0 0 0,1 1 1,-1-1-1,1 0 0,0 1 0,0-1 0,0 0 0,0 0 1,0 0-1,0 0 0,0 0 0,1 0 0,-1 0 1,1 0-1,-1 0 0,1 0 0,0-1 0,0 1 0,0-1 1,0 0-1,0 1 0,3 1 0,3-3 60,-1 1-1,0-1 0,0 0 1,0-1-1,0 0 1,0 0-1,1 0 0,-2-1 1,1 0-1,0-1 1,0 1-1,-1-1 0,1 0 1,-1-1-1,0 0 1,0 0-1,6-5 1,13-11 178,-2-1 1,32-36-1,-55 56-263,66-79 606,-60 71-578,-1 1 0,0-1 0,0-1 1,-1 1-1,0-1 0,0 1 0,4-21 0,-8 29-44,0 1-1,0 0 1,1-1-1,-1 1 0,0-1 1,0 1-1,0-1 1,0 1-1,0-1 0,0 1 1,0-1-1,0 1 1,0 0-1,0-1 1,0 1-1,0-1 0,0 1 1,-1-1-1,1 1 1,0-1-1,0 1 1,0 0-1,-1-1 0,1 1 1,0-1-1,0 1 1,-1 0-1,1-1 0,0 1 1,-1 0-1,1-1 1,-1 1-1,-13 5-207,-13 21 130,2 8 465,1 1 0,1 1 0,-20 44 0,34-61-206,1 0 1,0 1 0,2 0-1,0 0 1,1 1-1,1-1 1,1 1-1,0 29 1,3-50-168,0 1 0,0 0 0,0-1 0,0 1 0,0 0 0,0-1 0,0 1 0,0-1 0,0 1 0,1 0 0,-1-1 0,0 1 0,0-1 0,0 1 0,1-1 0,-1 1 0,0-1 0,1 1 0,-1-1 0,1 1 0,-1-1 0,1 1 0,-1-1 0,1 0 0,-1 1 0,1-1 0,-1 0 0,1 1 0,-1-1 0,1 0 0,-1 0 0,1 1 0,-1-1 0,1 0 0,0 0 0,-1 0 0,1 0 0,0 0 0,-1 0 0,1 0 0,-1 0 0,1 0 0,0 0 0,-1 0 0,1-1 0,0 1 0,1-1 0,0 1 0,0-1 0,0 0 0,0 0 0,0 0 0,0 0 0,0 0 0,0 0 0,-1-1 0,1 1 0,0-1 0,2-2 0,7-17-60,-1 0 0,-1-1-1,-1 0 1,-1 0 0,-1-1 0,7-45-1,-13 75 69,0 0-1,0 0 1,1 0-1,0 0 0,1 0 1,-1 0-1,1 0 1,0-1-1,1 1 1,0 0-1,4 6 0,-5-10 5,0-1-1,0 1 0,0-1 1,0 0-1,1 0 0,-1 0 1,1 0-1,-1 0 0,1 0 0,0-1 1,0 1-1,0-1 0,0 0 1,0 0-1,0 0 0,0 0 1,0-1-1,0 1 0,0-1 1,0 0-1,0 1 0,1-2 0,-1 1 1,0 0-1,0-1 0,0 1 1,5-2-1,-1-1-9,0 0-1,0 0 1,0 0-1,0-1 1,-1 0-1,1-1 1,-1 1-1,0-1 1,-1 0-1,1-1 1,-1 1-1,9-13 1,-9 12-2,0-1-1,-1 1 1,1-1 0,-1-1-1,-1 1 1,1 0 0,-1-1-1,-1 0 1,1 0 0,-1 0-1,1-15 1,-3 22 0,1 0 0,-2-1 0,1 1 0,0 0 0,0 0 0,0 0 0,0-1 0,-1 1 0,1 0 0,-1 0 0,1 0 0,-1 0 0,1 0 0,-1 0 0,0 0 0,1 0 0,-1 0 0,0 0 0,0 0 0,0 0 0,0 0 0,0 0 0,0 1 0,0-1 0,0 0 0,0 1 0,0-1 0,0 1 0,0-1 0,0 1 0,0-1 0,-1 1 0,1 0 0,0 0 0,0 0 0,0 0 0,-1 0 0,1 0 0,0 0 0,0 0 0,-1 0 0,1 0 0,0 0 0,0 1 0,-3 0 0,-1 0 0,0 1 0,0 0 0,0 0 0,0 0 0,0 0 0,0 1 0,0 0 0,1 0 0,-7 4 0,2 2 0,1 0 0,0 1 0,1 0 0,-1 0 0,2 0 0,0 1 0,0 0 0,1 0 0,0 1 0,1-1 0,0 1 0,1 0 0,0 0 0,1 0 0,0 1 0,1-1 0,1 17 0,0-27 6,0 0-1,1 1 1,-1-1-1,1 0 1,0 0-1,0 0 1,0 0-1,0 1 1,0-1-1,0 0 1,1-1-1,-1 1 1,0 0 0,1 0-1,0-1 1,-1 1-1,1 0 1,0-1-1,2 2 1,0-1 3,1 1 1,0-1 0,-1 0-1,1-1 1,0 1 0,0-1-1,0 0 1,8 1 0,-1-2-182,0 1 1,0-1-1,1-1 1,-1-1-1,0 1 1,0-2-1,11-3 1,21-15-5969,-2-6-5124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8.354"/>
    </inkml:context>
    <inkml:brush xml:id="br0">
      <inkml:brushProperty name="width" value="0.025" units="cm"/>
      <inkml:brushProperty name="height" value="0.025" units="cm"/>
    </inkml:brush>
  </inkml:definitions>
  <inkml:trace contextRef="#ctx0" brushRef="#br0">0 136 11723,'0'-4'838,"1"-1"-1,-1 1 1,1 0 0,0 0-1,0 0 1,0 0-1,1 0 1,-1 0 0,1 0-1,0 0 1,0 0-1,0 1 1,1-1 0,3-3-1,-1 1-225,1 0 0,0 0 0,1 1 0,-1 0 0,1 1 0,0-1 0,9-4 0,-7 5-466,1-1 0,0 2 1,0-1-1,-1 1 0,2 1 1,-1 0-1,0 0 1,0 1-1,1 0 0,-1 1 1,1 0-1,13 3 0,-22-3-145,1 1-1,-1 0 1,1 0-1,-1 0 1,1 0-1,-1 0 1,0 0-1,0 1 0,1-1 1,-1 1-1,0-1 1,0 1-1,0 0 1,-1 0-1,1 0 1,0 0-1,-1 0 0,0 1 1,2 2-1,0 0 5,-1 1-1,0 0 0,-1-1 0,1 1 1,-1 0-1,-1 0 0,1 0 0,-1 8 1,0 4 44,-2 0 0,0 0 0,-1-1 1,-10 32-1,12-44-94,-1-1 76,1 0-1,0 0 1,-1 0-1,1 0 0,1 1 1,-1-1-1,1 0 0,0 6 1,0-9 2,1 0-1,-1 0 1,1 0 0,-1 0 0,1 0 0,0 0 0,0 0 0,0 0 0,-1 0-1,1-1 1,0 1 0,0 0 0,0 0 0,0-1 0,0 1 0,0-1-1,0 1 1,0-1 0,1 1 0,-1-1 0,0 0 0,0 1 0,0-1-1,0 0 1,1 0 0,-1 0 0,0 0 0,0 0 0,0 0 0,1 0 0,-1 0-1,2-1 1,6 0-27,-1 0 0,1-1 0,-1 0 0,1-1-1,-1 0 1,0 0 0,0 0 0,0-1 0,-1-1 0,1 1-1,-1-1 1,0 0 0,0-1 0,0 0 0,7-8 0,-10 9-7,1 1 0,-1-1 0,0 0 0,0 0 0,-1-1 1,0 1-1,1-1 0,-2 1 0,1-1 0,-1 0 0,0 0 0,0 0 1,-1-1-1,1 1 0,-1 0 0,-1 0 0,1-1 0,-1 1 1,0-1-1,-1 1 0,-2-12 0,2 16-26,0-1 1,0 0-1,-1 0 1,0 1-1,1-1 1,-1 1-1,0 0 1,0-1-1,0 1 0,-1 0 1,1 0-1,0 0 1,-1 1-1,0-1 1,1 1-1,-1-1 1,0 1-1,1 0 0,-1 0 1,0 0-1,0 0 1,0 0-1,0 1 1,0-1-1,0 1 1,0 0-1,0 0 0,-4 1 1,5-1-14,1 0 0,-1 0 0,0 0 0,0 0 0,1 1 1,-1-1-1,0 1 0,0 0 0,1-1 0,-1 1 0,1 0 0,-1 0 0,0 0 0,1 0 0,0 0 1,-1 0-1,1 0 0,0 1 0,-1-1 0,1 0 0,0 1 0,0-1 0,0 1 0,0-1 0,1 1 1,-1 0-1,0-1 0,1 1 0,-1 0 0,1 0 0,-1-1 0,1 1 0,0 0 0,0 0 0,0 0 1,0-1-1,0 1 0,0 0 0,0 0 0,0 0 0,1-1 0,-1 1 0,1 0 0,0-1 0,-1 1 1,1 0-1,1 2 0,1-1-693,-1 1 1,1-1 0,-1 1-1,1-1 1,0 0-1,1 0 1,-1-1-1,0 1 1,1 0 0,-1-1-1,1 0 1,0 0-1,0 0 1,0 0-1,0-1 1,0 0 0,0 0-1,0 0 1,6 1-1,28 1-12009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8.744"/>
    </inkml:context>
    <inkml:brush xml:id="br0">
      <inkml:brushProperty name="width" value="0.025" units="cm"/>
      <inkml:brushProperty name="height" value="0.025" units="cm"/>
    </inkml:brush>
  </inkml:definitions>
  <inkml:trace contextRef="#ctx0" brushRef="#br0">102 0 14638,'0'0'6000,"-9"4"-2231,-1-1-3103,1 2-1,1-1 0,-1 1 1,-9 7-1,15-10-493,0 1-1,0-1 1,0 1-1,0 0 0,0-1 1,1 1-1,-1 1 0,1-1 1,0 0-1,0 0 0,0 1 1,1 0-1,-1-1 1,1 1-1,0 0 0,-2 6 1,3-9-157,0-1 1,0 1 0,0-1 0,0 1 0,0 0-1,1-1 1,-1 1 0,0-1 0,0 1 0,0 0 0,0-1-1,1 1 1,-1-1 0,0 1 0,1-1 0,-1 1-1,0-1 1,1 1 0,-1-1 0,0 1 0,1-1-1,-1 0 1,1 1 0,-1-1 0,1 0 0,-1 1-1,1-1 1,-1 0 0,1 0 0,-1 1 0,2-1-1,26 3 326,27-14-8,2-12-209,27-9-436,-78 31 216,0-1 0,1 1 0,-1-1 0,0 2 0,1-1 0,0 1 0,-1 0 1,1 0-1,-1 1 0,11 2 0,-16-2 91,1 0 0,-1 0 0,0 0 0,1 0 0,-1 0 0,0 0 0,0 1 0,0-1 0,0 0 0,0 1-1,0-1 1,0 1 0,0-1 0,-1 1 0,1 0 0,-1-1 0,1 1 0,-1-1 0,1 1 0,-1 0 0,0 0 0,0-1 0,0 1 0,0 1 0,-1 54 522,1-38-353,-1-18-151,1-1 0,0 1 0,0 0 0,1 0 0,-1 0 0,0 0-1,0-1 1,0 1 0,0 0 0,1 0 0,-1 0 0,0-1 0,1 1 0,-1 0 0,1 0 0,-1-1 0,1 1 0,-1 0 0,1-1 0,-1 1 0,1-1 0,0 1 0,-1-1 0,1 1 0,0-1 0,-1 1 0,1-1 0,0 1 0,0-1-1,-1 0 1,1 0 0,0 1 0,0-1 0,0 0 0,0 0 0,-1 0 0,1 0 0,0 0 0,0 0 0,0 0 0,0 0 0,-1 0 0,1 0 0,0-1 0,0 1 0,0 0 0,-1 0 0,1-1 0,0 1 0,0-1 0,-1 1 0,1 0-1,0-2 1,53-27 848,-44 22-793,2 0-68,-2-1 0,1 2 0,0-1 0,0 1 0,1 1 0,-1 0 0,1 1 0,0 0 0,16-3 0,-27 7-8,-1 0 1,1 0-1,-1 0 0,1 0 0,0 0 1,-1 0-1,1 0 0,-1 0 0,1 0 1,-1 1-1,1-1 0,-1 0 0,1 0 1,-1 0-1,1 1 0,-1-1 0,1 0 1,-1 1-1,0-1 0,1 0 0,-1 1 1,1-1-1,-1 1 0,0-1 0,1 0 1,-1 1-1,0-1 0,0 1 0,1-1 1,-1 1-1,0-1 0,0 1 1,0 0-1,-2 23-758,-16 20-2129,10-34-2545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9.592"/>
    </inkml:context>
    <inkml:brush xml:id="br0">
      <inkml:brushProperty name="width" value="0.025" units="cm"/>
      <inkml:brushProperty name="height" value="0.025" units="cm"/>
    </inkml:brush>
  </inkml:definitions>
  <inkml:trace contextRef="#ctx0" brushRef="#br0">0 6 16592,'0'0'8098,"8"-1"-6662,25-2-805,0 2 0,0 1 0,0 2-1,0 0 1,43 11 0,-74-13-632,0 0-1,0 1 1,0-1-1,-1 0 1,1 1 0,0-1-1,0 1 1,-1 0-1,1-1 1,-1 1 0,1 0-1,0 0 1,-1 0 0,0 0-1,1 0 1,-1 1-1,0-1 1,1 0 0,-1 1-1,0-1 1,1 3-1,-2-3 6,0 0 0,0 0 0,0 1-1,0-1 1,-1 0 0,1 1 0,0-1-1,-1 0 1,1 0 0,-1 1 0,1-1-1,-1 0 1,0 0 0,1 0 0,-1 0-1,0 0 1,0 0 0,0 0 0,0 0-1,0 0 1,-2 1 0,-11 9 95,-1-1-1,0-1 1,-21 10 0,22-12 30,9-4-98,-30 18 177,33-19-205,1-1 0,-1 0 0,1 0 0,-1 1 0,1-1 1,0 0-1,0 1 0,0 0 0,-1-1 0,1 1 0,1 0 0,-1-1 0,0 1 0,0 0 0,1 0 0,-1 0 0,0 2 0,2-3-2,-1 0-1,0 0 1,1 1-1,-1-1 1,1 0-1,0 0 1,-1 0-1,1 0 1,0 0-1,0-1 1,-1 1-1,1 0 1,0 0 0,0 0-1,0-1 1,0 1-1,0 0 1,0-1-1,0 1 1,0-1-1,0 1 1,0-1-1,0 0 1,1 1-1,-1-1 1,2 0-1,42 9 16,-32-7-73,24 2-179,39 9-324,-72-12 533,0 0 1,0 0-1,0 1 0,0-1 1,0 1-1,0 0 1,0 0-1,0 1 0,-1-1 1,1 1-1,-1 0 1,0 0-1,5 5 0,-7-6 32,0-1 0,0 0-1,0 1 1,0-1 0,0 1-1,-1 0 1,1-1 0,-1 1-1,1-1 1,-1 1 0,1 0-1,-1 0 1,0-1 0,0 1-1,0 0 1,0-1 0,0 1-1,0 0 1,-1 0 0,1-1-1,0 1 1,-2 1 0,1 0 95,-1 0 0,0 0 0,0 0 0,0 0 0,0-1 0,0 1 0,0-1 0,-1 0 0,1 1 0,-6 2 0,-4 3 371,-1-1-1,0-1 1,-27 10 0,18-7-459,-1-2-1,0-1 0,0 0 1,0-2-1,0-1 0,-1 0 1,-43-2-1,67-1-9,-1 0 0,1 0 0,-1 0 0,1 0-1,-1 0 1,1 0 0,-1 0 0,1 0 0,0-1 0,-1 1 0,1 0 0,-1 0 0,1 0 0,-1 0-1,1-1 1,0 1 0,-1 0 0,1 0 0,-1-1 0,1 1 0,0 0 0,-1-1 0,1 1-1,0 0 1,0-1 0,-1 1 0,1 0 0,0-1 0,0 1 0,-1-1 0,1 1 0,0 0 0,0-1-1,0 1 1,0-1 0,0 1 0,0-1 0,-1 1 0,1-1 0,0 1 0,0-1 0,1 1-1,-1 0 1,0-1 0,0 1 0,0-1 0,0 1 0,0-1 0,1 0 0,0-1-39,-1 1 1,1-1-1,0 1 1,0-1 0,0 1-1,1 0 1,-1-1-1,0 1 1,1 0-1,-1 0 1,0 0-1,3-2 1,68-23-7123,-36 15 2098,12-5-3032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19.934"/>
    </inkml:context>
    <inkml:brush xml:id="br0">
      <inkml:brushProperty name="width" value="0.025" units="cm"/>
      <inkml:brushProperty name="height" value="0.025" units="cm"/>
    </inkml:brush>
  </inkml:definitions>
  <inkml:trace contextRef="#ctx0" brushRef="#br0">307 1 21268,'0'0'5248,"-12"7"-3022,-49 37-955,2 2 1,-60 61-1,76-67-1215,36-34-367,2-6-4880,8-17-3642,-3 13 8653,8-21-7731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20.276"/>
    </inkml:context>
    <inkml:brush xml:id="br0">
      <inkml:brushProperty name="width" value="0.025" units="cm"/>
      <inkml:brushProperty name="height" value="0.025" units="cm"/>
    </inkml:brush>
  </inkml:definitions>
  <inkml:trace contextRef="#ctx0" brushRef="#br0">180 5 14350,'0'0'3283,"-12"-1"-294,7 0-2720,-1 0-1,0 0 1,1 1-1,-1 0 1,0 0-1,1 0 1,-1 1 0,0 0-1,1 0 1,-1 0-1,1 1 1,-1-1-1,1 1 1,0 1-1,0-1 1,0 1-1,0 0 1,0 0 0,0 0-1,1 1 1,-1-1-1,-6 9 1,7-6-24,-1 0 1,1 0-1,0 0 1,0 1-1,0 0 1,1-1 0,0 1-1,1 1 1,-3 10-1,4-16-213,1 0-1,0-1 0,0 1 0,0 0 0,0 0 1,0 0-1,0 0 0,1 0 0,-1 0 1,1 0-1,-1 0 0,1 0 0,0-1 1,-1 1-1,1 0 0,0 0 0,0-1 0,0 1 1,1 0-1,-1-1 0,0 0 0,1 1 1,-1-1-1,0 0 0,1 1 0,0-1 0,-1 0 1,1 0-1,0 0 0,-1 0 0,1-1 1,0 1-1,0 0 0,0-1 0,0 1 1,0-1-1,0 0 0,0 0 0,3 0 1,8 2 49,0-1 1,0-1-1,1 0 1,-1 0 0,0-2-1,0 0 1,1 0-1,-2-1 1,14-5 0,-20 6-64,-1 1 1,-1-1 0,1-1 0,0 1-1,0-1 1,-1 1 0,0-1-1,1-1 1,-1 1 0,0 0-1,-1-1 1,1 0 0,0 0 0,-1 0-1,0-1 1,0 1 0,-1-1-1,1 1 1,-1-1 0,0 0 0,0 0-1,0 0 1,-1 0 0,0 0-1,1-8 1,-2 12-13,1-1-1,-1 0 1,0 0 0,-1 1-1,1-1 1,0 0 0,0 0-1,-1 1 1,1-1 0,-1 0-1,0 1 1,1-1 0,-1 1-1,0-1 1,0 1 0,0-1 0,0 1-1,0-1 1,0 1 0,-1 0-1,1 0 1,0-1 0,-3 0-1,1 0-6,-1 0-1,0 0 1,0 1-1,0-1 1,0 1-1,0 0 1,0 0-1,0 1 1,-8-1 0,4 0-19,0 1 1,0 0 0,0 1-1,0 0 1,0 0 0,1 1 0,-1 0-1,0 0 1,1 1 0,-11 5-1,12-4-4,0 0-1,1 1 0,-1 0 0,1 0 0,0 0 0,0 1 0,1-1 1,-1 1-1,1 0 0,1 0 0,-1 1 0,1-1 0,0 1 1,0 0-1,-2 12 0,4-13-392,0-1-1,1 0 1,-1 0 0,1 0-1,0 1 1,1-1 0,-1 0 0,1 0-1,3 9 1,-2-9-608,0 0-1,0 0 1,0-1-1,1 1 1,0 0 0,0-1-1,0 0 1,1 0-1,-1 0 1,7 6 0,20 12-11125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2:58.857"/>
    </inkml:context>
    <inkml:brush xml:id="br0">
      <inkml:brushProperty name="width" value="0.025" units="cm"/>
      <inkml:brushProperty name="height" value="0.025" units="cm"/>
    </inkml:brush>
  </inkml:definitions>
  <inkml:trace contextRef="#ctx0" brushRef="#br0">93 1 7335,'0'0'18022,"-9"0"-17290,5 1-645,0-1 1,1 0-1,-1 0 0,1 1 1,-1 0-1,1 0 1,0 0-1,-1 0 1,1 0-1,0 1 0,0 0 1,0-1-1,0 1 1,0 0-1,0 1 1,0-1-1,1 0 1,-1 1-1,1-1 0,0 1 1,-1 0-1,1 0 1,0 0-1,1 0 1,-1 0-1,1 0 0,-1 1 1,1-1-1,0 0 1,0 1-1,0-1 1,1 1-1,-1-1 0,1 1 1,0-1-1,0 5 1,0-7-88,0-1-1,0 1 1,0 0 0,0 0 0,0 0 0,1-1 0,-1 1-1,0 0 1,0 0 0,1-1 0,-1 1 0,0 0 0,1-1 0,-1 1-1,1 0 1,-1-1 0,1 1 0,-1-1 0,1 1 0,-1 0-1,1-1 1,0 0 0,-1 1 0,1-1 0,0 1 0,-1-1 0,2 1-1,27 1 69,-24-3-135,1 0 1,0 0-1,0-1 0,-1 0 1,1 0-1,-1 0 1,8-5-1,29-37-1815,-15 14 1223,-27 29 814,-2 16 480,-7 7-129,7-18-382,0 0-1,0 0 0,1 1 0,-1-1 0,1 0 1,0 1-1,0-1 0,0 1 0,0-1 0,1 1 0,0 0 1,0-1-1,0 1 0,2 4 0,-1-8-105,0 0 1,1 0-1,-1 0 0,0 0 0,1-1 0,-1 1 1,1 0-1,0-1 0,-1 1 0,1-1 0,-1 0 1,1 1-1,0-1 0,-1 0 0,1 0 1,0 0-1,-1 0 0,1 0 0,2-1 0,35-3 371,-21-2-385,-1 0 0,0 0 0,25-15-1,-24 11-305,0 2 0,31-11-1,-48 19 297,-1 0 0,1-1-1,0 1 1,0 0 0,-1 0-1,1-1 1,0 1-1,0 0 1,-1 0 0,1 0-1,0 0 1,0 0 0,0 0-1,-1 0 1,1 0-1,0 1 1,0-1 0,-1 0-1,1 0 1,0 1 0,0-1-1,-1 0 1,1 1-1,0-1 1,-1 1 0,1-1-1,0 1 1,-1-1 0,1 1-1,-1-1 1,1 1-1,-1-1 1,1 1 0,-1 0-1,1-1 1,-1 1 0,0 0-1,1 0 1,-1-1-1,0 1 1,1 1 0,-2 38 876,0-20-683,23-20-6902,-5-3 362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20.618"/>
    </inkml:context>
    <inkml:brush xml:id="br0">
      <inkml:brushProperty name="width" value="0.025" units="cm"/>
      <inkml:brushProperty name="height" value="0.025" units="cm"/>
    </inkml:brush>
  </inkml:definitions>
  <inkml:trace contextRef="#ctx0" brushRef="#br0">64 126 4036,'0'0'21375,"-9"9"-19074,-27 29-860,36-38-1385,-1 1-1,0-1 1,1 1 0,-1-1-1,1 1 1,-1 0 0,1-1 0,-1 1-1,1 0 1,-1-1 0,1 1-1,0 0 1,-1 0 0,1 0 0,0-1-1,0 1 1,-1 0 0,1 0-1,0 0 1,0 0 0,0-1 0,0 1-1,0 0 1,0 0 0,0 0-1,0 0 1,1 1 0,0-2 0,0 1 0,0 0-1,0-1 1,-1 1 0,1-1 0,0 1 0,0-1 0,0 1 0,1-1 0,-1 0-1,0 0 1,0 1 0,0-1 0,0 0 0,0 0 0,0 0 0,2 0 0,41-7 939,-36 4-991,-1-1 1,0 0-1,-1 0 0,1-1 1,-1 0-1,0 0 1,0-1-1,0 1 1,-1-1-1,0 0 1,0-1-1,0 1 0,-1-1 1,6-13-1,-9 18-4,1-1 0,-1 1-1,0-1 1,0 0 0,-1 1 0,1-1-1,-1 0 1,1 1 0,-1-1-1,0 0 1,0 0 0,0 0-1,0 1 1,0-1 0,-1 0 0,1 0-1,-1 1 1,0-1 0,0 0-1,0 1 1,0-1 0,0 1 0,0-1-1,-1 1 1,1 0 0,-1-1-1,0 1 1,0 0 0,0 0-1,0 0 1,0 0 0,0 1 0,0-1-1,-1 1 1,1-1 0,0 1-1,-1 0 1,1 0 0,-1 0-1,0 0 1,1 0 0,-1 0 0,0 1-1,-3-1 1,1 0-136,0-1 0,0 1 0,0 1 0,0-1 0,0 1 0,0 0 0,-1 0 0,1 0 0,0 1 0,0 0 0,0 0 0,0 0 0,-4 2 0,6-2-129,0 1 0,0 0 0,1 0 0,-1 0 0,1 0 0,-1 0 0,1 0 0,0 0 0,0 1 0,0-1 0,0 1 0,0 0 0,0 0 0,1-1 0,-1 1 0,1 0 0,0 0 0,0 0 0,0 0 1,-1 7-1,1 8-8602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28.117"/>
    </inkml:context>
    <inkml:brush xml:id="br0">
      <inkml:brushProperty name="width" value="0.025" units="cm"/>
      <inkml:brushProperty name="height" value="0.025" units="cm"/>
    </inkml:brush>
  </inkml:definitions>
  <inkml:trace contextRef="#ctx0" brushRef="#br0">116 0 14318,'-3'41'8503,"-11"50"-5295,-5 50-1910,8 78 1008,11-217-2285,0 0-1,0 0 0,-1 0 0,2 0 0,-1-1 0,0 1 0,0 0 1,1 0-1,-1 0 0,0 0 0,1 0 0,0-1 0,0 1 1,-1 0-1,1-1 0,0 1 0,0 0 0,0-1 0,1 1 1,-1-1-1,0 0 0,1 1 0,-1-1 0,0 0 0,1 0 1,0 0-1,-1 0 0,1 0 0,2 1 0,-1-1 12,1-1 1,-1 0-1,0 0 0,1 0 1,-1 0-1,1 0 0,-1-1 0,0 0 1,1 1-1,-1-1 0,0 0 0,0-1 1,1 1-1,-1-1 0,5-3 0,8-5-16,-1-2 0,27-24-1,-29 23-122,0 2-1,1-1 0,21-12 0,-34 24 96,-1-1 0,1 0-1,0 1 1,0-1 0,0 1 0,0-1-1,0 1 1,0 0 0,0-1 0,0 1 0,0 0-1,0 0 1,0 0 0,0 0 0,0 0-1,0 0 1,0 0 0,0 0 0,1 0 0,-1 0-1,0 0 1,0 1 0,0-1 0,0 0-1,0 1 1,0-1 0,-1 1 0,1-1 0,0 1-1,0 0 1,1 0 0,-1 1 20,1 1 0,-1-1-1,1 0 1,-1 1 0,0-1 0,0 1 0,0 0 0,-1-1-1,1 1 1,-1-1 0,1 1 0,-1 3 0,1 3 101,-1-1 0,0 1 0,-1-1-1,1 1 1,-2 0 0,1-1 0,-5 14 0,2-16-51,1 0 0,-1-1 0,-1 1 0,1-1 0,-1 1 1,0-1-1,0-1 0,0 1 0,-1-1 0,1 0 0,-1 0 0,0 0 0,0-1 0,-1 0 0,1 0 0,-12 3 1,4-2 59,0 0 0,-1-2 0,1 1 0,-1-2 1,0 0-1,-28-1 0,38-1-226,-1 0 0,1 0 1,-1-1-1,1 1 0,0-1 0,0 0 0,0-1 0,0 1 0,0-1 1,0 0-1,0 0 0,1-1 0,0 1 0,-5-5 0,6 5-33,1 0-1,-1 0 0,1 0 0,-1 0 0,1 0 0,0-1 0,1 1 0,-1-1 0,0 1 0,1-1 0,0 0 0,0 1 0,0-1 0,0 0 0,1 0 0,0 0 0,-1 0 0,1 0 0,0 1 0,1-1 0,0-4 1,0 5-253,0 1 0,0 0 1,1-1-1,-1 1 0,1 0 1,0 0-1,-1 0 1,1 0-1,0 0 0,0 0 1,0 0-1,0 1 0,1-1 1,-1 1-1,0-1 1,1 1-1,-1 0 0,1 0 1,-1 0-1,3 0 1,57-14-7930,-58 14 7508,36-5-5452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28.866"/>
    </inkml:context>
    <inkml:brush xml:id="br0">
      <inkml:brushProperty name="width" value="0.025" units="cm"/>
      <inkml:brushProperty name="height" value="0.025" units="cm"/>
    </inkml:brush>
  </inkml:definitions>
  <inkml:trace contextRef="#ctx0" brushRef="#br0">1 201 16143,'0'0'5867,"9"0"-2947,0-1-2622,0 0-1,-1 0 0,1-1 0,-1 0 1,1 0-1,-1-1 0,0 0 1,0 0-1,0-1 0,0 0 0,0-1 1,-1 0-1,0 0 0,0 0 0,7-8 1,-9 8-262,0 0 1,-1 0 0,1 0 0,-1-1-1,0 0 1,-1 0 0,1 0 0,-1 0-1,-1 0 1,1-1 0,-1 1 0,0-1-1,0 0 1,-1 0 0,0 0 0,1-12-1,-2 18-9,0 0 1,0 0-1,0 0 0,-1 0 0,1 0 0,0 0 0,0 0 0,-1 0 0,1 0 0,0 0 0,-1 0 1,1 0-1,-1 0 0,0 0 0,1 0 0,-1 0 0,0 0 0,1 1 0,-1-1 0,0 0 1,0 1-1,1-1 0,-1 0 0,0 1 0,0-1 0,0 1 0,0-1 0,0 1 0,0 0 0,0-1 1,0 1-1,0 0 0,0 0 0,0 0 0,0-1 0,0 1 0,0 0 0,0 0 0,0 1 0,-1-1 1,1 0-1,0 0 0,0 0 0,-1 1 0,-2 0 18,1 0-1,-1 0 1,1 1 0,-1-1 0,1 1-1,-1 0 1,1 0 0,0 0-1,0 0 1,0 0 0,-3 4 0,-2 3-4,1 0 0,0 1 0,0 0 0,1 1 0,1-1 0,0 1 1,0 0-1,1 0 0,0 1 0,1-1 0,0 1 0,1 0 0,1 0 1,-1 0-1,2 0 0,1 18 0,-1-28-41,1 1 0,-1-1 0,1 1 0,0-1 0,0 1 0,0-1 0,0 0 0,1 1 0,-1-1 0,0 0 0,1 0 0,0 0 0,0 0 0,-1 0 0,1 0 0,0-1 0,0 1 0,0 0 0,1-1 0,-1 0 0,0 0 0,1 1 0,-1-1 0,0-1 0,1 1 0,-1 0 0,1 0 0,0-1 0,-1 0 0,1 1 0,3-1 0,0 0 0,1 1 0,0-1 0,0 0 0,0-1 0,-1 0 0,1 0 0,0 0 0,-1-1 0,1 0 0,-1 0 0,10-5 0,-1-5 0,0 0 0,-1-1 0,0-1 0,-1 0 0,-1 0 0,21-33 0,-39 63 0,-1 0 0,0 0 0,1 1 0,1 0 0,1 0 0,0 0 0,-2 31 0,6-48 0,0 1 0,0 0 0,0 0 0,0 0 0,0 0 0,1-1 0,-1 1 0,0 0 0,0 0 0,0 0 0,1-1 0,-1 1 0,0 0 0,1 0 0,-1-1 0,1 1 0,-1 0 0,1-1 0,-1 1 0,1-1 0,0 1 0,-1 0 0,1-1 0,-1 0 0,1 1 0,0-1 0,0 1 0,0-1 0,27 1 0,-19-4 0,0 1 0,-1-2 0,1 1 0,11-7 0,65-48 0,-58 38 0,52-29 0,-78 48 0,-1 0 0,1 1 0,0-1 0,-1 1 0,1-1 0,0 1 0,0-1 0,-1 1 0,1 0 0,0-1 0,0 1 0,0 0 0,0 0 0,-1-1 0,1 1 0,0 0 0,0 0 0,0 0 0,0 0 0,-1 0 0,1 0 0,0 0 0,0 1 0,0-1 0,0 0 0,0 0 0,-1 1 0,1-1 0,0 0 0,0 1 0,-1-1 0,1 1 0,0-1 0,0 2 0,2 27 0,-1 6 0,-2-34 0,1 0 0,-1 0 0,1 0 0,-1 0 0,1 0 0,-1-1 0,1 1 0,-1 0 0,1 0 0,0 0 0,-1-1 0,1 1 0,0-1 0,0 1 0,0 0 0,-1-1 0,1 1 0,0-1 0,0 0 0,0 1 0,0-1 0,0 0 0,0 1 0,0-1 0,0 0 0,0 0 0,0 0 0,0 0 0,0 0 0,0 0 0,1 0 0,8-2 0,0 0 0,0-1 0,-1 0 0,1-1 0,-1 1 0,0-2 0,0 1 0,0-2 0,-1 1 0,11-9 0,-12 8 0,1 0 0,0 0 0,0 1 0,1 1 0,-1-1 0,1 1 0,0 1 0,0 0 0,0 0 0,1 0 0,15-1 0,-24 5 0,0-1 0,0 1 0,0 0 0,0 0 0,0 0 0,-1-1 0,1 1 0,0 0 0,0 0 0,-1 0 0,1 0 0,0 0 0,-1 0 0,1 1 0,-1-1 0,1 0 0,-1 0 0,0 0 0,0 0 0,1 1 0,-1-1 0,0 0 0,0 0 0,0 0 0,0 1 0,0-1 0,-1 0 0,1 2 0,-3 39 0,-15 23 0,18-67-80,3-20-3321,-2-6-3677,-1-5-3503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29.222"/>
    </inkml:context>
    <inkml:brush xml:id="br0">
      <inkml:brushProperty name="width" value="0.025" units="cm"/>
      <inkml:brushProperty name="height" value="0.025" units="cm"/>
    </inkml:brush>
  </inkml:definitions>
  <inkml:trace contextRef="#ctx0" brushRef="#br0">1 1 19026,'0'0'12780,"61"38"-17360,-42-35-2371,-2-2-8487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29.889"/>
    </inkml:context>
    <inkml:brush xml:id="br0">
      <inkml:brushProperty name="width" value="0.025" units="cm"/>
      <inkml:brushProperty name="height" value="0.025" units="cm"/>
    </inkml:brush>
  </inkml:definitions>
  <inkml:trace contextRef="#ctx0" brushRef="#br0">373 13 10090,'-9'-2'8424,"-10"-2"-7164,0 1 0,0 1 0,0 1 0,0 0 0,-1 1 0,1 2 0,-23 3 0,25-2-875,1 1-1,0 1 1,0 0 0,0 0 0,1 2-1,0 0 1,0 1 0,0 0 0,-15 13-1,29-20-370,-1 0-1,1 0 0,-1 0 1,1 0-1,0 1 0,0-1 0,0 0 1,0 1-1,0-1 0,0 1 1,0-1-1,0 1 0,-1 2 1,2-4-13,0 1 1,0-1-1,0 1 1,0 0-1,0-1 1,0 1-1,1-1 1,-1 1-1,0-1 1,0 1-1,0-1 1,0 1-1,1-1 1,-1 1-1,0-1 1,1 1-1,-1-1 1,0 0-1,1 1 1,-1-1-1,0 1 1,1-1 0,-1 0-1,1 1 1,-1-1-1,1 0 1,0 1-1,5 1-52,0 1 0,0-1 0,1-1 0,-1 1 0,11 0 0,3 1-229,-5 1 128,0 0 0,0 1 1,-1 1-1,0 0 0,0 1 1,0 1-1,23 16 0,-32-20 179,0 0 1,0-1-1,-1 2 0,0-1 0,0 1 0,0-1 1,0 1-1,-1 0 0,0 0 0,0 1 0,0-1 1,0 1-1,-1-1 0,0 1 0,0 0 0,-1 0 1,0 0-1,0 0 0,0 0 0,-1 0 1,1 0-1,-1 0 0,-1 6 0,-1-7 11,1 0 0,-1-1 0,0 1-1,0-1 1,-1 0 0,1 1 0,-1-1 0,0 0-1,0-1 1,0 1 0,0 0 0,-1-1 0,1 0 0,-1 0-1,0 0 1,0 0 0,0 0 0,-1-1 0,1 0-1,-9 3 1,1 0 27,0 0-1,0-2 0,0 1 0,0-2 1,-1 0-1,-24 2 0,34-4-76,1 0 0,-1 0 1,1-1-1,-1 1 0,1 0 0,-1-1 0,1 0 1,-1 0-1,1 1 0,-1-1 0,1-1 0,0 1 1,-1 0-1,1 0 0,0-1 0,0 0 0,0 1 1,-3-4-1,4 3-44,0 0 1,0 1-1,0-1 1,0 0 0,1 0-1,-1 0 1,0 0-1,1 0 1,0 0-1,-1 0 1,1 0 0,0 0-1,0 0 1,0 0-1,0 0 1,0 0-1,1 0 1,-1 0 0,1 0-1,-1 0 1,1 0-1,0 1 1,0-1-1,-1 0 1,3-2-1,2-3-1187,1 1 1,0 0-1,0 1 0,0-1 0,1 1 0,-1 0 0,1 0 0,0 1 0,1 0 0,-1 1 0,15-6 0,21-8-8825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0.718"/>
    </inkml:context>
    <inkml:brush xml:id="br0">
      <inkml:brushProperty name="width" value="0.025" units="cm"/>
      <inkml:brushProperty name="height" value="0.025" units="cm"/>
    </inkml:brush>
  </inkml:definitions>
  <inkml:trace contextRef="#ctx0" brushRef="#br0">75 335 17264,'0'0'4933,"-8"10"-2707,1-1-1990,-35 51 2993,40-56-2984,-1 0 0,1 1 0,0-1 1,0 1-1,1-1 0,0 1 0,-1-1 0,1 1 1,1 0-1,-1 0 0,1-1 0,0 1 0,0 0 1,1 7-1,0-10-224,0-1 0,0 1 0,0-1 0,0 1 0,1-1 0,-1 0 0,0 0 0,1 1 1,-1-1-1,1 0 0,-1 0 0,1 0 0,-1 0 0,1-1 0,0 1 0,-1 0 0,1-1 0,0 1 0,0-1 0,0 1 0,-1-1 0,1 0 1,0 0-1,0 0 0,0 0 0,0 0 0,2-1 0,53-7 190,-43 3-205,0 0 1,-1-1 0,0-1-1,-1 0 1,1-1 0,-1 0 0,-1-1-1,1 0 1,-2-1 0,1-1 0,-1 1-1,-1-1 1,0-1 0,-1 0-1,0 0 1,0-1 0,8-20 0,-6 8-1,0 0 0,-1-1 0,-2 0 0,-1 0 0,0-1 0,-2 0 1,-2 0-1,0-41 0,-2 66-4,1 1 0,-1-1 0,0 0-1,0 1 1,-1-1 0,1 0 0,0 1 0,0-1 0,-1 1 0,1-1 0,-1 0 0,0 1 0,1-1 0,-1 1 0,0-1-1,0 1 1,0 0 0,0-1 0,0 1 0,0 0 0,0 0 0,-2-2 0,1 2 2,1 1-1,-1 0 1,1-1 0,-1 1 0,1 0 0,-1 0-1,1 0 1,-1 0 0,1 1 0,-1-1 0,1 0-1,-1 0 1,1 1 0,-1-1 0,1 1 0,-1 0 0,1-1-1,0 1 1,-2 1 0,-6 4 13,0 0 1,1 1-1,-1 0 0,1 0 1,-9 12-1,2 0-17,0 0 0,-14 26 0,26-40 0,0 0 0,0 0 0,1 0 0,0 0 0,0 1 0,0-1 0,0 0 0,1 1 0,0-1 0,0 1 0,1 0 0,-1-1 0,1 1 0,1 0 0,1 10 0,-1-14-5,0 0 0,0-1 0,0 1 0,0-1 0,1 1 0,-1-1 0,1 1 0,-1-1 0,1 0-1,-1 1 1,1-1 0,0 0 0,0 0 0,0 0 0,-1-1 0,1 1 0,0 0 0,0-1 0,0 1 0,0-1 0,0 0 0,0 1 0,3-1 0,58 0-452,-46 0 154,-5-1-189,41 5-1023,-51-4 1505,0 1 0,-1-1 1,1 1-1,-1-1 0,1 1 0,0 0 0,-1 0 0,0-1 0,1 1 0,-1 0 0,1 0 0,-1 1 0,0-1 0,0 0 0,0 0 0,1 1 1,-1-1-1,-1 0 0,1 1 0,0-1 0,0 1 0,0-1 0,-1 1 0,1 0 0,-1-1 0,1 1 0,-1 2 0,1 15 505,0-1-1,-2 1 0,-5 34 0,-2 27 695,8-79-1189,0 0 0,0-1 0,0 1 0,0 0 0,1 0 0,-1 0 0,0 0 0,0-1 0,1 1 0,-1 0 0,1 0 0,-1-1 0,0 1 0,1 0 0,-1 0 0,1-1 0,0 1 0,-1-1 0,1 1 0,-1 0 0,1-1 0,0 1 0,0-1 0,-1 0 0,1 1 0,0-1 0,0 1 0,-1-1 0,1 0 0,0 0 0,0 1 0,0-1 0,0 0 0,-1 0 0,1 0 0,0 0 0,0 0 0,0 0 0,0 0 0,0 0 0,-1-1 0,1 1 0,0 0 0,0 0 0,0-1 0,-1 1 0,1 0 0,1-2 0,2 1 0,1-1 0,-1 1 0,0-1 0,1-1 0,-1 1 0,0 0 0,7-7 0,1-8 0,0 0 0,-1 0 0,-1-2 0,-1 1 0,0-1 0,-2 0 0,11-41 0,-12 41 0,-10 30 0,1-1 0,0 0 0,1 1 0,0-1 0,1 1 0,-1 20 0,3-30 0,-1 0 0,0 0 0,0 0 0,1-1 0,-1 1 0,1 0 0,-1 0 0,1 0 0,-1-1 0,1 1 0,-1 0 0,1-1 0,0 1 0,-1 0 0,1-1 0,0 1 0,0-1 0,0 1 0,-1-1 0,1 1 0,0-1 0,0 0 0,0 1 0,0-1 0,0 0 0,0 0 0,-1 1 0,1-1 0,0 0 0,0 0 0,0 0 0,0 0 0,0 0 0,0-1 0,0 1 0,0 0 0,0 0 0,0 0 0,0-1 0,-1 1 0,2-1 0,38-16 0,-25 5 0,-1-1 0,0-1 0,-1 0 0,0-1 0,-2 0 0,20-34 0,-34 78 0,-4-7 0,3-12 0,0 1 0,0-1 0,1 1 0,1 0 0,0 0 0,0 0 0,1 0 0,0 1 0,1-1 0,3 22 0,-2-31 0,0 0 0,0 1-1,0-1 1,1 0 0,-1 0 0,1-1 0,0 1-1,-1 0 1,1 0 0,0-1 0,0 1 0,0-1 0,0 0-1,1 1 1,-1-1 0,0 0 0,0 0 0,1-1-1,-1 1 1,0 0 0,1-1 0,-1 1 0,1-1-1,-1 0 1,1 0 0,-1 0 0,5-1 0,0 1-68,-1 0 0,0 0 0,1-1 0,-1 0 1,0-1-1,1 1 0,-1-1 0,0 0 0,10-6 1,-4-2-1447,0-1 1,0 0-1,-1 0 1,-1-1 0,0 0-1,-1-1 1,0-1-1,-1 1 1,0-1-1,-1 0 1,6-20 0,8-16-4306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1.072"/>
    </inkml:context>
    <inkml:brush xml:id="br0">
      <inkml:brushProperty name="width" value="0.025" units="cm"/>
      <inkml:brushProperty name="height" value="0.025" units="cm"/>
    </inkml:brush>
  </inkml:definitions>
  <inkml:trace contextRef="#ctx0" brushRef="#br0">180 4 10282,'0'0'16853,"-9"-2"-16324,6 2-490,0 0 1,1-1-1,-1 1 1,0 0 0,1 0-1,-1 0 1,0 0 0,1 1-1,-1-1 1,0 1 0,1 0-1,-1 0 1,-4 2 0,3-1 93,0 1 0,1 1-1,-1-1 1,1 0 0,0 1 0,0 0 0,0 0 0,0 0 0,-3 8 0,-14 24 798,-30 73 0,46-97-808,-1 0 0,2 0 1,0 0-1,0 1 1,1-1-1,1 1 0,0-1 1,1 1-1,0-1 1,3 23-1,0-28-123,-1-1 0,1 0 0,1-1 0,-1 1 0,1 0 0,0-1 0,0 0 0,0 0 0,1 0 0,0 0 0,0-1 0,0 0 0,1 0 0,-1 0 0,1-1 0,0 0 0,0 0 0,0 0 0,0-1 0,0 0 0,1 0 0,-1 0 0,1-1 0,9 1 0,-15-2-74,0 0 0,0 0 0,0-1-1,0 1 1,0 0 0,1-1 0,-1 1 0,0-1 0,0 1-1,0-1 1,0 0 0,0 1 0,0-1 0,-1 0 0,1 0 0,0 0-1,0 0 1,0 1 0,-1-1 0,1 0 0,0 0 0,-1 0-1,1 0 1,-1-1 0,1 1 0,-1 0 0,0 0 0,1 0-1,-1-2 1,6-43-4907,-5 30 2434,1 0-4772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1.680"/>
    </inkml:context>
    <inkml:brush xml:id="br0">
      <inkml:brushProperty name="width" value="0.025" units="cm"/>
      <inkml:brushProperty name="height" value="0.025" units="cm"/>
    </inkml:brush>
  </inkml:definitions>
  <inkml:trace contextRef="#ctx0" brushRef="#br0">152 196 20307,'0'0'5606,"-9"-7"-3759,-31-21-919,39 27-889,-1 1-1,-1-1 0,1 1 0,0-1 0,0 1 0,0-1 0,0 1 0,0 0 0,0 0 0,0 0 0,0 0 0,-1 1 0,1-1 0,0 1 0,0-1 0,0 1 0,0 0 0,0-1 0,0 1 0,0 0 0,1 0 0,-1 0 0,0 1 1,0-1-1,1 0 0,-1 1 0,1-1 0,-1 1 0,1 0 0,0-1 0,-1 1 0,1 0 0,-1 2 0,-4 4 209,1 1 0,0 0 0,1 0 0,0 0 0,-4 12 0,6-16-171,1-1 0,-1 1-1,1 0 1,0 0 0,1 0-1,-1 0 1,1 0-1,0 1 1,0-1 0,1 0-1,1 9 1,-1-12-62,0 0-1,1 0 1,-1 0-1,0-1 1,0 1 0,1 0-1,-1-1 1,1 1 0,0-1-1,-1 1 1,1-1-1,0 0 1,0 0 0,0 0-1,0 0 1,0 0 0,0 0-1,0 0 1,0-1-1,0 1 1,1-1 0,-1 1-1,0-1 1,0 0 0,0 0-1,1 0 1,-1 0-1,3-1 1,3 0-14,0-1 0,0 1 0,-1-2 0,1 1 0,-1-1 0,0 0 0,1 0 0,-2-1 0,1 0 0,0-1 0,-1 1 0,1-1 0,-1 0 0,-1-1 0,1 0 0,-1 1 0,8-12 0,7-11 0,0-1 0,24-50 0,-34 61 0,-1 0 0,-1-1 0,0 0 0,9-38 0,-17 57 0,0 0 0,0 0 0,-1 0 0,1 1 0,0-1 0,0 0 0,0 0 0,0 0 0,0 0 0,0 1 0,0-1 0,0 0 0,0 0 0,-1 0 0,1 0 0,0 0 0,0 0 0,0 1 0,0-1 0,0 0 0,-1 0 0,1 0 0,0 0 0,0 0 0,0 0 0,-1 0 0,1 0 0,0 0 0,0 0 0,0 0 0,0 0 0,-1 0 0,1 0 0,0 0 0,0 0 0,0 0 0,-1 0 0,1 0 0,0 0 0,0 0 0,0 0 0,0 0 0,-1 0 0,1 0 0,0 0 0,0 0 0,0-1 0,0 1 0,0 0 0,-1 0 0,1 0 0,0 0 0,0 0 0,0-1 0,0 1 0,0 0 0,0 0 0,0 0 0,-1 0 0,1-1 0,0 1 0,0 0 0,0 0 0,0 0 0,0 0 0,0-1 0,-15 19 0,1 2 0,0-1 0,2 1 0,0 1 0,1 0 0,1 1 0,2 0 0,0 1 0,-5 23 0,10-34 0,0-1 0,1 1 0,1 0 0,0 0 0,0 1 0,2 13 0,-1-23 0,1 0 0,-1-1 0,0 1 0,1 0 0,0 0 0,0-1 0,0 1 0,0 0 0,0-1 0,0 1 0,0-1 0,1 0 0,0 1 0,-1-1 0,1 0 0,0 0 0,0 0 0,0 0 0,0 0 0,0 0 0,1-1 0,-1 1 0,0-1 0,1 1 0,-1-1 0,1 0 0,0 0 0,-1 0 0,1-1 0,0 1 0,4 0 0,-1 0 0,0-1 0,0 0 0,1-1 0,-1 1 0,0-1 0,0 0 0,0-1 0,0 1 0,-1-1 0,1 0 0,0-1 0,-1 1 0,1-1 0,-1 0 0,0-1 0,0 1 0,0-1 0,5-5 0,6-7 0,-1-1 0,-1-1 0,19-30 0,-25 37 0,-26 61 0,16-46 0,1 1 0,0-1 0,0 1 0,1-1 0,-1 1 0,1 0 0,0-1 0,0 1 0,0 0 0,1-1 0,1 8 0,0-11 0,-1 1 0,1-1 0,-1 1 0,1-1 0,0 0 0,0 0 0,0 0 0,0 0 0,0 0 0,0 0 0,0-1 0,0 1 0,0 0 0,0-1 0,0 0 0,0 0 0,0 1 0,1-1 0,2-1 0,49-1 0,-49 2 0,102-20 0,-80 14 0,0 0 0,0 2 0,34-1 0,-60 5-23,-1 0 0,1 0 0,-1 0 0,0 0 0,1 0 0,-1 0 0,1 0 0,-1 0 0,1 1 0,-1-1 0,1 0 1,-1 0-1,1 1 0,-1-1 0,0 0 0,1 0 0,-1 1 0,0-1 0,1 1 0,-1-1 0,0 0 0,1 1 0,-1-1 0,0 1 0,0-1 0,1 0 0,-1 1 0,0-1 0,0 1 0,0-1 0,0 1 0,1-1 0,-1 1 0,0-1 0,0 1 1,0-1-1,0 1 0,0-1 0,0 1 0,-1-1 0,1 1 0,0-1 0,0 1 0,0 0-172,0 0 0,0-1 0,0 1 0,0 0 0,0 0 0,0 0 0,0-1 0,0 1 1,0 0-1,0 0 0,0-1 0,1 1 0,-1 0 0,0-1 0,1 1 0,-1 0 0,0-1 0,1 1 0,-1 0 0,1 0 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2.408"/>
    </inkml:context>
    <inkml:brush xml:id="br0">
      <inkml:brushProperty name="width" value="0.025" units="cm"/>
      <inkml:brushProperty name="height" value="0.025" units="cm"/>
    </inkml:brush>
  </inkml:definitions>
  <inkml:trace contextRef="#ctx0" brushRef="#br0">307 39 18225,'0'0'4922,"-9"-6"-2439,3 2-2267,-1 0 1,0 0-1,-1 0 1,1 1-1,-1 0 1,1 1-1,-1 0 1,0 0-1,0 0 1,0 1 0,0 1-1,0-1 1,0 1-1,0 0 1,-13 3-1,9-1-62,1 0 0,-1 2-1,0-1 1,1 1 0,-1 1 0,1 0-1,0 1 1,1 0 0,-15 11 0,25-17-154,1 0 1,-1 0-1,1 0 1,-1 0-1,1 0 1,-1 0-1,0 0 0,1 0 1,-1 0-1,1 0 1,-1 0-1,0 0 1,1 0-1,-1 0 1,1 0-1,-1 1 1,0-1-1,1 0 1,-1 0-1,0 0 1,1 1-1,-1-1 1,0 0-1,1 1 1,-1-1-1,0 0 1,0 0-1,1 1 1,-1-1-1,0 1 0,0-1 1,0 0-1,1 1 1,-1-1-1,0 0 1,0 1-1,0-1 1,0 1-1,0-1 1,0 0-1,0 1 1,0-1-1,0 1 1,0-1-1,0 0 1,0 1-1,0-1 1,0 1-1,0-1 1,0 0-1,-1 1 1,1-1-1,0 1 0,0-1 1,0 0-1,-1 1 1,1-1-1,0 0 1,0 1-1,-1-1 1,1 0-1,0 0 1,-1 1-1,1-1 1,0 0-1,-1 0 1,1 1-1,-1-1 1,43 0-69,-32 0-15,6-1-31,1 2-1,0 0 1,-1 1 0,1 0-1,27 9 1,-41-10 121,0 0 0,0 0 0,0 0 0,0 1 0,0-1 0,0 1 0,0 0 0,-1 0 0,1 0 0,-1 0 0,1 0 0,-1 1 0,0-1 0,0 1 0,0-1 0,0 1 0,0 0 0,0 0 0,-1-1 0,1 1 0,-1 1 0,0-1 0,0 0 0,0 0 0,-1 0 0,1 0 0,-1 1 0,0-1 0,1 0 0,-1 1 0,-1-1 0,1 0 0,0 0 0,-1 1 0,0-1 0,-1 5 0,-1-2 85,1 0 0,-1-1-1,0 1 1,-1 0 0,1-1 0,-1 0-1,0 0 1,0 0 0,-1 0 0,0-1-1,1 0 1,-2 0 0,1 0 0,0-1-1,-7 4 1,-2 1 151,0-1-1,-1 0 0,0-1 1,-29 8-1,38-13-535,0 1 0,0-1-1,0 0 1,0-1 0,-1 0 0,1 0 0,0 0-1,0 0 1,-10-3 0,15 2 156,-1 1 0,0-1 0,1 0 0,-1 0 0,1 0 0,-1 0 0,1 0 0,-1 0 0,1 0 0,0 0 0,0-1 0,-1 1-1,1 0 1,0-1 0,0 1 0,0-1 0,1 1 0,-1-1 0,0 0 0,0 1 0,1-1 0,-1 0 0,1 1 0,0-1 0,-1 0 0,1 0 0,0 0 0,0 1 0,0-1 0,0 0 0,0 0 0,1 1 0,-1-1 0,1 0 0,-1 0 0,2-2 0,4-11-4689,5-1-1116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3.512"/>
    </inkml:context>
    <inkml:brush xml:id="br0">
      <inkml:brushProperty name="width" value="0.025" units="cm"/>
      <inkml:brushProperty name="height" value="0.025" units="cm"/>
    </inkml:brush>
  </inkml:definitions>
  <inkml:trace contextRef="#ctx0" brushRef="#br0">149 1 18129,'0'0'7437,"-1"12"-6359,-27 184 1202,12-103-359,-7 162 1,23-249-1922,-1 0 0,1 1 0,0-1 0,0 0 0,0 0 0,1 0 0,2 8 0,-2-16 0,0 1 0,0 0 0,0-1 0,-1 1 0,1-1 0,0 0 0,-1 1 0,1-1 0,-1 1 0,1-1 0,-1 0 0,0 1 0,0-1 0,0 0 0,1 0 0,-2 1 0,1-1 0,0 0 0,-1-2 0,1-1 0,-1-13-60,-1 0-1,-1 0 1,0 0 0,-1 0-1,-1 1 1,-1-1-1,-1 1 1,0 1 0,-1-1-1,-1 1 1,0 0 0,-17-20-1,26 35 173,19 4-245,18 5 344,75 15-2713,2-9-3839,-83-13 4290,-7 1-1126,1 0-1,0-2 1,45-6-1,-67 5 3340,-1 0 0,1 1-1,-1-1 1,1 0 0,-1 0 0,1 0 0,-1-1-1,0 1 1,0-1 0,0 1 0,3-3 0,-4 3 175,-1 1 0,1-1 0,-1 0 0,1 1 0,-1-1 0,1 0 0,-1 0 0,0 0 0,1 1 0,-1-1 0,0 0 0,0 0 0,1 0 0,-1 0 0,0 1 0,0-1 1,0 0-1,0 0 0,0 0 0,0 0 0,0 0 0,-1 1 0,1-3 0,-1 3-64,0-1 0,0 0-1,0 1 1,0-1 0,0 1 0,0-1 0,0 1-1,0-1 1,0 1 0,0-1 0,0 1 0,0 0 0,0 0-1,0 0 1,0 0 0,-1 0 0,1 0 0,0 0 0,0 0-1,0 0 1,0 0 0,0 0 0,0 1 0,0-1-1,0 0 1,-2 2 0,-29 9 2061,25-5-1966,0-1-1,1 1 1,-1 0 0,1 1 0,0-1-1,-8 14 1,11-17-263,1 0 1,0 1-1,0-1 0,0 1 0,1-1 0,-1 1 1,1 0-1,0 0 0,0 0 0,0 0 1,0 0-1,1 0 0,0 0 0,-1 0 0,2 0 1,-1 0-1,1 4 0,0-6-105,0-1 0,1 1 0,-1-1 0,1 0 0,-1 1 0,1-1 0,0 0 0,-1 0 0,1 0 0,0 0 0,0 0 0,-1 0 0,1-1 0,0 1 0,0-1 0,0 1 0,0-1 0,0 0 0,0 0 0,0 1 0,0-1 0,0-1 0,3 1 0,51-4 0,-38 1 0,1-2 0,-1 0 0,0-1 0,0-1 0,0-1 0,19-12 0,-11 7 0,42-17 0,-67 33 0,-1 0 0,1-1 0,-1 1 0,0-1 0,0 1 0,0-1 0,-1 1 0,1 0 0,0-1 0,-1 1 0,0-1 0,-1 4 0,-1 4 0,-12 42 0,15-51 0,0 0 0,-1 0 0,1 0 0,0 0 0,0 0 0,0 0 0,0 0 0,0 0 0,0 0 0,0 0 0,1 0 0,-1 0 0,0 0 0,0 0 0,1 0 0,-1 0 0,1 0 0,-1 0 0,1 0 0,-1 0 0,1-1 0,-1 1 0,1 0 0,0 0 0,0-1 0,-1 1 0,1 0 0,0-1 0,0 1 0,0 0 0,0-1 0,0 0 0,0 1 0,-1-1 0,1 1 0,0-1 0,0 0 0,0 0 0,0 1 0,1-1 0,0 0 0,8-1-421,0 0 0,0-1 0,0 0 0,0 0 0,-1-1 0,1-1 0,-1 1 0,0-2 0,0 1 0,0-1 0,-1 0 0,10-8 0,52-26-3357,-61 37-4887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0.029"/>
    </inkml:context>
    <inkml:brush xml:id="br0">
      <inkml:brushProperty name="width" value="0.025" units="cm"/>
      <inkml:brushProperty name="height" value="0.025" units="cm"/>
    </inkml:brush>
  </inkml:definitions>
  <inkml:trace contextRef="#ctx0" brushRef="#br0">119 199 14990,'0'0'8686,"-10"0"-8441,10 0-243,-4-1 9,1 1 0,-1 0 0,1 0 0,-1 0 0,0 0 0,1 0 0,-1 1 0,1 0 0,-1 0 0,1 0 0,-1 0 0,1 0 0,0 1 1,-1-1-1,1 1 0,0 0 0,0 0 0,0 0 0,0 0 0,1 1 0,-1-1 0,1 1 0,-3 3 0,2-3 243,0 1 1,0-1-1,0 1 0,1 0 0,0 0 0,0 0 1,0 0-1,0 0 0,0 0 0,1 1 0,0-1 0,-2 8 1,4-11-240,0-1 0,-1 1 0,1 0 0,0 0 1,0-1-1,-1 1 0,1-1 0,0 1 0,0-1 1,0 1-1,0-1 0,0 0 0,-1 1 0,1-1 1,0 0-1,0 0 0,0 1 0,0-1 0,0 0 1,0 0-1,0 0 0,0 0 0,0 0 0,0-1 1,0 1-1,0 0 0,0 0 0,1-1 0,33-6 287,-24 2-394,0-1 1,0 0-1,0-1 1,-1 0-1,0-1 1,-1 0-1,0 0 1,0-1-1,-1-1 1,13-16-1,6-14-129,30-58-1,-49 83 337,7-16-54,-14 25 169,-9 19 120,-8 15 102,-4 6 573,-22 48 0,38-71-960,0 0-1,0 1 1,1-1 0,1 0 0,0 1-1,0 0 1,1-1 0,0 1 0,2 13-1,-1-23-94,1 0 0,-1 0 0,1 0 0,0 0 0,0 0-1,0-1 1,-1 1 0,2 0 0,-1 0 0,0 0 0,0-1 0,1 1-1,-1-1 1,0 1 0,1-1 0,0 0 0,-1 1 0,1-1-1,0 0 1,0 0 0,-1 0 0,1 0 0,0 0 0,0-1 0,0 1-1,0-1 1,0 1 0,0-1 0,0 0 0,1 1 0,-1-1-1,0 0 1,0-1 0,0 1 0,0 0 0,2-1 0,4 0-91,0 0 1,-1 0-1,1 0 1,-1-1 0,1-1-1,-1 1 1,0-1-1,12-7 1,-2-1 140,-1-2 1,22-21-1,-32 28 47,0 0 0,-1 0 0,0-1 0,0 1 0,0-1 0,-1 0 0,0 0 0,-1-1 0,4-7 0,-10 14 976,-5 7-858,-9 12-238,15-14-47,0 0 0,0 0-1,0 1 1,0-1 0,1 1 0,-1-1 0,1 1 0,1 0 0,-1-1 0,1 1 0,-1 0 0,1 0 0,1-1-1,-1 1 1,1 0 0,-1-1 0,3 7 0,-2-9 53,0 0 1,0 0-1,0 0 1,0 0-1,0 0 0,0 0 1,0 0-1,1 0 1,-1-1-1,1 1 0,-1 0 1,1-1-1,0 0 1,0 1-1,0-1 0,-1 0 1,1 0-1,0 0 1,0 0-1,1 0 0,-1 0 1,0-1-1,0 1 0,0-1 1,0 0-1,1 1 1,-1-1-1,0 0 0,0 0 1,1 0-1,-1-1 1,0 1-1,0 0 0,0-1 1,0 1-1,1-1 1,-1 0-1,3-2 0,0 1 74,-1-1 0,0 1 0,-1-1-1,1 0 1,0-1 0,-1 1 0,1 0 0,-1-1-1,0 0 1,-1 0 0,1 0 0,0 0-1,-1 0 1,0-1 0,0 1 0,2-9-1,-3 11-14,0 1 0,-1-1 0,1 1-1,-1-1 1,1 0 0,-1 1 0,0-1-1,1 0 1,-1 0 0,0 1 0,0-1-1,0 0 1,-1 1 0,1-1 0,0 0-1,-1 1 1,1-1 0,-1 0-1,1 1 1,-1-1 0,0 1 0,1-1-1,-1 1 1,0-1 0,0 1 0,0-1-1,0 1 1,-1 0 0,1 0 0,0 0-1,-1-1 1,1 1 0,0 0 0,-1 1-1,1-1 1,-1 0 0,1 0 0,-1 1-1,0-1 1,1 1 0,-1-1 0,0 1-1,1 0 1,-1-1 0,0 1-1,1 0 1,-1 0 0,-3 1 0,5-2-2,-1 1 1,1 0-1,0 0 0,-1 0 1,1 0-1,-1 0 1,1 0-1,-1 0 1,1 0-1,-1 0 0,1 0 1,-1 0-1,1 0 1,-1 0-1,1 0 1,0 0-1,-1 0 1,1 1-1,-1-1 0,1 0 1,-1 0-1,1 0 1,0 1-1,-1-1 1,1 0-1,0 1 0,-1-1 1,1 0-1,0 1 1,-1-1-1,1 0 1,0 1-1,0-1 1,-1 1-1,1-1 0,0 0 1,0 1-1,0-1 1,0 1-1,-1-1 1,1 1-1,0-1 0,0 0 1,0 1-1,0-1 1,0 1-1,0-1 1,0 1-1,1 0 1,-1 0-3,1 0 0,-1 0 0,1 0 0,0 1 0,0-1 0,0 0 0,-1 0 0,1-1 0,0 1 0,0 0 0,0 0 0,1 0 1,-1-1-1,0 1 0,0 0 0,0-1 0,3 1 0,15 4 46,1-1 0,0-1 0,1-1 0,-1-1 0,0-1 1,1 0-1,-1-2 0,0 0 0,0-1 0,0-1 0,0-1 0,-1-1 0,0-1 0,32-15 0,-4-8-358,-47 29 272,1 37-390,2-30-22,1-1 0,-1 1 0,1-1 0,1 1 0,-1-1 0,1 0-1,-1-1 1,10 8 0,12 12-635,-15-10 539,-1 0 0,-1 0 0,0 1 1,-1 1-1,0-1 0,-1 1 0,-1 1 1,-1-1-1,7 34 0,-9-34 994,-1 1 0,-1-1 0,0 0-1,-1 1 1,-1-1 0,-3 23 0,2-34-130,1 0 1,-1-1-1,0 1 1,0-1-1,0 1 0,-1-1 1,0 0-1,0 0 1,0 0-1,0 0 1,0 0-1,-1-1 1,1 0-1,-1 1 0,0-1 1,0-1-1,-1 1 1,-6 3-1,8-4-117,0-1-1,-1 1 1,1-1 0,-1 0-1,1 0 1,-1 0-1,1 0 1,-1-1 0,0 1-1,0-1 1,1 0 0,-1 0-1,0 0 1,1-1-1,-1 1 1,0-1 0,1 0-1,-1 0 1,1 0-1,-1-1 1,1 1 0,0-1-1,-1 1 1,1-1-1,-3-3 1,-3-3-273,0 0 0,0-1 0,1-1 0,0 1 0,1-1 0,0-1 0,0 1-1,1-1 1,0 0 0,1 0 0,-5-18 0,8 23 6,1-1-1,0 1 1,0 0 0,0-1-1,1 1 1,0-1 0,0 1-1,1-1 1,0 1-1,0 0 1,0-1 0,1 1-1,0 0 1,0 0-1,1 0 1,-1 0 0,1 0-1,1 1 1,-1-1-1,1 1 1,0 0 0,0 0-1,8-7 1,33-27-3584,3 4-4380,-33 24 4243,15-10-6875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3.886"/>
    </inkml:context>
    <inkml:brush xml:id="br0">
      <inkml:brushProperty name="width" value="0.025" units="cm"/>
      <inkml:brushProperty name="height" value="0.025" units="cm"/>
    </inkml:brush>
  </inkml:definitions>
  <inkml:trace contextRef="#ctx0" brushRef="#br0">137 214 14350,'0'0'12497,"-11"-5"-11189,8 3-1245,1 0-24,0 1 0,-1-1 0,1 1 0,0-1 0,-1 1 0,1 0 0,-1 0 0,1 0 0,-1 1 0,0-1 0,1 0 0,-1 1 0,0 0 0,0 0 0,1-1 0,-1 2 0,0-1 0,0 0 0,1 0 0,-1 1 0,0 0 0,1-1 0,-1 1 0,1 0-1,-1 0 1,1 1 0,-1-1 0,1 0 0,0 1 0,0 0 0,-1-1 0,1 1 0,0 0 0,1 0 0,-1 0 0,-2 4 0,0-1 143,0 0 1,0 0-1,1 1 0,0 0 0,0 0 0,0 0 1,-2 10-1,5-15-162,-1 0 1,1 1-1,0-1 1,-1 0-1,1 0 0,0 0 1,0 1-1,0-1 1,0 0-1,0 0 1,0 1-1,1-1 0,-1 0 1,0 0-1,1 0 1,-1 1-1,1-1 0,-1 0 1,1 0-1,-1 0 1,1 0-1,0 0 0,0 0 1,-1 0-1,1 0 1,0 0-1,0 0 1,0-1-1,0 1 0,0 0 1,0-1-1,0 1 1,0 0-1,0-1 0,0 1 1,1-1-1,-1 0 1,0 1-1,0-1 1,0 0-1,1 0 0,-1 0 1,0 0-1,0 0 1,3 0-1,6 0-8,0-1-1,0 0 1,0-1-1,1 0 1,-1-1-1,-1 0 1,1 0-1,0-1 1,-1 0-1,0-1 1,0 0 0,0-1-1,-1 0 1,1 0-1,-1 0 1,-1-1-1,1 0 1,-1-1-1,-1 0 1,7-10-1,0 1-3,-1 0 1,-1-1-1,0-1 0,-2 0 0,0 0 0,-1-1 0,-1 0 0,9-40 0,-38 121 271,1-4-163,18-41-694,0 1 0,1-1 0,0 33 0,2-45 232,0 1 0,0-1-1,0 0 1,1 0-1,0 1 1,0-1-1,0 0 1,0 0-1,1 0 1,-1 0-1,1 0 1,0 0-1,0-1 1,1 1-1,-1-1 1,1 1-1,0-1 1,0 0-1,0 0 1,4 3-1,12 3-12038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4.857"/>
    </inkml:context>
    <inkml:brush xml:id="br0">
      <inkml:brushProperty name="width" value="0.025" units="cm"/>
      <inkml:brushProperty name="height" value="0.025" units="cm"/>
    </inkml:brush>
  </inkml:definitions>
  <inkml:trace contextRef="#ctx0" brushRef="#br0">36 96 16496,'0'0'8237,"-6"10"-6625,1-1-1224,0 0 0,1 1 0,1 0 0,-1 0-1,1 0 1,-1 11 0,4-19-316,-1 1-1,1-1 1,0 1 0,-1-1-1,1 0 1,0 1 0,1-1-1,-1 0 1,0 1 0,1-1-1,-1 0 1,1 1 0,0-1-1,0 0 1,0 0-1,0 0 1,0 1 0,0-1-1,1 0 1,-1-1 0,1 1-1,-1 0 1,1 0 0,0-1-1,-1 1 1,1-1-1,0 1 1,0-1 0,0 0-1,0 0 1,1 0 0,-1 0-1,0 0 1,0 0 0,0 0-1,1-1 1,-1 1-1,5-1 1,2 1-42,0 0 1,-1-1-1,1-1 0,0 1 1,0-1-1,-1-1 0,1 1 1,-1-2-1,1 1 0,-1-1 1,0 0-1,0-1 0,0 0 1,0 0-1,-1-1 0,0 0 0,1 0 1,-2-1-1,1 0 0,6-7 1,-6 5-14,1-1 0,-1 0 1,-1 0-1,1-1 0,-2 0 0,1 0 1,-1 0-1,-1-1 0,0 0 0,0 1 1,-1-1-1,-1-1 0,0 1 0,0 0 1,-1-13-1,-1 23-17,0 1 0,0 0 0,1-1 0,-1 1 0,0 0 0,0-1 0,0 1 0,-1-1 0,1 1 0,0 0 0,0-1 0,0 1 0,0 0 0,0-1 0,0 1 0,0 0 0,-1-1 0,1 1 0,0 0 0,0-1 0,-1 1 0,1 0 0,0 0 0,0-1 0,-1 1 0,1 0 0,0 0 0,-1-1 0,1 1 0,0 0 0,0 0 0,-1 0 0,1 0 0,-1 0 0,1-1 0,-1 1 0,-15 6 0,-11 17 0,24-20-99,1 1 1,0 0-1,0 0 0,0 0 1,0 0-1,1 0 0,-1 0 1,1 1-1,0-1 1,0 0-1,0 8 0,1-10 15,1 0 0,-1 0 0,0-1 1,1 1-1,-1 0 0,1 0 0,-1-1 0,1 1 0,0 0 0,0-1 0,0 1 0,0 0 0,0-1 1,0 1-1,0-1 0,0 0 0,1 1 0,-1-1 0,0 0 0,1 0 0,-1 0 0,1 0 0,0 0 0,-1 0 1,1 0-1,0-1 0,-1 1 0,1-1 0,0 1 0,2 0 0,13 2-1567,-1-1-1,0 0 1,1-1-1,-1-1 1,0 0-1,1-1 1,-1-1 0,0-1-1,0 0 1,25-8-1,0-6 2066,-3-3 4622,-38 20-4876,0 0 0,0 1 0,0-1 0,0 0 0,0 0 0,1 2 4322,-1-2-4322,0 1 0,0-1 0,0 0 1,0 0-1,1 0 0,-1 0 0,0 0 0,0 0 0,0 0 0,0 0 0,2-1 3682,-2 0-3682,-4 16 3972,-16 24-4272,16-30 1391,3-8-1250,1-1 1,-1 1-1,1 0 1,-1-1-1,1 1 1,0 0 0,-1-1-1,1 1 1,0 0-1,0-1 1,-1 1-1,1 0 1,0 0 0,0-1-1,0 1 1,0 0-1,0 0 1,0-1-1,0 1 1,0 0 0,0 0-1,0-1 1,1 1-1,-1 0 1,0 0-1,0-1 1,1 1 0,-1 0-1,0-1 1,1 1-1,-1 0 1,1-1-1,0 2 1,1-1-1,0-1 0,0 1 0,0-1 0,-1 0 0,1 1 0,0-1 0,0 0 0,0 0 0,0 0 0,0 0-1,0-1 1,0 1 0,2-1 0,59-20-14,-32 4 13,-22 11 0,1 1 0,0 0 0,0 0 0,0 1 0,0 0 0,1 0 0,-1 1 0,1 1 0,14-2 0,-24 5 0,0-1 0,0 0 0,0 1 0,0-1 0,-1 1 0,1 0 0,0-1 0,0 1 0,-1-1 0,1 1 0,-1 0 0,1 0 0,0-1 0,-1 1 0,1 0 0,-1 0 0,0 0 0,1 0 0,-1 0 0,0 0 0,1 1 0,8 32 0,-2-10 0,-6-22-103,0-1-1,0 1 1,1-1-1,-1 1 1,0-1-1,1 1 1,-1-1-1,1 0 1,-1 0-1,1 0 1,-1 0-1,1 0 1,0 0-1,0 0 1,-1-1-1,1 1 1,0-1-1,0 1 1,0-1-1,0 0 1,3 1-1,-1-1-670,1 0 1,-1 0-1,0-1 0,0 1 0,0-1 0,0 0 1,0 0-1,0 0 0,5-3 0,17-12-13138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5.420"/>
    </inkml:context>
    <inkml:brush xml:id="br0">
      <inkml:brushProperty name="width" value="0.025" units="cm"/>
      <inkml:brushProperty name="height" value="0.025" units="cm"/>
    </inkml:brush>
  </inkml:definitions>
  <inkml:trace contextRef="#ctx0" brushRef="#br0">303 60 5669,'0'0'13138,"-2"-10"-9374,2 8-3623,0 0 0,0 0-1,0 0 1,0 0 0,0 0 0,-1 0 0,1 0 0,-1 1 0,1-1 0,-1 0 0,0 0 0,0 0 0,0 0 0,0 1 0,0-1 0,0 0 0,0 1-1,0-1 1,-1 1 0,1-1 0,-1 1 0,1 0 0,-1 0 0,0-1 0,1 1 0,-1 0 0,0 1 0,0-1 0,1 0 0,-1 0 0,0 1 0,0-1-1,0 1 1,0 0 0,0-1 0,0 1 0,0 0 0,0 0 0,0 0 0,0 0 0,0 1 0,0-1 0,0 1 0,-2 0 0,-5 1-5,0 0 0,0 1 1,0 0-1,0 1 0,0 0 0,1 0 1,0 1-1,0 0 0,0 1 1,1-1-1,-1 1 0,1 1 0,-8 9 1,-2 3 172,0 0 0,2 2 0,-23 38 0,34-52-266,0 0-1,0 1 1,0 0-1,1 0 1,1 0 0,-1 0-1,2 0 1,-1 1-1,1-1 1,0 0 0,0 11-1,2-16-35,-1 1-1,1-1 1,0 1 0,0-1-1,0 0 1,0 1 0,0-1-1,1 0 1,0 0-1,-1 0 1,1 0 0,0 0-1,1-1 1,-1 1 0,0 0-1,1-1 1,-1 0-1,1 1 1,0-1 0,0 0-1,0-1 1,0 1 0,0 0-1,0-1 1,0 0-1,1 1 1,-1-1 0,1-1-1,2 2 1,4 0-7,0 0 0,0-1 0,0 0 0,1-1 0,-1 0 0,0 0 0,0-1 0,0 0 0,14-4 0,-21 4 0,0 0 0,0 0 0,0 0 0,0 0 0,0 0 0,0-1 0,-1 1 0,1-1 0,0 0 0,-1 0 0,1 0 0,-1 0 0,0 0 0,1 0 0,-1-1 0,0 1 0,0-1 0,-1 0 0,1 1 0,-1-1 0,1 0 0,-1 0 0,0 0 0,0 0 0,0 0 0,0 0 0,-1 0 0,1 0 0,-1-1 0,0 1 0,0 0 0,0 0 0,-1-5 0,1 5 0,-1 0 0,0 0 0,0 0 0,0 0 0,0 0 0,-1 0 0,1 1 0,-1-1 0,0 0 0,0 1 0,0-1 0,0 1 0,0 0 0,0 0 0,-1 0 0,1 0 0,-1 0 0,1 0 0,-1 1 0,0-1 0,1 1 0,-1 0 0,0 0 0,-4-2 0,-3 0 0,0 1 0,0 0 0,0 0 0,0 1 0,-1 0 0,-11 1 0,21 0-78,1 0 1,-1 0-1,1 0 1,-1 0-1,0 0 0,1 0 1,-1 0-1,0 0 0,1 0 1,-1 1-1,1-1 1,-1 0-1,0 0 0,1 1 1,-1-1-1,1 0 0,-1 1 1,1-1-1,-1 0 1,1 1-1,-1-1 0,1 1 1,0-1-1,-1 1 0,1-1 1,-1 1-1,1-1 1,0 1-1,0 0 0,-1-1 1,1 1-1,0-1 1,0 1-1,0 0 0,0-1 1,-1 1-1,1-1 0,0 1 1,0 0-1,0-1 1,1 1-1,-1 0 0,0-1 1,0 1-1,0-1 0,0 1 1,0 0-1,1-1 1,-1 1-1,0-1 0,1 1 1,-1-1-1,0 1 0,1-1 1,0 2-1,0 0-510,0 1-1,1-1 1,0 1-1,-1-1 1,1 0 0,0 0-1,0 1 1,0-1-1,1-1 1,-1 1-1,4 2 1,23 6-5557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5.763"/>
    </inkml:context>
    <inkml:brush xml:id="br0">
      <inkml:brushProperty name="width" value="0.025" units="cm"/>
      <inkml:brushProperty name="height" value="0.025" units="cm"/>
    </inkml:brush>
  </inkml:definitions>
  <inkml:trace contextRef="#ctx0" brushRef="#br0">168 136 9993,'0'0'8387,"1"-11"-3625,-1 6-4390,1 2 4,-1 0 0,0-1-1,0 1 1,0 0 0,0-1 0,-1 1 0,1-1 0,-2-4 0,1 7-290,0 0 1,1 0 0,-1 0 0,0 0 0,0 0-1,1 0 1,-1 0 0,0 0 0,0 1-1,0-1 1,0 0 0,0 0 0,0 1-1,-1-1 1,1 1 0,0-1 0,0 1 0,0-1-1,0 1 1,-1 0 0,1 0 0,0-1-1,0 1 1,-1 0 0,1 0 0,0 0-1,0 0 1,-1 1 0,1-1 0,0 0 0,0 0-1,-1 1 1,0 0 0,-5 1 20,0 1 0,0 0 1,0 0-1,1 1 0,-1 0 0,1 0 0,0 0 1,0 1-1,1 0 0,-1 0 0,1 0 0,0 1 1,0-1-1,-5 11 0,6-10-25,0 0 0,0 0 0,1 0 0,0 0 0,0 1 0,0-1 0,1 1 0,0 0 0,1-1 0,-1 1 0,1 0 0,1 0 0,-1 0 0,1 0 0,1 12 0,0-17-82,-1 0 0,1 0 0,0 0 0,0 1 0,-1-1 0,2 0 0,-1 0 0,0 0 0,0-1 0,1 1 0,-1 0 0,1 0 0,-1-1 0,1 1 0,0-1 0,-1 1 0,1-1 0,0 0 0,4 2 0,-1-1 0,-1 0 0,1-1 0,0 0 0,-1 0 0,1 0 0,0 0 0,0-1 0,0 0 0,5 0 0,-1-1 0,0 0 0,0 0 0,0-1 0,0 0 0,0-1 0,-1 0 0,1 0 0,-1-1 0,15-8 0,-14 4 0,-1 1 0,1-1 0,-1-1 0,-1 0 0,0 0 0,0 0 0,0-1 0,-1 0 0,7-17 0,-10 21 0,0-1 0,-1 1 0,0-1 0,0 0 0,-1 0 0,1 0 0,-1 0 0,-1 0 0,0 0 0,0 0 0,0-1 0,-1 1 0,0 0 0,0 0 0,0 0 0,-6-12 0,6 16-198,0 0 1,-1 1-1,0-1 1,1 1-1,-1-1 1,0 1-1,0 0 1,0 0-1,-1 0 1,1 0-1,0 0 1,-1 0-1,1 1 1,-1-1-1,0 1 1,1 0-1,-1 0 1,0 0-1,0 0 1,0 0-1,0 1 1,-3-1-1,4 1 7,0 0 0,0 0-1,0 0 1,1 0 0,-1 0 0,0 1 0,0-1-1,1 0 1,-1 1 0,0 0 0,1-1 0,-1 1-1,1 0 1,-1 0 0,1 0 0,-1 0 0,1 0-1,-1 0 1,1 1 0,0-1 0,0 0 0,0 1-1,0-1 1,0 1 0,0-1 0,0 1 0,0-1-1,0 1 1,1 0 0,-1-1 0,1 1 0,-1 0-1,1 0 1,0-1 0,-1 1 0,1 0 0,0 2-1,0 14-5936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6.171"/>
    </inkml:context>
    <inkml:brush xml:id="br0">
      <inkml:brushProperty name="width" value="0.025" units="cm"/>
      <inkml:brushProperty name="height" value="0.025" units="cm"/>
    </inkml:brush>
  </inkml:definitions>
  <inkml:trace contextRef="#ctx0" brushRef="#br0">260 0 17617,'0'0'5642,"-10"10"-3095,-118 124 1470,107-110-3428,1 0 0,2 2-1,0 0 1,-19 40 0,32-50-2492,3-8-875,3-17-239,5-9-3608,3-5-4580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6.528"/>
    </inkml:context>
    <inkml:brush xml:id="br0">
      <inkml:brushProperty name="width" value="0.025" units="cm"/>
      <inkml:brushProperty name="height" value="0.025" units="cm"/>
    </inkml:brush>
  </inkml:definitions>
  <inkml:trace contextRef="#ctx0" brushRef="#br0">122 1 16400,'-11'2'3347,"6"-1"-3050,0 0 1,0 0 0,0 0 0,0 1-1,0 0 1,0 0 0,0 0-1,1 0 1,-1 1 0,1-1 0,-1 1-1,1 1 1,0-1 0,0 0-1,0 1 1,1 0 0,0 0 0,-1 0-1,1 0 1,0 1 0,1-1-1,-1 1 1,1 0 0,0 0 0,-2 7-1,2-7-195,1-1 0,0 1 0,0-1 0,0 1 0,0 0 0,1-1 0,0 1 0,0 0 0,0-1-1,0 1 1,1 0 0,0-1 0,0 1 0,0-1 0,0 1 0,1-1 0,0 1 0,0-1 0,0 0 0,0 0 0,1 0-1,0 0 1,-1 0 0,1-1 0,1 1 0,-1-1 0,0 0 0,1 0 0,0 0 0,0 0 0,0 0 0,0-1 0,0 0-1,0 0 1,1 0 0,-1-1 0,1 1 0,-1-1 0,1 0 0,-1 0 0,1-1 0,0 1 0,8-1 0,-4 1-64,0-1 0,1-1 1,-1 1-1,0-1 1,0-1-1,0 0 1,0 0-1,0 0 0,0-1 1,0-1-1,-1 0 1,1 0-1,11-8 0,-15 9-25,0-1-1,-1-1 0,1 1 0,-1-1 1,1 1-1,-1-1 0,-1 0 1,1-1-1,-1 1 0,0-1 0,0 1 1,0-1-1,-1 0 0,0 0 0,0 0 1,0 0-1,-1 0 0,0-1 0,0 1 1,-1-10-1,0 14-12,0 0-1,0 0 1,0 0-1,0 0 1,0-1-1,-1 1 1,1 0-1,-1 0 1,1 0-1,-1 0 1,0 1-1,0-1 1,0 0-1,0 0 1,0 0-1,0 1 1,0-1 0,-1 0-1,1 1 1,0-1-1,-1 1 1,0 0-1,1-1 1,-1 1-1,0 0 1,1 0-1,-1 0 1,0 0-1,0 0 1,0 1-1,0-1 1,0 1 0,0-1-1,0 1 1,0 0-1,-3-1 1,1 1-13,0 0 0,0 1 0,0-1 0,-1 1 0,1-1 0,0 1 0,0 1 0,0-1 0,0 0 0,0 1 0,0 0 0,1 0 0,-1 0 0,0 0 0,1 1 0,0 0 0,-4 2 0,2 2-338,-1 1 0,1 0 1,0 0-1,1 0 0,-1 0 0,2 0 0,-1 1 0,1 0 1,1 0-1,-1 0 0,2 0 0,-1 0 0,0 18 0,2-19-920,0 1-1,1 0 1,-1-1-1,2 1 1,-1-1-1,1 1 0,0-1 1,1 0-1,4 10 1,16 19-10607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36.871"/>
    </inkml:context>
    <inkml:brush xml:id="br0">
      <inkml:brushProperty name="width" value="0.025" units="cm"/>
      <inkml:brushProperty name="height" value="0.025" units="cm"/>
    </inkml:brush>
  </inkml:definitions>
  <inkml:trace contextRef="#ctx0" brushRef="#br0">198 66 21685,'0'0'4329,"-12"-3"-533,-73-12-1533,74 14-2176,0 0 0,0 0-1,0 1 1,0 1 0,0 0-1,0 0 1,-12 4 0,24-5-87,0 0 0,0 0 0,0 0 0,0 1 0,0-1 0,0 0 0,0 0 0,0 1 0,0-1 0,-1 0 0,1 1 0,0-1 0,0 1 0,0-1 0,0 1 0,0-1 0,-1 1 0,1 0 0,0-1 0,0 1 0,-1 0 0,1 0 0,-1 0 0,1-1 0,0 1 0,-1 0 0,0 0 0,1 0 0,-1 0 0,0 0 0,1 0 0,-1 0 0,0 0 0,0 0 0,0 0 0,0 0 0,0 0 0,0 0 0,0 0 0,0 0 0,0 0 0,0 0 0,0 0 0,-1 0 0,1 0 0,0 0 0,-1 0 0,1 0 0,-1 0 0,1-1 0,-1 1 0,0 0 0,1 0 0,-1 0 0,0-1 0,1 1 0,-1 0 0,0-1 0,0 1 0,0-1 0,0 1 0,1-1 0,-1 1 0,0-1 0,0 1 0,0-1 0,0 0 0,0 0 0,-2 1 0,16 1 0,0 0 0,1-1 0,-1-1 0,0 0 0,25-3 0,-32 2 0,1-1 0,-1 1 0,1-1 0,-1 0 0,0-1 0,0 1 0,0-1 0,0-1 0,0 1 0,-1-1 0,1 0 0,-1 0 0,7-8 0,-11 11-20,1 0 0,-1 0 0,0 0-1,0 0 1,0-1 0,0 1 0,0 0 0,0-1 0,-1 1-1,1 0 1,0-1 0,-1 1 0,1-1 0,-1 0 0,1 1-1,-1-1 1,0 1 0,0-1 0,0 0 0,0 1 0,0-1-1,0-2 1,-1 2-45,0 1 0,0 0 0,1 0 0,-1 0-1,0 0 1,0 0 0,0 0 0,-1 0 0,1 0-1,0 0 1,0 0 0,0 1 0,-1-1 0,1 0 0,0 1-1,-1-1 1,1 1 0,0-1 0,-1 1 0,-1 0 0,-2-1-290,0 0 1,1 1-1,-1-1 1,0 1 0,0 1-1,0-1 1,1 1 0,-1-1-1,0 1 1,0 1-1,1-1 1,-1 1 0,1-1-1,-9 6 1,-8 11-7905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5.721"/>
    </inkml:context>
    <inkml:brush xml:id="br0">
      <inkml:brushProperty name="width" value="0.025" units="cm"/>
      <inkml:brushProperty name="height" value="0.025" units="cm"/>
    </inkml:brush>
  </inkml:definitions>
  <inkml:trace contextRef="#ctx0" brushRef="#br0">255 1 8680,'0'0'18257,"-9"10"-17344,-11 14-181,-1-2 0,-38 31 0,51-46-690,-1 0 0,0 0 0,0-1 0,-1 0 1,1-1-1,-1 0 0,-1-1 0,1 0 0,-1 0 1,1-1-1,-1 0 0,-17 1 0,42-10-5941,11-13 1922,-15 10 1372,13-7-3208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6.049"/>
    </inkml:context>
    <inkml:brush xml:id="br0">
      <inkml:brushProperty name="width" value="0.025" units="cm"/>
      <inkml:brushProperty name="height" value="0.025" units="cm"/>
    </inkml:brush>
  </inkml:definitions>
  <inkml:trace contextRef="#ctx0" brushRef="#br0">1 1 11403,'0'0'13698,"2"8"-13111,2 10-499,-4-13 15,0-1 0,1 1 0,0-1 0,0 1 0,0-1 0,1 0 0,-1 1 1,1-1-1,0 0 0,0 0 0,0 0 0,1 0 0,0-1 0,-1 1 1,1-1-1,1 1 0,-1-1 0,0 0 0,1 0 0,-1-1 0,1 1 0,0-1 1,7 4-1,26 4-358,-1-2-1,1-1 1,0-2 0,59 1 0,-80-5-567,-5-1-1546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6.681"/>
    </inkml:context>
    <inkml:brush xml:id="br0">
      <inkml:brushProperty name="width" value="0.025" units="cm"/>
      <inkml:brushProperty name="height" value="0.025" units="cm"/>
    </inkml:brush>
  </inkml:definitions>
  <inkml:trace contextRef="#ctx0" brushRef="#br0">0 10 11883,'0'0'7746,"9"3"-6603,29 8-521,1-2-1,0-1 1,1-3 0,46 2 0,172-7 6,-79-18-257,-114 8 1058,77 0 0,-141 8-1033,-10-9-6733,2 10 358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0.371"/>
    </inkml:context>
    <inkml:brush xml:id="br0">
      <inkml:brushProperty name="width" value="0.025" units="cm"/>
      <inkml:brushProperty name="height" value="0.025" units="cm"/>
    </inkml:brush>
  </inkml:definitions>
  <inkml:trace contextRef="#ctx0" brushRef="#br0">220 7 18193,'0'0'241,"0"-1"-1,0 1 0,0 0 0,0 0 1,0-1-1,0 1 0,0 0 1,0 0-1,0-1 0,0 1 1,-1 0-1,1 0 0,0-1 1,0 1-1,0 0 0,0 0 0,-1 0 1,1-1-1,0 1 0,0 0 1,-1 0-1,1 0 0,0 0 1,0 0-1,-1-1 0,1 1 1,0 0-1,0 0 0,-1 0 1,1 0-1,0 0 0,0 0 0,-1 0 1,1 0-1,0 0 0,-1 0 1,1 0-1,-1 0 0,-16 4 2421,-14 10-1930,-28 32 167,56-43-1031,0 0 0,1 0 0,-1 1 0,1-1 0,-1 0 1,1 1-1,0 0 0,0-1 0,1 1 0,-1 0 1,1 0-1,-1 0 0,1 0 0,1 0 0,-2 7 0,3-10 4,-1 1-1,1-1 0,0 0 0,0 0 0,-1 1 0,1-1 0,0 0 0,0 0 0,0 0 0,0 0 1,0 0-1,0 0 0,0 0 0,1 0 0,-1 0 0,0 0 0,0-1 0,1 1 0,-1-1 1,1 1-1,-1-1 0,0 1 0,1-1 0,-1 0 0,3 1 0,47 7-1576,-40-7 1157,-5 0 228,52 11-1049,-34 1 1582,-23-12-163,-1-1 0,1 1 0,-1-1 0,1 1 0,-1-1 0,0 1 0,1-1 0,-1 1 0,1 0 0,-1-1 0,0 1 0,0 0 0,1-1 0,-1 1 0,0 0 0,0 0 0,0-1 1,0 1-1,0 0 0,0-1 0,0 1 0,0 0 0,0 0 0,0-1 0,0 1 0,-1 0 0,1 0 0,-2 1 41,1 0 1,0 0-1,-1 0 0,0-1 1,1 1-1,-1 0 1,0-1-1,0 0 0,0 1 1,0-1-1,0 0 1,0 0-1,0 0 1,0 0-1,-4 1 0,-38 10 899,39-11-969,-20 3-1221,1 0 0,-1-2 0,-26 0 0,-1-2-5899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7.151"/>
    </inkml:context>
    <inkml:brush xml:id="br0">
      <inkml:brushProperty name="width" value="0.025" units="cm"/>
      <inkml:brushProperty name="height" value="0.025" units="cm"/>
    </inkml:brush>
  </inkml:definitions>
  <inkml:trace contextRef="#ctx0" brushRef="#br0">1 1 12332,'0'0'16063,"2"9"-14899,0 5-758,0 0 1,-1 1-1,-1-1 1,0 1-1,-1-1 1,-3 21-1,4-35-404,-1 1-1,1-1 1,0 0 0,0 1-1,0-1 1,0 0 0,-1 1-1,1-1 1,0 0 0,0 1 0,0-1-1,0 0 1,0 1 0,0-1-1,0 1 1,0-1 0,0 0-1,0 1 1,0-1 0,0 0-1,0 1 1,0-1 0,0 0-1,1 1 1,-1-1 0,0 0-1,0 1 1,0-1 0,0 0 0,1 1-1,-1-1 1,0 0 0,0 1-1,1-1 1,-1 0 0,0 0-1,1 0 1,-1 1 0,0-1-1,0 0 1,1 0 0,-1 0-1,1 0 1,-1 1 0,0-1 0,1 0-1,-1 0 1,0 0 0,1 0-1,-1 0 1,0 0 0,1 0-1,-1 0 1,1 0 0,26-16 119,26-30 28,-32 21-149,-18 19 0,1 1 0,0-1 0,1 1 0,-1 1 0,1-1 0,0 1 0,0-1 0,9-4 0,-10 60 0,-12 9 0,8-60 0,1 0 0,-1 1 0,0-1 0,0 0 0,0 1 0,1-1 0,-1 0 0,0 0 0,0 0 0,1 1 0,-1-1 0,0 0 0,1 0 0,-1 0 0,0 0 0,1 1 0,-1-1 0,0 0 0,1 0 0,-1 0 0,0 0 0,1 0 0,-1 0 0,0 0 0,1 0 0,-1 0 0,0 0 0,1 0 0,-1 0 0,0 0 0,1 0 0,-1-1 0,0 1 0,1 0 0,-1 0 0,0 0 0,0 0 0,1-1 0,-1 1 0,0 0 0,1 0 0,12-6 0,19-12-2376,-1 0-3619,-18 11-2290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7.739"/>
    </inkml:context>
    <inkml:brush xml:id="br0">
      <inkml:brushProperty name="width" value="0.025" units="cm"/>
      <inkml:brushProperty name="height" value="0.025" units="cm"/>
    </inkml:brush>
  </inkml:definitions>
  <inkml:trace contextRef="#ctx0" brushRef="#br0">55 46 14061,'0'0'14499,"1"-8"-12865,6-25-454,-7 33-1162,0 0 0,0 0 0,0 1 0,0-1 0,-1 0 0,1 0 0,0 0 0,0 0 0,0 0 0,0 0 0,-1 0 0,1 0 0,0 0 0,0 0 0,0 0 0,0 0 0,-1 0 0,1 0 0,0 0 0,0 0 0,0 0-1,-1 0 1,1 0 0,0 0 0,0 0 0,0 0 0,0 0 0,-1 0 0,1 0 0,0 0 0,0 0 0,0 0 0,0 0 0,0-1 0,-1 1 0,1 0 0,0 0 0,0 0 0,0 0 0,0 0 0,0 0 0,0-1 0,0 1 0,-1 0 0,1 0 0,0 0 0,0 0 0,0-1 0,0 1 0,0 0 0,0 0 0,0 0 0,0 0 0,0-1 0,0 1 0,0 0 0,0 0 0,0 0 0,0-1 0,0 1 0,0 0 0,-9 8 25,4-3-8,-25 32 107,29-35-139,0 0 1,0 0-1,-1 0 0,1 0 0,0 0 0,1 0 1,-1 0-1,0 0 0,0 0 0,1 0 1,-1 0-1,1 1 0,0-1 0,0 0 0,0 0 1,0 0-1,0 3 0,5-4-3,0 0 0,-1 0 0,1-1 0,0 0 0,-1 0 0,1 0 0,8-2 0,3-1 0,-1 0 0,0-2 0,0 0 0,22-10 0,-25 9 0,0 1 0,0 0 0,1 1 0,0 0 0,0 1 0,0 0 0,16 0 0,-28 3 0,0 1 0,0 0 0,0-1 0,-1 1 0,1 0 0,0 0 0,0 0 0,-1-1 0,1 1 0,-1 0 0,1 0 0,-1 0 0,1 0 0,-1 0 0,0 0 0,1 0 0,-1 0 0,0 0 0,0 0 0,0 0 0,1 0 0,-1 0 0,0 0 0,-1 1 0,1-1 0,0 0 0,0 0 0,0 0 0,-1 0 0,1 0 0,0 0 0,-1 1 0,-9 37 0,10-38 0,0-1 0,0 0 0,0 0 0,0 0 0,0 1 0,0-1 0,0 0 0,0 0 0,0 0 0,0 1 0,0-1 0,0 0 0,0 0 0,0 0 0,0 1 0,0-1 0,0 0 0,1 0 0,-1 0 0,0 1 0,0-1 0,0 0 0,0 0 0,0 0 0,0 0 0,0 0 0,1 1 0,-1-1 0,0 0 0,0 0 0,0 0 0,0 0 0,1 0 0,-1 0 0,0 0 0,0 1 0,0-1 0,1 0 0,-1 0 0,0 0 0,0 0 0,0 0 0,0 0 0,1 0 0,-1 0 0,0 0 0,0 0 0,1 0 0,16-2 0,17-9 0,4-4 0,-27 9 0,1 2 0,-1-1 0,1 1 0,0 1 0,0 0 0,21-2 0,-32 5 0,-1 0 0,1 1 0,-1-1 0,0 1 0,1-1 0,-1 1 0,0-1 0,1 1 0,-1-1 0,0 1 0,0 0 0,1-1 0,-1 1 0,0-1 0,0 1 0,0 0 0,0-1 0,0 1 0,0-1 0,0 1 0,0 0 0,0-1 0,0 1 0,0-1 0,0 1 0,0 0 0,-1-1 0,1 1 0,0-1 0,0 1 0,-1-1 0,1 1 0,0-1 0,-1 1 0,1-1 0,-1 1 0,0 0 0,-11 23 0,45-33 0,-8 1-2875,14 2-7964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8.190"/>
    </inkml:context>
    <inkml:brush xml:id="br0">
      <inkml:brushProperty name="width" value="0.025" units="cm"/>
      <inkml:brushProperty name="height" value="0.025" units="cm"/>
    </inkml:brush>
  </inkml:definitions>
  <inkml:trace contextRef="#ctx0" brushRef="#br0">30 0 17264,'0'0'14478,"-3"9"-13917,-3 6-337,1-2-164,1 0 0,0 0 0,-4 20 0,8-32-60,0-1 0,1 1 0,-1 0 0,0-1 0,0 1 0,1-1 0,-1 1 0,0 0 0,1-1 0,-1 1 0,1-1 0,-1 1 0,1-1 0,-1 1 0,1-1 0,-1 0 0,1 1 0,-1-1 0,1 1 0,0-1 0,-1 0 0,1 0 0,-1 1 0,1-1 0,0 0 0,-1 0 0,1 0 0,0 0 0,-1 0 0,1 0 0,0 0 0,-1 0 0,1 0 0,0 0 0,0 0 0,-1 0 0,1 0 0,0 0 0,-1-1 0,1 1 0,-1 0 0,1 0 0,0-1 0,33-10 0,19-17 0,-39 19 0,0 0 0,1 2 0,0 0 0,1 1 0,21-6 0,-36 12 0,0 1 0,0-1 0,-1 1 0,1 0 0,0-1 0,0 1 0,-1 0 0,1 0 0,0 0 0,-1 0 0,1-1 0,-1 1 0,1 0 0,-1 0 0,0 0 0,1 0 0,-1 0 0,0 0 0,0 0 0,1 0 0,-1 0 0,0 0 0,0 0 0,0 0 0,0 1 0,0-1 0,-1 0 0,1 1 0,0 46 0,-1-37 0,4-10 0,0-1 0,-1 1 0,1-1 0,0 0 0,-1 0 0,1 0 0,0 0 0,-1 0 0,1 0 0,0-1 0,-1 1 0,1-1 0,4-2 0,30-10-3286,56-28 0,-86 32-6034,-7 4 1285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8.528"/>
    </inkml:context>
    <inkml:brush xml:id="br0">
      <inkml:brushProperty name="width" value="0.025" units="cm"/>
      <inkml:brushProperty name="height" value="0.025" units="cm"/>
    </inkml:brush>
  </inkml:definitions>
  <inkml:trace contextRef="#ctx0" brushRef="#br0">1 2 13805,'0'0'17521,"35"-2"-24440,-16 12 2211,0-2-1634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9.881"/>
    </inkml:context>
    <inkml:brush xml:id="br0">
      <inkml:brushProperty name="width" value="0.025" units="cm"/>
      <inkml:brushProperty name="height" value="0.025" units="cm"/>
    </inkml:brush>
  </inkml:definitions>
  <inkml:trace contextRef="#ctx0" brushRef="#br0">127 172 15695,'0'0'15049,"-10"0"-14275,3 0-694,1 0 0,0 0 0,0 1 0,0 0 0,0 1 0,0-1 0,0 1 0,0 0 0,-10 6 1,13-7-63,0 1 1,0 0 0,0 0-1,1 0 1,-1 0 0,0 0-1,1 0 1,-1 1 0,1-1-1,0 1 1,0 0 0,0 0-1,0 0 1,0 0 0,1 0 0,0 0-1,-1 0 1,1 0 0,0 1-1,0-1 1,1 0 0,-1 1-1,0 5 1,2-8-19,-1 0 0,1 0 0,-1-1 0,0 1 0,1 0 0,0 0 0,-1-1 0,1 1 0,-1 0 0,1 0 0,0-1 0,0 1 0,-1-1 0,1 1 0,0-1 0,0 1 0,0-1 0,0 1 0,-1-1 0,1 0 0,0 1 0,0-1 0,0 0 0,0 0 0,0 0 0,0 0 0,0 0 0,0 0 0,0 0 0,0 0 0,0 0 0,0 0 0,0 0 0,0-1 0,1 0 0,37-8 0,-28 3 0,-1 0 0,-1-1 0,0-1 0,0 1 0,0-1 0,-1-1 0,0 1 0,9-14 0,14-15 0,-27 38 0,-4 10 0,-4 9 0,-3-5 0,-11 28 0,17-41 0,0 0 0,0 0 0,1 0 0,-1 0 0,1 0 0,0 0 0,-1 0 0,1 0 0,0 0 0,0 1 0,0-1 0,1 0 0,-1 0 0,0 0 0,1 0 0,1 3 0,-1-4 0,1 0 0,0 0 0,-1 0 0,1 0 0,0 0 0,-1-1 0,1 1 0,0-1 0,0 0 0,-1 1 0,1-1 0,0 0 0,0 0 0,0 0 0,0 0 0,-1 0 0,1-1 0,3 0 0,35-7 0,-16-3 0,1 0 0,-2-2 0,1 0 0,36-30 0,-45 32 0,0-2 0,-1 0 0,-1 0 0,0-1 0,-1-1 0,0 0 0,13-25 0,-24 39 0,0 0 0,0-1 0,0 1 0,0-1 0,-1 1 0,1 0 0,-1-1 0,1 1 0,-1-1 0,1 1 0,-1-1 0,0 0 0,0 1 0,0-1 0,0 1 0,0-1 0,0 1 0,0-1 0,-1 1 0,1-1 0,-1-2 0,0 3 0,0 0 0,0 0 0,0 0 0,0 1 0,0-1 0,0 0 0,-1 1 0,1-1 0,0 1 0,0-1 0,0 1 0,0 0 0,-1-1 0,1 1 0,0 0 0,0 0 0,-1 0 0,1 0 0,0 0 0,-3 0 0,-3 1 0,-1 1 0,0-1 0,0 1 0,1 1 0,0-1 0,-1 1 0,-9 6 0,9-3 0,-1 0 0,1 1 0,0 0 0,0 1 0,1 0 0,0 0 0,1 0 0,-1 1 0,-7 16 0,11-21 0,1 0 0,0 0 0,0 1 0,0-1 0,1 0 0,-1 1 0,1 0 0,0-1 0,1 1 0,-1 0 0,1-1 0,0 1 0,0 0 0,0 0 0,1-1 0,-1 1 0,1 0 0,0-1 0,1 1 0,-1-1 0,1 1 0,0-1 0,4 9 0,-4-11 0,1 0 0,-1 0 0,0 0 0,1 0 0,0 0 0,-1-1 0,1 1 0,0-1 0,0 0 0,-1 1 0,1-1 0,0 0 0,0-1 0,0 1 0,1-1 0,-1 1 0,0-1 0,0 0 0,0 0 0,0 0 0,0 0 0,0-1 0,0 1 0,0-1 0,0 0 0,0 0 0,0 0 0,0 0 0,0-1 0,0 1 0,-1-1 0,1 0 0,-1 1 0,1-1 0,-1 0 0,1 0 0,-1-1 0,0 1 0,0 0 0,0-1 0,-1 0 0,1 1 0,1-4 0,0 1 0,-1 0 0,1 0 0,1 0 0,-1 0 0,1 0 0,0 1 0,0 0 0,0 0 0,0 0 0,1 0 0,-1 1 0,1-1 0,0 1 0,0 0 0,6-2 0,10-6 0,-6-33 0,-13 37 0,-11 8 0,-15 14 0,18-9 0,-1 1 0,1 0 0,1 1 0,-1 0 0,1 0 0,0 0 0,1 0 0,0 1 0,0 0 0,1-1 0,0 1 0,1 1 0,-2 11 0,4-20 0,1 0 0,0 0 0,-1 0 0,1 0 0,0 0 0,0 0 0,0 0 0,0 0 0,-1 0 0,1-1 0,1 1 0,-1 0 0,0-1 0,0 1 0,0 0 0,0-1 0,0 0 0,1 1 0,-1-1 0,0 0 0,0 1 0,0-1 0,1 0 0,-1 0 0,0 0 0,1 0 0,-1 0 0,0 0 0,0-1 0,1 1 0,-1 0 0,1-1 0,46-9 0,-12-14 0,-31 20 0,0 0 0,0 0 0,1 0 0,-1 0 0,1 1 0,0 0 0,0 0 0,0 1 0,1 0 0,7-3 0,-12 50 0,-2-44 0,0 0 0,-1-1 0,1 1 0,0 0 0,0 0 0,0 0 0,1 0 0,-1 0 0,0 0 0,0-1 0,0 1 0,1 0 0,-1 0 0,0 0 0,1 0 0,-1-1 0,1 1 0,-1 0 0,1 0 0,-1-1 0,1 1 0,-1 0 0,1-1 0,0 1 0,-1-1 0,1 1 0,1 0 0,27-2 0,23-19 0,-46 16 0,1 1 0,0 0 0,0 0 0,0 0 0,0 1 0,0 0 0,1 1 0,7-1 0,-15 2 0,1 0 0,-1 1 0,0-1 0,1 0 0,-1 0 0,0 1 0,1-1 0,-1 0 0,0 0 0,1 1 0,-1-1 0,0 0 0,1 1 0,-1-1 0,0 1 0,0-1 0,0 0 0,0 1 0,1-1 0,-1 1 0,0-1 0,0 0 0,0 1 0,0-1 0,0 1 0,0-1 0,0 1 0,0-1 0,0 1 0,0-1 0,0 0 0,0 1 0,0-1 0,0 1 0,-1-1 0,1 0 0,0 1 0,0-1 0,0 1 0,-1-1 0,-5 17 0,-4 5-562,-4 10-6852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14.536"/>
    </inkml:context>
    <inkml:brush xml:id="br0">
      <inkml:brushProperty name="width" value="0.025" units="cm"/>
      <inkml:brushProperty name="height" value="0.025" units="cm"/>
    </inkml:brush>
  </inkml:definitions>
  <inkml:trace contextRef="#ctx0" brushRef="#br0">174 154 9065,'-167'4'7559,"161"-4"-3507,341-17-3557,-121 3-371,133 3-46,378-27 41,-889 33-81,-622 19 368,264 21 2748,498-32-3010,50-3-123,-23 0-25,532-22-680,-257 6-111,-111 10 285,-23 3 274,255-40 0,-396 43 239,-1 0 1,0-1-1,0 1 0,1-1 1,-1 0-1,0 1 1,0-1-1,0 0 1,1-1-1,-1 1 1,0 0-1,3-3 1,-9-4 155,-21 3 138,-116-4 516,-164 12 0,272-1-741,-159 6 63,0 10 0,-196 43 1,325-47-714,25-4-4183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3:56.068"/>
    </inkml:context>
    <inkml:brush xml:id="br0">
      <inkml:brushProperty name="width" value="0.025" units="cm"/>
      <inkml:brushProperty name="height" value="0.025" units="cm"/>
    </inkml:brush>
  </inkml:definitions>
  <inkml:trace contextRef="#ctx0" brushRef="#br0">136 217 3331,'101'-121'10418,"-23"25"2578,-81 123-10273,-32 56-1785,-85 151 1,90-181-777,-25 37-44,-17 34-129,224-454-22731,-116 256 13966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3:56.399"/>
    </inkml:context>
    <inkml:brush xml:id="br0">
      <inkml:brushProperty name="width" value="0.025" units="cm"/>
      <inkml:brushProperty name="height" value="0.025" units="cm"/>
    </inkml:brush>
  </inkml:definitions>
  <inkml:trace contextRef="#ctx0" brushRef="#br0">67 34 5894,'0'0'4030,"8"-6"-437,26-19-828,-34 24-2713,0 1 0,1 0 0,-1 0 0,0 0 0,0-1 0,1 1 1,-1 0-1,0 0 0,0 0 0,1 0 0,-1-1 0,0 1 0,1 0 0,-1 0 0,0 0 0,1 0 0,-1 0 0,0 0 0,0 0 0,1 0 0,-1 0 1,0 0-1,1 0 0,-1 0 0,0 0 0,1 0 0,-1 1 0,0-1 0,0 0 0,1 0 0,-1 0 0,0 0 0,1 0 0,-1 1 0,0-1 0,0 0 1,0 0-1,1 0 0,-1 1 0,0-1 0,0 0 0,0 0 0,1 1 0,-1-1 0,0 0 0,0 1 0,0-1 0,0 0 0,0 0 0,0 1 0,0-1 1,0 0-1,0 1 0,1 18 645,-1-16-261,-3 44 1223,-2-1 0,-2-1 0,-22 78 0,16-78-1236,3 1 0,1 0 0,-4 80 0,13-126-477,0 0 1,1 0-1,-1 0 0,0 0 0,0 0 1,0 0-1,0 0 0,0-1 1,0 1-1,0 0 0,0 0 1,1 0-1,-1 0 0,0 0 0,0 0 1,0 0-1,0 0 0,0 0 1,0 0-1,1 0 0,-1 0 0,0 0 1,0 0-1,0 0 0,0 0 1,0 0-1,0 0 0,1 0 1,-1 0-1,0 0 0,0 0 0,0 0 1,0 1-1,0-1 0,0 0 1,0 0-1,1 0 0,-1 0 0,0 0 1,0 0-1,0 0 0,0 0 1,0 0-1,0 1 0,0-1 0,0 0 1,0 0-1,0 0 0,0 0 1,0 0-1,0 0 0,0 0 1,0 1-1,6-16-2251,-7 7 1071,1 0 1,-1 0-1,0 1 0,-1-1 1,1 0-1,-2 1 0,1 0 0,-1-1 1,-7-12-1,-10-16-4910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3:56.755"/>
    </inkml:context>
    <inkml:brush xml:id="br0">
      <inkml:brushProperty name="width" value="0.025" units="cm"/>
      <inkml:brushProperty name="height" value="0.025" units="cm"/>
    </inkml:brush>
  </inkml:definitions>
  <inkml:trace contextRef="#ctx0" brushRef="#br0">30 119 3331,'-6'-8'692,"-10"-12"10066,10 20-5335,4 15-3750,2-12-1535,0 1 1,1-1 0,-1 0-1,1 1 1,-1-1 0,1 0-1,0 1 1,0-1 0,1 0-1,-1 0 1,1 0 0,-1 0-1,1 0 1,0 0 0,0 0 0,0-1-1,0 1 1,1-1 0,-1 1-1,1-1 1,0 0 0,-1 0-1,1 0 1,0-1 0,0 1-1,0 0 1,1-1 0,-1 0-1,0 0 1,0 0 0,1 0-1,-1-1 1,0 1 0,5-1-1,2 1-50,0 0-1,0-1 0,1-1 0,-1 1 1,0-2-1,0 1 0,-1-2 0,1 1 1,0-1-1,16-8 0,-4-1 5,-1-2-1,0-1 1,-1-1 0,0 0-1,-2-1 1,31-36 0,-36 39 30,-16 60 1378,-4-22-1151,1-2 147,1 0 0,0 1 0,-2 44 0,7-66-490,0 0 1,0 0 0,0 0 0,0-1 0,1 1 0,-1 0 0,0 0 0,1 0 0,-1-1-1,0 1 1,1 0 0,-1 0 0,1-1 0,-1 1 0,1 0 0,0-1 0,-1 1 0,1-1-1,0 1 1,-1-1 0,1 1 0,0-1 0,0 1 0,-1-1 0,1 0 0,0 1 0,0-1-1,0 0 1,0 0 0,-1 1 0,1-1 0,0 0 0,0 0 0,0 0 0,0 0 0,0 0 0,-1 0-1,1-1 1,0 1 0,0 0 0,0 0 0,1-1 0,3 0 19,0 0 0,0-1 1,0 1-1,0-1 0,0 0 1,7-4-1,5-8-26,-1 0 0,0 0 0,-1-2 0,-1 0 0,0 0 0,-1-2 0,-1 1 0,16-31 0,-3 7 0,-25 91 0,-4-13 0,0-12 0,0 47 0,4-71-12,0 0 0,0-1-1,0 1 1,1 0 0,-1 0 0,0 0-1,1 0 1,-1 0 0,0-1 0,1 1 0,-1 0-1,1 0 1,-1 0 0,1-1 0,0 1 0,-1 0-1,1-1 1,0 1 0,-1-1 0,1 1-1,0-1 1,0 1 0,0-1 0,-1 1 0,2-1-1,31 6-1061,-27-6 431,1 0-1,0 0 1,-1-1-1,1 0 1,0 0-1,-1-1 1,11-4-1,6-11-8671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3:57.519"/>
    </inkml:context>
    <inkml:brush xml:id="br0">
      <inkml:brushProperty name="width" value="0.025" units="cm"/>
      <inkml:brushProperty name="height" value="0.025" units="cm"/>
    </inkml:brush>
  </inkml:definitions>
  <inkml:trace contextRef="#ctx0" brushRef="#br0">207 106 10025,'0'0'2921,"3"-12"303,-2 8-2700,7-44 2168,-5 8 5052,-3 40-7678,0 0 0,0-1 1,-1 1-1,1 0 0,0 0 0,0 0 1,-1 0-1,1 0 0,0 0 1,0 0-1,-1 0 0,1 0 1,0 0-1,-1 0 0,1 0 0,0 0 1,0 0-1,-1 0 0,1 0 1,0 0-1,-1 0 0,1 0 1,0 0-1,0 1 0,-1-1 0,1 0 1,0 0-1,0 0 0,0 0 1,-1 1-1,1-1 0,0 0 1,0 0-1,0 0 0,-1 1 0,1-1 1,0 0-1,0 0 0,0 1 1,0-1-1,0 0 0,0 0 1,0 1-1,0-1 0,-1 0 0,1 1 1,-12 15-82,-5 25 341,2 1-1,-20 85 0,-4 91 1118,35-181-1385,1 60 1,3-98-59,0 1 0,0-1 0,0 1 0,1 0 0,-1-1 0,0 1 0,0 0 0,1-1 0,-1 1 0,0 0 0,0 0 0,1-1 0,-1 1 0,0 0 0,1 0 0,-1-1 0,0 1 0,1 0 0,-1 0 0,1 0 0,-1 0 0,0 0 0,1-1 0,-1 1 0,1 0 0,-1 0 0,0 0 0,1 0 0,-1 0 0,1 0 0,-1 0 0,0 0 0,1 1 0,-1-1 0,1 0 0,-1 0 0,0 0 0,1 0 0,-1 0 0,0 1 0,1-1 0,-1 0 0,0 0 0,1 1 0,-1-1 0,0 0 0,1 0 0,-1 1 0,0-1 0,0 0 0,1 1 0,-1-1 0,0 0 0,0 1 0,0-1 0,0 1 0,1-1 0,-1 0 0,0 1 0,0-1 0,0 1 0,2-10-160,0 0-1,0-1 1,-1 1-1,0-1 1,-1 0-1,0 1 1,0-1-1,-1 1 1,-1-1-1,1 1 1,-2 0-1,-3-13 1,1 8-102,-1 0 1,0 0-1,-1 1 0,-1-1 0,0 2 1,0-1-1,-13-12 0,20 23 284,0 1 28,0-1-1,0 1 0,0 0 1,-1-1-1,1 1 1,0 0-1,-1 0 0,1 0 1,-1 0-1,1 0 1,-1 0-1,1 0 1,-1 0-1,1 1 0,-1-1 1,0 1-1,0-1 1,-2 0-1,13 17 661,-1-13-590,1-1 1,0 0-1,0 0 1,-1-1-1,1 0 1,0 0-1,1-1 1,-1-1-1,15-2 0,-4 2-80,61-11-1413,-27-3-6030,-18 2-5362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0.728"/>
    </inkml:context>
    <inkml:brush xml:id="br0">
      <inkml:brushProperty name="width" value="0.025" units="cm"/>
      <inkml:brushProperty name="height" value="0.025" units="cm"/>
    </inkml:brush>
  </inkml:definitions>
  <inkml:trace contextRef="#ctx0" brushRef="#br0">1 43 20307,'0'0'1249,"53"-25"1218,-11 19-1699,10 3-703,12 3-482,5-3-3843,3-3-4837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3:58.871"/>
    </inkml:context>
    <inkml:brush xml:id="br0">
      <inkml:brushProperty name="width" value="0.025" units="cm"/>
      <inkml:brushProperty name="height" value="0.025" units="cm"/>
    </inkml:brush>
  </inkml:definitions>
  <inkml:trace contextRef="#ctx0" brushRef="#br0">34 190 8680,'0'0'13293,"-7"9"-12124,-18 27-16,25-36-1114,-1 1 0,1-1 0,0 1 0,0-1 0,0 1 0,0 0 0,0-1 0,0 1 0,-1-1 0,1 1 0,0-1 0,0 1 0,1-1 0,-1 1 0,0-1 0,0 1 0,0-1 0,0 1 0,0-1 0,1 1 0,-1-1 0,0 1 0,0-1 0,1 1 0,-1-1 0,0 1 0,1-1 0,-1 1-1,0-1 1,1 0 0,-1 1 0,1-1 0,-1 0 0,1 1 0,-1-1 0,1 0 0,-1 0 0,1 1 0,-1-1 0,1 0 0,-1 0 0,1 0 0,-1 0 0,1 0 0,-1 0 0,1 0 0,-1 0 0,2 0 0,29 1 1103,-29-1-986,7-1-7,1-1 0,-1 0 0,0-1 0,0 0 0,0 0 0,0-1 0,0 0 0,-1 0 0,0-1 0,0-1 0,0 1 1,12-12-1,-10 8-93,0 0 0,-1-1 1,0 0-1,-1 0 1,0-1-1,0 0 0,-1-1 1,9-19-1,-14 26-14,0-2 1,-1 1-1,0 0 0,0 0 0,0 0 0,0-1 0,-1-7 1,0 13-43,0 0 0,0 0 1,0 0-1,0 0 1,0 0-1,0 0 1,-1 1-1,1-1 1,0 0-1,-1 0 1,1 0-1,0 0 1,-1 0-1,1 0 1,-1 0-1,1 1 1,-1-1-1,1 0 1,-1 0-1,0 1 1,1-1-1,-1 0 1,0 1-1,0-1 0,0 1 1,1-1-1,-1 1 1,0-1-1,0 1 1,0-1-1,0 1 1,0 0-1,0 0 1,0-1-1,0 1 1,0 0-1,0 0 1,0 0-1,0 0 1,0 0-1,0 0 1,0 0-1,1 1 1,-1-1-1,0 0 1,0 1-1,0-1 0,0 0 1,0 1-1,0-1 1,0 1-1,1-1 1,-3 2-1,-2 2-17,-1 0 0,1 0 0,0 0 0,0 1-1,0 0 1,1 0 0,-1 0 0,1 0 0,0 1-1,-3 7 1,-32 64 153,32-62-103,1-1 0,1 1 1,0 0-1,1 0 0,1 0 0,0 1 0,1-1 1,0 17-1,2-30-32,0-1 1,0 1-1,0-1 0,1 1 1,-1-1-1,0 1 0,0-1 1,1 1-1,-1-1 0,1 1 1,0-1-1,-1 0 0,1 1 1,0-1-1,0 0 0,0 0 1,0 0-1,0 1 0,0-1 1,0 0-1,0 0 0,0 0 1,0-1-1,0 1 1,3 1-1,-1-1 10,0 0-1,1 0 1,-1 0 0,1-1 0,-1 1 0,0-1-1,1 0 1,-1 0 0,1 0 0,5-1 0,2-1 25,0-1 1,0 0 0,0 0 0,-1-1-1,0 0 1,13-8 0,-2-1-61,1-2 1,-2 0-1,0-2 0,-1 0 0,-1-1 1,0-1-1,-2 0 0,25-38 0,-57 75 892,11-13-825,1 1 0,0 0 1,1 0-1,0 0 0,-4 9 0,6-14-37,1 1 0,-1-1-1,1 1 1,-1 0 0,1-1 0,0 1 0,-1 0 0,1-1 0,0 1 0,0 0-1,0 0 1,0-1 0,1 1 0,-1 0 0,0-1 0,1 1 0,-1 0-1,1-1 1,-1 1 0,1-1 0,0 1 0,0-1 0,0 1 0,0-1 0,0 0-1,0 1 1,0-1 0,0 0 0,0 0 0,1 0 0,-1 1 0,0-2 0,1 1-1,1 1 1,1-1 8,-1 0 1,1 0-1,-1 0 0,1-1 0,0 1 0,-1-1 1,1 0-1,0 0 0,-1-1 0,1 1 0,0-1 0,-1 1 1,1-1-1,0 0 0,6-4 0,-2 1 16,0-1-1,0 0 0,0-1 1,-1 0-1,1 0 1,-2 0-1,1-1 1,-1 0-1,0-1 0,0 1 1,-1-1-1,7-14 1,17-20 41,-29 42-71,0 0 0,0 0 0,0 0 0,0 0 0,1 0 0,-1 0 0,0-1 0,0 1 0,0 0 0,0 0 0,0 0 0,1 0 0,-1 0 0,0 0 0,0 0 0,0 0 0,0 0 0,0 0 0,1 0 0,-1 0 0,0 0 0,0 0 0,0 0 0,0 0 0,0 0 0,1 1 0,-1-1 0,0 0 0,0 0 0,0 0 0,0 0 0,0 0 0,0 0 0,1 0 0,-1 0 0,0 0 0,0 1 0,0-1 0,0 0 0,0 0 0,0 0 0,0 0 0,0 0 0,0 0 0,0 1 0,0-1 0,0 0 0,0 0 0,0 0 0,1 0 0,-1 1 0,0-1 0,0 0 0,0 0 0,-1 0 0,1 0 0,0 0 0,0 1 0,0-1 0,0 0 0,0 0 0,0 0 0,0 0 0,3 22 0,-2 24 0,-12 101 0,11-147-34,0 0 1,0 1-1,0-1 1,0 0-1,0 0 1,1 1-1,-1-1 1,0 0-1,0 0 0,0 1 1,0-1-1,1 0 1,-1 0-1,0 0 1,0 1-1,0-1 1,1 0-1,-1 0 0,0 0 1,0 0-1,1 1 1,-1-1-1,0 0 1,0 0-1,1 0 1,-1 0-1,0 0 0,0 0 1,1 0-1,-1 0 1,0 0-1,0 0 1,1 0-1,-1 0 1,0 0-1,1 0 1,-1 0-1,0 0 0,0 0 1,1 0-1,-1 0 1,0-1-1,0 1 1,1 0-1,-1 0 1,0 0-1,0 0 0,1-1 1,-1 1-1,0 0 1,0 0-1,0 0 1,0-1-1,1 1 1,-1 0-1,0 0 0,0-1 1,0 1-1,0 0 1,0 0-1,0-1 1,0 1-1,1 0 1,11-13-4541,2-8-1576,3-5-2535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3:59.276"/>
    </inkml:context>
    <inkml:brush xml:id="br0">
      <inkml:brushProperty name="width" value="0.025" units="cm"/>
      <inkml:brushProperty name="height" value="0.025" units="cm"/>
    </inkml:brush>
  </inkml:definitions>
  <inkml:trace contextRef="#ctx0" brushRef="#br0">15 0 8712,'0'0'19934,"0"11"-19144,-15 221 2151,15-231-2882,2-41 272,8-133-502,-10 176 57,0-1 1,0 1-1,0-1 0,0 1 0,1-1 0,-1 1 1,0-1-1,1 1 0,0-1 0,0 0 0,0 1 1,0-1-1,0 0 0,0 0 0,0 0 0,1 0 1,-1 0-1,1 0 0,-1 0 0,1 0 0,3 3 1,0-3-420,-1 0 0,1 0 0,-1-1 0,1 1 0,0-1 0,0 0 0,-1 0 1,1-1-1,0 1 0,7-1 0,5 0-1360,-1 0-1,1 0 1,-1-2 0,1 0-1,24-6 1,2-7-4636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3:59.605"/>
    </inkml:context>
    <inkml:brush xml:id="br0">
      <inkml:brushProperty name="width" value="0.025" units="cm"/>
      <inkml:brushProperty name="height" value="0.025" units="cm"/>
    </inkml:brush>
  </inkml:definitions>
  <inkml:trace contextRef="#ctx0" brushRef="#br0">158 43 7239,'0'0'15017,"-12"4"-12861,-1 1-1569,-1 1-1,1 0 0,1 1 1,-1 0-1,-12 10 0,21-14-409,0 0 1,-1 1-1,1-1 0,1 1 0,-1 0 0,0 0 1,1 0-1,0 1 0,0-1 0,0 1 0,1 0 1,-1-1-1,1 1 0,0 0 0,1 1 0,-1-1 1,1 0-1,0 0 0,0 1 0,0 5 0,2-10-169,-1 0 1,1 0-1,-1 0 0,1-1 0,0 1 0,-1 0 0,1 0 1,0 0-1,0 0 0,0-1 0,0 1 0,-1 0 0,1-1 1,0 1-1,0-1 0,0 1 0,0-1 0,0 1 0,0-1 0,1 0 1,-1 1-1,0-1 0,0 0 0,0 0 0,0 0 0,0 0 1,0 0-1,0 0 0,2 0 0,38-3 367,-34 1-359,0 0 0,0 0 0,-1-1 0,1 0 0,-1-1 0,1 1 0,-1-1 0,-1 0 0,1-1 0,0 1 0,-1-1 0,0 0 0,0 0 0,-1-1 0,1 0 0,-1 0 0,0 0 0,-1 0 0,1 0 0,-1-1 0,-1 1 0,1-1 0,-1 0 0,0 0 0,-1 0 0,1 0 0,-1 0 0,-1 0 0,1 0 0,-2-12 0,0 17-13,1 1 0,-1-1 0,1 0 0,-1 1 0,0-1 0,1 1 0,-1-1 0,0 1 0,0-1 0,0 1 0,0 0 0,0 0 0,-1-1 0,1 1 0,0 0 0,-1 0 0,1 0 0,-1 0 0,1 0 0,-1 1 0,1-1 0,-1 0 0,1 1 0,-1-1 0,0 1 0,1-1 0,-1 1 0,0 0 0,1 0 0,-1 0 0,0 0 0,0 0 0,1 0 0,-4 1 0,1-1-32,1 0 0,0 0 0,-1 0-1,1 1 1,0 0 0,-1 0-1,1 0 1,0 0 0,0 0 0,0 0-1,0 1 1,0 0 0,0-1-1,0 1 1,0 0 0,1 0 0,-4 4-1,-2 12-3071,4-6-2659,3-2-4688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0.274"/>
    </inkml:context>
    <inkml:brush xml:id="br0">
      <inkml:brushProperty name="width" value="0.025" units="cm"/>
      <inkml:brushProperty name="height" value="0.025" units="cm"/>
    </inkml:brush>
  </inkml:definitions>
  <inkml:trace contextRef="#ctx0" brushRef="#br0">65 27 14382,'0'0'14702,"-4"11"-14339,-12 45 301,2 0 0,3 1 0,2 0 0,-1 110 0,13-197-664,1-1 0,2 1 0,1 0 0,12-33 0,1-7 0,-16 54 0,0-1 0,0 1 0,1-1 0,1 1 0,12-24 0,-15 36 0,-1 1 0,1-1 0,-1 0 0,1 1 0,0-1 0,1 1 0,-1 0 0,0 0 0,1 0 0,0 1 0,-1-1 0,1 1 0,0 0 0,1 0 0,-1 0 0,0 0 0,0 1 0,1 0 0,-1 0 0,1 0 0,8 0 0,-9 0-8,0 1 0,0 0 0,0 1 0,0-1 0,1 1 0,-1 0-1,0-1 1,0 2 0,-1-1 0,1 0 0,0 1 0,0 0 0,-1 0 0,1 0 0,-1 0 0,1 1 0,-1-1 0,0 1 0,4 4 0,-5-4 5,0-1 1,-1 1 0,1 0 0,-1-1 0,0 1 0,0 0 0,0 0 0,0 0 0,0 0 0,-1 0 0,1 0 0,-1 0 0,0 0 0,0 0 0,0 0 0,0 0 0,0 0 0,-1 0 0,1 0 0,-1 0-1,0 0 1,0 0 0,0 0 0,0-1 0,-1 1 0,1 0 0,-4 3 0,-1 3 18,0-1 0,-1 0 1,1-1-1,-2 0 0,1 0 0,-1 0 0,0-1 0,-1 0 0,-10 5 1,14-7-14,-1-1 1,0 0-1,0 0 1,0-1 0,0 0-1,-1 0 1,1-1-1,-1 1 1,1-1-1,-1-1 1,1 1 0,-1-1-1,1 0 1,-1-1-1,-9-1 1,16 2-24,0 0 0,0 0 0,-1 0 0,1 0 0,0 0 1,0 0-1,-1-1 0,1 1 0,0 0 0,0 0 0,0 0 0,-1 0 0,1-1 0,0 1 0,0 0 0,0 0 1,0 0-1,-1-1 0,1 1 0,0 0 0,0 0 0,0-1 0,0 1 0,0 0 0,0 0 0,0 0 0,0-1 1,0 1-1,0 0 0,0-1 0,-1 1 0,2 0 0,-1 0 0,0-1 0,0 1 0,0 0 0,0 0 1,0-1-1,0 1 0,0 0 0,0 0 0,0-1 0,0 1 0,0 0 0,1 0 0,-1 0 0,0-1 0,0 1 1,0 0-1,0 0 0,1 0 0,-1 0 0,0-1 0,0 1 0,1 0 0,-1 0 0,0 0 0,0 0 0,1 0 1,13-11-3010,84-29-11112,-58 24 6176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0.899"/>
    </inkml:context>
    <inkml:brush xml:id="br0">
      <inkml:brushProperty name="width" value="0.025" units="cm"/>
      <inkml:brushProperty name="height" value="0.025" units="cm"/>
    </inkml:brush>
  </inkml:definitions>
  <inkml:trace contextRef="#ctx0" brushRef="#br0">174 26 16816,'0'0'7105,"-11"2"-5274,3 0-1554,0 1-1,0-1 0,0 1 1,0 1-1,1-1 1,-1 1-1,1 1 0,0-1 1,0 1-1,0 1 0,1-1 1,-11 12-1,12-11-124,-1-1-1,1 2 1,0-1-1,1 0 0,-1 1 1,1 0-1,1 0 1,-1 0-1,1 1 1,1-1-1,-1 1 1,1-1-1,0 1 1,1 0-1,-1 15 1,2-22-147,1 0 0,-1-1 1,1 1-1,-1-1 0,1 1 0,-1 0 1,1-1-1,-1 1 0,1-1 0,-1 1 1,1-1-1,0 1 0,-1-1 1,1 0-1,0 1 0,0-1 0,-1 0 1,1 0-1,0 1 0,0-1 0,-1 0 1,1 0-1,0 0 0,0 0 1,-1 0-1,1 0 0,0 0 0,0 0 1,1-1-1,24-2 221,-16-1-191,-1 0 1,0-1-1,0 0 0,0-1 1,-1 0-1,0 0 0,0-1 1,0 0-1,-1 0 0,7-9 1,7-9-172,32-50 1,-41 54 183,6-5-271,-24 58 120,-1-7 258,1-1 0,1 1-1,1 0 1,-1 41 0,5-65-168,0-1 0,1 1 0,-1 0 0,0 0 0,0 0 1,1-1-1,-1 1 0,1 0 0,-1 0 0,1-1 0,-1 1 0,1 0 0,-1-1 0,1 1 0,-1 0 1,1-1-1,0 1 0,-1-1 0,1 1 0,0-1 0,-1 0 0,1 1 0,0-1 0,0 1 0,0-1 1,-1 0-1,1 0 0,0 0 0,0 1 0,0-1 0,0 0 0,-1 0 0,1 0 0,0 0 0,0 0 1,0-1-1,0 1 0,-1 0 0,1 0 0,0 0 0,1-1 0,2 0-181,0 0 0,0 0 1,0 0-1,0 0 0,0-1 0,0 1 0,6-4 0,0-4-1134,0 0 0,0 0 0,0 0 0,-1-2 0,-1 1 0,0-1 0,0 0 0,-1 0 0,8-18 0,-3-1 2578,-3-1 3937,-5 17 2188,-3 14-7354,-1-1-1,1 1 1,-1-1-1,1 0 1,-1 1 0,1-1-1,-1 1 1,1-1-1,-1 1 1,1 0-1,0-1 1,-1 1-1,1-1 1,-1 1-1,1 0 1,0 0 0,0-1-1,-1 1 1,1 0-1,0 0 1,-1 0-1,1 0 1,1 0-1,-1 28-233,-2-15 375,0 0 1,-1 0 0,-7 21-1,6-22-4,0 1 0,1-1-1,-2 23 1,6-36-179,0 1 0,0-1 0,0 0 0,0 0 0,-1 0 0,1 0 0,0 0 0,0 0 0,-1 0 0,1 0 0,-1-1 0,1 1 0,1-4 0,23-32-4124,-6-4-3844,-8 5 270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1.269"/>
    </inkml:context>
    <inkml:brush xml:id="br0">
      <inkml:brushProperty name="width" value="0.025" units="cm"/>
      <inkml:brushProperty name="height" value="0.025" units="cm"/>
    </inkml:brush>
  </inkml:definitions>
  <inkml:trace contextRef="#ctx0" brushRef="#br0">1 1 18193,'0'0'12684,"5"49"-28379,7-36 6343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1.614"/>
    </inkml:context>
    <inkml:brush xml:id="br0">
      <inkml:brushProperty name="width" value="0.025" units="cm"/>
      <inkml:brushProperty name="height" value="0.025" units="cm"/>
    </inkml:brush>
  </inkml:definitions>
  <inkml:trace contextRef="#ctx0" brushRef="#br0">86 1 12780,'0'0'9075,"-7"8"-6993,-67 65 1810,74-73-3922,0 0-1,-1 0 1,1 0 0,0 1-1,-1-1 1,1 0 0,0 0-1,0 1 1,0-1 0,-1 0-1,1 0 1,0 1 0,0-1-1,0 0 1,-1 1 0,1-1-1,0 0 1,0 1 0,0-1-1,0 0 1,0 1 0,0-1-1,0 1 1,0-1 0,0 0-1,0 1 1,0-1 0,0 0-1,0 1 1,0-1 0,0 0-1,0 1 1,0-1 0,1 0-1,-1 1 1,0-1 0,0 0-1,0 1 1,1-1 0,17 6-1523,35-6-1394,-41 0 2313,19 5-590,-30-5 1396,1 1 0,0 0 0,-1 0 0,1-1 1,-1 1-1,1 0 0,-1 0 0,1 1 0,-1-1 0,1 0 1,-1 0-1,0 1 0,0-1 0,0 1 0,0-1 1,0 1-1,1 1 0,-1-1 117,-1 1 0,0-1 0,1 0 0,-1 1 0,0-1 0,0 1 0,0-1 0,-1 1 0,1-1 0,0 0 0,-1 1 0,0-1 0,1 0 0,-1 0 0,0 1 1,0-1-1,0 0 0,-1 0 0,1 0 0,0 0 0,-1 0 0,1 0 0,-1-1 0,0 1 0,-2 2 0,-1 1-143,-1 1-1,1-1 1,-1 0 0,0 0 0,0-1 0,0 0-1,-1 0 1,1 0 0,-1-1 0,0 0-1,0 0 1,-13 3 0,19-6-236,1 0 1,-1-1-1,1 1 0,-1 0 1,1-1-1,-1 1 1,1 0-1,-1-1 0,1 1 1,0-1-1,-1 1 0,1-1 1,0 1-1,-1-1 1,1 1-1,0-1 0,0 1 1,-1-1-1,1 1 0,0-1 1,0 1-1,0-1 1,0 1-1,0-1 0,0 0 1,0 1-1,0-1 0,0 1 1,0-1-1,0 1 0,0-1 1,0 1-1,0-1 1,1 0-1,-1 1 0,0-1 1,0 1-1,0-1 0,1 1 1,-1-1-1,0 1 1,1 0-1,0-1 0,12-26-7032,4 9 27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2.128"/>
    </inkml:context>
    <inkml:brush xml:id="br0">
      <inkml:brushProperty name="width" value="0.025" units="cm"/>
      <inkml:brushProperty name="height" value="0.025" units="cm"/>
    </inkml:brush>
  </inkml:definitions>
  <inkml:trace contextRef="#ctx0" brushRef="#br0">87 192 13357,'0'0'11306,"-9"7"-10446,5-3-729,-46 41 1750,48-42-1745,-1 0 0,1-1 0,0 2 1,0-1-1,0 0 0,0 0 0,0 1 0,1-1 0,0 1 0,0-1 1,0 1-1,0-1 0,0 1 0,1 0 0,-1-1 0,1 1 1,1 7-1,-1-10-108,1 0 1,0 0 0,-1 0 0,1 0 0,0 0-1,0 0 1,0-1 0,0 1 0,0 0-1,0-1 1,0 1 0,0 0 0,0-1 0,0 1-1,0-1 1,0 0 0,0 1 0,0-1-1,0 0 1,1 0 0,-1 0 0,0 1-1,0-1 1,0-1 0,1 1 0,-1 0 0,0 0-1,0 0 1,2-1 0,38-9 490,-25 1-476,-1 0 0,1-2 0,-2 0 0,0-1-1,0 0 1,-1-1 0,-1 0 0,0-1-1,13-20 1,1-5-180,-2-2 0,27-58-1,-60 115 201,-55 118 699,59-121-712,0 0 1,0 0 0,2 0 0,-1 0-1,2 1 1,0-1 0,0 1 0,1 0-1,1-1 1,2 19 0,-2-31-51,1 1 0,0 0 0,-1 0 0,1 0 0,0 0 0,0-1 0,0 1 0,0 0 0,0-1 0,1 1 0,-1-1 0,0 1 0,1-1 0,-1 0 0,1 0 0,-1 1 0,1-1 0,0 0 0,-1 0 0,1-1 0,0 1 0,0 0 0,0 0 0,0-1 0,0 1 0,-1-1 0,1 0 0,0 0 0,0 0 0,0 1 0,0-2 0,0 1 0,0 0 0,0 0 0,4-2 0,-1 1 0,1 0 0,-1 0 0,1-1 0,-1 0 0,0 0 0,0 0 0,1-1 0,-2 0 0,1 0 0,0 0 0,6-6 0,-3 0 0,0-1 0,-1 0 0,0 0 0,0-1 0,-1 0 0,-1 0 0,0 0 0,0-1 0,-1 0 0,3-15 0,-14 30 0,-3 10 0,2-2 0,2 0 0,0 0 0,0 1 0,1 0 0,0 0 0,1 0 0,0 1 0,1-1 0,1 1 0,0 0 0,0 22 0,2-34 0,0 0 0,0 0 0,0 0 0,1 0 0,-1 0 0,0 0 0,1 0 0,-1 0 0,1 0 0,-1 0 0,1 0 0,-1 0 0,1-1 0,-1 1 0,1 0 0,0 0 0,0-1 0,-1 1 0,1 0 0,0-1 0,0 1 0,0-1 0,0 1 0,-1-1 0,3 1 0,33 4 0,34-16 0,-27-1-146,-2-3 0,66-31 0,-107 46 149,0 0 0,1 0 0,-1 0-1,0 0 1,0 0 0,1 0 0,-1-1 0,0 1-1,0 0 1,0 0 0,1 0 0,-1 0-1,0 0 1,0-1 0,0 1 0,0 0 0,1 0-1,-1 0 1,0-1 0,0 1 0,0 0 0,0 0-1,0 0 1,0-1 0,0 1 0,0 0-1,1 0 1,-1-1 0,0 1 0,0 0 0,0 0-1,0 0 1,0-1 0,0 1 0,0 0 0,0 0-1,0-1 1,-1 1 0,1 0 0,0 0-1,0-1 1,0 1 0,0 0 0,-12-9 117,-29-7 53,30 11-151,2 2-22,1 0 0,0 0 0,0 0 0,1-1 0,0 0 0,-1 0 0,1-1 0,1 0 0,-1 0 0,-11-12 0,18 17 0,0-1 0,-1 0 0,1 1 0,0-1 0,0 1 0,-1-1 0,1 0 0,0 1 0,0-1 0,0 0 0,0 1 0,0-1 0,0 0 0,0 1 0,0-1 0,0 0 0,1 1 0,-1-1 0,0 1 0,0-1 0,0 0 0,1 1 0,-1-1 0,0 1 0,1-1 0,-1 1 0,1-1 0,-1 1 0,0-1 0,1 1 0,-1-1 0,1 1 0,-1-1 0,1 1 0,0 0 0,-1-1 0,1 1 0,-1 0 0,1-1 0,0 1 0,-1 0 0,1 0 0,0 0 0,35-11 0,-28 9 0,86-19-2124,-58 15-960,0-3 0,39-14 0,-65 18-7192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2.502"/>
    </inkml:context>
    <inkml:brush xml:id="br0">
      <inkml:brushProperty name="width" value="0.025" units="cm"/>
      <inkml:brushProperty name="height" value="0.025" units="cm"/>
    </inkml:brush>
  </inkml:definitions>
  <inkml:trace contextRef="#ctx0" brushRef="#br0">1 1 8040,'0'0'-1698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2.859"/>
    </inkml:context>
    <inkml:brush xml:id="br0">
      <inkml:brushProperty name="width" value="0.025" units="cm"/>
      <inkml:brushProperty name="height" value="0.025" units="cm"/>
    </inkml:brush>
  </inkml:definitions>
  <inkml:trace contextRef="#ctx0" brushRef="#br0">12 44 11179,'-1'-6'2573,"-3"-4"-1442,-1-4 243,3 1 5057,12 47-1845,-10-32-4546,-1 0 1,1-1 0,1 1 0,-1 0-1,0 0 1,0 0 0,1-1-1,-1 1 1,0 0 0,1-1-1,0 1 1,-1 0 0,1-1-1,0 1 1,0-1 0,0 1-1,0-1 1,0 1 0,0-1 0,1 0-1,-1 0 1,0 1 0,1-1-1,-1 0 1,1 0 0,-1 0-1,1 0 1,-1-1 0,1 1-1,0 0 1,-1-1 0,1 1-1,2-1 1,14 7-26,4 8 793,-17-6-2880,-15-7-5071,5-2-1047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1.384"/>
    </inkml:context>
    <inkml:brush xml:id="br0">
      <inkml:brushProperty name="width" value="0.025" units="cm"/>
      <inkml:brushProperty name="height" value="0.025" units="cm"/>
    </inkml:brush>
  </inkml:definitions>
  <inkml:trace contextRef="#ctx0" brushRef="#br0">31 0 13421,'0'0'13378,"-4"13"-12668,-4 18 209,1 1 1,2 1-1,-2 59 1,9-92-852,-1 0 0,0 0 0,0 0 0,0 0 0,1-1 0,-1 1 0,0-1 0,0 1 0,0 0 0,0-1 1,0 0-1,0 1 0,0-1 0,0 0 0,0 1 0,0-1 0,0 0 0,0 0 0,0-1 0,7-10-95,0-1 1,-1 0-1,-1 0 0,0 0 1,-1-1-1,0 0 0,-1 0 1,-1 0-1,0 0 0,1-23 1,-4 43-387,0-1 0,1 0 1,-1 1-1,1-1 0,0 0 1,1 1-1,-1-1 1,1 0-1,3 6 0,-3-8-330,0 0 0,0 0 0,0 0 0,0 0 0,1 0 0,-1-1 0,1 1 0,0-1 0,-1 0 0,1 0 0,0 0 0,1 0 0,-1-1-1,0 1 1,5 1 0,11 2-5855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3.592"/>
    </inkml:context>
    <inkml:brush xml:id="br0">
      <inkml:brushProperty name="width" value="0.025" units="cm"/>
      <inkml:brushProperty name="height" value="0.025" units="cm"/>
    </inkml:brush>
  </inkml:definitions>
  <inkml:trace contextRef="#ctx0" brushRef="#br0">129 0 13229,'0'0'9283,"-7"9"-8739,5-6-478,-2 2 34,0-1 0,0 2 0,0-1 0,1 0 1,0 1-1,0-1 0,0 1 0,1 0 0,0 0 0,0 0 0,1 0 0,-2 8 0,-11 97 3776,-49 187-1,59-274-3604,4-24-268,0 0 0,0-1 0,0 1 0,0 0 1,0 0-1,0 0 0,0 0 0,0 0 1,0 0-1,0-1 0,0 1 0,0 0 0,0 0 1,0 0-1,0 0 0,0 0 0,0 0 1,0 0-1,0 0 0,0-1 0,0 1 0,0 0 1,0 0-1,0 0 0,0 0 0,0 0 1,1 0-1,-1 0 0,0 0 0,0 0 0,0 0 1,0 0-1,0-1 0,0 1 0,0 0 1,0 0-1,1 0 0,-1 0 0,0 0 1,0 0-1,0 0 0,0 0 0,0 0 0,0 0 1,0 0-1,1 0 0,-1 0 0,0 0 1,0 0-1,0 0 0,0 0 0,0 0 0,0 1 1,0-1-1,1 0 0,-1 0 0,0 0 1,0 0-1,0 0 0,0 0 0,0 0 0,0 0 1,0 0-1,0 0 0,0 0 0,0 0 1,1 1-1,18-42 68,-12 19-1047,-2 0 0,0 0 0,4-39 1,-4-69-10262,-5 75 2450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3.935"/>
    </inkml:context>
    <inkml:brush xml:id="br0">
      <inkml:brushProperty name="width" value="0.025" units="cm"/>
      <inkml:brushProperty name="height" value="0.025" units="cm"/>
    </inkml:brush>
  </inkml:definitions>
  <inkml:trace contextRef="#ctx0" brushRef="#br0">0 0 15439,'0'0'13036,"54"13"-11531,-19-8-736,6-3-513,1-2-192,-3 0 32,-4 0-416,-7 0-929,-10 0-1217,-10 3-1186,-8 4-864,-3 3-833,-15 0-3107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4.276"/>
    </inkml:context>
    <inkml:brush xml:id="br0">
      <inkml:brushProperty name="width" value="0.025" units="cm"/>
      <inkml:brushProperty name="height" value="0.025" units="cm"/>
    </inkml:brush>
  </inkml:definitions>
  <inkml:trace contextRef="#ctx0" brushRef="#br0">124 1 3812,'0'0'10153,"-62"33"-7751,51-25-768,8-1-97,3-1-480,4-3-480,19-3 96,4 0 416,12 0-417,5-8-319,2 0-225,-2 0-384,-9 5-1923,-9 2-992,-12 1-1441</inkml:trace>
  <inkml:trace contextRef="#ctx0" brushRef="#br0" timeOffset="1">48 263 10122,'0'0'11627,"-48"52"-9738,48-48-832,3-3-512,16-1 128,7 0 127,10-8-255,6-2-385,6-3-96,0-2-1826,-3-3-1633,-3-2-1634,-8-3-2690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4.616"/>
    </inkml:context>
    <inkml:brush xml:id="br0">
      <inkml:brushProperty name="width" value="0.025" units="cm"/>
      <inkml:brushProperty name="height" value="0.025" units="cm"/>
    </inkml:brush>
  </inkml:definitions>
  <inkml:trace contextRef="#ctx0" brushRef="#br0">117 0 16560,'0'0'6117,"-7"13"-4659,-57 109 1783,57-106-2834,0 0 1,1 1 0,1 0 0,1 0 0,0 0 0,-2 33 0,6-48-413,1-1-1,-1 1 0,0-1 0,1 1 1,-1-1-1,1 0 0,0 1 1,0-1-1,-1 0 0,1 1 0,0-1 1,0 0-1,0 0 0,0 0 1,0 0-1,0 1 0,1-2 0,-1 1 1,0 0-1,0 0 0,1 0 1,-1-1-1,1 1 0,-1 0 0,0-1 1,1 0-1,-1 1 0,1-1 1,-1 0-1,1 1 0,-1-1 0,1 0 1,2-1-1,62-1-1536,-56 1 913,13-1-736,-12 0 790,1 0 0,-1 2 0,1-1 0,-1 1 0,22 3 0,-31-2 654,0 0 0,0-1 0,0 1-1,0 0 1,0 0 0,0 0 0,0 0 0,0 0-1,0 0 1,0 1 0,0-1 0,-1 1-1,1-1 1,-1 1 0,1 0 0,-1-1-1,0 1 1,1 0 0,-1 0 0,0 0 0,0 0-1,-1 0 1,1 0 0,0 0 0,-1 0-1,1 0 1,-1 1 0,1-1 0,-1 0 0,0 0-1,0 1 1,0-1 0,0 0 0,-1 0-1,1 0 1,-1 3 0,-1 2 121,0-1 0,0-1 0,-1 1 0,1 0 0,-1 0 0,0-1 0,-1 0 0,1 1 0,-1-1 0,0-1 0,-1 1 0,1 0 1,-1-1-1,0 0 0,0 0 0,0-1 0,0 1 0,-8 3 0,1-1 133,1 0 1,-1-1-1,0 0 0,0-1 1,0 0-1,-1-1 0,1 0 1,-17 1-1,26-4-522,0 0 1,-1 0-1,1 0 0,0-1 1,0 1-1,-1-1 0,1 0 1,0 0-1,0 0 0,-5-2 1,6 1-147,0 1 1,-1-1-1,1 1 1,1-1-1,-1 0 1,0 0-1,0 0 1,1 0-1,-1 0 1,1 0 0,-1-1-1,1 1 1,0 0-1,0-1 1,0 1-1,0-1 1,1 1-1,-1-1 1,1 1-1,-1-1 1,1 1-1,0-1 1,0 0-1,0 1 1,0-1-1,1 1 1,-1-1-1,1 0 1,-1 1 0,1-1-1,0 1 1,0 0-1,2-4 1,10-17-6879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5.098"/>
    </inkml:context>
    <inkml:brush xml:id="br0">
      <inkml:brushProperty name="width" value="0.025" units="cm"/>
      <inkml:brushProperty name="height" value="0.025" units="cm"/>
    </inkml:brush>
  </inkml:definitions>
  <inkml:trace contextRef="#ctx0" brushRef="#br0">0 124 11627,'0'0'11846,"11"3"-9641,-6-2-2039,0 1-1,0-1 1,-1 0 0,1 0 0,0 0 0,0-1 0,0 0 0,0 0 0,0 0 0,0-1 0,0 1 0,-1-1 0,1 0-1,0 0 1,0-1 0,-1 0 0,1 0 0,-1 0 0,0 0 0,1 0 0,-1-1 0,0 0 0,0 0 0,4-5 0,-4 4-123,-1 1 0,0-1 0,0-1 0,0 1 0,-1 0 1,1-1-1,-1 1 0,0-1 0,0 0 0,-1 0 0,0 0 0,2-8 1,-3 11-33,0 1-1,0 0 1,0-1 0,0 1 0,0 0 0,0-1 0,0 1 0,-1 0-1,1-1 1,0 1 0,-1 0 0,1 0 0,-1-1 0,0 1 0,1 0 0,-1 0-1,0 0 1,0 0 0,0 0 0,-1-2 0,1 2-14,-1 1-1,0-1 1,0 0 0,0 0-1,0 1 1,0-1 0,0 1-1,0-1 1,0 1 0,0 0-1,0 0 1,0 0 0,0 0-1,0 0 1,1 0 0,-1 1-1,0-1 1,-2 1 0,-1 1 6,1 0 0,-1 1 1,1-1-1,0 1 0,0-1 0,0 1 1,0 0-1,0 1 0,1-1 1,0 1-1,-1-1 0,1 1 1,1 0-1,-1 0 0,0 0 1,1 1-1,0-1 0,-2 6 0,-3 6 191,1 0 0,1 1 0,-7 30 0,11-40-97,0-1 0,0 1 0,0-1 0,1 0 0,0 1 0,0-1 0,2 14 0,-1-19-85,0 1 0,0 0 1,-1-1-1,1 1 0,1-1 0,-1 1 0,0-1 0,0 1 0,0-1 0,1 0 0,-1 0 0,1 0 1,-1 1-1,1-1 0,-1-1 0,1 1 0,0 0 0,-1 0 0,1-1 0,0 1 0,0-1 0,0 1 1,-1-1-1,1 0 0,0 0 0,0 1 0,0-1 0,0-1 0,-1 1 0,1 0 0,3-1 0,6 0-30,0-1 0,0 0 0,0-1 0,0 0-1,0-1 1,-1 0 0,0-1 0,14-8 0,80-57-1391,-26 15 1145,-77 54 272,-1 1-1,1 0 1,-1-1 0,0 1 0,1 0-1,-1-1 1,1 1 0,-1 0-1,1-1 1,0 1 0,-1 0-1,1 0 1,-1 0 0,1-1-1,-1 1 1,1 0 0,0 0-1,-1 0 1,1 0 0,-1 0 0,1 0-1,-1 0 1,1 0 0,0 0-1,-1 1 1,1-1 0,-1 0-1,1 0 1,-1 0 0,1 1-1,-1-1 1,1 0 0,-1 1 0,2 0-1,0 22 593,-19 41 516,14-55-1051,-2 26-65,5-34 0,0-1 0,0 1 0,0 0 0,0-1 0,1 1 0,-1 0 0,0-1 0,1 1 0,-1 0 0,0-1 0,1 1 0,-1-1 0,1 1 0,-1-1 0,1 1 0,-1-1 0,1 1 0,-1-1 0,1 1 0,0-1 0,-1 1 0,1-1 0,0 0 0,-1 0 0,1 1 0,0-1 0,-1 0 0,1 0 0,0 0 0,-1 0 0,1 0 0,0 0 0,0 0 0,-1 0 0,1 0 0,0 0 0,-1 0 0,1 0 0,0 0 0,0 0 0,-1-1 0,2 0 0,12-3 0,-1-1 0,0-1 0,1-1 0,-2 0 0,1 0 0,16-15 0,15-6 0,-35 22 0,23-12 0,-31 17 0,0 0 0,0 1 0,0-1 0,0 0 0,1 1 0,-1 0 0,0-1 0,0 1 0,1 0 0,-1-1 0,0 1 0,1 0 0,-1 0 0,0 0 0,0 0 0,1 0 0,-1 1 0,0-1 0,2 1 0,-2 0 0,-1 0 0,1 0 0,-1 1 0,1-1 0,-1 0 0,1 1 0,-1-1 0,0 0 0,0 1 0,0-1 0,0 1 0,0-1 0,0 0 0,0 1 0,0-1 0,-1 0 0,1 1 0,-1 1 0,-8 26 0,-12 17-208,44-68-12183,-9-1 1448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05.444"/>
    </inkml:context>
    <inkml:brush xml:id="br0">
      <inkml:brushProperty name="width" value="0.025" units="cm"/>
      <inkml:brushProperty name="height" value="0.025" units="cm"/>
    </inkml:brush>
  </inkml:definitions>
  <inkml:trace contextRef="#ctx0" brushRef="#br0">1 113 13741,'0'0'13629,"11"7"-11803,38 21-300,-46-27-1435,0 0 0,1 0 0,-1 0 0,1 0 0,-1-1 0,1 1 0,-1-1 0,1 0 0,-1 0 0,1-1 0,-1 1 0,1 0 0,-1-1 0,0 0 0,1 0 0,5-3 0,45-27 81,-45 25-102,-5 3-62,51-38 142,-52 38-142,1 0-1,-1 0 1,0 0-1,0-1 1,0 1-1,0-1 1,0 0-1,-1 0 1,0 0-1,0 0 1,0 0-1,2-6 1,-4 9-8,0 1 0,0-1 0,0 1 0,0-1 0,0 1 0,-1-1 0,1 1 0,0 0 0,0-1 0,0 1 0,0-1 0,0 1 0,-1 0 0,1-1 0,0 1 0,0 0 0,-1-1 0,1 1 0,0 0 0,-1-1 0,1 1 0,0 0 0,-1-1 0,1 1 0,0 0 0,-1 0 0,1 0 0,-1-1 0,1 1 0,0 0 0,-1 0 0,1 0 0,-1 0 0,1 0 0,0 0 0,-1 0 0,1 0 0,-1 0 0,1 0 0,-1 0 0,0 0 0,-20 2 0,20-2 0,-7 2 0,0 1 0,0 0 0,0 0 0,0 1 0,1 0 0,0 0 0,-1 1 0,2 0 0,-1 0 0,0 1 0,-5 6 0,-3 3 0,0 1 0,2 1 0,-15 22 0,21-29 0,1 0 0,0 1 0,1 0 0,0 0 0,1 0 0,0 0 0,0 1 0,1-1 0,1 1 0,-2 24 0,4-35 0,0 0 1,0 1-1,0-1 1,1 0-1,-1 0 1,0 0-1,1 1 1,-1-1-1,1 0 1,-1 0-1,1 0 1,-1 0-1,1 0 1,0 0-1,0 0 1,0 0-1,-1 0 1,1 0-1,0 0 1,0-1-1,0 1 1,0 0-1,0 0 1,0-1-1,2 1 1,1 1 0,0-1 1,0 0-1,1 0 1,-1 0 0,0 0-1,1-1 1,6 1-1,3-2-32,0 0-1,0 0 0,26-7 1,10-12-1606,-4-9-5492,-3-5-6361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0.741"/>
    </inkml:context>
    <inkml:brush xml:id="br0">
      <inkml:brushProperty name="width" value="0.025" units="cm"/>
      <inkml:brushProperty name="height" value="0.025" units="cm"/>
    </inkml:brush>
  </inkml:definitions>
  <inkml:trace contextRef="#ctx0" brushRef="#br0">240 11 6342,'0'0'16656,"6"-1"-15423,41-8 2648,-47 37-3289,-2-21-443,-1 0-1,1 0 0,-1 0 0,0 0 0,-1 0 1,0 0-1,0-1 0,-5 7 0,-44 49 1463,44-52-1358,-17 20-83,-2-2 0,0-1-1,-2-2 1,-54 37 0,86-63-4837,30-13-2426,-11-5 1215,2-6-3245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1.080"/>
    </inkml:context>
    <inkml:brush xml:id="br0">
      <inkml:brushProperty name="width" value="0.025" units="cm"/>
      <inkml:brushProperty name="height" value="0.025" units="cm"/>
    </inkml:brush>
  </inkml:definitions>
  <inkml:trace contextRef="#ctx0" brushRef="#br0">1 0 10410,'0'0'18951,"1"4"-17835,7 47-44,-8-43-950,1 0 0,0-1-1,0 1 1,0-1 0,1 1 0,0-1 0,1 0-1,-1 0 1,7 11 0,2-4-121,0 1 0,1-2 0,1 0 0,0 0 0,29 20 0,31 31-34,-65-49-1295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2.358"/>
    </inkml:context>
    <inkml:brush xml:id="br0">
      <inkml:brushProperty name="width" value="0.025" units="cm"/>
      <inkml:brushProperty name="height" value="0.025" units="cm"/>
    </inkml:brush>
  </inkml:definitions>
  <inkml:trace contextRef="#ctx0" brushRef="#br0">1 1 13485,'0'0'15444,"0"7"-14793,0 133 1287,1-139-1919,0-1 1,0 0-1,0 0 1,-1 1-1,1-1 1,0 0-1,0 0 1,0 0-1,0 0 1,0 0-1,0-1 1,0 1-1,0 0 1,0 0-1,0-1 1,-1 1-1,1 0 1,0-1-1,1 0 1,11-7 76,0-1 1,-1 0 0,0-1 0,0-1-1,14-17 1,-12 13-4,0 1 0,27-21 0,-40 35-94,0-1 0,-1 0 0,1 1 1,0-1-1,0 1 0,-1-1 0,1 1 0,0-1 0,0 1 0,0 0 1,-1-1-1,1 1 0,0 0 0,0 0 0,0-1 0,0 1 0,0 0 1,0 0-1,0 0 0,0 0 0,-1 0 0,1 0 0,0 1 1,0-1-1,0 0 0,0 0 0,0 1 0,0-1 0,-1 0 0,1 1 1,0-1-1,0 1 0,0-1 0,-1 1 0,1-1 0,0 1 0,-1 0 1,1-1-1,0 1 0,-1 0 0,1-1 0,-1 1 0,1 0 0,-1 0 1,0 0-1,1-1 0,-1 1 0,0 0 0,1 0 0,-1 0 0,0 0 1,0 0-1,0 0 0,0-1 0,0 1 0,0 0 0,0 2 0,1 11-16,0 0 0,-1 0 1,-2 17-1,1-11 11,-1-6 170,1 3-849,2-16 637,-1-1-1,0 0 1,0 0-1,1 0 1,-1 0-1,0 1 1,1-1-1,-1 0 1,0 0-1,1 0 1,-1 0-1,0 0 1,0 0-1,1 0 1,-1 0-1,0 0 0,1 0 1,-1 0-1,0 0 1,1 0-1,-1 0 1,0 0-1,0-1 1,1 1-1,-1 0 1,0 0-1,1 0 1,-1 0-1,0 0 1,0-1-1,1 1 1,-1 0-1,0 0 1,0-1-1,0 1 1,1 0-1,-1 0 1,0-1-1,0 1 1,0 0-1,0 0 1,0-1-1,1 1 0,-1 0 1,0-1-1,0 1 1,0 0-1,0 0 1,0-1-1,31-43-10120,-13 16-230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2.998"/>
    </inkml:context>
    <inkml:brush xml:id="br0">
      <inkml:brushProperty name="width" value="0.025" units="cm"/>
      <inkml:brushProperty name="height" value="0.025" units="cm"/>
    </inkml:brush>
  </inkml:definitions>
  <inkml:trace contextRef="#ctx0" brushRef="#br0">69 0 17809,'0'0'10895,"-8"10"-10756,1-3 63,1 1 1,0 0-1,1 0 0,-1 0 0,2 1 0,-1 0 0,1-1 0,1 2 1,-1-1-1,1 0 0,1 1 0,0-1 0,0 1 0,0 11 0,2-20-198,0 0 0,0-1 0,0 1-1,0 0 1,0 0 0,1 0-1,-1-1 1,0 1 0,0 0-1,0-1 1,1 1 0,-1 0-1,0 0 1,1-1 0,-1 1-1,0 0 1,1-1 0,-1 1-1,1-1 1,-1 1 0,1-1-1,-1 1 1,1-1 0,0 1-1,-1-1 1,1 1 0,0-1-1,-1 0 1,2 1 0,24-2 163,23-23 148,-26 6-233,-1 0-1,19-22 0,1-1-26,-42 42-61,1 1 0,0-1 0,0 1 0,-1-1-1,1 1 1,-1-1 0,1 1 0,-1-1 0,0 1 0,1 0 0,-1-1 0,0 1-1,0-1 1,0 1 0,0 0 0,-1 2 0,0 39-82,4-22 121,7-15 24,25-22 40,-26 11-92,8-6-5,-11 6 0,1 1 0,0-1 0,0 1 0,1 0 0,-1 1 0,1 0 0,0 0 0,0 1 0,0 0 0,0 0 0,0 1 0,0 0 0,10 0 0,-17 1 0,0 0 0,-1 1 0,1-1 0,0 0 0,-1 1 0,1-1 0,-1 1 0,1-1 0,-1 1 0,1 0 0,-1-1 0,1 1 0,-1-1 0,1 1 0,-1 0 0,0-1 0,1 1 0,-1 0 0,0 0 0,0-1 0,1 1 0,-1 0 0,0-1 0,0 1 0,0 0 0,0 0 0,0 0 0,0-1 0,0 1 0,0 0 0,0 0 0,-1-1 0,1 1 0,0 0 0,-1 1 0,1-2 0,-1 1 0,1 0 0,0-1 0,0 1 0,-1 0 0,1 0 0,0-1 0,0 1 0,0 0 0,0 0 0,0-1 0,0 1 0,0 0 0,0 0 0,0-1 0,0 1 0,0 0 0,0 0 0,1-1 0,-1 1 0,0 0 0,0 0 0,1-1 0,-1 1 0,1 0 0,-1-1 0,1 1 0,-1-1 0,1 1 0,-1-1 0,1 1 0,-1-1 0,1 1 0,-1-1 0,1 1 0,0-1 0,-1 1 0,1-1 0,0 0 0,0 0 0,-1 1 0,1-1 0,0 0 0,0 0 0,-1 0 0,1 0 0,0 0 0,0 0 0,-1 0 0,1 0 0,0 0 0,0 0 0,-1 0 0,2-1 0,4 0-127,0-1 0,0 0 0,0-1 0,0 1 0,0-1-1,-1-1 1,9-5 0,-10 6 12,0 0-1,1 0 1,-1 0-1,1 1 1,-1 0-1,1-1 1,0 2 0,0-1-1,0 1 1,0-1-1,7 1 1,-11 1 133,0 0 0,-1 1 1,1-1-1,0 1 0,0-1 1,-1 1-1,1-1 0,0 1 0,-1 0 1,1-1-1,0 1 0,-1 0 1,1 0-1,-1-1 0,0 1 1,1 0-1,-1 0 0,1 0 0,-1 0 1,0-1-1,0 1 0,0 0 1,1 0-1,-1 0 0,0 0 1,0 0-1,0 0 0,0 0 0,0 0 1,-1-1-1,1 1 0,0 0 1,0 0-1,-1 0 0,1 0 1,-1 1-1,-9 35 1269,9-36-1319,1-1-1,-1 1 1,0 0-1,0 0 1,1 0-1,-1 0 1,1 0-1,-1 0 1,1 0-1,0 1 0,-1-1 1,1 0-1,0 0 1,0 0-1,0 0 1,-1 0-1,1 0 1,1 1-1,-1-1 1,0 0-1,0 0 1,0 1-1,21-23-9922,-9 3 565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2.175"/>
    </inkml:context>
    <inkml:brush xml:id="br0">
      <inkml:brushProperty name="width" value="0.025" units="cm"/>
      <inkml:brushProperty name="height" value="0.025" units="cm"/>
    </inkml:brush>
  </inkml:definitions>
  <inkml:trace contextRef="#ctx0" brushRef="#br0">73 356 11275,'0'0'10773,"-10"4"-9951,7-3-793,0-1 70,0 1 0,0 0 0,0-1 0,0 1 0,1 1 0,-1-1 0,0 0 0,1 1 0,-1-1 0,0 1 0,1 0 0,0 0 0,-1 0 0,1 0 0,0 0 0,0 0 0,0 0 0,1 1 0,-1-1 0,1 1 0,-1 0 0,1-1 0,0 1 0,0 0 0,0 0 0,0 0 0,0 0 0,1 0 0,-1-1 0,1 1 0,0 0 0,0 0 0,0 4 0,1-6-76,-1 0-1,1 0 1,0 0 0,0 0-1,0 0 1,0-1 0,0 1 0,0 0-1,0 0 1,0-1 0,0 1-1,0-1 1,0 1 0,0-1 0,0 1-1,0-1 1,1 0 0,-1 1 0,0-1-1,0 0 1,0 0 0,1 0-1,-1 0 1,0 0 0,0 0 0,0 0-1,1-1 1,-1 1 0,0 0-1,2-1 1,39-11 287,-34 6-450,1 1 0,-1-2 0,-1 1 0,10-10 0,15-13-3890,-27 32-689,-3 11 3874,-2-12 921,0 0 1,0 0-1,0 0 0,1 0 1,-1 0-1,1 0 0,-1 0 1,1-1-1,-1 1 0,1 0 1,0 0-1,0 0 0,0-1 0,0 1 1,0 0-1,0-1 0,3 3 1,0-3-39,-1-1 1,0 1 0,1-1 0,-1 0 0,1 0-1,-1 0 1,0 0 0,1 0 0,-1-1-1,0 0 1,1 0 0,-1 0 0,0 0 0,0 0-1,0 0 1,1-1 0,-2 0 0,1 0-1,0 0 1,0 0 0,0 0 0,-1 0 0,0 0-1,1-1 1,-1 0 0,2-2 0,8-11 103,0 0 0,-2 0 0,12-24 1,-14 25-147,8-17 462,-1-1 1,-2-1-1,-2 0 0,-1 0 1,-1-1-1,5-45 0,-32 179 1094,9-50-187,-7 80 0,15-98-727,-1 2-301,2 0 0,4 34 0,-4-66-317,0 1-1,0-1 0,1 1 1,-1-1-1,1 0 0,-1 1 1,1-1-1,-1 0 1,1 1-1,0-1 0,0 0 1,-1 0-1,1 1 0,0-1 1,0 0-1,0 0 0,0 0 1,1 0-1,-1 0 1,0-1-1,1 2 0,-1-2 13,0 0-1,0 0 1,0 1-1,0-1 1,0 0-1,-1 0 1,1 0-1,0 0 1,0-1-1,0 1 1,0 0-1,0 0 1,-1 0-1,1-1 1,0 1-1,0 0 0,0-1 1,-1 1-1,1-1 1,0 1-1,-1-1 1,1 1-1,0-1 1,-1 1-1,1-1 1,0 0-1,-1 1 1,1-1-1,-1 0 1,0 0-1,1 1 1,-1-1-1,1 0 1,-1 0-1,0 0 1,1 0-1,4-14 28,-1-1 1,0 1-1,-1 0 0,-1-1 1,0 0-1,-1 0 0,-2-29 1,1 23-119,0 21-85,15 26-299,-8-19 454,0 0-1,0-1 0,1 1 1,0-1-1,0-1 1,0 0-1,0 0 0,1 0 1,-1-1-1,1 0 1,0-1-1,0 0 0,0-1 1,0 1-1,0-2 1,0 1-1,16-2 0,-18 0 13,1 1-1,-1-1 0,1-1 1,-1 0-1,0 0 0,1 0 1,-1 0-1,0-1 0,0-1 0,6-3 1,-9 4 5,-1 1-1,0-1 1,0 0 0,0 0 0,0 0 0,0 0-1,0 0 1,-1-1 0,1 1 0,-1-1 0,0 1-1,0-1 1,-1 0 0,1 0 0,-1 0 0,0 0 0,0 0-1,1-7 1,-2 10-4,0-1 1,1 0-1,-1 0 0,0 1 1,0-1-1,-1 0 0,1 0 0,0 0 1,0 1-1,-1-1 0,1 0 1,-1 1-1,0-1 0,0 0 1,1 1-1,-1-1 0,0 1 0,0-1 1,0 1-1,-1-1 0,1 1 1,0 0-1,0 0 0,-1-1 0,1 1 1,-1 0-1,1 0 0,-1 1 1,1-1-1,-1 0 0,0 0 0,1 1 1,-1-1-1,0 1 0,1-1 1,-1 1-1,0 0 0,0 0 1,-3 0-1,1-1-25,-1 1 0,1 0 0,-1 1 0,1-1 0,-1 1 0,1 0 0,0 0 0,-1 0 0,1 1 0,0 0 0,0-1 0,0 1 0,0 1 0,0-1 0,-4 4 0,2-1 0,1 1 0,1-1 0,-1 1 0,1 0 0,0 0 0,0 0 0,1 1 0,-1-1 0,2 1 0,-1 0 0,1 0 0,-3 13 0,4-17 0,1 0 0,0 0 0,0 1 1,0-1-1,0 0 0,0 0 0,1 0 0,0 1 1,-1-1-1,1 0 0,0 0 0,0 0 0,1 0 1,-1 0-1,1-1 0,-1 1 0,1 0 1,0-1-1,0 1 0,0-1 0,1 1 0,-1-1 1,0 0-1,1 0 0,-1 0 0,1 0 1,0-1-1,0 1 0,0-1 0,5 2 0,9 3-661,1-1-1,-1-1 0,1 0 1,0-2-1,0 0 1,1-1-1,23-1 0,30 0-6714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3.509"/>
    </inkml:context>
    <inkml:brush xml:id="br0">
      <inkml:brushProperty name="width" value="0.025" units="cm"/>
      <inkml:brushProperty name="height" value="0.025" units="cm"/>
    </inkml:brush>
  </inkml:definitions>
  <inkml:trace contextRef="#ctx0" brushRef="#br0">25 2 11627,'0'0'20777,"-2"9"-20430,0-4-341,-3 15-3,0-1-1,1 1 1,-2 30-1,6-49-2,1-1 0,-1 1 0,0-1 0,1 1 0,-1-1 0,0 1 0,1-1 0,-1 1 0,1-1 0,-1 0 0,1 1 0,-1-1 0,1 0 0,-1 1 0,1-1 0,0 0 0,-1 0 0,1 1 0,-1-1 0,1 0 0,0 0 0,-1 0 0,1 0 0,-1 0 0,1 0 0,0 0 0,-1 0 0,1 0 0,0 0 0,-1 0 0,1-1 0,-1 1 0,1 0 0,-1 0 0,1 0 0,1-1 0,24-9 0,-16 3 0,0-1 0,0 0 0,-1-1 0,0 0 0,11-15 0,-10 12 0,1 0 0,22-20 0,-29 82 0,-3-50 0,-1 1 0,0 0 0,1-1 0,-1 0 0,1 1 0,-1-1 0,1 1 0,-1-1 0,1 0 0,0 1 0,-1-1 0,1 0 0,-1 1 0,1-1 0,0 0 0,-1 0 0,1 0 0,-1 0 0,1 0 0,0 1 0,-1-1 0,1 0 0,0 0 0,-1-1 0,1 1 0,0 0 0,-1 0 0,1 0 0,-1 0 0,1 0 0,0-1 0,-1 1 0,1 0 0,-1-1 0,1 1 0,-1 0 0,2-1 0,33-13 0,-28 11 0,-6 2 0,6-2 0,1 0 0,0 0 0,-1 0 0,1 1 0,0 0 0,0 1 0,0 0 0,1 0 0,-1 1 0,0-1 0,10 3 0,-17-1 4,0 1-1,0 0 1,0 0-1,-1 0 1,1 0-1,0 0 1,-1 0-1,0 0 1,1 0 0,-1 0-1,0 0 1,0 0-1,0 0 1,-1 4-1,1-4-15,0-1-1,1 1 0,-1-1 1,-1 1-1,1-1 0,0 1 0,0-1 1,0 1-1,-1-1 0,1 1 1,-1-1-1,1 1 0,-1-1 0,0 1 1,1-1-1,-1 0 0,0 1 1,0-1-1,0 0 0,-2 2 0,2-3-270,1 0-1,0 0 0,-1 0 0,1 0 0,-1 0 0,1 0 0,0 0 0,-1 0 0,1 0 1,0 0-1,-1 0 0,1 0 0,-1 0 0,1 0 0,0-1 0,-1 1 0,1 0 0,0 0 1,-1-1-1,1 1 0,0 0 0,0 0 0,-1-1 0,1 1 0,0 0 0,0-1 0,-1 1 0,1 0 1,0-1-1,0 1 0,0 0 0,0-1 0,-1 1 0,1 0 0,0-1 0,0 1 0,0-1 1,0 1-1,-3-18-10051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3.870"/>
    </inkml:context>
    <inkml:brush xml:id="br0">
      <inkml:brushProperty name="width" value="0.025" units="cm"/>
      <inkml:brushProperty name="height" value="0.025" units="cm"/>
    </inkml:brush>
  </inkml:definitions>
  <inkml:trace contextRef="#ctx0" brushRef="#br0">1 0 11691,'0'0'13741,"56"52"-16656,-34-43-1921,4-1-2275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4:44.538"/>
    </inkml:context>
    <inkml:brush xml:id="br0">
      <inkml:brushProperty name="width" value="0.025" units="cm"/>
      <inkml:brushProperty name="height" value="0.025" units="cm"/>
    </inkml:brush>
  </inkml:definitions>
  <inkml:trace contextRef="#ctx0" brushRef="#br0">100 177 15631,'0'0'6021,"-9"1"-4419,4-1-1393,1 1 1,0-1-1,0 1 1,0 0-1,0 0 0,1 1 1,-1-1-1,0 1 0,0-1 1,1 1-1,-1 1 1,1-1-1,0 0 0,-1 1 1,1 0-1,0-1 1,0 1-1,1 0 0,-1 1 1,1-1-1,0 0 0,-1 1 1,1-1-1,1 1 1,-1 0-1,1 0 0,-1-1 1,1 1-1,0 0 1,0 0-1,1 0 0,-1 1 1,1-1-1,0 0 0,1 8 1,-1-11-194,1 0-1,-1 0 1,1 0 0,0 0 0,-1 0-1,1 0 1,0 0 0,0 0-1,0-1 1,0 1 0,0 0 0,0-1-1,0 1 1,0 0 0,0-1 0,0 1-1,0-1 1,0 1 0,0-1 0,0 0-1,0 0 1,1 1 0,-1-1 0,0 0-1,0 0 1,0 0 0,0 0 0,1 0-1,-1 0 1,2-1 0,39-7 168,-34 2-443,1 1 0,-1-1 0,0 0 0,0-1 0,-1 0 0,0 0 0,0-1 0,8-11 0,18-20-869,-32 39 1262,-6 31 792,4-28-749,1 0 1,-1-1 0,1 1 0,-1 0 0,1-1-1,0 1 1,0 0 0,0-1 0,0 1 0,1 4-1,0-6-139,0 0 0,0 0-1,-1 0 1,1 0-1,0 0 1,0 0 0,1 0-1,-1-1 1,0 1-1,0 0 1,0 0 0,0-1-1,1 1 1,-1-1-1,0 1 1,1-1 0,-1 0-1,0 1 1,1-1-1,-1 0 1,0 0 0,1 0-1,-1 0 1,0 0-1,1 0 1,1-1 0,6 0-8,0 0 0,0-1 0,0-1 0,-1 0 0,1 0 0,-1 0 0,1-1 0,-1 0-1,0-1 1,-1 0 0,1 0 0,-1 0 0,0-1 0,8-8 0,5-6 41,0-1-1,-1-1 1,19-30-1,-33 45-70,0 0 0,0 0 0,-1-1 0,0 0 0,0 1 0,-1-2 0,3-11 0,-6 20 0,0 0 0,0 0 0,1 0 0,-1-1 0,0 1 0,0 0 0,0 0 0,0 0 0,0 0 0,0-1 0,0 1 0,0 0 0,0 0 0,0 0 0,0-1 0,0 1 0,0 0 0,0 0 0,0 0 0,0 0 0,0-1 0,0 1 0,0 0 0,0 0 0,-1 0 0,1 0 0,0-1 0,0 1 0,0 0 0,0 0 0,0 0 0,0 0 0,-1 0 0,1-1 0,0 1 0,0 0 0,0 0 0,0 0 0,0 0 0,-1 0 0,1 0 0,0 0 0,0 0 0,0 0 0,-1 0 0,1 0 0,0 0 0,0 0 0,0 0 0,0 0 0,-1 0 0,1 0 0,0 0 0,0 0 0,0 0 0,-1 0 0,1 0 0,0 0 0,0 0 0,0 0 0,0 0 0,-1 0 0,1 0 0,0 1 0,-9 4 0,-2 6 0,0 1 0,1 0 0,1 0 0,0 1 0,1 1 0,0-1 0,1 1 0,0 0 0,1 1 0,1 0 0,0 0 0,1 0 0,-2 17 0,6-31 0,0 0 0,0-1 0,-1 1 0,1 0 0,0 0 0,0-1 0,0 1 0,1 0 0,-1 0 0,0 0 0,0-1 0,0 1 0,0 0 0,1 0 0,-1-1 0,0 1 0,1 0 0,-1-1 0,1 1 0,-1 0 0,1-1 0,-1 1 0,1-1 0,-1 1 0,1-1 0,-1 1 0,1-1 0,0 1 0,-1-1 0,1 1 0,0-1 0,0 1 0,2-1 0,-1 0 0,1 1 0,-1-1 0,1 0 0,-1 0 0,1 0 0,-1-1 0,1 1 0,-1-1 0,5 0 0,1-2 0,0 0 0,0 0 0,0-1 0,0 0 0,11-7 0,-14 7 0,1-1 0,-1 1 0,-1-1 0,1 1 0,0-1 0,-1-1 0,0 1 0,-1 0 0,1-1 0,-1 0 0,0 0 0,0 0 0,-1 0 0,1-1 0,-2 1 0,3-13 0,-4 19 0,0 0 0,0-1 0,0 1 0,0 0 0,0-1 0,0 1 0,0 0 0,0 0 0,0-1 0,0 1 0,0 0 0,0-1 0,0 1 0,0 0 0,0 0 0,0-1 0,0 1 0,-1 0 0,1 0 0,0-1 0,0 1 0,0 0 0,-1 0 0,1-1 0,0 1 0,0 0 0,-1 0 0,1 0 0,0 0 0,0-1 0,-1 1 0,1 0 0,0 0 0,0 0 0,-1 0 0,1 0 0,0 0 0,-1 0 0,1 0 0,0 0 0,0 0 0,-1 0 0,-16 7 0,-13 16 0,-14 36 0,41-56 0,1 1 0,0 0 0,0 0 0,0 0 0,1 0 0,-1 1 0,1-1 0,0 0 0,1 1 0,-1-1 0,1 0 0,-1 1 0,1-1 0,1 7 0,0-11 0,0 1 0,0 0 0,0 0 0,0 0 0,0-1 0,0 1 0,0 0 0,0-1 0,0 1 0,0-1 0,1 1 0,-1-1 0,0 0 0,0 0 0,1 1 0,-1-1 0,0 0 0,0 0 0,1 0 0,-1 0 0,0 0 0,0-1 0,1 1 0,1-1 0,35-6 0,-20-1 0,0 0 0,25-17 0,-30 16 0,1 1 0,1 1 0,-1 0 0,30-9 0,-44 15 0,1 1 0,-1 0 0,0-1 0,1 1 0,-1 0 0,1 0 0,-1 0 0,1 0 0,-1 0 0,1-1 0,-1 1 0,1 0 0,-1 0 0,1 0 0,-1 0 0,1 1 0,0-1 0,-1 0 0,1 0 0,-1 0 0,1 0 0,-1 0 0,0 1 0,1-1 0,-1 0 0,1 0 0,-1 1 0,1-1 0,-1 0 0,0 1 0,1-1 0,-1 0 0,1 1 0,-1-1 0,0 0 0,0 1 0,1-1 0,-1 1 0,0-1 0,0 1 0,1-1 0,-1 1 0,0-1 0,0 1 0,0-1 0,0 1 0,0-1 0,0 1 0,0-1 0,0 1 0,0-1 0,0 1 0,0-1 0,0 1 0,0-1 0,-1 2 0,1-2 0,0 1 0,0 0 0,0-1 0,0 1 0,0 0 0,0-1 0,0 1 0,0 0 0,0 0 0,0-1 0,0 1 0,0 0 0,0-1 0,0 1 0,1-1 0,-1 1 0,0 0 0,1-1 0,-1 1 0,0-1 0,1 1 0,-1 0 0,1-1 0,-1 1 0,1-1 0,-1 1 0,1-1 0,-1 0 0,1 1 0,-1-1 0,1 0 0,-1 1 0,1-1 0,0 0 0,-1 1 0,1-1 0,0 0 0,-1 0 0,1 0 0,0 0 0,-1 0 0,2 0 0,15 0-3,0-1 0,0-1 1,0-1-1,30-8 0,-29 6-30,-1 1 1,1 0-1,34-1 1,-53 7-505,0 0 0,1-1 1,-1 1-1,0 0 0,0 0 1,0-1-1,0 1 0,-1-1 0,1 1 1,0-1-1,-1 1 0,-2 1 1,-9 5-6789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16.798"/>
    </inkml:context>
    <inkml:brush xml:id="br0">
      <inkml:brushProperty name="width" value="0.025" units="cm"/>
      <inkml:brushProperty name="height" value="0.025" units="cm"/>
    </inkml:brush>
  </inkml:definitions>
  <inkml:trace contextRef="#ctx0" brushRef="#br0">455 1 16784,'-10'0'1062,"-4"2"-886,0 1 0,1 1-1,-1-1 1,1 2 0,0 0-1,0 1 1,0 0 0,1 1 0,0 0-1,0 1 1,-14 13 0,-10 8 393,1 2 1,-39 46-1,53-53-483,1 1-1,-30 50 1,45-67-70,1-1 1,0 1-1,0 0 0,1 1 1,0-1-1,0 0 0,1 1 0,0-1 1,0 1-1,1 0 0,1 0 1,-1 0-1,1-1 0,1 1 1,1 10-1,0-15-10,-1 0 1,1 0-1,0-1 0,0 1 1,1-1-1,-1 1 0,1-1 0,-1 0 1,1 0-1,0 0 0,0 0 1,1 0-1,-1-1 0,1 0 1,-1 1-1,1-1 0,0-1 1,-1 1-1,1 0 0,7 1 1,10 3 33,-1-1 1,39 4 0,-38-6-24,2 0-50,-10-2-9,0 1-1,0 0 0,0 1 1,0 0-1,-1 1 0,13 5 1,-23-7 57,1 0 0,0-1 0,-1 1 0,1 0 0,-1 0 1,1 0-1,-1 1 0,0-1 0,0 1 0,0-1 1,0 1-1,-1-1 0,1 1 0,-1 0 0,1 0 0,-1 0 1,0 0-1,0 0 0,0 0 0,-1 0 0,1 0 0,-1 0 1,1 1-1,-1-1 0,0 0 0,-1 0 0,1 0 1,0 1-1,-1-1 0,-1 3 0,-1 9 299,-2 0-1,0 0 1,0-1 0,-2 0 0,1 0-1,-15 20 1,-60 76 1458,64-87-1389,-56 65 1026,-38 52 241,107-135-1657,1 0 1,0 1-1,0-1 1,0 1-1,1 0 1,-3 8-1,4-13-39,1 0 0,0 0 0,0 0 0,0 0 0,0 0 0,0 0 0,0 0 0,0 0 0,0 0 0,0 0 0,0 0 0,0 1 0,1-1 0,-1 0 0,0 0 0,1 0 0,-1 0 0,1-1 0,-1 1 0,1 0 0,0 0 0,-1 0 0,1 0 0,0 0 0,-1-1 0,1 1 0,0 0 0,0-1 0,0 1 0,0 0 0,0-1-1,0 1 1,0-1 0,0 0 0,0 1 0,0-1 0,0 0 0,0 1 0,0-1 0,2 0 0,67 6-2538,-55-5 2176,1-1-1,-1 2 1,1 0 0,-1 1 0,21 7 0,-32-9 394,0 1 1,0 0-1,0 0 0,-1 1 1,1-1-1,-1 1 0,1-1 0,-1 1 1,0 0-1,0 1 0,0-1 1,0 0-1,-1 1 0,1-1 1,-1 1-1,0 0 0,0 0 0,-1 0 1,1 0-1,-1 0 0,0 0 1,0 1-1,0-1 0,0 5 0,1 8 233,-1-1-1,-1 1 0,0-1 0,-2 1 1,0-1-1,0 0 0,-2 0 0,0 1 1,0-2-1,-9 19 0,-9 13 2061,-54 84 0,53-95-1500,1 0 0,2 2-1,-25 63 1,45-99-779,-1 0 0,0-1 1,1 1-1,-1 0 0,1-1 0,0 1 1,-1 0-1,1 0 0,0-1 0,0 1 0,0 0 1,0 0-1,1-1 0,-1 1 0,0 0 1,1 0-1,-1-1 0,1 1 0,0 0 0,1 2 1,-1-3-1,0 0 0,0-1 0,0 1 1,0 0-1,1 0 0,-1 0 0,0-1 1,1 1-1,-1 0 0,1-1 0,-1 0 1,0 1-1,1-1 0,-1 0 0,1 0 1,-1 1-1,1-1 0,2-1 0,7 0-7,-1-1-1,0 0 0,0 0 0,0-1 0,16-7 1,-4 1-904,-1-2 1,0 0 0,-1-1 0,22-18 0,-30 20-1466,0 0 0,-1-1-1,0 0 1,12-17 0,5-18-13089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17.278"/>
    </inkml:context>
    <inkml:brush xml:id="br0">
      <inkml:brushProperty name="width" value="0.025" units="cm"/>
      <inkml:brushProperty name="height" value="0.025" units="cm"/>
    </inkml:brush>
  </inkml:definitions>
  <inkml:trace contextRef="#ctx0" brushRef="#br0">542 1 13677,'-6'16'3107,"-190"389"5577,-36 89-4456,209-432-4095,2 0 1,4 2 0,2 0-1,3 1 1,3 0 0,-2 88 0,13-124-147,1 0 1,1 0-1,1 0 1,1-1 0,2 0-1,1 0 1,1-1-1,1 0 1,26 44 0,5-4-6,3-1 1,70 79-1,-101-128 6,1-1-1,0-1 0,1-1 0,0 0 0,1-1 1,1 0-1,0-2 0,1 0 0,0-1 0,0-1 1,1-1-1,1 0 0,-1-2 0,1 0 0,0-2 0,0 0 1,0-1-1,1-1 0,21-2 0,-4 0-332,0-1 0,0-3 0,-1-1 0,1-1 0,53-18-1,-2-11-3304,-6-10-3297,-15-3-6868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18.053"/>
    </inkml:context>
    <inkml:brush xml:id="br0">
      <inkml:brushProperty name="width" value="0.025" units="cm"/>
      <inkml:brushProperty name="height" value="0.025" units="cm"/>
    </inkml:brush>
  </inkml:definitions>
  <inkml:trace contextRef="#ctx0" brushRef="#br0">160 20 16367,'0'0'4586,"-3"8"-2418,-70 245 3562,41-128-4672,-18 144 1,49-225-622,1-44-428,0 0-1,0 0 1,0 0-1,0 1 1,0-1-1,0 0 1,0 0-1,0 0 1,0 1-1,0-1 1,0 0-1,0 0 1,0 0-1,0 1 1,0-1 0,0 0-1,1 0 1,-1 0-1,0 0 1,0 0-1,0 1 1,0-1-1,0 0 1,0 0-1,1 0 1,-1 0-1,0 0 1,0 1-1,0-1 1,0 0-1,1 0 1,-1 0-1,0 0 1,0 0-1,0 0 1,0 0-1,1 0 1,-1 0-1,0 0 1,0 0-1,0 0 1,1 0-1,-1 0 1,0 0-1,0 0 1,0 0-1,1 0 1,-1 0-1,13-19 387,0-11-305,-2-1-1,-1 0 1,11-55-1,6-103 91,-20 133-168,23-164-418,-30 241 366,-1-9 39,1 0-1,0-1 1,1 1-1,0-1 1,6 21-1,-6-29 10,0 0 0,0 0 0,0-1 0,1 1 0,-1 0 0,1-1 0,0 0 0,0 1 0,0-1 1,0 0-1,0 0 0,0 0 0,0 0 0,1 0 0,-1 0 0,1-1 0,-1 1 0,1-1 0,0 0 0,0 0 0,0 0 0,-1 0 0,1 0 0,0-1 0,0 1 0,0-1 0,6 0 0,1 0 3,0-1 0,1 0-1,-1-1 1,0-1-1,0 1 1,0-1 0,-1-1-1,1 0 1,-1 0-1,0-1 1,0 0 0,0-1-1,-1 0 1,13-12-1,6-5 14,-2-2-1,43-55 1,-51 58-24,-11 15 0,-4 11 0,-4 10 0,2-13 0,-52 204 0,34-144 0,2 0 0,-12 99 0,27-146-26,0-2-175,0 0-1,0 0 1,1 0-1,3 24 1,-2-34 142,-1 0 0,0-1 0,1 1 0,-1 0 0,1 0 0,0-1 0,0 1 0,-1-1-1,1 1 1,0 0 0,0-1 0,0 1 0,1-1 0,-1 0 0,0 1 0,0-1 0,1 0 0,-1 0 0,1 0 0,-1 0 0,1 0 0,0 0 0,-1 0 0,1-1 0,0 1 0,-1 0 0,1-1-1,0 0 1,0 1 0,-1-1 0,1 0 0,0 0 0,0 0 0,0 0 0,0 0 0,-1 0 0,1-1 0,0 1 0,3-2 0,-1 1-567,0 0 0,0-1 0,0 0 0,-1 0 0,1 0 0,0 0 0,-1-1 0,0 1 0,1-1 1,-1 0-1,0 0 0,-1 0 0,1 0 0,0-1 0,2-4 0,22-34-8898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18.399"/>
    </inkml:context>
    <inkml:brush xml:id="br0">
      <inkml:brushProperty name="width" value="0.025" units="cm"/>
      <inkml:brushProperty name="height" value="0.025" units="cm"/>
    </inkml:brush>
  </inkml:definitions>
  <inkml:trace contextRef="#ctx0" brushRef="#br0">208 1 22229,'-8'9'1532,"-23"27"-472,0-3 749,2 1 0,1 2 0,-44 76 0,71-111-1802,0 1-1,0 0 1,0 0 0,0 0 0,0 0-1,1 0 1,-1 0 0,1 0 0,-1 0-1,1 0 1,0 0 0,0 0 0,0 0-1,0 0 1,0 0 0,0 0 0,1 0-1,0 2 1,0-3-7,-1 0 0,1 0 0,0 0 0,0-1 0,0 1 0,-1 0 0,1 0 0,0-1 0,0 1 0,0-1 0,0 1 0,0-1 1,0 1-1,0-1 0,0 0 0,0 1 0,1-1 0,-1 0 0,0 0 0,0 0 0,0 0 0,0 0 0,2 0 0,4-1 15,0 0-1,1 0 1,-1-1 0,0 0 0,0-1-1,0 1 1,0-1 0,9-6 0,9-7 4,0-1 0,-1-1 0,-1-2 0,0 0-1,-2-1 1,0-1 0,-2-1 0,23-35 0,-57 86 75,-22 52-1,32-69-83,1 0 0,0 1 1,1-1-1,0 1 0,1 0 0,0 0 0,1 0 0,1 23 0,0-34-9,1 0 1,0 0-1,-1 1 0,1-1 1,0 0-1,0 0 0,-1 0 1,1 0-1,0 0 0,0 0 1,0 0-1,0-1 0,0 1 1,1 0-1,-1 0 0,0-1 1,0 1-1,0-1 0,1 1 1,-1-1-1,0 0 0,0 1 1,1-1-1,-1 0 0,0 0 1,1 0-1,-1 0 0,0 0 1,1 0-1,-1 0 0,3-1 1,44-8-856,-39 4-387,0 0 0,0-1 0,0 0 0,-1 0 1,0-1-1,12-12 0,16-20-6398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18.743"/>
    </inkml:context>
    <inkml:brush xml:id="br0">
      <inkml:brushProperty name="width" value="0.025" units="cm"/>
      <inkml:brushProperty name="height" value="0.025" units="cm"/>
    </inkml:brush>
  </inkml:definitions>
  <inkml:trace contextRef="#ctx0" brushRef="#br0">196 0 18417,'0'0'4389,"-9"8"-1950,-16 13-1026,1 2-1,-38 48 1,52-60-1085,2 1 0,-1 0 1,2 1-1,-1-1 1,2 2-1,0-1 1,0 1-1,1 0 1,-4 24-1,8-37-328,1 0 0,0 0 0,0 0 0,0 0 0,0 0 0,0 0 0,0 0 0,0 0 0,0 0 0,0 0 0,1 0 0,-1 0 0,0 0 0,1 0 0,-1 0 0,1 0 0,-1 0 0,1-1 0,-1 1 0,1 0 0,-1 0 0,1 0 0,0-1 0,-1 1 0,1 0 0,1 0 0,0 0 0,0 0 0,1 0 0,-1-1 0,0 1 0,0-1 0,0 0 0,0 1 0,0-1 0,1 0 0,-1 0 0,4-1 0,2 0 0,-1 0 0,0-1 0,0 0 0,1-1 0,-1 1 0,11-7 0,3-6-43,-1-1 0,-1-1-1,0 0 1,-1-2 0,-1 0 0,-1-1 0,0-1-1,-2 0 1,0-1 0,10-24 0,-44 114 518,13-49-475,0-3 0,1 0 0,0 0 0,1 1 0,1-1 0,1 1 0,0 0 0,0 28 0,3-44 3,0 0-1,0 0 1,0 0 0,1 0-1,-1 0 1,0 0 0,1 0 0,-1 0-1,1 0 1,-1 0 0,1-1-1,0 1 1,-1 0 0,1 0-1,0 0 1,-1-1 0,1 1 0,0 0-1,0-1 1,0 1 0,-1-1-1,1 1 1,0-1 0,0 1-1,1-1 1,34 6 67,-26-7-210,0 1 0,0-1 0,-1-1 0,20-5-1,2-12-4001,-3-8-5921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19.368"/>
    </inkml:context>
    <inkml:brush xml:id="br0">
      <inkml:brushProperty name="width" value="0.025" units="cm"/>
      <inkml:brushProperty name="height" value="0.025" units="cm"/>
    </inkml:brush>
  </inkml:definitions>
  <inkml:trace contextRef="#ctx0" brushRef="#br0">223 5 11883,'0'0'15001,"-9"-2"-12855,4 1-2058,1 0 0,0 1 0,-1 0 0,1-1 1,0 2-1,-1-1 0,1 0 0,0 1 0,-1 0 0,1 0 0,0 0 0,0 1 0,0-1 0,0 1 0,0 0 0,0 0 1,0 0-1,1 1 0,-1-1 0,1 1 0,-7 6 0,0 0 55,-48 49 807,55-55-949,1 0 0,-1 0-1,1 0 1,-1 1 0,1-1-1,0 1 1,1 0 0,-1-1-1,0 1 1,1 0 0,0 0 0,0 0-1,0 0 1,1 0 0,-1 0-1,1 6 1,0-9-45,1 0 1,-1 0-1,1 0 1,-1 0-1,1-1 1,0 1-1,-1 0 1,1 0-1,0-1 1,0 1-1,-1 0 1,1-1-1,0 1 1,0-1-1,0 1 1,0-1-1,0 1 1,0-1-1,0 1 1,0-1-1,0 0 1,0 0-1,0 1 1,0-1-1,0 0 1,1 0-1,36 1-492,-29-2 395,18 0-361,32 0-618,-56 1 1066,1 0 1,-1 0-1,1 1 1,-1 0-1,1-1 1,-1 1-1,1 0 1,-1 1 0,0-1-1,0 1 1,1-1-1,2 4 1,-4-4 68,-1 1 0,0-1 1,1 1-1,-1 0 0,0-1 1,0 1-1,0 0 0,-1 0 1,1 0-1,0 0 0,-1 0 0,1 0 1,-1 0-1,0 0 0,1 0 1,-1 0-1,0 0 0,0 0 1,0 0-1,-1 1 0,1-1 1,-1 0-1,1 0 0,-1 0 0,1 0 1,-1-1-1,0 1 0,0 0 1,0 0-1,0 0 0,0-1 1,-1 1-1,1 0 0,-3 2 1,-3 5 431,-1-1-1,1 0 1,-2 0 0,-16 13 0,12-11-214,-1-1-1,0 0 1,0 0-1,0-2 1,-1 1-1,-1-2 1,1 0-1,-32 7 1,47-13-235,0 0 0,0 0 0,0 0 0,-1 0 0,1 0 0,0 0 0,0 0-1,0 0 1,0 0 0,-1 0 0,1 0 0,0 0 0,0 0 0,0 0 0,-1 0 0,1 0 0,0 0 0,0 0 0,0 0 0,0-1 0,-1 1-1,1 0 1,0 0 0,0 0 0,0 0 0,0 0 0,0 0 0,-1 0 0,1-1 0,0 1 0,0 0 0,0 0 0,0 0 0,0 0 0,0-1 0,0 1-1,0 0 1,0 0 0,0 0 0,0 0 0,-1-1 0,1 1 0,0 0 0,0 0 0,0 0 0,0-1 0,0 1 0,0 0 0,1 0 0,5-14-338,14-11-1224,28-27-3005,54-63-9013,-62 62 2414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20.012"/>
    </inkml:context>
    <inkml:brush xml:id="br0">
      <inkml:brushProperty name="width" value="0.025" units="cm"/>
      <inkml:brushProperty name="height" value="0.025" units="cm"/>
    </inkml:brush>
  </inkml:definitions>
  <inkml:trace contextRef="#ctx0" brushRef="#br0">107 0 15535,'0'0'10847,"-9"12"-9731,-6 8-697,2 0 0,-21 40 0,28-47-380,0-1 1,1 1-1,1 0 1,0 1-1,1-1 1,0 1-1,1-1 1,0 15-1,2-24-34,0 0-1,0 0 1,1 0 0,0 0-1,0 0 1,0 0 0,0 0-1,0-1 1,1 1-1,0 0 1,-1-1 0,1 1-1,1-1 1,-1 0 0,4 5-1,3 0-172,-1 0-1,1-1 1,19 12-1,-18-13-3,0 1-1,-1 0 1,17 15-1,-24-19 176,1 1-1,-1-1 1,0 0-1,1 1 1,-1-1 0,-1 1-1,1-1 1,0 1-1,-1 0 1,0 0-1,0 0 1,0 0-1,-1 0 1,1 0-1,-1 6 1,29-220 1732,-29 210-1737,0-1 0,0 1 0,0-1 0,0 1 0,0-1 0,0 1 0,0-1 0,0 1 0,0-1 0,0 1-1,1-1 1,-1 1 0,0-1 0,0 1 0,0-1 0,0 1 0,1 0 0,-1-1 0,0 1 0,1-1 0,-1 1 0,0 0 0,1-1 0,-1 1 0,0 0 0,1-1 0,-1 1 0,1 0 0,-1-1 0,1 1-1,-1 0 1,1 0 0,-1 0 0,1 0 0,-1-1 0,1 1 0,-1 0 0,1 0 0,-1 0 0,1 0 0,-1 0 0,1 0 0,-1 0 0,1 0 0,-1 0 0,1 0 0,-1 1 0,1-1 0,-1 0 0,0 0 0,1 0-1,-1 1 1,1-1 0,31 24-193,-7-6 117,-19-17 121,-1 1 0,1-1 1,0 0-1,0 0 1,0-1-1,-1 1 0,1-1 1,0 0-1,0-1 1,0 0-1,0 0 0,-1 0 1,1-1-1,0 1 1,-1-1-1,1-1 0,-1 1 1,0-1-1,9-5 1,-8 4 119,-1-1 1,1 1 0,0-1-1,-1-1 1,0 1-1,0-1 1,-1 1 0,0-1-1,0 0 1,0-1-1,-1 1 1,1-1 0,-2 0-1,1 0 1,2-9 0,-57 173-95,49-145-69,0 0 0,1-1 0,1 1 0,0 0 0,0 0 0,1 0 0,2 16 0,-2-27-4,0-1 1,1 1-1,-1 0 1,0-1-1,1 1 1,-1-1-1,1 1 1,-1-1-1,0 1 1,1-1-1,-1 1 1,1-1-1,-1 0 1,1 1-1,0-1 1,-1 0-1,1 1 0,-1-1 1,1 0-1,0 0 1,-1 1-1,1-1 1,0 0-1,-1 0 1,1 0-1,0 0 1,-1 0-1,1 0 1,0 0-1,-1 0 1,1 0-1,0 0 1,-1 0-1,1-1 0,0 1 1,-1 0-1,1 0 1,-1-1-1,1 1 1,-1 0-1,1-1 1,0 1-1,-1-1 1,2 0-1,23-20-1252,-20 12-620,0-1 1,0 0-1,-1 0 0,5-17 0,1-17-6965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3.256"/>
    </inkml:context>
    <inkml:brush xml:id="br0">
      <inkml:brushProperty name="width" value="0.025" units="cm"/>
      <inkml:brushProperty name="height" value="0.025" units="cm"/>
    </inkml:brush>
  </inkml:definitions>
  <inkml:trace contextRef="#ctx0" brushRef="#br0">180 261 9353,'0'0'6401,"3"-11"-3988,6-33-438,-9 42-1810,0 0 0,0 0 0,0 0 1,0 0-1,0 0 0,0 0 0,-1 0 0,1 0 1,-1 0-1,1 0 0,-1 0 0,0 0 0,0 0 1,0 0-1,0 1 0,0-1 0,0 0 0,0 1 1,-1-1-1,1 1 0,-1-1 0,1 1 1,-1 0-1,1-1 0,-1 1 0,0 0 0,0 0 1,1 0-1,-1 1 0,0-1 0,0 0 0,-3 0 1,-1-1 22,0 1 0,1 0 0,-1 0 1,0 0-1,0 1 0,1 0 1,-1 0-1,0 0 0,-7 2 1,8 0-145,1 0 1,0 0-1,-1 0 1,1 1-1,0-1 1,0 1 0,1 0-1,-1 0 1,0 1-1,1-1 1,0 1-1,0-1 1,0 1-1,0 0 1,1 0-1,-4 7 1,2-2-8,0-1 0,0 1-1,1 0 1,0 0 0,1 0 0,0 0 0,-1 15-1,2-23-36,1 0 1,0 0-1,0 0 0,0 0 0,0 0 0,0 0 0,0 0 1,1 1-1,-1-1 0,0 0 0,1 0 0,-1 0 0,0 0 0,1 0 1,-1 0-1,1 0 0,0-1 0,-1 1 0,1 0 0,0 0 0,-1 0 1,1 0-1,0-1 0,0 1 0,0 0 0,0 0 0,1 0 3,0-1 0,1 1 0,-1-1 0,0 1 0,0-1 0,0 0 0,0 0 0,0 0 0,0 0 0,0 0 0,0-1 0,4 0 0,2-1 43,0 0-1,0-1 0,0-1 1,0 1-1,13-9 0,-10 5-27,1-2 0,-2 1 0,1-1 0,-1-1 0,-1 0 0,1 0 0,-2-1 0,0 0 0,0-1 0,-1 0 0,0 0 0,-1 0 1,0-1-1,-1 0 0,-1 0 0,0 0 0,-1-1 0,0 1 0,-1-1 0,0 0 0,-1 1 0,-1-1 0,-1-14 0,-13 62 185,2 15 124,1 1 0,3 0-1,-4 78 1,12-125-310,0 0 0,1 0-1,-1 0 1,0 0-1,1 0 1,0-1 0,-1 1-1,1 0 1,1 0-1,-1 0 1,0-1-1,0 1 1,1-1 0,0 1-1,-1-1 1,1 1-1,0-1 1,0 0 0,0 0-1,1 0 1,-1 0-1,0 0 1,1-1 0,-1 1-1,1-1 1,0 1-1,4 1 1,37 6-1498,2-12-5067,-35-2 414,-3-5-4003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20.370"/>
    </inkml:context>
    <inkml:brush xml:id="br0">
      <inkml:brushProperty name="width" value="0.025" units="cm"/>
      <inkml:brushProperty name="height" value="0.025" units="cm"/>
    </inkml:brush>
  </inkml:definitions>
  <inkml:trace contextRef="#ctx0" brushRef="#br0">0 0 18225,'0'0'6919,"52"53"-17265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20.835"/>
    </inkml:context>
    <inkml:brush xml:id="br0">
      <inkml:brushProperty name="width" value="0.025" units="cm"/>
      <inkml:brushProperty name="height" value="0.025" units="cm"/>
    </inkml:brush>
  </inkml:definitions>
  <inkml:trace contextRef="#ctx0" brushRef="#br0">113 320 16656,'-8'8'2781,"-1"0"-2222,-7 7 1415,0 0 1,-19 26 0,32-38-1760,0 1 0,0 0 0,0 0-1,1 0 1,0 0 0,0 0 0,0 0-1,0 1 1,0-1 0,1 0 0,0 1-1,0 0 1,0-1 0,1 1 0,-1 0-1,1-1 1,0 1 0,0 0 0,2 6-1,-1-10-210,0 1 1,0-1-1,0 0 0,0 1 0,0-1 0,0 0 0,1 0 0,-1 0 0,0 0 1,1 0-1,-1 0 0,1 0 0,-1-1 0,1 1 0,-1 0 0,1-1 1,-1 1-1,1-1 0,0 0 0,-1 0 0,1 1 0,0-1 0,-1 0 0,1 0 1,0 0-1,-1-1 0,1 1 0,3-1 0,2 0 23,0 0 0,0-1 1,0 0-1,0 0 0,11-5 0,0-5-130,0 0-1,-1 0 1,-1-2-1,0 0 1,0-1-1,-2 0 1,0-1-1,-1-1 1,18-29-1,-10 11-98,-2-1 0,-1 0 0,-2-1 1,13-44-1,-20 34 671,-10 47-450,1 0-1,0 0 1,0 0-1,0 0 1,0 0-1,-1 0 1,1 0-1,0-1 0,0 1 1,0 0-1,0 0 1,-1 0-1,1 0 1,0 0-1,0 0 1,0 0-1,0 0 1,-1 0-1,1 0 1,0 0-1,0 0 0,0 0 1,0 0-1,-1 0 1,1 0-1,0 1 1,0-1-1,0 0 1,0 0-1,-1 0 1,1 0-1,0 0 0,0 0 1,0 0-1,0 0 1,0 1-1,-1-1 1,1 0-1,0 0 1,0 0-1,0 0 1,0 0-1,0 1 1,0-1-1,0 0 0,0 0 1,0 0-1,0 0 1,0 1-1,0-1 1,0 0-1,0 0 1,0 0-1,0 1 1,0-1-1,0 0 0,0 0 1,0 1-1,-14 21 139,1 0-1,0 1 0,2 1 0,1 0 0,1 1 0,1-1 0,2 2 1,0-1-1,1 1 0,2 0 0,-1 28 0,4-50-146,0 0 0,0 0 0,1 0 0,-1 0-1,1 0 1,-1-1 0,1 1 0,1 0 0,-1 0 0,0-1 0,1 1-1,0-1 1,0 1 0,0-1 0,0 0 0,0 1 0,1-1 0,4 4-1,-3-4 2,0-1 0,-1 0-1,1 0 1,0 0 0,0-1-1,0 1 1,0-1 0,0 0-1,1 0 1,-1 0 0,0-1-1,0 0 1,1 0 0,-1 0-1,0 0 1,1 0 0,6-2-1,1-1 16,-1-1 0,0 0-1,1 0 1,-1-1 0,-1-1-1,1 0 1,-1 0 0,0-1-1,0 0 1,-1-1 0,0 0-1,11-13 1,5-7 18,-2-1-1,35-55 1,-31 38-56,-2-2 0,-2 0 0,17-52 0,-98 291 70,48-152-51,2 0 0,2 1-1,-1 61 1,8-53-7,0-31 0,-1-25 0,-1-6-72,-1 0 0,-1-1 0,0 1 0,-1 0 0,0 0 0,-1 1 1,-8-14-1,-53-91-436,45 85 641,21 32 598,12 2-695,-1 0 0,1 1 0,-1 1-1,0 0 1,13 4 0,34 9-1324,-11-12-2277,-1-3-3525,0-1-2872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21.199"/>
    </inkml:context>
    <inkml:brush xml:id="br0">
      <inkml:brushProperty name="width" value="0.025" units="cm"/>
      <inkml:brushProperty name="height" value="0.025" units="cm"/>
    </inkml:brush>
  </inkml:definitions>
  <inkml:trace contextRef="#ctx0" brushRef="#br0">1 29 19378,'0'0'10666,"67"16"-9000,-34-16-1218,6 0-416,6-12-1537,0-2-4677,-1-4-5701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21.584"/>
    </inkml:context>
    <inkml:brush xml:id="br0">
      <inkml:brushProperty name="width" value="0.025" units="cm"/>
      <inkml:brushProperty name="height" value="0.025" units="cm"/>
    </inkml:brush>
  </inkml:definitions>
  <inkml:trace contextRef="#ctx0" brushRef="#br0">13 1 5381,'0'0'16352,"2"16"-14943,5 45-167,-4 0 1,-2 0-1,-7 64 1,-5-19 102,3 111 0,8-215-1314,0 0-1,0 0 0,0 0 1,0 0-1,0 0 0,1 0 1,-1 0-1,1 0 0,-1 0 1,1 0-1,0 0 0,0 0 0,0 0 1,0-1-1,0 1 0,2 2 1,-2-3 1,0 0 1,0-1 0,0 1 0,0-1-1,1 1 1,-1-1 0,0 0-1,0 1 1,0-1 0,0 0-1,0 0 1,0 1 0,1-1 0,-1 0-1,0 0 1,0 0 0,0-1-1,0 1 1,1 0 0,-1 0 0,1-1-1,4-1 39,0-1-1,-1 0 0,1 0 1,-1 0-1,0-1 0,0 0 0,0 0 1,0 0-1,4-6 0,52-62-62,-3-3-1,56-98 0,-36 53-103,-90 137-7055,-21 28-1463,2-6-792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22.103"/>
    </inkml:context>
    <inkml:brush xml:id="br0">
      <inkml:brushProperty name="width" value="0.025" units="cm"/>
      <inkml:brushProperty name="height" value="0.025" units="cm"/>
    </inkml:brush>
  </inkml:definitions>
  <inkml:trace contextRef="#ctx0" brushRef="#br0">25 176 5830,'-4'8'7649,"-1"1"-6045,3-6-1247,0 0-1,0 0 1,1 0 0,-1 0-1,1 1 1,0-1 0,0 0-1,0 1 1,0-1 0,1 1 0,-1-1-1,1 4 1,1-6-158,-1 0 0,1 0-1,-1 0 1,1-1 0,0 1 0,0 0 0,-1-1-1,1 1 1,0 0 0,0-1 0,0 1-1,0-1 1,0 1 0,0-1 0,0 0 0,-1 1-1,1-1 1,0 0 0,0 0 0,1 0 0,-1 1-1,0-1 1,0 0 0,0 0 0,0-1 0,0 1-1,1 0 1,37-2 1961,-37 2-1884,55-8 1456,64-17 0,-67 13-728,-52 12-987,1-1 0,-1 1 0,1-1-1,-1 0 1,0 0 0,0 0-1,1 0 1,-1 0 0,0 0-1,0 0 1,0-1 0,0 1-1,0-1 1,0 0 0,-1 1-1,1-1 1,0 0 0,-1 0-1,0 0 1,1 0 0,-1 0-1,0 0 1,2-5 0,-2 0 8,1-1 0,-2 1 0,1 0 0,-1-1 1,0 1-1,-2-13 0,2 17-25,0 1 0,-1-1 0,1 0 0,-1 1 0,0-1 0,0 1 0,1 0 0,-2-1 0,1 1 0,0 0 0,0-1 0,-1 1 0,1 0 0,-1 0 0,0 0 0,0 0 0,1 1 0,-5-4 0,12 22 0,0-14 0,-1 1 0,1-2 0,-1 1 0,1-1 0,0 1 0,0-1 0,0-1 0,0 0 0,1 1 0,-1-2 0,0 1 0,0-1 0,13-1 0,-8 1 0,1-1 0,-1-1 0,0 0 0,0 0 0,0-1 0,20-8 0,-24 8 0,0 0 0,-1 0 0,1-1 0,-1 0 0,0 0 0,0 0 0,-1-1 0,1 0 0,-1 0 0,0 0 0,-1-1 0,1 0 0,6-10 0,-46 81 0,29-48 0,1 2 0,0-1 0,2 1 0,0-1 0,-1 28 0,4-45 3,0-1 0,0 1 0,0 0 0,0 0 1,0-1-1,0 1 0,0 0 0,1 0 0,-1-1 0,0 1 0,0 0 0,0-1 0,1 1 1,-1 0-1,0-1 0,1 1 0,-1-1 0,1 1 0,-1 0 0,1-1 0,-1 1 0,1-1 1,-1 1-1,1-1 0,-1 1 0,1-1 0,-1 0 0,1 1 0,0-1 0,-1 0 1,1 1-1,0-1 0,0 0 0,-1 0 0,1 0 0,0 0 0,-1 1 0,1-1 0,0 0 1,0 0-1,-1 0 0,1-1 0,0 1 0,1 0 0,0-1-57,1 1 0,-1-1 0,0 0 1,1 0-1,-1 0 0,0 0 0,0 0 0,1-1 0,-1 1 0,0 0 0,-1-1 0,4-3 0,30-50-9304,-19 17 796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23.006"/>
    </inkml:context>
    <inkml:brush xml:id="br0">
      <inkml:brushProperty name="width" value="0.025" units="cm"/>
      <inkml:brushProperty name="height" value="0.025" units="cm"/>
    </inkml:brush>
  </inkml:definitions>
  <inkml:trace contextRef="#ctx0" brushRef="#br0">42 0 14542,'0'0'6064,"0"9"-3160,-18 185 2394,-2 5-1339,18-55-3959,1-219-23,3-84-130,1 146 1,4 18-47,5 21 37,-11-22 242,2 1-66,-1-1 0,1 1-1,0-1 1,0 0 0,0 0 0,0 0-1,1-1 1,-1 1 0,1-1-1,0 1 1,0-1 0,1-1-1,-1 1 1,0 0 0,1-1-1,0 0 1,-1 0 0,1-1-1,0 1 1,0-1 0,0 0-1,0 0 1,8 0 0,-9-1-5,0 0 1,0 0 0,1 0-1,-1-1 1,0 1 0,0-1-1,0 0 1,0 0 0,0-1-1,0 1 1,0-1 0,0 0-1,-1 0 1,1 0 0,0 0-1,-1-1 1,0 1 0,0-1-1,0 0 1,0 0 0,0 0-1,0 0 1,-1-1 0,1 1-1,-1-1 1,0 1 0,0-1-1,2-7 1,-3 9-10,-1 0 0,1 0 0,-1 1 0,1-1 0,-1 0 0,1 0 0,-1 0 0,0 1 0,0-1 0,0 0 0,0 0 0,-1 0 0,1 0 0,0 1 0,-1-4 0,0 5 0,1-1 0,-1 1 0,1-1 0,-1 0 0,1 1 0,-1-1 0,1 1 0,-1-1 0,1 1 0,-1 0 0,0-1 0,1 1 0,-1 0 0,0-1 0,1 1 0,-1 0 0,0 0 0,1-1 0,-1 1 0,0 0 0,1 0 0,-1 0 0,0 0 0,0 0 0,-1 0 0,-1 1 0,0-1 0,0 1 0,0 0 0,0 0 0,0 0 0,0 1 0,0-1 0,0 1 0,1 0 0,-1-1 0,0 1 0,1 0 0,0 0 0,-1 1 0,-3 4 0,1 0 0,0 0 0,0 0 0,1 1 0,0-1 0,0 1 0,1 0 0,0 1 0,0-1 0,1 1 0,0-1 0,0 1 0,0 14 0,2-22 0,0 0 0,1 1 1,-1-1-1,1 0 0,-1 0 0,1 1 0,0-1 1,-1 0-1,1 0 0,0 0 0,0 0 0,-1 0 0,1 0 1,0 0-1,0 0 0,0 0 0,1 0 0,-1-1 1,0 1-1,0 0 0,0-1 0,0 1 0,1-1 1,-1 1-1,0-1 0,1 0 0,-1 1 0,0-1 0,1 0 1,-1 0-1,0 0 0,1 0 0,0 0 0,57-2-18,-49 1 3,66-8-993,-56 5 779,1 1 1,0 1-1,-1 1 1,40 3-1,-59-2 270,0 0 0,1 1 1,-1-1-1,0 1 0,1-1 0,-1 1 1,0-1-1,1 1 0,-1 0 0,0 0 0,0 0 1,0 0-1,0 0 0,0 0 0,0 0 1,0 0-1,0 0 0,0 0 0,-1 0 0,1 1 1,0-1-1,-1 0 0,1 1 0,-1-1 1,1 0-1,-1 3 0,-1 1 693,-5-25-403,-40-137-331,52 162 0,-1-1 0,0 0 0,1 0 0,0 0 0,0 0 0,0-1 0,1 0 0,-1 0 0,11 2 0,-11-3 0,0 0 0,0 0 0,1-1 0,-1 0 0,0 0 0,1 0 0,-1-1 0,1 0 0,-1 0 0,1-1 0,-1 0 0,0 0 0,1 0 0,-1-1 0,0 0 0,0 0 0,0-1 0,0 0 0,0 0 0,-1 0 0,1-1 0,-1 1 0,0-1 0,0 0 0,0-1 0,-1 1 0,7-9 0,-10 12 0,-1 0 0,1 0 0,-1 0 0,1 0 0,0 1 0,-1-1 0,1 0 0,0 0 0,0 1 0,-1-1 0,1 0 0,0 1 0,0-1 0,0 1 0,0-1 0,0 1 0,0 0 0,0-1 0,0 1 0,0 0 0,2-1 0,-3 19 0,-17 33 0,9-34 0,2 0 0,0 1 0,1 0 0,0 0 0,2 0 0,-3 36 0,16-77-5424,-7-4-3272,-1-6-5915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23.332"/>
    </inkml:context>
    <inkml:brush xml:id="br0">
      <inkml:brushProperty name="width" value="0.025" units="cm"/>
      <inkml:brushProperty name="height" value="0.025" units="cm"/>
    </inkml:brush>
  </inkml:definitions>
  <inkml:trace contextRef="#ctx0" brushRef="#br0">1 0 22549,'0'0'5189,"20"48"-4997,-2-31-320,6 1-2562,2 0-2243,4 1-2530,-2-1 1249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23.670"/>
    </inkml:context>
    <inkml:brush xml:id="br0">
      <inkml:brushProperty name="width" value="0.025" units="cm"/>
      <inkml:brushProperty name="height" value="0.025" units="cm"/>
    </inkml:brush>
  </inkml:definitions>
  <inkml:trace contextRef="#ctx0" brushRef="#br0">55 93 12396,'0'0'18049,"2"13"-15876,3-19-2149,-1-1 1,0 1 0,-1-1 0,1 0 0,4-14 0,-7 17-63,-1 1 0,1 0 0,0-1 1,-1 1-1,0-1 0,0 1 0,0 0 0,0-1 0,0 1 0,-1-4 1,1 6 25,-1 1 0,1-1 0,0 0 0,0 1 1,0-1-1,-1 1 0,1-1 0,0 1 0,-1-1 0,1 1 1,0 0-1,-1-1 0,1 1 0,-1-1 0,1 1 1,0 0-1,-1-1 0,1 1 0,-1 0 0,1-1 1,-1 1-1,0 0 0,1 0 0,-1-1 0,-1 1 3,1 1-1,-1-1 1,1 0-1,0 0 0,-1 0 1,1 1-1,0-1 1,-1 1-1,1-1 1,0 1-1,0 0 0,0-1 1,-1 1-1,1 0 1,-1 1-1,-4 3 58,1 1 0,0 0 0,1 0 0,-1 0 0,1 1 0,0-1 0,1 1 1,0 0-1,0 0 0,0 0 0,1 1 0,0-1 0,0 0 0,1 1 0,0 0 0,0-1 0,1 13 0,0-18-48,0-1 0,0 0 0,0 0 0,0 0 0,0 0 0,1 0 0,-1 0 0,0 0 0,0 0 0,1 0 0,-1 0 0,1 0 0,-1 0 0,1 0 0,-1 0 0,1 0 0,0 0 0,0 0 0,-1 0 0,1-1 0,0 1 0,0 0 0,0 0 0,0-1 0,0 1 0,1 0 0,1 0 0,0 0 0,0 0 0,0-1 0,0 1 0,0-1 0,0 0 0,0 0 0,0 0 0,0 0 0,3-1 0,5-1 0,0-1 0,0 0 0,0 0 0,14-8 0,23-13-53,49-24-156,-89 45 205,0 0 0,0 0 0,1 1-1,-1 0 1,1 1 0,-1-1 0,1 2-1,-1-1 1,13 2 0,-20-1 9,0 0 0,0 1 0,0-1 0,-1 0 0,1 1 0,0-1 0,0 1 0,-1 0 0,1-1 0,0 1-1,-1-1 1,1 1 0,-1 0 0,1 0 0,-1-1 0,1 1 0,-1 0 0,1 0 0,-1 0 0,0-1 0,1 1 0,-1 0 0,0 0 0,0 0 0,0 0 0,1 0 0,-1 0 0,0 1 0,0 36 112,0-12-74,1-25-43,0 0 0,0 0 0,0 1 0,-1-1 0,2 0 0,-1 0 0,0 0 0,0-1 0,0 1 0,0 0 0,0 0 0,1-1 0,-1 1 0,0 0 0,1-1 0,-1 1 0,0-1 0,1 0 0,-1 1 0,1-1 0,-1 0 0,1 0 0,-1 0 0,0 0 0,1 0 0,-1 0 0,1-1 0,1 1 0,41-10 0,9-9-24,-29 9-26,0 2 0,1 0 0,-1 1 0,2 1 0,-1 2 0,38-3 0,-62 7 15,0 0 0,-1 0 0,1 0-1,-1 0 1,1 0 0,-1 0 0,1 1 0,0-1-1,-1 0 1,1 0 0,-1 0 0,1 0-1,-1 1 1,1-1 0,-1 0 0,1 0 0,-1 1-1,1-1 1,-1 1 0,1-1 0,-1 0-1,1 1 1,-1-1 0,0 1 0,1-1 0,-1 1-1,0-1 1,0 1 0,1-1 0,-1 1 0,0-1-1,0 1 1,0-1 0,1 1 0,-1-1-1,0 1 1,0 0 0,0-1 0,0 1 0,0-1-1,0 1 1,0-1 0,-1 2 0,1-1-173,0-1 1,0 1 0,-1-1-1,1 1 1,0 0 0,-1-1-1,1 1 1,0-1 0,-1 1-1,1-1 1,-1 0-1,1 1 1,-1-1 0,1 1-1,-1-1 1,1 0 0,-1 1-1,1-1 1,-1 0 0,0 0-1,1 1 1,-1-1 0,0 0-1,1 0 1,-1 0 0,0 0-1,-16 1-6235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23.997"/>
    </inkml:context>
    <inkml:brush xml:id="br0">
      <inkml:brushProperty name="width" value="0.025" units="cm"/>
      <inkml:brushProperty name="height" value="0.025" units="cm"/>
    </inkml:brush>
  </inkml:definitions>
  <inkml:trace contextRef="#ctx0" brushRef="#br0">0 0 23350,'0'0'6919,"69"11"-13037,-33-11-9993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39.680"/>
    </inkml:context>
    <inkml:brush xml:id="br0">
      <inkml:brushProperty name="width" value="0.025" units="cm"/>
      <inkml:brushProperty name="height" value="0.025" units="cm"/>
    </inkml:brush>
  </inkml:definitions>
  <inkml:trace contextRef="#ctx0" brushRef="#br0">331 196 2466,'0'0'2830,"-1"-9"-2633,0-24 669,-1-42 27,2 69-795,-1 1 0,0 0-1,0-1 1,0 1 0,-1 0 0,1 0 0,-1 0-1,0 0 1,-1 0 0,-4-7 0,6 11 18,1 0 0,-2-1 0,1 1 0,0 0 0,0 0-1,0 0 1,0 0 0,-1 1 0,1-1 0,0 0 0,-1 0 0,1 1 0,-1-1 0,1 1 0,0-1 0,-1 1 0,1 0 0,-1-1 0,0 1 0,1 0-1,-1 0 1,1 0 0,-3 0 0,1 1-33,1 0 0,-1 0 0,0 0 0,0 1 1,0-1-1,1 1 0,-1-1 0,1 1 0,-1 0 0,1 0 0,-3 2 0,-5 8 24,0-1 0,1 1 1,-13 22-1,21-31-34,-28 49 54,3 1 0,2 1 0,3 1 0,2 1 0,2 1 0,3 0 0,3 1 0,-6 87 1,11-45-101,5 1 1,4-1-1,5 0 1,23 114-1,-29-198-13,8 36 30,20 63 0,-26-102-63,0-1 0,1 1 0,1-1 0,0 0 0,0-1 0,1 0 1,1 0-1,0 0 0,0-1 0,16 15 0,-21-23 13,0 0 1,-1 0 0,1 0-1,0 0 1,0 0 0,0-1-1,0 1 1,0-1 0,1 0 0,-1 0-1,0 0 1,1 0 0,-1-1-1,0 1 1,1-1 0,-1 0-1,1 0 1,-1 0 0,1-1-1,-1 1 1,0-1 0,1 1-1,-1-1 1,0 0 0,0-1-1,1 1 1,-1 0 0,0-1-1,0 0 1,0 0 0,-1 0-1,1 0 1,0 0 0,-1 0 0,1-1-1,-1 1 1,4-7 0,6-7 117,0 0 1,-1-1 0,-1-1 0,0 0 0,7-19 0,14-43 274,-4-1 0,-3-1 0,-4-1 0,-3-1 0,7-119 0,-19 132 237,-2-1 1,-10-92-1,5 141-526,-2 0 0,0 0 0,-1 1 0,-1-1 0,-1 1 0,-1 0-1,-2 1 1,0 0 0,0 0 0,-2 1 0,-15-19 0,24 35-103,0 1-1,1 0 1,-1 0 0,0 0-1,-1 0 1,1 1-1,0-1 1,-1 1 0,0 0-1,1 0 1,-1 0 0,0 0-1,0 1 1,0 0-1,0-1 1,0 2 0,0-1-1,0 0 1,-1 1-1,1 0 1,0 0 0,-8 0-1,9 1-272,0 0 0,-1 0 0,1 0 0,0 1 0,0-1 1,0 1-1,0 0 0,1-1 0,-1 1 0,0 1 0,-3 2 0,-4 3-3811,2-6-3316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4.123"/>
    </inkml:context>
    <inkml:brush xml:id="br0">
      <inkml:brushProperty name="width" value="0.025" units="cm"/>
      <inkml:brushProperty name="height" value="0.025" units="cm"/>
    </inkml:brush>
  </inkml:definitions>
  <inkml:trace contextRef="#ctx0" brushRef="#br0">167 32 10570,'0'0'19095,"-8"-6"-18497,-28-17-213,34 22-361,0 1 1,0-1-1,0 1 1,0 0-1,0 0 1,0-1-1,0 1 1,0 0-1,1 1 1,-1-1-1,0 0 1,0 1-1,0-1 1,0 1-1,0-1 1,0 1-1,0 0 1,0 0-1,1 0 1,-1 0-1,0 0 1,1 0-1,-1 1 1,1-1-1,-1 0 1,-1 3-1,-31 41 382,33-43-379,-4 5 40,0 0 1,1 1-1,0-1 0,1 1 0,0-1 1,0 1-1,0 0 0,1 0 0,1 0 1,-1 1-1,1-1 0,0 0 0,1 1 1,1 8-1,-1-16-66,1 0-1,0 0 1,0 0 0,-1 0-1,1 0 1,0 0-1,0 0 1,0-1 0,0 1-1,0 0 1,0 0 0,0-1-1,0 1 1,0-1 0,1 1-1,-1-1 1,0 1-1,0-1 1,0 0 0,1 0-1,-1 1 1,0-1 0,0 0-1,1 0 1,-1 0-1,0 0 1,0-1 0,1 1-1,1-1 1,39-8-25,-29 1-124,0-1 0,0 0 1,-1-1-1,0-1 0,-1 1 1,0-2-1,-1 0 1,0 0-1,-1-1 0,9-16 1,-2 6 94,-17 84 288,0-56-151,0 0-1,0 0 1,1 0-1,-1 0 1,1 1 0,1-1-1,-1 0 1,1 0-1,1 6 1,-2-10-67,1-1 1,-1 1-1,0 0 1,1-1-1,-1 1 1,1-1-1,-1 1 1,1-1-1,-1 1 1,1-1-1,-1 1 1,1-1-1,-1 1 1,1-1-1,0 0 1,-1 1-1,1-1 1,0 0-1,-1 0 1,1 1-1,0-1 1,0 0-1,-1 0 1,2 0-1,1 0 2,0 0 0,0-1 0,0 0 0,0 1 0,0-1 0,0 0 0,0 0 0,0 0 0,3-3 0,56-38-123,-53 34 74,0 0 0,1 1-1,0 1 1,0 0 0,0 0 0,0 1 0,1 0 0,0 1-1,13-4 1,-23 9 24,0-1 0,0 0 0,0 1 0,0-1 0,0 1 0,-1-1 0,1 1 0,0 0 0,0-1 0,-1 1 0,1 0 0,0-1 0,-1 1 0,1 0 0,0 0 0,-1 0 0,1 0 0,-1-1 0,0 1 0,1 0 0,-1 0 0,0 0 0,1 0 0,-1 0 0,0 0 0,0 0 0,0 0 0,0 0 0,0 0 0,0 0 0,0 0 0,0 0 0,-1 1 0,1 48 553,-1-40-500,0 34-31,2-43-16,-1-1 0,0 1 0,1-1 0,-1 0 0,0 1 0,1-1 0,-1 0 0,0 0 0,1 1 0,-1-1 0,1 0 0,-1 0 0,0 1 0,1-1 0,-1 0 0,1 0 0,-1 0 0,1 0 0,-1 0 0,1 0 0,-1 0 0,1 0 0,-1 0 0,1 0 0,-1 0 0,1 0 0,-1 0 0,0 0 0,1 0 0,-1 0 0,1-1 0,-1 1 0,1 0 0,-1 0 0,0 0 0,1-1 0,-1 1 0,1-1 0,19-8 0,11-22 0,-26 26 0,-1 0 0,1 0 0,0 0 0,0 0 0,1 1 0,-1-1 0,1 1 0,0 1 0,0-1 0,0 1 0,7-2 0,-12 6 0,0 0 0,0 0 0,0 0 0,-1 1 0,1-1 0,0 1 0,-1-1 0,1 0 0,-1 1 0,0-1 0,1 1 0,-1-1 0,0 1 0,0-1 0,0 1 0,0-1 0,0 1 0,0-1 0,-1 1 0,1 1 0,0-2 0,0 11-1945,0 0-3578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3.661"/>
    </inkml:context>
    <inkml:brush xml:id="br0">
      <inkml:brushProperty name="width" value="0.025" units="cm"/>
      <inkml:brushProperty name="height" value="0.025" units="cm"/>
    </inkml:brush>
  </inkml:definitions>
  <inkml:trace contextRef="#ctx0" brushRef="#br0">7 101 14830,'0'0'7020,"8"0"-5408,20 2-197,-16 0-1097,0-1 1,1-1-1,0 0 0,-1-1 1,18-3-1,-28 4-285,0-1 0,0 0 1,1 1-1,-1-1 0,0 0 0,0 0 0,0 0 0,0-1 0,0 1 0,0 0 1,0-1-1,0 1 0,0-1 0,-1 0 0,1 0 0,-1 1 0,1-1 0,-1 0 0,0 0 1,0 0-1,1-1 0,-1 1 0,-1 0 0,1 0 0,0-1 0,-1 1 0,1 0 1,-1-1-1,0 1 0,1 0 0,-1-1 0,0 1 0,-1 0 0,0-5 0,1 5 23,0 0-1,-1 1 0,1-1 0,-1 0 0,0 0 0,1 1 0,-1-1 1,0 1-1,0-1 0,0 1 0,0-1 0,0 1 0,0 0 0,-1-1 0,1 1 1,0 0-1,-1 0 0,1 0 0,-1 0 0,1 0 0,-1 0 0,0 0 1,1 1-1,-1-1 0,0 0 0,1 1 0,-1 0 0,0-1 0,0 1 0,0 0 1,1 0-1,-1 0 0,0 0 0,0 0 0,-3 1 0,1-1-15,-1 1 1,1-1-1,-1 1 0,1 0 0,-1 0 0,1 1 0,0-1 0,0 1 0,0 0 0,0 0 1,0 1-1,0-1 0,-6 5 0,4 1 23,-1 0-1,1 0 1,0 0 0,1 0-1,0 1 1,0 0 0,1 0 0,0 1-1,1-1 1,0 1 0,1-1 0,-1 1-1,2 0 1,-1 0 0,1 12-1,1-20-118,1-1-1,-1 1 0,0-1 0,1 1 0,-1 0 0,1-1 0,-1 1 0,1-1 0,0 1 0,-1-1 0,1 1 0,0-1 0,0 0 0,0 1 0,0-1 0,1 0 0,-1 0 0,0 0 0,0 0 0,1 0 0,-1 0 0,2 1 1,2 0-365,0 0 1,0 0-1,0 0 1,0-1-1,0 1 1,0-1-1,8 0 1,0 0-1163,1-1 1,-1 0 0,1-1-1,-1-1 1,18-3-1,17-12-10236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6:43.283"/>
    </inkml:context>
    <inkml:brush xml:id="br0">
      <inkml:brushProperty name="width" value="0.025" units="cm"/>
      <inkml:brushProperty name="height" value="0.025" units="cm"/>
    </inkml:brush>
  </inkml:definitions>
  <inkml:trace contextRef="#ctx0" brushRef="#br0">1659 48 6342,'-9'-1'395,"-99"-1"-139,50 3 1443,0-3 1,-85-15-1,86 7-1290,0 2 1,0 2-1,0 3 0,-1 3 0,-70 8 0,85-3-186,0 3 1,1 1 0,0 1 0,0 3-1,1 2 1,1 1 0,-58 33-1,46-19-222,2 3-1,2 2 0,-68 61 1,94-74-2,2 1 0,0 0 1,1 2-1,1 0 0,1 1 0,2 1 1,1 0-1,-18 48 0,23-50-16,2 0 1,1 1-1,1 0 0,2 0 1,0 0-1,2 0 0,0 1 1,2-1-1,1 0 0,1 0 1,2 0-1,0 0 0,16 46 0,-15-57 2,1 1 0,0 0-1,1-1 1,1-1 0,0 0-1,1 0 1,1 0-1,0-1 1,0-1 0,2 0-1,-1-1 1,1 0 0,1-1-1,0 0 1,1-1-1,-1-1 1,2 0 0,-1-1-1,1 0 1,0-2 0,0 0-1,23 4 1,10-3 35,0-2 0,0-2 1,0-2-1,0-2 0,0-3 1,-1-2-1,93-24 0,-20-7 54,218-98 0,-299 118-39,216-108 1134,-213 102-657,-1-2-1,-2-1 1,66-60 0,-91 73-296,-1 0 1,-1-1 0,0-1 0,-1 0 0,-1-1-1,0-1 1,-1 1 0,-1-2 0,-1 1 0,-1-1-1,0 0 1,-1-1 0,-1 1 0,-1-1 0,-1 0-1,-1 0 1,-1-38 0,-1 51-142,-1 0 0,0 0-1,-1 0 1,1 0 0,-1 0 0,-1 0-1,1 1 1,-1-1 0,-1 1 0,1 0 0,-1-1-1,0 2 1,-9-12 0,5 10-47,1 0 1,-2 0-1,1 1 0,-1 0 1,0 0-1,0 1 1,0 0-1,-18-5 0,4 2-146,-2 2 0,1 1 0,-1 1 0,1 0 0,-1 2 0,0 1 0,-33 3 0,31 1-247,0 2 0,1 0 0,-1 2 0,1 0 0,0 2 0,-24 12 0,-142 84-3290,24-13-5158,122-71 945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9:56.070"/>
    </inkml:context>
    <inkml:brush xml:id="br0">
      <inkml:brushProperty name="width" value="0.025" units="cm"/>
      <inkml:brushProperty name="height" value="0.025" units="cm"/>
    </inkml:brush>
  </inkml:definitions>
  <inkml:trace contextRef="#ctx0" brushRef="#br0">1 85 6278,'0'0'12091,"8"-3"-11658,17-4-198,1 2-1,-1 1 1,1 1 0,0 1 0,43 2-1,-2-1 23,362-4 1685,89-5-1423,1053-34 106,-541 58-481,536 9 1088,-1282-20-1108,881-31 1403,-944 19-1436,-185 17-900,-35-8 662,0 0 1,-1 1-1,1-1 1,0 0 0,-1 0-1,1 1 1,0-1-1,-1 0 1,1 1-1,-1-1 1,1 0-1,-1 1 1,1-1 0,-1 1-1,1-1 1,-1 1-1,1-1 1,-1 1-1,0-1 1,1 1-1,-1 0 1,0-1 0,1 1-1,-1-1 1,0 1-1,0 0 1,0-1-1,1 1 1,-1 0-1,0-1 1,0 1 0,0 0-1,0-1 1,0 1-1,0 0 1,-1-1-1,1 1 1,0 0-1,0-1 1,0 1-1,-1 0 1,1-1 0,0 1-1,0 0 1,-1-1-1,1 1 1,-1-1-1,1 1 1,0-1-1,-1 1 1,0 0 0,-18 11-7211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21.218"/>
    </inkml:context>
    <inkml:brush xml:id="br0">
      <inkml:brushProperty name="width" value="0.025" units="cm"/>
      <inkml:brushProperty name="height" value="0.025" units="cm"/>
    </inkml:brush>
  </inkml:definitions>
  <inkml:trace contextRef="#ctx0" brushRef="#br0">52 145 2723,'-16'-26'3144,"-20"-45"0,98 73 294,4-4-2037,94-15 1,181-7-943,-190 18-246,2 6 128,291 36-1,-65-1 181,-118-20 412,327 8-767,775 7-134,120 31 32,742-62 214,-1130-37-243,-258 3 10,1722-5 238,-352 36-195,-1365 5-75,213 10 2,4 0 24,-219-28 225,1 0 988,-434 26-1189,197-4-436,-539-13 416,-117 0-9983,16-2 1340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25.229"/>
    </inkml:context>
    <inkml:brush xml:id="br0">
      <inkml:brushProperty name="width" value="0.025" units="cm"/>
      <inkml:brushProperty name="height" value="0.025" units="cm"/>
    </inkml:brush>
  </inkml:definitions>
  <inkml:trace contextRef="#ctx0" brushRef="#br0">1 297 4740,'0'0'3294,"9"-8"-2077,5-2-829,0 1 0,1 0 0,0 1-1,0 0 1,1 1 0,0 1-1,30-7 1,98-10 542,158-6 1,-60 9-368,2699-126 1636,-998 211-2135,2553 83 1372,-2797-174-471,-543 4-905,2121-4 170,-1685 96-138,-374-5-30,-581-46-37,1132 20 95,-330-38-65,-2-36-30,-288-63 674,-1114 96-689,-28 2-696,1-1 0,0 1 0,0-1 0,-1-1 1,13-3-1,9-9-4391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52.426"/>
    </inkml:context>
    <inkml:brush xml:id="br0">
      <inkml:brushProperty name="width" value="0.025" units="cm"/>
      <inkml:brushProperty name="height" value="0.025" units="cm"/>
    </inkml:brush>
  </inkml:definitions>
  <inkml:trace contextRef="#ctx0" brushRef="#br0">27 0 6054,'0'0'0,"-14"64"-160,13-35-801,1-2 416,0-5 193,0-4 352,0-2 0,0-3 32,0 0 160,0 2 256,0 3-223,0 1-193,-4 1-321,-4 1-1216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52.767"/>
    </inkml:context>
    <inkml:brush xml:id="br0">
      <inkml:brushProperty name="width" value="0.025" units="cm"/>
      <inkml:brushProperty name="height" value="0.025" units="cm"/>
    </inkml:brush>
  </inkml:definitions>
  <inkml:trace contextRef="#ctx0" brushRef="#br0">8 1216 2466,'0'0'1057,"-6"-68"-128,6 25-32,-2-4-352,2-7-417,0-4-96,2-5-32,7-8 32,1-3-32,2-7 0,4-5 0,2-4 0,1-5 32,3-1-32,1-1-64,3 0-1314,1 2-1696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54.260"/>
    </inkml:context>
    <inkml:brush xml:id="br0">
      <inkml:brushProperty name="width" value="0.025" units="cm"/>
      <inkml:brushProperty name="height" value="0.025" units="cm"/>
    </inkml:brush>
  </inkml:definitions>
  <inkml:trace contextRef="#ctx0" brushRef="#br0">1 7399 1153,'95'-257'4163,"194"-495"-2258,-190 524-1341,159-263 0,241-205 3337,-482 674-3899,124-152 52,172-161 0,-191 220-48,4 5 1,151-98 0,-211 167 132,1 2 1,87-35-1,150-45 263,-108 45-309,-67 25-49,251-63 0,-319 99 60,1 4 0,1 1 0,-1 4 0,1 2 0,0 3 0,94 14 0,92 33 41,146 20-49,-13-44-38,-5 0-52,-273-13-4,164 41 1,10 34 98,280 128-1,-181-64-55,-233-96-59,589 250 54,23 25 131,102 37-43,385 182 31,-1181-523-158,317 146 15,34 13 21,-306-143-21,218 53 1,196-4 83,-73-15 40,-180-23-92,429 25 0,396-47 11,-458-29-355,-460-13 107,278-53 1,-326 38 167,-2-6-1,-1-5 1,-2-5 0,-2-6-1,-2-4 1,-3-6 0,165-113-1,-150 74 138,-5-5-1,-4-6 1,205-240-1,-183 168 23,-8-7 0,129-238 0,-4-113-113,-40-20 20,-126 313-30,-7 0 17,-10-4 0,57-330 0,-18-90 632,48-246 1149,-121 682-1988,7-32-3952,-30 176 262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59.823"/>
    </inkml:context>
    <inkml:brush xml:id="br0">
      <inkml:brushProperty name="width" value="0.025" units="cm"/>
      <inkml:brushProperty name="height" value="0.025" units="cm"/>
    </inkml:brush>
  </inkml:definitions>
  <inkml:trace contextRef="#ctx0" brushRef="#br0">95 0 4901,'0'14'106,"-12"708"4272,12-686-3834,-5 759 1407,4-351-864,5 57-383,-2 117-57,-12-310 29,-2 78 62,29 234 687,0 3 92,-46 349 68,-15 9-2407,44-971-74,-1 0 0,0 0 0,0 0 0,-1 0 0,-3 11 0,-6 7-7239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04.349"/>
    </inkml:context>
    <inkml:brush xml:id="br0">
      <inkml:brushProperty name="width" value="0.025" units="cm"/>
      <inkml:brushProperty name="height" value="0.025" units="cm"/>
    </inkml:brush>
  </inkml:definitions>
  <inkml:trace contextRef="#ctx0" brushRef="#br0">98 0 7079,'0'0'2637,"-6"11"-2194,-5 8-173,2 1 1,0 0-1,2 0 1,0 1-1,-8 42 1,-1 50 1012,-1 225 1,35 118-910,1 8-262,-24 67-12,10 518 1087,8-161-393,-11-421 131,-1-456-849,6 130 560,-6-127-700,1 0 1,1-1-1,0 1 0,1-1 1,1 0-1,0 0 0,12 23 1,-6-24-916,-7-12-2393,-4-7-1865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05.732"/>
    </inkml:context>
    <inkml:brush xml:id="br0">
      <inkml:brushProperty name="width" value="0.025" units="cm"/>
      <inkml:brushProperty name="height" value="0.025" units="cm"/>
    </inkml:brush>
  </inkml:definitions>
  <inkml:trace contextRef="#ctx0" brushRef="#br0">155 1 4388,'0'0'6609,"-6"12"-6283,-6 18-25,2 1 1,1 1 0,1 0-1,2 0 1,-2 34-1,-18 815 1157,18-238-1485,-2-453 50,-22 561 301,23-499 101,0 68-1272,9-305-1026,-2-12-1229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4.004"/>
    </inkml:context>
    <inkml:brush xml:id="br0">
      <inkml:brushProperty name="width" value="0.025" units="cm"/>
      <inkml:brushProperty name="height" value="0.025" units="cm"/>
    </inkml:brush>
  </inkml:definitions>
  <inkml:trace contextRef="#ctx0" brushRef="#br0">194 0 20147,'-10'1'3070,"-3"1"-2430,0 1 0,1 0 0,-1 1 1,1 0-1,0 1 0,0 0 0,0 1 0,1 1 1,-1 0-1,2 0 0,-1 1 0,1 0 1,-14 14-1,24-21-645,-1-1 1,1 1 0,-1-1 0,1 1-1,-1 0 1,1-1 0,-1 1-1,1 0 1,-1-1 0,1 1 0,0 0-1,-1-1 1,1 1 0,0 0-1,0-1 1,0 1 0,0 0 0,-1 0-1,1 0 1,0-1 0,0 1-1,0 0 1,1 0 0,-1-1 0,0 1-1,0 0 1,1 1 0,-1-1 2,1 0 0,0-1 0,0 1 1,0 0-1,0 0 0,0-1 0,0 1 1,1-1-1,-1 1 0,0-1 0,0 1 1,0-1-1,0 0 0,1 1 0,1-1 0,59 1-53,-49-2-40,14 1-235,57 1-1213,-78 0 1425,0-1 0,0 1 0,1 1 0,-1-1 0,0 1 0,-1 0 0,1 0 0,0 0 0,-1 1 0,8 5 0,-12-8 138,0 0-1,-1 1 1,1-1 0,-1 1 0,1-1 0,-1 1 0,1-1-1,-1 1 1,1-1 0,-1 1 0,1 0 0,-1-1-1,1 1 1,-1 0 0,0-1 0,0 1 0,1 0-1,-1-1 1,0 1 0,0 0 0,0 0 0,0-1-1,0 1 1,1 0 0,-1 0 0,-1-1 0,1 1 0,0 0-1,0 0 1,0-1 0,-1 2 0,-19 16 1374,-32 4 635,-2-10-4159,-3-7-4196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07.053"/>
    </inkml:context>
    <inkml:brush xml:id="br0">
      <inkml:brushProperty name="width" value="0.025" units="cm"/>
      <inkml:brushProperty name="height" value="0.025" units="cm"/>
    </inkml:brush>
  </inkml:definitions>
  <inkml:trace contextRef="#ctx0" brushRef="#br0">7 104 4869,'0'-10'720,"0"1"-406,-1-39 338,-5 11 2696,10 92-978,8 7-1876,-4 0 0,-2 0 0,-4 104-1,-2-47-461,48 528 113,0 42-23,-43-443-70,2 200-2864,-7-374-1064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14.536"/>
    </inkml:context>
    <inkml:brush xml:id="br0">
      <inkml:brushProperty name="width" value="0.025" units="cm"/>
      <inkml:brushProperty name="height" value="0.025" units="cm"/>
    </inkml:brush>
  </inkml:definitions>
  <inkml:trace contextRef="#ctx0" brushRef="#br0">0 2619 4292,'7'-11'1265,"59"-90"1551,58-119 0,41-102 879,-77 159-2577,110-287 0,-110 208-493,42-127 816,36-135 1266,-77 310-1271,-82 164 631,-7 30-2042,0-1-1,0 1 1,0-1-1,0 1 1,0-1-1,0 1 1,-1-1-1,1 1 1,0-1 0,0 1-1,0 0 1,0-1-1,0 1 1,-1-1-1,1 1 1,0-1-1,0 1 1,-1 0 0,1-1-1,0 1 1,-1-1-1,1 1 1,0 0-1,-1-1 1,1 1-1,-1 0 1,1 0-1,-1-1 1,1 1 0,0 0-1,-1 0 1,1 0-1,-1 0 1,1-1-1,-1 1 1,1 0-1,-1 0 1,1 0 0,-1 0-1,1 0 1,-1 0-1,1 0 1,-1 0-1,1 0 1,-1 1-1,1-1 1,-1 0 0,1 0-1,-1 0 1,1 0-1,0 1 1,-2-1-1,2 1-55,0-1 0,-1 1-1,1-1 1,-1 1 0,1-1-1,0 1 1,-1-1 0,1 1-1,0-1 1,0 1 0,-1-1-1,1 1 1,0-1 0,0 1-1,0 0 1,0-1 0,0 1-1,0-1 1,0 1 0,0 0-1,0-1 1,0 1 0,0 0-1,1 4-3182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46.543"/>
    </inkml:context>
    <inkml:brush xml:id="br0">
      <inkml:brushProperty name="width" value="0.025" units="cm"/>
      <inkml:brushProperty name="height" value="0.025" units="cm"/>
    </inkml:brush>
  </inkml:definitions>
  <inkml:trace contextRef="#ctx0" brushRef="#br0">8 110 9897,'-1'-9'2814,"-6"-88"3955,10 94-4133,2 13-1959,5 15-446,5 66 1749,6 137-1,-17 95-1077,-4-156-312,-1 904 1759,1-1047-2598,2 0 0,1 0 0,7 30 0,13 27-6544,-14-50-1156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47.495"/>
    </inkml:context>
    <inkml:brush xml:id="br0">
      <inkml:brushProperty name="width" value="0.025" units="cm"/>
      <inkml:brushProperty name="height" value="0.025" units="cm"/>
    </inkml:brush>
  </inkml:definitions>
  <inkml:trace contextRef="#ctx0" brushRef="#br0">123 1 8104,'0'0'14307,"-7"12"-13272,0 0-760,0 0 0,2 0 0,-1 0 0,2 1 0,0-1 0,0 1 0,-3 22 0,-63 1346 6846,70-1376-7116,0-4-46,-1 0 0,1 0 1,0 0-1,0 0 0,0 0 1,0 0-1,0 1 0,0-1 1,0 0-1,0 0 0,0 0 1,0 0-1,1 0 0,-1 0 1,0 1-1,1-1 0,-1 0 1,1 0-1,-1 0 0,1 0 1,0 0-1,-1-1 0,1 1 1,0 0-1,0 0 1,-1 0-1,1 0 0,2 0 1,-3-1-252,1-1 0,0 1 0,-1-1 0,1 1 0,-1-1 0,1 0 0,0 1 0,-1-1 0,0 0 0,1 0 0,-1 1 0,1-1 0,-1 0 0,0 0 0,1 1 0,-1-1 0,0 0 0,0 0 0,0 0 0,0 0 0,0 1 0,0-1 0,0 0 1,0 0-1,0 0 0,0 0 0,0 0 0,-1-1 0,1-4-1956,0-33-11071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48.521"/>
    </inkml:context>
    <inkml:brush xml:id="br0">
      <inkml:brushProperty name="width" value="0.025" units="cm"/>
      <inkml:brushProperty name="height" value="0.025" units="cm"/>
    </inkml:brush>
  </inkml:definitions>
  <inkml:trace contextRef="#ctx0" brushRef="#br0">1 1 10698,'0'0'14270,"10"3"-12172,16 3-1249,0-1 1,1-1-1,52 0 1,95-9-331,-159 5-481,92-6 32,191-5 21,-296 11-90,0 0 1,0 0 0,0 0 0,-1 0 0,1 0 0,0 0 0,0 0 0,0 0 0,0 1-1,0-1 1,-1 1 0,1-1 0,0 1 0,0 0 0,-1 0 0,1 0 0,0 0 0,-1 0-1,1 0 1,-1 0 0,1 1 0,-1-1 0,0 0 0,0 1 0,1-1 0,-1 1 0,0-1 0,0 1-1,-1 0 1,1-1 0,0 1 0,0 0 0,-1 0 0,1 0 0,-1-1 0,0 1 0,1 0-1,-1 0 1,0 0 0,0 0 0,0 0 0,0 0 0,-1 0 0,1-1 0,0 1 0,-2 3 0,-1 7 162,0-1 0,-1 1 0,-1-1 0,0 0 0,-12 20 0,-109 150 201,73-109-291,-53 95-1,96-137-130,5-14-278,1-29-522,3 1-1169,-1 1-1,-1-1 1,0 1 0,-1 0-1,0 0 1,-10-19 0,11 22 718,-20-38-8824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48.864"/>
    </inkml:context>
    <inkml:brush xml:id="br0">
      <inkml:brushProperty name="width" value="0.025" units="cm"/>
      <inkml:brushProperty name="height" value="0.025" units="cm"/>
    </inkml:brush>
  </inkml:definitions>
  <inkml:trace contextRef="#ctx0" brushRef="#br0">0 30 10154,'0'0'19378,"64"-5"-18129,-6 5-384,9-5-353,10 0-351,2 0-97,1 0-353,-4 4-1600,-6 1-2083,-4 0-769,-11-1-2498,-8-1-5316</inkml:trace>
  <inkml:trace contextRef="#ctx0" brushRef="#br0" timeOffset="1">927 42 19346,'0'0'11980,"75"15"-10539,-29-15-1441,6-1 0,5-6 0,-1 1 0,-3 4-256,-2 1-1762,-10-1-2915,-7-1-3299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49.516"/>
    </inkml:context>
    <inkml:brush xml:id="br0">
      <inkml:brushProperty name="width" value="0.025" units="cm"/>
      <inkml:brushProperty name="height" value="0.025" units="cm"/>
    </inkml:brush>
  </inkml:definitions>
  <inkml:trace contextRef="#ctx0" brushRef="#br0">72 324 5605,'0'0'9540,"-10"8"-6545,6-5-2374,-33 28 1679,35-30-1889,0 1 0,0 0 0,1-1 1,-1 1-1,1 0 0,-1 0 1,1 0-1,0 0 0,0 0 0,0 0 1,0 1-1,0-1 0,0 0 0,1 0 1,-1 1-1,1-1 0,0 0 1,-1 1-1,1-1 0,1 4 0,-1-6-323,1 1 0,0-1 0,0 0-1,0 1 1,0-1 0,0 0-1,0 0 1,0 0 0,0 0-1,0 1 1,0-1 0,0-1 0,0 1-1,0 0 1,0 0 0,0 0-1,0-1 1,0 1 0,0 0-1,2-1 1,18-10 79,-1 0 0,0-2 0,-1 0 0,0-1 0,-1 0 0,27-29 0,-15 16-108,98-99-59,16-13 0,-144 139 0,0 0 0,1-1 0,-1 1 0,0 0 0,0 0 0,0 0 0,0 0 0,1 0 0,-1 0 0,0 0 0,0-1 0,0 1 0,1 0 0,-1 0 0,0 0 0,0 0 0,1 0 0,-1 0 0,0 0 0,0 0 0,0 0 0,1 0 0,-1 0 0,0 0 0,0 0 0,0 1 0,1-1 0,-1 0 0,0 0 0,0 0 0,0 0 0,1 0 0,-1 0 0,0 0 0,0 1 0,0-1 0,0 0 0,1 0 0,-1 0 0,0 0 0,0 1 0,0-1 0,0 0 0,0 0 0,0 0 0,0 1 0,1-1 0,-1 0 0,0 0 0,0 0 0,0 1 0,0-1 0,0 0 0,0 0 0,0 0 0,0 1 0,0-1 0,0 0 0,0 0 0,0 1 0,0-1 0,0 0 0,-1 0 0,1 0 0,0 1 0,-1 14 0,-8 24 0,-1 0 0,-31 73 0,14-42 0,20-50 0,-3 3 0,2 1 0,0 0 0,2 1 0,1-1 0,-4 47 0,8-70-67,1 0 0,0 0 0,0 0 0,0 1 0,1-1 0,-1 0 0,0 0 0,0 0 0,1 0 0,-1 0 0,0 1 0,1-1 0,-1 0 0,1 0 0,-1 0 0,1 0 0,0 0 0,-1 0 0,1-1 0,0 1 0,0 0 0,0 0 0,0 0 0,0-1 0,0 1 0,0 0 0,0-1 0,0 1-1,0-1 1,0 1 0,0-1 0,0 0 0,0 1 0,0-1 0,0 0 0,1 0 0,-1 0 0,0 0 0,0 0 0,0 0 0,1 0 0,-1 0 0,0 0 0,0 0 0,0-1 0,0 1 0,0-1 0,0 1 0,0 0 0,2-2 0,3 0-715,0-1-1,0 1 0,0-1 1,0-1-1,0 1 1,-1-1-1,10-8 1,11-18-6650,2-7-4926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49.889"/>
    </inkml:context>
    <inkml:brush xml:id="br0">
      <inkml:brushProperty name="width" value="0.025" units="cm"/>
      <inkml:brushProperty name="height" value="0.025" units="cm"/>
    </inkml:brush>
  </inkml:definitions>
  <inkml:trace contextRef="#ctx0" brushRef="#br0">186 8 16592,'0'0'5616,"-10"6"-3711,-4 5-1607,0 0-1,0 0 0,1 2 0,1-1 0,0 2 0,1 0 0,0 0 0,2 1 0,-1 0 0,2 0 0,0 1 0,1 0 1,0 1-1,1 0 0,1 0 0,1 0 0,0 1 0,2-1 0,-2 34 0,4-48-255,0 1-1,0 0 1,0-1-1,0 1 0,1 0 1,0-1-1,0 1 1,0-1-1,0 1 1,0-1-1,1 1 1,-1-1-1,1 0 1,0 0-1,0 0 1,0 0-1,4 4 1,-2-4 56,0 0 1,-1-1 0,1 0-1,0 0 1,0 0-1,0 0 1,0-1 0,1 0-1,-1 0 1,0 0 0,1 0-1,-1-1 1,1 1 0,5-1-1,1-1-78,0 0-1,0-1 1,0 0 0,0-1-1,-1 0 1,1-1-1,-1 0 1,0 0 0,0-1-1,-1-1 1,1 1-1,-1-2 1,0 1 0,-1-1-1,1-1 1,-2 1-1,1-1 1,-1-1 0,0 1-1,0-1 1,6-13-1,-5 10-15,-1-1-1,0 0 1,0-1-1,-1 1 0,-1-1 1,0-1-1,-1 1 1,-1 0-1,0-1 0,-1 0 1,-1 0-1,0 0 1,-1 1-1,-1-1 1,-3-22-1,4 34-8,-1 0 0,0 1 0,0-1 0,0 0 0,0 1 1,-1-1-1,1 1 0,-1-1 0,1 1 0,-1 0 0,0 0 0,0 0 0,0 0 0,0 0 0,-1 0 0,1 0 1,0 0-1,-1 1 0,1 0 0,-1-1 0,1 1 0,-1 0 0,0 0 0,0 0 0,1 1 0,-1-1 0,-3 0 1,1 1-79,0-1 1,0 1 0,0 0-1,0 1 1,0-1 0,0 1-1,0 0 1,1 0 0,-1 1 0,0-1-1,1 1 1,-1 0 0,1 0-1,-9 6 1,-8 7-3623,3-2-3165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50.560"/>
    </inkml:context>
    <inkml:brush xml:id="br0">
      <inkml:brushProperty name="width" value="0.025" units="cm"/>
      <inkml:brushProperty name="height" value="0.025" units="cm"/>
    </inkml:brush>
  </inkml:definitions>
  <inkml:trace contextRef="#ctx0" brushRef="#br0">67 217 5701,'0'0'20649,"8"-9"-19645,-3 3-896,0 1-1,1-1 1,-1 1 0,1 1-1,0-1 1,1 1-1,-1 0 1,1 0 0,0 1-1,0 0 1,10-3 0,16-4 135,0-1 0,49-25 0,-67 28-214,0 0-1,-1-2 0,0 1 0,0-2 1,-1 0-1,0 0 0,13-17 0,-37 45 21,2-1 0,0 1 0,1 1-1,1 0 1,0 0 0,-5 25 0,4-18 122,-20 84 607,6 1 1,-11 123-1,16-99-460,15-123-318,0 1 0,0-1 0,-1-1 0,0 1 0,-9 19 0,11-29 0,0 1 0,1-1 0,-1 1 0,0-1 0,0 1 0,0-1 0,0 1 0,0-1 0,-1 0 0,1 0 0,0 0 0,-1 0 0,1 0 0,0 0 0,-1 0 0,0 0 0,1 0 0,-1 0 0,1-1 0,-1 1 0,0-1 0,1 1 0,-1-1 0,0 0 0,0 0 0,1 0 0,-1 0 0,0 0 0,0 0 0,1 0 0,-1 0 0,0-1 0,1 1 0,-1-1 0,0 1 0,1-1 0,-1 1 0,1-1 0,-1 0 0,1 0 0,-1 0 0,1 0 0,-1 0 0,1 0 0,0-1 0,-2-1 0,-8-7 0,0-1 0,1 0 0,0-1 0,1 0 0,0-1 0,1 0 0,-8-17 0,-39-102 0,49 117 0,1-1 0,1 0 0,0 0 0,1 0 0,0-1 0,1-22 0,2 38-9,0-1 0,0 0 0,0 0 0,1 1 0,-1-1 1,1 0-1,-1 1 0,1-1 0,0 0 0,0 1 0,-1-1 0,1 1 0,0-1 0,0 1 0,1-1 0,-1 1 0,0 0 1,0 0-1,1-1 0,-1 1 0,1 0 0,-1 0 0,1 1 0,-1-1 0,1 0 0,-1 0 0,1 1 0,0-1 0,-1 1 1,1-1-1,0 1 0,2-1 0,9 0-283,-1 0 0,1 0 0,21 2 1,-11 0-474,85-1-8364,-51 0 1586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51.055"/>
    </inkml:context>
    <inkml:brush xml:id="br0">
      <inkml:brushProperty name="width" value="0.025" units="cm"/>
      <inkml:brushProperty name="height" value="0.025" units="cm"/>
    </inkml:brush>
  </inkml:definitions>
  <inkml:trace contextRef="#ctx0" brushRef="#br0">215 14 19571,'0'0'5754,"-9"-3"-3282,6 1-2406,0 1 0,-1 0 0,1 0 0,-1 1 0,1-1 0,-1 0 0,1 1 0,-1 0 0,1 0 0,-1 0 0,1 0 0,-1 1 0,1 0 0,-1-1 0,1 1 0,-1 0 0,1 0 0,0 1 0,0-1 0,0 1 0,-1 0 0,1 0 0,1 0 0,-1 0 0,0 0 0,0 1 0,1-1 0,0 1 0,-4 3 1,-5 5 22,1 1 1,0 0 0,1 1 0,0 0 0,0 0 0,2 1 0,0 0 0,0 0 0,1 1 0,1 0 0,1 0 0,0 0 0,-4 29 0,8-43-80,0 1 0,0-1 0,0 0-1,0 1 1,0-1 0,0 0 0,0 0 0,1 1-1,-1-1 1,0 0 0,1 0 0,-1 1-1,1-1 1,-1 0 0,1 0 0,0 0 0,-1 0-1,1 0 1,0 0 0,0 0 0,0 0 0,0 0-1,0 0 1,0 0 0,0 0 0,0-1-1,0 1 1,0 0 0,0-1 0,1 1 0,-1-1-1,0 1 1,0-1 0,1 0 0,-1 1-1,0-1 1,1 0 0,-1 0 0,0 0 0,1 0-1,-1 0 1,0 0 0,0 0 0,1-1-1,-1 1 1,0 0 0,3-2 0,4 0 70,0 0 0,-1-1 0,1 0 0,0-1 0,-1 0 1,11-7-1,8-9-35,0-1 0,-2-2 0,0 0 0,-2-2 0,0 0 0,-2-1 0,-1-2 0,23-42 0,-54 93-448,-39 85 198,46-99 206,2 1 0,0 0 0,0 0 0,0 1 0,1-1 0,1 0 0,0 1 0,0-1 0,2 19 0,0-28-59,-1 1-1,1-1 0,-1 0 0,1 1 1,0-1-1,0 0 0,-1 0 0,1 1 0,0-1 1,0 0-1,0 0 0,0 0 0,0 0 0,1 0 1,-1-1-1,0 1 0,0 0 0,1 0 0,-1-1 1,0 1-1,1-1 0,-1 1 0,0-1 0,1 0 1,-1 1-1,1-1 0,-1 0 0,0 0 0,1 0 1,-1 0-1,1 0 0,-1 0 0,2-1 0,3 1-497,0-1 0,0 0-1,0 0 1,0-1 0,0 0-1,11-4 1,-9 1-666,-1 0 0,1 0 0,-1-1 1,0 0-1,0 0 0,-1-1 0,9-10 0,15-23-7714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5.197"/>
    </inkml:context>
    <inkml:brush xml:id="br0">
      <inkml:brushProperty name="width" value="0.025" units="cm"/>
      <inkml:brushProperty name="height" value="0.025" units="cm"/>
    </inkml:brush>
  </inkml:definitions>
  <inkml:trace contextRef="#ctx0" brushRef="#br0">45 0 13229,'0'0'9561,"-1"9"-8286,-19 148 2444,11-106-3099,-5 95 1,14-145-631,0-1 1,0 1 0,0 0-1,0-1 1,0 1 0,0-1-1,0 1 1,0-1 0,0 1-1,0 0 1,0-1 0,1 1-1,-1-1 1,0 1 0,0-1-1,0 1 1,1-1 0,-1 1-1,0-1 1,1 1 0,-1-1-1,0 1 1,1-1 0,-1 0-1,1 1 1,-1-1 0,1 0-1,-1 1 1,1-1 0,0 1-1,17-7-1069,14-23-2405,7-41-5297,-20 26 2903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51.866"/>
    </inkml:context>
    <inkml:brush xml:id="br0">
      <inkml:brushProperty name="width" value="0.025" units="cm"/>
      <inkml:brushProperty name="height" value="0.025" units="cm"/>
    </inkml:brush>
  </inkml:definitions>
  <inkml:trace contextRef="#ctx0" brushRef="#br0">170 0 17521,'0'0'2098,"-8"8"261,-7 7-1861,1 0 0,1 2 0,0-1 0,1 2 0,1 0 0,1 0 0,0 1-1,1 0 1,1 0 0,1 1 0,-5 26 0,3-5 465,1 1 0,2 0-1,3 0 1,2 81 0,1-122-963,0 1 0,0 0 0,0 0 0,0-1 0,0 1 0,1 0 0,-1-1 0,0 1 0,1 0 0,0-1 0,-1 1 0,1-1 0,0 1 0,0-1 0,0 1 0,0-1 0,0 0 0,0 1 0,2 1 0,-2-2 0,1-1 0,-1 1 0,0-1 0,0 0 0,1 1 0,-1-1 0,0 0 0,1 0 0,-1 0 0,0 0 0,0 0 0,1 0 0,-1 0 0,0-1 0,1 1 0,-1 0 0,0-1 0,0 1 0,3-2 0,3-1 0,0-2 0,0 1 0,-1-1 0,1 0 0,-1 0 0,9-10 0,37-49 0,-41 48 0,1 1 0,0 0 0,1 1 0,0 0 0,2 1 0,28-22 0,-40 33 0,0 0 0,0 1 0,1-1 0,-1 0 0,0 1 0,1 0 0,-1 0 0,1 0 0,-1 0 0,1 0 0,-1 1 0,1-1 0,0 1 0,-1 0 0,1 0 0,0 1 0,-1-1 0,1 1 0,-1-1 0,1 1 0,-1 1 0,1-1 0,-1 0 0,1 1 0,-1-1 0,0 1 0,3 2 0,-2 0 0,0 0 0,-1 0 0,1 0 0,-1 0 0,0 1 0,-1-1 0,1 1 0,-1-1 0,0 1 0,0 0 0,0 0 0,-1 0 0,0 0 0,0 0 0,0 1 0,0-1 0,-1 11 0,-1-6 0,0 0 0,-1 0 0,0 0 0,-1 0 0,0 0 0,-1 0 0,0-1 0,0 0 0,-1 1 0,-8 11 0,29-56 0,-2-1 0,-2-1 0,-1 0 0,7-47 0,-18 90 0,-1-3 0,0 1 0,1 0 0,-1 0 0,1 0 0,0 0 0,0 0 0,1 0 0,-1 0 0,1-1 0,1 7 0,0-9 0,-1 1 0,1 0 0,-1-1 0,1 1 0,0-1 0,0 0 0,0 0 0,0 1 0,0-1 0,0 0 0,0-1 0,0 1 0,0 0 0,0-1 0,0 1 0,1-1 0,-1 1 0,0-1 0,0 0 0,1 0 0,2 0 0,18 1 0,1 0 0,0-2 0,-1-1 0,1 0 0,33-9 0,-42 7 0,0-1 0,0 0 0,0-1 0,-1 0 0,0-2 0,0 1 0,0-2 0,-1 0 0,14-13 0,-26 21 0,0 1 0,0-1 0,0 1 0,0-1 0,0 0 0,0 1 0,0-1 0,-1 0 0,1 0 0,0 0 0,0 0 0,-1 1 0,1-1 0,-1 0 0,1 0 0,-1 0 0,1 0 0,-1 0 0,0 0 0,1-1 0,-1 1 0,0 0 0,0 0 0,0 0 0,0 0 0,0 0 0,0 0 0,0 0 0,0 0 0,0-1 0,-1 1 0,1 0 0,0 0 0,-1 0 0,1 0 0,-1 0 0,1 0 0,-1 0 0,1 0 0,-2-1 0,1 1 0,-1 1 0,0-1 0,1 0 0,-1 1 0,1-1 0,-1 1 0,0 0 0,1-1 0,-1 1 0,0 0 0,1 0 0,-1 0 0,0 0 0,1 0 0,-1 0 0,0 1 0,1-1 0,-1 1 0,0-1 0,1 1 0,-1 0 0,1-1 0,-1 1 0,1 0 0,-1 0 0,1 0 0,-2 1 0,-5 4 0,0 0 0,0 1 0,0 0 0,1 0 0,0 1 0,1 0 0,0 0 0,0 1 0,1-1 0,-1 1 0,2 1 0,0-1 0,0 0 0,0 1 0,1 0 0,1 0 0,-3 16 0,5-24 0,1 0 0,-1 0 0,1 0 0,-1-1 0,1 1 0,0 0 0,0 0 0,-1-1 0,1 1 0,0 0 0,1-1 0,-1 1 0,0-1 0,0 1 0,1-1 0,-1 0 0,1 1 0,-1-1 0,1 0 0,-1 0 0,1 0 0,0 0 0,-1 0 0,1-1 0,0 1 0,0 0 0,0-1 0,0 0 0,-1 1 0,1-1 0,4 0 0,10 2 0,0 0 0,30-3 0,-27 1 0,-6 0-242,0-1 0,-1 0 1,1 0-1,-1-1 0,0-1 0,20-6 1,24-16-6299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1:54.002"/>
    </inkml:context>
    <inkml:brush xml:id="br0">
      <inkml:brushProperty name="width" value="0.025" units="cm"/>
      <inkml:brushProperty name="height" value="0.025" units="cm"/>
    </inkml:brush>
  </inkml:definitions>
  <inkml:trace contextRef="#ctx0" brushRef="#br0">427 1629 6182,'327'3'3170,"206"-2"-820,-1-36-220,311-47 4572,1131 15-4660,-1661 69-1023,211-1-492,-5-35-439,-487 31 16,-18 2 96,0 0 0,0-1 0,-1-1 1,1 0-1,-1 0 0,21-9 0,-6-16 772,-4 3-1442,30-15 278,-2-1 0,-2-3 0,66-74 0,-99 98 202,-2 0 1,0-1 0,-2 0-1,0-1 1,-1-1 0,-1 0-1,-2 0 1,0-1-1,-1 0 1,-2-1 0,0 0-1,3-33 1,-7 28-19,0 1 0,-2-1 1,-1 0-1,-2 1 0,0-1 0,-2 1 1,-1 0-1,-2 0 0,-1 1 0,-23-52 0,27 68-2,-1 1 0,0 0 0,0 0-1,-1 1 1,0 0 0,-1 0-1,0 1 1,-1 0 0,0 0-1,0 1 1,-1 0 0,0 1 0,-12-7-1,2 3-1,-1 1 0,0 1 0,-1 1 0,-43-11 0,-94-8-95,99 19 93,-1626-136-94,-8 127-8,1600 18 116,-1786 69-203,1811-65 168,-200 21 10,201-17-1,-122 34 0,179-40 4,1 1 0,0-1-1,0 2 1,1 0 0,-1 0 0,-15 11 0,24-15 14,-1 0-1,1 1 0,-1-1 1,1 0-1,0 1 1,0-1-1,-1 1 0,1-1 1,0 1-1,0 0 0,1 0 1,-1-1-1,0 1 1,0 0-1,1 0 0,-1 0 1,1 0-1,0 0 0,-1 0 1,1-1-1,0 1 1,0 0-1,0 0 0,1 0 1,-1 0-1,0 0 0,1 0 1,-1 0-1,1 0 1,-1-1-1,1 1 0,0 0 1,0 0-1,0-1 0,0 1 1,0 0-1,0-1 1,1 1-1,-1-1 0,0 0 1,1 1-1,-1-1 0,3 1 1,10 10-117,0-1 1,1-1-1,0 0 1,17 7 0,-20-12-51,-1 1 1,0 1-1,0-1 1,0 2-1,-1 0 1,0 0 0,-1 0-1,0 1 1,0 1-1,8 11 1,-14-16 129,-1-1 0,0 1 0,0 0 1,-1 1-1,1-1 0,-1 0 0,0 0 0,0 1 1,-1-1-1,0 0 0,0 1 0,0-1 0,-1 1 1,1-1-1,-1 0 0,-2 7 0,-3 8 170,-2 0 0,-17 35-1,7-14 387,-4 14-269,3 1 0,3 1 0,2 0 0,2 2 0,3-1 0,3 1 0,2 0 0,6 102 0,0-144-176,1-1 0,0 0 0,1 0 0,0 0 1,1-1-1,1 1 0,1-1 0,0-1 0,1 1 1,1-1-1,13 17 0,-15-22-168,0-1 0,0 1 0,1-2 0,1 1 0,-1-1 0,1-1 0,0 1 0,1-2 0,-1 1 0,1-1 0,0-1 0,0 1 0,1-2 0,-1 0 0,1 0 1,0-1-1,17 2 0,6-3-3694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7:31.387"/>
    </inkml:context>
    <inkml:brush xml:id="br0">
      <inkml:brushProperty name="width" value="0.025" units="cm"/>
      <inkml:brushProperty name="height" value="0.025" units="cm"/>
    </inkml:brush>
  </inkml:definitions>
  <inkml:trace contextRef="#ctx0" brushRef="#br0">232 163 9001,'0'0'3133,"-9"3"-1852,7-2-1402,-32 12 2243,33-13-1965,0 1 0,0-1 0,-1 0-1,1 1 1,0-1 0,0 0 0,0 0-1,-1 0 1,1 0 0,0 0 0,0 0-1,0 0 1,-1 0 0,1-1-1,0 1 1,0 0 0,0-1 0,0 1-1,0-1 1,-1 1 0,1-1 0,0 1-1,0-1 1,0 0 0,1 0 0,-1 1-1,0-1 1,0 0 0,0 0-1,-1-2 1,-11-44 1037,-3-9-1071,15 53-117,0 0-1,0 0 0,-1 0 0,1 0 0,-1 1 0,0-1 0,1 1 0,-1-1 0,-1 1 0,1-1 0,0 1 0,0 0 0,-5-3 0,6 5-3,0-1-1,-1 0 0,1 1 1,0 0-1,-1-1 0,1 1 1,-1 0-1,1 0 0,0 0 1,-1-1-1,1 1 1,-1 1-1,1-1 0,0 0 1,-1 0-1,1 1 0,-1-1 1,1 0-1,0 1 1,-1-1-1,1 1 0,0 0 1,0-1-1,0 1 0,-1 0 1,1 0-1,0 0 0,0 0 1,0 0-1,0 0 1,0 0-1,1 0 0,-1 0 1,0 0-1,0 1 0,1-1 1,-1 0-1,1 1 0,-1 1 1,-4 8 21,0 1 1,1-1-1,-4 19 0,6-22 32,-6 27 163,-5 56 0,11-76-127,1 1 0,1-1 0,1 0 0,0 1 0,1-1 0,5 20 0,-7-33-83,1 0-1,0 0 1,0 1-1,0-1 1,0 0-1,0 0 1,0 0-1,0 0 1,0 0-1,1-1 1,-1 1-1,1 0 1,-1-1-1,1 1 1,0-1-1,0 1 1,0-1-1,0 0 1,0 0 0,0 0-1,0 0 1,0 0-1,0 0 1,0 0-1,0-1 1,1 1-1,-1-1 1,0 0-1,1 1 1,-1-1-1,0 0 1,0 0-1,1-1 1,-1 1-1,4-1 1,1-1 91,-1 0 0,1 0 0,-1-1 0,1 0 1,-1 0-1,0 0 0,0-1 0,-1 0 0,1 0 0,8-9 0,0-1 171,-1-1 1,0-1-1,-2 0 0,0-1 0,-1 0 0,16-36 0,-20 39-180,-2 0 1,0 0-1,0 0 0,-1 0 0,-1 0 0,0-1 0,-1 1 1,-1-1-1,0 0 0,-3-18 0,3 31-80,0-1 1,-1 0-1,1 1 0,-1-1 1,0 1-1,0-1 0,0 1 0,0 0 1,0-1-1,0 1 0,-1 0 1,1 0-1,-1 0 0,-3-4 0,4 5-6,0 1 0,0-1 0,0 0 0,0 1 0,-1-1 0,1 1 0,0-1 0,-1 1 0,1-1 0,0 1 0,-1 0 0,1 0 0,0 0 0,-1 0 0,1 0 0,0 0 0,-1 0 0,1 0 0,0 1 0,-3 0 0,0 0 1,0 1-1,0 0 0,0 1 1,0-1-1,0 1 1,1 0-1,-1 0 0,1 0 1,-1 0-1,1 0 1,0 1-1,1 0 1,-1-1-1,-4 9 0,-3 8 58,0 0 0,1 1-1,2 0 1,0 1 0,1-1-1,1 2 1,1-1 0,-2 34 0,5-55-64,1-1 1,0 1 0,0-1 0,0 1-1,0 0 1,0-1 0,0 1 0,-1-1 0,1 1-1,0-1 1,1 1 0,-1-1 0,0 1-1,0-1 1,0 1 0,0-1 0,0 1 0,0-1-1,1 1 1,-1-1 0,0 1 0,0-1 0,1 1-1,-1-1 1,0 1 0,1-1 0,-1 0-1,0 1 1,1-1 0,-1 1 0,1-1 0,-1 0-1,1 0 1,-1 1 0,1-1 0,-1 0-1,1 0 1,-1 1 0,1-1 0,-1 0 0,1 0-1,-1 0 1,1 0 0,-1 0 0,1 0-1,-1 0 1,1 0 0,-1 0 0,1 0 0,0 0-1,-1 0 1,1 0 0,-1-1 0,1 1 0,-1 0-1,1 0 1,-1-1 0,0 1 0,1 0-1,-1 0 1,1-1 0,-1 1 0,1-1 0,-1 1-1,0 0 1,1-1 0,-1 1 0,0-1-1,1 0 1,27-32 193,-21 16-216,0-1 0,-1 0 0,-1-1 0,-1 1 0,-1-1 0,2-28-1,-1 9-4471,-17 110-4959,3-29 455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31.219"/>
    </inkml:context>
    <inkml:brush xml:id="br0">
      <inkml:brushProperty name="width" value="0.025" units="cm"/>
      <inkml:brushProperty name="height" value="0.025" units="cm"/>
    </inkml:brush>
  </inkml:definitions>
  <inkml:trace contextRef="#ctx0" brushRef="#br0">5771 401 6150,'3'-10'-11,"-2"9"4,2-8 162,0-1 1,0 1-1,-1-1 0,2-15 0,-4 21-26,0 1 1,0-1-1,0 0 0,-1 1 0,1-1 1,-1 1-1,0-1 0,0 0 0,0 1 1,0 0-1,-1-1 0,1 1 0,-1 0 0,0 0 1,0 0-1,0 0 0,0 0 0,-5-5 1,-18-13 672,0 1 0,-2 1 1,0 0-1,-51-23 1,20 15 690,-90-28 0,93 40-1306,-1 2-1,-1 3 1,0 2-1,-63 0 1,-233 15-196,113 15 34,1 10 0,-265 71 1,-459 170 238,947-269-257,-924 321 942,723-233-682,3 9 1,-240 154-1,359-192-184,2 5 0,4 3 0,-90 93 1,124-107 15,3 1 0,3 3 1,3 2-1,2 3 0,-50 99 1,77-129-81,1 0 0,3 1 0,1 1 0,1 0 0,3 0 0,1 1 0,-3 44 1,9-56-20,1 0 0,1 0 0,2 0 0,0 0 0,2-1 0,1 1 1,1-1-1,1 0 0,2-1 0,0 0 0,16 28 0,-5-19 3,1 0-1,2-2 0,1-1 0,1-1 0,2-1 1,53 44-1,-37-40 16,1-3 0,1-1 0,1-3 0,73 31 0,-30-25 25,1-3 0,1-4 0,0-5 0,2-3-1,133 6 1,19-15 26,-1-11-1,283-39 1,479-127 462,-173-25-289,-14-82-115,-628 193-112,-4-8 0,194-126 1,-252 131-17,-4-6 0,-4-5 0,163-169 0,-218 196 17,-3-4 1,-3-2-1,77-129 1,-115 164 25,-2-2 0,-1-1 0,21-74 1,-32 86 42,-2 0 1,-2 0-1,-1 0 1,-1-1-1,-2 1 0,-3-38 1,0 49-69,-1 0 0,-2 0 1,0 0-1,0 1 0,-2-1 0,-1 1 1,-1 1-1,0 0 0,-13-19 0,5 12-8,-2 1 0,-1 0 0,-1 2 0,-1 0-1,-38-30 1,6 13-249,-1 3-1,-3 2 1,0 3 0,-3 3-1,-73-26 1,18 15-2469,-148-30-1,64 29-3664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2.113"/>
    </inkml:context>
    <inkml:brush xml:id="br0">
      <inkml:brushProperty name="width" value="0.025" units="cm"/>
      <inkml:brushProperty name="height" value="0.025" units="cm"/>
    </inkml:brush>
  </inkml:definitions>
  <inkml:trace contextRef="#ctx0" brushRef="#br0">1 252 7815,'0'0'12172,"55"-3"-11019,-19-11 96,8-6-512,5-2-417,5-3-64,0-1-159,0 1-97,-5 2-65,-6 2-543,-8 2-257,-9 4-160,-10 1-1345,-5 1-1954,-11 2-4196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2.451"/>
    </inkml:context>
    <inkml:brush xml:id="br0">
      <inkml:brushProperty name="width" value="0.025" units="cm"/>
      <inkml:brushProperty name="height" value="0.025" units="cm"/>
    </inkml:brush>
  </inkml:definitions>
  <inkml:trace contextRef="#ctx0" brushRef="#br0">414 1 16656,'0'0'7361,"-9"7"-6608,4-3-711,-2 2-28,-1 0 0,1 1 0,0 0 0,0 0 1,1 0-1,-1 1 0,-6 12 0,-11 16 520,-3 0 0,0-2 0,-3-1 0,-62 54 1,-22 24 2276,111-108-2755,1-1 0,-1 1 0,1 0 0,-1 0-1,1 0 1,0 0 0,1 1 0,-1-1 0,-1 5-1,3-8-49,0 0 0,-1 1 0,1-1 0,0 1 0,0-1 0,1 0 0,-1 1 0,0-1 0,0 1 0,0-1 0,0 0 0,0 1 0,0-1 0,0 0-1,1 1 1,-1-1 0,0 0 0,0 1 0,1-1 0,-1 0 0,0 1 0,0-1 0,1 0 0,-1 0 0,0 1 0,1-1 0,-1 0 0,0 0 0,1 1-1,22 2 98,7-6-30,0-1 1,0-2 0,32-9 0,53-10-28,-42 18-746,27-4-6730,-58 2-1293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3.090"/>
    </inkml:context>
    <inkml:brush xml:id="br0">
      <inkml:brushProperty name="width" value="0.025" units="cm"/>
      <inkml:brushProperty name="height" value="0.025" units="cm"/>
    </inkml:brush>
  </inkml:definitions>
  <inkml:trace contextRef="#ctx0" brushRef="#br0">36 74 12748,'0'-10'3427,"1"-1"-2356,-1 7-691,1 0 0,-1 1 0,0-1 0,0 0 0,0 0 0,-1 1 0,1-1 0,-1 0 0,0 0 0,0 1 0,0-1 0,-3-4 0,4 8-315,0 1 1,0-1-1,0 0 0,0 0 0,0 1 0,0-1 1,0 0-1,0 0 0,0 0 0,0 1 0,0-1 0,0 0 1,-1 0-1,1 0 0,0 1 0,0-1 0,0 0 1,0 0-1,-1 0 0,1 1 0,0-1 0,0 0 0,0 0 1,-1 0-1,1 0 0,0 0 0,0 0 0,0 0 0,-1 1 1,1-1-1,0 0 0,0 0 0,-1 0 0,1 0 1,0 0-1,0 0 0,-1 0 0,1 0 0,0 0 0,0 0 1,-1 0-1,1-1 0,0 1 0,0 0 0,0 0 0,-1 0 1,1 0-1,0 0 0,0 0 0,0 0 0,-1-1 1,1 1-1,0 0 0,0 0 0,0 0 0,-1 0 0,1-1 1,0 1-1,0 0 0,0 0 0,0 0 0,0-1 1,0 1-1,0 0 0,-1 0 0,1-1 0,-4 22 274,4-21-299,-9 84 1145,5 0 0,7 111 1,7-82-395,-8-101-701,0-1 1,0 1-1,2-1 1,-1 0 0,1 0-1,1-1 1,10 18 0,-15-27-82,1 0 0,0 0 1,0 1-1,0-1 0,0 0 1,0 0-1,0 0 0,0-1 1,0 1-1,0 0 0,0 0 1,1-1-1,-1 1 0,0 0 1,0-1-1,1 1 0,-1-1 1,1 0-1,-1 1 0,0-1 1,1 0-1,-1 0 0,1 0 1,-1 0-1,0 0 0,1 0 1,-1 0-1,0-1 0,1 1 1,-1 0-1,1-1 0,-1 1 1,0-1-1,0 0 1,1 1-1,-1-1 0,0 0 1,0 0-1,0 1 0,0-1 1,0 0-1,0 0 0,0 0 1,2-3-1,5-5 75,0 0 1,0 0-1,11-21 0,-16 25-78,66-118-6,-69 123-72,0 0 0,0-1 0,0 1 0,0 0 0,0-1 0,0 1 0,0 0 0,1-1 0,-1 1 0,0 0 0,0 0 0,0-1 0,0 1 0,1 0 0,-1 0 0,0-1 0,0 1 0,1 0 0,-1 0 0,0 0 0,0-1 0,1 1 0,-1 0 0,0 0 0,1 0 0,-1 0 0,0 0 0,1 0 0,-1 0 0,0-1 0,0 1 0,1 0 0,-1 0 0,0 0 0,1 0 0,-1 0 0,0 0 0,1 1 0,-1-1 0,0 0 0,1 0 0,-1 0 0,0 0 0,1 0 0,-1 0 0,0 0 0,0 1 0,1-1 0,-1 0 0,8 15-7142,-6-9 4276,1-1-5347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3.601"/>
    </inkml:context>
    <inkml:brush xml:id="br0">
      <inkml:brushProperty name="width" value="0.025" units="cm"/>
      <inkml:brushProperty name="height" value="0.025" units="cm"/>
    </inkml:brush>
  </inkml:definitions>
  <inkml:trace contextRef="#ctx0" brushRef="#br0">225 39 20147,'0'0'1420,"-10"-2"160,4 0-1282,-4-1 106,-1 1 0,0 0 0,1 1 0,-13-1 0,20 2-374,-1 0 0,0 0 0,0 1 0,1-1 0,-1 1-1,0 0 1,1 0 0,-1 0 0,1 1 0,-1-1 0,1 1 0,0 0 0,0 0 0,-1 0 0,1 0-1,1 0 1,-6 6 0,-5 7 307,2 0-1,0 0 1,-9 19-1,16-28-154,1 0 0,0-1 0,1 1-1,0 0 1,0 1 0,0-1 0,0 0 0,1 0 0,0 1 0,1-1 0,-1 1 0,2 10-1,-1-16-171,1 0-1,-1-1 0,1 1 0,0 0 0,-1 0 0,1 0 0,0 0 0,0-1 1,0 1-1,0 0 0,-1-1 0,1 1 0,0-1 0,0 1 0,0-1 1,0 1-1,0-1 0,0 0 0,0 1 0,1-1 0,-1 0 0,0 0 0,0 0 1,0 0-1,0 0 0,0 0 0,0 0 0,0 0 0,0 0 0,0-1 0,0 1 1,0 0-1,2-2 0,38-12 353,-26 3-291,-1-1 0,0-1-1,-1 0 1,0-1 0,-1-1 0,-1 0-1,0 0 1,16-32 0,-21 37-67,1 49-373,-6-34 382,-1-1 0,0 0 0,1 1 0,0-1-1,0 0 1,0 0 0,0 0 0,1 0 0,0 0-1,0 0 1,0 0 0,0 0 0,0-1 0,1 1 0,0-1-1,-1 0 1,8 6 0,-7-7 40,1 0 0,-1 0-1,1-1 1,0 1 0,-1-1 0,1 0 0,0 0 0,0-1-1,0 1 1,0-1 0,0 0 0,0 0 0,0 0 0,0 0-1,0-1 1,0 0 0,0 0 0,-1 0 0,1 0-1,5-2 1,7-5 27,-1 0-1,0-1 0,0-1 1,-1 0-1,0-1 0,-1 0 1,0-1-1,13-16 0,11-9-24,-19 25-174,-8 15-204,-4 30-740,-1 1 2,-5-34 1027,0 1 0,0 0-1,1 0 1,-1 0 0,0-1-1,0 1 1,1 0 0,-1 0-1,1-1 1,-1 1 0,1 0 0,-1-1-1,1 1 1,-1 0 0,1-1-1,0 1 1,-1-1 0,1 1-1,0-1 1,-1 1 0,1-1-1,0 0 1,0 1 0,-1-1 0,1 0-1,0 0 1,0 1 0,1-1-1,1 0-400,0 0 0,0-1 0,0 1 0,0-1 0,0 0 0,0 0 0,0 0 0,0 0 0,0 0 0,0-1 0,0 1-1,0-1 1,-1 0 0,1 0 0,-1 0 0,4-3 0,32-42-6888,-36 44 6572,18-28-6323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4.039"/>
    </inkml:context>
    <inkml:brush xml:id="br0">
      <inkml:brushProperty name="width" value="0.025" units="cm"/>
      <inkml:brushProperty name="height" value="0.025" units="cm"/>
    </inkml:brush>
  </inkml:definitions>
  <inkml:trace contextRef="#ctx0" brushRef="#br0">155 1 2114,'0'0'17190,"-5"6"-15541,-14 17-63,12-7 1213,9 10-2849,-1-17 365,0 64 1738,1-37-1407,-1 1 0,-2-1 1,-2 0-1,-1 0 0,-16 66 1,18-97-556,0 0 0,0 0 0,-1 0 1,0 0-1,0 0 0,0-1 0,0 1 0,-8 6 1,10-10-84,0 0 1,0 0 0,0-1 0,0 1-1,0 0 1,0-1 0,0 1 0,0 0 0,0-1-1,0 0 1,0 1 0,0-1 0,0 1-1,-1-1 1,1 0 0,0 0 0,0 0 0,0 0-1,-1 0 1,1 0 0,0 0 0,0 0-1,0 0 1,-1-1 0,1 1 0,0 0-1,0-1 1,0 1 0,0-1 0,0 1 0,0-1-1,0 0 1,0 1 0,0-1 0,0 0-1,0 0 1,0 0 0,0 0 0,1 0 0,-1 0-1,0 0 1,1 0 0,-1 0 0,1 0-1,-1 0 1,0-2 0,-3-3-3,1 0-1,0-1 1,1 1-1,-1-1 1,1 0-1,0 0 1,1 0-1,0 0 1,0 0-1,0 0 1,1 0-1,0 0 1,0 0-1,1 0 1,0 0-1,0 0 1,1 0-1,0 0 1,0 0-1,0 0 1,1 1-1,5-9 1,3-4-97,1 1 1,1 0-1,1 1 1,0 1-1,1 0 0,18-14 1,-13 10-3237,-1-2-3964,-1-2-5318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5.336"/>
    </inkml:context>
    <inkml:brush xml:id="br0">
      <inkml:brushProperty name="width" value="0.025" units="cm"/>
      <inkml:brushProperty name="height" value="0.025" units="cm"/>
    </inkml:brush>
  </inkml:definitions>
  <inkml:trace contextRef="#ctx0" brushRef="#br0">136 110 10602,'0'-10'1536,"0"0"0,-1 0 0,-1 1 0,0-1 0,-3-12 0,4 20-1337,1 0-1,-1 0 1,1 1 0,-1-1 0,0 0-1,0 0 1,0 0 0,0 0 0,0 1-1,0-1 1,0 1 0,-1-1 0,1 1-1,0-1 1,-1 1 0,1 0 0,-1-1-1,0 1 1,1 0 0,-1 0 0,0 0 0,0 0-1,0 1 1,0-1 0,0 0 0,0 1-1,0 0 1,0-1 0,0 1 0,0 0-1,0 0 1,-3 0 0,3 1-170,0 0 1,0 0-1,0 0 0,0 0 1,0 0-1,1 1 0,-1-1 0,0 0 1,1 1-1,-1 0 0,1-1 1,0 1-1,-1 0 0,1 0 1,0-1-1,0 1 0,0 0 1,0 0-1,1 0 0,-1 0 1,0 0-1,0 4 0,-9 52 52,10-57-73,-9 303 2507,10-208-959,-18 166 0,12-326-1556,4-9 0,-1 27 0,3-1 0,1 0 0,14-78 0,-16 124 0,0 0 0,0-1 0,0 1 0,0 0 0,1-1 0,-1 1 0,1 0 0,-1 0 0,1-1 0,-1 1 0,1 0 0,0 0 0,0 0 0,-1 0 0,1 0 0,0 0 0,0 0 0,0 0 0,0 0 0,0 0 0,0 1 0,0-1 0,0 0 0,1 1 0,0-2 0,0 3 0,-1-1 0,1 0 0,0 0 0,-1 1 0,1-1 0,-1 0 0,1 1 0,-1 0 0,1-1 0,-1 1 0,1 0 0,-1 0 0,0 0 0,1 0 0,-1 0 0,0 0 0,2 2 0,8 9 0,0 1 0,-1 1 0,10 16 0,-12-17 0,-7-11 0,1 0 0,-1 0 0,0 0 0,1 0 0,-1-1 0,1 1 0,0 0 0,-1-1 0,1 1 0,0-1 0,0 0 0,0 1 0,0-1 0,0 0 0,0 0 0,0 0 0,1-1 0,-1 1 0,0 0 0,0-1 0,1 1 0,2-1 0,-2-1 0,0 1 0,0-1 0,-1 0 0,1 0 0,-1 0 0,1-1 0,-1 1 0,1 0 0,-1-1 0,0 0 0,1 0 0,-1 1 0,0-1 0,0 0 0,2-4 0,7-9 0,-2 1 0,0-1 0,-1-1 0,10-25 0,-9 19 0,-1-1 0,7-30 0,-21 204 0,6-150 0,0 0 0,0 0 0,0 0 0,0 0 0,0 0 0,0 0 0,0 0 0,1 0 0,-1 0 0,0 0 0,1-1 0,-1 1 0,1 0 0,-1 0 0,1 0 0,-1 0 0,1-1 0,0 1 0,-1 0 0,1 0 0,0-1 0,-1 1 0,1-1 0,0 1 0,0 0 0,0-1 0,0 1 0,-1-1 0,3 1 0,0-1 0,-1 0 0,1 1 0,-1-2 0,1 1 0,0 0 0,-1 0 0,1-1 0,-1 1 0,1-1 0,-1 0 0,4-1 0,3-2 0,1-1 0,-1 0 0,0 0 0,14-11 0,-15 9-82,16-13-891,-19 21 183,-13 16-125,-8 5-4728,2-14-2983,5-7-2596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5.539"/>
    </inkml:context>
    <inkml:brush xml:id="br0">
      <inkml:brushProperty name="width" value="0.025" units="cm"/>
      <inkml:brushProperty name="height" value="0.025" units="cm"/>
    </inkml:brush>
  </inkml:definitions>
  <inkml:trace contextRef="#ctx0" brushRef="#br0">273 0 13100,'0'0'10271,"-4"14"-9609,-7 37-204,1 1-1,-4 87 0,15-85-450,1-27-1303,-2 1 0,-3 30 0,-8-57-5294,11-1 6224,-12-4-4529</inkml:trace>
  <inkml:trace contextRef="#ctx0" brushRef="#br0" timeOffset="1">47 210 10474,'0'0'7559,"-44"-56"-4452,41 55 1537,6 1-4355,15 4-129,6 4 320,9 0-127,8 0-225,5-3-64,3-2-96,-1-3-2435,-3 0-3394,-5-5-11628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5.678"/>
    </inkml:context>
    <inkml:brush xml:id="br0">
      <inkml:brushProperty name="width" value="0.025" units="cm"/>
      <inkml:brushProperty name="height" value="0.025" units="cm"/>
    </inkml:brush>
  </inkml:definitions>
  <inkml:trace contextRef="#ctx0" brushRef="#br0">0 1 18706,'0'0'7751,"57"55"-12203,-37-46-161,-3-3-2081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6.052"/>
    </inkml:context>
    <inkml:brush xml:id="br0">
      <inkml:brushProperty name="width" value="0.025" units="cm"/>
      <inkml:brushProperty name="height" value="0.025" units="cm"/>
    </inkml:brush>
  </inkml:definitions>
  <inkml:trace contextRef="#ctx0" brushRef="#br0">46 1 12236,'0'0'5680,"-5"11"-3951,-1 0-1392,1-1 204,0 0 0,0 0 1,0 0-1,2 1 0,-1 0 0,1-1 0,-2 19 0,9-28-544,0 1-1,0-1 1,0 0-1,0-1 1,1 1 0,-1-1-1,0 1 1,0-1 0,1-1-1,7 0 1,-7 1-206,12-1-190,-5 0-242,-1 1 0,0 0 0,0 0 0,0 1 0,14 3 0,-23-3 683,-1-1 1,1 1-1,-1-1 0,1 1 1,-1 0-1,1-1 1,-1 1-1,1 0 0,-1 0 1,0 0-1,1 0 0,-1 0 1,0 0-1,0 0 1,0 1-1,0-1 0,0 0 1,0 1-1,0-1 0,-1 1 1,1-1-1,0 1 1,-1-1-1,1 1 0,-1-1 1,1 1-1,-1 0 0,0-1 1,0 1-1,0 0 1,0-1-1,0 1 0,0-1 1,0 1-1,0 0 0,-1-1 1,1 1-1,-1-1 1,1 1-1,-1 0 0,0-1 1,1 0-1,-2 3 1,-1 1 178,0-1 0,0 1 0,-1-1 0,0 1 0,1-1 0,-1 0 0,0 0 0,-1-1 0,1 1 0,-1-1 0,0 0 0,1 0 0,-1-1 0,-1 1 0,1-1 0,0 0 0,0-1 1,-1 1-1,1-1 0,-1 0 0,-10 1 0,15-3-331,0 0 0,0 0-1,0 0 1,0 0 0,0 0 0,0 0 0,1 0 0,-1 0 0,0 0 0,1 0-1,-1-1 1,1 1 0,-1 0 0,1 0 0,0 0 0,-1-1 0,1 1 0,0 0-1,0-1 1,0 1 0,0 0 0,0 0 0,0-3 0,2-36-3937,-2 37 3509,19-78-9483,-6 29 2708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6.382"/>
    </inkml:context>
    <inkml:brush xml:id="br0">
      <inkml:brushProperty name="width" value="0.025" units="cm"/>
      <inkml:brushProperty name="height" value="0.025" units="cm"/>
    </inkml:brush>
  </inkml:definitions>
  <inkml:trace contextRef="#ctx0" brushRef="#br0">1 1 12268,'0'0'12577,"2"11"-11782,3 46 706,-4 102 0,-2-81-1059,1-75-405,0-1 1,0 1 0,1-1-1,-1 1 1,0-1 0,1 1-1,0-1 1,-1 0 0,1 1-1,0-1 1,0 0 0,1 0-1,-1 1 1,0-1 0,1 0-1,-1 0 1,1 0 0,-1-1-1,5 4 1,-5-4 18,1 0 1,-1-1-1,1 1 1,-1-1-1,1 1 1,-1-1-1,1 0 0,0 1 1,-1-1-1,1 0 1,-1 0-1,1 0 1,-1 0-1,1-1 1,0 1-1,-1 0 0,1-1 1,-1 1-1,1-1 1,-1 1-1,1-1 1,-1 0-1,0 1 0,1-1 1,-1 0-1,0 0 1,1 0-1,-1 0 1,0 0-1,0-1 0,0 1 1,1-2-1,5-6 32,-1 0-1,0 0 0,-1 0 0,0-1 1,0 1-1,-1-1 0,0-1 0,3-15 1,7-55-313,-16 108 207,1-16 23,0-1 0,1 1-1,0 0 1,1 0 0,0 0-1,3 13 1,-3-21 4,0-1 1,0 0-1,0 0 0,0 0 0,0 0 1,0 0-1,1 0 0,-1-1 0,0 1 1,1 0-1,0-1 0,-1 1 0,1-1 1,0 1-1,0-1 0,0 0 0,0 0 1,0 0-1,0 0 0,0 0 0,0 0 1,0-1-1,1 1 0,-1-1 0,0 1 1,0-1-1,1 0 0,-1 0 1,0 0-1,0 0 0,1 0 0,-1 0 1,0-1-1,0 1 0,0-1 0,3-1 1,0 0-4,1 0 1,-1-1-1,0 0 1,-1 0-1,1 0 1,-1-1-1,1 1 1,-1-1-1,0 0 1,0-1-1,-1 1 1,1-1-1,-1 1 1,0-1-1,0 0 1,0 0-1,-1 0 1,0 0-1,0-1 0,0 1 1,-1-1-1,2-8 1,-23 37-7,-3 27-3512,-2 1-3343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6.713"/>
    </inkml:context>
    <inkml:brush xml:id="br0">
      <inkml:brushProperty name="width" value="0.025" units="cm"/>
      <inkml:brushProperty name="height" value="0.025" units="cm"/>
    </inkml:brush>
  </inkml:definitions>
  <inkml:trace contextRef="#ctx0" brushRef="#br0">1 1 20179,'0'0'3844,"49"33"-5414,-34-22-2369,2 1-4165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7.086"/>
    </inkml:context>
    <inkml:brush xml:id="br0">
      <inkml:brushProperty name="width" value="0.025" units="cm"/>
      <inkml:brushProperty name="height" value="0.025" units="cm"/>
    </inkml:brush>
  </inkml:definitions>
  <inkml:trace contextRef="#ctx0" brushRef="#br0">71 106 17168,'0'0'4938,"-8"12"-3069,5-8-1833,-3 3 311,0 0 1,1 1-1,0 0 1,1-1-1,0 2 1,0-1-1,0 0 1,1 1-1,1 0 1,-1-1-1,1 1 1,-1 14-1,5-10-330,-1-1 0,2 0 0,0 0 0,0 0 0,1 0-1,0 0 1,1 0 0,1-1 0,0 0 0,14 19 0,-13-20-11,-1 0 0,1 0 0,-2 0 1,0 1-1,0 0 0,0 0 1,-2 0-1,1 0 0,-2 1 0,1-1 1,-1 1-1,0 17 0,-3-25 10,1-1 0,-1 0 0,0 1 0,-1-1-1,1 0 1,0 0 0,-1 0 0,0 0 0,1 0 0,-1 0 0,-1 0-1,1-1 1,0 1 0,-1-1 0,1 1 0,-1-1 0,1 0 0,-1 0-1,0 0 1,0 0 0,0-1 0,0 1 0,-5 1 0,6-3-6,0 1 0,0 0 1,1-1-1,-1 1 1,0-1-1,0 1 0,0-1 1,0 0-1,0 0 1,0 0-1,0 0 0,0 0 1,0 0-1,0-1 0,0 1 1,1-1-1,-1 1 1,0-1-1,0 0 0,0 0 1,1 0-1,-1 0 1,0 0-1,1 0 0,-1 0 1,1 0-1,-1 0 1,1-1-1,-1 1 0,1-1 1,0 1-1,0-1 0,0 0 1,0 1-1,0-1 1,0 0-1,0 0 0,1 0 1,-1 1-1,1-1 1,-1-3-1,0-1-8,0-1 0,0 0-1,1 0 1,0 0 0,0 0 0,1 0-1,0 0 1,0 1 0,0-1 0,1 0-1,0 1 1,1-1 0,-1 1-1,1-1 1,7-10 0,5-5 0,1 0 0,36-36-1,-14 16 19,2-4-14,-12 16 56,-1-1 0,-2-2 0,-1-1 0,37-69-1,-60 102-53,-1 0 1,1-1-1,0 1 0,-1 0 0,1-1 0,-1 1 0,1-1 0,-1 1 0,0 0 0,0-1 0,0 1 0,0-1 1,0 1-1,0-1 0,0 1 0,0-1 0,0 1 0,-1-1 0,1 1 0,-1-3 0,0 3 22,0 1 1,0-1-1,0 0 0,1 1 0,-1-1 0,0 1 1,0-1-1,0 1 0,0-1 0,0 1 0,0 0 1,0-1-1,0 1 0,0 0 0,0 0 0,-1 0 1,1 0-1,0 0 0,0 0 0,0 0 0,-1 0 1,-4 1 78,0 0 1,0 1-1,0-1 1,1 1-1,-1 0 1,1 1 0,-1 0-1,-7 5 1,4-2 3,0 2 1,1-1-1,0 1 1,-12 16-1,17-21-85,1 1 1,-1 0-1,1 0 1,-1 0-1,2 0 1,-1 1-1,0-1 1,1 1-1,-1-1 1,1 1-1,1-1 1,-1 1-1,0 9 1,2-12-52,0 0-1,-1 0 1,1-1-1,0 1 1,0 0-1,0 0 1,0-1 0,0 1-1,0-1 1,1 1-1,-1-1 1,1 1 0,-1-1-1,1 0 1,-1 0-1,1 1 1,0-1-1,-1 0 1,1-1 0,0 1-1,0 0 1,0 0-1,0-1 1,-1 1 0,1-1-1,0 0 1,0 1-1,0-1 1,0 0-1,3 0 1,6 0-711,1 1 0,0-1 0,21-3 0,4-9-6473,1-11-6139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7.427"/>
    </inkml:context>
    <inkml:brush xml:id="br0">
      <inkml:brushProperty name="width" value="0.025" units="cm"/>
      <inkml:brushProperty name="height" value="0.025" units="cm"/>
    </inkml:brush>
  </inkml:definitions>
  <inkml:trace contextRef="#ctx0" brushRef="#br0">1 0 6951,'0'0'22410,"0"13"-21913,2 24-199,9 130 619,-7-138-1311,1-1-1,1 0 0,19 55 1,-22-77-922,3 6-78,-28-24-23854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7.785"/>
    </inkml:context>
    <inkml:brush xml:id="br0">
      <inkml:brushProperty name="width" value="0.025" units="cm"/>
      <inkml:brushProperty name="height" value="0.025" units="cm"/>
    </inkml:brush>
  </inkml:definitions>
  <inkml:trace contextRef="#ctx0" brushRef="#br0">17 258 9897,'0'0'15599,"-17"-55"-14542,44 41 128,7-5-192,10-3-320,1-3-97,4 1-223,0-2-257,-4 6-64,1 2-545,-4 5-1473,-5 2-2370,-5 5-2274,-7 1-5061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8.345"/>
    </inkml:context>
    <inkml:brush xml:id="br0">
      <inkml:brushProperty name="width" value="0.025" units="cm"/>
      <inkml:brushProperty name="height" value="0.025" units="cm"/>
    </inkml:brush>
  </inkml:definitions>
  <inkml:trace contextRef="#ctx0" brushRef="#br0">1 90 13741,'0'0'11809,"4"8"-11249,24 69 417,-18-45-107,22 48 0,-32-81-823,0 1 0,0 0-1,0 0 1,0-1 0,0 1-1,0 0 1,0 0-1,0-1 1,0 1 0,0 0-1,1 0 1,-1-1 0,0 1-1,0 0 1,0 0 0,0 0-1,0-1 1,1 1 0,-1 0-1,0 0 1,0 0 0,0 0-1,1 0 1,-1-1 0,0 1-1,0 0 1,1 0-1,-1 0 1,0 0 0,0 0-1,0 0 1,1 0 0,-1 0-1,0 0 1,0 0 0,1 0-1,-1 0 1,0 0 0,0 0-1,1 0 1,-1 0 0,0 0-1,0 0 1,1 0-1,-1 0 1,0 0 0,0 0-1,1 1 1,-1-1 0,0 0-1,0 0 1,0 0 0,1 0-1,-1 1 1,0-1 0,0 0-1,0 0 1,0 0 0,1 1-1,-1-1 1,0 0 0,0 0-1,0 0 1,0 1 0,4-22 753,-1-28-746,-4-77-1,1 129-53,1 1 0,0-1 0,0 0 0,0 0 0,0 0 0,1 0 0,-1 0 0,1 0 0,0 0 0,0-1 0,0 1 0,0-1 0,0 1 0,1-1 0,-1 0 0,1 1 0,-1-1 0,1-1 0,0 1 0,0 0 0,-1-1 0,1 1 0,1-1 0,-1 0 0,0 0 0,0 0 0,0 0 0,0-1 0,1 0 0,-1 1 0,6-1 0,-1 0 0,-1 1 0,1-1 0,0-1 0,0 1 0,0-1 0,0-1 0,0 1 0,-1-1 0,1-1 0,-1 0 0,1 0 0,-1 0 0,12-8 0,-12 6 0,0-1 0,0 0 0,-1 0 0,1 0 0,-1-1 0,-1 0 0,1-1 0,-1 1 0,0-1 0,-1 0 0,0 0 0,0 0 0,-1-1 0,4-12 0,-29 51 0,17-23 0,1 0 0,0 0 0,0 1 0,1 0 0,0-1 0,0 1 0,1 0 0,0 0 0,1 1 0,-1-1 0,2 0 0,-1 12 0,1-19 0,1 0 0,-1-1 0,1 1 0,-1 0 0,1-1 0,0 1 0,-1 0 0,1-1 0,-1 1 0,1-1 0,0 1 0,0-1 0,-1 0 0,1 1 0,0-1 0,0 0 0,0 1 0,-1-1 0,1 0 0,0 0 0,0 1 0,0-1 0,0 0 0,-1 0 0,1 0 0,0 0 0,0 0 0,1-1 0,27-3 0,-8-4 0,0-1 0,-1-2 0,0 0 0,0 0 0,26-23 0,22-12 0,-60 41 0,-6 3 0,0 0 0,0 0 0,0 1 0,0-1 0,0 1 0,1 0 0,-1 0 0,0 0 0,1 0 0,-1 0 0,1 0 0,0 0 0,-1 1 0,1 0 0,-1-1 0,6 1 0,-7 49-774,5-30-4103,-6-18 4320,1 0 0,0-1 0,0 1 1,0 0-1,0-1 0,0 1 0,0-1 0,0 1 0,0-1 0,0 1 0,0-1 0,0 0 0,0 0 0,0 1 1,0-1-1,2 0 0,14 0-9533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0:48.685"/>
    </inkml:context>
    <inkml:brush xml:id="br0">
      <inkml:brushProperty name="width" value="0.025" units="cm"/>
      <inkml:brushProperty name="height" value="0.025" units="cm"/>
    </inkml:brush>
  </inkml:definitions>
  <inkml:trace contextRef="#ctx0" brushRef="#br0">113 287 4324,'0'0'20425,"-11"4"-19053,4-1-1127,-1 1 0,1 0 0,-1 0 0,1 1 0,0 0 0,1 0 0,-1 1 0,-9 10 0,13-13-131,1 1 0,-1-1 0,0 0 1,1 1-1,0-1 0,0 1 0,0 0 0,0-1 0,1 1 0,-1 0 0,1 0 0,0 0 0,0 1 0,1-1 0,-1 0 0,1 0 1,0 0-1,0 0 0,0 1 0,0-1 0,1 0 0,0 0 0,2 6 0,-2-8-80,0-1 1,0 0-1,0 1 0,0-1 1,0 0-1,1 0 1,-1 0-1,0 0 0,1 0 1,-1 0-1,1 0 0,-1 0 1,1-1-1,0 1 0,-1-1 1,1 1-1,0-1 0,-1 0 1,1 1-1,0-1 0,-1 0 1,1 0-1,0 0 1,0 0-1,-1-1 0,3 1 1,3-1 75,-1 0 1,0 0 0,0 0 0,0-1-1,0 0 1,8-4 0,2-4-111,0-1 0,0 0 0,-1-2 0,0 0 0,-2 0 0,1-2 0,-2 1 0,20-31 0,-2-2 0,41-90 0,-29 22 0,-55 142 0,1 1 0,-13 42 0,21-57 0,1 1 0,0 0 0,1 0 0,1 0 0,0 0 0,1-1 0,1 1 0,1 14 0,-1-25-114,0 0 0,-1 0 1,1 0-1,0 0 0,0 0 0,1 0 1,-1 0-1,1-1 0,-1 1 0,1-1 1,0 1-1,0-1 0,0 0 0,0 1 1,0-1-1,3 2 0,-1-2-352,-1 0 0,1 0 0,0 0 0,-1 0 0,1-1 0,0 0 0,0 0 0,0 0 0,0 0 0,0 0 0,0-1 0,4 0 0,19 1-9479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37.105"/>
    </inkml:context>
    <inkml:brush xml:id="br0">
      <inkml:brushProperty name="width" value="0.025" units="cm"/>
      <inkml:brushProperty name="height" value="0.025" units="cm"/>
    </inkml:brush>
  </inkml:definitions>
  <inkml:trace contextRef="#ctx0" brushRef="#br0">1 0 21781,'0'0'3171,"8"57"-3011,-3-19-32,-3 4-96,3 1-32,-2-3 32,2-3-64,3-7-128,-3-6-321,3-6-512,-3-6-416,-3-3-449,-2-7-992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6.052"/>
    </inkml:context>
    <inkml:brush xml:id="br0">
      <inkml:brushProperty name="width" value="0.025" units="cm"/>
      <inkml:brushProperty name="height" value="0.025" units="cm"/>
    </inkml:brush>
  </inkml:definitions>
  <inkml:trace contextRef="#ctx0" brushRef="#br0">0 7 11883,'0'0'13741,"4"11"-12657,2 18-671,-1 0-1,-2 0 1,0 58-1,4 41 1034,-7-126-1413,0 0 0,0-1 1,0 1-1,0-1 0,1 1 0,-1-1 0,1 1 0,-1-1 0,1 1 1,-1-1-1,1 0 0,0 1 0,0-1 0,0 0 0,0 1 0,0-1 1,0 0-1,2 2 0,-2-3 14,0 1 1,0-1 0,0 0-1,0 0 1,0 1-1,0-1 1,0 0 0,0 0-1,0 0 1,0 0 0,0 0-1,0-1 1,0 1-1,0 0 1,0 0 0,0-1-1,0 1 1,0 0-1,0-1 1,2 0 0,3-4 174,0 1 0,0-1 0,0 0 1,-1 0-1,10-12 0,16-23-222,-3-2 0,34-67 0,2-3 0,-61 110-1532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37.447"/>
    </inkml:context>
    <inkml:brush xml:id="br0">
      <inkml:brushProperty name="width" value="0.025" units="cm"/>
      <inkml:brushProperty name="height" value="0.025" units="cm"/>
    </inkml:brush>
  </inkml:definitions>
  <inkml:trace contextRef="#ctx0" brushRef="#br0">22 234 16848,'0'0'2157,"-4"-11"261,1 5-1907,1 4-392,1-1-1,-1 1 1,1-1 0,-1 0-1,1 1 1,0-1-1,0 0 1,0 0 0,1 0-1,-1 0 1,0 0 0,1 0-1,0 0 1,0 0-1,0 0 1,0 0 0,0 0-1,1 0 1,0 0-1,-1 0 1,1 0 0,0 0-1,2-4 1,4-1 27,1 1 0,0 0 1,0 0-1,0 1 1,1 0-1,0 0 0,0 1 1,18-7-1,82-27 261,-69 27-283,73-12-1,-99 22-117,1 0 0,0 1-1,0 1 1,0 0 0,0 1 0,-1 1-1,1 0 1,21 7 0,-32-8 14,-1 0 0,1 0 0,-1 1 0,1 0 0,-1 0 0,0 0 0,0 0 0,0 0 1,0 1-1,0-1 0,0 1 0,-1-1 0,1 1 0,-1 0 0,0 0 0,0 1 0,0-1 0,0 0 0,-1 1 0,1-1 0,-1 1 0,0-1 0,0 1 0,0 0 0,0-1 0,-1 1 0,1 0 0,-1 0 1,0-1-1,0 1 0,-1 0 0,1 0 0,-2 5 0,-1 3 300,0-1 1,0 1-1,-1-1 1,-1 0-1,0-1 1,-1 1-1,0-1 0,0 0 1,-11 13-1,3-7-112,0 0 0,-1-1-1,0 0 1,-1-1 0,-1-1-1,0-1 1,-1 0 0,0-1-1,-33 14 1,49-24-322,1-1 0,0 1 0,-1-1 0,1 1 0,0-1 0,-1 0 0,1 1 0,-1-1 0,1 0 0,-1 0 0,1 0 0,0 0 1,-1 0-1,1 0 0,-4-1 0,5 1-35,0-1 1,0 1-1,0-1 0,-1 1 1,1-1-1,0 1 1,0-1-1,0 1 1,0 0-1,0-1 1,0 1-1,0-1 1,0 1-1,0-1 1,0 1-1,0-1 1,0 1-1,0-1 1,0 1-1,0-1 1,0 1-1,1 0 0,-1-1 1,0 1-1,0-1 1,0 1-1,1-1 1,-1 1-1,1-1 1,31-36-10576,-1 11 245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37.819"/>
    </inkml:context>
    <inkml:brush xml:id="br0">
      <inkml:brushProperty name="width" value="0.025" units="cm"/>
      <inkml:brushProperty name="height" value="0.025" units="cm"/>
    </inkml:brush>
  </inkml:definitions>
  <inkml:trace contextRef="#ctx0" brushRef="#br0">8 77 15727,'0'8'3934,"-4"45"741,1-24-2091,2 56 0,1-79-2498,1 0 1,-1 0-1,1 0 1,1 0-1,-1 0 1,1 0-1,0-1 1,0 1-1,1 0 1,-1-1-1,1 0 1,1 0-1,-1 0 1,1 0-1,5 6 1,-9-11-69,1 1 0,-1 0-1,1-1 1,-1 1 0,1 0 0,0-1 0,0 1 0,-1-1 0,1 1-1,0-1 1,0 1 0,-1-1 0,1 0 0,0 1 0,0-1 0,0 0-1,-1 0 1,1 0 0,0 1 0,0-1 0,0 0 0,0 0 0,0 0-1,0 0 1,-1 0 0,1-1 0,0 1 0,0 0 0,0 0 0,0-1-1,0 1 1,-1 0 0,1-1 0,0 1 0,0-1 0,-1 1 0,1-1-1,0 1 1,-1-1 0,1 1 0,0-1 0,-1 0 0,1 1 0,-1-1-1,1 0 1,-1 0 0,1 1 0,-1-1 0,0 0 0,1 0 0,-1 0-1,0 0 1,0 1 0,0-1 0,0 0 0,1 0 0,-1-2 0,6-52 825,-6 40-843,0 0 0,-1 0 0,-1 0 0,-1 0 0,0 1 0,0-1 0,-2 0 0,0 1 0,0 0 0,-1 0 0,-12-18 0,18 31 0,0 1 0,0-1 0,0 0 0,0 1 0,0-1 0,0 1 0,0-1 0,0 0 0,1 1 0,-1-1 0,0 1 0,0-1 0,1 1 0,-1-1 0,0 1 0,1-1 0,-1 1 0,0-1 0,1 1 0,-1 0 0,1-1 0,-1 1 0,1-1 0,-1 1 0,1 0 0,-1 0 0,1-1 0,-1 1 0,1 0 0,-1 0 0,1 0 0,0-1 0,-1 1 0,1 0 0,-1 0 0,1 0 0,0 0 0,0 0 0,35-8 0,-27 6 0,12-3-66,12-2-1730,-1-2-1,36-14 0,-34 6-6072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38.519"/>
    </inkml:context>
    <inkml:brush xml:id="br0">
      <inkml:brushProperty name="width" value="0.025" units="cm"/>
      <inkml:brushProperty name="height" value="0.025" units="cm"/>
    </inkml:brush>
  </inkml:definitions>
  <inkml:trace contextRef="#ctx0" brushRef="#br0">149 140 13229,'0'0'3219,"-5"-10"-502,1 3-2106,0-1 1,0 1 0,-1 1-1,0-1 1,-8-8 0,12 14-535,-1-1 0,1 1 0,0 0 0,-1 0 0,1-1 0,0 1 0,-1 0 0,0 0 0,1 0 0,-1 1 0,0-1 1,1 0-1,-1 1 0,0-1 0,0 1 0,1-1 0,-1 1 0,0 0 0,0 0 0,0 0 0,0 0 0,1 0 0,-1 0 1,0 0-1,0 1 0,0-1 0,1 1 0,-1-1 0,0 1 0,1 0 0,-1 0 0,0 0 0,1-1 0,-1 2 0,1-1 1,-1 0-1,1 0 0,0 0 0,-2 3 0,-2 2-71,0 1 0,1 0 0,0 0-1,0 1 1,1-1 0,0 1 0,0 0 0,1 0 0,0 0 0,0 0 0,0 14 0,0-4 32,1 1 0,1-1 0,0 1 0,5 22 0,-5-38 39,0-1 0,0 1 0,1 0-1,0 0 1,-1-1 0,1 1-1,0-1 1,0 1 0,1-1 0,-1 1-1,0-1 1,1 0 0,-1 0-1,1 1 1,0-1 0,0 0 0,0 0-1,0-1 1,0 1 0,0 0-1,0-1 1,1 1 0,-1-1 0,1 0-1,-1 0 1,1 0 0,-1 0-1,1 0 1,0 0 0,-1-1 0,1 1-1,0-1 1,-1 0 0,1 0-1,0 0 1,0 0 0,-1 0 0,1-1-1,0 1 1,-1-1 0,1 0-1,0 0 1,-1 0 0,1 0 0,-1 0-1,0 0 1,1-1 0,-1 1-1,0-1 1,0 1 0,0-1 0,0 0-1,2-3 1,4-4 42,-1-1-1,-1 0 1,0 0 0,0-1-1,-1 0 1,-1 0 0,0 0-1,0 0 1,-1-1 0,0 0-1,-1 1 1,1-19 0,-3 20-59,1 0 0,-2 0 0,1 0 0,-1-1 1,-1 1-1,0 0 0,0 0 0,-1 1 0,0-1 0,-1 0 0,0 1 1,0 0-1,-1 0 0,-11-16 0,15 24-114,1 0-1,0 0 1,-1 1 0,1-1-1,-1 0 1,0 0-1,1 0 1,-1 1 0,0-1-1,1 0 1,-1 1 0,0-1-1,0 1 1,0-1 0,1 0-1,-1 1 1,0 0-1,0-1 1,0 1 0,0 0-1,0-1 1,0 1 0,0 0-1,0 0 1,0 0 0,0 0-1,-2 0 1,2 1-145,0 0-1,1 0 1,-1 0 0,0 0-1,1 0 1,-1 0 0,1 0-1,-1 0 1,1 1 0,-1-1-1,1 0 1,0 0 0,-1 1-1,1-1 1,0 0-1,0 0 1,0 3 0,0 3-635,0-1 0,1 1 0,-1-1 1,1 1-1,1-1 0,-1 0 0,1 1 0,2 5 0,14 6-4888,4-5-2430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39.159"/>
    </inkml:context>
    <inkml:brush xml:id="br0">
      <inkml:brushProperty name="width" value="0.025" units="cm"/>
      <inkml:brushProperty name="height" value="0.025" units="cm"/>
    </inkml:brush>
  </inkml:definitions>
  <inkml:trace contextRef="#ctx0" brushRef="#br0">184 247 14574,'0'0'6219,"-11"-2"-3795,7 1-2320,1 1 1,-1-1 0,0 1 0,0-1 0,0 1-1,0 1 1,0-1 0,0 0 0,0 1 0,0 0 0,0 0-1,0 0 1,0 0 0,1 1 0,-1 0 0,1-1-1,-1 1 1,1 0 0,-1 1 0,1-1 0,0 1-1,0-1 1,0 1 0,1 0 0,-1 0 0,1 0-1,-1 0 1,1 1 0,-3 5 0,-4 5 130,0 0 1,1 1-1,1 0 0,1 1 1,0 0-1,0 0 1,2 0-1,0 1 0,1-1 1,-2 25-1,5-40-221,0 0 0,0 0 0,0 0 0,0 0 0,0 0 0,0 0 0,0 0 0,0 0 0,0 0 0,1 0 0,-1 0 0,0 0 0,1 0 0,-1 0 0,1 0 0,-1 0 0,1 0 0,-1 0 0,1 0 0,0-1-1,-1 1 1,1 0 0,0 0 0,0-1 0,0 1 0,-1 0 0,1-1 0,2 1 0,-1 0 29,0-1 0,0 0 0,0 0 0,0 0 1,0 0-1,0 0 0,0 0 0,0-1 0,0 1 0,0-1 0,0 1 0,0-1 0,3-1 0,4-3 167,-1 0 0,1 0 0,-1 0 1,0-1-1,10-10 0,-2-3-124,0 0 0,-2-2 0,0 1 0,-2-2 0,0 1 0,-2-2 0,0 0 0,-1 0 0,-2 0 0,0-1 0,-1 0 0,-2 0 0,0-1 0,-2 0 0,-1 1 0,0-1 0,-7-48 0,1 61-101,-2 15-25,-3 19-70,-2 34 151,1 0 0,3 1 1,0 70-1,8-123-41,0-1 0,0 0 0,0 1 0,0-1 0,1 0 0,-1 1 0,1-1 0,0 0 0,0 0 0,0 0 0,0 0 0,1 0 0,-1 0 0,1 0 0,0 0 0,0 0 0,0-1 0,0 1 0,0-1 0,5 5 0,-3-5 0,-1-1 0,1 1 0,0 0 0,0-1 0,0 0 0,0 0 0,0 0 0,0-1 0,1 1 0,-1-1 0,0 0 0,0 0 0,0 0 0,0-1 0,0 1 0,7-3 0,-4 1 0,1-1 0,-1 0 0,0 0 0,0 0 0,0-1 0,-1 0 0,1-1 0,-1 1 0,0-1 0,0-1 0,-1 1 0,1-1 0,-1 0 0,-1 0 0,1 0 0,4-9 0,0 0 0,0-1 0,-2 0 0,0-1 0,0 0 0,7-34 0,-22 87 0,3-1 0,-3 43 0,8-77 0,0 0 0,0 1 0,0-1 0,0 0 0,0 0 0,0 0 0,0 1 0,1-1 0,-1 0 0,0 0 0,1 0 0,-1 1 0,1-1 0,-1 0 0,1 0 0,-1 0 0,1 0 0,0 0 0,0 0 0,-1 0 0,1 0 0,0 0 0,0-1 0,0 1 0,0 0 0,0 0 0,2 0 0,0 0 0,-1-1 0,1 1 0,-1-1 0,1 0 0,-1 0 0,1 0 0,0 0 0,-1-1 0,1 1 0,-1-1 0,1 1 0,3-2 0,4-2 0,0-1 0,0 1 0,-1-1 0,0-1 0,14-10 0,-13 6 0,1 0 0,-2-1 0,1-1 0,-2 0 0,1 0 0,-2 0 0,1-1 0,-2 0 0,0-1 0,5-14 0,-12 54-1,0-18-42,1-1 0,0 0 1,0 1-1,0-1 0,1 0 0,3 14 0,-3-19-8,0 0 1,0 0-1,0-1 1,0 1-1,1 0 1,-1-1-1,0 1 0,1 0 1,-1-1-1,1 0 1,0 1-1,-1-1 1,1 0-1,0 0 1,0 0-1,0 0 1,0 0-1,0 0 0,0-1 1,0 1-1,0 0 1,0-1-1,0 0 1,0 1-1,0-1 1,0 0-1,0 0 1,4-1-1,24-2-4198,2-11-2163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39.719"/>
    </inkml:context>
    <inkml:brush xml:id="br0">
      <inkml:brushProperty name="width" value="0.025" units="cm"/>
      <inkml:brushProperty name="height" value="0.025" units="cm"/>
    </inkml:brush>
  </inkml:definitions>
  <inkml:trace contextRef="#ctx0" brushRef="#br0">1 1 16335,'0'0'10218,"6"12"-8947,3 8-946,-1 1-1,-1 0 1,-1 0 0,-1 0 0,-1 1 0,2 26 0,-1 42 322,9 77 473,-14-165-1106,0 0 1,1 0-1,-1 0 1,0 0-1,1 0 1,0 0-1,0 0 1,-1-1-1,1 1 1,0 0-1,0 0 1,1-1-1,-1 1 1,2 2-1,-2-4-1,0 1 1,0-1-1,0 1 0,-1-1 0,1 0 0,0 1 0,0-1 0,0 0 0,0 0 0,0 0 1,0 1-1,0-1 0,0 0 0,-1 0 0,1 0 0,0-1 0,0 1 0,0 0 1,0 0-1,0 0 0,0-1 0,1 1 0,2-3 22,0 1 0,0 0-1,0-1 1,0 0 0,-1 0 0,1 0 0,-1-1 0,0 1-1,0-1 1,4-5 0,14-27-35,-1 0 0,-1-1 0,-3 0 0,-1-2 0,-2 0 0,-1 0 0,-2-1 0,7-64 0,-17 94-957,-4 12-1548,-9 18-4951,8-10 3218,-13 17-6230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0.326"/>
    </inkml:context>
    <inkml:brush xml:id="br0">
      <inkml:brushProperty name="width" value="0.025" units="cm"/>
      <inkml:brushProperty name="height" value="0.025" units="cm"/>
    </inkml:brush>
  </inkml:definitions>
  <inkml:trace contextRef="#ctx0" brushRef="#br0">1 436 13837,'0'0'5963,"9"5"-3411,-5-2-2470,1-1 0,-1 1-1,0-1 1,1 0 0,0 0 0,-1 0 0,1 0 0,0-1 0,0 0-1,0 0 1,0 0 0,0-1 0,0 0 0,0 0 0,0 0-1,0 0 1,0-1 0,0 0 0,0 0 0,0 0 0,0-1 0,-1 1-1,8-4 1,-3-2-891,-1 0-1,1-1 1,-1 0-1,-1 0 1,1 0 0,-2-1-1,1 0 1,-1-1-1,0 1 1,-1-1-1,0 0 1,-1-1-1,0 1 1,-1-1-1,0 0 1,0 1-1,0-13 1,2-6-1791,0-49 0,-6-19 4639,0 59 3129,2 9 3525,-4 53-7613,-5 51 790,4 0-1,5 89 1,0-158-1813,-1-1 0,1 0 0,1 0 1,-1 1-1,1-1 0,0 0 0,5 8 0,-7-12-22,1 0 0,0 1 0,-1-1-1,1 0 1,0 0 0,0 0 0,-1 0-1,1 0 1,0 0 0,0-1-1,0 1 1,0 0 0,0 0 0,0-1-1,1 1 1,-1-1 0,0 1 0,0-1-1,0 1 1,1-1 0,-1 0 0,0 1-1,0-1 1,1 0 0,-1 0 0,0 0-1,0 0 1,1 0 0,-1 0 0,0 0-1,0-1 1,1 1 0,-1 0 0,0-1-1,0 1 1,1-1 0,1-1 0,-1 1 22,0-1 0,-1 0 1,1 1-1,0-1 0,-1 0 0,1 0 1,-1 0-1,0 0 0,0 0 1,1-1-1,-1 1 0,-1 0 0,1-1 1,0 1-1,-1 0 0,1-1 0,-1 1 1,1-3-1,1-51 50,-2 43-21,0-6-44,1 10-29,-1 0-1,0 0 0,0 0 1,-1 0-1,0 0 0,-1 0 0,0 0 1,0 0-1,-6-13 0,1 18 153,4 16-13,2 23 161,1-32-243,0 1-50,0-1 0,0 0 0,1 0 0,-1 0 0,1 0 0,0 0-1,-1 0 1,1 0 0,1 0 0,-1 0 0,0 0 0,1 0 0,-1-1 0,1 1 0,0 0 0,0-1 0,0 0 0,0 1 0,0-1 0,1 0 0,-1 0 0,1 0 0,-1-1 0,1 1 0,0 0 0,-1-1 0,1 0 0,0 0 0,0 0 0,4 1 0,-3-1-1,1 0 0,0 0-1,0-1 1,0 0 0,0 0 0,0 0 0,0 0 0,-1-1 0,1 0 0,0 0 0,0 0 0,-1-1 0,1 1 0,0-1 0,-1 0 0,0-1 0,1 1 0,-1-1 0,4-3 0,1-3 39,-1 0-1,0-1 1,0 0 0,-1-1-1,0 0 1,9-20 0,10-32 24,-30 118-20,1-41-42,2 0 1,0 0-1,0-1 0,2 1 0,-1 0 1,2 0-1,3 14 0,-5-26-217,1-1-1,-1 1 1,1-1 0,0 1-1,0-1 1,0 0 0,0 1-1,0-1 1,0 0-1,0 0 1,0 1 0,0-1-1,1 0 1,-1 0 0,0 0-1,1-1 1,-1 1 0,0 0-1,1 0 1,-1-1 0,1 1-1,0-1 1,2 1 0,-3-1-13,0 0 1,0 0 0,0 0 0,0 0 0,0 0-1,0 0 1,0 0 0,0-1 0,0 1 0,0 0 0,0-1-1,0 1 1,0-1 0,0 1 0,0-1 0,0 0 0,0 1-1,0-1 1,0 0 0,-1 1 0,1-1 0,0 0 0,-1 0-1,1 0 1,0 0 0,-1 0 0,1 1 0,-1-1 0,0 0-1,1 0 1,-1 0 0,0-1 0,1 1 0,-1 0 0,0 0-1,0-1 1,2-24-6405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0.703"/>
    </inkml:context>
    <inkml:brush xml:id="br0">
      <inkml:brushProperty name="width" value="0.025" units="cm"/>
      <inkml:brushProperty name="height" value="0.025" units="cm"/>
    </inkml:brush>
  </inkml:definitions>
  <inkml:trace contextRef="#ctx0" brushRef="#br0">1 1 5573,'0'0'18802,"16"53"-18994,1-32-2210,0-1-1506,2-4-2786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1.046"/>
    </inkml:context>
    <inkml:brush xml:id="br0">
      <inkml:brushProperty name="width" value="0.025" units="cm"/>
      <inkml:brushProperty name="height" value="0.025" units="cm"/>
    </inkml:brush>
  </inkml:definitions>
  <inkml:trace contextRef="#ctx0" brushRef="#br0">46 187 12556,'0'0'11493,"-4"9"-10051,1-3-1284,-4 6 607,0 1-1,1 1 1,1-1 0,0 1-1,-3 21 1,7-35-756,1 0 1,0 1 0,0-1 0,0 1 0,0-1-1,0 0 1,0 1 0,0-1 0,0 1 0,0-1-1,0 0 1,0 1 0,0-1 0,1 1 0,-1-1 0,0 0-1,0 1 1,0-1 0,0 0 0,1 1 0,-1-1-1,0 0 1,0 1 0,1-1 0,-1 0 0,0 0-1,1 1 1,-1-1 0,0 0 0,0 0 0,1 1-1,-1-1 1,1 0 0,-1 0 0,0 0 0,1 0 0,-1 0-1,0 0 1,1 1 0,-1-1 0,1 0 0,22-6 247,20-19 67,9-18-200,-39 31-143,0 0 1,0 1-1,1 1 1,0 0-1,1 1 1,21-9-1,-35 17 15,-1 1 0,1 0 0,-1-1 0,1 1 0,0 0 0,0 0 0,-1-1 0,1 1 0,0 0 0,-1 0 0,1 0-1,0 0 1,0 0 0,-1 0 0,1 0 0,0 0 0,0 0 0,-1 0 0,1 0 0,0 0 0,-1 1 0,1-1 0,0 0 0,-1 1 0,1-1 0,0 0-1,-1 1 1,1-1 0,0 1 0,-1-1 0,1 1 0,-1-1 0,1 1 0,-1-1 0,1 1 0,-1-1 0,0 1 0,1 0 0,-1-1 0,0 1 0,1 0 0,-1-1-1,0 1 1,0 0 0,1 0 0,-2 45 294,1-42-286,-1 0 0,1 0 0,0 0 0,0 0 0,0 0 0,0 0 0,1 0 0,1 6 0,-2-9-89,1 0-1,0-1 1,0 1 0,-1-1-1,1 1 1,0 0 0,0-1-1,0 0 1,0 1 0,0-1-1,0 0 1,0 1 0,0-1-1,0 0 1,0 0-1,0 0 1,0 0 0,0 0-1,0 0 1,0 0 0,0 0-1,0 0 1,0 0 0,0-1-1,0 1 1,0 0 0,1-1-1,26-12-4341,-19 5 2085,0 0-1,-1 0 1,13-16 0,4-8-4667</inkml:trace>
  <inkml:trace contextRef="#ctx0" brushRef="#br0" timeOffset="1">509 1 14029,'0'0'11793,"-10"8"-10101,4-4-1436,2-2-137,0 1 1,0-1 0,0 1-1,0 0 1,1 0-1,-1 1 1,1-1-1,0 1 1,0-1-1,0 1 1,0 0-1,1 0 1,0 0-1,0 0 1,0 1 0,0-1-1,-2 9 1,5-12-115,-1 0 0,0-1 0,1 1 0,-1 0-1,1 0 1,-1 0 0,1 0 0,-1-1 0,1 1 0,-1 0 0,1 0 0,0-1 0,-1 1 0,1-1 0,0 1 0,0 0 0,0-1 0,0 1 0,-1-1 0,1 0 0,0 1 0,0-1 0,0 0 0,0 0 0,0 1 0,0-1 0,0 0 0,1 0 0,36 3 168,-29-2-154,11 0-77,-13-2 6,0 1 0,-1 1 0,1-1 0,0 1-1,0 0 1,0 1 0,-1-1 0,1 1 0,0 1 0,-1-1 0,10 6 0,-15-7 60,0 0-1,-1 0 1,1 0 0,0 0 0,0 1 0,0-1 0,-1 0 0,1 0 0,-1 0 0,1 1 0,-1-1 0,1 0 0,-1 1-1,0-1 1,0 1 0,0-1 0,0 0 0,0 1 0,0-1 0,0 0 0,0 1 0,0-1 0,0 1 0,-1-1 0,1 0-1,-1 0 1,1 1 0,-1-1 0,1 0 0,-1 0 0,0 1 0,0-1 0,1 0 0,-1 0 0,0 0 0,0 0 0,0 0-1,0 0 1,0 0 0,-1-1 0,-1 2 0,-5 5 135,-1 0-1,0-1 0,-16 10 1,17-12-191,-1 0 0,1-1 0,0 0 0,-1 0 1,-13 2-1,0-3-2628,0-4-3650,-4-4-8584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1.746"/>
    </inkml:context>
    <inkml:brush xml:id="br0">
      <inkml:brushProperty name="width" value="0.025" units="cm"/>
      <inkml:brushProperty name="height" value="0.025" units="cm"/>
    </inkml:brush>
  </inkml:definitions>
  <inkml:trace contextRef="#ctx0" brushRef="#br0">1 117 13741,'0'0'8435,"1"10"-6567,14 268 4153,-2-12-3533,-9-423-2274,-8 41-214,0 27 0,9-110 0,-5 193 0,1 0 0,0 0 0,1 0 0,-1 0 0,1 0 0,0 0 0,1 0 0,-1 1 0,1-1 0,0 1 0,1 0 0,-1 0 0,1 0 0,5-5 0,-7 8 0,1 0 0,0 0 0,0 0 0,-1 0 0,1 1 0,0-1 0,0 1 0,1 0 0,-1 0 0,0 0 0,0 0 0,0 0 0,1 1 0,-1-1 0,0 1 0,1 0 0,-1 0 0,0 0 0,1 1 0,-1-1 0,0 1 0,1 0 0,-1-1 0,0 2 0,0-1 0,0 0 0,4 3 0,-2-2 0,-1 1 0,0-1 0,1 1 0,-1 0 0,0 1 0,-1-1 0,1 1 0,-1 0 0,1-1 0,-1 2 0,0-1 0,-1 0 0,1 0 0,-1 1 0,1 0 0,-1-1 0,-1 1 0,1 0 0,-1 0 0,0 0 0,0 0 0,0 0 0,-1 0 0,0 0 0,0 0 0,0 0 0,0 0 0,-1 1 0,0-1 0,0 0 0,-2 6 0,1-5 0,0 0 0,0-1 0,0 1 0,-1-1 0,1 1 0,-1-1 0,-1 0 0,1 0 0,-1 0 0,0-1 0,0 1 0,0-1 0,-1 0 0,1 0 0,-1 0 0,0-1 0,0 1 0,0-1 0,-1-1 0,1 1 0,-1-1 0,1 0 0,-1 0 0,0 0 0,0-1 0,-8 1 0,-6-6-2448,19 4 2182,0-1 1,1 1-1,-1-1 0,0 0 1,0 1-1,1-1 1,-1 0-1,0 0 0,1 1 1,-1-1-1,1 0 1,-1 0-1,1 0 0,-1 0 1,1 1-1,0-1 1,-1 0-1,1 0 0,0 0 1,0 0-1,0 0 1,0 0-1,-1 0 0,1 0 1,1 0-1,-1 0 1,0 0-1,0 0 0,0 0 1,0 0-1,1 0 1,-1 0-1,0 0 0,1 1 1,-1-1-1,1 0 1,-1 0-1,1 0 0,-1 0 1,1 1-1,0-1 1,-1 0-1,1 1 0,0-1 1,0 0-1,1 0 1,15-14-6617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2.083"/>
    </inkml:context>
    <inkml:brush xml:id="br0">
      <inkml:brushProperty name="width" value="0.025" units="cm"/>
      <inkml:brushProperty name="height" value="0.025" units="cm"/>
    </inkml:brush>
  </inkml:definitions>
  <inkml:trace contextRef="#ctx0" brushRef="#br0">84 204 14830,'0'0'14024,"-10"3"-13554,7-2-457,-1 0-1,1 0 1,-1 0 0,1 1 0,0 0 0,-1-1-1,1 1 1,0 1 0,0-1 0,0 0 0,1 1-1,-1-1 1,0 1 0,1 0 0,-4 5 0,3-2 30,0 0 1,0 1-1,1-1 1,0 1-1,0 0 1,0-1 0,1 1-1,0 0 1,-1 10-1,2-14 1,0 0 0,0 0 0,0-1 0,0 1 0,0 0 0,1 0 0,-1-1 0,1 1 0,-1 0 0,1-1 0,0 1 0,0 0 0,0-1 0,1 0 0,-1 1 0,1-1 0,-1 0 0,1 1 0,0-1 0,2 2 0,-2-3 6,0 0 1,-1 0 0,1-1 0,0 1-1,0 0 1,0-1 0,0 0-1,0 1 1,0-1 0,0 0 0,0 0-1,0 0 1,0 0 0,0 0 0,0-1-1,0 1 1,0-1 0,0 1-1,0-1 1,0 1 0,0-1 0,-1 0-1,1 0 1,0 0 0,0 0-1,-1-1 1,1 1 0,-1 0 0,3-3-1,3-2-28,-1-1 0,0 0-1,0 0 1,0-1 0,-1 1-1,0-1 1,-1-1-1,1 1 1,-2-1 0,1 1-1,-1-1 1,-1 0 0,4-17-1,-3 6-12,0 0 1,-2 0-1,0 0 0,-1 0 0,-4-28 0,-12-4-810,15 49 721,0 0 0,-1 0 0,1 1 0,-1-1 0,1 1 0,-1-1 0,0 1 0,0 0 0,0 0-1,0 0 1,-1 0 0,1 0 0,0 0 0,-1 0 0,-3-1 0,6 3-164,-1 0 0,1 0-1,0 1 1,-1-1 0,1 0 0,-1 0-1,1 0 1,0 1 0,-1-1 0,1 0-1,-1 0 1,1 1 0,0-1 0,0 0 0,-1 1-1,1-1 1,0 0 0,-1 1 0,1-1-1,0 0 1,0 1 0,0-1 0,-1 0-1,1 1 1,0-1 0,0 1 0,0-1 0,0 1-1,0-1 1,0 0 0,0 1 0,0-1-1,0 1 1,0-1 0,0 1 0,0-1-1,0 0 1,0 1 0,0-1 0,1 1 0,-1-1-1,0 1 1,0-1 0,0 0 0,1 1-1,-1-1 1,0 0 0,0 1 0,1-1-1,-1 0 1,0 1 0,1-1 0,-1 0 0,0 0-1,1 1 1,-1-1 0,1 0 0,-1 0-1,0 0 1,1 0 0,-1 1 0,1-1-1,-1 0 1,0 0 0,1 0 0,-1 0 0,2 0-1,12 1-6978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6.751"/>
    </inkml:context>
    <inkml:brush xml:id="br0">
      <inkml:brushProperty name="width" value="0.025" units="cm"/>
      <inkml:brushProperty name="height" value="0.025" units="cm"/>
    </inkml:brush>
  </inkml:definitions>
  <inkml:trace contextRef="#ctx0" brushRef="#br0">51 0 16047,'0'0'7735,"0"11"-6619,-13 120 1784,-4 63-3259,18-184-316,-3 10-3491,-8-15-5236,1-5 2132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2.644"/>
    </inkml:context>
    <inkml:brush xml:id="br0">
      <inkml:brushProperty name="width" value="0.025" units="cm"/>
      <inkml:brushProperty name="height" value="0.025" units="cm"/>
    </inkml:brush>
  </inkml:definitions>
  <inkml:trace contextRef="#ctx0" brushRef="#br0">0 77 8968,'0'0'3631,"0"-11"-193,0-54 1991,3 158 1339,-3-62-6209,1 1 0,8 54 0,-7-80-531,19 76 138,-19-76-154,0 0 1,0 0 0,1 0 0,0 0 0,0-1 0,1 1 0,-1-1 0,1 0 0,0 0 0,9 8 0,-13-13 0,1 1-1,-1 0 1,1-1-1,0 1 1,-1 0-1,1-1 1,0 1-1,-1-1 1,1 1-1,0-1 1,0 1-1,0-1 1,-1 1-1,1-1 1,0 0-1,0 0 1,0 1-1,0-1 1,0 0-1,0 0 1,0 0-1,-1 0 1,1 0-1,0 0 1,0 0-1,0 0 1,0-1-1,0 1 1,0 0-1,0 0 1,-1-1-1,1 1 1,0 0-1,0-1 1,0 1-1,-1-1 1,1 1-1,0-1 1,-1 0-1,1 1 1,0-1-1,-1 0 1,1 1-1,-1-1 1,1 0-1,-1 0 1,1 1-1,-1-1 1,0 0-1,1 0 1,-1 0-1,0 0 1,1 0-1,-1 1 1,0-1-1,0 0 1,0 0-1,0-1 1,1-57 1119,-1 57-1107,-2-15 65,-2 0-1,0 1 0,-1-1 0,-1 1 0,-1 0 1,-15-29-1,21 43-89,5 6 0,0 0 0,1-1 0,-1 1 0,1-1 0,0 0 0,0-1 0,0 1 0,0-1 0,1 0 0,-1 0 0,1 0 0,-1-1 0,1 0 0,0 0 0,-1 0 0,9-1 0,-6 1 0,-1 0 0,1-1 0,0 0 0,-1 0 0,1 0 0,-1-1 0,1 0 0,-1-1 0,1 0 0,-1 0 0,0 0 0,0-1 0,13-7 0,-17 7 0,0-1 0,0 1 0,-1-1 0,1 0 0,-1 1 0,0-1 0,0 0 0,0-1 0,0 1 0,-1 0 0,0 0 0,0-1 0,0 1 0,0-1 0,-1 1 0,1-1 0,-1 1 0,0-1 0,-2-6 0,3 11 0,-1 0 0,0-1 0,0 1 0,0 0 0,0-1 0,0 1 0,0 0 1,0 0-1,0-1 0,0 1 0,0 0 0,0-1 0,0 1 0,0 0 0,0 0 0,0-1 0,0 1 0,0 0 0,-1-1 0,1 1 0,0 0 0,0 0 0,0-1 1,0 1-1,-1 0 0,1 0 0,0-1 0,0 1 0,0 0 0,-1 0 0,1 0 0,0 0 0,0-1 0,-1 1 0,1 0 0,0 0 0,0 0 0,-1 0 0,1 0 1,0 0-1,-1 0 0,1 0 0,0 0 0,0 0 0,-1 0 0,1 0 0,0 0 0,-1 0 0,1 0 0,0 0 0,0 0 0,-1 0 0,1 0 0,0 0 0,-1 0 1,1 0-1,0 0 0,0 1 0,-1-1 0,1 0 0,0 0 0,0 0 0,-1 1 0,-12 15-20,11-10 20,0 0-1,0-1 1,1 1 0,0 0-1,0-1 1,0 1-1,1 0 1,-1 0 0,2 0-1,0 11 1,0-15 1,0 1-1,0-1 1,-1 0 0,1 0-1,0 0 1,1 0 0,-1-1-1,0 1 1,1 0-1,-1 0 1,1-1 0,-1 1-1,1-1 1,0 1 0,-1-1-1,1 0 1,0 0 0,0 0-1,0 0 1,0 0 0,0 0-1,0 0 1,0-1-1,1 1 1,-1-1 0,0 1-1,0-1 1,0 0 0,1 0-1,3 0 1,4-1-1,0 0 0,-1 0 0,1-1 0,-1-1 0,1 1 0,-1-1 0,0-1 0,0 0 0,0 0 0,0-1 0,-1 0 0,1 0 0,-1-1 0,12-12 0,24-14 0,-44 32-21,1 0 0,-1 0 0,0 0 0,0-1 0,1 1 0,-1 0 0,0 0 0,1 0-1,-1 0 1,0 0 0,0 0 0,1 0 0,-1 0 0,0 0 0,1 0 0,-1 0 0,0 0 0,0 1 0,1-1 0,-1 0 0,0 0 0,1 0 0,-1 0 0,0 0 0,0 0 0,0 1-1,1-1 1,-1 0 0,0 0 0,0 0 0,1 1 0,-1-1 0,0 0 0,0 0 0,0 1 0,0-1 0,0 0 0,1 0 0,-1 1 0,0-1 0,0 0 0,0 0 0,0 1 0,0-1-1,0 0 1,0 1 0,0-1 0,0 0 0,0 1 0,0-1 0,0 0 0,0 0 0,0 1 0,0-1 0,0 0 0,-1 1 0,1 31-2787,2 3-1475,10-36-5544,-4-7 2353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2.985"/>
    </inkml:context>
    <inkml:brush xml:id="br0">
      <inkml:brushProperty name="width" value="0.025" units="cm"/>
      <inkml:brushProperty name="height" value="0.025" units="cm"/>
    </inkml:brush>
  </inkml:definitions>
  <inkml:trace contextRef="#ctx0" brushRef="#br0">1 13 13036,'0'0'7736,"9"-2"-4955,29-8-790,-37 10-1909,0 0-1,0 0 1,0 0 0,-1 0-1,1 0 1,0 0 0,0 0-1,0 0 1,0 0-1,0 1 1,0-1 0,-1 0-1,1 1 1,0-1 0,0 0-1,0 1 1,-1-1-1,1 1 1,0-1 0,-1 1-1,1 0 1,0-1 0,-1 1-1,1 0 1,-1-1-1,1 1 1,-1 0 0,1 0-1,-1 0 1,1-1 0,-1 1-1,0 0 1,0 0-1,1 0 1,-1 0 0,0 0-1,0-1 1,0 1 0,0 0-1,0 0 1,0 0-1,0 0 1,0 0 0,-1 1-1,-5 39 2359,-10-7-1836,13-30-576,0-1 0,1 1 0,0 0 1,0 0-1,0 0 0,0 1 0,0-1 0,1 0 0,0 1 0,0-1 0,0 1 0,1-1 0,-1 1 1,1-1-1,0 1 0,0-1 0,2 10 0,-1-13-28,1 1 0,-1 0 0,0-1 0,1 1 0,-1-1 0,1 1 0,0-1 0,-1 0 0,1 0 0,0 1 0,0-1 0,0 0 0,-1-1 0,1 1 0,0 0 0,1-1 0,-1 1 0,0-1 0,0 1 0,0-1 0,4 0 0,52 0 0,-46 0 0,-3-1-89,1 0 0,-1-1-1,-1 0 1,1 0 0,0-1 0,13-6-1,-19 8 3,0 0 0,0 0-1,0-1 1,-1 1-1,1-1 1,-1 1-1,1-1 1,-1 0 0,0 0-1,1 0 1,-1 0-1,0-1 1,-1 1 0,1 0-1,0-1 1,-1 1-1,1-1 1,-1 0 0,0 0-1,0 1 1,0-1-1,0 0 1,1-5-1,-3 7-403,1 0 1,0-1-1,-1 1 0,1 0 0,-1 0 0,0 0 0,0-1 0,1 1 0,-1 0 0,0 0 0,0 0 0,0 0 0,0 0 0,0 0 0,0 0 0,0 1 0,0-1 0,0 0 0,-1 1 1,1-1-1,0 1 0,0-1 0,-1 1 0,1-1 0,0 1 0,-1 0 0,-1-1 0,-2 0-1287,-21-8-7233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3.311"/>
    </inkml:context>
    <inkml:brush xml:id="br0">
      <inkml:brushProperty name="width" value="0.025" units="cm"/>
      <inkml:brushProperty name="height" value="0.025" units="cm"/>
    </inkml:brush>
  </inkml:definitions>
  <inkml:trace contextRef="#ctx0" brushRef="#br0">1 192 12620,'0'0'13421,"74"-9"-11788,-38-4-864,0 2-321,-3-2-384,-4-1-256,-5-4-2370,-5-1-2499,-6-3-4740</inkml:trace>
  <inkml:trace contextRef="#ctx0" brushRef="#br0" timeOffset="1">313 1 19795,'0'0'6982,"-18"56"-4163,18-33-833,0-1-801,0 0-1185,11-4 0,1-2 0,-3-5 0,0-2-1409,-3-5-449,-5-20-10025,-4-9 3555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3.668"/>
    </inkml:context>
    <inkml:brush xml:id="br0">
      <inkml:brushProperty name="width" value="0.025" units="cm"/>
      <inkml:brushProperty name="height" value="0.025" units="cm"/>
    </inkml:brush>
  </inkml:definitions>
  <inkml:trace contextRef="#ctx0" brushRef="#br0">0 1 10218,'0'0'18673,"18"18"-20851,-10 0-1441,2 2-1922,-5 3-6663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4.086"/>
    </inkml:context>
    <inkml:brush xml:id="br0">
      <inkml:brushProperty name="width" value="0.025" units="cm"/>
      <inkml:brushProperty name="height" value="0.025" units="cm"/>
    </inkml:brush>
  </inkml:definitions>
  <inkml:trace contextRef="#ctx0" brushRef="#br0">105 503 16528,'0'0'3795,"2"-11"391,0-3-2795,0 8-855,-1 1 0,0-1 0,-1 0 0,1 0 1,-1 0-1,0 0 0,-2-8 0,2 13-494,0 1 1,0-1-1,0 0 1,0 0-1,0 0 1,-1 1 0,1-1-1,0 0 1,-1 0-1,1 1 1,0-1-1,-1 0 1,1 0 0,-1 1-1,1-1 1,-1 0-1,1 1 1,-1-1-1,0 1 1,1-1 0,-1 1-1,0-1 1,1 1-1,-1 0 1,0-1 0,0 1-1,0 0 1,1-1-1,-1 1 1,0 0-1,0 0 1,0 0 0,1 0-1,-1-1 1,0 1-1,0 1 1,0-1-1,0 0 1,1 0 0,-1 0-1,0 0 1,0 0-1,0 1 1,1-1-1,-1 0 1,0 1 0,0-1-1,1 1 1,-1-1-1,0 1 1,1-1-1,-1 1 1,1-1 0,-2 2-1,-2 0-38,-1 2-1,1-1 0,-1 1 0,1-1 1,0 1-1,-6 8 0,4-2 14,0 1-1,1-1 1,0 1-1,1 0 1,0 1-1,1-1 0,0 1 1,1-1-1,1 1 1,-1 0-1,2 0 1,1 19-1,-1-29-16,0-1 0,0 1 0,0 0 0,1-1 0,-1 1 0,1 0 0,-1-1 0,1 1 0,0-1 0,0 1 0,0-1 0,0 1 0,0-1 0,0 0 0,0 1 0,0-1 0,0 0 0,0 0 0,1 0 0,-1 0 0,1 0 0,-1 0 0,1 0 0,-1 0 0,1 0 0,-1-1 0,1 1 0,0-1 0,-1 1 0,1-1 0,0 0 0,-1 0 0,1 1 0,0-1 0,-1 0 0,1 0 0,0-1 0,3 0 0,0 1 0,0-1 0,0-1 0,0 1 0,1-1 0,-2 0 0,1 0 0,0 0 0,0 0 0,-1-1 0,1 0 0,6-5 0,0-6 0,-1 0 0,0 0 0,0-1 0,-2-1 0,0 1 0,0-1 0,-2-1 0,0 1 0,-1-1 0,0 0 0,3-29 0,-9 65 0,1-14 0,-1 1 0,1-1 0,1 0 0,-1 1 0,1-1 0,-1 1 0,3 6 0,-2-10 0,0-1 0,0 0 0,0 0 0,0 1 0,0-1 0,0 0 0,0 0 0,0 0 0,0 0 0,0 0 0,0 0 0,1 0 0,-1-1 0,0 1 0,1 0 0,-1-1 0,1 1 0,-1-1 0,0 1 0,1-1 0,-1 0 0,1 1 0,-1-1 0,1 0 0,0 0 0,-1 0 0,1 0 0,-1-1 0,1 1 0,-1 0 0,3-1 0,1-1 0,1 1 0,-1-1 0,0-1 0,1 1 0,-1-1 0,0 0 0,-1 0 0,1 0 0,0-1 0,-1 1 0,0-1 0,0 0 0,4-5 0,46-63 0,-41 50 0,-1 0 0,-1-1 0,-1 0 0,-2-1 0,0 0 0,-1 0 0,-1-1 0,-1 1 0,-2-1 0,0-1 0,-2 1 0,-1-31 0,0 54 0,0 1 0,0 0 0,0 0 0,0 0 0,0 0 0,0 0 0,0 0 0,0 0 0,-1 0 0,1 0 0,0 0 0,-1 0 0,1 0 0,-1 0 0,1 0 0,-1 0 0,1 0 0,-1 0 0,1 1 0,-1-1 0,0 0 0,0 0 0,1 0 0,-1 1 0,0-1 0,-2 0 0,2 0 0,0 1 0,-1 1 0,1-1 0,-1 0 0,1 0 0,0 0 0,-1 1 0,1-1 0,0 1 0,-1-1 0,1 1 0,0-1 0,0 1 0,-1 0 0,1 0 0,0 0 0,-1 1 0,-6 4 0,0 2 0,1-1 0,0 1 0,-8 11 0,5-5 0,1 1 0,1 0 0,0 1 0,1 0 0,0 0 0,2 0 0,0 1 0,0 0 0,-3 32 0,8-41 0,-1 0 0,1 0 0,0 0 0,1 0 0,0 0 0,0 0 0,1 0 0,0 0 0,1-1 0,-1 1 0,1 0 0,1-1 0,0 0 0,0 0 0,0 0 0,1 0 0,-1-1 0,2 0 0,-1 0 0,1 0 0,0 0 0,0-1 0,8 5 0,-2-2-408,1 0 0,0-1 0,1 0 1,24 8-1,-31-13-30,-1 0 0,1-1 0,0 1 1,-1-2-1,1 1 0,0 0 1,0-1-1,-1-1 0,1 1 0,0-1 1,0 0-1,11-4 0,7-9-8552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4.431"/>
    </inkml:context>
    <inkml:brush xml:id="br0">
      <inkml:brushProperty name="width" value="0.025" units="cm"/>
      <inkml:brushProperty name="height" value="0.025" units="cm"/>
    </inkml:brush>
  </inkml:definitions>
  <inkml:trace contextRef="#ctx0" brushRef="#br0">0 1 9545,'0'0'22261,"48"58"-21300,-36-11-961,2 5 0,2 4 0,-1 3-545,0-6-2882,-2-4-4228,0-7-11787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4.775"/>
    </inkml:context>
    <inkml:brush xml:id="br0">
      <inkml:brushProperty name="width" value="0.025" units="cm"/>
      <inkml:brushProperty name="height" value="0.025" units="cm"/>
    </inkml:brush>
  </inkml:definitions>
  <inkml:trace contextRef="#ctx0" brushRef="#br0">5 0 14510,'0'0'14221,"-4"53"-13997,7-47-2177</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9.013"/>
    </inkml:context>
    <inkml:brush xml:id="br0">
      <inkml:brushProperty name="width" value="0.025" units="cm"/>
      <inkml:brushProperty name="height" value="0.025" units="cm"/>
    </inkml:brush>
  </inkml:definitions>
  <inkml:trace contextRef="#ctx0" brushRef="#br0">1 0 4965,'0'0'640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49.760"/>
    </inkml:context>
    <inkml:brush xml:id="br0">
      <inkml:brushProperty name="width" value="0.025" units="cm"/>
      <inkml:brushProperty name="height" value="0.025" units="cm"/>
    </inkml:brush>
  </inkml:definitions>
  <inkml:trace contextRef="#ctx0" brushRef="#br0">0 1348 6822,'0'0'4874,"3"-3"-4564,7-16-83,0 0 0,0-1 0,-2 0 0,-1-1 0,0 0 0,-2 0 0,5-31 0,6-15 237,183-622 1879,-174 609-1647,-4-1 0,17-130-1,-35 195-547,-2 8-232,-7 18-1506,5-8 1101,0 0 1,0-1 0,0 1 0,0 0 0,0-1 0,-1 1 0,1-1 0,-1 0-1,1 0 1,-1 1 0,1-1 0,-1 0 0,0 0 0,0 0 0,-3 1 0,-7 1-4856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50.116"/>
    </inkml:context>
    <inkml:brush xml:id="br0">
      <inkml:brushProperty name="width" value="0.025" units="cm"/>
      <inkml:brushProperty name="height" value="0.025" units="cm"/>
    </inkml:brush>
  </inkml:definitions>
  <inkml:trace contextRef="#ctx0" brushRef="#br0">0 513 7271,'0'0'9027,"3"-9"-8643,4-8 1,0 1 0,2-1 0,0 1 0,1 0 0,1 1 0,0 1 0,19-20 0,37-53 737,12-54-421,-17 28-409,-62 112-298,1 0 1,-1 0 0,1 0 0,-1 0-1,1 0 1,0 0 0,-1 0 0,1 0-1,0 0 1,0 0 0,0 0 0,-1 1-1,1-1 1,0 0 0,0 1 0,0-1-1,0 0 1,1 1 0,-1 0 0,0-1-1,0 1 1,2-1 0,-2 1 2,0 1 0,0-1 0,0 1-1,0-1 1,0 1 0,0-1 0,-1 1 0,1 0 0,0-1 0,0 1 0,0 0-1,-1 0 1,1-1 0,0 1 0,-1 0 0,1 0 0,-1 0 0,1 0 0,-1 0 0,1 1-1,4 11 20,-1 0-1,0 1 1,2 15-1,-3-13 67,12 45-108,22 83-731,-5-51-5005,-24-76-398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7.113"/>
    </inkml:context>
    <inkml:brush xml:id="br0">
      <inkml:brushProperty name="width" value="0.025" units="cm"/>
      <inkml:brushProperty name="height" value="0.025" units="cm"/>
    </inkml:brush>
  </inkml:definitions>
  <inkml:trace contextRef="#ctx0" brushRef="#br0">4 133 15022,'0'0'3369,"-1"-9"-385,1 6-2795,-1 0 1,0 0 0,1 0-1,-1 0 1,1-1-1,0 1 1,0 0 0,0 0-1,1 0 1,-1 0 0,1 0-1,0 0 1,-1 0-1,1 0 1,1 0 0,-1 0-1,0 0 1,1 0-1,-1 1 1,1-1 0,0 1-1,0-1 1,0 1 0,0 0-1,0-1 1,5-2-1,7-2-48,1 0 0,0 1 0,0 1 0,0 0 0,1 1 0,0 1-1,0 0 1,0 1 0,0 1 0,0 1 0,0 0 0,31 4-1,-42-3-76,0 0 0,-1 1 0,1-1-1,-1 1 1,1 0 0,-1 0-1,0 0 1,1 1 0,-1-1-1,0 1 1,-1 0 0,1 0-1,-1 0 1,1 1 0,-1 0-1,0-1 1,0 1 0,0 0-1,-1 0 1,1 0 0,-1 1-1,0-1 1,0 1 0,-1-1-1,1 1 1,-1-1 0,0 1-1,0 0 1,-1 0 0,1-1 0,-1 1-1,0 0 1,-1 0 0,0 5-1,1-4 19,-1 0 0,0 0 0,0 0 0,-1 0 0,1 0 0,-1-1 0,0 1 0,-1-1 0,0 1 0,0-1 0,0 0 0,0 0 0,-1 0 0,0 0 0,0 0 0,0-1-1,0 0 1,-1 0 0,0 0 0,1 0 0,-2-1 0,1 0 0,0 0 0,-1 0 0,1-1 0,-12 4 0,6-4-383,1-1-1,-1 0 1,1-1 0,-14 0-1,23 0 190,-1 0-1,0 0 1,0 0 0,0 0-1,0 0 1,0-1-1,0 1 1,0 0 0,1-1-1,-1 0 1,0 1-1,0-1 1,1 0 0,-1 0-1,0 0 1,1 0-1,-1 0 1,1 0 0,-1-1-1,1 1 1,0 0-1,-1-1 1,1 1-1,0-1 1,0 1 0,0-1-1,0 0 1,0 1-1,1-1 1,-2-3 0,2 4-238,0 1 1,0 0-1,0-1 1,0 1-1,0-1 1,0 1 0,0 0-1,0-1 1,0 1-1,0-1 1,0 1-1,1 0 1,-1-1 0,0 1-1,0 0 1,0-1-1,1 1 1,-1 0-1,0-1 1,0 1-1,1 0 1,-1 0 0,0-1-1,1 1 1,-1 0-1,0 0 1,1-1-1,-1 1 1,0 0 0,1 0-1,-1 0 1,1 0-1,-1 0 1,1-1-1,14-2-9237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56.753"/>
    </inkml:context>
    <inkml:brush xml:id="br0">
      <inkml:brushProperty name="width" value="0.025" units="cm"/>
      <inkml:brushProperty name="height" value="0.025" units="cm"/>
    </inkml:brush>
  </inkml:definitions>
  <inkml:trace contextRef="#ctx0" brushRef="#br0">21 2 2851,'-7'2'256,"-1"-2"160,5 0 33,1 0-193,4 0-1185,3-3-1025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1:04.026"/>
    </inkml:context>
    <inkml:brush xml:id="br0">
      <inkml:brushProperty name="width" value="0.025" units="cm"/>
      <inkml:brushProperty name="height" value="0.025" units="cm"/>
    </inkml:brush>
  </inkml:definitions>
  <inkml:trace contextRef="#ctx0" brushRef="#br0">93 22 3716,'0'0'-129,"-57"-18"-447,40 17 736,-1-1-576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1:06.465"/>
    </inkml:context>
    <inkml:brush xml:id="br0">
      <inkml:brushProperty name="width" value="0.025" units="cm"/>
      <inkml:brushProperty name="height" value="0.025" units="cm"/>
    </inkml:brush>
  </inkml:definitions>
  <inkml:trace contextRef="#ctx0" brushRef="#br0">232 144 1954,'0'0'6694,"-9"-5"-5626,-1 1-723,0 1 1,0 0-1,-1 0 1,1 1-1,-1 0 1,1 1-1,-1 0 1,0 1-1,1 0 1,-1 1-1,0 0 0,1 0 1,-13 4-1,-9 2-81,0 0 2753,34-4-1684,20-3-832,331-15 1605,-161 4-1404,113-1-302,259-15 881,25-4-852,-270 16-356,706-2 157,-789 33-142,77 2 53,-297-21-146,-16 3-11,-38-4-187,-43-4 204,-384-27-39,133 34-158,-910 25-1306,803-11 1512,232-12 1,-299 41 0,473-34-242,26-3 66,20-2 75,304 2 161,-172-7-40,1355-27 86,-73 7-266,-1309 27-118,-122-5 254,-34 0-1251,0-1 1,1-1 0,-56-12-1,19-8-4293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2:07.929"/>
    </inkml:context>
    <inkml:brush xml:id="br0">
      <inkml:brushProperty name="width" value="0.025" units="cm"/>
      <inkml:brushProperty name="height" value="0.025" units="cm"/>
    </inkml:brush>
  </inkml:definitions>
  <inkml:trace contextRef="#ctx0" brushRef="#br0">1 214 5830,'0'0'5930,"8"1"-5033,19 1-303,0-1-1,0-1 0,-1-2 0,1 0 0,0-2 1,-1-1-1,27-9 0,9 1-100,0 2 0,0 2 0,1 4 0,81 3 0,55-5-134,213-32 1541,391-21-399,-305 38-1333,50 0 45,0 33 217,420 30-176,0-36 234,-685-5-392,394-15 0,-79 1-96,-155 11 262,-452 6-2667,-1-1-3283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2:29.616"/>
    </inkml:context>
    <inkml:brush xml:id="br0">
      <inkml:brushProperty name="width" value="0.025" units="cm"/>
      <inkml:brushProperty name="height" value="0.025" units="cm"/>
    </inkml:brush>
  </inkml:definitions>
  <inkml:trace contextRef="#ctx0" brushRef="#br0">0 65 7783,'0'0'9332,"10"-1"-8414,580-24 4319,-481 23-4821,-1 5 1,205 33-1,-46 4 454,418 9 1,-381-45-611,413 17-67,-472-4-52,496 44 572,69-12 239,3-51-564,-58-54-255,-287 12-63,768-112 187,-1076 131-258,-101 18 26,5-1-24,-52 6 189,-24 1 235,10 1 415,-1 0-2757,2-6-5926,1-3 81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3:57.104"/>
    </inkml:context>
    <inkml:brush xml:id="br0">
      <inkml:brushProperty name="width" value="0.025" units="cm"/>
      <inkml:brushProperty name="height" value="0.025" units="cm"/>
    </inkml:brush>
  </inkml:definitions>
  <inkml:trace contextRef="#ctx0" brushRef="#br0">1 365 4100,'697'-60'9793,"3"44"-6698,-227 8-1367,-356 5-1638,1157-50 685,-639 15 592,749-75 1249,-1291 100-2408,343-42 833,-425 54-1032,7-2-10,0 2 0,0 0 0,32 3 0,-49-2-48,0 1 1,1-1-1,-1 0 0,0 0 1,0 1-1,0-1 0,0 1 0,0-1 1,0 1-1,0-1 0,0 1 1,0-1-1,0 1 0,-1 0 0,1 0 1,0 0-1,0-1 0,0 1 1,-1 0-1,1 0 0,-1 0 0,1 0 1,-1 0-1,1 0 0,-1 0 1,1 0-1,0 2 0,1 20-3915,-2-9-3066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2.097"/>
    </inkml:context>
    <inkml:brush xml:id="br0">
      <inkml:brushProperty name="width" value="0.025" units="cm"/>
      <inkml:brushProperty name="height" value="0.025" units="cm"/>
    </inkml:brush>
  </inkml:definitions>
  <inkml:trace contextRef="#ctx0" brushRef="#br0">273 0 20115,'0'0'1185,"-21"70"289,0-26 287,-6 8-351,-3 3-418,-3 0-671,3-3-193,2-9 0,4-6 897,6-11-256,3-5-609,5-7-128,1-9-801,5-5-1249,2-10-1441,2-20-2947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2.434"/>
    </inkml:context>
    <inkml:brush xml:id="br0">
      <inkml:brushProperty name="width" value="0.025" units="cm"/>
      <inkml:brushProperty name="height" value="0.025" units="cm"/>
    </inkml:brush>
  </inkml:definitions>
  <inkml:trace contextRef="#ctx0" brushRef="#br0">0 0 10762,'0'0'11787,"32"59"-9480,-1-38-1090,13 1-96,4-1-545,6-4-448,5-3-480,-2-8-3395,0-6-6952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57.292"/>
    </inkml:context>
    <inkml:brush xml:id="br0">
      <inkml:brushProperty name="width" value="0.025" units="cm"/>
      <inkml:brushProperty name="height" value="0.025" units="cm"/>
    </inkml:brush>
  </inkml:definitions>
  <inkml:trace contextRef="#ctx0" brushRef="#br0">1 324 8552,'0'0'6262,"8"-1"-5947,4-1-190,186-14 3129,4 3-1227,17 1 238,-51 13-592,34 1-1143,286-33 0,-123-13-161,414 2-1,-166 35-303,175 0-28,-776 7-32,1011-28 358,393-47 710,-927 53-855,678-4 621,-845 55-711,-165-11-1233,-156-18 870,0 0-1,0 1 1,0-1 0,1 0 0,-1 0-1,0 0 1,0 0 0,0 0-1,0 0 1,1-1 0,-1 1-1,0 0 1,0-1 0,0 1 0,0 0-1,0-1 1,0 0 0,0 1-1,0-1 1,0 1 0,0-1-1,0 0 1,0 0 0,0 0 0,1-1-1,7-19-6517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5:25.812"/>
    </inkml:context>
    <inkml:brush xml:id="br0">
      <inkml:brushProperty name="width" value="0.025" units="cm"/>
      <inkml:brushProperty name="height" value="0.025" units="cm"/>
    </inkml:brush>
  </inkml:definitions>
  <inkml:trace contextRef="#ctx0" brushRef="#br0">0 373 7015,'0'0'6411,"9"-4"-5242,14-4-259,2 1 1,-1 0-1,1 2 1,-1 1-1,42-2 0,143 6 513,-101 2-909,155 18 19,-6 0-57,1197-20 1120,-751-57-1512,-642 50-82,261-33 12,370-32 41,789-37-18,-849 71-27,-262 21-14,500-13 46,-720 27-41,905 18 56,-546-1-34,1167 76 57,-1206-57 117,462-8-104,-336-15-84,1268 13 56,-1573-22-61,806-22 33,-323-1-56,433-32 764,-975 43-1086,-168 10-3732,-28 0-1757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7.439"/>
    </inkml:context>
    <inkml:brush xml:id="br0">
      <inkml:brushProperty name="width" value="0.025" units="cm"/>
      <inkml:brushProperty name="height" value="0.025" units="cm"/>
    </inkml:brush>
  </inkml:definitions>
  <inkml:trace contextRef="#ctx0" brushRef="#br0">83 0 15214,'0'0'16186,"-5"12"-15780,-11 29-269,2 1 1,1 0-1,2 1 0,3 0 0,1 1 1,-1 49-1,12-79-1924,-4-13 1575,1-1-1,-1 1 1,1-1 0,-1 0 0,1 1-1,-1-1 1,1 0 0,-1 0 0,1 1-1,-1-1 1,1 0 0,-1 0 0,1 0-1,-1 0 1,1 1 0,0-1 0,-1 0-1,1 0 1,-1 0 0,1 0 0,0 0-1,-1-1 1,2 1 0,5-2-7801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5:51.236"/>
    </inkml:context>
    <inkml:brush xml:id="br0">
      <inkml:brushProperty name="width" value="0.025" units="cm"/>
      <inkml:brushProperty name="height" value="0.025" units="cm"/>
    </inkml:brush>
  </inkml:definitions>
  <inkml:trace contextRef="#ctx0" brushRef="#br0">1 115 5669,'0'0'10640,"11"-5"-10112,21-8-169,0 2 0,1 1-1,0 2 1,44-6 0,182-6 188,282 14 0,-186 18-187,41 1 199,554 8 803,85 0-402,-11-44-672,1043-48-229,-1481 116-73,-22 0 76,-447-45 95,-42-1-38,136 15 0,-210-14-161,-1 0 0,0 0 0,0 0 0,1 0 0,-1 0 0,0 0 0,0 0 1,1 0-1,-1 0 0,0 0 0,1 0 0,-1 0 0,0 0 0,0 0 0,1 0 0,-1 0 0,0 0 0,0 0 0,1 0 1,-1 0-1,0 0 0,0 0 0,1 0 0,-1 0 0,0 1 0,0-1 0,1 0 0,-1 0 0,0 0 0,0 0 1,0 1-1,1-1 0,-1 0 0,0 0 0,0 1 0,0-1 0,0 0 0,0 0 0,0 1 0,1-1 0,-1 0 1,0 0-1,0 1 0,0-1 0,0 0 0,0 0 0,0 1 0,-13 3-4966,1-4-646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10.068"/>
    </inkml:context>
    <inkml:brush xml:id="br0">
      <inkml:brushProperty name="width" value="0.025" units="cm"/>
      <inkml:brushProperty name="height" value="0.025" units="cm"/>
    </inkml:brush>
  </inkml:definitions>
  <inkml:trace contextRef="#ctx0" brushRef="#br0">0 63 1537,'0'0'6337,"13"8"-5104,-2 0-910,-7-5-199,1 1 0,-1-1-1,1 0 1,0 0 0,1-1-1,-1 1 1,0-1 0,1 0-1,-1 0 1,1-1 0,-1 0-1,1 0 1,0 0 0,7-1-1,393-6 3333,542-47-2710,-158 23 625,1 36-988,457-11 158,560 6 239,-457-11 853,-1296 6-1494,12-2-38,-1 3 1,94 8-1,-149-3-130,1 0 0,-1 1 0,0 0 1,0 1-1,-1 0 0,1 1 0,9 6 0,-12-7-775,0 1 0,-1 1 0,0-1 0,0 1 0,8 9 0,-1 6-5490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15.211"/>
    </inkml:context>
    <inkml:brush xml:id="br0">
      <inkml:brushProperty name="width" value="0.025" units="cm"/>
      <inkml:brushProperty name="height" value="0.025" units="cm"/>
    </inkml:brush>
  </inkml:definitions>
  <inkml:trace contextRef="#ctx0" brushRef="#br0">55 38 3459,'0'0'9604,"-8"-6"-8392,-1-2-903,7 6-179,-1-1 0,0 0-1,0 1 1,0 0 0,-1 0 0,1 0-1,0 0 1,-1 0 0,-5-1 0,30 12 1579,23 9-1230,27-9 575,130 0-1,-73-7-795,756-3 2328,-480-8-1675,-179 7-622,852 9 1274,380 19-1172,-1167-25-365,40 3 4,242-1 18,-388-11-2,199-33 1,-318 26 14,-51 11 20,-16 5 108,-6 3-830,-19 7-2698,27-11 3019,-1 0 0,1 0 1,-1 0-1,1 0 0,-1 0 0,1 0 0,-1 0 1,1 0-1,-1 0 0,1 0 0,-1 0 0,1 0 1,-1 0-1,1 0 0,-1 0 0,1-1 0,-1 1 1,1 0-1,-1 0 0,1-1 0,-1 1 0,1 0 1,0-1-1,-1 1 0,0-1 0,-3-12-10116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22.098"/>
    </inkml:context>
    <inkml:brush xml:id="br0">
      <inkml:brushProperty name="width" value="0.025" units="cm"/>
      <inkml:brushProperty name="height" value="0.025" units="cm"/>
    </inkml:brush>
  </inkml:definitions>
  <inkml:trace contextRef="#ctx0" brushRef="#br0">0 163 11979,'0'0'5349,"11"-4"-4329,18-6-219,2 0 0,-1 2-1,1 2 1,51-5 0,68 9 1298,187-12-734,-169-5-1270,522-48 739,-808 55-204,-341 26-648,379-7 9,0 4 0,1 3 1,-132 42-1,190-46-67,21-10 75,0 0-1,0 0 0,0 0 1,0 0-1,0 0 0,-1 1 1,1-1-1,0 0 0,0 0 1,0 0-1,0 0 0,0 0 1,0 0-1,0 1 0,0-1 1,0 0-1,0 0 0,0 0 1,0 0-1,0 0 0,0 0 1,0 1-1,0-1 0,0 0 1,0 0-1,0 0 0,0 0 1,0 0-1,1 0 0,-1 1 0,0-1 1,0 0-1,0 0 0,0 0 1,0 0-1,0 0 0,0 0 1,0 0-1,0 0 0,1 0 1,-1 1-1,0-1 0,0 0 1,0 0-1,0 0 0,0 0 1,0 0-1,0 0 0,1 0 1,-1 0-1,0 0 0,0 0 1,0 0-1,0 0 0,0 0 1,1 0-1,-1 0 0,0 0 1,0 0-1,0 0 0,0 0 1,0 0-1,42 1-40,-31-1 115,1167-65 520,-1125 60-587,-22 3 10,49-11-1,-91 15 61,-1-1 0,0 0 0,0-1-1,-15-2 1,-26 0-33,-402 51-1777,239-19-5153,147-24 1858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28.082"/>
    </inkml:context>
    <inkml:brush xml:id="br0">
      <inkml:brushProperty name="width" value="0.025" units="cm"/>
      <inkml:brushProperty name="height" value="0.025" units="cm"/>
    </inkml:brush>
  </inkml:definitions>
  <inkml:trace contextRef="#ctx0" brushRef="#br0">59 127 5285,'0'0'299,"-9"4"-208,-27 9-49,22-3 1950,21-2 427,20-1-621,82 0 399,117-6-1,-95-3-1987,527-25 1031,1-34 100,551-26 340,-461 106-1590,166 0 62,-778-19-133,-120 0 18,-11 1 12,1-1-1,-1 1 1,1-1 0,-1-1-1,0 1 1,1-1 0,-1 0 0,12-4-1,-28 2 678,-115-5-1503,-134 7-1,103 4-549,-1076 40 305,436-6 1093,-452 9 458,1124-44 630,125-2-801,47 0-210,1212 20 318,-1 0-205,-206-39-16,-1044 18 399,-12 0-247,-28-3-122,-51-3-272,-861-11-35,892 20 22,-1 2 1,1 3 0,-74 19-1,123-26 5,1 0 0,0 0 1,-1 1-1,1-1 0,-1 1 0,1-1 0,0 1 0,-1-1 0,1 1 0,0 0 0,0 0 0,-1 0 0,1 0 1,0 0-1,-2 1 0,4-1-1,-1-1 1,0 1 0,0-1 0,0 1 0,0-1-1,1 1 1,-1-1 0,0 0 0,1 1-1,-1-1 1,0 1 0,0-1 0,1 0 0,-1 1-1,1-1 1,-1 0 0,0 1 0,1-1 0,-1 0-1,1 0 1,-1 0 0,1 1 0,-1-1-1,1 0 1,-1 0 0,1 0 0,-1 0 0,1 0-1,50 10-105,711 12 191,-576-23 139,-473-5 47,291 6-278,-3 0 90,0 1 0,0-1 0,-1 0 0,1 0 1,0 0-1,0 1 0,0-1 0,0 0 0,0 0 0,-1 0 0,1 0 0,0-1 0,0 1 1,0 0-1,0 0 0,0 0 0,-1-1 0,1 1 0,0 0 0,0-1 0,-1 1 0,1-1 1,0 1-1,0-1 0,-1 1 0,1-1 0,-1 0 0,2 0 0,-2 0-24,0 1-22,2 0-22,-1-2 65,-1 2-66,0-1 1,0 1-1,0 0 0,0 0 1,0-1-1,0 1 1,0 0-1,0-1 0,1 1 1,-1 0-1,0 0 1,0-1-1,0 1 0,0 0 1,1 0-1,-1-1 1,0 1-1,0 0 0,0 0 1,1-1-1,-1 1 1,0 0-1,0 0 1,1 0-1,-1 0 0,0 0 1,0-1-1,1 1 1,-1 0-1,0 0 0,1 0 1,-1 0-1,0 0 1,1 0-1,-1 0 0,0 0 1,1 0-1,-1 0 1,0 0-1,0 0 0,1 0 1,-1 0-1,0 0 1,1 0-1,-1 1 1,3-12 603,-6 10-1226,0 1-1,0 0 0,0-1 0,0 0 0,0 1 0,0-1 0,1 0 0,-1-1 0,-3-1 0,-19-13-7185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5:56.734"/>
    </inkml:context>
    <inkml:brush xml:id="br0">
      <inkml:brushProperty name="width" value="0.025" units="cm"/>
      <inkml:brushProperty name="height" value="0.025" units="cm"/>
    </inkml:brush>
  </inkml:definitions>
  <inkml:trace contextRef="#ctx0" brushRef="#br0">1 1 2338,'0'0'417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5:57.819"/>
    </inkml:context>
    <inkml:brush xml:id="br0">
      <inkml:brushProperty name="width" value="0.025" units="cm"/>
      <inkml:brushProperty name="height" value="0.025" units="cm"/>
    </inkml:brush>
  </inkml:definitions>
  <inkml:trace contextRef="#ctx0" brushRef="#br0">28 123 3683,'0'0'5990,"-5"-6"-5397,-15-15 74,19 21-631,1-1-1,0 1 1,0 0-1,0-1 1,-1 1-1,1 0 1,0-1 0,0 1-1,0 0 1,0-1-1,0 1 1,0 0 0,0-1-1,0 1 1,0 0-1,0-1 1,0 1-1,0 0 1,0-1 0,0 1-1,0 0 1,0-1-1,1 1 1,-1 0 0,0-1-1,0 1 1,0 0-1,0-1 1,1 1-1,-1 0 1,0 0 0,0-1-1,1 1 1,-1 0-1,0 0 1,0-1 0,1 1-1,-1 0 1,0 0-1,1 0 1,-1 0-1,0 0 1,1-1 0,-1 1-1,0 0 1,1 0-1,-1 0 1,0 0-1,1 0 1,-1 0 0,0 0-1,1 0 1,-1 0-1,25-5-236,-23 5 328,109-16 348,202-1 0,231-6 758,254 1-595,1 60-363,-227 11 1067,59 5-826,597-19-315,2-49-163,-265 0-37,-236 5 25,733 5 39,-769 32-5,-74-1-24,463-16 6,-476-8-52,-201 18-100,-238-9-2518,-89-9-1648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3.334"/>
    </inkml:context>
    <inkml:brush xml:id="br0">
      <inkml:brushProperty name="width" value="0.025" units="cm"/>
      <inkml:brushProperty name="height" value="0.025" units="cm"/>
    </inkml:brush>
  </inkml:definitions>
  <inkml:trace contextRef="#ctx0" brushRef="#br0">0 401 10730,'0'0'2515,"10"-2"-1971,253-52 1236,-55 7-533,510-69 1006,9 66 363,-638 50-2561,2233-32 1817,-1821 10-1536,1146-28 1148,726 84-1505,-1648-18 21,529 19 0,553 6 53,573-60 778,-1667 10-696,1109-76 31,-1605 70-807,-205 10-2598,-9-3-2266,-2-4-4531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4.090"/>
    </inkml:context>
    <inkml:brush xml:id="br0">
      <inkml:brushProperty name="width" value="0.025" units="cm"/>
      <inkml:brushProperty name="height" value="0.025" units="cm"/>
    </inkml:brush>
  </inkml:definitions>
  <inkml:trace contextRef="#ctx0" brushRef="#br0">18 15 17328,'19'-15'3899,"-19"15"-3807,0 0 1,1 0 0,-1 1-1,0-1 1,1 0 0,-1 0-1,0 0 1,1 0-1,-1 1 1,0-1 0,0 0-1,1 0 1,-1 1 0,0-1-1,0 0 1,0 1-1,1-1 1,-1 0 0,0 1-1,0-1 1,0 0 0,0 1-1,0-1 1,0 0 0,0 1-1,0-1 1,0 0-1,0 1 1,0-1 0,0 0-1,0 1 1,0-1 0,0 0-1,0 1 1,-9 46 2776,-1-15-1789,5-18-905,1 0 0,0 0 1,1 0-1,0 1 0,2-1 1,-1 1-1,2 19 0,0-33-170,0 0 0,0 1 0,1-1 0,-1 1 0,0-1 0,1 0 0,-1 0 0,1 1 0,0-1-1,-1 0 1,1 0 0,0 0 0,0 1 0,0-1 0,0 0 0,0 0 0,0 0 0,0-1 0,0 1 0,0 0 0,0 0 0,0 0 0,0-1-1,2 2 1,1-1 14,0 0-1,0 0 0,-1-1 1,1 1-1,0-1 0,0 0 1,0 0-1,7-1 0,0 0 41,1-1 0,-1-1 0,0 0-1,0-1 1,14-6 0,2-5 270,-1-1 1,0-2-1,-1 0 1,-1-2-1,-1 0 1,32-37-1,-59 63-329,-3 1 0,1 1 0,0 1 0,0-1 0,1 1 0,0-1 0,0 2 0,1-1 0,1 0 0,-1 1 0,2 0 0,-1-1 0,-1 19 0,4-27 0,1 0 0,-1 0 0,1 0 0,-1 0 0,1 0 0,0 0 0,0 0 0,-1 0 0,1 0 0,0 0 0,0 0 0,0 0 0,0-1 0,0 1 0,0 0 0,0-1 0,0 1 0,0-1 0,0 1 0,1-1 0,-1 1 0,0-1 0,0 0 0,0 0 0,1 1 0,-1-1 0,0 0 0,0 0 0,1 0 0,-1 0 0,0-1 0,0 1 0,1 0 0,0-1 0,48-8 0,-35 1 0,1 0 0,-1 0 0,24-19 0,-28 18 0,2 0 0,-1 1 0,1 0 0,0 2 0,23-10 0,-35 16 0,-1 0 0,1 0 0,-1 0 0,1-1 0,-1 1 0,1 0 0,-1 0 0,1 0 0,-1 0 0,1 0 0,-1 1 0,1-1 0,-1 0 0,1 0 0,-1 0 0,1 0 0,-1 0 0,1 1 0,-1-1 0,1 0 0,-1 1 0,1-1 0,-1 0 0,0 1 0,1-1 0,-1 0 0,0 1 0,1-1 0,-1 1 0,0-1 0,1 0 0,-1 1 0,6 23 0,-8 32 0,1-51 0,0 8 0,1 19 0,0-31 0,1 0 0,-1 0 0,1 0 0,0 0 0,0 0 0,-1 0 0,1-1 0,0 1 0,0 0 0,0-1 0,0 1 0,0 0 0,0-1 0,0 1 0,0-1 0,0 0 0,0 1 0,0-1 0,0 0 0,0 1 0,0-1 0,0 0 0,0 0 0,0 0 0,1 0 0,-1 0 0,0 0 0,2-1 0,6 0 4,1-1 1,-1 0-1,1-1 0,-1 0 1,0 0-1,0-1 0,0 0 1,0-1-1,-1 0 0,14-10 1,-12 7-40,1 2 0,-1 0 0,1 0 0,0 1 0,0 0 0,17-5-1,-28 10-114,1 0-1,-1 0 1,0 0-1,0 0 1,1 0-1,-1 0 0,0 0 1,1 0-1,-1 0 1,0 0-1,0 0 0,1 0 1,-1 0-1,0 0 1,1 0-1,-1 0 1,0 0-1,1 0 0,-1 0 1,0 0-1,0 0 1,1 0-1,-1 1 0,0-1 1,0 0-1,1 0 1,-1 0-1,0 1 1,0-1-1,0 0 0,1 0 1,-1 0-1,0 1 1,0-1-1,0 0 0,0 0 1,0 1-1,1-1 1,-1 0-1,0 1 0,0-1 1,0 0-1,0 0 1,0 1-1,0-1 1,0 0-1,0 1 0,0-1 1,0 0-1,0 1 1,0-1-1,2 10-5156,6-2-1889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4.460"/>
    </inkml:context>
    <inkml:brush xml:id="br0">
      <inkml:brushProperty name="width" value="0.025" units="cm"/>
      <inkml:brushProperty name="height" value="0.025" units="cm"/>
    </inkml:brush>
  </inkml:definitions>
  <inkml:trace contextRef="#ctx0" brushRef="#br0">167 181 19026,'0'0'9534,"-11"0"-8498,4 0-915,0 1 0,0 0 1,0 1-1,0-1 0,0 1 0,0 1 0,1-1 0,-1 1 1,1 0-1,-1 1 0,1 0 0,0-1 0,1 2 1,-1-1-1,1 1 0,-1 0 0,2 0 0,-1 0 0,-6 10 1,7-10-57,1 0 1,-1 1 0,1-1 0,1 1-1,-1-1 1,1 1 0,-2 7-1,3-12-60,1 0 1,0 0-1,0 0 0,0 0 0,0 1 0,0-1 0,0 0 0,0 0 0,0 0 0,0 0 0,0 1 0,0-1 0,1 0 0,-1 0 0,1 0 0,-1 0 0,0 0 0,1 0 0,0 0 0,-1 0 0,1 0 0,0 0 0,-1 0 0,1 0 0,0-1 0,0 1 0,0 0 0,0 0 0,0-1 1,0 1-1,0-1 0,0 1 0,0-1 0,0 1 0,0-1 0,0 0 0,0 1 0,0-1 0,0 0 0,1 0 0,-1 0 0,0 0 0,2 0 0,10 0-5,0-1 0,0 0 0,-1-1 0,1 0 0,-1-1 0,0-1 0,0 0 0,0 0 0,0-1 0,0-1 0,-1 0 0,0-1 0,-1 0 0,15-11 0,13-14 0,-1-1 0,42-49 0,-55 56 0,-2-2 0,26-39 0,-108 140 0,53-62-133,0 0 0,0 1 0,1 0 0,1 0 0,0 0 0,0 1 0,2-1 0,-5 25 0,8-34 36,-1 1 1,1-1-1,1 0 1,-1 1-1,0-1 1,1 0-1,-1 1 1,1-1-1,0 0 1,0 0-1,0 1 1,1-1-1,-1 0 1,1 0-1,0 0 1,2 2-1,-1-2-48,0 0 1,0 0-1,0-1 0,1 0 0,-1 1 0,1-1 0,0-1 0,0 1 0,-1 0 0,1-1 0,0 0 1,0 0-1,0 0 0,1-1 0,-1 1 0,6-1 0,34 1-7238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08.090"/>
    </inkml:context>
    <inkml:brush xml:id="br0">
      <inkml:brushProperty name="width" value="0.025" units="cm"/>
      <inkml:brushProperty name="height" value="0.025" units="cm"/>
    </inkml:brush>
  </inkml:definitions>
  <inkml:trace contextRef="#ctx0" brushRef="#br0">1 59 9577,'0'0'17296,"10"2"-16447,40 5 401,-1-3-1,73-2 0,114-15-830,-66 1-256,550-6-799,-714 21 520,-17 4 264,-21 4 109,-10-11-746,25-9-3070,5-9-5307,6-7-9701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5.284"/>
    </inkml:context>
    <inkml:brush xml:id="br0">
      <inkml:brushProperty name="width" value="0.025" units="cm"/>
      <inkml:brushProperty name="height" value="0.025" units="cm"/>
    </inkml:brush>
  </inkml:definitions>
  <inkml:trace contextRef="#ctx0" brushRef="#br0">234 57 18321,'0'0'4805,"-3"-9"-2643,2 8-2130,1-1 31,-1 0 1,1-1-1,-1 1 0,1 0 0,-1 0 0,0 0 0,0 0 0,0 0 0,0 0 0,-1 0 0,1 0 0,0 0 0,-1 0 0,1 1 0,-1-1 0,0 0 0,0 1 0,1 0 0,-1-1 0,0 1 0,0 0 0,0 0 0,0 0 0,-1 0 0,1 0 0,0 1 0,0-1 0,0 1 1,-1-1-1,1 1 0,0 0 0,-1 0 0,1 0 0,0 0 0,-1 0 0,-1 1 0,-6 1-39,0 0-1,0 1 1,0 1 0,1-1-1,-1 2 1,1-1 0,0 1 0,0 0-1,1 1 1,-1 0 0,1 1 0,1 0-1,-1 0 1,1 0 0,0 1-1,1 0 1,-6 9 0,11-16-24,1-1-1,-1 1 1,0 0 0,1-1 0,-1 1 0,0 0-1,1-1 1,-1 1 0,1 0 0,-1 0 0,1 0-1,0 0 1,-1 0 0,1-1 0,0 1 0,0 0-1,0 0 1,-1 0 0,1 0 0,0 0 0,0 0-1,0 0 1,0 0 0,1 0 0,-1 0 0,0 0-1,0 0 1,0-1 0,1 1 0,-1 0 0,1 0-1,-1 0 1,0 0 0,1-1 0,0 1 0,-1 0-1,1 0 1,-1-1 0,1 1 0,0 0 0,-1-1-1,1 1 1,0-1 0,0 1 0,0-1 0,-1 1-1,1-1 1,0 1 0,0-1 0,0 0 0,0 0-1,1 1 1,7 0 18,0 0 0,0 0 0,1-1 0,14-2 0,-5 1 36,49-1 23,35 0 1,-100 2-60,-1 0 1,0 0-1,0 1 0,0-1 0,0 0 1,1 1-1,-1 0 0,0-1 0,0 1 0,0 0 1,0 0-1,0 0 0,-1 0 0,1 0 1,0 0-1,0 1 0,-1-1 0,1 1 0,-1-1 1,1 1-1,-1 0 0,0-1 0,1 1 1,-1 0-1,0 0 0,0 0 0,0 0 1,-1 0-1,1 0 0,0 0 0,0 3 0,-1-1 33,0-1-1,0 0 0,0 0 0,0 1 1,-1-1-1,0 0 0,1 0 1,-1 0-1,0 0 0,0 0 0,-1 0 1,1 0-1,-1 0 0,1 0 0,-1 0 1,0-1-1,0 1 0,0-1 1,0 1-1,-4 2 0,-6 5 162,-1-1 1,0-1-1,0 0 0,0 0 1,-1-1-1,0-1 0,-1-1 0,1 0 1,-1 0-1,0-2 0,0 0 1,-31 3-1,46-6-232,-1 0 0,1 0 0,-1 0 0,1 0 0,-1-1 0,1 1 0,-1 0 0,1 0 0,-1 0 0,1 0 0,-1 0 0,1-1 0,0 1-1,-1 0 1,1 0 0,-1-1 0,1 1 0,-1 0 0,1-1 0,0 1 0,-1 0 0,1-1 0,0 1 0,-1-1 0,1 1 0,0 0 0,0-1 0,-1 1 0,1-1 0,0 1 0,0-1 0,0 1 0,0-1 0,-1 0 0,5-23-1719,17-21-2654,55-54-6658,-29 38 2158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5.889"/>
    </inkml:context>
    <inkml:brush xml:id="br0">
      <inkml:brushProperty name="width" value="0.025" units="cm"/>
      <inkml:brushProperty name="height" value="0.025" units="cm"/>
    </inkml:brush>
  </inkml:definitions>
  <inkml:trace contextRef="#ctx0" brushRef="#br0">133 0 10634,'0'0'16576,"-2"14"-14825,0 2-1395,0 0 0,-1 0-1,-1 0 1,-1 0 0,-12 27 0,-4-3 80,-30 68 362,46-96-767,0 1 0,1 0 0,1 0 1,0 0-1,1 0 0,-1 21 0,3-34-30,0 0 0,0 0 0,0 1 0,0-1 0,0 0 0,0 0 0,0 0 0,0 1 0,0-1 1,0 0-1,0 0 0,0 1 0,0-1 0,0 0 0,0 0 0,0 0 0,0 1 0,1-1 0,-1 0 0,0 0 0,0 0 0,0 0 0,0 1 0,0-1 0,1 0 0,-1 0 0,0 0 0,0 0 0,0 0 0,0 0 0,1 0 0,-1 1 0,0-1 0,0 0 0,0 0 0,1 0 1,-1 0-1,0 0 0,0 0 0,0 0 0,1 0 0,-1 0 0,0 0 0,0 0 0,1 0 0,12-7 73,10-12 23,-10-1-97,0-1 0,10-25 0,4-7 0,-22 52 0,-2 13 0,1 25 0,-3-20 0,-1-14 0,1 0 0,-1 0 0,1 0 0,-1 0 0,1 0 0,0 0 0,0-1 0,0 1 0,1 0 0,-1-1 0,0 1 0,1-1 0,0 1 0,0-1 0,-1 0 0,1 0 0,1 1 0,-1-1 0,0-1 0,0 1 0,1 0 0,-1-1 0,1 1 0,0-1 0,-1 0 0,1 1 0,0-1 0,0-1 0,0 1 0,-1 0 0,1-1 0,0 1 0,0-1 0,0 0 0,0 0 0,0 0 0,0 0 0,0-1 0,0 1 0,5-3 0,5 0 0,0-1 0,0-1 0,-1 0 0,0-1 0,0 0 0,0-1 0,18-14 0,28-31 0,-54 48 0,0-1 0,-1 0 0,1 0 0,-1 0 0,0 0 0,0 0 0,0-1 0,-1 1 0,0-1 0,3-9 0,-5 14 0,0 1 0,0 0 0,0 0 0,0-1 0,0 1 0,-1 0 0,1 0 0,0-1 0,0 1 0,0 0 0,0 0 0,0-1 0,0 1 0,0 0 0,-1 0 0,1 0 0,0-1 0,0 1 0,0 0 0,-1 0 0,1 0 0,0-1 0,0 1 0,0 0 0,-1 0 0,1 0 0,0 0 0,0 0 0,-1 0 0,1 0 0,0 0 0,0 0 0,-1 0 0,1-1 0,0 1 0,-1 0 0,1 1 0,0-1 0,0 0 0,-1 0 0,1 0 0,0 0 0,0 0 0,-1 0 0,1 0 0,0 0 0,0 0 0,-1 0 0,1 1 0,0-1 0,0 0 0,0 0 0,-1 0 0,1 0 0,0 1 0,0-1 0,0 0 0,0 0 0,-1 0 0,1 1 0,0-1 0,0 0 0,0 0 0,0 1 0,0-1 0,-9 10 0,1 1 0,0-1 0,1 1 0,0 0 0,1 1 0,0 0 0,1 0 0,1 0 0,0 1 0,0-1 0,1 1 0,-2 17 0,5-29 0,0 0 0,0 0 0,0 0 0,0 0 0,0 1 0,0-1 0,0 0 0,1 0 0,-1 0 0,0 0 0,1 0 0,-1 0 0,1 0 0,-1 0 0,1 0 0,-1 0 0,1 0 0,0 0 0,-1 0 0,1-1 0,0 1 0,0 0 0,0 0 0,-1-1 0,1 1 0,0-1 0,0 1 0,0 0 0,0-1 0,0 0 0,0 1 0,0-1 0,0 0 0,1 1 0,-1-1 0,0 0 0,0 0 0,0 0 0,0 0 0,0 0 0,0 0 0,0 0 0,1 0 0,-1-1 0,0 1 0,0 0 0,1-1 0,5-1 0,0 0 0,-1 0 0,1 0 0,-1-1 0,1 0 0,7-5 0,8-9 0,-1 0 0,-1-1 0,-1-2 0,24-30 0,-36 42 0,-6 8 0,-1 0 0,0 0 0,0 0 0,0 0 0,1 0 0,-1 0 0,0 0 0,0 0 0,1 0 0,-1 0 0,0 0 0,0 0 0,1 0 0,-1 0 0,0 0 0,0 1 0,0-1 0,1 0 0,-1 0 0,0 0 0,0 0 0,0 0 0,0 0 0,1 1 0,-1-1 0,0 0 0,0 0 0,0 0 0,0 1 0,0-1 0,1 0 0,-1 0 0,0 0 0,0 1 0,0-1 0,0 0 0,0 0 0,0 1 0,0-1 0,0 0 0,0 0 0,0 0 0,0 1 0,0-1 0,0 0 0,0 0 0,0 1 0,0-1 0,0 0 0,0 0 0,0 0 0,-1 1 0,1-1 0,0 0 0,0 0 0,0 0 0,0 1 0,-1-1 0,1 17 0,-17 35-2398,13-43 1268,1 0 0,0 1 0,0-1 0,1 1 0,0 0 0,-1 13 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6.248"/>
    </inkml:context>
    <inkml:brush xml:id="br0">
      <inkml:brushProperty name="width" value="0.025" units="cm"/>
      <inkml:brushProperty name="height" value="0.025" units="cm"/>
    </inkml:brush>
  </inkml:definitions>
  <inkml:trace contextRef="#ctx0" brushRef="#br0">0 0 18129,'0'0'4420,"10"51"-4452,2-30-1473,3-2-1410,2 0-2082,3-6-1569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6.605"/>
    </inkml:context>
    <inkml:brush xml:id="br0">
      <inkml:brushProperty name="width" value="0.025" units="cm"/>
      <inkml:brushProperty name="height" value="0.025" units="cm"/>
    </inkml:brush>
  </inkml:definitions>
  <inkml:trace contextRef="#ctx0" brushRef="#br0">125 0 5573,'0'0'16256,"-5"12"-15045,-1 6-1052,-7 14 1084,2 0 0,1 1 0,2 1 0,-6 46 0,17 23-1052,-1-71-132,-3 64 1,-13-54 98,13-41-137,1 0 0,-1 0 0,1 0-1,-1 0 1,1 0 0,-1 0 0,0 0 0,1 0-1,-1 0 1,0 0 0,0 0 0,0 0 0,0-1-1,0 1 1,0 0 0,0-1 0,0 1 0,0-1-1,0 1 1,0-1 0,0 1 0,0-1 0,0 0-1,-1 1 1,1-1 0,0 0 0,0 0 0,0 0-1,-1 0 1,1 0 0,0 0 0,0 0 0,0-1-1,-2 1 1,1-3 13,1 1 1,-1 0-1,1-1 0,0 1 0,0-1 0,0 1 0,0-1 1,0 1-1,1-1 0,-1 0 0,1 0 0,-1 1 0,1-1 1,0 0-1,0 1 0,0-1 0,1 0 0,0-3 0,-1-4-5,1-8-53,1 0-1,0 1 0,1-1 0,1 1 1,1-1-1,0 1 0,1 1 0,1-1 1,0 1-1,1 0 0,1 1 1,18-24-1,11-8-105,1 3-1,65-57 1,-76 74 31,-35 34 52,-37 36 380,41-40-279,0 1 1,1-1-1,0 1 0,-1 0 0,1-1 1,0 1-1,1 0 0,-1 0 0,1 1 0,-1-1 1,1 0-1,1 0 0,-1 1 0,0 4 1,2-7-39,0-1 1,0 0-1,0-1 1,0 1-1,0 0 1,0 0-1,1 0 1,-1-1-1,0 1 1,0 0-1,1-1 1,-1 1 0,0-1-1,0 0 1,1 1-1,-1-1 1,1 0-1,-1 0 1,0 0-1,1 0 1,-1 0-1,0 0 1,1 0-1,-1 0 1,2-1-1,41-3 216,-26-2-181,0 0 0,30-15-1,-38 16-58,0 0-1,0 0 1,0 1 0,1 0-1,-1 1 1,1 0-1,0 0 1,0 1 0,0 1-1,0 0 1,1 0 0,11 2-1,-23-1-2,1 0-1,-1 0 1,1 1 0,0-1-1,-1 0 1,1 0 0,-1 1-1,1-1 1,-1 0 0,1 1-1,-1-1 1,1 1 0,-1-1-1,1 0 1,-1 1 0,1-1-1,-1 1 1,0 0-1,1-1 1,-1 1 0,0-1-1,1 1 1,-1-1 0,0 1-1,0 0 1,0-1 0,0 1-1,1 1 1,-3 23 164,2 3-672,0-27 437,0 0 0,0 0 0,1-1-1,-1 1 1,0 0 0,1-1 0,-1 1 0,0 0 0,1-1 0,-1 1-1,1-1 1,-1 1 0,1-1 0,-1 1 0,1-1 0,0 1 0,-1-1-1,1 1 1,0-1 0,-1 0 0,1 0 0,0 1 0,-1-1 0,1 0-1,0 0 1,0 1 0,-1-1 0,1 0 0,0 0 0,0 0 0,-1 0-1,2 0 1,5-1-665,0 0 0,0 0 0,-1-1 0,1 1 0,0-1 0,-1-1-1,1 1 1,-1-1 0,0 0 0,10-8 0,58-46-7305,-59 44 5206,19-17-2493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7.149"/>
    </inkml:context>
    <inkml:brush xml:id="br0">
      <inkml:brushProperty name="width" value="0.025" units="cm"/>
      <inkml:brushProperty name="height" value="0.025" units="cm"/>
    </inkml:brush>
  </inkml:definitions>
  <inkml:trace contextRef="#ctx0" brushRef="#br0">91 91 11339,'0'0'9465,"-8"2"-7725,2 0-1393,-1 0 1,1 0-1,1 0 1,-1 1-1,0 0 1,0 0-1,-4 4 1,7-5-226,1 0 0,-1 0 0,1 0 0,0 0 0,0 0 0,0 1 0,0-1 0,1 1 1,-1 0-1,0-1 0,1 1 0,0 0 0,0 0 0,0 0 0,0 0 0,0 0 0,1 0 0,-1 0 1,1 0-1,-1 3 0,2-4-120,0-1 0,0 0 0,0 1 0,0-1 0,0 0 0,0 0 0,0 0 0,0 0 1,0 0-1,0 0 0,0 0 0,1 0 0,-1 0 0,0 0 0,1-1 0,-1 1 0,1-1 0,-1 1 1,1-1-1,-1 1 0,1-1 0,-1 0 0,1 0 0,-1 0 0,1 0 0,-1 0 0,1 0 0,-1 0 1,2-1-1,51-2-807,-44 1 730,0-2 1,0 1-1,0-1 1,-1-1-1,0 0 1,0 0-1,0-1 1,0 0-1,13-13 1,7-9 133,28-34 0,-52 57-52,-1 0 83,-2 3-20,0 1-1,0-1 1,0 0-1,0 0 1,-1-1-1,1 1 1,-1 0-1,0 0 1,0-1-1,0 1 0,0-1 1,1-3-1,-16 9 962,2 6-660,-1 0 0,1 1 0,1 1 0,0 0 0,1 1 0,0 0 0,0 0 0,2 1 0,-14 25 0,19-30-363,0 1 0,0 0-1,1-1 1,0 1 0,1 0 0,0 1 0,0-1 0,1 11 0,0-15-8,0 0-1,1 0 1,-1 0 0,1 0 0,0 0 0,0 0 0,0 0 0,1-1 0,0 1 0,0-1 0,0 1 0,0-1 0,1 1 0,0-1-1,0 0 1,5 5 0,-6-7 7,1-1 0,-1 0 0,0 0-1,0 0 1,1 0 0,-1-1 0,1 1 0,-1 0-1,1-1 1,-1 0 0,1 0 0,-1 0 0,1 0-1,-1 0 1,1 0 0,-1-1 0,1 1-1,-1-1 1,1 1 0,-1-1 0,0 0 0,1 0-1,-1 0 1,0-1 0,0 1 0,0 0 0,1-1-1,-2 1 1,1-1 0,3-3 0,7-5 49,0-2 1,-1 0 0,13-17-1,-22 27-55,41-60-1,-41 59 0,0-1 0,1 0 0,-2 0 0,1 0 0,0 0 0,-1 0 0,0 0 0,0 0 0,0-1 0,0 1 0,-1 0 0,1-1 0,-1 1 0,-1-9 0,-1 13 0,1 0 0,-1 0 0,0 0 0,1 0 0,-1 0 0,0 0 0,1 0 0,-1 0 0,0 1 0,1-1 0,-1 1 0,1-1 0,-1 1 0,1 0 0,-1 0 0,1 0 0,-3 1 0,-2 3 4,0 0-1,0 1 1,1-1-1,-1 1 1,2 0 0,-6 8-1,8-11-10,0-1 0,0 1 0,1 0 0,-1 0 0,1-1 0,0 1 0,0 0 0,0 1 0,0-1 0,1 0 0,-1 0 0,1 0 0,0 0 0,0 0 0,0 1 0,0-1 0,1 6 0,0-8-116,-1 0 0,1 0 0,0 0 1,-1 0-1,1 0 0,0-1 0,0 1 0,0 0 1,0-1-1,0 1 0,0 0 0,0-1 1,0 1-1,0-1 0,0 0 0,0 1 1,0-1-1,0 0 0,0 1 0,0-1 1,0 0-1,0 0 0,2 0 0,30-1-5395,-28 0 4144,30-3-8192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7.695"/>
    </inkml:context>
    <inkml:brush xml:id="br0">
      <inkml:brushProperty name="width" value="0.025" units="cm"/>
      <inkml:brushProperty name="height" value="0.025" units="cm"/>
    </inkml:brush>
  </inkml:definitions>
  <inkml:trace contextRef="#ctx0" brushRef="#br0">160 124 15439,'0'0'1329,"0"-10"582,4-32 577,-4 42-2361,0 0 0,0-1 0,0 1 0,0-1 0,0 1 0,0 0 0,1-1 0,-1 1 1,0-1-1,0 1 0,0-1 0,0 1 0,-1 0 0,1-1 0,0 1 0,0-1 0,0 1 0,0 0 1,0-1-1,0 1 0,-1-1 0,1 1 0,0 0 0,0-1 0,0 1 0,-1 0 0,1-1 0,0 1 1,-1 0-1,1 0 0,0-1 0,-1 1 0,1 0 0,0 0 0,-1-1 0,0 1 0,-14 8 1744,-9 19-944,0 11 194,-29 58 0,46-80-855,0 0-1,1 0 0,0 1 1,2 0-1,0 0 1,-3 30-1,7-46-265,0 0 0,0 1 0,0-1 0,0 0 0,0 0 0,1 0 0,-1 0 0,0 0 0,1 0 0,-1 0 0,1 0 0,-1 0 0,1 0 0,-1 0 0,1-1 0,0 1 0,0 0 0,-1 0 0,1 0 0,0-1 0,0 1 0,0 0 0,0-1 0,0 1 0,0-1 0,0 1 0,0-1 0,0 0 0,0 1 0,0-1 0,0 0 0,0 1 0,0-1 0,0 0 0,0 0 0,0 0 0,0 0 0,0 0 0,0 0 0,0-1 0,1 1 0,-1 0 0,2-1 0,5-1 0,0 1 0,0-2 0,0 1 0,14-7 0,9-8 0,0-1 0,-2-1 0,-1-2 0,0 0 0,35-37 0,-17 9 0,76-102 0,-106 129 0,-15 18-846,-6 6-1363,-8 8-4329,-10 9-1486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8.050"/>
    </inkml:context>
    <inkml:brush xml:id="br0">
      <inkml:brushProperty name="width" value="0.025" units="cm"/>
      <inkml:brushProperty name="height" value="0.025" units="cm"/>
    </inkml:brush>
  </inkml:definitions>
  <inkml:trace contextRef="#ctx0" brushRef="#br0">6 1 18962,'0'0'9833,"-6"59"-8391,19-44-578,3-1-607,10-3-257,-2 0-1153,6-4-1890,0-3-2082,0-4-3459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8.377"/>
    </inkml:context>
    <inkml:brush xml:id="br0">
      <inkml:brushProperty name="width" value="0.025" units="cm"/>
      <inkml:brushProperty name="height" value="0.025" units="cm"/>
    </inkml:brush>
  </inkml:definitions>
  <inkml:trace contextRef="#ctx0" brushRef="#br0">152 0 16207,'0'0'7554,"-11"2"-5306,2 1-1952,-1-1 1,1 1 0,0 1 0,0 0 0,1 0 0,-1 0-1,1 1 1,-8 6 0,11-8-226,1 1 0,0-1 1,0 0-1,1 1 0,-1 0 0,1 0 0,-1 0 0,1 1 0,1-1 1,-1 1-1,1-1 0,-1 1 0,1 0 0,1 0 0,-1 0 1,1 0-1,0 0 0,0 0 0,-1 9 0,3-13-50,-1 0 1,1 0-1,0 0 0,-1 0 0,1 0 1,0 0-1,-1 0 0,1 0 0,0 0 1,0 0-1,0 0 0,0 0 0,0-1 1,0 1-1,0 0 0,0-1 0,1 1 1,-1 0-1,0-1 0,0 0 0,0 1 1,1-1-1,-1 0 0,0 1 0,0-1 1,1 0-1,-1 0 0,0 0 0,0 0 1,1 0-1,-1-1 0,2 1 0,48-7 1040,-38 3-975,-1-1 0,1-1 0,-1 0 0,22-15 0,-30 18-75,0 1 0,0-1 0,-1 1 0,1-1 0,-1 0 0,0 0 0,1-1 0,-2 1 0,1-1 1,0 0-1,-1 1 0,0-1 0,1 0 0,-1 0 0,-1-1 0,1 1 0,-1 0 0,2-7 0,-3 10-10,-1 0-1,1 0 0,0 1 0,-1-1 0,1 0 1,-1 0-1,1 0 0,-1 1 0,1-1 0,-1 0 0,1 1 1,-1-1-1,0 0 0,1 1 0,-1-1 0,0 1 1,1-1-1,-1 1 0,0-1 0,0 1 0,0 0 0,1-1 1,-1 1-1,0 0 0,0 0 0,0 0 0,0-1 1,0 1-1,1 0 0,-1 0 0,0 0 0,-1 1 0,-37-1-63,33 1 62,-1-1 5,0 1 1,1 1-1,-1-1 1,0 1 0,-9 4-1,13-5-65,1 0 0,-1 0 0,1 0 0,0 1 0,0-1 0,0 0 0,0 1 0,0 0 0,0-1 0,0 1 0,0 0 0,1 0 0,-1 0 0,1 0 0,-1 0 0,1 0 0,0 1 0,-2 3 0,3-5-43,0-1-1,0 0 1,0 1-1,0-1 1,0 0-1,0 1 1,0-1 0,0 0-1,0 1 1,0-1-1,0 0 1,0 1-1,1-1 1,-1 0-1,0 1 1,0-1 0,0 0-1,1 1 1,-1-1-1,0 0 1,0 0-1,0 1 1,1-1 0,-1 0-1,0 0 1,1 0-1,-1 1 1,0-1-1,1 0 1,-1 0 0,0 0-1,1 0 1,-1 0-1,0 0 1,1 1-1,-1-1 1,0 0 0,1 0-1,0 0 1,18 0-3013,-14 0 2211,28 0-4961,7-3-4302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8.753"/>
    </inkml:context>
    <inkml:brush xml:id="br0">
      <inkml:brushProperty name="width" value="0.025" units="cm"/>
      <inkml:brushProperty name="height" value="0.025" units="cm"/>
    </inkml:brush>
  </inkml:definitions>
  <inkml:trace contextRef="#ctx0" brushRef="#br0">147 0 13325,'0'0'6646,"-11"1"-3043,2-1-3138,0 0-1,0 1 1,0 1-1,0-1 1,0 1-1,0 1 0,0-1 1,1 2-1,-1-1 1,1 1-1,0 0 1,0 1-1,-12 9 0,20-14-475,-1 1-1,1-1 1,0 0-1,0 1 1,-1-1-1,1 1 1,0-1-1,0 1 1,0-1-1,-1 1 0,1-1 1,0 0-1,0 1 1,0-1-1,0 1 1,0-1-1,0 1 1,0-1-1,0 1 1,0-1-1,0 1 0,0-1 1,1 1-1,-1-1 1,0 1-1,0-1 1,0 0-1,1 1 1,-1-1-1,0 1 1,0-1-1,1 0 0,-1 1 1,0-1-1,1 1 1,-1-1-1,0 0 1,1 0-1,-1 1 1,1-1-1,-1 0 1,0 0-1,1 1 0,-1-1 1,1 0-1,-1 0 1,1 0-1,-1 0 1,1 0-1,-1 0 1,1 0-1,-1 0 0,1 0 1,0 0-1,37 9-592,-28-7 375,13 3-619,0 1-1,-1 1 0,0 1 0,0 1 0,-1 1 1,0 0-1,23 18 0,-43-28 907,0 1-1,0-1 1,0 0-1,0 1 1,0 0-1,0-1 1,-1 1 0,1 0-1,0-1 1,0 1-1,-1 0 1,1 0 0,0-1-1,-1 1 1,1 0-1,-1 0 1,1 0-1,-1 0 1,0 0 0,1 0-1,-1 0 1,0 0-1,0 0 1,1 0 0,-1 0-1,0 0 1,0 0-1,0 0 1,0 0 0,-1 0-1,1 0 1,0 1-1,-2 0 130,1-1 0,-1 1 0,1-1 0,-1 0 0,0 1 0,0-1 0,1 0 0,-1 0 0,0 0 0,0 0 0,0-1 0,0 1 0,0-1 0,-3 1 0,-11 2 1053,1 0-1,-31 0 1,44-3-1246,-1 1 1,1-1-1,0 0 1,0 0-1,0-1 1,0 1-1,0 0 0,0-1 1,0 1-1,0-1 1,0 0-1,0 1 1,0-1-1,0 0 0,0 0 1,0 0-1,1-1 1,-1 1-1,-1-2 1,1 1-317,1-1 0,0 1 1,1 0-1,-1-1 0,0 1 1,1-1-1,0 1 0,-1-1 0,1 1 1,0-1-1,0 1 0,0-1 1,1 1-1,-1-1 0,2-4 1,7-24-4254,9-9-1677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39.095"/>
    </inkml:context>
    <inkml:brush xml:id="br0">
      <inkml:brushProperty name="width" value="0.025" units="cm"/>
      <inkml:brushProperty name="height" value="0.025" units="cm"/>
    </inkml:brush>
  </inkml:definitions>
  <inkml:trace contextRef="#ctx0" brushRef="#br0">108 0 17104,'0'0'1885,"-3"10"736,-30 97 1988,16-60-3594,3-1 0,1 2 0,3 0 0,-7 81 0,17 10-781,3-128-81,2-18 83,2-21-5,-3-198-28,-4 225-202,0 1 0,0 0 0,1-1-1,-1 1 1,0 0 0,1 0 0,-1-1 0,0 1 0,1 0 0,-1 0 0,0 0 0,1-1 0,-1 1 0,0 0 0,1 0 0,-1 0 0,0 0 0,1 0 0,-1 0 0,1 0 0,-1 0 0,0 0 0,1 0 0,-1 0 0,1 0 0,-1 0 0,0 0 0,1 0 0,-1 0 0,1 0 0,-1 1 0,0-1 0,1 0 0,-1 0 0,0 0-1,1 1 1,-1-1 0,0 0 0,1 1 0,14 7 62,-5-1-44,-1-1 0,1-1 0,0 1-1,0-2 1,1 1 0,-1-2 0,1 1 0,17 2 0,-23-5-9,0 0 0,0-1 0,-1 0 0,1 0 0,0 0 0,0 0 0,0-1 0,0 0 0,9-3 0,-12 3-7,0 0-1,1 0 0,-1 0 0,0-1 0,0 1 1,0-1-1,0 1 0,0-1 0,0 0 1,0 0-1,-1 0 0,1 0 0,-1 0 1,1 0-1,-1 0 0,0 0 0,0-1 1,0 1-1,1-5 0,-2 7-2,1 0 0,-1-1 0,0 1 0,0 0 0,0 0 0,0 0 0,0 0 0,0 0 0,0 0 0,1-1 0,-1 1 0,0 0 0,0 0 0,0 0 0,0 0 0,0 0 0,0-1 0,0 1 0,0 0 0,0 0 0,0 0 0,0 0 0,0-1 0,0 1 0,0 0 0,0 0 0,0 0 0,0 0 0,0-1 0,0 1 0,0 0 0,0 0 0,0 0 0,0 0 0,0 0 0,-1-1 0,1 1 0,0 0 0,0 0 0,0 0 0,0 0 0,0 0 0,0 0 0,0-1 0,-1 1 0,1 0 0,0 0 0,0 0 0,0 0 0,0 0 0,-1 0 0,1 0 0,0 0 0,0 0 0,0 0 0,0 0 0,0 0 0,-1 0 0,1 0 0,0 0 0,0 0 0,-14 9 0,-11 18 0,24-25 0,-1 0 0,1 0 0,0 0 0,-1 1 0,1-1 0,0 0 0,0 1 0,0-1 0,1 1 0,-1-1 0,1 1 0,-1-1 0,1 1 0,0-1 0,0 1 0,0 0 0,0-1 0,1 5 0,0-6 0,0 1 0,0-1 0,1 0 0,-1 1 0,0-1 0,1 0 0,-1 1 0,0-1 0,1 0 0,0 0 0,-1 0 0,1-1 0,0 1 0,-1 0 0,1-1 0,0 1 0,0-1 0,-1 1 0,1-1 0,0 0 0,0 0 0,0 0 0,0 0 0,0 0 0,1 0 0,25-2 0,-1 0 0,1-2 0,-1-1 0,32-10 0,-30 7 0,-1 1 0,1 2 0,38-3 0,-66 8-6,-1 0 0,1 0 0,0 0 0,0 0 0,-1 0 0,1 0 0,0 0 0,-1 0 0,1 0 0,0 1 0,0-1 0,-1 0 0,1 1 0,-1-1 0,1 0 0,0 1 0,-1-1 0,1 1-1,-1-1 1,1 0 0,-1 1 0,1 0 0,-1-1 0,1 1 0,-1-1 0,1 1 0,-1 0 0,0-1 0,1 2 0,-1 23-863,-2-20 228,1 0 0,-1 0 0,0 0 1,0 0-1,0 0 0,-1 0 0,0-1 1,-4 7-1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17.791"/>
    </inkml:context>
    <inkml:brush xml:id="br0">
      <inkml:brushProperty name="width" value="0.025" units="cm"/>
      <inkml:brushProperty name="height" value="0.025" units="cm"/>
    </inkml:brush>
  </inkml:definitions>
  <inkml:trace contextRef="#ctx0" brushRef="#br0">66 46 4228,'-2'-1'129,"0"1"0,0-1 0,0 0 0,0 0 0,0 0 1,1 0-1,-1 0 0,0 0 0,1-1 0,-1 1 0,1 0 0,-1-1 0,1 1 0,-2-4 0,-15-12 5966,-2 9 3288,21 11-4293,12 9-2787,-2-8-1774,1-1 0,-1 0 0,1-1 0,0 0 0,0 0 0,0-1 0,14-1 0,87-10-3703,-97 8 1876,-21 4-5305,1 1 4617,-13 4-4383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40.355"/>
    </inkml:context>
    <inkml:brush xml:id="br0">
      <inkml:brushProperty name="width" value="0.025" units="cm"/>
      <inkml:brushProperty name="height" value="0.025" units="cm"/>
    </inkml:brush>
  </inkml:definitions>
  <inkml:trace contextRef="#ctx0" brushRef="#br0">61 38 11115,'7'-16'278,"4"-5"6196,-7 24-3320,-3 16-2015,-34 355 6332,25-309-6561,-6 35-131,-14 140 668,29-538-1447,-3 137 0,6 173 0,0-1 0,1 0 0,0 0 0,1 0 0,0 0 0,0-1 0,12 13 0,-16-20 0,0 0 0,0-1 0,0 1 0,1-1 0,-1 0 0,0 0 0,1 0 0,0 0 0,-1 0 0,1-1 0,0 1 0,0-1 0,0 0 0,0 0 0,0 0 0,0 0 0,0 0 0,1 0 0,-1-1 0,0 0 0,0 0 0,0 0 0,1 0 0,-1 0 0,0 0 0,0-1 0,1 0 0,-1 0 0,0 0 0,0 0 0,0 0 0,0 0 0,0-1 0,-1 1 0,1-1 0,0 0 0,-1 0 0,1 0 0,-1 0 0,4-5 0,1-1 0,0 0 0,0-1 0,-1 0 0,0 0 0,-1 0 0,0-1 0,-1 0 0,0 0 0,0 0 0,-1 0 0,2-12 0,-1-16 0,-23 79 0,16-28 0,-11 41 0,13-50 0,1 0 0,-1-1 0,1 1 0,0 0 0,0 0 0,0-1 0,0 1 0,0 0 0,1 0 0,0-1 0,1 6 0,-1-8 0,1 0 0,-1 0 0,0 0 0,0 0 0,0-1 0,1 1 0,-1 0 0,0-1 0,1 1 0,-1 0 0,0-1 0,1 0 0,-1 1 0,1-1 0,-1 0 0,1 0 0,-1 0 0,1 0 0,-1 0 0,1 0 0,-1 0 0,1 0 0,-1-1 0,0 1 0,1 0 0,-1-1 0,3-1 0,39-16 0,-20 2 0,-1 0 0,-1-1 0,33-35 0,-54 52 0,0-1 0,0 1 0,1 0 0,-1-1 0,0 1 0,1 0 0,-1-1 0,0 1 0,1 0 0,-1-1 0,0 1 0,1 0 0,-1 0 0,1-1 0,-1 1 0,1 0 0,-1 0 0,1 0 0,-1 0 0,0-1 0,1 1 0,-1 0 0,1 0 0,-1 0 0,1 0 0,-1 0 0,1 0 0,-1 0 0,1 1 0,-1-1 0,1 0 0,0 0 0,6 17 0,-4 36 0,-3-39 0,0-9 0,1 0 0,-1 0 0,1 1 0,0-1 0,1 0 0,-1 0 0,1-1 0,0 1 0,0 0 0,1-1 0,4 9 0,-5-12 0,-1 1 0,1-1 0,-1 0 0,1 1 0,0-1 0,-1 0 0,1 0 0,0 0 0,0 0 0,0 0 0,0 0 0,0-1 0,0 1 0,0-1 0,0 1 0,0-1 0,0 0 0,0 0 0,1 0 0,-1 0 0,0 0 0,0 0 0,0-1 0,0 1 0,0-1 0,0 1 0,0-1 0,0 0 0,0 0 0,0 0 0,3-2 0,3-2 0,1 0 0,-1-1 0,0 0 0,0-1 0,-1 0 0,1 0 0,-2-1 0,7-8 0,-10 12 0,0 1 0,0-1 0,0 0 0,-1-1 0,0 1 0,0 0 0,0 0 0,0-1 0,-1 0 0,1 1 0,-1-1 0,0 0 0,-1 1 0,1-1 0,-1 0 0,0 0 0,0 1 0,-1-1 0,0-6 0,-14-8 12,10 12-19,22 5-51,-11 3 71,12-2-3065,-18 1 2793,1 0 0,-1-1 0,1 1 1,-1 0-1,0 0 0,1-1 0,-1 1 1,1 0-1,-1 0 0,0-1 0,1 1 0,-1-1 1,0 1-1,0 0 0,1-1 0,-1 1 0,0-1 1,0 1-1,1 0 0,-1-1 0,0 1 0,0-1 1,0 1-1,0-1 0,0 1 0,0-1 0,0 1 1,0-1-1,0 1 0,0-1 0,0 1 0,0-1 1,-1-11-5791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40.698"/>
    </inkml:context>
    <inkml:brush xml:id="br0">
      <inkml:brushProperty name="width" value="0.025" units="cm"/>
      <inkml:brushProperty name="height" value="0.025" units="cm"/>
    </inkml:brush>
  </inkml:definitions>
  <inkml:trace contextRef="#ctx0" brushRef="#br0">1 28 14862,'0'0'8488,"71"-28"-8488,-23 32-2306,5-1-3267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41.399"/>
    </inkml:context>
    <inkml:brush xml:id="br0">
      <inkml:brushProperty name="width" value="0.025" units="cm"/>
      <inkml:brushProperty name="height" value="0.025" units="cm"/>
    </inkml:brush>
  </inkml:definitions>
  <inkml:trace contextRef="#ctx0" brushRef="#br0">179 195 8552,'1'-9'7880,"0"5"-7597,1-3 596,-1 1 0,0-1 0,-1 1 1,1-1-1,-1 0 0,0 1 0,-2-10 0,1 15-725,1-1 1,-1 0-1,0 0 1,1 1-1,-1-1 0,0 0 1,0 1-1,-1-1 1,1 1-1,0-1 1,0 1-1,-1 0 1,1-1-1,-1 1 0,1 0 1,-1 0-1,1 0 1,-1 0-1,0 0 1,1 1-1,-1-1 1,0 0-1,0 1 0,1-1 1,-1 1-1,0 0 1,0 0-1,0-1 1,0 1-1,0 0 1,0 1-1,1-1 0,-1 0 1,0 0-1,-3 2 1,0-1-126,0 1 0,-1 0-1,1 0 1,0 0 0,0 1 0,0 0 0,0 0 0,1 0 0,-1 0 0,1 1 0,0 0 0,0 0 0,0 0-1,0 0 1,1 0 0,0 1 0,0 0 0,0 0 0,-2 5 0,-2 2-34,1 1 0,1 0 0,0 0 1,0 0-1,2 1 0,-4 22 0,6-33 5,1 0 0,-1 0-1,1 1 1,0-1 0,0 0-1,0 0 1,0 0 0,1 1-1,0-1 1,-1 0 0,1 0-1,0 0 1,3 6 0,-3-8 3,1 0 1,-1 1 0,1-1 0,-1 0 0,1 0-1,0 0 1,-1 0 0,1 0 0,0-1 0,0 1 0,0 0-1,0-1 1,-1 0 0,1 1 0,0-1 0,0 0-1,0 0 1,0 0 0,0 0 0,0 0 0,0 0 0,0-1-1,0 1 1,2-1 0,7-2 115,-1 0 0,1-1 0,-1 0 0,0-1 0,0 0 0,-1 0 0,1-1 0,-1 0 0,0-1 0,10-10 0,4-5 76,0-1 1,24-33-1,-37 44-110,-1 0-1,0 0 0,-1-1 1,0 0-1,-1-1 1,-1 1-1,0-1 1,0-1-1,-2 1 1,6-27-1,-39 90-84,24-36 0,-32 92 0,34-95 0,1 0 0,0 0 0,1 0 0,0 0 0,0 0 0,1 1 0,0-1 0,3 17 0,-2-26 0,-1 0 0,0 1 0,1-1 0,-1 0 0,1 0 0,-1 0 0,1 0 0,-1 0 0,1 0 0,0 0 0,0 0 0,0 0 0,-1 0 0,1 0 0,0 0 0,0 0 0,0-1 0,0 1 0,0 0 0,0-1 0,1 1 0,-1-1 0,2 2 0,0-2 0,0 1 0,1-1 0,-1 1 0,0-1 0,0 0 0,0-1 0,1 1 0,-1 0 0,4-2 0,1 0 0,0 0 0,0-1 0,-1 0 0,1-1 0,-1 1 0,11-8 0,-7 2 0,0 0 0,-1-1 0,0 0 0,0-1 0,-1 0 0,-1 0 0,0-1 0,0 0 0,-1 0 0,5-15 0,-17 44 0,0-1 0,1 1 0,1 0 0,1 0 0,0 0 0,1 0 0,2 28 0,-1-43 0,0-1 0,1 0 0,-1 1 0,1-1 0,-1 0 0,1 0 0,-1 0 0,1 1 0,0-1 0,0 0 0,0 0 0,-1 0 0,1 0 0,0 0 0,0 0 0,0-1 0,0 1 0,1 0 0,-1 0 0,0-1 0,0 1 0,0-1 0,2 1 0,0 0 0,1 0 0,-1 0 0,1-1 0,-1 0 0,1 1 0,0-1 0,-1-1 0,7 0 0,-1 0 0,0-1 0,0-1 0,-1 0 0,1 0 0,-1 0 0,9-6 0,-2-1 0,-1 0 0,0-1 0,-1-1 0,21-23 0,-27 28 0,-1-1 0,0 0 0,-1 0 0,0 0 0,0-1 0,-1 1 0,0-1 0,0 0 0,-1 0 0,2-11 0,-11 23 0,-3 10 0,4-1 0,0 1 0,1 0 0,0 0 0,1 0 0,0 0 0,1 1 0,1-1 0,0 16 0,1-28-109,0 0-1,0 0 1,0 1-1,0-1 1,0 0 0,1 0-1,-1 0 1,0 1-1,1-1 1,-1 0 0,1 0-1,-1 0 1,1 0-1,0 0 1,-1 0 0,1 0-1,0 0 1,0 0-1,0 0 1,0 0 0,0-1-1,0 1 1,0 0-1,0 0 1,0-1 0,0 1-1,0-1 1,0 1-1,1-1 1,-1 0 0,0 1-1,0-1 1,0 0-1,1 0 1,-1 0-1,0 0 1,0 0 0,3 0-1,-2 0-330,1 0 0,-1-1-1,1 1 1,-1-1 0,0 0-1,1 0 1,-1 0 0,0 0-1,0 0 1,0 0-1,0 0 1,0-1 0,0 1-1,0-1 1,0 0 0,0 1-1,-1-1 1,1 0 0,1-3-1,10-21-10636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41.744"/>
    </inkml:context>
    <inkml:brush xml:id="br0">
      <inkml:brushProperty name="width" value="0.025" units="cm"/>
      <inkml:brushProperty name="height" value="0.025" units="cm"/>
    </inkml:brush>
  </inkml:definitions>
  <inkml:trace contextRef="#ctx0" brushRef="#br0">30 1 20115,'0'0'4004,"-30"49"-14478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42.366"/>
    </inkml:context>
    <inkml:brush xml:id="br0">
      <inkml:brushProperty name="width" value="0.025" units="cm"/>
      <inkml:brushProperty name="height" value="0.025" units="cm"/>
    </inkml:brush>
  </inkml:definitions>
  <inkml:trace contextRef="#ctx0" brushRef="#br0">81 69 14157,'4'-10'4324,"17"-48"241,-61 195-1513,24-93-2891,2 2 1,3 0-1,1 0 1,-4 56-1,14-100-151,-1 0-1,1-1 0,0 1 0,0 0 0,0 0 1,0-1-1,1 1 0,-1 0 0,0 0 0,1-1 1,-1 1-1,1 0 0,0-1 0,-1 1 0,1-1 1,0 1-1,0-1 0,0 1 0,0-1 0,0 1 1,0-1-1,1 0 0,-1 0 0,0 0 0,2 2 1,0-3 53,-1 1 1,1 0-1,-1-1 1,1 0-1,-1 0 1,1 1-1,-1-1 1,1-1 0,-1 1-1,1 0 1,0-1-1,-1 1 1,1-1-1,-1 0 1,0 0-1,1 0 1,-1 0 0,3-1-1,7-5 195,0-1 0,0-1 0,0 1 0,-1-2 0,0 0-1,-1 0 1,0 0 0,10-15 0,65-101 509,-80 118-673,13-20 106,-2 0 0,-1-1 0,16-41 1,-88 176-1045,37-68 823,-39 83 350,53-108-212,1 0 1,1 1 0,0-1-1,1 1 1,1 0 0,0 0 0,0 16-1,2-29-116,0 0 0,0-1 0,0 1 0,1 0 0,-1-1-1,0 1 1,0 0 0,0-1 0,0 1 0,1 0 0,-1-1 0,0 1-1,1-1 1,-1 1 0,1 0 0,-1-1 0,0 1 0,1-1 0,-1 1 0,1-1-1,-1 0 1,1 1 0,0-1 0,-1 1 0,1-1 0,-1 0 0,1 1-1,0-1 1,-1 0 0,2 0 0,26 0 6,28-21-14,143-109 7,-197 130 0,-1-1 0,0 0 0,1 0 0,-1 1 0,1-1 0,-1 0 0,1 1 0,-1 0 0,1-1 0,-1 1 0,1 0 0,-1 0 0,1 0 0,-1 0 0,1 0 0,2 0 0,-3 1 0,-1-1 0,1 0 0,0 1 0,-1-1 0,1 1 0,0-1 0,-1 1 0,1 0 0,0-1 0,-1 1 0,1 0 0,-1-1 0,1 1 0,-1 0 0,0-1 0,1 1 0,-1 0 0,0 0 0,1 0 0,-1-1 0,0 3 0,1 4 0,0 0 0,-1 1 0,-1-1 0,1 1 0,-3 10 0,-2 6 0,3-19 0,0 0 0,1 0 0,0 0 0,0-1 0,1 1 0,-1 0 0,1 0 0,0 0 0,0 0 0,1 6 0,0-11 0,0 1 0,-1-1 0,1 1 0,-1-1 0,1 0 0,0 1 0,-1-1 0,1 0 0,0 1 0,-1-1 0,1 0 0,0 0 0,-1 0 0,1 1 0,0-1 0,0 0 0,-1 0 0,1 0 0,0 0 0,0 0 0,-1 0 0,1-1 0,0 1 0,0 0 0,-1 0 0,1 0 0,0-1 0,-1 1 0,2-1 0,20-9 0,-7 0 0,0-2 0,-1 1 0,21-24 0,-20 19 0,1 2 0,21-17 0,-37 31-25,1-1 0,-1 1 0,1-1 0,-1 1 0,1-1-1,0 1 1,-1 0 0,1-1 0,-1 1 0,1 0 0,0 0 0,-1 0 0,1-1 0,-1 1 0,1 0-1,0 0 1,-1 0 0,1 0 0,0 0 0,-1 0 0,1 0 0,0 0 0,-1 0 0,1 0 0,0 1-1,-1-1 1,1 0 0,0 0 0,0 1 0,6 19-1895,-10 44-3382,1-43 2947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43.252"/>
    </inkml:context>
    <inkml:brush xml:id="br0">
      <inkml:brushProperty name="width" value="0.025" units="cm"/>
      <inkml:brushProperty name="height" value="0.025" units="cm"/>
    </inkml:brush>
  </inkml:definitions>
  <inkml:trace contextRef="#ctx0" brushRef="#br0">115 0 14542,'0'0'2130,"-3"11"379,-30 94 897,-20 77 28,45-148-2723,1 0 0,2 1 0,-1 49 0,20-98 511,-6-6-1201,-1-1-1,-1 1 1,-1-2-1,-1 1 0,3-43 1,-7 70-3,0-1-1,0 1 1,1 0 0,-1 0-1,1 0 1,1-1 0,-1 1-1,5 10 1,-4-13-13,-1-1-1,1 0 1,0 1 0,0-1-1,0 0 1,0 0-1,0 0 1,0 0 0,1 0-1,-1-1 1,1 1 0,-1-1-1,1 1 1,0-1-1,-1 0 1,1 0 0,0 0-1,0-1 1,0 1 0,4 0-1,4 0 67,0 0 0,-1-1-1,1 0 1,0-1 0,-1 0-1,1-1 1,-1 0 0,1 0 0,-1-1-1,12-5 1,-17 6-41,-1 0 0,1 0 0,-1-1 0,0 1 0,0-1 0,0 0 0,0 0 0,0 0 0,0-1 0,-1 1 0,1-1 0,-1 0 0,0 0-1,-1 0 1,1 0 0,-1 0 0,1-1 0,-1 1 0,0-1 0,-1 0 0,1 0 0,-1 1 0,0-1 0,0-6 0,-1 11-30,1-1 0,-1 1-1,0-1 1,0 0 0,0 1 0,0-1 0,0 0 0,0 1-1,0-1 1,0 0 0,0 1 0,0-1 0,0 0 0,-1 1-1,1-1 1,0 0 0,0 1 0,-1-1 0,1 1 0,0-1-1,-1 0 1,1 1 0,-1-1 0,1 1 0,-1-1-1,1 1 1,-1 0 0,1-1 0,-1 1 0,1-1 0,-1 1-1,0-1 1,-22 8-63,-18 26 79,9 11 130,31-42-129,-1 1 1,1 0 0,-1 0-1,1 0 1,0 0 0,0 0-1,0 0 1,1 0 0,-1 0-1,1 1 1,0-1 0,0 0-1,0 0 1,1 6 0,0-8-12,0 0 0,1 0 0,-1 1 0,1-1 0,0-1 1,-1 1-1,1 0 0,0 0 0,0-1 0,-1 1 0,1-1 1,0 1-1,0-1 0,0 0 0,0 1 0,-1-1 0,1 0 1,0 0-1,0-1 0,0 1 0,0 0 0,2-1 0,5 0 7,212-18-2906,-220 18 2899,1 1 1,-1 0-1,0 0 1,1 0-1,-1 1 0,0-1 1,1 0-1,-1 0 1,0 1-1,1-1 0,-1 1 1,0-1-1,0 1 1,0-1-1,1 1 0,-1 0 1,0 0-1,0-1 1,0 1-1,0 0 0,0 0 1,0 0-1,-1 0 1,1 0-1,0 0 0,0 0 1,-1 1-1,1-1 1,-1 0-1,1 0 0,-1 1 1,1-1-1,-1 0 0,0 0 1,1 1-1,-1-1 1,0 0-1,0 1 0,0-1 1,0 0-1,0 1 1,-1-1-1,1 0 0,0 1 1,-1-1-1,1 0 1,0 0-1,-1 1 0,-1 1 1,0 5 327,-1 0 0,-1-1 0,1 1 0,-1-1 0,-1 0 0,-8 12 1,20-43 161,4 7-534,1 0 0,0 1 0,1 0 0,18-15 0,-27 26 26,1 1-1,-1 0 1,1 0-1,0 1 1,0 0-1,0-1 1,0 2-1,1-1 1,-1 1-1,1-1 1,0 2-1,0-1 1,-1 1-1,1-1 1,0 2-1,0-1 1,0 1-1,11 0 1,-17 0 6,1 0 0,0 1 0,0-1 0,0 0 0,-1 1 0,1-1 0,0 1 0,0-1 0,-1 1 0,1-1 0,-1 1 0,1-1 0,0 1 0,-1 0 0,1-1 0,-1 1 0,1 0 0,-1 0 0,1-1 0,-1 1 0,0 0 0,1 0 0,-1 0 0,0-1 0,0 1 0,0 0 0,1 0 0,-1 0 0,0 0 0,0-1 0,0 1 0,0 0 0,0 0 0,-1 0 0,1 1 0,0-1 15,-1-1 1,1 1 0,0 0-1,0 0 1,0-1 0,0 1-1,0 0 1,0 0 0,0-1-1,0 1 1,0 0 0,0 0-1,0-1 1,1 1-1,-1 0 1,0-1 0,1 1-1,-1 0 1,0-1 0,1 1-1,-1 0 1,1-1 0,-1 1-1,1 0 1,-1-1 0,1 1-1,-1-1 1,1 1 0,-1-1-1,1 0 1,0 1-1,-1-1 1,1 0 0,0 1-1,-1-1 1,1 0 0,0 1-1,0-1 1,-1 0 0,1 0-1,0 0 1,0 0 0,0 0-1,6 0 14,-1-1-1,1 0 0,-1-1 1,0 1-1,1-1 0,6-3 1,-7 3-15,0 0-1,0 0 1,0 0 0,1 1 0,-1-1-1,1 2 1,7-1 0,-14 1-7,1 0 0,0 0-1,-1 0 1,1 0 0,0 0 0,-1 1-1,1-1 1,0 0 0,-1 0 0,1 1-1,0-1 1,-1 0 0,1 1 0,-1-1-1,1 1 1,-1-1 0,1 0 0,-1 1-1,1-1 1,-1 1 0,1 0 0,-1-1-1,0 1 1,1-1 0,-1 1 0,0 0-1,1-1 1,-1 1 0,0 0 0,0 0-1,0 28 24,-2-23-58,0 1 1,0-1 0,0 1-1,0-1 1,-1 0 0,-6 10-1,3-10 246,1-1-3673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44.187"/>
    </inkml:context>
    <inkml:brush xml:id="br0">
      <inkml:brushProperty name="width" value="0.025" units="cm"/>
      <inkml:brushProperty name="height" value="0.025" units="cm"/>
    </inkml:brush>
  </inkml:definitions>
  <inkml:trace contextRef="#ctx0" brushRef="#br0">1 305 19058,'0'0'10207,"10"8"-9903,34 26-154,-42-33-134,1 0-1,-1 1 1,0-1 0,0 0-1,1 0 1,-1 0 0,0-1 0,1 1-1,-1 0 1,1-1 0,-1 0 0,1 1-1,-1-1 1,1 0 0,-1 0-1,1-1 1,-1 1 0,0 0 0,1-1-1,-1 0 1,1 1 0,-1-1 0,0 0-1,1 0 1,-1-1 0,0 1-1,0 0 1,0-1 0,0 1 0,0-1-1,0 1 1,0-1 0,-1 0 0,1 0-1,1-2 1,1-1 90,0-1 1,-1 1-1,0 0 0,0-1 1,0 0-1,-1 1 0,0-1 0,0 0 1,0 0-1,-1-1 0,2-7 1,-3 13-107,0 0 0,0 0 1,0-1-1,0 1 0,0 0 1,-1 0-1,1-1 1,0 1-1,-1 0 0,1 0 1,0 0-1,-1-1 1,1 1-1,-1 0 0,0 0 1,1 0-1,-1 0 0,0 0 1,0 0-1,0 0 1,1 0-1,-1 1 0,0-1 1,0 0-1,0 0 1,0 1-1,-1-1 0,1 1 1,0-1-1,0 1 0,0-1 1,0 1-1,-1 0 1,1-1-1,0 1 0,0 0 1,-1 0-1,1 0 1,0 0-1,0 0 0,0 0 1,-1 0-1,1 1 0,-2 0 1,-2-1 2,0 1 1,1 1-1,-1-1 1,1 1-1,0 0 1,-1 0-1,1 0 0,0 0 1,0 1-1,0-1 1,-3 4-1,1 0 58,0 0-1,0 0 0,1 0 1,0 1-1,0 0 1,0 0-1,1 0 1,0 0-1,1 1 0,-1 0 1,2-1-1,-1 1 1,1 0-1,0 0 0,1 1 1,-1-1-1,2 0 1,-1 14-1,2-21-60,0 1 0,-1-1 0,1 1 0,0 0 0,0-1 0,0 0 0,0 1 0,1-1 0,-1 1 0,0-1 0,0 0 0,1 0 0,-1 0 0,1 0 0,-1 0 0,1 0 0,-1 0 0,1-1 0,0 1 0,-1 0 0,1-1 0,0 1 0,-1-1 0,1 0 0,0 1 0,0-1 0,-1 0 0,1 0 0,0 0 0,0-1 0,2 1 0,4-1 0,-1 1 0,1-1 0,-1-1 0,0 1 0,1-1 0,9-4 0,-1-3 0,0-1 0,0 0 0,-1-1 0,-1-1 0,0 0 0,-1-1 0,0-1 0,0 0 0,13-21 0,-6 6 0,-1-2 0,-2 0 0,26-65 0,-39 87 0,0-1 0,-1 0 0,-1 0 0,0 0 0,0 0 0,0-12 0,-2 22 0,0-1 0,0 1 0,0 0 0,0 0 0,0-1 0,0 1 0,0 0 0,0-1 0,0 1 0,0 0 0,-1 0 0,1-1 0,0 1 0,0 0 0,0 0 0,0-1 0,0 1 0,0 0 0,-1 0 0,1 0 0,0-1 0,0 1 0,0 0 0,-1 0 0,1 0 0,0 0 0,0-1 0,-1 1 0,1 0 0,0 0 0,0 0 0,-1 0 0,1 0 0,0 0 0,0 0 0,-1 0 0,1 0 0,0 0 0,-1 0 0,1 0 0,-16 5 0,-12 12 0,16-5 0,-1 2 0,2-1 0,0 2 0,0 0 0,2 0 0,-11 20 0,16-27 0,0 0 0,1 1 0,0-1 0,0 1 0,1 0 0,0-1 0,0 1 0,1 0 0,0 0 0,1 0 0,0 0 0,0 0 0,1 0 0,3 14 0,-3-21 0,1 1 0,-1-1 0,1 0 0,-1 1 0,1-1 0,0 0 0,0 0 0,0 0 0,1-1 0,-1 1 0,0 0 0,1-1 0,-1 0 0,0 1 0,1-1 0,0 0 0,-1 0 0,1 0 0,0-1 0,-1 1 0,1-1 0,0 1 0,0-1 0,0 0 0,2 0 0,10 0 0,-1 0 0,0 0 0,24-5 0,-3-6 0,-30 9 0,1 0 0,0 0 0,0 0 0,-1 1 0,1-1 0,0 1 0,0 1 0,0-1 0,0 1 0,0 0 0,1 1 0,5 0 0,-11 0 0,0 0 0,0 1 0,-1-1 0,1 0 0,0 0 0,-1 1 0,1-1 0,-1 0 0,0 1 0,1-1 0,-1 0 0,0 1 0,0-1 0,0 1 0,0-1 0,0 0 0,0 3 0,-2 30 0,1-31 0,2-3 0,-1 1 0,0-1 0,1 0 0,-1 1 0,1-1 0,-1 0 0,0 0 0,1 1 0,-1-1 0,1 0 0,-1 0 0,1 0 0,-1 0 0,1 1 0,-1-1 0,0 0 0,1 0 0,-1 0 0,1 0 0,-1 0 0,1 0 0,-1 0 0,1 0 0,-1 0 0,1-1 0,-1 1 0,1 0 0,-1 0 0,1 0 0,-1 0 0,0-1 0,1 1 0,-1 0 0,1-1 0,17-6 0,39-22 0,-38 18 0,0 2 0,1-1 0,0 2 0,0 1 0,41-10 0,-61 17 0,1 0 0,0 0 0,-1 0 0,1 0 0,0 0 0,0 0 0,-1 0 0,1 0 0,0 0 0,-1 0 0,1 0 0,0 0 0,0 0 0,-1 1 0,1-1 0,0 0 0,-1 1 0,1-1 0,-1 0 0,1 1 0,0-1 0,-1 1 0,1-1 0,-1 1 0,1-1 0,-1 1 0,1-1 0,-1 1 0,1 0 0,1 25 0,-20 36 0,13-49 0,5-13 0,0 1 0,0-1 0,0 1 0,1-1 0,-1 0 0,0 1 0,0-1 0,0 1 0,0-1 0,1 0 0,-1 1 0,0-1 0,0 0 0,1 1 0,-1-1 0,0 0 0,1 0 0,-1 1 0,0-1 0,1 0 0,-1 0 0,0 1 0,1-1 0,-1 0 0,1 0 0,-1 0 0,0 0 0,1 0 0,-1 1 0,1-1 0,-1 0 0,1 0 0,-1 0 0,0 0 0,1 0 0,-1 0 0,1-1 0,-1 1 0,0 0 0,1 0 0,0 0 0,16-2 0,1-3 0,-1-1 0,1-1 0,18-10 0,-24 11 0,0 0 0,0 1 0,0 0 0,1 1 0,0 0 0,0 1 0,0 0 0,16 0 0,-29 3 0,1 1 0,0-1 0,0 1 0,0-1 0,-1 1 0,1-1 0,0 1 0,-1 0 0,1-1 0,0 1 0,-1 0 0,1 0 0,-1-1 0,1 1 0,-1 0 0,0 0 0,1 0 0,-1 0 0,0-1 0,1 1 0,-1 0 0,0 0 0,0 0 0,0 0 0,0 0 0,0 0 0,0 0 0,0 0 0,0 0 0,0 0 0,-1 0 0,1-1 0,0 1 0,0 0 0,-1 0 0,0 1 0,-9 36 0,6-16-1023,4-22 956,0 0 1,0 1-1,0-1 1,0 0 0,0 0-1,0 0 1,1 1-1,-1-1 1,0 0 0,0 0-1,0 0 1,0 1-1,0-1 1,0 0 0,1 0-1,-1 0 1,0 1-1,0-1 1,0 0-1,0 0 1,1 0 0,-1 0-1,0 0 1,0 0-1,0 1 1,1-1 0,-1 0-1,0 0 1,0 0-1,0 0 1,1 0 0,-1 0-1,0 0 1,0 0-1,1 0 1,-1 0-1,0 0 1,0 0 0,1 0-1,-1 0 1,31-20-8397,-9 3-2582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44.952"/>
    </inkml:context>
    <inkml:brush xml:id="br0">
      <inkml:brushProperty name="width" value="0.025" units="cm"/>
      <inkml:brushProperty name="height" value="0.025" units="cm"/>
    </inkml:brush>
  </inkml:definitions>
  <inkml:trace contextRef="#ctx0" brushRef="#br0">102 50 4292,'0'0'28133,"5"-8"-27999,-5 8-134,10-31 148,-10 31-146,0-1-1,0 1 1,0-1 0,0 1-1,0 0 1,0-1 0,0 1-1,-1-1 1,1 1-1,0-1 1,0 1 0,0-1-1,-1 1 1,1 0 0,0-1-1,-1 1 1,1-1-1,0 1 1,-1 0 0,1-1-1,-1 1 1,1 0 0,0 0-1,-1-1 1,1 1-1,-2 0 1,-24 1 14,22 0-16,-1 1 0,1 0 0,1 0 0,-1 0 0,0 1 0,1-1 0,-1 1 0,1 0 0,-1 0 0,1 0 0,0 0 0,1 1 0,-1-1 0,1 1 0,-1 0 0,1 0 0,0 0 0,-1 4 0,-1 1 0,0 0 0,1 0 0,0 0 0,1 0 0,0 0 0,1 1 0,-1 12 0,2-21 0,0 0 0,0 0 0,0-1 0,0 1 0,0 0 0,0 0 0,0 0 0,0-1 0,1 1 0,-1 0 0,0-1 0,1 1 0,-1 0 0,0-1 0,1 1 0,-1 0 0,1-1 0,-1 1 0,1 0 0,-1-1 0,1 1 0,0-1 0,-1 1 0,1-1 0,0 0 0,-1 1 0,1-1 0,0 0 0,0 1 0,29-1 0,-24-2 0,1 1 0,-1-1 0,0-1 0,0 1 0,0-1 0,11-7 0,-4-5 0,-13 11 0,-7 9 0,5-4 0,1-1 0,0 1 0,0 0 0,0 0 0,0 0 0,0 0 0,1 0 0,-1 0 0,0 0 0,0 0 0,1 0 0,-1 1 0,0-1 0,1 0 0,-1 0 0,1 1 0,-1 1 0,1-2 0,0-1 0,1 1 0,-1-1 0,0 1 0,0-1 0,0 1 0,1-1 0,-1 1 0,0-1 0,1 1 0,-1-1 0,0 1 0,1-1 0,-1 0 0,0 1 0,1-1 0,-1 0 0,1 1 0,-1-1 0,1 0 0,-1 1 0,1-1 0,-1 0 0,1 0 0,-1 0 0,1 1 0,-1-1 0,2 0 0,0 0 0,1 1 0,-1-1 0,1 0 0,-1 0 0,1 0 0,0 0 0,-1 0 0,1-1 0,-1 1 0,1-1 0,-1 0 0,1 0 0,-1 0 0,1 0 0,-1 0 0,0 0 0,4-3 0,-1 0 0,5-5 0,0 0 0,1 1 0,0 1 0,0 0 0,17-8 0,-26 14 0,0 0 0,0 1 0,0-1 0,0 0 0,1 1 0,-1-1 0,0 1 0,0 0 0,0 0 0,0 0 0,0 0 0,1 0 0,-1 0 0,0 1 0,0-1 0,0 1 0,0-1 0,0 1 0,0 0 0,0 0 0,0 0 0,0 0 0,0 0 0,0 0 0,-1 1 0,1-1 0,0 0 0,-1 1 0,1-1 0,-1 1 0,0 0 0,1 0 0,-1-1 0,0 1 0,0 0 0,0 0 0,0 0 0,-1 0 0,1 0 0,0 0 0,-1 0 0,1 4 0,3 14 0,-5-19 0,1 0 0,0 0 0,0 0 0,0 0 0,0 0 0,0-1 0,0 1 0,0 0 0,0 0 0,0 0 0,0 0 0,0 0 0,1 0 0,-1 0 0,0 0 0,1 0 0,-1 0 0,1-1 0,-1 1 0,1 0 0,-1 0 0,1 0 0,0-1 0,-1 1 0,1 0 0,0-1 0,0 1 0,-1-1 0,1 1 0,0-1 0,0 1 0,0-1 0,0 1 0,0-1 0,-1 0 0,1 1 0,0-1 0,0 0 0,0 0 0,0 0 0,0 0 0,0 0 0,0 0 0,0 0 0,0 0 0,0 0 0,0 0 0,0-1 0,0 1 0,0 0 0,0-1 0,-1 1 0,3-1 0,40-18 0,-36 15 0,0 1 0,0 0 0,0 0 0,0 0 0,1 1 0,-1 0 0,1 1 0,11-2 0,-18 3 0,-1 0 0,1 0 0,-1 0 0,1 0 0,-1 0 0,1 0 0,-1 0 0,0 1 0,1-1 0,-1 0 0,1 0 0,-1 0 0,0 1 0,1-1 0,-1 0 0,1 0 0,-1 1 0,0-1 0,1 0 0,-1 1 0,0-1 0,0 0 0,1 1 0,-1-1 0,0 0 0,0 1 0,0-1 0,1 1 0,-1-1 0,0 1 0,0-1 0,0 0 0,0 1 0,0 0 0,-2 22 0,-15 17 0,12-29-190,4-9-143,0 0 1,0 0 0,0-1-1,0 1 1,0 0 0,0-1-1,0 1 1,0 0-1,-1-1 1,1 0 0,-1 1-1,-2 1 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45.294"/>
    </inkml:context>
    <inkml:brush xml:id="br0">
      <inkml:brushProperty name="width" value="0.025" units="cm"/>
      <inkml:brushProperty name="height" value="0.025" units="cm"/>
    </inkml:brush>
  </inkml:definitions>
  <inkml:trace contextRef="#ctx0" brushRef="#br0">99 0 22677,'0'0'10090,"-24"84"-10090,7-38 0,3 1 0,2 2 0,1 0 0,3 2-384,2-3-3428,2-7-2722,2-5-6502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45.651"/>
    </inkml:context>
    <inkml:brush xml:id="br0">
      <inkml:brushProperty name="width" value="0.025" units="cm"/>
      <inkml:brushProperty name="height" value="0.025" units="cm"/>
    </inkml:brush>
  </inkml:definitions>
  <inkml:trace contextRef="#ctx0" brushRef="#br0">0 1 9513,'0'0'17489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4.841"/>
    </inkml:context>
    <inkml:brush xml:id="br0">
      <inkml:brushProperty name="width" value="0.025" units="cm"/>
      <inkml:brushProperty name="height" value="0.025" units="cm"/>
    </inkml:brush>
  </inkml:definitions>
  <inkml:trace contextRef="#ctx0" brushRef="#br0">143 271 12043,'0'0'13122,"-9"-2"-11542,5 1-1472,0 1-1,1-1 0,-1 1 1,0-1-1,0 1 0,0 0 0,-1 1 1,2-1-1,-1 1 0,0-1 1,0 1-1,0 1 0,0-1 1,0 0-1,1 1 0,-1 0 0,1 0 1,-1 0-1,1 0 0,0 0 1,-1 1-1,1 0 0,1-1 1,-1 1-1,0 0 0,1 0 0,-1 1 1,1-1-1,-3 7 0,1-5-48,1 0 0,0 1 0,0 0-1,0 0 1,1 0 0,0 0-1,0 0 1,0 0 0,1 0 0,0 1-1,0-1 1,1 0 0,-1 1-1,2 8 1,0-14-55,-1 0 0,1 1 0,0-1-1,-1 0 1,1 0 0,0 0 0,0 0-1,0 0 1,0 0 0,0 0 0,0 0 0,1 0-1,-1 0 1,0 0 0,0-1 0,0 1-1,1-1 1,-1 1 0,0-1 0,1 1 0,-1-1-1,1 0 1,-1 1 0,1-1 0,-1 0-1,0 0 1,1 0 0,-1 0 0,1 0 0,1-1-1,4 1 31,-1-1 0,1 0 0,0 0 0,-1-1 0,11-3-1,-1-2-9,0-2 0,0 0 0,-1-1-1,0-1 1,-1 0 0,0-1-1,13-14 1,-6 4 3,-1-1 1,-1-1-1,23-39 0,-32 47-7,-1-1-1,-1 0 0,0 0 0,-1-1 1,-1 0-1,-1 0 0,0 0 0,-1-1 0,1-23 1,-25 92 161,-29 135 308,45-160-416,0 1 0,1 0 1,2 1-1,1-1 1,3 34-1,-3-60-76,0 1 0,0-1 0,0 1 0,1-1-1,-1 1 1,0-1 0,0 1 0,0-1 0,0 1 0,1-1 0,-1 1 0,0-1 0,0 1-1,1-1 1,-1 1 0,0-1 0,1 1 0,-1-1 0,0 0 0,1 1 0,-1-1 0,1 0 0,-1 1-1,1-1 1,-1 0 0,1 1 0,-1-1 0,1 0 0,-1 0 0,1 0 0,-1 0 0,1 0-1,-1 1 1,1-1 0,-1 0 0,1 0 0,-1 0 0,1 0 0,0 0 0,-1-1 0,1 1-1,-1 0 1,1 0 0,-1 0 0,1 0 0,-1 0 0,1-1 0,-1 1 0,1 0 0,-1-1 0,1 1-1,-1 0 1,0-1 0,1 1 0,-1 0 0,1-1 0,-1 1 0,0-1 0,0 1 0,1-2-1,24-25-1738,-13 1-2999,-2-3-2423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18.182"/>
    </inkml:context>
    <inkml:brush xml:id="br0">
      <inkml:brushProperty name="width" value="0.025" units="cm"/>
      <inkml:brushProperty name="height" value="0.025" units="cm"/>
    </inkml:brush>
  </inkml:definitions>
  <inkml:trace contextRef="#ctx0" brushRef="#br0">1 2 16944,'0'0'12972,"63"1"-12523,-38-2-353,-1 0-96,-4 1-545,2 0-1857,-4 6-2114,-3-2-2275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6:55.169"/>
    </inkml:context>
    <inkml:brush xml:id="br0">
      <inkml:brushProperty name="width" value="0.025" units="cm"/>
      <inkml:brushProperty name="height" value="0.025" units="cm"/>
    </inkml:brush>
  </inkml:definitions>
  <inkml:trace contextRef="#ctx0" brushRef="#br0">0 192 6342,'0'0'5611,"10"1"-4165,14-1-500,1-2 0,-1 0 0,0-2 0,28-6 0,-18 2-277,1 2 0,40-1 0,82 5 178,307-19-151,143-22 691,0 35-440,-426 7-761,164-15 479,15-1-129,-136 19-476,-11 2 28,239-28-1,-232 4 1,365 13 0,-446 10-63,124 8 19,-201-5-31,-1 2-1,77 22 1,-67-13 24,1-4-1,136 10 1,150-20 164,-208-4 22,-75-2 68,80-13 0,-154 15-288,1 1 1,0-1-1,-1 1 1,1 0-1,0 0 1,-1-1-1,1 1 1,0 0 0,0 1-1,-1-1 1,1 0-1,0 0 1,-1 1-1,1-1 1,-1 1 0,1-1-1,0 1 1,-1 0-1,1 0 1,-1 0-1,0 0 1,1 0-1,-1 0 1,0 0 0,2 2-1,8 6 59,-5-5-155,0-1-1,0 0 0,0 0 0,1 0 0,-1 0 0,1-1 0,8 1 1,-8-1-960,1 0 0,-1 1 0,1 0 0,-1 0 0,9 5 0,-9 0-4493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7:37.298"/>
    </inkml:context>
    <inkml:brush xml:id="br0">
      <inkml:brushProperty name="width" value="0.025" units="cm"/>
      <inkml:brushProperty name="height" value="0.025" units="cm"/>
    </inkml:brush>
  </inkml:definitions>
  <inkml:trace contextRef="#ctx0" brushRef="#br0">5 266 5285,'0'0'132,"-1"-1"0,1 1 0,0 0 0,-1-1-1,1 1 1,0-1 0,-1 1 0,1 0 0,0-1 0,0 1 0,0-1 0,-1 1-1,1-1 1,0 1 0,0-1 0,0 1 0,0-1 0,0 1 0,0-1 0,0 1 0,0-1-1,0 1 1,0-1 0,0 1 0,0-1 0,0 1 0,0-1 0,1 1 0,-1 0-1,0-1 1,0 1 0,0-1 0,1 1 0,-1-1 0,0 1 0,1 0 0,-1-1 0,24-9 1816,38 4-1123,-55 6-325,620-14 1647,-86 4-893,281 20 790,-90 6-1768,2-50-189,-35 1 383,611-60 635,-1277 90-969,951-69 1730,-1013 92-6606,13-19-727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7:55.369"/>
    </inkml:context>
    <inkml:brush xml:id="br0">
      <inkml:brushProperty name="width" value="0.025" units="cm"/>
      <inkml:brushProperty name="height" value="0.025" units="cm"/>
    </inkml:brush>
  </inkml:definitions>
  <inkml:trace contextRef="#ctx0" brushRef="#br0">4 21 1698,'-3'-6'416,"3"2"193,0 0-481,15-1-320,8 3-673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7:55.713"/>
    </inkml:context>
    <inkml:brush xml:id="br0">
      <inkml:brushProperty name="width" value="0.025" units="cm"/>
      <inkml:brushProperty name="height" value="0.025" units="cm"/>
    </inkml:brush>
  </inkml:definitions>
  <inkml:trace contextRef="#ctx0" brushRef="#br0">0 41 1121,'0'0'128,"85"-9"-96,-54 2 0,-7 2-32,-9 0 32,-9-3-32,-6 2-256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7:56.243"/>
    </inkml:context>
    <inkml:brush xml:id="br0">
      <inkml:brushProperty name="width" value="0.025" units="cm"/>
      <inkml:brushProperty name="height" value="0.025" units="cm"/>
    </inkml:brush>
  </inkml:definitions>
  <inkml:trace contextRef="#ctx0" brushRef="#br0">62 325 4644,'0'0'839,"-9"-1"1445,-28-7-586,36 8-1631,0 0 1,1 0-1,-1 0 1,1 0-1,-1 0 0,0-1 1,1 1-1,-1 0 1,1 0-1,-1 0 0,0-1 1,1 1-1,-1 0 1,1-1-1,-1 1 0,1 0 1,-1-1-1,1 1 1,0-1-1,-1 1 0,1 0 1,-1-1-1,1 1 1,0-1-1,-1 0 0,1 1 1,0-1-1,0 1 1,-1-1-1,1 1 1,0-1-1,0 0 0,0 1 1,0-1-1,0 1 1,0-1-1,0 0 0,0 1 1,0-1-1,0 1 1,0-1-1,0 0 0,0 1 1,1-1-1,-1 1 1,0-1-1,0 0 0,1 1 1,-1-1-1,1 0 1,19-16 1416,11 9-1011,1 1 0,1 1 0,-1 2 0,1 1 0,56 3 0,-16-1-151,525-21 1316,759-14-735,-831 37-395,1564-13 887,-2-89-479,-673 24-115,-1338 82-2722,23-2-6269,-38-8-634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8:09.162"/>
    </inkml:context>
    <inkml:brush xml:id="br0">
      <inkml:brushProperty name="width" value="0.025" units="cm"/>
      <inkml:brushProperty name="height" value="0.025" units="cm"/>
    </inkml:brush>
  </inkml:definitions>
  <inkml:trace contextRef="#ctx0" brushRef="#br0">1 376 6342,'0'0'4959,"8"1"-4761,118 8 72,117 4 4,583-57 2091,-232 6-1639,197 16 282,387-19-692,-314-9 631,1299-64 936,-944 31-1702,-1081 77-394,-79 6-2357,-25 0-727,7 0-3270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8:10.375"/>
    </inkml:context>
    <inkml:brush xml:id="br0">
      <inkml:brushProperty name="width" value="0.025" units="cm"/>
      <inkml:brushProperty name="height" value="0.025" units="cm"/>
    </inkml:brush>
  </inkml:definitions>
  <inkml:trace contextRef="#ctx0" brushRef="#br0">0 175 6951,'0'0'3806,"11"-3"-3053,49-5 232,1 3 1,0 2-1,65 6 1,-16-1-786,545-13-5,4-1 560,1109 29 1119,703-29-1562,-1616-4-202,1344-81 3285,-2152 96-3397,-31 1-489,0-1 1,1 0-1,29-6 1,-37 0-3023,-8-5-2733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8:13.768"/>
    </inkml:context>
    <inkml:brush xml:id="br0">
      <inkml:brushProperty name="width" value="0.025" units="cm"/>
      <inkml:brushProperty name="height" value="0.025" units="cm"/>
    </inkml:brush>
  </inkml:definitions>
  <inkml:trace contextRef="#ctx0" brushRef="#br0">1 0 6150,'0'0'4949,"8"5"-4357,8 3-123,0-2-1,0 0 0,0 0 1,0-2-1,1 0 1,0-1-1,26 2 1,405-1 319,-241-6-333,276-1 647,748 16 439,1264-26 173,-1406-2-505,-320 10-748,-655-2-2158,-107 1-6215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8:25.349"/>
    </inkml:context>
    <inkml:brush xml:id="br0">
      <inkml:brushProperty name="width" value="0.025" units="cm"/>
      <inkml:brushProperty name="height" value="0.025" units="cm"/>
    </inkml:brush>
  </inkml:definitions>
  <inkml:trace contextRef="#ctx0" brushRef="#br0">1 219 4292,'0'0'7244,"8"2"-5648,18-1-967,1-2 0,-1 0-1,0-2 1,0 0-1,26-8 1,53-6-221,394 6-278,-426 13-115,769 23 968,-121-3-34,-678-21-862,1963 29 1759,-1352-25-1328,766-14-134,-1165-1-364,1250-83 131,11-52 1253,-1286 142-7066,-93 5-464,-66-4-4251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8:32.422"/>
    </inkml:context>
    <inkml:brush xml:id="br0">
      <inkml:brushProperty name="width" value="0.025" units="cm"/>
      <inkml:brushProperty name="height" value="0.025" units="cm"/>
    </inkml:brush>
  </inkml:definitions>
  <inkml:trace contextRef="#ctx0" brushRef="#br0">1 160 5317,'14'-6'672,"0"1"1,1 0-1,-1 1 0,1 0 0,0 1 1,1 1-1,-1 1 0,0 0 0,19 1 1,10 4 220,79 18 1,-24-3-446,-26-13-169,1-2 1,0-4-1,90-12 0,42 0 88,1034 5 588,-447 32-446,1-1-89,1309-74 547,-1298 23-952,-69 4 7,-256-1 15,490-14 49,-296 27-58,199-1 520,-727 14-427,-42 1 528,181-18 1,-274 14-699,-14 0 373,-3 1-1842,3-1-3378,3-3-474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1.356"/>
    </inkml:context>
    <inkml:brush xml:id="br0">
      <inkml:brushProperty name="width" value="0.025" units="cm"/>
      <inkml:brushProperty name="height" value="0.025" units="cm"/>
    </inkml:brush>
  </inkml:definitions>
  <inkml:trace contextRef="#ctx0" brushRef="#br0">0 4 15439,'51'-1'8922,"-19"-1"-8526,0 2 0,1 1 0,61 10 0,-92-11-378,0 0 0,0 1 1,0-1-1,0 1 0,0-1 0,-1 1 1,1-1-1,0 1 0,-1 0 1,1 0-1,0 0 0,-1 0 1,1 0-1,-1 1 0,1-1 1,-1 0-1,0 1 0,0-1 1,1 0-1,-1 1 0,0 0 1,0-1-1,0 1 0,-1 0 1,1-1-1,0 1 0,-1 0 1,1 0-1,-1 0 0,1-1 0,-1 1 1,0 0-1,0 0 0,0 0 1,0 0-1,0 0 0,0 0 1,-1-1-1,1 1 0,-1 0 1,1 0-1,-2 3 0,-2 4 264,0 0-1,-1-1 0,0 0 0,0 0 0,-1 0 1,0-1-1,-8 9 0,-10 7 709,-43 30 0,-4 5-183,71-54-3470,10-5 316,12-6-3074,-1-9-3297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8:36.624"/>
    </inkml:context>
    <inkml:brush xml:id="br0">
      <inkml:brushProperty name="width" value="0.025" units="cm"/>
      <inkml:brushProperty name="height" value="0.025" units="cm"/>
    </inkml:brush>
  </inkml:definitions>
  <inkml:trace contextRef="#ctx0" brushRef="#br0">0 215 4228,'0'0'6614,"9"-3"-5984,43-6-209,1 3-1,-1 1 0,68 4 1,-7-1-90,630-50 779,50-1 1063,1177 30-1571,-1836 23-569,797 20 102,-45 0 296,-816-20-330,307-4 592,-278-3-156,172-31 0,-260 35-463,-4 2 7,0 0 0,-1 0-1,1-1 1,-1 0 0,1 0 0,-1-1-1,0 0 1,1 0 0,6-5-1,-13 7-69,1 1 0,-1 0 0,1 0-1,-1-1 1,0 1 0,1 0 0,-1-1-1,0 1 1,1 0 0,-1-1 0,0 1 0,1 0-1,-1-1 1,0 1 0,0-1 0,1 1-1,-1-1 1,0 1 0,0 0 0,0-1-1,0 1 1,1-1 0,-1 1 0,0-1 0,0 1-1,0-1 1,0 1 0,0-1 0,0 1-1,0-1 1,-1 1 0,1-1 0,0 0-1,-16-5-729,-29 4-3581,41 2 3028,-15 0-3399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2:18.102"/>
    </inkml:context>
    <inkml:brush xml:id="br0">
      <inkml:brushProperty name="width" value="0.025" units="cm"/>
      <inkml:brushProperty name="height" value="0.025" units="cm"/>
    </inkml:brush>
  </inkml:definitions>
  <inkml:trace contextRef="#ctx0" brushRef="#br0">0 163 2883,'12'4'2082,"11"2"-1665,1-2 0,0 0 1,0-1-1,0-1 1,47-4-1,132-23 4617,-120 12-3775,38 2-372,203 7 0,-68 4-344,519-47 1011,207-5-668,789 22 320,-1676 28-908,237 5 104,-325-2-517,4-1-121,-1 1-1,1 0 1,0 0 0,0 1-1,-1 0 1,1 1-1,-1 1 1,19 8 0,-26-9-3181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2:19.984"/>
    </inkml:context>
    <inkml:brush xml:id="br0">
      <inkml:brushProperty name="width" value="0.025" units="cm"/>
      <inkml:brushProperty name="height" value="0.025" units="cm"/>
    </inkml:brush>
  </inkml:definitions>
  <inkml:trace contextRef="#ctx0" brushRef="#br0">0 118 6182,'1'1'106,"-1"0"0,1 0 0,-1 0 0,1 0 1,-1 0-1,1 0 0,-1 0 0,1 0 0,0 0 0,0 0 1,0 0-1,-1 0 0,1-1 0,0 1 0,0 0 0,0-1 1,0 1-1,0-1 0,0 1 0,0-1 0,0 1 0,1-1 1,-1 1-1,0-1 0,0 0 0,0 0 0,0 0 0,0 0 0,1 0 1,-1 0-1,1 0 0,51 0 1428,-37 0-855,87 0 1187,150 21 0,-69 2-507,241-1-1,81-13-759,94 1-280,502-37 381,-519 3-160,349-29 356,-903 50-861,900-80 229,29 52-136,-147 51 41,-54 0-23,105-9-239,486-1-97,33-42 281,906 19 480,-2067 23-354,-2-1-3744,-166-9-781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3:58.333"/>
    </inkml:context>
    <inkml:brush xml:id="br0">
      <inkml:brushProperty name="width" value="0.025" units="cm"/>
      <inkml:brushProperty name="height" value="0.025" units="cm"/>
    </inkml:brush>
  </inkml:definitions>
  <inkml:trace contextRef="#ctx0" brushRef="#br0">257 1 15855,'0'0'1628,"-2"9"-747,-13 56 456,-13 50-409,-13 124-1,9 259-562,1-16 295,1-203 128,-27 467 4366,57-731-5202,1-10-50,0 0-1,-1 1 1,0-1 0,0 0-1,-1 0 1,1 0 0,-1 1-1,0-1 1,0 0 0,-1 0-1,-3 8 1,0-14-3350,-2-13-2975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3:59.219"/>
    </inkml:context>
    <inkml:brush xml:id="br0">
      <inkml:brushProperty name="width" value="0.025" units="cm"/>
      <inkml:brushProperty name="height" value="0.025" units="cm"/>
    </inkml:brush>
  </inkml:definitions>
  <inkml:trace contextRef="#ctx0" brushRef="#br0">0 67 11147,'0'0'6139,"12"3"-4821,23 2-348,1-1 0,0-2 0,64-4 0,122-22 55,-100 8-901,570-23-591,4 44-1187,-390-1 1698,690 22 1905,201 1-476,-914-26-1426,471-9 2186,-891 8-8575,123-4 3219,9-5-2450,5-3-4917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3:59.547"/>
    </inkml:context>
    <inkml:brush xml:id="br0">
      <inkml:brushProperty name="width" value="0.025" units="cm"/>
      <inkml:brushProperty name="height" value="0.025" units="cm"/>
    </inkml:brush>
  </inkml:definitions>
  <inkml:trace contextRef="#ctx0" brushRef="#br0">28 1 7655,'0'0'14937,"12"-1"-13736,30 2-702,-1 2 0,0 1-1,1 3 1,-2 1 0,1 2 0,42 16-1,-81-25-486,1 0 0,0 0 0,-1 0 0,1 0-1,-1 0 1,1 0 0,-1 1 0,0 0-1,0-1 1,1 1 0,-1 0 0,0 0-1,-1 0 1,1 0 0,0 0 0,2 5-1,-4-5 27,1-1-1,-1 1 0,0-1 0,0 1 0,0 0 0,0-1 0,0 1 0,-1 0 0,1-1 1,0 1-1,-1-1 0,1 1 0,-1-1 0,0 1 0,1-1 0,-1 1 0,0-1 0,0 0 1,0 1-1,0-1 0,0 0 0,0 0 0,0 0 0,-1 1 0,1-1 0,0-1 0,-1 1 1,1 0-1,-3 1 0,-153 89 2569,114-68-2347,0 1 1,-69 52-1,108-73-538,1 0 0,-1 0-1,1 0 1,-1 0-1,1 1 1,0 0 0,1-1-1,-4 7 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0.353"/>
    </inkml:context>
    <inkml:brush xml:id="br0">
      <inkml:brushProperty name="width" value="0.025" units="cm"/>
      <inkml:brushProperty name="height" value="0.025" units="cm"/>
    </inkml:brush>
  </inkml:definitions>
  <inkml:trace contextRef="#ctx0" brushRef="#br0">48 613 13421,'0'0'2317,"-8"9"-486,-26 27-518,28-28-320,8-7-660,7-5 103,23-19 542,-1-2 0,0-1 0,35-40 0,-36 36-700,76-78 279,-5-5 0,93-135 0,-193 246-471,0 0 0,0 0-1,0 1 1,0-1 0,0 0 0,1 0 0,-1 1-1,1-1 1,-1 1 0,1 0 0,0-1 0,-1 1-1,3-1 1,-3 24 299,-2 8-546,1 11 382,2 1-1,8 51 1,-6-74-666,1 0 1,10 27-1,-8-31-1394,-1-1 0,2 0 0,15 22-1,-5-14-8324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1.399"/>
    </inkml:context>
    <inkml:brush xml:id="br0">
      <inkml:brushProperty name="width" value="0.025" units="cm"/>
      <inkml:brushProperty name="height" value="0.025" units="cm"/>
    </inkml:brush>
  </inkml:definitions>
  <inkml:trace contextRef="#ctx0" brushRef="#br0">39 40 21300,'0'0'2418,"-1"14"-2199,-17 529 3374,20-585-1924,14-70 0,-2 19-1446,14-233 102,-29 325-336,1 0 0,0 0 0,1 0 0,-1 0 0,0 0 0,0 1 0,0-1-1,0 0 1,1 0 0,-1 0 0,1 0 0,-1 0 0,0 0 0,1 0 0,0 1-1,-1-1 1,1 0 0,-1 0 0,1 1 0,0-1 0,-1 0 0,1 1 0,0-1 0,0 1-1,0-1 1,-1 1 0,1-1 0,0 1 0,2-1 0,-1 1-8,0 0 0,1 0 0,-1 0 0,1 0 0,-1 1 0,0-1 0,1 1 0,-1 0 0,0-1 0,0 1 0,1 0 0,1 2 0,11 5-30,-1 1 0,23 19-1,-31-23 79,-5-3-19,9 5-26,0 1-1,0 1 1,-2 0 0,11 12 0,-17-19 21,-1 0 1,0 0-1,1-1 0,-1 1 0,0 0 1,0 0-1,0 0 0,0 0 0,0 0 0,-1 0 1,1 1-1,-1-1 0,1 0 0,-1 0 1,0 0-1,0 1 0,1-1 0,-2 0 0,1 0 1,0 0-1,0 1 0,-1-1 0,1 0 1,-1 0-1,0 0 0,0 0 0,0 0 0,0 0 1,0 0-1,0 0 0,0 0 0,-3 3 1,-5 2 153,1 0 1,-1-1 0,0 0-1,0 0 1,-1-1 0,0 0-1,0-1 1,0 0 0,0 0 0,-12 1-1,0 1-175,-2-2 0,1-1 0,-39 1 0,58-4-416,-3-1-1150,6-3-4316,1-7-6882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3.738"/>
    </inkml:context>
    <inkml:brush xml:id="br0">
      <inkml:brushProperty name="width" value="0.025" units="cm"/>
      <inkml:brushProperty name="height" value="0.025" units="cm"/>
    </inkml:brush>
  </inkml:definitions>
  <inkml:trace contextRef="#ctx0" brushRef="#br0">29 109 8712,'0'0'16288,"-1"14"-15851,-10 92 165,-6 67 1871,18-179-2112,0 1 0,1-1 0,-1 0 0,1 1 0,0 0 0,5-11 0,6-13-90,-2-13-212,-2 1 1,-1-1 0,-2-1 0,0-45 0,-6 87-62,0 1 0,1 0 1,-1 0-1,0 0 1,0 0-1,0-1 0,0 1 1,0 0-1,0 0 1,0 0-1,0-1 0,0 1 1,0 0-1,0 0 1,0 0-1,0-1 1,0 1-1,0 0 0,0 0 1,0 0-1,0-1 1,0 1-1,0 0 0,0 0 1,0 0-1,0 0 1,-1-1-1,1 1 0,0 0 1,0 0-1,0 0 1,0 0-1,0-1 0,0 1 1,-1 0-1,1 0 1,0 0-1,0 0 0,0 0 1,0 0-1,-1 0 1,1-1-1,0 1 1,0 0-1,0 0 0,-1 0 1,1 0-1,0 0 1,0 0-1,0 0 0,-1 0 1,1 0-1,0 0 1,0 0-1,0 0 0,-1 0 1,1 0-1,0 0 1,0 1-1,-1-1 0,-11 14-201,-10 23-89,19-30 277,0 0 0,1 0 0,0 0 0,1 1 0,-2 13 1,3-20 13,0 0 0,0 0 1,0 0-1,0 1 0,0-1 1,0 0-1,0 0 0,0 0 1,1 0-1,-1 0 0,0 0 1,1 0-1,-1 0 0,1 0 1,-1 0-1,1-1 0,0 1 1,-1 0-1,1 0 0,0 0 1,-1-1-1,1 1 1,0 0-1,0-1 0,0 1 1,0 0-1,0-1 0,0 1 1,0-1-1,0 0 0,0 1 1,0-1-1,0 0 0,0 0 1,0 1-1,0-1 0,0 0 1,0 0-1,0 0 0,0 0 1,0 0-1,0-1 0,0 1 1,0 0-1,0 0 0,0-1 1,0 1-1,0 0 1,0-1-1,2 0 0,4-2 22,0 0 0,0 0-1,0 0 1,-1-1 0,1 1-1,-1-2 1,0 1 0,0-1-1,0 0 1,-1 0 0,6-7 0,6-9 146,26-42 1,-7 10-74,-36 80-435,1-14 186,-15 106 417,8-77-204,2-1 1,0 59-1,4-99-106,1 1 0,-1 0 0,0 0 0,0 0 0,1 0 0,-1 0 0,1 0 0,0-1 0,-1 1 0,1 0 0,0 0 0,0-1 0,0 1 0,0-1 0,1 1 0,-1-1 0,0 1 0,1-1 0,-1 0 0,1 1 0,-1-1 0,1 0 0,-1 0 0,1 0 0,0 0 0,-1 0 0,1-1 0,0 1 0,0-1 0,0 1 0,0-1 0,3 1 0,-3-1-452,1 0 0,-1 0 0,1 0 1,-1-1-1,1 1 0,0-1 0,-1 1 0,1-1 0,-1 0 0,0 0 0,1 0 1,-1 0-1,0 0 0,1-1 0,3-2 0,11-13-5863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4.405"/>
    </inkml:context>
    <inkml:brush xml:id="br0">
      <inkml:brushProperty name="width" value="0.025" units="cm"/>
      <inkml:brushProperty name="height" value="0.025" units="cm"/>
    </inkml:brush>
  </inkml:definitions>
  <inkml:trace contextRef="#ctx0" brushRef="#br0">99 228 11979,'0'0'9230,"-10"6"-6416,3-4-2482,-37 21 2437,41-21-2565,-1 0 0,1 0 1,0 0-1,0 1 0,0-1 0,0 1 1,1 0-1,-1 0 0,1 0 0,-1 0 0,-3 6 1,7-9-212,-1 1 0,0 0 0,0-1 0,0 1 0,0-1 0,0 1 0,0-1 0,1 1 1,-1-1-1,0 0 0,0 1 0,1-1 0,-1 1 0,0-1 0,1 1 0,-1-1 0,1 0 1,-1 1-1,0-1 0,1 0 0,-1 1 0,1-1 0,-1 0 0,1 0 0,-1 1 0,1-1 0,-1 0 1,1 0-1,-1 0 0,1 0 0,-1 0 0,1 0 0,-1 0 0,1 0 0,-1 0 0,1 0 1,-1 0-1,1 0 0,-1 0 0,2 0 0,31 0 100,-25 0-63,47-5-141,-45 3 79,1 0 1,0 2-1,0-1 1,0 1-1,0 1 1,18 2 0,-28-2 60,1 0 0,-1-1 0,1 1 1,-1 0-1,0 0 0,0 0 1,1 0-1,-1 0 0,0 0 1,0 0-1,0 0 0,0 1 1,0-1-1,0 0 0,-1 1 1,1-1-1,0 0 0,-1 1 1,1 1-1,1 2 1249,-5-20-495,-5-24-545,4 23-219,1-1-1,-2-32 1,28 66-708,-15-12 411,1 0 0,-1-1 0,1 0 0,0-1 0,1 0 0,11 3 0,-13-4-518,0-1-1,1 0 1,-1-1 0,0 0 0,0 0 0,1-1-1,10-1 1,-13 0 84,-1 1 0,1-1 0,-1 0 0,1 0 0,-1 0 0,0-1 0,1 0 0,-1 0 0,-1 0 0,1-1 0,0 0 0,-1 0 1,0 0-1,0 0 0,0-1 0,0 1 0,-1-1 0,0 0 0,0 0 0,0 0 0,0-1 0,-1 1 0,0-1 0,2-7 0,-1 0 352,-1-1 1,0 1-1,0-18 0,-2-16 5283,-2 26 7065,-3 29-10446,-5 11-1100,0 7 153,2 1 0,1 0 0,1 1 0,1-1 0,2 1 0,1 0 0,1 0 0,2 30 0,-1-57-565,0-1 1,0 1-1,0 0 1,0-1-1,0 1 1,0-1-1,0 1 1,0 0-1,1-1 0,-1 1 1,0-1-1,0 1 1,0-1-1,1 1 1,-1-1-1,0 1 1,1-1-1,-1 1 1,0-1-1,1 1 1,-1-1-1,1 1 1,-1-1-1,1 0 0,-1 1 1,1-1-1,-1 0 1,1 1-1,-1-1 1,1 0-1,-1 0 1,1 0-1,-1 1 1,1-1-1,0 0 1,-1 0-1,1 0 0,-1 0 1,1 0-1,-1 0 1,1 0-1,0 0 1,-1 0-1,1 0 1,-1-1-1,1 1 1,0 0-1,-1 0 1,1 0-1,-1-1 1,1 1-1,-1 0 0,1-1 1,-1 1-1,1 0 1,-1-1-1,1 0 1,28-23 1090,2-10-1197,-2-2 0,-1 0 0,40-72 0,-68 108-66,0 0 1,-1 0 0,1 0-1,0 0 1,0 0 0,0 0 0,0 0-1,0 0 1,-1 0 0,1 0-1,0 1 1,0-1 0,0 0 0,0 0-1,0 0 1,-1 0 0,1 0-1,0 0 1,0 0 0,0 0 0,0 0-1,0 0 1,-1-1 0,1 1-1,0 0 1,0 0 0,0 0 0,0 0-1,0 0 1,-1 0 0,1 0-1,0 0 1,0 0 0,0 0 0,0 0-1,0-1 1,0 1 0,0 0-1,-1 0 1,1 0 0,0 0 0,0 0-1,0 0 1,0-1 0,0 1-1,0 0 1,0 0 0,0 0-1,0 0 1,0 0 0,0-1 0,0 1-1,0 0 1,0 0 0,0 0-1,0 0 1,0-1 0,0 1 0,0 0-1,-12 7-6493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2.076"/>
    </inkml:context>
    <inkml:brush xml:id="br0">
      <inkml:brushProperty name="width" value="0.025" units="cm"/>
      <inkml:brushProperty name="height" value="0.025" units="cm"/>
    </inkml:brush>
  </inkml:definitions>
  <inkml:trace contextRef="#ctx0" brushRef="#br0">0 103 17040,'0'0'5141,"7"-8"-3054,2-1-1729,0 0 0,1 1 1,0 1-1,1-1 0,-1 2 0,1-1 0,1 1 0,-1 1 0,1 0 0,0 1 0,0 0 0,19-3 0,-16 4-155,-1 0 0,1 2 0,0-1 0,0 2 0,17 1 0,-31-1-200,0 0 1,0 0 0,0 0-1,0 0 1,0 1 0,0-1-1,1 0 1,-1 1 0,0-1-1,0 0 1,0 1 0,0 0 0,0-1-1,0 1 1,0-1 0,-1 1-1,1 0 1,0 0 0,0 0-1,0-1 1,-1 1 0,1 0-1,0 0 1,-1 0 0,1 0 0,0 2-1,-1-1 22,1 1-1,-1-1 1,0 1-1,0-1 1,0 0-1,0 1 1,-1-1-1,1 0 0,-1 1 1,1-1-1,-1 0 1,-1 3-1,-1 4 113,-2 0 0,1-1 0,-1 0-1,0 0 1,-9 11 0,-17 12 280,-51 40-1,-23 24 139,105-95-555,-1 0-1,1 1 1,0-1-1,-1 0 1,1 0-1,0 0 1,-1 1-1,1-1 1,0 0-1,0 0 1,-1 1-1,1-1 1,0 0-1,0 1 1,0-1-1,0 0 1,-1 1-1,1-1 1,0 0-1,0 1 1,0-1-1,0 0 1,0 1 0,0-1-1,0 1 1,0-1-1,0 0 1,0 1-1,0-1 1,0 0-1,0 1 1,0-1-1,0 0 1,0 1-1,1-1 1,-1 0-1,0 1 1,0-1-1,0 0 1,0 1-1,1-1 1,-1 0-1,0 0 1,0 1-1,1-1 1,-1 0 0,0 0-1,1 1 1,-1-1-1,0 0 1,1 0-1,-1 1 1,32 3-130,39-11-761,7-10-3151,-1-3-4440,-26 5-241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4.858"/>
    </inkml:context>
    <inkml:brush xml:id="br0">
      <inkml:brushProperty name="width" value="0.025" units="cm"/>
      <inkml:brushProperty name="height" value="0.025" units="cm"/>
    </inkml:brush>
  </inkml:definitions>
  <inkml:trace contextRef="#ctx0" brushRef="#br0">1 298 14574,'0'0'11376,"10"6"-9561,-4-2-1588,-4-2-185,0 0 1,1-1 0,-1 1-1,1-1 1,-1 0-1,1 1 1,-1-1 0,1 0-1,0 0 1,-1-1-1,1 1 1,0-1 0,0 1-1,-1-1 1,1 0 0,0 0-1,0 0 1,0 0-1,-1-1 1,1 1 0,0-1-1,0 1 1,-1-1-1,1 0 1,0 0 0,3-3-1,15-9-593,-1-2 1,0-1-1,-1 0 0,18-22 0,-17 16-1249,-2-1 0,0 0 0,-1-2 0,-2 0 0,23-50 0,-30 51 1446,-12 27 1639,-19 37 720,14-19-1580,1 0-1,2 1 0,0 0 1,2 0-1,0 1 1,1-1-1,1 1 0,2 0 1,3 40-1,6-33-1725,-6-24-643,-8-20 993,-23-46 556,-5-9 3178,30 61-1756,0 0 0,1-1 0,0 1 0,0-1 0,1 0 0,-1-11 0,3 18-971,-1 1 0,0 0 0,1-1 0,-1 1 0,1 0 0,0 0 0,-1 0 0,1-1 0,0 1 0,0 0-1,0 0 1,0 0 0,0 0 0,0 0 0,0 0 0,0 1 0,0-1 0,0 0 0,0 1 0,0-1 0,1 0 0,-1 1 0,0-1-1,1 1 1,-1 0 0,0-1 0,1 1 0,-1 0 0,0 0 0,3 0 0,52-3-1393,-40 3 380,31-3-3501,3-1-2978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5.450"/>
    </inkml:context>
    <inkml:brush xml:id="br0">
      <inkml:brushProperty name="width" value="0.025" units="cm"/>
      <inkml:brushProperty name="height" value="0.025" units="cm"/>
    </inkml:brush>
  </inkml:definitions>
  <inkml:trace contextRef="#ctx0" brushRef="#br0">61 1717 9545,'-8'5'4329,"-5"0"-3356,8-3-534,0 0-1,0 0 0,1 0 1,-1 1-1,1 0 0,-7 5 1,56-10 4451,22-20-3150,-2-3 1,120-63 0,-79 35-1038,1437-770-1071,-956 497-370,29-16 1230,-588 327-540,-12 6-482,-1 0-1,27-20 1,-41 24-2709,-11 4-278,10 1 3285,-31 0-7215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6.227"/>
    </inkml:context>
    <inkml:brush xml:id="br0">
      <inkml:brushProperty name="width" value="0.025" units="cm"/>
      <inkml:brushProperty name="height" value="0.025" units="cm"/>
    </inkml:brush>
  </inkml:definitions>
  <inkml:trace contextRef="#ctx0" brushRef="#br0">1 1 16624,'0'0'1617,"13"1"-1216,-2 1-353,1 1 1,-1 0-1,0 0 1,1 1-1,-2 0 1,1 1-1,0 0 1,-1 1-1,0 0 1,0 1-1,13 12 1,303 312 3468,-220-215-2977,-13-16-98,166 169 89,-72-104 2750,207 124-635,-205-154-1939,247 147 281,-327-223-691,2-5 0,140 46 0,-190-77-297,-83-34-6086,1-12-1857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7.988"/>
    </inkml:context>
    <inkml:brush xml:id="br0">
      <inkml:brushProperty name="width" value="0.025" units="cm"/>
      <inkml:brushProperty name="height" value="0.025" units="cm"/>
    </inkml:brush>
  </inkml:definitions>
  <inkml:trace contextRef="#ctx0" brushRef="#br0">232 18 8488,'7'-17'11496,"-11"16"-5484,-19 29-4606,-173 263-1075,181-259-1103,16-29-1344,12-17 215,3-12-1958,0 0-1,14-36 0,-9 15-2220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8.329"/>
    </inkml:context>
    <inkml:brush xml:id="br0">
      <inkml:brushProperty name="width" value="0.025" units="cm"/>
      <inkml:brushProperty name="height" value="0.025" units="cm"/>
    </inkml:brush>
  </inkml:definitions>
  <inkml:trace contextRef="#ctx0" brushRef="#br0">72 0 4260,'0'0'17958,"-1"10"-17370,-2 28-419,0-12 12,2 51 0,1-70-243,1 0 0,0 1 0,1-1 0,-1 0 0,1 0 0,0 1-1,1-2 1,0 1 0,0 0 0,1 0 0,8 11 0,2-3-533,6 8-1072,-12-8-4596,-8-9-1654</inkml:trace>
  <inkml:trace contextRef="#ctx0" brushRef="#br0" timeOffset="1">24 209 12204,'0'0'10538,"-23"-49"-8200,23 42-993,10 2-1089,11 4-352,7 1-320,5 0-2179,5 0-3939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8.844"/>
    </inkml:context>
    <inkml:brush xml:id="br0">
      <inkml:brushProperty name="width" value="0.025" units="cm"/>
      <inkml:brushProperty name="height" value="0.025" units="cm"/>
    </inkml:brush>
  </inkml:definitions>
  <inkml:trace contextRef="#ctx0" brushRef="#br0">0 1 18802,'0'0'4548,"21"77"-3683,-21-41-32,0 6-513,0 0-160,0-1-96,-4-7-128,-2-7-961,4-7-288,-1-10 64,2-8 128,-1-2 544,2-14-704,0-11-3492,0-11-6405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09.184"/>
    </inkml:context>
    <inkml:brush xml:id="br0">
      <inkml:brushProperty name="width" value="0.025" units="cm"/>
      <inkml:brushProperty name="height" value="0.025" units="cm"/>
    </inkml:brush>
  </inkml:definitions>
  <inkml:trace contextRef="#ctx0" brushRef="#br0">15 107 15791,'0'0'1489,"-3"10"129,0 1-1109,0 1-1,1 0 1,0-1 0,1 1-1,0 0 1,1 0 0,1 13 0,-1-21-420,1-1 0,-1 1 1,1-1-1,0 0 1,0 1-1,0-1 1,0 0-1,0 0 1,1 1-1,-1-1 0,1 0 1,0-1-1,0 1 1,0 0-1,0-1 1,1 1-1,-1-1 1,1 1-1,-1-1 0,1 0 1,0 0-1,0 0 1,0-1-1,0 1 1,0-1-1,0 1 1,1-1-1,-1 0 0,0 0 1,1-1-1,-1 1 1,0-1-1,4 1 1,-2-1 45,0 0 1,-1 0 0,1 0-1,-1-1 1,1 0-1,-1 0 1,0 0 0,1 0-1,-1 0 1,0-1 0,1 0-1,-1 0 1,0 0-1,-1-1 1,1 1 0,0-1-1,5-4 1,-4 0 64,1 1 1,-1 0-1,-1-1 0,1 0 1,-1 0-1,0 0 0,-1-1 1,1 1-1,2-11 0,-2 1 55,0 0 0,0 0-1,-2-1 1,0 0 0,-1 1 0,-1-1-1,0 0 1,-6-29 0,6 44-1027,15 2-19191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37.761"/>
    </inkml:context>
    <inkml:brush xml:id="br0">
      <inkml:brushProperty name="width" value="0.025" units="cm"/>
      <inkml:brushProperty name="height" value="0.025" units="cm"/>
    </inkml:brush>
  </inkml:definitions>
  <inkml:trace contextRef="#ctx0" brushRef="#br0">0 251 14029,'0'0'10565,"4"-2"-9839,27-19-192,-1 0 0,-2-2 0,48-50 0,2 0-3962,-58 48-4211,-16 12 539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38.117"/>
    </inkml:context>
    <inkml:brush xml:id="br0">
      <inkml:brushProperty name="width" value="0.025" units="cm"/>
      <inkml:brushProperty name="height" value="0.025" units="cm"/>
    </inkml:brush>
  </inkml:definitions>
  <inkml:trace contextRef="#ctx0" brushRef="#br0">1 113 5733,'0'0'16272,"11"-10"-15824,14-9-263,39-24-1,-55 37-181,1 1 0,-1 0 0,1 0 1,1 1-1,-1 0 0,1 1 0,-1 0 0,1 1 0,16-2 1,-26 4-2,-1 0 0,0 1 1,1-1-1,-1 0 1,0 0-1,1 0 1,-1 0-1,0 0 0,1 0 1,-1 1-1,0-1 1,1 0-1,-1 0 0,0 0 1,0 1-1,1-1 1,-1 0-1,0 0 1,0 1-1,0-1 0,1 0 1,-1 1-1,0-1 1,0 0-1,0 1 0,0-1 1,0 0-1,1 1 1,-1-1-1,0 0 1,0 1-1,0-1 0,0 0 1,0 1-1,0 0 1,-3 20 568,-9 17 383,10-35-994,-18 47 571,15-15-2987,6-29-1868,7-5-3251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39.052"/>
    </inkml:context>
    <inkml:brush xml:id="br0">
      <inkml:brushProperty name="width" value="0.025" units="cm"/>
      <inkml:brushProperty name="height" value="0.025" units="cm"/>
    </inkml:brush>
  </inkml:definitions>
  <inkml:trace contextRef="#ctx0" brushRef="#br0">0 1 4164,'0'0'13917,"11"1"-13196,12 4-392,-1 1 0,0 1 0,0 1 0,0 0 0,28 17 0,113 71 716,-125-72-941,40 26-12,-2 4 1,-2 3-1,-3 3 1,-3 3-1,74 87 1,-86-89-20,2-2 1,3-3-1,83 58 1,-89-68-70,87 93 1,-47-43-14,-49-57 33,1-2 1,92 54-1,33 26 25,-144-93 425,-2 2 0,0 1 0,-2 0-1,21 32 1,-32-42-45,32 24 8,4 2-1353,-47-40 430,-1-1 1,1 0-1,0 1 1,-1-1 0,1 1-1,-1 0 1,0-1-1,0 1 1,0 0-1,1 4 1,-2 1-4112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2.420"/>
    </inkml:context>
    <inkml:brush xml:id="br0">
      <inkml:brushProperty name="width" value="0.025" units="cm"/>
      <inkml:brushProperty name="height" value="0.025" units="cm"/>
    </inkml:brush>
  </inkml:definitions>
  <inkml:trace contextRef="#ctx0" brushRef="#br0">225 0 18674,'0'0'13447,"-12"9"-13095,-19 15-453,1 2 0,2 1-1,0 2 1,2 0-1,-41 60 1,64-105-15613,3 14 14153,3-22-11139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2.150"/>
    </inkml:context>
    <inkml:brush xml:id="br0">
      <inkml:brushProperty name="width" value="0.025" units="cm"/>
      <inkml:brushProperty name="height" value="0.025" units="cm"/>
    </inkml:brush>
  </inkml:definitions>
  <inkml:trace contextRef="#ctx0" brushRef="#br0">1 1 16720,'0'0'2626,"0"78"-2369,0-43-193,0-1 0,1-4-32,1-4-32,0-3-96,-1-9-257,0-7-672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2.478"/>
    </inkml:context>
    <inkml:brush xml:id="br0">
      <inkml:brushProperty name="width" value="0.025" units="cm"/>
      <inkml:brushProperty name="height" value="0.025" units="cm"/>
    </inkml:brush>
  </inkml:definitions>
  <inkml:trace contextRef="#ctx0" brushRef="#br0">1 66 14542,'0'0'3763,"1"9"-2898,1 2-721,1-1-1,0 0 0,0 0 1,1 0-1,1-1 0,0 1 1,0-1-1,0 0 1,1 0-1,1-1 0,0 0 1,0 0-1,10 9 0,-11-12 30,0 1 0,0-1 0,1 0-1,-1-1 1,1 0 0,0 0 0,0 0-1,0-1 1,1 0 0,-1-1-1,1 1 1,-1-1 0,10 1 0,-16-4-34,1 1 0,-1-1 0,1 0 0,-1 0 0,1 1 0,-1-1 0,0 0 0,1 0 1,-1 0-1,0 0 0,0-1 0,0 1 0,0 0 0,0 0 0,0-1 0,0 1 0,0 0 0,0-1 0,-1 1 1,1-1-1,0 1 0,-1-1 0,1 0 0,-1 1 0,0-1 0,0 1 0,1-3 0,6-49 1145,-7 50-1172,2-20 364,0 8-137,-1-1-1,0 0 1,-1 0-1,-1 0 1,0 0-1,-7-26 0,4 35 76,2 3 904,1 2-3830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2.852"/>
    </inkml:context>
    <inkml:brush xml:id="br0">
      <inkml:brushProperty name="width" value="0.025" units="cm"/>
      <inkml:brushProperty name="height" value="0.025" units="cm"/>
    </inkml:brush>
  </inkml:definitions>
  <inkml:trace contextRef="#ctx0" brushRef="#br0">8 0 14606,'0'0'10314,"-7"63"-10218,7-38 32,0 0-160,7-4-609,0-8-1377,0-12-2626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6.122"/>
    </inkml:context>
    <inkml:brush xml:id="br0">
      <inkml:brushProperty name="width" value="0.025" units="cm"/>
      <inkml:brushProperty name="height" value="0.025" units="cm"/>
    </inkml:brush>
  </inkml:definitions>
  <inkml:trace contextRef="#ctx0" brushRef="#br0">1 1 13389,'0'0'8253,"2"9"-7522,6 30-404,-1 1 0,3 74 0,-11 96-335,-1-87-41,2-53-514,1 116 837,6-65-9285,-5-101-246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6.465"/>
    </inkml:context>
    <inkml:brush xml:id="br0">
      <inkml:brushProperty name="width" value="0.025" units="cm"/>
      <inkml:brushProperty name="height" value="0.025" units="cm"/>
    </inkml:brush>
  </inkml:definitions>
  <inkml:trace contextRef="#ctx0" brushRef="#br0">16 0 15919,'0'0'4484,"-14"76"-2690,12-45-1057,2-7 416,0-10-865,1-12-256,8-2-897,3-8-1345,0-9-1089,-3 2-993,2 2-609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6.838"/>
    </inkml:context>
    <inkml:brush xml:id="br0">
      <inkml:brushProperty name="width" value="0.025" units="cm"/>
      <inkml:brushProperty name="height" value="0.025" units="cm"/>
    </inkml:brush>
  </inkml:definitions>
  <inkml:trace contextRef="#ctx0" brushRef="#br0">132 0 15599,'0'0'2882,"-40"67"-1536,29-36 319,2 1-736,3 8-256,1-1-257,4 4-320,1 2-96,0-1-800,0-3-1539,0 0-2369,1-7-7528</inkml:trace>
  <inkml:trace contextRef="#ctx0" brushRef="#br0" timeOffset="1">20 1040 13613,'-10'55'1633,"4"-2"-1248,4 1-321,1-5-160,1-8-2339,0-1-5028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7.180"/>
    </inkml:context>
    <inkml:brush xml:id="br0">
      <inkml:brushProperty name="width" value="0.025" units="cm"/>
      <inkml:brushProperty name="height" value="0.025" units="cm"/>
    </inkml:brush>
  </inkml:definitions>
  <inkml:trace contextRef="#ctx0" brushRef="#br0">13 0 6662,'0'0'7015,"-7"85"-5029,5-58-993,0-13 128,2-23-993,0-19-641,0-12-2722,-1-7-5957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7.816"/>
    </inkml:context>
    <inkml:brush xml:id="br0">
      <inkml:brushProperty name="width" value="0.025" units="cm"/>
      <inkml:brushProperty name="height" value="0.025" units="cm"/>
    </inkml:brush>
  </inkml:definitions>
  <inkml:trace contextRef="#ctx0" brushRef="#br0">1 1 7911,'0'0'10608,"4"8"-10090,-3-5-477,0 0 0,1-1 0,-1 1 0,1 0 0,0-1 0,0 1 0,0-1 0,0 0 0,0 1 0,0-1 0,1 0 0,-1-1 0,1 1 1,0 0-1,-1-1 0,6 3 0,1-1 16,0-1 0,1 0 0,-1 0 0,0-1 1,18 0-1,253-8-622,0-19-5835,-125 10 1364,-63 7 2084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8.187"/>
    </inkml:context>
    <inkml:brush xml:id="br0">
      <inkml:brushProperty name="width" value="0.025" units="cm"/>
      <inkml:brushProperty name="height" value="0.025" units="cm"/>
    </inkml:brush>
  </inkml:definitions>
  <inkml:trace contextRef="#ctx0" brushRef="#br0">1 60 7655,'209'22'7104,"-175"-21"-7782,-1-2 1,1-2-1,-1-1 0,42-9 1,8-5-2776,0 5 4064,171-8 10644,-189 17-9997,-24 0-1024,1 2 0,75 7-1,-103-2-367,-1 1 0,0 0 0,0 1 0,0 0 0,14 9 0,6 2-4598,-23-12-1225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8.606"/>
    </inkml:context>
    <inkml:brush xml:id="br0">
      <inkml:brushProperty name="width" value="0.025" units="cm"/>
      <inkml:brushProperty name="height" value="0.025" units="cm"/>
    </inkml:brush>
  </inkml:definitions>
  <inkml:trace contextRef="#ctx0" brushRef="#br0">1 0 12268,'0'0'7078,"62"42"-5508,-16-41-737,10-1-609,9 0-128,9 0-513,6-1-960,1-3-352,1 4-1026,-1 0-993,-8 0-864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2.778"/>
    </inkml:context>
    <inkml:brush xml:id="br0">
      <inkml:brushProperty name="width" value="0.025" units="cm"/>
      <inkml:brushProperty name="height" value="0.025" units="cm"/>
    </inkml:brush>
  </inkml:definitions>
  <inkml:trace contextRef="#ctx0" brushRef="#br0">132 8 18065,'0'0'1927,"-11"0"790,0 1-1966,0 0 0,0 1 0,0 0 0,-14 4-1,22-5-657,1 0 0,-1 0-1,0-1 1,1 2-1,-1-1 1,1 0 0,-1 0-1,1 1 1,0-1 0,0 1-1,-1 0 1,1 0-1,0 0 1,1 0 0,-1 0-1,0 0 1,0 0 0,1 1-1,0-1 1,-1 1-1,1-1 1,0 1 0,0-1-1,0 1 1,1 0 0,-1-1-1,0 6 1,1-7-85,1 1-1,-1 0 1,1-1 0,-1 1-1,1-1 1,0 0 0,0 1-1,0-1 1,-1 1 0,1-1 0,1 0-1,-1 0 1,0 0 0,0 1-1,0-1 1,1 0 0,-1 0 0,0-1-1,1 1 1,-1 0 0,1 0-1,-1-1 1,1 1 0,-1-1-1,1 1 1,-1-1 0,1 0 0,0 1-1,2-1 1,53 5 327,-52-5-303,10 0 30,0 0 0,1-1 0,-1-1-1,19-4 1,-29 4-43,1 1-1,-1-1 1,1 0-1,-1-1 1,0 1-1,0-1 1,0 0-1,0 0 1,-1-1-1,1 1 1,-1-1-1,0 0 1,0-1-1,6-7 1,-9 12-9,-1-1 0,1 0 0,0 0 0,0 0 0,0 0 0,-1 1 0,1-1 0,-1 0 0,1 0 0,-1 0 0,1 0 0,-1 0 0,1-1 0,-1 1 0,0 0 0,0 0 0,1 0 0,-1 0 0,0 0 0,0 0 0,0 0 0,0-1 0,0 1 0,-1 0 0,1 0 0,0 0 0,0 0 0,-1 0 0,1 0 0,-1 0 0,1 0 0,-1 0 0,1 0 0,-1 0 0,0 0 0,1 0 0,-1 0 0,0 0 0,0 1 0,0-1 0,1 0 0,-1 1 0,0-1 0,0 0 0,0 1 0,0-1-1,0 1 1,0-1 0,0 1 0,-1 0 0,1-1 0,0 1 0,0 0 0,-1 0 0,-10-2 17,-1 0 0,1 1 0,0 1 0,-14 1 0,12-1-49,10 0 3,0 0 0,0 0 0,0 1 0,0-1 0,0 1-1,0 0 1,0 0 0,0 0 0,0 1 0,0 0 0,0-1 0,1 1 0,-1 0 0,1 1 0,-1-1 0,1 1 0,-5 4 0,7-6-155,0 1 0,0-1 0,0 1 0,0 0 0,0-1 1,0 1-1,1 0 0,-1 0 0,0 0 0,1 0 1,0 0-1,-1-1 0,1 1 0,0 0 0,0 4 0,1-3-425,-1 0-1,1 1 1,0-1-1,0 0 1,0 0-1,1 0 1,-1 1-1,1-2 0,-1 1 1,1 0-1,4 4 1,10 12-5380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48.931"/>
    </inkml:context>
    <inkml:brush xml:id="br0">
      <inkml:brushProperty name="width" value="0.025" units="cm"/>
      <inkml:brushProperty name="height" value="0.025" units="cm"/>
    </inkml:brush>
  </inkml:definitions>
  <inkml:trace contextRef="#ctx0" brushRef="#br0">0 25 10730,'16'-1'1329,"88"-8"253,112-6-2069,-97 24-2737,-3 10 7028,-66-10-151,-25-6-2212,-1 0 0,38 0 0,-53-3-1580,0-1 0,0 0 1,-1-1-1,1 1 1,0-2-1,8-2 1,-6-2-2462,-4-3-2376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51.288"/>
    </inkml:context>
    <inkml:brush xml:id="br0">
      <inkml:brushProperty name="width" value="0.025" units="cm"/>
      <inkml:brushProperty name="height" value="0.025" units="cm"/>
    </inkml:brush>
  </inkml:definitions>
  <inkml:trace contextRef="#ctx0" brushRef="#br0">135 97 11563,'0'0'2151,"-4"8"-576,-1 3-1057,4-7-297,-1 1 0,0-1 0,0 0-1,0 1 1,-1-1 0,1 0 0,-5 4 0,7-8-197,0 1 0,-1 0 0,1-1 1,0 1-1,-1-1 0,1 1 0,-1-1 0,1 1 0,0-1 1,-1 0-1,1 1 0,-1-1 0,0 1 0,1-1 0,-1 0 1,1 0-1,-1 1 0,1-1 0,-1 0 0,0 0 0,1 0 1,-1 0-1,0 1 0,1-1 0,-1 0 0,1 0 0,-1 0 1,0 0-1,1-1 0,-2 1 0,-7-16 999,3-28 269,0 1-1142,6 43-149,0-1 1,0 0 0,0 1 0,0-1 0,-1 1-1,1-1 1,0 0 0,0 1 0,-1-1-1,1 1 1,0-1 0,-1 1 0,1-1 0,0 0-1,-1 1 1,1 0 0,-1-1 0,1 1-1,-1-1 1,1 1 0,-1-1 0,1 1 0,-1 0-1,1 0 1,-1-1 0,1 1 0,-1 0-1,0 0 1,1-1 0,-1 1 0,0 0 0,1 0-1,-1 0 1,1 0 0,-1 0 0,0 0 0,1 0-1,-1 0 1,0 0 0,1 0 0,-1 1-1,1-1 1,-1 0 0,0 0 0,1 1 0,-1-1-1,1 0 1,-1 1 0,1-1 0,-1 0-1,1 1 1,-1-1 0,1 1 0,-1-1 0,1 1-1,-1-1 1,1 1 0,0-1 0,-1 1-1,1-1 1,0 1 0,0-1 0,-1 1 0,1 0-1,0 0 1,-5 8 29,0 0 0,0 0 0,1 0 0,0 0 0,1 1 0,0 0 1,1 0-1,0 0 0,0 0 0,0 20 0,28-71 1565,-20 24-1356,-1 1 0,-1-1 1,0 0-1,-2 0 0,1 0 0,-1-21 1,-2 38-236,0 0 0,-1 0 0,1 0 1,0 0-1,0 1 0,0-1 0,0 0 1,0 0-1,0 0 0,0 0 1,-1 0-1,1 0 0,0 1 0,0-1 1,0 0-1,0 0 0,-1 0 1,1 0-1,0 0 0,0 0 0,0 0 1,0 0-1,-1 0 0,1 0 1,0 0-1,0 0 0,0 0 0,0 0 1,-1 0-1,1 0 0,0 0 0,0 0 1,0 0-1,-1 0 0,1 0 1,0 0-1,0 0 0,0 0 0,0 0 1,-1 0-1,1-1 0,0 1 1,0 0-1,0 0 0,0 0 0,0 0 1,0 0-1,-1 0 0,1-1 0,0 1 1,0 0-1,0 0 0,0 0 1,0 0-1,0-1 0,0 1 0,0 0 1,0 0-1,0 0 0,0 0 1,0-1-1,-10 15-66,4 1 32,1 0 0,1-1 0,0 2 0,1-1 0,0 0 0,2 1 0,-1-1 0,3 29 0,-1-43-67,0 0 0,0-1 0,0 1 0,0-1 0,0 1 0,0-1 1,0 1-1,0-1 0,0 1 0,0-1 0,0 1 0,0-1 0,0 1 0,0-1 0,0 1 1,1-1-1,-1 1 0,0-1 0,1 1 0,-1-1 0,0 1 0,0-1 0,1 1 0,-1-1 0,1 0 1,-1 1-1,0-1 0,1 0 0,-1 1 0,1-1 0,-1 0 0,1 0 0,-1 1 0,1-1 0,-1 0 1,1 0-1,-1 0 0,1 0 0,-1 0 0,1 1 0,0-1 0,-1 0 0,1 0 0,-1-1 0,1 1 1,-1 0-1,1 0 0,-1 0 0,1 0 0,-1 0 0,1 0 0,-1-1 0,1 1 0,0-1 1,14-12-5420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52.254"/>
    </inkml:context>
    <inkml:brush xml:id="br0">
      <inkml:brushProperty name="width" value="0.025" units="cm"/>
      <inkml:brushProperty name="height" value="0.025" units="cm"/>
    </inkml:brush>
  </inkml:definitions>
  <inkml:trace contextRef="#ctx0" brushRef="#br0">88 0 13741,'0'0'9470,"-5"11"-9251,-2 12-148,2 1 0,0 1 0,1-1 0,2 1 0,1-1 0,1 32 0,2 125-755,-2-180 664,0-1-1,0 0 1,0 0-1,0 0 0,0 1 1,0-1-1,0 0 1,0 0-1,0 0 0,-1 0 1,1 0-1,0 1 1,0-1-1,0 0 1,0 0-1,0 0 0,0 0 1,-1 0-1,1 0 1,0 0-1,0 0 0,0 1 1,0-1-1,0 0 1,-1 0-1,1 0 0,0 0 1,0 0-1,0 0 1,-1 0-1,1 0 1,0 0-1,0 0 0,0 0 1,0 0-1,-1 0 1,1 0-1,0 0 0,0 0 1,0 0-1,0 0 1,-1-1-1,1 1 0,0 0 1,0 0-1,0 0 1,0 0-1,0 0 1,-1 0-1,1 0 0,0 0 1,0-1-1,0 1 1,0 0-1,0 0 0,0 0 1,0 0-1,0-1 1,-1 1-1,1 0 0,0 0 1,0 0-1,0 0 1,0-1-1,0 1 1,-10-12-341,4-1 38,-1-2 0,2 1 0,0-1 0,1 1 0,1-1 0,-4-31 0,2-94-152,5 131 473,0 4 57,0 1 0,0-1 0,1 1 0,0-1 0,-1 1 0,2 0 0,-1-1-1,0 1 1,1 0 0,0 0 0,0 0 0,0 0 0,0 0 0,1 0 0,0 1 0,-1-1 0,1 1 0,5-4 0,-6 5-21,1 0-1,0 0 1,1 0 0,-1 1-1,0-1 1,0 1 0,1 0-1,-1 0 1,0 0 0,1 0-1,-1 0 1,1 1 0,0 0-1,-1 0 1,1 0 0,-1 0-1,1 0 1,-1 1 0,1 0 0,-1-1-1,1 1 1,-1 0 0,6 3-1,-4-1 114,-1-1 0,0 0 0,0 1 0,0 0-1,0 0 1,0 0 0,-1 0 0,1 1 0,-1 0 0,0-1 0,0 1 0,0 0-1,-1 0 1,1 1 0,-1-1 0,0 0 0,-1 1 0,1 0 0,-1-1-1,1 1 1,-1 0 0,-1 0 0,1-1 0,-1 1 0,0 0 0,0 0-1,0 0 1,0 0 0,-1 0 0,0-1 0,0 1 0,0 0 0,-1-1-1,0 1 1,0-1 0,0 1 0,0-1 0,-1 0 0,1 0 0,-1 0-1,0 0 1,0 0 0,-1-1 0,1 1 0,-1-1 0,0 0 0,1 0 0,-9 4-1,2-3 299,0-1 0,0-1 0,0 1 0,-20 1 0,28-4-505,-1 0 1,1 0 0,0 0-1,0 0 1,0 0-1,0-1 1,-1 1-1,1-1 1,0 1-1,0-1 1,0 0 0,0 0-1,-2-1 1,3 2-113,1-1 0,-1 0 0,1 0 1,-1 1-1,1-1 0,-1 0 0,1 0 1,-1 0-1,1 0 0,0 0 0,0 1 0,-1-1 1,1 0-1,0 0 0,0 0 0,0 0 1,0 0-1,0 0 0,0 0 0,0 0 1,0 0-1,1 0 0,-1 0 0,0 1 0,1-1 1,-1 0-1,0 0 0,1 0 0,-1 0 1,1 1-1,-1-1 0,2-1 0,0-1-673,1 0 0,-1 0 0,1 0-1,0 1 1,0-1 0,1 1 0,-1 0-1,0-1 1,1 2 0,4-3 0,2-2-2083,10-6-4177</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52.831"/>
    </inkml:context>
    <inkml:brush xml:id="br0">
      <inkml:brushProperty name="width" value="0.025" units="cm"/>
      <inkml:brushProperty name="height" value="0.025" units="cm"/>
    </inkml:brush>
  </inkml:definitions>
  <inkml:trace contextRef="#ctx0" brushRef="#br0">148 1 12236,'0'0'9598,"-2"9"-8824,-6 32-91,-2 0 1,-1-1-1,-21 49 0,32-90-665,0 1-1,0 0 0,0 0 1,0 0-1,0 0 0,0 0 0,0 0 1,0 0-1,0 0 0,0-1 1,0 1-1,0 0 0,0 0 1,-1 0-1,1 0 0,0 0 1,0 0-1,0 0 0,0 0 0,0-1 1,0 1-1,0 0 0,0 0 1,0 0-1,0 0 0,0 0 1,0 0-1,0 0 0,-1 0 1,1 0-1,0 0 0,0 0 0,0 0 1,0 0-1,0 0 0,0 0 1,0 0-1,0 0 0,-1 0 1,1 0-1,0 0 0,0 0 1,0 0-1,0 0 0,0 0 0,0 0 1,0 0-1,-1 0 0,1 0 1,0 0-1,0 0 0,0-22-150,5-29-1306,-2 37 970,9-31 4,-12 46 468,0-1-1,0 0 1,0 0 0,0 0-1,0 0 1,0 0-1,1 0 1,-1 0 0,0 0-1,0 0 1,0 0 0,0 0-1,0 0 1,0 0 0,0 0-1,0 0 1,0 0-1,1 0 1,-1 0 0,0 0-1,0 0 1,0 0 0,0 0-1,0 0 1,0 0 0,0 0-1,0 0 1,0 0-1,1 0 1,-1 0 0,0 0-1,0 0 1,0 0 0,0 0-1,0 0 1,0 0-1,0 0 1,0 0 0,0-1-1,0 1 1,0 0 0,0 0-1,0 0 1,0 0 0,1 0-1,-1 0 1,0 0-1,0 0 1,0 0 0,0 28 211,1 8-78,0-25 57,-1-1 0,0 0-1,-1 1 1,-2 14 0,4-29-176,-1 0-1,0 0 0,0-1 1,0 1-1,0 0 1,-1 0-1,1 0 0,-1 0 1,0 0-1,-1 0 1,1 0-1,-1 0 1,1 0-1,-1 1 0,0-1 1,-1 1-1,1-1 1,-1 1-1,1 0 0,-1 0 1,0 0-1,0 0 1,0 0-1,-1 1 1,1-1-1,0 1 0,-1 0 1,0 0-1,0 0 1,1 1-1,-1-1 0,0 1 1,0 0-1,0 0 1,0 0-1,-1 1 1,1-1-1,0 1 0,-6 0 1,10 0-7,5 0-40,0 0-1,0 0 0,0 0 0,0 0 1,0 1-1,0 0 0,0 0 0,8 3 1,6 0 45,23 3-63,9 1-2413,-16-5-4789,-22-3-795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53.222"/>
    </inkml:context>
    <inkml:brush xml:id="br0">
      <inkml:brushProperty name="width" value="0.025" units="cm"/>
      <inkml:brushProperty name="height" value="0.025" units="cm"/>
    </inkml:brush>
  </inkml:definitions>
  <inkml:trace contextRef="#ctx0" brushRef="#br0">1 0 2018,'0'0'96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53.549"/>
    </inkml:context>
    <inkml:brush xml:id="br0">
      <inkml:brushProperty name="width" value="0.025" units="cm"/>
      <inkml:brushProperty name="height" value="0.025" units="cm"/>
    </inkml:brush>
  </inkml:definitions>
  <inkml:trace contextRef="#ctx0" brushRef="#br0">17 556 4837,'0'0'4804,"-3"9"-2770,-1 1-1217,-3 10 97,4 2 4210,4-34-1932,10-59 166,23-37-2681,-12 43-463,74-286-59,-93 342-298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4:53.920"/>
    </inkml:context>
    <inkml:brush xml:id="br0">
      <inkml:brushProperty name="width" value="0.025" units="cm"/>
      <inkml:brushProperty name="height" value="0.025" units="cm"/>
    </inkml:brush>
  </inkml:definitions>
  <inkml:trace contextRef="#ctx0" brushRef="#br0">12 222 7751,'0'0'11531,"-1"0"-11508,0 0-1,1 0 0,-1 0 0,1-1 1,-1 1-1,1 0 0,-1 0 1,1 0-1,-1-1 0,1 1 1,0 0-1,-1 0 0,1-1 1,-1 1-1,1 0 0,-1-1 0,1 1 1,0 0-1,-1-1 0,1 1 1,0-1-1,-1 1 0,1-1 1,0 1-1,0-1 0,0 1 1,-1-2-1,5-3 151,-1 1-1,1-1 1,0 1 0,0-1-1,1 1 1,-1 0 0,6-3 0,15-15 217,-7 2-215,29-46 1,-2 3-20,-45 63-160,0 0-1,0 0 0,0 0 1,0 0-1,0-1 0,0 1 1,0 0-1,0 0 1,1 0-1,-1 0 0,0 0 1,0 0-1,0-1 0,0 1 1,0 0-1,0 0 0,1 0 1,-1 0-1,0 0 0,0 0 1,0 0-1,0 0 1,1 0-1,-1 0 0,0 0 1,0 0-1,0 0 0,0 0 1,1 0-1,-1 0 0,0 0 1,0 0-1,0 0 0,0 0 1,1 0-1,-1 0 1,0 0-1,0 0 0,0 0 1,0 0-1,0 0 0,1 0 1,-1 1-1,0-1 0,0 0 1,0 0-1,0 0 0,0 0 1,0 0-1,1 0 1,-1 1-1,0-1 0,0 0 1,0 0-1,0 0 0,4 16 85,0 29 460,-4-37-425,1 3-201,0 13 332,1 0-1,7 27 1,-8-46-415,0 0 0,0-1-1,0 1 1,1-1 0,0 1-1,0-1 1,0 0 0,0 0-1,1 1 1,0-2 0,0 1-1,0 0 1,0 0 0,0-1-1,1 0 1,-1 0 0,7 4-1,7-4-5680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09.569"/>
    </inkml:context>
    <inkml:brush xml:id="br0">
      <inkml:brushProperty name="width" value="0.025" units="cm"/>
      <inkml:brushProperty name="height" value="0.025" units="cm"/>
    </inkml:brush>
  </inkml:definitions>
  <inkml:trace contextRef="#ctx0" brushRef="#br0">349 113 8616,'-13'1'-742,"-158"10"4191,218-8-3357,-1 2 1,84 21 0,-113-22 72,63 13 151,1-3 0,0-4 1,101 0-1,835-20-113,-407-19 27,-15-1 522,299 42 76,614-15-28,-424 10-84,326-9-686,-624-15-18,391-38-17,-35 1 0,-616 53 1,678-15 2,-318 10 40,-860 7 400,-44 1 526,-45 0 447,-677-9-1665,208 4 273,272-2-33,-595 8 7,-1935 85-789,254 21-736,170-19 465,697-78 1622,615-43-363,722 9-29,237 20 340,-139 15 0,215-11-382,2-1 3,1 1 0,-1 1 0,0 0 0,1 1 0,-29 12 0,44-16-136,1 0 1,0 0 0,0 0-1,0 0 1,0 0-1,0 0 1,0 0-1,0 0 1,-1 0 0,1 0-1,0 0 1,0 0-1,0 0 1,0 0-1,0 0 1,0 1-1,0-1 1,0 0 0,0 0-1,0 0 1,0 0-1,0 0 1,-1 0-1,1 0 1,0 0 0,0 0-1,0 1 1,0-1-1,0 0 1,0 0-1,0 0 1,0 0-1,0 0 1,0 0 0,0 0-1,0 0 1,0 1-1,0-1 1,0 0-1,0 0 1,0 0 0,0 0-1,0 0 1,0 0-1,0 0 1,0 0-1,1 1 1,-1-1-1,0 0 1,0 0 0,0 0-1,0 0 1,0 0-1,0 0 1,0 0-1,0 0 1,0 0 0,0 0-1,0 0 1,1 0-1,-1 0 1,0 1-1,0-1 1,0 0-1,0 0 1,0 0 0,0 0-1,0 0 1,1 0-1,13 3-559,17 1-27,758-18-1120,-604 5 1573,1002-62-1382,682-23-2952,-1527 90 1490,5 3 69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8:59.086"/>
    </inkml:context>
    <inkml:brush xml:id="br0">
      <inkml:brushProperty name="width" value="0.025" units="cm"/>
      <inkml:brushProperty name="height" value="0.025" units="cm"/>
    </inkml:brush>
  </inkml:definitions>
  <inkml:trace contextRef="#ctx0" brushRef="#br0">7247 521 7271,'1'-1'342,"0"0"0,-1-1-1,1 1 1,-1 0 0,1 0 0,-1 0 0,1-1 0,-1 1 0,0 0-1,0-1 1,0 1 0,1 0 0,-1 0 0,0-1 0,-1 1 0,1 0-1,0-1 1,0 1 0,0 0 0,-1-1 0,1 1 0,-1 0 0,0-1-1,-1-1-91,1 1-1,-1-1 0,0 1 1,0-1-1,0 1 0,-1 0 1,1 0-1,0 0 0,-6-2 1,-6-4-466,-1 1 1,1 1 0,-19-5 0,22 7 638,-46-12-81,-2 3-1,0 2 0,-96-4 1,34 3-304,-2345-293 2946,1635 251-2331,-3 52-583,756 3-61,-976 45 38,861-24 3,2 8-1,1 8 1,-264 90-1,408-111-5,0 2 0,-44 26 0,69-33-44,0 1-1,0 2 0,1 0 1,1 1-1,-33 35 0,46-43-14,0 0-1,0 1 1,0-1-1,1 1 1,0 0-1,1 1 1,0-1-1,1 1 1,0 0-1,0 0 0,1 0 1,-2 13-1,4-8 18,0-1 1,0 1-1,1 0 0,1 0 0,1 0 0,0 0 0,8 22 1,6 5 21,2-1 0,2-1 0,1 0 0,42 53 0,-36-54-17,2-2 0,1-1 0,2-1-1,2-2 1,1-2 0,1-1 0,2-1-1,1-3 1,0-1 0,2-2 0,1-1 0,1-3-1,1-2 1,77 20 0,607 86-143,-492-92 112,891 60 4,4-81-3,-1027-10 23,467-10-72,1066-158 0,-1543 152 79,961-198 13,-1039 209-14,51-12 5,-1-3 1,65-30 0,-115 43-1,-1-1 0,0-1 0,0 0 1,-1 0-1,-1-2 0,0 0 0,0-1 0,-1 0 0,0-1 0,-1 0 1,-1-1-1,0 0 0,11-20 0,-17 25 59,-1 0 0,-1 0 0,1 0 0,-1 0 0,-1-1 0,0 1 0,0-1 0,-1 1 0,0-1 0,-1 0 0,0 1 0,-1-1 0,-2-18-1,-1 15 22,0-1 0,0 1 0,-2 1 0,1-1 0,-1 1 0,-1 0 0,-1 0 0,-15-20 0,-3 4 13,-2 0 0,0 2 0,-2 2 0,0 0-1,-2 2 1,-38-20 0,-5 2-59,-1 4-1,-2 3 1,-93-26 0,-252-49-4985,287 77 524,0-1-3319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16.487"/>
    </inkml:context>
    <inkml:brush xml:id="br0">
      <inkml:brushProperty name="width" value="0.025" units="cm"/>
      <inkml:brushProperty name="height" value="0.025" units="cm"/>
    </inkml:brush>
  </inkml:definitions>
  <inkml:trace contextRef="#ctx0" brushRef="#br0">77 176 4452,'-8'1'1954,"5"0"-1995,-51 8 3883,43-6-1474,39-4-1373,74-9 168,134-7-457,163 22-914,310-6-353,182 11 566,-205 7 1712,1-44 575,-486 17-2404,661-21 403,760-50 3363,-1593 78-3501,9 1 340,0-3 0,0 0 0,48-15 0,-81 17-482,-7 2-612,-13 0-2051,7 1-10,-2-3-2976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3.195"/>
    </inkml:context>
    <inkml:brush xml:id="br0">
      <inkml:brushProperty name="width" value="0.025" units="cm"/>
      <inkml:brushProperty name="height" value="0.025" units="cm"/>
    </inkml:brush>
  </inkml:definitions>
  <inkml:trace contextRef="#ctx0" brushRef="#br0">98 25 17168,'0'0'5766,"-9"5"-3086,8-4-2589,-10 4 651,1 1-1,-1 1 0,-13 11 0,21-16-596,1 0 0,-1 0-1,1 1 1,0-1 0,0 0-1,0 1 1,0-1 0,0 1 0,0 0-1,1 0 1,-1-1 0,1 1-1,0 0 1,0 0 0,0 0-1,0 1 1,1-1 0,-1 0-1,1 0 1,0 0 0,0 0 0,0 6-1,1-8-124,0 1 0,0-1 0,1 0 0,-1 0 0,0 0-1,0 0 1,1 0 0,-1 0 0,1 0 0,-1 0 0,1 0 0,-1 0-1,1-1 1,-1 1 0,1-1 0,-1 1 0,1-1 0,0 0 0,-1 0-1,1 0 1,0 1 0,-1-2 0,1 1 0,2 0 0,45-3 252,-37 1-272,0 0 0,-1-1 0,1-1 0,-1 0 0,0 0 0,19-11 0,-26 12 0,1 1 0,0-1 0,-1 0 0,0 0 0,0-1 0,0 1 0,0-1 0,0 0 0,-1 0 0,0 0 0,0 0 0,0-1 0,0 1 0,0-1 0,-1 0 0,0 0 0,2-8 0,-4 12 0,0 0 0,1 0 0,-1 0 0,0 0 0,0 0 0,-1 0 0,1 0 0,0 0 0,0 0 0,0 0 0,-1 0 0,1 0 0,-1 0 0,1 0 0,-1 0 0,1 0 0,-1 1 0,1-1 0,-1 0 0,0 0 0,1 0 0,-1 1 0,0-1 0,0 0 0,0 1 0,1-1 0,-1 1 0,-1-1 0,-2-1 0,0 0 0,0 1 0,0-1 0,0 1 0,0 0 0,0 0 0,-7 0 0,2 1 0,0-1 0,0 1 0,0 1 0,0 0 0,0 0 0,-15 4 0,22-4-260,1 0 0,-1 0 0,0 0 0,1 0 1,-1 0-1,1 0 0,-1 0 0,1 0 0,0 1 0,0-1 0,-1 0 0,1 1 1,0-1-1,0 1 0,0 0 0,1-1 0,-1 1 0,0 0 0,1-1 0,-1 1 0,0 3 1,1 1-7541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19.666"/>
    </inkml:context>
    <inkml:brush xml:id="br0">
      <inkml:brushProperty name="width" value="0.025" units="cm"/>
      <inkml:brushProperty name="height" value="0.025" units="cm"/>
    </inkml:brush>
  </inkml:definitions>
  <inkml:trace contextRef="#ctx0" brushRef="#br0">1 192 6406,'33'-2'2062,"59"-10"0,-14 0-1056,179-16 2028,736-49-1066,482 46-803,771 1-766,-1454 52-341,-233-4-30,490 21 58,73 2 1066,-1063-41-2951,-53-1-913,-7-4-928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21.651"/>
    </inkml:context>
    <inkml:brush xml:id="br0">
      <inkml:brushProperty name="width" value="0.025" units="cm"/>
      <inkml:brushProperty name="height" value="0.025" units="cm"/>
    </inkml:brush>
  </inkml:definitions>
  <inkml:trace contextRef="#ctx0" brushRef="#br0">1 130 4708,'0'0'951,"4"-3"2359,20-6-1720,166 15 950,-33 2-1498,349-9 113,749 3-116,-267 1-839,1026 20 209,-1482-6-341,903 23 62,692-56 367,-3-65-7,-1251 29-483,1 1 9,1 35-1,-670 25 9,269 47 0,-382-39-61,32 5-1659,-40-14-2663,6-7-4657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29.098"/>
    </inkml:context>
    <inkml:brush xml:id="br0">
      <inkml:brushProperty name="width" value="0.025" units="cm"/>
      <inkml:brushProperty name="height" value="0.025" units="cm"/>
    </inkml:brush>
  </inkml:definitions>
  <inkml:trace contextRef="#ctx0" brushRef="#br0">2 18 6054,'6'-18'15733,"-7"53"-12039,-1-9-3097,0 59 1456,0 40 1168,2-125-3212,0 1-1,0-1 0,0 0 1,0 1-1,0-1 1,0 0-1,0 0 0,0 1 1,0-1-1,0 0 1,0 1-1,0-1 0,0 0 1,0 0-1,0 1 1,1-1-1,-1 0 0,0 0 1,0 1-1,0-1 0,0 0 1,1 0-1,-1 0 1,0 1-1,0-1 0,0 0 1,1 0-1,-1 0 1,0 0-1,0 1 0,1-1 1,-1 0-1,0 0 1,1 0-1,-1 0 0,0 0 1,0 0-1,1 0 0,-1 0 1,0 0-1,1 0 1,-1 0-1,16-8 463,11-17 112,35-54-583,61-69 0,-122 146 0,0 1 0,1 0 0,-1 0 0,0-1 0,0 1 0,1 0 0,-1 0 0,1 0 0,-1 1 0,1-1 0,-1 0 0,1 0 0,-1 1 0,3-1 0,-3 1 0,-1 0 0,1 0 0,-1 0 0,1 0 0,-1 0 0,1 1 0,-1-1 0,1 0 0,-1 0 0,1 1 0,-1-1 0,1 0 0,-1 1 0,0-1 0,1 0 0,-1 1 0,1-1 0,-1 0 0,0 1 0,0-1 0,1 1 0,-1-1 0,0 1 0,0-1 0,1 1 0,-1-1 0,0 1 0,0-1 0,0 1 0,2 7 0,-1 0 0,-1 0 0,0 0 0,0 14 0,-1-7 0,-9 157 0,10-171-59,0-1-1,0 0 1,0 0-1,1 1 1,-1-1-1,0 0 1,0 0-1,1 1 1,-1-1-1,0 0 1,0 0 0,1 0-1,-1 0 1,0 0-1,0 1 1,1-1-1,-1 0 1,0 0-1,1 0 1,-1 0-1,0 0 1,1 0-1,-1 0 1,0 0 0,1 0-1,-1 0 1,0 0-1,1 0 1,-1 0-1,0 0 1,0 0-1,1 0 1,-1-1-1,0 1 1,1 0 0,-1 0-1,0 0 1,0 0-1,1-1 1,-1 1-1,0 0 1,0 0-1,1-1 1,-1 1-1,0 0 1,0 0 0,0-1-1,1 1 1,13-14-6290,-12 3-1557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0.203"/>
    </inkml:context>
    <inkml:brush xml:id="br0">
      <inkml:brushProperty name="width" value="0.025" units="cm"/>
      <inkml:brushProperty name="height" value="0.025" units="cm"/>
    </inkml:brush>
  </inkml:definitions>
  <inkml:trace contextRef="#ctx0" brushRef="#br0">3 164 5285,'-2'-2'16483,"5"-8"-12704,7-11-3179,3 4 104,0 1-1,0 1 0,32-28 0,-39 38-611,0 1 0,0 0 0,0 0-1,0 1 1,0 0 0,1 0 0,0 0 0,-1 1 0,1 0 0,0 0 0,0 0-1,0 1 1,1 0 0,13 1 0,-19 0-63,-1 1 1,1-1-1,0 1 0,-1 0 0,1-1 1,-1 1-1,1 0 0,-1 0 1,0 0-1,1 0 0,-1 1 0,0-1 1,0 0-1,0 0 0,0 1 0,0-1 1,0 1-1,0-1 0,0 1 1,0-1-1,-1 1 0,1-1 0,-1 1 1,1 0-1,-1-1 0,1 1 0,-1 0 1,0-1-1,0 4 0,2 61 780,-3-51-563,1-5-804,1 23 1716,5-21-4063,8-9-5937,-7-6-1712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1.059"/>
    </inkml:context>
    <inkml:brush xml:id="br0">
      <inkml:brushProperty name="width" value="0.025" units="cm"/>
      <inkml:brushProperty name="height" value="0.025" units="cm"/>
    </inkml:brush>
  </inkml:definitions>
  <inkml:trace contextRef="#ctx0" brushRef="#br0">7 0 10762,'0'0'17062,"2"11"-16117,-1 12-564,-1 0 0,-4 36 0,-1 25 622,4-83-981,1-1 0,0 1 0,0-1 0,0 1 1,0 0-1,0-1 0,0 1 0,0-1 0,0 1 1,1-1-1,-1 1 0,0-1 0,0 1 1,0-1-1,1 1 0,-1-1 0,0 1 0,0-1 1,1 1-1,-1-1 0,0 1 0,1-1 0,-1 0 1,1 1-1,-1-1 0,0 1 0,1-1 0,-1 0 1,1 0-1,-1 1 0,1-1 0,0 0 0,19-5 472,17-23 63,18-32-475,-41 43-84,0 0-1,1 1 0,1 1 1,26-19-1,-41 33 3,0 0 0,0 0 0,0 1 0,0-1 0,0 0 0,0 0 0,0 1 0,0-1 0,0 1 0,0-1 0,0 1 0,1 0 0,-1-1 0,0 1 0,0 0 0,0 0 0,1 0 0,-1 0 0,0 0 0,0 0 0,1 0 0,-1 0 0,0 0 0,0 1 0,0-1 0,1 0 0,-1 1 0,0-1 0,0 1 0,0 0 0,0-1 0,0 1 0,0 0 0,0-1 0,0 1 0,0 0 0,0 0 0,-1 0 0,1 0 0,0 0 0,0 0 0,-1 0 0,1 0 0,-1 0 0,1 0 0,-1 0 0,1 0 0,-1 1 0,0-1 0,1 0 0,-1 0 0,0 0 0,0 1 0,0 0 0,2 12 0,0 1 0,-2-1 0,-1 26 0,1-24 0,0 89 0,0-104-48,0-1 1,0 0-1,0 0 0,0 1 1,0-1-1,1 0 0,-1 0 1,0 1-1,0-1 0,0 0 1,1 0-1,-1 0 0,0 0 1,0 1-1,0-1 0,1 0 1,-1 0-1,0 0 0,0 0 1,1 0-1,-1 0 0,0 1 1,0-1-1,1 0 0,-1 0 1,0 0-1,0 0 0,1 0 1,-1 0-1,0 0 0,0 0 1,1 0-1,-1 0 0,0 0 1,1 0-1,-1-1 0,0 1 1,0 0-1,1 0 0,-1 0 1,0 0-1,0 0 0,0 0 1,1-1-1,-1 1 0,0 0 1,0 0-1,0 0 0,1-1 1,-1 1-1,0 0 0,0-1 1,14-9-4714,-4-7-898,-2-2-2855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1.850"/>
    </inkml:context>
    <inkml:brush xml:id="br0">
      <inkml:brushProperty name="width" value="0.025" units="cm"/>
      <inkml:brushProperty name="height" value="0.025" units="cm"/>
    </inkml:brush>
  </inkml:definitions>
  <inkml:trace contextRef="#ctx0" brushRef="#br0">211 63 17232,'0'0'6321,"-4"-9"-3865,-13-29-695,16 37-1663,0-1 0,-1 1-1,1 0 1,0 0 0,-1 0-1,1-1 1,-1 1 0,1 1-1,-1-1 1,1 0-1,-1 0 1,0 1 0,1-1-1,-1 0 1,0 1 0,0 0-1,1-1 1,-1 1 0,0 0-1,0 0 1,0 0 0,1 0-1,-4 1 1,-36 11 574,33-7-573,0 1 1,0 0-1,1 0 0,0 0 0,0 1 0,0 0 0,1 1 0,0-1 0,0 1 0,1 1 0,0-1 0,0 1 0,1-1 0,0 1 0,1 1 0,0-1 0,0 0 0,1 1 0,-1 13 0,3-22-99,0 0 0,1 0 0,-1 0 0,1 0 0,-1-1 0,1 1 0,0 0 0,-1 0 0,1-1 0,0 1 0,-1-1 0,1 1 0,0 0 0,0-1 0,-1 1 0,1-1 0,0 0 0,0 1 0,0-1 0,0 0 0,0 1 0,0-1 0,0 0 0,0 0 0,-1 0 0,1 0 0,0 0 0,0 0 0,0 0 0,2 0 0,31-3 0,-21-2 0,-1 0 0,0-1 0,0 0 0,-1-1 0,0 0 0,0 0 0,0-1 0,13-15 0,-10 11 0,1 0 0,0 1 0,22-13 0,-37 23 0,1 1 0,0-1 0,0 1 0,0-1 0,0 0 0,-1 1 0,1 0 0,0-1 0,0 1 0,0 0 0,0-1 0,0 1 0,0 0 0,0 0 0,0 0 0,0 0 0,0 0 0,1 0 0,-1 0 0,0 0 0,0 0 0,0 1 0,0-1 0,0 0 0,-1 0 0,1 1 0,0-1 0,0 1 0,0-1 0,0 1 0,1 1 0,8 29 0,-10-29 0,0 0 0,0 0 0,0 0 0,0-1 0,0 1 0,0 0 0,1 0 0,-1 0 0,1 0 0,-1-1 0,1 1 0,0 0 0,0 0 0,0-1 0,0 1 0,0-1 0,0 1 0,0-1 0,0 1 0,1-1 0,-1 0 0,0 1 0,1-1 0,-1 0 0,1 0 0,0 0 0,-1 0 0,3 0 0,2-1 0,0 0 0,0 0 0,1-1 0,-1 0 0,0 0 0,-1-1 0,1 1 0,0-1 0,0-1 0,-1 1 0,1-1 0,-1 0 0,10-7 0,-10 6 0,1 1 0,-1-1 0,1 1 0,1 0 0,-1 1 0,0 0 0,0 0 0,1 0 0,-1 0 0,12 0 0,-17 2 0,0 0 0,0 0 0,-1 1 0,1-1 0,0 0 0,0 1 0,0-1 0,0 1 0,0-1 0,-1 1 0,1-1 0,0 1 0,0 0 0,-1-1 0,1 1 0,0 0 0,-1 0 0,1-1 0,-1 1 0,1 0 0,-1 0 0,1 0 0,-1 0 0,0-1 0,1 1 0,-1 0 0,0 2 0,1-2 0,-1 0 0,0 0 0,1 1 0,-1-1 0,1 0 0,-1 0 0,1 0 0,-1 0 0,1 0 0,0 0 0,0 0 0,-1 0 0,1 0 0,0 0 0,0 0 0,0 0 0,0 0 0,0-1 0,0 1 0,0 0 0,1-1 0,-1 1 0,0-1 0,0 1 0,0-1 0,1 0 0,-1 0 0,0 1 0,2-1 0,5-1 0,0 0 0,0-1 0,0 1 0,0-2 0,0 1 0,0-1 0,10-6 0,-12 6 0,0 0 0,0 0 0,0 1 0,0 0 0,1 0 0,-1 0 0,1 1 0,-1 0 0,1 0 0,-1 1 0,1 0 0,10 0 0,-17 1 0,1-1 0,0 0 0,0 1 0,-1-1 0,1 0 0,0 1 0,-1-1 0,1 1 0,-1-1 0,1 1 0,0-1 0,-1 1 0,1 0 0,-1-1 0,0 1 0,1 0 0,-1-1 0,1 1 0,-1 0 0,0 0 0,0-1 0,1 1 0,-1 0 0,0 0 0,0-1 0,0 1 0,0 0 0,0 1 0,-1 29 0,2-1 0,0-30-233,0 1 1,0-1-1,0 0 1,0 1-1,0-1 1,0 0-1,0 1 1,0-1-1,0 0 1,0 0-1,0 0 1,0 0-1,0 0 1,0 0-1,0 0 1,0 0-1,1-1 1,-1 1-1,0 0 1,0-1-1,2 0 0,23-9-8686,-6 0 212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2.302"/>
    </inkml:context>
    <inkml:brush xml:id="br0">
      <inkml:brushProperty name="width" value="0.025" units="cm"/>
      <inkml:brushProperty name="height" value="0.025" units="cm"/>
    </inkml:brush>
  </inkml:definitions>
  <inkml:trace contextRef="#ctx0" brushRef="#br0">181 49 13613,'0'0'12486,"-9"-5"-11172,-33-11-386,39 16-845,0-1 1,1 1-1,-1 0 0,0 0 0,1 1 0,-1-1 0,1 1 0,-1-1 0,1 1 0,-1 0 0,1 0 0,-1 0 0,1 0 0,-1 0 0,1 0 0,0 1 0,0-1 0,-3 3 0,-32 32 1628,33-31-1364,0-1-294,0 0-1,1-1 1,0 2 0,0-1-1,0 0 1,0 0 0,0 1-1,1 0 1,0-1 0,0 1-1,0 0 1,1 0 0,0 0-1,-2 9 1,4-13-53,-1 0 0,1 0 0,-1 0 0,1 0 0,-1-1 0,1 1 0,-1 0 0,1 0 0,0 0 0,-1-1 0,1 1 0,0 0 0,0-1 0,0 1 0,0-1 0,-1 1 0,1-1 0,0 1 0,0-1 0,0 0 0,0 1 0,0-1 0,0 0 0,0 0 0,0 0 0,0 1 0,0-1 0,0 0 0,0-1 0,0 1 0,1 0 0,38-3 0,-31 0 0,0 0 0,0-1 0,-1 1 0,1-2 0,-1 1 0,0-1 0,0-1 0,-1 1 0,1-1 0,-1-1 0,8-8 0,8-12 0,31-47 0,-50 69 0,-17 48 0,8-33 0,1 0 0,-1 1 0,2-1 0,-1 1 0,2 0 0,-1 0 0,1 0 0,1 1 0,0 14 0,2-24 2,-1-1 1,1 1-1,0 0 1,0 0-1,0-1 0,0 1 1,0-1-1,1 1 1,-1-1-1,0 1 1,1-1-1,-1 0 0,1 1 1,-1-1-1,1 0 1,-1 0-1,1 0 0,0-1 1,0 1-1,0 0 1,-1-1-1,1 1 0,0-1 1,0 1-1,0-1 1,0 0-1,0 0 0,0 0 1,0 0-1,3 0 1,4 0-66,0 0 1,0 0 0,0-1 0,1 0-1,12-4 1,-16 3-422,0 0 1,-1-1-1,1 0 1,-1 0-1,0 0 1,0-1-1,0 0 0,0 0 1,8-8-1,31-49-8090,-19 20 182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2.629"/>
    </inkml:context>
    <inkml:brush xml:id="br0">
      <inkml:brushProperty name="width" value="0.025" units="cm"/>
      <inkml:brushProperty name="height" value="0.025" units="cm"/>
    </inkml:brush>
  </inkml:definitions>
  <inkml:trace contextRef="#ctx0" brushRef="#br0">84 0 10698,'0'0'15684,"-7"11"-13741,-4 12-1308,0 2-1,2-1 1,0 1-1,2 0 1,0 1-1,-4 41 1,-1 161-635,12-227-58,0-1 1,0 0-1,0 0 0,0 0 0,0 1 0,0-1 1,0 0-1,0 0 0,0 0 0,0 1 1,1-1-1,-1 0 0,0 0 0,0 0 1,0 1-1,0-1 0,0 0 0,0 0 1,0 0-1,0 0 0,1 0 0,-1 1 1,0-1-1,0 0 0,0 0 0,0 0 1,1 0-1,-1 0 0,0 0 0,0 0 1,0 0-1,0 1 0,1-1 0,-1 0 1,0 0-1,0 0 0,0 0 0,1 0 1,-1 0-1,0 0 0,0 0 0,0 0 1,1 0-1,-1 0 0,0 0 0,0 0 1,0-1-1,1 1 0,-1 0 0,0 0 1,0 0-1,0 0 0,0 0 0,1 0 1,-1 0-1,0 0 0,0-1 0,0 1 1,0 0-1,0 0 0,0 0 0,1 0 1,-1-1-1,0 1 0,0 0 0,0 0 1,0 0-1,0 0 0,0-1 1,10-9-6861,-5-1 389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3.124"/>
    </inkml:context>
    <inkml:brush xml:id="br0">
      <inkml:brushProperty name="width" value="0.025" units="cm"/>
      <inkml:brushProperty name="height" value="0.025" units="cm"/>
    </inkml:brush>
  </inkml:definitions>
  <inkml:trace contextRef="#ctx0" brushRef="#br0">0 80 17809,'0'0'13047,"10"6"-11889,-4-2-1082,0 0-1,0-1 1,0 0 0,1 0-1,0 0 1,-1-1-1,9 2 1,-12-4-69,1 1 0,-1-1 0,0 0 0,1 0 0,-1 0 0,1-1 0,-1 1 0,1-1 0,-1 0 0,1 0 0,-1 0 1,0 0-1,0-1 0,0 1 0,0-1 0,0 0 0,0 0 0,0 0 0,0 0 0,4-4 0,-4 2-7,0 1 0,0 0 0,-1-1 0,1 1 0,-1-1 0,0 0 0,0 0 0,0 0 0,0 0 0,-1 0 0,1 0 0,-1 0 0,0 0 0,0-1 0,-1 1 0,1 0 0,-1-9 0,0 13 0,-1-1 0,1 1 0,0 0 0,0-1 0,0 1 0,0-1 0,-1 1 0,1 0 0,0-1 0,0 1 0,-1 0 0,1-1 0,0 1 0,0 0 0,-1-1 0,1 1 0,0 0 0,-1 0 0,1-1 0,-1 1 0,1 0 0,0 0 0,-1 0 0,1-1 0,-1 1 0,1 0 0,0 0 0,-1 0 0,1 0 0,-1 0 0,1 0 0,-1 0 0,1 0 0,0 0 0,-1 0 0,1 0 0,-1 0 0,1 0 0,-1 0 0,1 1 0,0-1 0,-1 0 0,1 0 0,-1 0 0,1 1 0,0-1 0,-1 0 0,1 0 0,0 1 0,-1 0 0,-21 13 0,-15 32 0,35-44 0,1-1 0,-1 1 0,1 0 0,0 0 0,0 0 0,0 1 0,0-1 0,0 0 0,0 0 0,1 1 0,-1-1 0,1 0 0,-1 1 0,1-1 0,0 0 0,0 1 0,0-1 0,0 0 0,0 1 0,1-1 0,-1 0 0,2 4 0,0-5 0,1 1 0,0-1 0,0 0 0,0 0 0,0 0 0,0-1 0,0 1 0,0-1 0,0 1 0,0-1 0,0 0 0,0 0 0,0-1 0,5 0 0,3 0 0,2 0 0,1-1 0,-1 0 0,0-1 0,1 0 0,-1-2 0,-1 1 0,15-8 0,-13 5 0,0 2 0,1-1 0,-1 2 0,1 0 0,15-2 0,-29 6 0,-1 0 0,1 0 0,0 0 0,0 0 0,-1 1 0,1-1 0,0 0 0,-1 0 0,1 0 0,0 0 0,-1 1 0,1-1 0,0 0 0,-1 1 0,1-1 0,0 1 0,-1-1 0,1 1 0,-1-1 0,1 1 0,-1-1 0,1 1 0,-1-1 0,1 1 0,-1-1 0,0 1 0,1 0 0,-1-1 0,0 1 0,0 0 0,1-1 0,-1 1 0,0 0 0,0 0 0,0-1 0,0 1 0,0 0 0,0 0 0,0-1 0,0 1 0,0 0 0,0-1 0,0 1 0,0 0 0,-1 0 0,1-1 0,0 1 0,-1 0 0,-15 48 0,10-31 0,5-17 0,1 0 0,0 0 0,0-1 0,0 1 0,-1 0 0,1 0 0,0 0 0,0 0 0,0 0 0,0 0 0,1 0 0,-1 0 0,0 0 0,0 0 0,0 0 0,1 0 0,-1 0 0,1 0 0,-1-1 0,0 1 0,1 0 0,-1 0 0,1 0 0,0-1 0,-1 1 0,1 0 0,0-1 0,-1 1 0,1 0 0,1 0 0,1 0 0,0 0 0,-1 0 0,1 0 0,0 0 0,0-1 0,0 1 0,0-1 0,0 0 0,0 0 0,4 0 0,6-1 0,0-1 0,0 0 0,24-8 0,14-10 0,-37 13 0,1 0 0,1 2 0,-1 0 0,1 0 0,0 2 0,26-4 0,-41 8 2,-1-1 0,0 0 0,1 0 0,-1 1 0,0-1 0,1 0 0,-1 1 1,0-1-1,0 0 0,1 1 0,-1-1 0,0 1 0,0-1 0,0 0 0,1 1 0,-1-1 0,0 1 0,0-1 0,0 0 0,0 1 0,0-1 0,0 1 1,0-1-1,0 1 0,0-1 0,0 1 0,0-1 0,0 0 0,0 1 0,0-1 0,-1 1 0,1-1 0,0 0 0,0 1 0,0-1 0,-1 1 0,1-1 1,0 0-1,0 1 0,-1-1 0,0 1 0,-8 17-436,-21 11-6453,12-18-293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3.622"/>
    </inkml:context>
    <inkml:brush xml:id="br0">
      <inkml:brushProperty name="width" value="0.025" units="cm"/>
      <inkml:brushProperty name="height" value="0.025" units="cm"/>
    </inkml:brush>
  </inkml:definitions>
  <inkml:trace contextRef="#ctx0" brushRef="#br0">58 229 15086,'0'0'5114,"-9"4"-3181,-27 12-956,23-4 146,17-3-253,16 0 265,32-4-158,-1-2 0,1-2 0,-1-3 0,78-11 0,-128 13-972,734-96 1003,-55 7-377,-629 84-631,847-78 0,-890 83 0,18 0 0,-44 12 0,-9-4-1792,8-9-3794,6-7-7888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5.147"/>
    </inkml:context>
    <inkml:brush xml:id="br0">
      <inkml:brushProperty name="width" value="0.025" units="cm"/>
      <inkml:brushProperty name="height" value="0.025" units="cm"/>
    </inkml:brush>
  </inkml:definitions>
  <inkml:trace contextRef="#ctx0" brushRef="#br0">10 0 13164,'0'0'14590,"-1"10"-14216,-7 160 389,8-169-756,0 1 0,0-1 0,0 1 0,0-1 0,0 1 0,0-1 0,0 1 0,1-1 0,-1 1-1,0-1 1,1 1 0,-1-1 0,1 1 0,0-1 0,-1 0 0,1 1 0,0-1 0,0 0 0,0 0-1,0 0 1,0 0 0,0 0 0,2 2 0,-2-3 12,1 1 0,-1-1 0,1 0-1,0 1 1,-1-1 0,1 0 0,-1 0 0,1 0 0,0 0-1,-1-1 1,1 1 0,0 0 0,-1-1 0,1 1 0,-1-1-1,1 1 1,1-2 0,7-3 45,-1 0 1,0-1-1,-1 0 1,1 0-1,8-10 1,2-4-42,21-22 52,-38 40-84,1 0 1,-1 0-1,1 0 1,-1 0-1,1 0 1,0 1-1,0-1 1,-1 1-1,1 0 1,0 0-1,0 0 1,0 0-1,5 0 0,-8 1 20,1 0-1,-1 0 0,1 0 1,-1 0-1,1 0 0,0 0 1,-1 0-1,1 0 0,-1 1 1,1-1-1,-1 0 0,0 0 1,1 1-1,-1-1 0,1 0 1,-1 1-1,1-1 0,-1 1 1,0-1-1,1 0 0,-1 1 1,0-1-1,1 1 0,-1-1 1,0 1-1,0-1 0,1 1 1,-1-1-1,0 1 0,0-1 1,0 1-1,0-1 0,0 1 1,1 25 573,-1-2 142,0-23-700,0-1-1,0 0 0,0 1 0,0-1 0,0 1 1,1-1-1,-1 1 0,0-1 0,0 1 1,0-1-1,1 0 0,-1 1 0,0-1 1,0 1-1,1-1 0,-1 0 0,0 1 0,1-1 1,-1 0-1,0 1 0,1-1 0,-1 0 1,0 0-1,1 1 0,-1-1 0,1 0 1,-1 0-1,1 0 0,-1 0 0,0 0 1,1 1-1,-1-1 0,2 0 0,5-2 7,1 0-1,0 0 1,-1 0-1,0-1 1,1 0 0,-1 0-1,0-1 1,-1 0-1,1 0 1,-1-1-1,8-7 1,37-20 75,-46 29-107,0 1 0,0 0 0,0 0 0,0 1 0,0-1 0,1 1 0,-1 0 0,0 0 0,11 1 0,-15 0 0,1 1 0,-1-1 0,1 1 0,0-1 0,-1 1 0,1 0 0,-1-1 0,1 1 0,-1 0 0,0 0 0,1 0 0,-1 0 0,0 1 0,0-1 0,0 0 0,0 0 0,0 1 0,0-1 0,0 1 0,0-1 0,0 1 0,-1-1 0,1 1 0,-1-1 0,1 1 0,-1-1 0,1 1 0,-1 0 0,0-1 0,0 1 0,0 0 0,0-1 0,0 4 0,0 5 0,0 1 0,0-1 0,-1 0 0,0 0 0,-1 0 0,0 0 0,-1-1 0,0 1 0,0 0 0,-1-1 0,0 0 0,-1 0 0,-6 9 0,9-25-2809,1-10-4182,1 15 5468,-2-27-9960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4.350"/>
    </inkml:context>
    <inkml:brush xml:id="br0">
      <inkml:brushProperty name="width" value="0.025" units="cm"/>
      <inkml:brushProperty name="height" value="0.025" units="cm"/>
    </inkml:brush>
  </inkml:definitions>
  <inkml:trace contextRef="#ctx0" brushRef="#br0">18 86 16976,'9'-8'2370,"0"0"-1745,1 0-1,0 0 1,0 1 0,1 1-1,0-1 1,0 2-1,1 0 1,-1 0 0,1 1-1,0 0 1,1 1-1,15-2 1,-20 4-404,1 0 1,-1 1-1,1 0 1,0 0-1,-1 1 1,14 3-1,-21-3-216,1-1 1,0 1-1,0 0 0,-1 0 0,1 0 1,0 0-1,-1 0 0,1 0 1,-1 0-1,1 0 0,-1 1 0,0-1 1,1 1-1,-1-1 0,0 1 1,0-1-1,0 1 0,0 0 0,0-1 1,-1 1-1,1 0 0,-1 0 1,1 0-1,-1-1 0,1 1 0,-1 0 1,0 0-1,0 0 0,0 0 1,0 0-1,0 0 0,0 0 0,0 0 1,-1-1-1,-1 5 0,0 1 37,0 1-1,-1 0 0,0-1 1,0 0-1,-1 0 0,0 0 0,0 0 1,-9 10-1,-49 51 397,38-44-223,-13 13 225,21-22-178,0 0 0,2 0 0,0 2 0,0-1 0,2 2 0,0 0 0,-10 20 0,21-36-262,0-1 0,1 1 0,-1-1 0,0 0 0,1 1 0,-1-1 0,1 1 0,0 0 0,-1-1 0,1 1 0,0-1 0,0 1 0,0-1 0,0 1 0,0 0 0,0-1 0,1 1 0,-1-1 0,1 1 0,-1-1 0,1 1 0,-1-1 0,1 1 0,0-1 0,-1 0 0,1 1 0,0-1 0,0 0 0,0 1 0,0-1 0,0 0 0,1 0 0,-1 0 0,0 0 0,0 0 0,1 0 0,-1-1 0,1 1 0,-1 0 0,1-1 0,-1 1 0,4 0 0,6 1 0,0 0 0,0-1 0,0 0 0,0-1 0,13-1 0,-4 0 0,16 2-55,-1-1 0,0-2 0,0-2 0,0 0 0,0-3 1,41-13-1,-81 20-6987,-5-4 4117,4 2 85,-16-5-7223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4.755"/>
    </inkml:context>
    <inkml:brush xml:id="br0">
      <inkml:brushProperty name="width" value="0.025" units="cm"/>
      <inkml:brushProperty name="height" value="0.025" units="cm"/>
    </inkml:brush>
  </inkml:definitions>
  <inkml:trace contextRef="#ctx0" brushRef="#br0">1 42 16752,'0'0'12171,"82"-33"-11370,-39 29-513,3 0-256,3 4-64,-4 0-1089,2 0-2210,-9 0-1217,-4 0-2050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5.096"/>
    </inkml:context>
    <inkml:brush xml:id="br0">
      <inkml:brushProperty name="width" value="0.025" units="cm"/>
      <inkml:brushProperty name="height" value="0.025" units="cm"/>
    </inkml:brush>
  </inkml:definitions>
  <inkml:trace contextRef="#ctx0" brushRef="#br0">0 160 16592,'0'0'2354,"9"2"1052,5 1-2734,0-2 1,0 1-1,0-1 1,0-1-1,0-1 1,0 0-1,0-1 1,25-6-1,-35 7-547,0 0 0,1-1-1,-1 1 1,0-1-1,0 0 1,-1 0 0,1-1-1,0 1 1,-1-1 0,1 0-1,-1 0 1,0 0 0,0 0-1,0 0 1,0-1 0,0 1-1,-1-1 1,0 0 0,0 0-1,0 0 1,0 0 0,0 0-1,-1 0 1,0 0-1,0-1 1,0 1 0,0 0-1,-1-1 1,1 1 0,-1-1-1,-1 1 1,1 0 0,0-1-1,-2-4 1,2 8-125,0-1 0,-1 0 0,1 1 0,0-1 0,-1 1 0,1-1 0,-1 1 0,0-1 0,0 1 0,1-1 0,-1 1 0,0 0 0,0-1 0,0 1 0,0 0 0,0 0 0,-1-1 0,1 1 0,0 0 0,-1 0 0,1 1 0,0-1 0,-1 0 0,1 0 0,-1 1 0,1-1 0,-1 1 0,1-1 0,-1 1 0,0 0 0,1-1 0,-1 1 0,0 0 0,1 0 0,-1 0 0,1 0 0,-1 0 0,-3 1 0,1 0 0,-1 0 0,0 1 0,0-1 0,0 1 0,0 0 0,1 0 0,-1 1 0,1-1 0,0 1 0,0 0 0,-5 4 0,-2 4 0,1 1 0,0 0 0,1 1 0,-15 25 0,21-32 0,0-1 0,1 1 0,-1 0 0,1 0 0,0 0 0,1 0 0,-1 0 0,1 1 0,1-1 0,-1 0 0,1 1 0,0-1 0,0 0 0,3 12 0,-2-15 0,1-1 0,-1 1 0,1-1 0,0 0 0,0 0 0,0 0 0,0 0 0,0 0 0,1 0 0,-1 0 0,1-1 0,-1 1 0,1-1 0,-1 0 0,1 1 0,0-1 0,0 0 0,-1-1 0,1 1 0,0-1 0,0 1 0,0-1 0,0 0 0,0 0 0,5 0 0,4 0 0,-1 0 0,1-1 0,0 0 0,0-1 0,13-4 0,-11 0 0,0 0 0,0-1 0,-1-1 0,0 0 0,0-1 0,-1-1 0,0 0 0,0 0 0,-2-1 0,1 0 0,-1-1 0,-1 0 0,0-1 0,0 0 0,-2 0 0,8-18 0,-22 46 0,1 1 0,0 0 0,1 0 0,1 0 0,0 1 0,1-1 0,1 1 0,0 32 0,3-47-105,-1-1 0,0 1 0,1 0 0,-1 0 0,1 0 0,-1-1 0,1 1 0,0 0 0,0-1 1,0 1-1,0-1 0,0 1 0,0-1 0,0 1 0,1-1 0,-1 0 0,0 1 0,1-1 0,-1 0 0,1 0 0,3 2 0,-1-2-806,0 1 0,1-1 0,-1 1-1,1-1 1,-1 0 0,1-1 0,7 1 0,14-1-11528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6.156"/>
    </inkml:context>
    <inkml:brush xml:id="br0">
      <inkml:brushProperty name="width" value="0.025" units="cm"/>
      <inkml:brushProperty name="height" value="0.025" units="cm"/>
    </inkml:brush>
  </inkml:definitions>
  <inkml:trace contextRef="#ctx0" brushRef="#br0">50 1 13869,'0'0'15076,"5"8"-14558,-2 0-377,0-1 0,-1 1 0,0-1-1,0 1 1,0 0 0,-1 0 0,0 0 0,-1 0 0,1 0 0,-2 0 0,-1 12 0,-21 106 957,11-69-738,8-39-322,-6 36 1,1 1 0,-1 68 0,10-123-39,0 1 0,0-1 0,0 0 0,0 1 0,0-1 0,0 0 0,0 1 0,0-1 0,0 0 0,0 1 0,0-1 0,0 0 0,1 1 0,-1-1 0,0 0 0,0 0 0,0 1 0,1-1 0,-1 0 0,0 1 0,0-1 0,1 0 0,-1 0 0,0 0 0,0 1 0,1-1 0,-1 0 0,0 0 0,1 0 0,-1 0 0,0 0 0,0 1 0,1-1 0,-1 0 0,0 0 0,1 0 0,-1 0 0,1 0 0,-1 0 0,0 0 0,1 0 0,-1 0 0,0 0 0,1 0 0,-1 0 0,0-1 0,1 1 0,-1 0 0,0 0 0,0 0 0,1 0 0,-1-1 0,0 1 0,1 0 0,-1 0 0,0 0 0,0-1 0,1 1 0,-1 0 0,0 0 0,0-1 0,0 1 0,0 0 0,1-1 0,17-18 0,-10 1 0,-1 0 0,-1-1 0,0 1 0,-2-1 0,0 0 0,-1-1 0,-1 1 0,-1-1 0,0 1 0,-5-38 0,4 57 0,0-1 0,0 1 0,0 0 0,1-1 0,-1 1 0,0 0 0,0-1 0,0 1 0,0 0 0,0 0 0,0-1 0,0 1 0,0 0 0,0-1 0,0 1 0,0 0 0,0-1 0,0 1 0,0 0 0,-1-1 0,1 1 0,0 0 0,0 0 0,0-1 0,0 1 0,0 0 0,-1 0 0,1-1 0,0 1 0,0 0 0,0 0 0,-1-1 0,1 1 0,0 0 0,-1 0 0,1 0 0,0 0 0,0-1 0,-1 1 0,1 0 0,0 0 0,-1 0 0,1 0 0,0 0 0,0 0 0,-1 0 0,1 0 0,0 0 0,-1 0 0,1 0 0,0 0 0,-1 0 0,1 0 0,0 0 0,-1 0 0,1 0 0,0 0 0,0 0 0,-1 1 0,1-1 0,-10 17 0,9-13 0,0 0 0,0 0 0,1 1 0,0-1 0,-1 0 0,1 0 0,1 1 0,-1-1 0,1 0 0,-1 1 0,1-1 0,0 0 0,1 0 0,-1 0 0,1 0 0,0 0 0,0 0 0,4 6 0,-2-7 0,-1 0 0,1 0 0,0 0 0,0 0 0,1-1 0,-1 0 0,0 0 0,1 0 0,0 0 0,-1-1 0,1 0 0,0 1 0,0-2 0,-1 1 0,1-1 0,7 0 0,0 1 0,0-2 0,-1 0 0,1 0 0,-1-1 0,1 0 0,-1-1 0,0-1 0,0 0 0,0 0 0,0-1 0,14-9 0,-18 10 0,0 0 0,-1-1 0,1 0 0,-1 0 0,0-1 0,-1 0 0,1 0 0,-1 0 0,0 0 0,-1-1 0,0 0 0,0 0 0,0 0 0,-1-1 0,0 1 0,0-1 0,2-12 0,-5 20 0,0 0 0,0 1 0,0-1 0,-1 0 0,1 0 0,0 1 0,0-1 0,0 0 0,-1 0 0,1 0 0,0 1 0,0-1 0,-1 0 0,1 0 0,0 0 0,0 0 0,-1 0 0,1 0 0,0 1 0,0-1 0,-1 0 0,1 0 0,0 0 0,-1 0 0,1 0 0,0 0 0,0 0 0,-1 0 0,1 0 0,0 0 0,-1 0 0,1-1 0,0 1 0,0 0 0,-1 0 0,1 0 0,0 0 0,0 0 0,-1 0 0,1-1 0,0 1 0,0 0 0,-1 0 0,1 0 0,0-1 0,0 1 0,0 0 0,0 0 0,-1-1 0,1 1 0,0 0 0,0 0 0,0-1 0,0 1 0,0 0 0,0 0 0,0-1 0,0 1 0,0 0 0,0-1 0,0 1 0,0 0 0,0-1 0,0 1 0,0 0 0,0-1 0,0 1 0,-10 10 0,1 0 0,0 1 0,1-1 0,0 2 0,1-1 0,0 1 0,1 0 0,0 1 0,1-1 0,1 1 0,0 0 0,-4 21 0,8-33 0,0 0 0,0 0 0,0 1 0,0-1 0,0 0 0,0 0 0,0 0 0,0 0 0,1 1 0,-1-1 0,1 0 0,-1 0 0,1 0 0,-1 0 0,1 0 0,-1 0 0,1 0 0,0 0 0,0 0 0,-1 0 0,1 0 0,0 0 0,0-1 0,1 2 0,1-1 0,0 0 0,-1 0 0,1 0 0,0 0 0,-1 0 0,1-1 0,0 1 0,0-1 0,-1 0 0,5 0 0,5 0 0,0-1 0,1-1 0,22-6 0,3-6 0,-1 0 0,63-36 0,-39 18 0,-46 26 0,-14 6 0,-1 0 0,1 0 0,-1 0 0,1 0 0,-1 0 0,0 1 0,1-1 0,-1 0 0,1 0 0,-1 0 0,1 0 0,-1 0 0,0 1 0,1-1 0,-1 0 0,0 0 0,1 1 0,-1-1 0,0 0 0,1 1 0,-1-1 0,0 0 0,0 1 0,1-1 0,-1 1 0,0-1 0,0 0 0,0 1 0,0-1 0,1 1 0,-1-1 0,0 0 0,0 1 0,0-1 0,0 1 0,0-1 0,0 1 0,0-1 0,0 0 0,0 2 0,-1 16 0,1-18 0,-2 21 0,2 6 0,1-26 0,-1 0 0,0 0 0,1-1 0,-1 1 0,1 0 0,0 0 0,-1-1 0,1 1 0,-1-1 0,1 1 0,0 0 0,0-1 0,-1 1 0,1-1 0,0 0 0,0 1 0,0-1 0,-1 0 0,1 1 0,0-1 0,0 0 0,0 0 0,0 0 0,0 0 0,0 0 0,0 0 0,-1 0 0,3 0 0,10-1 0,0-1 0,0 0 0,-1-1 0,1 0 0,-1-1 0,19-8 0,-19 6 0,0 2 0,0 0 0,0 0 0,0 1 0,1 1 0,19-2 0,-31 4 0,-1 0 0,0 0 0,1 0 0,-1 1 0,1-1 0,-1 0 0,0 1 0,1-1 0,-1 0 0,0 1 0,1-1 0,-1 0 0,0 1 0,0-1 0,1 0 0,-1 1 0,0-1 0,0 1 0,1-1 0,-1 1 0,0-1 0,0 0 0,0 1 0,0-1 0,0 1 0,0-1 0,0 1 0,0-1 0,0 1 0,0-1 0,0 1 0,0-1 0,0 1 0,0-1 0,0 0 0,-1 1 0,1-1 0,0 1 0,0-1 0,0 1 0,-1-1 0,1 0 0,0 1 0,-1-1 0,0 1 0,-11 21 0,-16 6-2870,25-25 2022,-1 0 0,0-1 0,1 1 0,-1-1 0,-1 0 0,1 0 0,0 0 0,0 0 0,-1-1 0,-8 2 0,-12-2-7902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36.496"/>
    </inkml:context>
    <inkml:brush xml:id="br0">
      <inkml:brushProperty name="width" value="0.025" units="cm"/>
      <inkml:brushProperty name="height" value="0.025" units="cm"/>
    </inkml:brush>
  </inkml:definitions>
  <inkml:trace contextRef="#ctx0" brushRef="#br0">0 0 23863,'0'0'3939,"20"47"-25207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39:46.865"/>
    </inkml:context>
    <inkml:brush xml:id="br0">
      <inkml:brushProperty name="width" value="0.025" units="cm"/>
      <inkml:brushProperty name="height" value="0.025" units="cm"/>
    </inkml:brush>
  </inkml:definitions>
  <inkml:trace contextRef="#ctx0" brushRef="#br0">74 20 6662,'0'0'4746,"-8"-2"-3449,3 2-820,-34-6 137,17-4 3671,64 8-1888,64 23-1802,47 7 566,445-3 683,-93-9-394,-283 20-773,-161-22-541,1-3-1,89 4 1,521-17 342,-227-2-348,-101 0-71,258 4-75,67 9 75,-425-8-48,580-30 451,-409 9-214,-255 18 547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0:23.437"/>
    </inkml:context>
    <inkml:brush xml:id="br0">
      <inkml:brushProperty name="width" value="0.025" units="cm"/>
      <inkml:brushProperty name="height" value="0.025" units="cm"/>
    </inkml:brush>
  </inkml:definitions>
  <inkml:trace contextRef="#ctx0" brushRef="#br0">1 172 8456,'0'0'1794,"8"-4"-1282,-1 0-416,1 0-1,-1 1 1,1 0-1,-1 0 1,1 1 0,0 0-1,0 1 1,0 0-1,14-1 1,95 3 787,178-5 695,180-63-767,-347 41-560,1 6 0,0 5 0,2 6 0,-1 6 0,175 18 0,177 21 534,-101-11-348,-335-21-397,774 77 262,-549-66-239,-185-13-24,-1 3 0,1 3 0,107 26 0,-104-10 133,1-3 0,1-5 0,169 10 0,-147-25-57,207-3 48,-275-4-102,0-2 0,-1-2-1,0-2 1,0-2 0,77-36 0,5-1 161,-110 45-233,0 1 1,0 1-1,0 0 0,0 2 0,1 0 1,0 0-1,32 2 0,-40 1-1156,0 1 0,0-1-1,0 2 1,0-1 0,13 7 0,0 2-9046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1:27.487"/>
    </inkml:context>
    <inkml:brush xml:id="br0">
      <inkml:brushProperty name="width" value="0.025" units="cm"/>
      <inkml:brushProperty name="height" value="0.025" units="cm"/>
    </inkml:brush>
  </inkml:definitions>
  <inkml:trace contextRef="#ctx0" brushRef="#br0">1 241 6534,'9'-5'2194,"22"-11"-1632,2 2 0,-1 1 0,1 2 0,1 1 0,40-6 0,192-21 134,-174 26 228,854-33 1752,-516 37-1471,191-20-118,120-3-631,1 32-376,170 88 179,-401-28-236,831 15 1921,2-69-1716,-855-10-189,1609-3 51,-619-52 81,-221 2 512,-311 5-429,-602 26-214,-21 18 133,-60 3-6432,-160-4-1097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1:31.281"/>
    </inkml:context>
    <inkml:brush xml:id="br0">
      <inkml:brushProperty name="width" value="0.025" units="cm"/>
      <inkml:brushProperty name="height" value="0.025" units="cm"/>
    </inkml:brush>
  </inkml:definitions>
  <inkml:trace contextRef="#ctx0" brushRef="#br0">1148 330 5701,'0'-9'1976,"6"-49"-914,5-91-1623,-11 145 666,0 0 1,-1 0-1,1 0 0,-1 0 0,0-1 0,0 1 0,0 0 0,0 0 0,-1 1 0,0-1 0,0 0 0,0 0 0,0 1 0,0-1 0,-1 1 0,1 0 1,-1 0-1,0 0 0,0 0 0,0 0 0,-1 0 0,1 1 0,-1 0 0,1 0 0,-1 0 0,0 0 0,1 0 0,-1 1 0,-7-2 0,-9-2-473,-1 1-1,0 0 1,0 2-1,-35 1 0,26 0 560,21 1-205,-354-1 221,331 5-106,1 1 0,-1 2 1,1 1-1,0 1 1,1 2-1,0 1 0,-36 20 1,45-21 117,0 1 1,1 1-1,1 1 0,0 0 1,1 2-1,1 0 1,0 1-1,1 1 0,1 0 1,-19 30-1,25-31-104,2 0-1,0 1 1,1 0-1,1 0 1,1 0-1,0 1 1,1-1-1,1 1 1,1 0-1,1 0 1,0-1-1,2 1 1,6 34-1,7 15-85,3-1-1,36 88 1,-45-131-10,8 23-14,2-1-1,33 60 1,-44-93-2,0-1 1,0 0-1,1 0 1,1-1-1,0 0 1,1-1-1,0 0 1,0 0-1,1-1 1,0-1-1,0 0 1,25 11-1,3-5 11,1-2-1,0-1 1,1-3 0,0-1-1,0-2 1,1-2 0,-1-1-1,56-6 1,-73 0-7,0 0-1,-1-2 1,0 0 0,0-2 0,0 0 0,-1-2 0,0-1-1,-1-1 1,0 0 0,-1-2 0,0 0 0,-1-2 0,-1 0-1,20-22 1,4-8 305,-1-2-1,-3-2 1,-2-1 0,45-83-1,-59 91 48,-2 0-1,-2-2 1,19-62-1,-30 78-134,-2 0 0,0 0 0,-2-1-1,-1 0 1,-2 1 0,-3-50-1,1 68-125,-1 0-1,0 0 0,-1 0 1,0 0-1,0 0 0,-1 0 1,-1 1-1,0-1 0,0 1 1,-1 1-1,0-1 0,-1 1 1,-14-15-1,11 14-43,-2 0 0,1 1 0,-1 1 1,0 0-1,-1 0 0,0 2 0,0-1 0,-1 2 0,-24-8 0,12 7-224,0 1 0,0 1-1,0 1 1,-1 1 0,1 2 0,-1 0 0,1 2-1,-1 1 1,1 1 0,0 1 0,-36 13-1,-60 31-2607,44-11-2067,27-11-3226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1:36.139"/>
    </inkml:context>
    <inkml:brush xml:id="br0">
      <inkml:brushProperty name="width" value="0.025" units="cm"/>
      <inkml:brushProperty name="height" value="0.025" units="cm"/>
    </inkml:brush>
  </inkml:definitions>
  <inkml:trace contextRef="#ctx0" brushRef="#br0">17 327 4676,'0'0'5675,"-4"0"-5307,-9 0 72,24 3 313,25 4-13,-19-2-621,0 0-1,0-1 1,1-1 0,-1-1 0,1-1 0,0 0-1,0-1 1,30-4 0,5-6 524,80-24 1,15-3 278,119 3 73,61-13-837,-131-1-84,-42 9 1,200-25 0,294 26 315,2 35-318,-376 4 117,484 61-102,-546-37-78,668 151 31,-699-132-37,230 41 486,-290-66-221,172 3 0,-53-13 174,65 0 3013,-286-2-7768,-10-7-75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5.491"/>
    </inkml:context>
    <inkml:brush xml:id="br0">
      <inkml:brushProperty name="width" value="0.025" units="cm"/>
      <inkml:brushProperty name="height" value="0.025" units="cm"/>
    </inkml:brush>
  </inkml:definitions>
  <inkml:trace contextRef="#ctx0" brushRef="#br0">1 0 20563,'0'0'897,"21"50"-2466,-5-37-4069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1:38.237"/>
    </inkml:context>
    <inkml:brush xml:id="br0">
      <inkml:brushProperty name="width" value="0.025" units="cm"/>
      <inkml:brushProperty name="height" value="0.025" units="cm"/>
    </inkml:brush>
  </inkml:definitions>
  <inkml:trace contextRef="#ctx0" brushRef="#br0">0 372 929,'23'-4'760,"509"-119"3044,-423 92-2880,2 6 0,1 4 0,139-8 0,344 21 580,-347 17-1298,613-3 1323,1129-61-381,-1242 66-831,660-16 2862,-847-38-1968,525-11-575,-921 64-2520,-100-8-1890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1:41.227"/>
    </inkml:context>
    <inkml:brush xml:id="br0">
      <inkml:brushProperty name="width" value="0.025" units="cm"/>
      <inkml:brushProperty name="height" value="0.025" units="cm"/>
    </inkml:brush>
  </inkml:definitions>
  <inkml:trace contextRef="#ctx0" brushRef="#br0">201 1 9129,'-15'16'1179,"-5"8"-779,0 1 0,1 0-1,2 1 1,1 1 0,1 1-1,-17 43 1,21-35-59,1 1 1,2 0-1,1 0 0,2 1 1,2-1-1,1 1 1,2 0-1,2 0 1,12 73-1,-8-83-315,2-1-1,0 0 1,2 0 0,1-1 0,1-1 0,1 0-1,1 0 1,1-2 0,1 1 0,1-2 0,2-1-1,0 0 1,1-1 0,23 18 0,-26-25-15,1 0 1,0-2 0,1 0-1,0-1 1,1 0 0,0-2-1,0-1 1,29 7 0,-38-11 38,0-1 0,0 0 0,0-1 0,1 0 1,-1-1-1,0-1 0,0 1 0,0-2 1,0 0-1,1 0 0,-2-1 0,1 0 0,0-1 1,-1 0-1,0 0 0,1-1 0,16-12 1,-5-2 323,0-1 1,-1 0 0,-1-2 0,-1 0-1,-1-1 1,-1-1 0,-1-1 0,-1 0-1,13-31 1,-8 10-10,-2 0 0,-3 0 1,-1-2-1,12-79 0,-21 94-240,-1 1-1,-2-1 1,-2 0 0,-1 0 0,-1 1-1,-2-1 1,-8-37 0,9 58-117,0 1 1,-1 0 0,0 0-1,-1 0 1,0 0-1,-1 0 1,0 1 0,0 0-1,-1 0 1,-1 1-1,1 0 1,-2 0 0,1 1-1,-1 0 1,0 1-1,-1-1 1,0 2 0,0-1-1,0 2 1,-1-1-1,0 1 1,-20-6 0,15 7-234,-1 1 1,1 0 0,-1 2 0,1 0 0,-1 0-1,0 2 1,1 0 0,-1 1 0,1 0 0,-1 1-1,1 1 1,0 1 0,0 0 0,1 1 0,0 1-1,-16 9 1,-62 31-6748,52-31-1452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1:45.238"/>
    </inkml:context>
    <inkml:brush xml:id="br0">
      <inkml:brushProperty name="width" value="0.025" units="cm"/>
      <inkml:brushProperty name="height" value="0.025" units="cm"/>
    </inkml:brush>
  </inkml:definitions>
  <inkml:trace contextRef="#ctx0" brushRef="#br0">1 5 5381,'0'0'5440,"0"0"-4912,10-1 1266,-8 2 872,1 6-2785,-2-7 96,-1 0 0,0 1 1,1-1-1,-1 0 1,0 0-1,1 0 1,-1 1-1,1-1 0,-1 0 1,0 0-1,1 0 1,-1 0-1,1 0 1,-1 0-1,0 0 0,1 0 1,-1 0-1,1 0 1,-1 0-1,1 0 1,-1 0-1,0 0 0,1 0 1,-1-1-1,1 1 1,-1 0-1,0 0 1,1 0-1,-1-1 1,0 1-1,1 0 0,-1 0 1,0-1-1,1 1 1,-1 0-1,0-1 1,7-6-6046,-5 4 2886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1:46.857"/>
    </inkml:context>
    <inkml:brush xml:id="br0">
      <inkml:brushProperty name="width" value="0.025" units="cm"/>
      <inkml:brushProperty name="height" value="0.025" units="cm"/>
    </inkml:brush>
  </inkml:definitions>
  <inkml:trace contextRef="#ctx0" brushRef="#br0">11 0 16624,'0'0'3176,"-10"9"-2514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1:56.755"/>
    </inkml:context>
    <inkml:brush xml:id="br0">
      <inkml:brushProperty name="width" value="0.025" units="cm"/>
      <inkml:brushProperty name="height" value="0.025" units="cm"/>
    </inkml:brush>
  </inkml:definitions>
  <inkml:trace contextRef="#ctx0" brushRef="#br0">32 32 2626,'0'0'11670,"-6"-6"-11099,-14-19 22,19 25-548,1 0 1,0 0-1,-1 0 0,1 1 1,0-1-1,-1 0 0,1 0 1,0 1-1,0-1 0,-1 0 1,1 1-1,0-1 0,0 0 1,0 1-1,-1-1 0,1 0 1,0 1-1,0-1 0,0 0 1,0 1-1,0-1 0,0 1 1,0-1-1,0 0 0,0 1 1,0-1-1,0 1 0,0-1 1,0 0-1,0 1 0,0-1 0,0 1 1,0-1-1,0 0 0,1 1 1,-1-1-1,0 1 0,2 21 438,96 455 3152,-61-237-1285,-13-74-984,5-32 364,82 234 0,-48-180-808,68 287-199,31 96 161,-92-349-795,71 186 148,-83-273-224,146 247-1,-178-341-25,2-1 0,2-1 0,2-2-1,1-1 1,1-1 0,2-2 0,2-2 0,1-1-1,77 44 1,-103-67 0,0-1-1,1-1 1,-1 0-1,1-1 1,0-1 0,1 0-1,-1-1 1,0 0-1,1-1 1,-1-1-1,1 0 1,25-4-1,-8-2-22,-1-2-1,0-1 1,0-2-1,47-23 1,-8 0-72,-2-2 0,78-56 1,-110 66 55,-2-1 1,-1-3 0,-1 0 0,-1-2 0,36-50 0,25-34 123,-49 65-65,43-66-1,-50 59-5,6-6 2,-3-3 0,35-82 1,-41 79-7,45-72 0,17-36-2,61-146-13,81-189 41,133-242-17,-312 655-14,85-114 0,-109 171 4,1 1 1,3 1 0,1 2 0,76-58 0,-87 80 3,2 1 0,-1 1 0,2 2 0,0 1 0,0 2 0,1 0 0,0 3 0,57-8 0,-80 14 3,0 1 0,0-1 1,0 1-1,0 1 1,0-1-1,0 2 0,0-1 1,0 1-1,0 1 1,0-1-1,-1 2 0,0-1 1,1 1-1,-1 0 1,0 1-1,-1 0 0,1 0 1,-1 0-1,0 1 1,-1 0-1,1 1 0,7 10 1,8 13 17,-1 1 0,-1 0 0,-2 2 0,17 42 0,-9-19-12,147 344 23,-46 31-32,-94-295 0,76 197 0,-85-283 13,1 0 0,2-2 0,3-2 0,1 0 0,3-3 0,1 0 0,2-2 0,43 36 0,0-5-30,134 93 0,-164-132 6,2-3 1,1-1 0,1-3 0,73 24 0,-87-36 6,0-1 0,0-3 0,1-1 0,1-2 0,-1-1 0,1-3 0,78-3 0,-95-4 7,1-1-1,-1-2 1,0 0 0,-1-2-1,38-18 1,110-71 13,-123 63-11,-2-1 1,-1-3-1,-1-1 0,-3-3 1,69-89-1,76-120-38,-158 206 26,-2-2 1,-2 0 0,33-92-1,-51 118 8,115-317-1,-91 265-2,3 1 0,64-100 0,-84 151-6,1 2 0,1 0 0,1 1 0,0 0 0,1 1 0,1 1 0,1 1 0,0 1 0,1 1 0,1 0 0,27-11 0,-42 23 8,0 0-1,0 1 1,-1 0 0,1 0 0,0 0 0,0 1 0,0 0 0,0 1-1,0-1 1,0 2 0,0-1 0,-1 1 0,1-1 0,0 2-1,-1-1 1,1 1 0,-1 0 0,0 0 0,0 1 0,0 0-1,5 5 1,13 10 8,0 1 1,-1 2-1,25 30 0,-46-48-11,32 40 21,-2 3 0,-2 0 0,-2 2 0,21 53 0,-36-76-17,27 69 7,-4 2 0,32 138 0,-37-120 1,59 147 1,184 329-15,-254-552-13,2-1 0,1 0 0,1-2 0,60 66 0,-72-90 12,0 0 0,1-1 0,1 0 0,0-1 0,0-1 0,1 0 0,0-1-1,1 0 1,0-2 0,0 0 0,0 0 0,1-2 0,0 0 0,0 0 0,27 0 0,-31-3 3,0-1 0,0-1 0,0 0 0,0 0 0,0-2 0,0 0 0,0 0 0,-1-1 0,1 0 0,-1-1 0,0-1 1,0 0-1,-1-1 0,0 0 0,0 0 0,-1-1 0,0-1 0,0 0 0,8-10 0,19-17-1,-3-1 1,-1-2-1,-2-2 0,-1-1 0,-3-1 1,-1-1-1,-3-1 0,-1-1 0,25-80 1,57-247 9,-38 129-12,-5 30-8,142-327 1,-186 505 10,84-170 1,-83 174 1,2 0 0,1 1-1,1 1 1,28-28 0,-44 52-5,1 1 0,0-1-1,0 1 1,0 0 0,1 1 0,-1-1-1,1 2 1,0-1 0,0 1-1,1 0 1,-1 1 0,10-2 0,9 0-6,0 1 0,42 2 0,-64 2 14,0 0 0,0 0 0,0 0 1,-1 1-1,1 0 0,-1 0 0,1 0 0,-1 1 0,0-1 1,0 1-1,0 0 0,0 0 0,0 1 0,-1-1 0,1 1 1,-1 0-1,0 0 0,0 0 0,0 0 0,3 9 0,6 7 2,-2 1-1,0 1 0,6 22 1,-4-4 21,-2 0 0,-2 0 0,4 56 0,-3 128 13,-6-122-43,0 196 25,-4-127-1,31 256 1,-16-361-10,3 0 0,35 88 0,-36-110-8,-10-28-13,0 0 0,1-1 1,0 1-1,1-2 0,1 1 1,1-1-1,0-1 0,13 15 1,-16-22 4,-1 0 0,2 0 1,-1-1-1,1 1 0,-1-2 1,1 1-1,0-1 0,1 0 1,-1-1-1,1 0 1,0 0-1,0-1 0,0 0 1,0-1-1,0 0 0,14 0 1,-10 0 4,0-1 1,0 0 0,0-1-1,0-1 1,0 0 0,-1-1 0,1 0-1,-1 0 1,0-2 0,0 1-1,0-2 1,0 0 0,-1 0-1,0-1 1,-1 0 0,1-1 0,9-9-1,6-8 0,-2-1-1,0-2 0,-2 0 1,-1-2-1,21-40 0,71-168-13,-88 181 14,0 1-2,94-232 32,-27 72-140,-75 185 91,1 1-1,1 1 1,2 0-1,39-42 1,-40 49 25,-4 5-9,0 0-1,27-20 1,-39 34-2,0-1 0,0 1 0,1 1 1,-1-1-1,1 1 0,0 0 0,0 0 0,0 0 0,0 0 1,0 1-1,0 0 0,0 0 0,0 1 0,0-1 1,1 1-1,7 1 0,-8 1 6,0 1 1,0 0-1,0 1 1,0-1-1,0 1 1,-1 0-1,1 0 1,-1 1-1,0-1 0,0 1 1,5 9-1,3 1 0,49 58 27,142 157-54,-148-175 26,112 104-17,-141-138 15,1-1 1,1-1-1,0-1 1,58 26-1,9-2-3,-54-22 0,0-2-1,1-2 1,78 19-1,-69-25 3,1-3 0,0-2-1,0-2 1,64-6 0,-99 1 3,1-1 0,-1-1-1,0-1 1,0 0 0,-1-1 0,1-1 0,-1-1-1,25-16 1,12-12 13,51-45 0,-44 34-4,-13 4-12,-1-1 0,-2-2 0,-3-2 0,37-55 1,-25 33-4,74-75 1,118-114 6,-231 245-1,1 1-1,0 0 1,0 1 0,2 1-1,-1 1 1,1 0-1,1 1 1,0 1 0,0 1-1,1 0 1,-1 1-1,1 1 1,1 1 0,-1 1-1,1 0 1,-1 2-1,1 0 1,29 3 0,-46-1 1,0 0 1,-1 0 0,1 0 0,0 0-1,0 1 1,0-1 0,-1 1 0,1 0 0,-1-1-1,1 1 1,-1 0 0,0 1 0,0-1 0,0 0-1,0 1 1,2 2 0,30 49 24,-27-40-21,12 21-4,-1 1-1,-3 1 1,19 63-1,19 122 31,-31-117-20,0 5 0,-14-64-17,1 0 1,3-1 0,1 0 0,23 49-1,-12-37 17,-3 1 1,16 65-1,-25-74-12,3-1 0,1-1 0,3 0 0,28 50 1,-40-87-10,0 0 0,1 0 1,1-1-1,-1 0 0,2 0 1,-1-1-1,1 0 0,0-1 1,1 0-1,0 0 0,0-1 0,0-1 1,1 0-1,-1-1 0,1 0 1,0 0-1,1-1 0,-1-1 1,1 0-1,-1-1 0,1 0 1,24-2-1,-31-1 9,1 0 0,-1 0 1,1 0-1,-1-1 0,0 0 0,0 0 0,0 0 0,0-1 1,0 0-1,-1 0 0,8-8 0,56-62-8,-55 57 10,14-20 0,-2 0 0,-2-2 0,-2 0 0,-1-2 0,25-70 0,-7 17 0,24-44 0,108-176 0,-28 109-27,-42 62-69,-80 114-736,0 2 0,38-38 0,19-5-6078,-45 42 1865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08.983"/>
    </inkml:context>
    <inkml:brush xml:id="br0">
      <inkml:brushProperty name="width" value="0.025" units="cm"/>
      <inkml:brushProperty name="height" value="0.025" units="cm"/>
    </inkml:brush>
  </inkml:definitions>
  <inkml:trace contextRef="#ctx0" brushRef="#br0">32 1 15887,'0'0'2990,"-2"11"-2243,-8 40 497,2 1-1,-1 64 1,7 121 554,2-154-724,0-66-1063,0 0-1,1 1 0,1-1 0,7 31 0,-7-42-1424,1 0 1,-1 0 0,1 0 0,0 0-1,7 9 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09.886"/>
    </inkml:context>
    <inkml:brush xml:id="br0">
      <inkml:brushProperty name="width" value="0.025" units="cm"/>
      <inkml:brushProperty name="height" value="0.025" units="cm"/>
    </inkml:brush>
  </inkml:definitions>
  <inkml:trace contextRef="#ctx0" brushRef="#br0">1 37 16720,'0'0'4196,"70"-37"-23543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0.476"/>
    </inkml:context>
    <inkml:brush xml:id="br0">
      <inkml:brushProperty name="width" value="0.025" units="cm"/>
      <inkml:brushProperty name="height" value="0.025" units="cm"/>
    </inkml:brush>
  </inkml:definitions>
  <inkml:trace contextRef="#ctx0" brushRef="#br0">0 1 16688,'0'0'1217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1.628"/>
    </inkml:context>
    <inkml:brush xml:id="br0">
      <inkml:brushProperty name="width" value="0.025" units="cm"/>
      <inkml:brushProperty name="height" value="0.025" units="cm"/>
    </inkml:brush>
  </inkml:definitions>
  <inkml:trace contextRef="#ctx0" brushRef="#br0">3 1 13805,'0'0'5798,"3"77"-4838,-3-26 1,-1 10-288,-3 2-481,4 2-128,0-4 0,0-8-64,0-10-256,2-11-737,5-14-1153,1-14-2402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2.496"/>
    </inkml:context>
    <inkml:brush xml:id="br0">
      <inkml:brushProperty name="width" value="0.025" units="cm"/>
      <inkml:brushProperty name="height" value="0.025" units="cm"/>
    </inkml:brush>
  </inkml:definitions>
  <inkml:trace contextRef="#ctx0" brushRef="#br0">1 310 12460,'0'0'6134,"14"-10"-4992,50-38-736,-3-2-1,-3-3 1,75-85 0,-120 128-334,-17 27 143,-21 44 385,19-47-414,-3 7 2,-2 3-79,0 1 0,2 0 1,1 0-1,1 0 0,1 1 1,1 1-1,-2 36 0,6-63-115,1 1-1,0 0 1,0-1 0,0 1-1,1-1 1,-1 1-1,0-1 1,0 1 0,0 0-1,0-1 1,0 1-1,1-1 1,-1 1 0,0-1-1,0 1 1,1-1-1,-1 1 1,0-1 0,1 0-1,-1 1 1,0-1-1,1 1 1,-1-1 0,1 0-1,-1 1 1,1-1-1,-1 0 1,1 1 0,-1-1-1,1 0 1,-1 0-1,1 0 1,-1 1 0,1-1-1,-1 0 1,2 0-1,26-8-443,22-24-1479,-8-8-1690,4-6-2141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6.047"/>
    </inkml:context>
    <inkml:brush xml:id="br0">
      <inkml:brushProperty name="width" value="0.025" units="cm"/>
      <inkml:brushProperty name="height" value="0.025" units="cm"/>
    </inkml:brush>
  </inkml:definitions>
  <inkml:trace contextRef="#ctx0" brushRef="#br0">155 223 15663,'0'0'6625,"-8"-2"-5285,4 1-1266,0 0 10,1-1 0,-1 1 0,0 0-1,0 1 1,0-1 0,0 1-1,0-1 1,0 1 0,0 0 0,1 1-1,-1-1 1,0 1 0,0 0-1,0 0 1,0 0 0,1 0-1,-1 0 1,0 1 0,1 0 0,-1 0-1,1 0 1,0 0 0,-1 0-1,-3 5 1,-26 35 2095,32-40-2077,-1-1 0,1 1 1,0 0-1,0 0 1,0 0-1,0 1 1,0-1-1,0 0 0,1 0 1,-1 0-1,1 1 1,-1-1-1,1 0 1,0 0-1,0 1 0,0-1 1,0 0-1,0 1 1,1-1-1,0 4 0,0-5-87,0 0 0,0 0 0,0 0 0,1-1 0,-1 1 0,0 0-1,0-1 1,0 1 0,1-1 0,-1 0 0,0 1 0,1-1 0,-1 0-1,0 0 1,1 0 0,-1 0 0,0 0 0,1 0 0,-1 0 0,0 0-1,1 0 1,0-1 0,32-8 177,-20 2-185,-1 0 0,0-1 0,-1 0 0,1-1 0,-2-1 0,1 0 0,-1 0 0,-1-1 0,0 0-1,11-18 1,-4 5-40,-2-1 0,0 0-1,-2-1 1,14-40 0,-18 29 87,-9 37-55,0 0 1,0 0-1,0 0 1,0 0-1,0-1 0,1 1 1,-1 0-1,0 0 0,0 0 1,0 0-1,0 0 1,0 0-1,0-1 0,0 1 1,0 0-1,0 0 0,0 0 1,0 0-1,0 0 1,0 0-1,0-1 0,0 1 1,0 0-1,0 0 0,-1 0 1,1 0-1,0 0 1,0 0-1,0 0 0,0 0 1,0-1-1,0 1 0,0 0 1,0 0-1,0 0 1,0 0-1,-1 0 0,1 0 1,0 0-1,0 0 0,0 0 1,0 0-1,0 0 1,0 0-1,0 0 0,-1 0 1,1-1-1,0 1 0,0 0 1,0 0-1,0 0 1,0 0-1,0 0 0,0 0 1,-1 0-1,1 1 0,0-1 1,0 0-1,0 0 1,0 0-1,-13 17-5,1 4 59,-55 104 1140,60-110-1058,2 0 0,-1 0-1,2 0 1,0 1 0,1-1-1,-3 29 1,6-41-135,0-1 0,0 0 0,0 0 0,0 1 0,1-1 0,-1 0 0,1 0 0,-1 1 0,1-1 0,0 0 0,-1 0 0,1 0 0,0 0 0,1 0 0,-1 0 0,0 0 0,0 0 0,1-1 0,-1 1 0,1 0 0,0-1 0,-1 1 0,1-1 0,0 0 0,0 0 0,0 1 0,0-1 0,0 0 0,0 0 0,0-1 0,0 1 0,0 0 0,1-1 0,-1 1 0,0-1 0,0 0 0,1 0 0,-1 0 0,0 0 0,0 0 0,4-1 0,2 0 0,0 0 0,-1 0 0,1-1 0,-1 0 0,1 0 0,-1-1 0,0 0 0,0 0 0,0-1 0,0 1 0,8-8 0,-5 2 0,-1 0 0,0-1 0,0 0 0,-1 0 0,13-23 0,-18 28 0,0 0 0,0-1 0,-1 1 0,0-1 0,0 0 0,0 1 0,-1-1 0,1 0 0,-2 0 0,1 0 0,0 0 0,-1 0 0,0 0 0,-1 0 0,-1-8 0,2 14 0,0-1 0,-1 1 0,1-1 0,0 1 0,-1 0 0,1-1 0,-1 1 0,1-1 0,-1 1 0,1 0 0,-1-1 0,1 1 0,-1 0 0,1 0 0,-1-1 0,1 1 0,-1 0 0,1 0 0,-1 0 0,0 0 0,1 0 0,-1 0 0,1 0 0,-1 0 0,1 0 0,-1 0 0,0 0 0,1 0 0,-1 0 0,1 0 0,-1 1 0,1-1 0,-1 0 0,0 0 0,0 1 0,-20 9 0,15-5 0,0 1 0,-1-1 0,2 1 0,-1 1 0,1-1 0,0 1 0,0 0 0,1 0 0,-1 1 0,2-1 0,-1 1 0,1 0 0,0 0 0,1 0 0,0 0 0,0 0 0,0 15 0,2-21 0,1-1 0,0 1 0,-1 0 0,1 0 0,0-1 0,0 1 0,1 0 0,-1-1 0,0 1 0,0-1 0,1 1 0,-1-1 0,1 0 0,-1 1 0,1-1 0,0 0 0,-1 0 0,1 0 0,0-1 0,0 1 0,-1 0 0,1-1 0,0 1 0,0-1 0,0 1 0,4-1 0,62 8 0,-56-7 0,240 8 0,-251-9 0,-1 0 0,0-1 0,1 1 0,-1-1 0,0 1 0,0 0 0,1-1 0,-1 1 0,0-1 0,0 1 0,0-1 0,1 1 0,-1-1 0,0 1 0,0-1 0,0 1 0,0-1 0,0 1 0,0-1 0,0 1 0,0-1 0,0 1 0,0-1 0,0 1 0,0-1 0,-1 1 0,1-1 0,0 1 0,0-1 0,0 1 0,-1 0 0,1-1 0,0 1 0,-1-1 0,1 1 0,0 0 0,-1-1 0,1 1 0,0 0 0,-1-1 0,1 1 0,-1 0 0,-14-23 0,-34-31 0,33 39 0,1-2 0,1 1 0,-13-22 0,29 37 0,0 0 0,0 0 0,0 0 0,1 0 0,-1 1 0,0-1 0,0 1 0,1 0 0,-1 0 0,0-1 0,1 1 0,-1 1 0,4-1 0,180 16-4917,-129-16-1665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2.914"/>
    </inkml:context>
    <inkml:brush xml:id="br0">
      <inkml:brushProperty name="width" value="0.025" units="cm"/>
      <inkml:brushProperty name="height" value="0.025" units="cm"/>
    </inkml:brush>
  </inkml:definitions>
  <inkml:trace contextRef="#ctx0" brushRef="#br0">158 22 13613,'-8'10'2343,"7"-9"-2271,-84 116 4681,75-103-4271,2 0 1,-1 1 0,2 0-1,0 1 1,1-1 0,1 1-1,-5 25 1,9-40-473,1 0 0,0 0 1,0 0-1,0 0 0,0 0 0,0 0 0,0 0 0,0 1 1,0-1-1,0 0 0,1 0 0,-1 0 0,0 0 1,1 0-1,-1 0 0,0 0 0,1 0 0,0 0 0,-1-1 1,1 1-1,-1 0 0,1 0 0,0 0 0,0-1 1,-1 1-1,1 0 0,0-1 0,0 1 0,0 0 0,0-1 1,0 1-1,0-1 0,0 0 0,0 1 0,0-1 1,0 0-1,0 1 0,0-1 0,0 0 0,0 0 0,0 0 1,0 0-1,0 0 0,0 0 0,0 0 0,0-1 1,1 1-1,-1 0 0,0 0 0,1-1 0,6-1 131,0-1 1,1 1-1,-1-1 0,0 0 0,9-6 1,5-4 8,0-1 1,-1-1 0,-1 0-1,36-36 1,-48 43-77,-1 1 0,-1-1 0,0-1 0,0 1 0,0-1 0,-1 0 0,0 0 0,-1-1 0,0 1 0,0-1 0,-1 0 0,-1 0 0,1 0 0,-2 0 0,2-12 0,-3 20-39,0 1 0,-1-1 0,1 1 0,0 0 0,0-1 0,-1 1 0,1 0 0,-1-1 0,1 1 0,-1 0 0,1 0-1,-1-1 1,0 1 0,0 0 0,0 0 0,1 0 0,-1 0 0,0 0 0,0 0 0,-1 0 0,1 0 0,0 0 0,0 1-1,0-1 1,0 0 0,-2 0 0,-1 0 37,0 0 0,1 0 0,-1 0-1,0 0 1,0 1 0,1 0 0,-1 0 0,0 0-1,0 0 1,-5 1 0,5 0-181,-1 0 1,1 0-1,-1 0 0,1 0 0,-1 1 1,1 0-1,0 0 0,-7 5 0,9-6-98,1 0-1,-1 0 0,1 0 0,-1 1 1,1-1-1,0 1 0,-1-1 0,1 1 1,0-1-1,0 1 0,0 0 0,0-1 1,0 1-1,1 0 0,-1 0 0,1 0 1,-1 0-1,1 0 0,-1-1 0,1 4 1,0-5 22,0 1 0,0-1 0,0 1 0,0-1 0,0 1 1,0-1-1,0 1 0,1-1 0,-1 1 0,0-1 0,0 0 1,0 1-1,1-1 0,-1 1 0,0-1 0,0 1 0,1-1 1,-1 0-1,0 1 0,1-1 0,-1 0 0,1 1 0,-1-1 1,0 0-1,1 0 0,-1 1 0,1-1 0,-1 0 0,1 0 1,-1 0-1,1 1 0,-1-1 0,1 0 0,-1 0 0,1 0 1,-1 0-1,1 0 0,-1 0 0,1 0 0,-1 0 0,1 0 0,-1 0 1,1-1-1,0 1 0,-1 0 20,23 0-6882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3.316"/>
    </inkml:context>
    <inkml:brush xml:id="br0">
      <inkml:brushProperty name="width" value="0.025" units="cm"/>
      <inkml:brushProperty name="height" value="0.025" units="cm"/>
    </inkml:brush>
  </inkml:definitions>
  <inkml:trace contextRef="#ctx0" brushRef="#br0">0 55 11723,'0'0'10314,"8"1"-10154,-8-1-159,5 1 50,0-1 1,1 1-1,-1-1 1,0-1-1,1 1 1,-1-1 0,9-2-1,-12 3-29,-1-1 1,1 0-1,0 0 1,-1 0-1,1 0 0,-1-1 1,1 1-1,-1 0 1,1-1-1,-1 1 0,0-1 1,0 1-1,0-1 1,0 0-1,0 1 0,0-1 1,0 0-1,0 0 0,-1 1 1,1-1-1,-1 0 1,1 0-1,-1 0 0,0 0 1,1 0-1,-1 0 1,0 0-1,-1-3 0,1 5-7,0 0 0,0 0 0,0 0-1,0 0 1,0 0 0,0-1 0,0 1-1,1 0 1,-1 0 0,0 0 0,0 0-1,0 0 1,0 0 0,0-1 0,0 1-1,0 0 1,0 0 0,0 0-1,0 0 1,-1 0 0,1 0 0,0-1-1,0 1 1,0 0 0,0 0 0,0 0-1,0 0 1,0 0 0,0 0 0,0 0-1,0-1 1,0 1 0,0 0 0,-1 0-1,1 0 1,0 0 0,0 0 0,0 0-1,0 0 1,0 0 0,0 0 0,0 0-1,-1 0 1,1 0 0,0 0 0,0 0-1,0 0 1,0 0 0,0 0 0,0 0-1,-1 0 1,1 0 0,0 0 0,0 0-1,0 0 1,0 0 0,0 0-1,0 0 1,-1 0 0,1 0 0,0 0-1,0 0 1,0 0 0,0 0 0,-10 11 232,-5 14-209,13-20-462,0 3 1106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3.905"/>
    </inkml:context>
    <inkml:brush xml:id="br0">
      <inkml:brushProperty name="width" value="0.025" units="cm"/>
      <inkml:brushProperty name="height" value="0.025" units="cm"/>
    </inkml:brush>
  </inkml:definitions>
  <inkml:trace contextRef="#ctx0" brushRef="#br0">57 89 13869,'0'0'8515,"8"-8"-7944,-2 1-525,1 0 0,0 1 0,0 0 0,1 0 0,0 1 0,0 0-1,1 0 1,-1 1 0,10-4 0,42-14 82,-59 23-138,0-1 1,-1 1-1,1 0 0,-1 0 0,1-1 0,-1 1 1,1 0-1,-1 0 0,1 0 0,-1 0 1,0 0-1,1-1 0,-1 1 0,0 0 0,0 0 1,0 0-1,0 0 0,0 0 0,0 0 0,0 0 1,0 0-1,0 0 0,0 1 0,-1 31-30,1-31 54,-18 221 1241,5-83-60,11-121-1114,-9 74 1441,10-88-1301,0 0 0,0 0 1,-1 0-1,1 0 0,-1 0 1,0 0-1,-1 0 0,1-1 0,-1 1 1,0-1-1,0 0 0,-1 1 0,1-1 1,-6 4-1,7-7-190,0 0-1,0 0 1,0 0-1,0 0 1,0 0 0,0 0-1,0-1 1,0 1-1,0-1 1,0 1 0,0-1-1,-1 0 1,1 0-1,0 0 1,0 0 0,0 0-1,0-1 1,0 1-1,0-1 1,-1 1 0,1-1-1,0 0 1,0 0-1,0 0 1,1 0 0,-1 0-1,0 0 1,0 0-1,1-1 1,-1 1 0,0-1-1,1 1 1,-1-1-1,1 0 1,0 1 0,0-1-1,-2-3 1,-6-9 205,1 1 0,1-1 0,-11-28 0,16 37-229,-1-2-176,0-1 0,1 1 0,0-1 0,0 0 0,0 0 0,1-13 1,0 18 85,1 1 1,1 0 0,-1-1-1,0 1 1,0 0-1,1-1 1,0 1 0,-1 0-1,1-1 1,0 1 0,0 0-1,0 0 1,0 0 0,1 0-1,-1 0 1,0 0 0,1 0-1,0 1 1,-1-1 0,1 0-1,0 1 1,0-1 0,0 1-1,0 0 1,0 0-1,3-2 1,144-47-15501,-102 34 6449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4.249"/>
    </inkml:context>
    <inkml:brush xml:id="br0">
      <inkml:brushProperty name="width" value="0.025" units="cm"/>
      <inkml:brushProperty name="height" value="0.025" units="cm"/>
    </inkml:brush>
  </inkml:definitions>
  <inkml:trace contextRef="#ctx0" brushRef="#br0">123 1 14734,'0'0'7079,"-8"2"-4453,0 1-2186,0 1-1,1-1 1,0 1-1,0 1 1,0-1 0,0 1-1,1 0 1,0 1-1,-10 11 1,12-13-351,1 0 0,-1 0 0,1 1 0,0-1 0,0 1 0,1 0 0,0 0-1,-1 0 1,1 0 0,1 0 0,-1 0 0,1 1 0,0-1 0,0 0 0,1 1 0,0-1 0,-1 1 0,2 5 0,0-10-88,-1 0-1,1 0 1,-1 0 0,1 0 0,0-1 0,-1 1-1,1 0 1,0 0 0,0 0 0,0 0 0,-1-1-1,1 1 1,0 0 0,0-1 0,0 1 0,0-1-1,0 1 1,1-1 0,-1 1 0,0-1 0,0 0-1,0 0 1,0 0 0,0 1 0,0-1 0,1 0 0,-1 0-1,0 0 1,0-1 0,0 1 0,0 0 0,0 0-1,1-1 1,0 0 0,42-12 94,-33 6-297,1 0 0,-1-1 1,-1-1-1,1 0 0,-2 0 0,1-1 1,-1 0-1,0 0 0,-1-1 1,-1 0-1,0-1 0,0 0 0,7-17 1,-26 61-504,5-13 654,0 0 0,1 1 0,1 0 0,1 0 0,1 0-1,-2 26 1,5-46 23,0 0 0,0 1 0,0-1 0,0 1 0,0-1 0,0 0 0,0 1 0,0-1 0,0 1 0,1-1 0,-1 0-1,0 1 1,0-1 0,0 0 0,0 1 0,0-1 0,1 0 0,-1 1 0,0-1 0,0 0 0,1 1 0,-1-1 0,0 0 0,1 0-1,-1 1 1,0-1 0,1 0 0,-1 0 0,0 0 0,1 0 0,-1 1 0,0-1 0,1 0 0,-1 0 0,0 0 0,1 0 0,-1 0-1,1 0 1,0 0 0,19-7-913,15-21-1159,-19 10-98,0-1 0,-2-1-1,0 0 1,12-25 0,-1-5-3931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4.761"/>
    </inkml:context>
    <inkml:brush xml:id="br0">
      <inkml:brushProperty name="width" value="0.025" units="cm"/>
      <inkml:brushProperty name="height" value="0.025" units="cm"/>
    </inkml:brush>
  </inkml:definitions>
  <inkml:trace contextRef="#ctx0" brushRef="#br0">94 0 8456,'0'0'2712,"-6"14"-192,-2 1-2111,-42 100 3143,44-98-2770,0-1 0,1 1 0,1 0 0,1 0 0,-2 31 0,5-47-773,0 0 0,0 0 1,0 0-1,0 0 0,0 1 0,0-1 0,1 0 0,-1 0 0,0 0 0,1 0 0,-1 0 1,1 0-1,-1 0 0,1 0 0,-1 0 0,1 0 0,0 0 0,0 0 0,-1 0 1,1 0-1,0 0 0,0-1 0,0 1 0,0 0 0,0-1 0,0 1 0,2 0 1,0 0 11,0 0 0,0 0 0,0-1 0,0 0 0,1 1 0,-1-1 0,0 0 0,0 0 0,1-1 0,2 0 0,6-1-136,-1-1-1,0 0 1,0-1-1,20-10 0,-10 0-407,-18 11 507,1 0 0,-1 1 0,1-1 0,0 1 0,0 0 0,0 0 0,8-2 0,-20 36 3257,-9-6-1458,19-38-621,21-52-441,-19 52-848,-1 4 181,13-24-172,-15 31 110,0 1 0,0-1-1,0 1 1,0-1-1,0 1 1,0-1-1,0 1 1,0 0 0,0 0-1,0-1 1,0 1-1,0 0 1,0 0-1,0 0 1,0 0 0,0 0-1,0 0 1,0 0-1,0 1 1,0-1-1,0 0 1,0 1 0,0-1-1,0 0 1,0 1-1,0-1 1,-1 1-1,1-1 1,0 1 0,0 0-1,0-1 1,1 3-1,6 2 38,0-1 1,1 1-1,0-1 0,0-1 1,0 0-1,0 0 0,0-1 1,1 0-1,-1 0 0,1-1 1,-1 0-1,1-1 0,-1 0 0,1-1 1,-1 1-1,1-2 0,12-3 1,-10 2 24,0 0 0,0-1 0,0-1 1,-1 0-1,0 0 0,0-1 0,0-1 0,-1 1 1,0-2-1,0 0 0,-1 0 0,0 0 1,9-12-1,-17 18 1077,-4 4-474,-11 9-317,-18 20-402,26-23 108,1-1 1,0 1-1,1 0 1,-1 0-1,-4 15 0,8-22-44,0 1-1,0 0 0,1 0 1,-1 0-1,1 0 0,-1 0 0,1 0 1,0 0-1,0 0 0,0 0 0,0 0 1,0 0-1,0 0 0,0 0 0,1 0 1,-1 0-1,1 0 0,-1 0 0,1 0 1,0-1-1,0 1 0,0 0 0,0 0 1,0-1-1,0 1 0,0 0 0,1-1 1,-1 1-1,0-1 0,1 0 0,-1 1 1,3 0-1,4 2-298,0-1 1,1 0-1,-1 0 1,1-1-1,-1-1 1,1 1-1,0-1 1,11 0-1,42-5-7759,-18-6-3993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7.800"/>
    </inkml:context>
    <inkml:brush xml:id="br0">
      <inkml:brushProperty name="width" value="0.025" units="cm"/>
      <inkml:brushProperty name="height" value="0.025" units="cm"/>
    </inkml:brush>
  </inkml:definitions>
  <inkml:trace contextRef="#ctx0" brushRef="#br0">1 0 11403,'0'0'4580,"3"79"-2882,0-31-193,-2 14-384,-1 10-608,0 4-289,0 1-96,0-2-96,0-10-32,0-11-1185,0-16-1025,0-18-3972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8.504"/>
    </inkml:context>
    <inkml:brush xml:id="br0">
      <inkml:brushProperty name="width" value="0.025" units="cm"/>
      <inkml:brushProperty name="height" value="0.025" units="cm"/>
    </inkml:brush>
  </inkml:definitions>
  <inkml:trace contextRef="#ctx0" brushRef="#br0">9 1 14382,'0'0'6181,"-9"64"-5092,9-24-128,0 5-384,0 4-385,0 0-96,0-1-32,0-4-32,7 0-448,3-2-897,-2-4-1282,-3-4-3202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28.569"/>
    </inkml:context>
    <inkml:brush xml:id="br0">
      <inkml:brushProperty name="width" value="0.025" units="cm"/>
      <inkml:brushProperty name="height" value="0.025" units="cm"/>
    </inkml:brush>
  </inkml:definitions>
  <inkml:trace contextRef="#ctx0" brushRef="#br0">1 1 3459,'0'0'545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29.208"/>
    </inkml:context>
    <inkml:brush xml:id="br0">
      <inkml:brushProperty name="width" value="0.025" units="cm"/>
      <inkml:brushProperty name="height" value="0.025" units="cm"/>
    </inkml:brush>
  </inkml:definitions>
  <inkml:trace contextRef="#ctx0" brushRef="#br0">21 44 4292,'0'0'3251,"3"-9"310,1-6-3790,0-2 4982,-3 14-2239,-3 6-344,-5 24-659,-2 18-1335,2 0 1,2 1-1,2 0 0,5 80 0,5-75-114,-7-48-57,1 0 0,-1 1 1,1-1-1,0 0 0,0 0 0,1 0 0,-1 0 0,1 0 0,-1 0 0,1-1 0,0 1 0,0 0 1,3 2-1,-4-10 178,1 0 1,-1-1 0,-1 1 0,1-1 0,-1 1-1,0-9 1,0-23-17,1-2-131,-1-1 0,-2 1 0,-2 0 0,-14-62 0,16 212-618,3-104 580,0 18-36,1-1 0,2 0 0,10 40-1,-10-61 72,-1-11 48,2-15 117,-5 21-179,7-49 216,-2-1 0,-3 0 0,-5-71 0,0 110 125,-2 17-78,-2 22-235,4 8-97,2 0 1,1 0 0,2 0 0,7 41 0,-4-53-2498,0-1 1,9 23 0,-9-32-3732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19.797"/>
    </inkml:context>
    <inkml:brush xml:id="br0">
      <inkml:brushProperty name="width" value="0.025" units="cm"/>
      <inkml:brushProperty name="height" value="0.025" units="cm"/>
    </inkml:brush>
  </inkml:definitions>
  <inkml:trace contextRef="#ctx0" brushRef="#br0">0 374 16432,'0'0'816,"8"-9"-325,27-31 382,228-282 1100,-263 322-1960,1 0 1,-1 0-1,0 0 0,0 0 1,0 1-1,0-1 1,0 0-1,0 0 1,0 0-1,0 0 0,0 0 1,1 0-1,-1 1 1,0-1-1,0 0 1,0 0-1,0 0 0,0 0 1,1 0-1,-1 0 1,0 0-1,0 0 0,0 0 1,0 0-1,1 0 1,-1 0-1,0 0 1,0 0-1,0 0 0,0 0 1,1 0-1,-1 0 1,0 0-1,0 0 0,0 0 1,0 0-1,1 0 1,-1 0-1,0 0 1,0 0-1,0 0 0,0 0 1,0-1-1,1 1 1,-1 0-1,0 0 1,0 0-1,0 0 0,0 0 1,0 0-1,0-1 1,0 1-1,1 0 0,-1 0 1,0 0-1,0 0 1,0 0-1,0-1 1,0 1-1,0 0 0,0 0 1,0 0-1,0 0 1,0-1-1,0 1 0,-1 22 338,-8 33 84,-1-16-217,3 1-1,1 0 1,2 1 0,1 52 0,3-91-233,0-1 0,0 1 0,0 0 0,0 0 0,0-1 0,0 1 0,0 0 0,1 0 0,-1-1 0,1 1 0,-1 0 0,1-1 0,0 1 0,-1-1 0,1 1 0,0-1 0,0 1 1,0-1-1,0 1 0,0-1 0,1 0 0,-1 0 0,0 0 0,1 1 0,-1-1 0,0 0 0,1-1 0,-1 1 0,1 0 0,0 0 0,-1-1 0,1 1 0,0-1 0,-1 1 0,1-1 0,0 0 0,0 1 0,2-1 0,0-1-259,1 0-1,-1 0 0,0 0 1,0 0-1,1-1 1,-1 0-1,0 1 0,0-2 1,-1 1-1,1 0 0,0-1 1,-1 1-1,1-1 0,3-5 1,25-29-5011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7.171"/>
    </inkml:context>
    <inkml:brush xml:id="br0">
      <inkml:brushProperty name="width" value="0.025" units="cm"/>
      <inkml:brushProperty name="height" value="0.025" units="cm"/>
    </inkml:brush>
  </inkml:definitions>
  <inkml:trace contextRef="#ctx0" brushRef="#br0">0 7 16816,'0'-1'186,"0"1"0,1 0 0,-1-1-1,0 1 1,0 0 0,1-1 0,-1 1 0,0 0 0,1-1 0,-1 1 0,0 0 0,1 0 0,-1-1-1,0 1 1,1 0 0,-1 0 0,1 0 0,-1-1 0,1 1 0,-1 0 0,0 0 0,1 0 0,-1 0-1,1 0 1,-1 0 0,1 0 0,-1 0 0,0 0 0,1 0 0,-1 0 0,1 0 0,-1 0 0,1 1-1,-1-1 1,0 0 0,1 0 0,-1 0 0,0 1 0,1-1 0,10 21 2436,0 35-1728,-11-52-385,2 68 601,-2-58-814,0 1 0,0 0 0,1 0 0,6 23 0,-7-38-290,0 1 0,0-1 1,0 1-1,1-1 0,-1 1 1,0-1-1,1 1 1,-1-1-1,1 0 0,-1 1 1,0-1-1,1 1 1,-1-1-1,1 0 0,-1 1 1,1-1-1,-1 0 0,1 0 1,-1 1-1,1-1 1,0 0-1,-1 0 0,1 0 1,-1 0-1,1 0 1,-1 0-1,1 0 0,0 0 1,-1 0-1,1 0 0,-1 0 1,1 0-1,-1 0 1,1 0-1,0 0 0,-1 0 1,1-1-1,-1 1 1,1 0-1,-1-1 0,1 1 1,-1 0-1,1-1 0,-1 1 1,1 0-1,-1-1 1,0 1-1,1-1 0,22-19 279,89-119-39,-112 138-252,0 1 0,0 0 1,0 0-1,0 0 0,1 0 0,-1-1 0,0 1 0,0 0 1,0 0-1,0 0 0,0 0 0,0-1 0,1 1 1,-1 0-1,0 0 0,0 0 0,0 0 0,1 0 1,-1 0-1,0 0 0,0 0 0,0 0 0,1 0 0,-1 0 1,0-1-1,0 1 0,0 0 0,1 0 0,-1 0 1,0 0-1,0 1 0,0-1 0,1 0 0,-1 0 1,0 0-1,0 0 0,0 0 0,1 0 0,-1 0 0,0 0 1,0 0-1,0 0 0,0 0 0,1 1 0,-1-1 1,0 0-1,0 0 0,0 0 0,0 0 0,0 1 0,0-1 1,1 0-1,-1 0 0,0 0 0,0 0 0,0 1 1,0-1-1,0 0 0,0 0 0,0 1 0,4 22-49,-6 28 262,-7-10-60,7-34-84,0 1 0,0-1 0,1 0 0,0 1 0,0-1 0,1 1 0,0 12 0,1-20-55,-1 1 0,1-1 0,-1 0-1,0 1 1,1-1 0,-1 0-1,1 0 1,-1 1 0,1-1 0,-1 0-1,1 0 1,-1 0 0,1 0-1,0 0 1,-1 0 0,1 0 0,-1 0-1,1 0 1,-1 0 0,1 0-1,-1 0 1,1 0 0,-1-1 0,1 1-1,-1 0 1,1 0 0,-1 0-1,1-1 1,-1 1 0,1 0 0,-1-1-1,0 1 1,1 0 0,-1-1-1,0 1 1,1-1 0,-1 1 0,1-1-1,18-14 136,48-62 27,-49 55-205,1 0-1,24-22 1,-43 44 29,1-1 0,-1 1 0,0 0 0,0 0 0,0 0 0,0 0 0,1-1 0,-1 1 0,0 0 0,0 0 0,1 0 0,-1 0 0,0 0 0,0 0 0,1 0 0,-1 0 0,0 0 0,0-1 1,1 1-1,-1 0 0,0 0 0,0 0 0,1 0 0,-1 0 0,0 1 0,0-1 0,1 0 0,-1 0 0,0 0 0,0 0 0,0 0 0,1 0 0,-1 0 0,0 0 0,0 1 0,1-1 0,-1 0 0,0 0 0,0 0 1,0 0-1,0 1 0,1-1 0,-1 0 0,0 0 0,0 0 0,0 1 0,0-1 0,0 0 0,0 0 0,0 1 0,1-1 0,3 23-2,-5 29 230,1-49-223,-7 99 199,7-102-198,1 1 0,-1-1 0,0 0 0,0 1 0,1-1 0,-1 1 0,0-1 0,1 0 0,-1 1 0,1-1 0,-1 0 0,0 0 0,1 1 0,-1-1 0,1 0 0,-1 0 0,1 0 0,-1 1 0,1-1 0,-1 0 0,1 0 0,-1 0 0,1 0 0,-1 0 0,1 0 0,-1 0 0,1 0 0,-1 0 0,1 0 0,-1 0 0,0 0 0,1-1 0,-1 1 0,2 0 0,18-7 0,6-20-3289,-22 22 2056,0 0 0,-1-1-1,0 0 1,0 0 0,0 0 0,-1 0 0,0-1 0,0 1 0,-1-1 0,1 1 0,-1-12 0,-1 13-3743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20.141"/>
    </inkml:context>
    <inkml:brush xml:id="br0">
      <inkml:brushProperty name="width" value="0.025" units="cm"/>
      <inkml:brushProperty name="height" value="0.025" units="cm"/>
    </inkml:brush>
  </inkml:definitions>
  <inkml:trace contextRef="#ctx0" brushRef="#br0">58 149 14734,'-6'10'1740,"1"-4"-1368,-26 40 1881,29-43-1991,0 1 0,0-1 1,0 0-1,1 0 1,0 1-1,-1-1 1,1 1-1,1-1 1,-1 1-1,0-1 0,1 1 1,0 0-1,-1-1 1,2 5-1,-1-8-229,1 1 0,0 0-1,0-1 1,-1 1 0,1-1 0,0 1 0,0 0-1,-1-1 1,1 0 0,0 1 0,0-1 0,0 0-1,0 1 1,0-1 0,0 0 0,0 0-1,0 0 1,0 0 0,0 0 0,0 0 0,0 0-1,0 0 1,-1 0 0,1 0 0,0 0 0,0-1-1,2 1 1,26-8 250,-18 3-156,-1-1 0,0 0 0,-1 0 0,1-1 0,-1-1 0,-1 1 0,1-1 0,-1-1 0,0 1 0,-1-2 0,6-9 0,-7 11 161,0-1 1,-1 0 0,-1 0-1,1-1 1,-1 1-1,-1-1 1,0 0-1,0 0 1,-1 0-1,0 0 1,-1 0-1,0-17 1,-1 26-267,0 0 0,0 0 0,0 0 0,0 0 1,0 0-1,-1 0 0,1 0 0,0 0 0,-1 0 1,1 0-1,-1 0 0,1 0 0,-1 1 0,1-1 1,-1 0-1,1 0 0,-1 1 0,0-1 0,0 0 0,1 1 1,-1-1-1,0 0 0,0 1 0,0-1 0,0 1 1,-1-1-1,0 0 41,-1 1 0,1-1 0,-1 1 0,0 0 0,1 0 1,-1 0-1,0 0 0,1 0 0,-6 1 0,0 1 37,1 0 1,-1 0-1,1 1 0,0 0 1,0 0-1,-10 6 0,4 1-196,0 0-1,-20 21 0,29-28 9,0 1 0,1 0 0,0 1 0,0-1 0,0 1-1,1-1 1,-1 1 0,1 0 0,0 0 0,0 0-1,1 0 1,-2 10 0,3-14-104,0-1 0,0 1-1,0 0 1,0 0 0,0 0 0,0 0 0,0 0-1,1 0 1,-1-1 0,0 1 0,1 0 0,-1 0-1,1 0 1,-1-1 0,1 1 0,-1 0 0,1 0-1,-1-1 1,1 1 0,0 0 0,-1-1 0,1 1 0,0-1-1,-1 1 1,1-1 0,0 1 0,0-1 0,0 0-1,-1 1 1,1-1 0,0 0 0,0 0 0,0 0-1,0 1 1,0-1 0,0 0 0,1 0 0,38-2-8109,-12-6-561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20.687"/>
    </inkml:context>
    <inkml:brush xml:id="br0">
      <inkml:brushProperty name="width" value="0.025" units="cm"/>
      <inkml:brushProperty name="height" value="0.025" units="cm"/>
    </inkml:brush>
  </inkml:definitions>
  <inkml:trace contextRef="#ctx0" brushRef="#br0">48 88 16976,'0'0'5547,"2"-9"-4512,-2 7-972,1-1 0,0 0 0,0 1 0,0-1 0,0 1 0,0-1 0,0 1 0,0 0 0,1-1-1,0 1 1,-1 0 0,5-4 0,-2 3 14,1 0 1,-1 1-1,1-1 0,0 1 1,0 0-1,0 0 0,10-2 0,7-2-36,-9 1-147,0 2 0,0 0-1,19-2 1,-31 5 86,0 1-1,0-1 1,0 1 0,-1-1 0,1 1 0,0-1-1,-1 1 1,1 0 0,-1-1 0,1 1-1,0 0 1,-1-1 0,0 1 0,1 0-1,-1 0 1,1 0 0,-1-1 0,0 1-1,1 0 1,-1 0 0,0 0 0,0 0-1,0 0 1,0 0 0,0-1 0,0 1-1,0 0 1,0 0 0,0 0 0,0 0 0,-1 1-1,-2 34 157,3-36-137,-46 451 4085,45-422-3968,2-14 215,-2-1 0,0 1 1,0 0-1,-2-1 0,1 0 0,-2 1 0,-7 17 1,11-30-309,-1-1 0,1 0 0,-1 0 0,0 0 1,1 0-1,-1 0 0,0 0 0,0 0 0,0 0 0,0 0 1,0 0-1,0-1 0,0 1 0,0 0 0,0-1 1,0 1-1,-1 0 0,1-1 0,0 0 0,0 1 0,-1-1 1,1 0-1,0 1 0,0-1 0,-1 0 0,1 0 1,0 0-1,-1 0 0,1 0 0,0-1 0,0 1 0,-1 0 1,1-1-1,0 1 0,0 0 0,-1-1 0,1 0 0,0 1 1,0-1-1,0 0 0,0 1 0,0-1 0,0 0 1,0 0-1,-2-2 0,-4-3 128,0 0 0,0-1-1,1 0 1,-10-13 0,16 19-151,-42-67-22,40 64-5,0 0 0,0 0 0,1-1 0,-1 1 0,1-1 0,0 1 0,0-1 0,1 0 0,-1 1 0,1-1 0,0 0 0,0 1 0,1-1 0,1-8 0,-1 10-184,1 1 1,-1 0-1,0 0 1,1 0-1,-1 0 1,1 1 0,0-1-1,0 0 1,0 1-1,0-1 1,0 1-1,0 0 1,0-1-1,0 1 1,5-2-1,42-13-3374,-35 11 2253,106-34-12137,-83 26 5894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21.499"/>
    </inkml:context>
    <inkml:brush xml:id="br0">
      <inkml:brushProperty name="width" value="0.025" units="cm"/>
      <inkml:brushProperty name="height" value="0.025" units="cm"/>
    </inkml:brush>
  </inkml:definitions>
  <inkml:trace contextRef="#ctx0" brushRef="#br0">49 195 6822,'0'0'22240,"-8"2"-21861,2-1-316,5-1-42,-1 0-1,1 0 1,-1 1-1,1-1 1,0 0-1,-1 1 1,1-1-1,-1 1 1,1-1-1,-1 1 0,1 0 1,0-1-1,0 1 1,-1 0-1,1 0 1,0 0-1,0 0 1,0 0-1,0 0 1,0 0-1,0 0 1,0 1-1,0-1 0,0 0 1,1 1-1,-1-1 1,1 0-1,-1 1 1,1-1-1,-1 1 1,1-1-1,0 1 1,-1-1-1,1 3 1,0-3-17,0-1 1,0 0 0,0 1-1,1-1 1,-1 1-1,0-1 1,0 0 0,0 1-1,0-1 1,0 0 0,1 1-1,-1-1 1,0 0 0,0 1-1,1-1 1,-1 0-1,0 1 1,0-1 0,1 0-1,-1 0 1,0 1 0,1-1-1,-1 0 1,0 0 0,1 0-1,-1 1 1,0-1-1,1 0 1,-1 0 0,1 0-1,-1 0 1,0 0 0,1 0-1,0 0 1,20-2 154,17-12 96,-23 2-210,-13 9-72,1 0 0,0 1 1,0-1-1,0 1 0,1 0 0,-1 0 0,0 0 0,1 0 0,-1 1 1,1 0-1,0-1 0,0 1 0,4-1 0,-7 3 7,0 0 0,0 0 0,0 0 0,-1-1 0,1 1 0,0 0 0,0 0 0,-1 0 0,1 0 0,-1 0 0,1 0 0,-1 0 0,1 1 0,-1-1 0,0 0 0,1 0-1,-1 0 1,0 0 0,0 1 0,0-1 0,0 0 0,0 1 0,8 23 33,-8-24-15,0-1 0,1 1 0,-1-1 0,0 0 0,1 0 0,-1 1 0,1-1 0,-1 0-1,1 0 1,-1 1 0,1-1 0,-1 0 0,1 0 0,-1 0 0,1 0 0,-1 0 0,1 0 0,-1 0 0,1 0 0,-1 0 0,1 0 0,-1 0-1,1 0 1,-1 0 0,1 0 0,-1 0 0,1 0 0,-1-1 0,1 1 0,-1 0 0,0 0 0,1-1 0,-1 1 0,1 0 0,-1 0 0,0-1-1,1 1 1,-1-1 0,0 1 0,1 0 0,-1-1 0,0 1 0,1-1 0,5-6 1,-1 1 0,0-1 1,-1 0-1,1 0 0,-1 0 0,-1 0 1,1-1-1,3-11 0,15-66-40,-13 24-1,-10 49-151,-6 40-4,3-16 223,1 1 0,1-1 0,0 0 0,1 1 0,1 0 0,0-1 0,1 16 0,0-27-23,-1 0-1,1 0 1,0 0 0,-1 0 0,1 0 0,0 0 0,0 0-1,-1 0 1,1 0 0,0-1 0,0 1 0,0 0 0,0-1-1,0 1 1,0-1 0,0 1 0,0-1 0,1 1 0,-1-1-1,0 0 1,0 1 0,0-1 0,0 0 0,0 0 0,3 0 0,37 0 72,-28-1-59,-8 1-72,1 0-1,0 0 1,-1 0-1,1 1 1,0-1-1,-1 2 1,1-1-1,-1 0 1,1 1-1,6 3 1,-10-3 75,0 0 0,0 0 1,0 0-1,0 0 0,0 0 1,-1 1-1,1-1 1,-1 1-1,1-1 0,-1 1 1,0-1-1,0 1 0,0 0 1,0 0-1,-1-1 0,1 1 1,-1 0-1,0 0 1,1 0-1,-1 0 0,-1 0 1,1 3-1,1-3 1373,1-11-607,6-28-416,6-28-411,-14 64 36,0-1 0,0 1 0,0 0 0,0-1 0,0 1 0,0-1 0,0 1 0,0 0 0,0-1 0,1 1 0,-1 0 0,0-1 0,0 1 0,0 0 0,1-1 1,-1 1-1,0 0 0,0-1 0,1 1 0,-1 0 0,0-1 0,1 1 0,-1 0 0,0 0 0,1 0 0,-1-1 0,0 1 0,1 0 0,-1 0 0,0 0 0,1 0 0,-1 0 0,1 0 0,-1-1 0,0 1 0,1 0 0,-1 0 1,1 0-1,-1 0 0,0 1 0,1-1 0,-1 0 0,1 0 0,-1 0 0,0 0 0,1 0 0,-1 0 0,1 1 0,-1-1 0,0 0 0,1 0 0,-1 0 0,0 1 0,0-1 0,1 0 0,-1 1 0,0-1 0,1 0 1,-1 1-1,20 27-87,-10-14 105,-7-11-12,1-1 1,-1 0-1,0 1 0,1-1 1,-1-1-1,1 1 1,0 0-1,0-1 0,-1 0 1,1 0-1,0 0 0,0 0 1,0-1-1,0 0 0,0 0 1,0 0-1,0 0 1,0 0-1,0-1 0,0 0 1,0 1-1,0-2 0,0 1 1,0 0-1,6-4 0,-5 3 13,-1 0-1,0 0 1,1 0-1,-1-1 1,-1 0-1,1 1 0,0-1 1,-1-1-1,1 1 1,-1 0-1,0-1 1,0 0-1,0 1 0,0-1 1,-1 0-1,0-1 1,0 1-1,0 0 1,0-1-1,-1 1 0,2-9 1,-2 12-13,-1 1 1,0 0-1,0 0 0,0 0 1,0-1-1,0 1 0,0 0 1,0 0-1,0 0 0,0-1 1,-1 1-1,1 0 0,0 0 1,0 0-1,0-1 0,0 1 1,0 0-1,0 0 0,0 0 1,0-1-1,0 1 1,-1 0-1,1 0 0,0 0 1,0 0-1,0 0 0,0-1 1,-1 1-1,1 0 0,0 0 1,0 0-1,0 0 0,-1 0 1,1 0-1,0 0 0,0 0 1,0 0-1,-1 0 0,1-1 1,0 1-1,0 0 0,0 0 1,-1 0-1,1 1 0,0-1 1,-1 0-1,-14 5-37,-10 13-11,19-10 39,0-1 1,1 1 0,0 0 0,0 0 0,-4 10 0,7-14 11,1 0 1,0 0-1,-1-1 1,1 1 0,0 0-1,1 0 1,-1 1-1,1-1 1,0 0 0,0 0-1,0 0 1,0 0 0,1 0-1,1 5 1,-1-7-9,-1-1 1,1 0-1,0 1 0,0-1 1,0 0-1,0 0 0,1 0 1,-1 0-1,0 0 0,0 0 1,1 0-1,-1 0 0,1-1 1,-1 1-1,0 0 1,1-1-1,-1 1 0,1-1 1,-1 0-1,1 1 0,0-1 1,1 0-1,41 2-715,-36-2 346,58-3-5509,-30-6-513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23.572"/>
    </inkml:context>
    <inkml:brush xml:id="br0">
      <inkml:brushProperty name="width" value="0.025" units="cm"/>
      <inkml:brushProperty name="height" value="0.025" units="cm"/>
    </inkml:brush>
  </inkml:definitions>
  <inkml:trace contextRef="#ctx0" brushRef="#br0">7 1 10890,'-4'91'2789,"1"-53"-2204,3 49 1,1-74-247,1 0 0,0 0 0,1 1 1,0-1-1,1-1 0,0 1 0,10 17 0,-14-29-334,0 0 0,1 0 1,-1 0-1,1 0 0,-1 0 0,0 0 0,1 0 0,0 0 0,-1 0 0,1 0 0,0 0 1,-1-1-1,1 1 0,0 0 0,0-1 0,0 1 0,-1 0 0,1-1 0,0 1 0,0-1 1,0 1-1,0-1 0,0 0 0,1 1 0,-1-2-34,0 1 1,0-1-1,-1 1 1,1-1-1,0 1 0,0-1 1,-1 0-1,1 0 1,0 1-1,-1-1 0,1 0 1,-1 0-1,1 0 1,-1 1-1,0-1 0,1 0 1,-1 0-1,0 0 1,0 0-1,1-1 0,8-55-1068,-9 56 1103,6-133-275,-5 110 817,-1 20-2,0 7 225,-8 328-1182,7-323-3827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31.679"/>
    </inkml:context>
    <inkml:brush xml:id="br0">
      <inkml:brushProperty name="width" value="0.025" units="cm"/>
      <inkml:brushProperty name="height" value="0.025" units="cm"/>
    </inkml:brush>
  </inkml:definitions>
  <inkml:trace contextRef="#ctx0" brushRef="#br0">1 1 8616,'0'11'6709,"1"16"-4590,0 43-1567,-2 79 956,3 161 1548,-2-307-3218,0 1 1,1 0-1,-1-1 1,1 1-1,0-1 1,0 1-1,0-1 1,3 6-1,-3-8-190,-1 0-1,1 0 1,0 0-1,-1 0 1,1 0-1,0 0 1,0-1-1,-1 1 1,1 0-1,0 0 1,0-1-1,0 1 1,0-1-1,0 1 0,0-1 1,0 1-1,0-1 1,2 1-1,2-1-6784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30.313"/>
    </inkml:context>
    <inkml:brush xml:id="br0">
      <inkml:brushProperty name="width" value="0.025" units="cm"/>
      <inkml:brushProperty name="height" value="0.025" units="cm"/>
    </inkml:brush>
  </inkml:definitions>
  <inkml:trace contextRef="#ctx0" brushRef="#br0">21 1 12332,'0'0'6694,"-3"74"-5221,-3-27-384,3 11-416,-3 6 32,3 2-225,3-3-320,0-8 0,0-6-127,1-11-322,5-12-1184,-3-8-673,-3-10-897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32.854"/>
    </inkml:context>
    <inkml:brush xml:id="br0">
      <inkml:brushProperty name="width" value="0.025" units="cm"/>
      <inkml:brushProperty name="height" value="0.025" units="cm"/>
    </inkml:brush>
  </inkml:definitions>
  <inkml:trace contextRef="#ctx0" brushRef="#br0">18 1 11371,'0'0'7351,"-2"12"-6583,-2 38-217,2 2-1,2-1 0,9 70 1,1 54-195,-10-138-544,-3 71 772,1-97-1308,0 0 0,0 0 0,-1 0-1,-6 13 1,6-19-2468,-1-4-1645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35.442"/>
    </inkml:context>
    <inkml:brush xml:id="br0">
      <inkml:brushProperty name="width" value="0.025" units="cm"/>
      <inkml:brushProperty name="height" value="0.025" units="cm"/>
    </inkml:brush>
  </inkml:definitions>
  <inkml:trace contextRef="#ctx0" brushRef="#br0">219 34 15022,'-4'-8'976,"-8"-10"3393,7 18-2464,2 12-1115,0 23-357,3 52 1,2-55 171,-2 0 1,-2-1-1,-6 45 0,6-68-529,0 0 0,0-1 0,0 1 0,-1-1 0,0 0-1,-1 1 1,1-1 0,-1-1 0,-1 1 0,1-1 0,-1 1 0,0-1-1,-1-1 1,1 1 0,-1-1 0,0 0 0,0 0 0,-10 5 0,13-8-56,-1-1 1,1 1 0,0-1-1,-1 0 1,1 0 0,-1 0 0,0 0-1,1-1 1,-1 1 0,0-1-1,1 0 1,-1 0 0,0 0 0,1-1-1,-1 1 1,1-1 0,-1 0-1,-4-2 1,7 2-20,-1 1 0,0-1 0,1 0 0,0 0 0,-1-1 0,1 1 0,0 0 0,-1 0 0,1-1 0,0 1 0,0-1 0,0 1 0,0-1 0,1 1 0,-1-1 0,0 0 0,1 1 0,-1-1 0,1 0 0,-1 1 0,1-1 0,0 0 0,0 0-1,-1 1 1,1-1 0,1 0 0,-1 0 0,0 0 0,0 1 0,1-1 0,-1 0 0,1 1 0,-1-1 0,1 0 0,0 1 0,0-1 0,-1 1 0,1-1 0,2-1 0,4-7 8,1 0-1,0 1 1,0 0-1,1 0 1,1 1-1,-1 0 1,22-12-1,-4 0 84,6-4 38,78-66 474,-102 82-368,0-1 0,0-1-1,-1 0 1,-1 0 0,1 0 0,-2-1 0,1 0-1,8-21 1,-15 30-193,1 1 0,0 0 0,-1-1 0,1 0 0,-1 1 0,1-1 0,-1 1-1,0-1 1,0 1 0,0-1 0,0 0 0,0 1 0,0-1 0,0 1 0,-1-1 0,1 0 0,0 1 0,-1-1-1,1 1 1,-1-1 0,0 1 0,1 0 0,-1-1 0,0 1 0,0-1 0,0 1 0,-2-2 0,0 1-18,1 1 0,-1-1 0,0 1 0,0 0 0,0 0 0,0 0 0,0 0 0,0 0 0,-1 1 1,1-1-1,0 1 0,0 0 0,-4 0 0,-4 1-30,-1 0-1,1 0 1,0 1 0,-1 1 0,1 0-1,0 0 1,-12 6 0,19-7-41,0 1-1,0-1 1,0 1 0,0-1 0,0 1-1,1 0 1,0 0 0,-6 7 0,3 9-2538,8-18 2188,0-1 1,-1 1 0,1 0-1,0 0 1,0-1 0,-1 1-1,1-1 1,0 1-1,0-1 1,0 0 0,0 0-1,0 0 1,0 0 0,-1 0-1,1 0 1,3-1-1,0 1-489,57-4-6424,-28-2 1859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35.922"/>
    </inkml:context>
    <inkml:brush xml:id="br0">
      <inkml:brushProperty name="width" value="0.025" units="cm"/>
      <inkml:brushProperty name="height" value="0.025" units="cm"/>
    </inkml:brush>
  </inkml:definitions>
  <inkml:trace contextRef="#ctx0" brushRef="#br0">72 1 16400,'0'0'11594,"6"0"-11503,73-1-315,-78 33-54,-21 153 919,4-63-283,14-103-241,1 4 191,-1 0 0,-1 0 1,-1 0-1,-2-1 0,0 1 1,-1-1-1,-11 24 0,18-45-293,0 1-1,-1-1 0,1 0 0,-1 0 0,1 0 1,-1 0-1,1 0 0,-1 0 0,0 0 0,1 0 0,-1 0 1,0 0-1,0-1 0,0 1 0,0 0 0,1 0 0,-1-1 1,0 1-1,0-1 0,-1 1 0,1-1 0,0 1 1,0-1-1,0 1 0,0-1 0,0 0 0,0 0 0,-1 1 1,1-1-1,-1 0 0,0-2 19,0 1 0,1 0 0,-1 0 0,1-1 0,0 1 0,-1-1 1,1 1-1,0-1 0,0 0 0,0 1 0,0-1 0,0 0 0,0 0 0,0 0 0,0-3 0,-4-11 178,1-1 0,-4-32 0,5 25-292,1 5-315,0 1 0,1-1 0,3-35 0,-2 50 301,1 0 0,-1 0 0,1 0 0,0 0 0,0 1 0,1-1 0,-1 0 0,1 0 0,0 1 0,0-1 0,0 1 0,0 0 0,1 0 0,-1 0 0,1 0 0,0 0 0,0 0 0,0 1 0,0-1 0,0 1 0,0 0 0,1 0 0,6-3 0,105-26-14463,-84 22 8654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36.794"/>
    </inkml:context>
    <inkml:brush xml:id="br0">
      <inkml:brushProperty name="width" value="0.025" units="cm"/>
      <inkml:brushProperty name="height" value="0.025" units="cm"/>
    </inkml:brush>
  </inkml:definitions>
  <inkml:trace contextRef="#ctx0" brushRef="#br0">58 179 8456,'0'0'22208,"-9"10"-21936,-26 31-53,34-40-213,0 0 0,0 1 0,-1-1 0,1 0 0,0 1 0,1-1 0,-1 0 0,0 1 0,0-1 0,1 1 0,-1 0 0,0-1 0,1 1 1,0-1-1,-1 1 0,1 0 0,0-1 0,0 1 0,0 0 0,0-1 0,0 1 0,0 0 0,1-1 0,-1 1 0,0 0 0,1-1 0,0 1 0,-1-1 0,2 3 0,-1-3-3,0 0 1,1 0-1,-1-1 0,0 1 0,1 0 0,-1-1 0,1 1 1,-1-1-1,1 1 0,-1-1 0,1 0 0,-1 1 0,1-1 1,-1 0-1,1 0 0,0 0 0,-1 0 0,1-1 0,-1 1 1,1 0-1,-1-1 0,1 1 0,-1-1 0,1 1 0,-1-1 1,2 0-1,6-5-172,0 0 0,0-1 0,0 0 0,-1-1 0,0 1 0,0-1 0,-1-1 0,0 0 0,0 0 0,5-10 0,25-30-524,-37 50 647,1 0-1,-1 0 1,1-1 0,-1 1 0,1 0-1,-1 0 1,1 0 0,-1-1-1,0 1 1,0 0 0,1 0 0,-1 0-1,0 0 1,0 0 0,0 0-1,0 0 1,0 0 0,0-1 0,0 1-1,0 0 1,0 0 0,0 0-1,-1 0 1,1 0 0,-1 1 0,-3 38 5,-4-10 75,4-19-16,1 1 0,1-1 0,-1 1-1,2-1 1,0 1 0,0 0 0,1 14-1,1-25-11,-1-1-1,0 1 0,0-1 0,0 0 1,0 1-1,1-1 0,-1 0 0,0 1 1,0-1-1,1 0 0,-1 1 0,0-1 1,1 0-1,-1 0 0,0 1 0,1-1 1,-1 0-1,0 0 0,1 0 0,-1 1 1,0-1-1,1 0 0,-1 0 0,1 0 1,-1 0-1,0 0 0,1 0 1,-1 0-1,1 0 0,-1 0 0,0 0 1,1 0-1,-1 0 0,1 0 0,-1 0 1,0 0-1,1-1 0,-1 1 0,1 0 1,-1 0-1,0 0 0,1-1 0,-1 1 1,0 0-1,1 0 0,-1-1 0,0 1 1,1 0-1,-1 0 0,0-1 0,0 1 1,0 0-1,1-1 0,17-16 181,-2-7-144,-1 0 0,-1-1-1,-2 0 1,0-1 0,-1-1 0,-2 0-1,-1 0 1,-1-1 0,-1 0-1,2-34 1,-12 81-86,-1 0 0,-1 0 0,-12 28-1,8-24 314,1 0-1,2 0 1,-9 42-1,16-63-246,-1 0-1,1 0 1,-1 0-1,1 0 1,0 0 0,0 0-1,0 0 1,0 0 0,0 0-1,0 0 1,1 0-1,-1 0 1,0 0 0,1 0-1,0-1 1,-1 1-1,1 0 1,0 0 0,0 0-1,0 0 1,0-1 0,1 1-1,-1-1 1,0 1-1,1-1 1,-1 1 0,1-1-1,-1 0 1,1 0-1,2 2 1,0-2-5,-1-1 0,1 0 0,-1 1 0,1-1 1,0-1-1,-1 1 0,1 0 0,0-1 0,-1 0 0,1 0 0,-1 0 0,1 0 1,-1-1-1,1 1 0,-1-1 0,5-3 0,23-15-337,-25 15 186,1 0 0,-1 0 0,1 1-1,0 0 1,1 1 0,-1 0 0,10-3 0,-16 6 129,0 1 0,-1 0 0,1 0 0,-1 0 0,1 1 0,-1-1 1,1 0-1,-1 0 0,1 0 0,-1 0 0,0 0 0,0 1 0,1-1 1,-1 0-1,0 0 0,0 0 0,0 1 0,-1-1 0,1 2 0,-2 29 551,-6-1-199,5-21 168,5-23 897,3-5-1333,1-1 0,0 1 0,1 1 0,14-25 0,-21 42-88,0-1-1,1 1 0,-1-1 1,1 1-1,-1-1 0,0 1 1,1 0-1,-1-1 1,1 1-1,-1 0 0,1-1 1,-1 1-1,1 0 0,-1 0 1,1-1-1,-1 1 1,1 0-1,-1 0 0,1 0 1,0 0-1,-1 0 0,1 0 1,-1 0-1,1 0 1,-1 0-1,1 0 0,0 0 1,-1 0-1,1 0 0,-1 1 1,1-1-1,-1 0 1,1 0-1,-1 1 0,1-1 1,-1 0-1,2 1 0,22 19-72,-3-3 92,-13-14 6,0-1 0,0 0 0,0 0 0,1 0 0,-1-1 0,1 0 0,-1-1 0,1 0 0,-1-1 0,1 1 0,-1-1 0,1-1-1,-1 0 1,15-5 0,-11 3 3,1-1 1,-1-1-1,-1 0 0,1-1 0,-1 0 0,0 0 0,-1-1 0,18-18 1,-26 25-14,-1 0 0,0-1 0,1 1 0,-1 0 1,0-1-1,0 1 0,0-1 0,0 0 0,0 1 1,-1-1-1,1 0 0,0 1 0,-1-1 0,1-3 1,-1 5-2,0-1 0,0 1 1,0-1-1,0 1 1,-1-1-1,1 1 1,0-1-1,0 1 1,0-1-1,-1 1 0,1-1 1,0 1-1,-1-1 1,1 1-1,0-1 1,-1 1-1,1-1 0,-1 1 1,1 0-1,0-1 1,-1 1-1,1 0 1,-1 0-1,1-1 1,-1 1-1,1 0 0,-1 0 1,1 0-1,-2-1 1,0 1 6,-1 0 1,0-1-1,1 1 1,-1 0-1,0 1 1,1-1-1,-1 0 0,0 1 1,1-1-1,-1 1 1,1 0-1,-1 0 1,1 0-1,-1 0 1,1 1-1,0-1 1,-4 3-1,0 1-12,1 0 0,0 1 0,0-1 0,1 1 0,-1 0 0,1 0 0,1 0 0,-1 1 0,-4 13 0,7-18 0,0 0 0,0 1 0,0-1 0,1 1 0,-1-1 0,1 1 0,-1-1 0,1 1 0,0-1 0,0 1 0,0-1 0,1 1 0,-1-1 0,1 1 0,-1-1 0,1 1 0,0-1 0,0 0 0,0 1 0,0-1 0,0 0 0,1 0 0,-1 0 0,0 0 0,1 0 0,0 0 0,-1 0 0,1 0 0,0 0 0,0-1 0,4 3 0,1 0-437,0-1 0,1 1-1,-1-2 1,15 5 0,33 0-5032,-26-7-2891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6.020"/>
    </inkml:context>
    <inkml:brush xml:id="br0">
      <inkml:brushProperty name="width" value="0.025" units="cm"/>
      <inkml:brushProperty name="height" value="0.025" units="cm"/>
    </inkml:brush>
  </inkml:definitions>
  <inkml:trace contextRef="#ctx0" brushRef="#br0">39 115 17681,'0'0'9652,"9"-2"-7554,-5 2-2003,-1 0 0,1 0 1,0-1-1,0 0 0,0 1 0,0-2 1,-1 1-1,1 0 0,-1-1 1,1 1-1,-1-1 0,1 0 1,-1 0-1,0-1 0,0 1 1,0-1-1,0 1 0,0-1 1,-1 0-1,1 0 0,-1 0 1,0 0-1,0-1 0,0 1 1,0-1-1,-1 1 0,1-1 1,-1 0-1,0 1 0,0-1 1,0 0-1,0 0 0,-1 0 1,0-5-1,0 8-95,0-1 0,0 1 0,-1 0 0,1 0 0,0 0 0,-1 0 0,1 0 0,-1 0 0,1 0 0,-1 0 0,0 0 0,1 0 0,-1 1 0,0-1 0,0 0 0,0 0 0,1 1 0,-1-1 0,0 0 0,0 1 0,0-1 0,0 1 0,0-1 0,0 1 0,0-1 0,0 1 0,-1 0 0,1 0 0,0-1 0,0 1 0,0 0 0,0 0 0,0 0 0,0 0 0,-1 0 0,1 1 0,0-1 0,0 0 0,0 0 0,0 1 0,-2 0 0,-1 0 0,0 0 0,0 0 0,0 1 0,1-1 0,-1 1 0,0 0 0,1 0 0,-1 0 0,1 0 0,-6 6 0,3 0 0,0 0 0,0 1 0,1-1 0,0 1 0,0 1 0,1-1 0,1 1 0,-1-1 0,2 1 0,-1 0 0,1 0 0,1 0 0,-1 12 0,2-21 0,1 0 0,-1 0 0,0 0 0,1 0 0,-1 0 0,1 0 0,-1 0 0,1 0 0,-1 0 0,1-1 0,0 1 0,-1 0 0,1 0 0,0-1 0,0 1 0,0 0 0,-1-1 0,1 1 0,0-1 0,0 1 0,0-1 0,0 1 0,0-1 0,0 0 0,0 1 0,0-1 0,0 0 0,0 0 0,0 0 0,0 0 0,0 0 0,0 0 0,0 0 0,0 0 0,0 0 0,0 0 0,0-1 0,0 1 0,0 0 0,0-1 0,1 0 0,45-14 0,-6-9-66,-30 17 19,0-1 0,1 2 0,0-1 0,0 2 1,0 0-1,1 0 0,0 1 0,-1 1 0,2 0 0,15-2 0,-28 6 52,1-1 1,-1 1-1,0-1 0,1 1 1,-1-1-1,0 1 0,1 0 1,-1-1-1,0 1 0,0 0 0,0 0 1,1 0-1,-1 0 0,0 0 1,0 0-1,-1 0 0,1 1 1,0-1-1,0 0 0,-1 1 1,1-1-1,0 0 0,-1 1 0,1-1 1,-1 0-1,0 1 0,1-1 1,-1 1-1,0-1 0,0 1 1,0-1-1,0 2 0,0 63 348,-1-46-299,1-20-54,0 0 0,0 0 0,0 0 0,0 0 0,0 0 0,1 0 0,-1 0 0,0 0 0,0 0 0,0 0 0,0 0 0,0 0 0,0 0 0,0 0 0,1 1 0,-1-1 0,0 0 0,0 0 0,0 0 0,0 0 0,0 0 0,0 0 0,0 0 0,0 0 0,0 0 0,0 0 0,1 0 0,-1 0 0,0 1 0,0-1 0,0 0 0,0 0 0,0 0 0,0 0 0,0 0 0,0 0 0,0 0 0,0 1 0,0-1 0,0 0 0,0 0 0,0 0 0,0 0 0,0 0 0,0 0 0,0 0 0,0 1 0,0-1 0,0 0 0,0 0 0,0 0 0,0 0 0,6-15 0,4-24 0,1-94 0,-11 137 0,0 1 0,1-1 0,-1 0 0,1 1 0,0-1 0,0 0 0,1 0 0,-1 0 0,1 0 0,0 0 0,0 0 0,0 0 0,0-1 0,1 1 0,0-1 0,-1 1 0,1-1 0,5 4 0,-3-2 0,0-1 0,1 1 0,-1-1 0,1-1 0,0 1 0,0-1 0,0 0 0,0 0 0,0-1 0,1 1 0,9 1 0,-8-3 0,0 0 0,0 0 0,0-1 0,0 0 0,0-1 0,0 1 0,0-1 0,0-1 0,-1 0 0,1 0 0,0 0 0,-1-1 0,1 0 0,-1-1 0,0 1 0,0-1 0,0-1 0,-1 1 0,0-1 0,0-1 0,0 1 0,0-1 0,-1 0 0,0 0 0,0 0 0,0-1 0,-1 0 0,7-14 0,-10 13 0,-9 18 0,-9 22 0,16-28 0,0-1 0,0 1 0,0 0 0,1-1 0,-1 1 0,1 0 0,0 0 0,0-1 0,0 1 0,1 0 0,-1 0 0,2 4 0,-1-7 0,-1-1 0,0 1 0,1 0 0,-1-1 0,0 1 0,1 0 0,-1-1 0,1 1 0,-1-1 0,1 1 0,-1-1 0,1 1 0,-1-1 0,1 0 0,0 1 0,-1-1 0,1 0 0,-1 1 0,1-1 0,0 0 0,0 0 0,-1 1 0,1-1 0,1 0 0,0 0 0,0 0 0,0-1 0,0 1 0,0-1 0,0 1 0,0-1 0,0 0 0,0 0 0,0 0 0,0 0 0,0 0 0,2-2 0,50-48-336,-46 42 213,1 0 1,0 0-1,0 1 0,0 1 0,1-1 0,12-6 0,-21 14 99,-1 0 0,1 0 0,0-1-1,-1 1 1,1 0 0,0 0 0,-1 0-1,1 0 1,0 0 0,-1 0 0,1 0 0,0 0-1,-1 0 1,1 0 0,0 0 0,-1 0 0,1 0-1,0 1 1,-1-1 0,1 0 0,-1 0-1,1 1 1,0-1 0,-1 0 0,1 1 0,-1-1-1,1 1 1,-1-1 0,1 1 0,-1-1 0,1 1-1,-1-1 1,0 1 0,1-1 0,-1 1-1,0 0 1,1-1 0,-1 1 0,0 0 0,0-1-1,0 1 1,0 0 0,1-1 0,-1 1 0,0 0-1,0-1 1,0 1 0,0 0 0,0-1-1,-1 2 1,1 49 788,-1-35-640,2-6-9,-1 1 0,2-1 1,-1 0-1,1 0 0,1 0 0,0 0 0,1-1 0,5 14 0,6 5-99,26 35 0,-25-40-166,-2 0 0,17 34 0,-28-48 133,1-1 1,-2 1 0,1 0-1,-1 0 1,0 0 0,-1 0-1,0 0 1,0 1 0,-1-1-1,-2 19 1,1-25 41,0 0 0,0 1 0,0-1 0,-1 0 1,1 0-1,-1 0 0,1 0 0,-1 0 0,0 0 0,0-1 0,0 1 0,-1-1 0,1 1 1,-1-1-1,1 0 0,-1 0 0,0 0 0,0 0 0,0 0 0,0-1 0,0 1 0,0-1 1,0 0-1,0 0 0,0 0 0,-1 0 0,1-1 0,-1 1 0,1-1 0,0 0 1,-1 0-1,1 0 0,0-1 0,-1 1 0,1-1 0,0 1 0,-1-1 0,1 0 0,0 0 1,0-1-1,0 1 0,0-1 0,-3-2 0,-4-4-63,1-1 0,1-1 0,0 1 1,0-1-1,1-1 0,0 1 0,1-1 0,0-1 0,1 1 0,-5-17 1,8 22-34,0 1 0,0-1 0,1 0 1,0 0-1,1-1 0,-1 1 0,1 0 1,0 0-1,1 0 0,-1 0 1,1 0-1,0 0 0,1 0 0,-1 0 1,1 0-1,1 0 0,-1 1 0,1-1 1,0 1-1,0 0 0,0 0 0,1 0 1,5-6-1,42-35-9132,-22 20 1046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7.529"/>
    </inkml:context>
    <inkml:brush xml:id="br0">
      <inkml:brushProperty name="width" value="0.025" units="cm"/>
      <inkml:brushProperty name="height" value="0.025" units="cm"/>
    </inkml:brush>
  </inkml:definitions>
  <inkml:trace contextRef="#ctx0" brushRef="#br0">33 1 18033,'0'0'6118,"0"64"-4421,-7-26-191,-1 3-257,4 1-256,-2-4-224,0-4-289,5-5-320,1-8-128,0-7-160,0-7-897,7-7-672,0 0-1699,-2-15-1824,2-9-4774</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38.616"/>
    </inkml:context>
    <inkml:brush xml:id="br0">
      <inkml:brushProperty name="width" value="0.025" units="cm"/>
      <inkml:brushProperty name="height" value="0.025" units="cm"/>
    </inkml:brush>
  </inkml:definitions>
  <inkml:trace contextRef="#ctx0" brushRef="#br0">0 0 11082,'0'0'4036,"74"27"-3908,-25-27-1249,7-3-3907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38.945"/>
    </inkml:context>
    <inkml:brush xml:id="br0">
      <inkml:brushProperty name="width" value="0.025" units="cm"/>
      <inkml:brushProperty name="height" value="0.025" units="cm"/>
    </inkml:brush>
  </inkml:definitions>
  <inkml:trace contextRef="#ctx0" brushRef="#br0">0 0 12268,'0'0'928,"72"10"-703,-29-10-706,7-7-4099</inkml:trace>
  <inkml:trace contextRef="#ctx0" brushRef="#br0" timeOffset="1">615 64 13645,'0'0'673,"72"48"-33,-19-42-448,13-6-1601,14-3-5445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39.318"/>
    </inkml:context>
    <inkml:brush xml:id="br0">
      <inkml:brushProperty name="width" value="0.025" units="cm"/>
      <inkml:brushProperty name="height" value="0.025" units="cm"/>
    </inkml:brush>
  </inkml:definitions>
  <inkml:trace contextRef="#ctx0" brushRef="#br0">0 0 17489,'0'0'416,"77"36"257,-23-15 255,12-5-767,13-3-65,7-12-2146,10-1-4613</inkml:trace>
  <inkml:trace contextRef="#ctx0" brushRef="#br0" timeOffset="1">1671 250 7495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43.163"/>
    </inkml:context>
    <inkml:brush xml:id="br0">
      <inkml:brushProperty name="width" value="0.025" units="cm"/>
      <inkml:brushProperty name="height" value="0.025" units="cm"/>
    </inkml:brush>
  </inkml:definitions>
  <inkml:trace contextRef="#ctx0" brushRef="#br0">1 78 9417,'0'0'8392,"13"-1"-7597,296-30 1557,121-9 608,-233 35-10412,-177 4 725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43.832"/>
    </inkml:context>
    <inkml:brush xml:id="br0">
      <inkml:brushProperty name="width" value="0.025" units="cm"/>
      <inkml:brushProperty name="height" value="0.025" units="cm"/>
    </inkml:brush>
  </inkml:definitions>
  <inkml:trace contextRef="#ctx0" brushRef="#br0">1 316 13068,'0'0'3492,"30"-70"-2435,19 44-321,20 0-159,15-2-97,19 1-95,9 2-97,7 4-64,0 4 0,-6 3-127,-11 2-1,-11 3-64,-10 3 0,-8 1-225,-11-2-1056,-11-2-1473,-14-4-2787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2:52.285"/>
    </inkml:context>
    <inkml:brush xml:id="br0">
      <inkml:brushProperty name="width" value="0.025" units="cm"/>
      <inkml:brushProperty name="height" value="0.025" units="cm"/>
    </inkml:brush>
  </inkml:definitions>
  <inkml:trace contextRef="#ctx0" brushRef="#br0">785 147 5926,'-2'-11'5194,"0"-1"-4918,-1 0 0,0 0 0,-1 1 0,0-1 0,-1 1 0,-8-14 0,12 22-193,-1 1 1,1-1-1,-1 1 0,1-1 0,-1 1 0,0 0 0,0-1 1,0 1-1,0 0 0,-1 0 0,1 1 0,-1-1 0,1 0 1,-1 1-1,1-1 0,-1 1 0,0 0 0,0 0 0,1 0 1,-1 0-1,0 1 0,0-1 0,0 1 0,0-1 0,0 1 1,0 0-1,0 0 0,0 1 0,0-1 0,0 0 0,0 1 1,0 0-1,1 0 0,-1 0 0,0 0 0,0 0 1,-4 3-1,-1 1 5,0 1 0,1 1 0,-1-1-1,1 1 1,0 0 0,1 1 0,-1 0 0,-9 16 0,-39 80 220,46-85-302,-74 167 153,8 4 0,9 2 0,8 4 0,-43 262-1,43-62 43,-10 488 0,66-71-175,9-705-8,36 185 0,-32-245 30,2-1 0,1 0 1,3-1-1,2-1 0,2 0 1,30 48-1,-41-80-56,-1 0-1,1 0 1,1-1 0,0-1 0,1 0-1,1 0 1,-1-1 0,1-1 0,1 0-1,0-1 1,0 0 0,1-1 0,16 6-1,-23-11 8,0 1 0,1-1-1,-1 0 1,1-1 0,0 0-1,-1 0 1,1-1 0,0 0 0,-1-1-1,1 0 1,0 0 0,-1 0-1,1-1 1,-1-1 0,1 0-1,-1 0 1,0 0 0,0-1 0,-1 0-1,1-1 1,-1 0 0,0 0-1,0 0 1,0-1 0,8-9-1,2-6 7,-1-1-1,-1 0 0,0-1 0,-2-1 0,-1 0 0,-1-1 0,-1 0 0,8-32 1,41-219 120,-53 238-111,71-430 582,35-194 697,40-269-174,-124 684-966,-8-445 1,-24 624-169,-2 1 0,-22-97 1,22 136 23,-2 1 1,-1 1 0,-1-1-1,-1 1 1,-1 1-1,-1 0 1,-2 1 0,-26-34-1,33 48 3,-1 1-1,0 0 1,-1 1-1,1 0 0,-2 0 1,1 1-1,-1 1 0,0 0 1,0 0-1,-1 1 0,0 0 1,0 1-1,0 1 1,0 0-1,0 0 0,-1 1 1,0 1-1,1 0 0,-1 1 1,0 0-1,1 1 0,-1 0 1,1 1-1,-1 0 1,1 1-1,0 1 0,0 0 1,0 0-1,0 1 0,-14 10 1,-12 8-597,-49 41-1,32-22-1430,16-19-2111,9-19-4740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38.561"/>
    </inkml:context>
    <inkml:brush xml:id="br0">
      <inkml:brushProperty name="width" value="0.025" units="cm"/>
      <inkml:brushProperty name="height" value="0.025" units="cm"/>
    </inkml:brush>
  </inkml:definitions>
  <inkml:trace contextRef="#ctx0" brushRef="#br0">0 89 9225,'0'0'4740,"0"-1"-3587,0-2-224,0 0-128,3-1-481,4 1-256,1-3-32,6 1-32,5-1 0,7-1-64,4-5-1281,6-3-2114,6-8-2467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0.227"/>
    </inkml:context>
    <inkml:brush xml:id="br0">
      <inkml:brushProperty name="width" value="0.025" units="cm"/>
      <inkml:brushProperty name="height" value="0.025" units="cm"/>
    </inkml:brush>
  </inkml:definitions>
  <inkml:trace contextRef="#ctx0" brushRef="#br0">1 29 10570,'0'0'14408,"15"-7"-10628,-4 0 229,-10 6-4009,-1 0 0,5-12-6481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1.147"/>
    </inkml:context>
    <inkml:brush xml:id="br0">
      <inkml:brushProperty name="width" value="0.025" units="cm"/>
      <inkml:brushProperty name="height" value="0.025" units="cm"/>
    </inkml:brush>
  </inkml:definitions>
  <inkml:trace contextRef="#ctx0" brushRef="#br0">0 491 16848,'98'-34'9889,"116"-54"-8477,-114 46-899,241-90-300,143-61 60,-484 193-292,0 0 0,0 0 0,-1 0 0,1 0 0,0 0 0,0 0 1,0 0-1,0 0 0,0 0 0,0 0 0,0 0 0,0 0 0,0 0 1,0 0-1,0 0 0,0 0 0,0 0 0,0 0 0,0 0 0,0-1 1,-1 1-1,1 0 0,0 0 0,0 0 0,0 0 0,0 0 0,0 0 1,0 0-1,0 0 0,0 0 0,-19 3-1446,-30 8-2379,-4 3-806,-9-2-2455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1.518"/>
    </inkml:context>
    <inkml:brush xml:id="br0">
      <inkml:brushProperty name="width" value="0.025" units="cm"/>
      <inkml:brushProperty name="height" value="0.025" units="cm"/>
    </inkml:brush>
  </inkml:definitions>
  <inkml:trace contextRef="#ctx0" brushRef="#br0">418 42 14830,'0'0'3310,"10"-7"-1986,32-21-481,-22 21-182,-13 15-4,-14 18 246,-10 0-491,-1-1 1,-2-1-1,0-1 1,-1-1-1,-32 26 1,21-19-69,-72 63 477,54-50-104,2 2 1,-46 54-1,93-97-703,0 1-1,0-1 1,-1 0-1,1 1 1,0 0-1,0-1 1,1 1-1,-1-1 1,0 1-1,0 0 1,1 0-1,-1 0 1,1-1-1,0 1 1,-1 3-1,1-4-8,0-1 0,1 1 0,-1 0 0,0 0 0,1-1 0,-1 1 0,0 0 0,1-1 0,-1 1 0,1 0 0,-1-1 0,1 1 0,0-1 0,-1 1 0,1-1 0,-1 1 0,1-1 0,0 0 0,-1 1-1,1-1 1,0 0 0,-1 1 0,1-1 0,0 0 0,1 0 0,7 2 26,0-1 0,0 0 0,0-1 0,0 0-1,9-2 1,-5 1 32,43-5 43,-1-2 0,59-17 1,58-9-3298,-113 21-4705,-33 4-1441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8.324"/>
    </inkml:context>
    <inkml:brush xml:id="br0">
      <inkml:brushProperty name="width" value="0.025" units="cm"/>
      <inkml:brushProperty name="height" value="0.025" units="cm"/>
    </inkml:brush>
  </inkml:definitions>
  <inkml:trace contextRef="#ctx0" brushRef="#br0">117 69 18866,'0'0'7377,"-3"12"-6287,-13 78 588,-37 243 1261,51-369-4179,-1-1-1,-3 0 0,0 1 1,-21-63-1,35 106 1595,0 0-1,0-1 1,1 0-1,0-1 1,0 0-1,0 0 1,1-1-1,10 4 1,-14-7-376,1 1 1,-1-1-1,1 0 1,-1-1-1,1 1 1,-1-1-1,1-1 1,-1 1-1,0-1 1,1 0-1,-1-1 1,0 1-1,1-1 1,-1-1-1,0 1 1,-1-1-1,1 0 1,0 0-1,-1-1 1,1 1-1,6-8 1,-2 1-790,-2 0 1,0 0-1,0-1 1,0 0-1,-2 0 0,1-1 1,-1 0-1,-1 0 1,6-22-1,-4 11-1457,-1 0 0,4-31 0,-7 9 4572,-5 55 2104,-5 6-2886,0 1-657,-7 31 573,2 2 0,3 0 0,1 0 0,3 0-1,2 102 1,9-114-1271,-6-37-157,0 0 0,0 1-1,1-1 1,-1 0 0,0 0 0,1 1 0,-1-1-1,1 0 1,-1 0 0,1 0 0,0 0 0,-1 0-1,1 0 1,0 0 0,0 0 0,0 0 0,0 0 0,-1 0-1,1 0 1,1 0 0,-1-1 0,0 1 0,0 0-1,0-1 1,2 1 0,-2-3-62,0-1-1,0 1 1,0-1 0,0 1-1,-1-1 1,1 0 0,-1 1-1,1-1 1,-1 0 0,0 0-1,0 1 1,0-1 0,0 0-1,-1-4 1,0 1-172,1-3-41,-2 0 0,1 0 0,-1 1-1,-1-1 1,1 0 0,-2 1 0,1 0 0,-1 0-1,0 0 1,-6-9 0,-4-3-6,0 0-1,-27-27 1,47 50 593,-1 0 1,1-1 0,0 1 0,0-1 0,0 0 0,0-1 0,0 0 0,0 0 0,0 0 0,7 0 0,38 3-2337,-3-3-6320,-34-1 764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2.231"/>
    </inkml:context>
    <inkml:brush xml:id="br0">
      <inkml:brushProperty name="width" value="0.025" units="cm"/>
      <inkml:brushProperty name="height" value="0.025" units="cm"/>
    </inkml:brush>
  </inkml:definitions>
  <inkml:trace contextRef="#ctx0" brushRef="#br0">8 59 13965,'2'-8'2349,"1"-4"-2365,6-25 5195,-9 37-5136,0 0 0,0 0 1,0 0-1,0 0 0,0 0 0,0 0 0,0 0 1,0 0-1,0 0 0,0 0 0,1 1 0,-1-1 1,0 0-1,0 0 0,0 0 0,0 0 0,0 0 1,0 0-1,0 0 0,0 0 0,0 0 0,1 0 1,-1 0-1,0 0 0,0 0 0,0-1 0,0 1 1,0 0-1,0 0 0,0 0 0,0 0 0,0 0 1,0 0-1,1 0 0,-1 0 0,0 0 0,0 0 0,0 0 1,0 0-1,0 0 0,0 0 0,0 0 0,0 0 1,0-1-1,0 1 0,0 0 0,0 0 0,0 0 1,0 0-1,0 0 0,0 0 0,0 0 0,0 0 1,0 0-1,0-1 0,0 1 0,0 0 0,2 24 537,-15 185 2307,0 1-713,13-208-2155,0-1 1,0 0 0,0 0 0,0 1 0,0-1-1,0 0 1,0 0 0,0 0 0,1 1-1,-1-1 1,0 0 0,1 0 0,-1 0 0,1 1-1,-1-1 1,1 0 0,0 0 0,-1 0-1,1 0 1,0 0 0,0 0 0,0 0-1,0-1 1,0 1 0,0 0 0,0 0 0,0-1-1,0 1 1,0-1 0,0 1 0,0-1-1,0 1 1,0-1 0,1 1 0,-1-1 0,0 0-1,0 0 1,1 0 0,-1 0 0,0 0-1,0 0 1,1 0 0,-1 0 0,0 0-1,0 0 1,0-1 0,1 1 0,-1-1 0,0 1-1,0-1 1,0 1 0,2-2 0,5-1 193,1-1 0,-1 0 0,0-1 1,0 0-1,12-9 0,4-9 85,31-36 1,-5 6-111,-50 53-197,0 0 1,0 0-1,0 0 0,0 0 0,0 0 1,-1 0-1,1 1 0,0-1 0,0 0 1,0 0-1,0 0 0,0 0 0,0 0 1,0 0-1,0 0 0,0 1 1,0-1-1,0 0 0,0 0 0,0 0 1,1 0-1,-1 0 0,0 0 0,0 0 1,0 0-1,0 1 0,0-1 1,0 0-1,0 0 0,0 0 0,0 0 1,0 0-1,0 0 0,0 0 0,0 0 1,0 0-1,1 0 0,-1 0 0,0 0 1,0 0-1,0 0 0,0 1 1,0-1-1,0 0 0,0 0 0,0 0 1,1 0-1,-1 0 0,0 0 0,0 0 1,0 0-1,0 0 0,0 0 1,0 0-1,0 0 0,1 0 0,-1 0 1,0-1-1,0 1 0,0 0 0,0 0 1,0 0-1,0 0 0,0 0 1,0 0-1,1 0 0,-3 17-1474,-6 19-2550,8-35 3851,-1 9-4099,0-5-2553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2.932"/>
    </inkml:context>
    <inkml:brush xml:id="br0">
      <inkml:brushProperty name="width" value="0.025" units="cm"/>
      <inkml:brushProperty name="height" value="0.025" units="cm"/>
    </inkml:brush>
  </inkml:definitions>
  <inkml:trace contextRef="#ctx0" brushRef="#br0">139 11 16015,'0'0'7693,"-10"3"-6828,1 2-729,1-1 1,-1 1 0,1 0 0,0 1 0,0 0 0,0 0 0,1 1 0,0 0 0,1 0 0,-1 1 0,1 0 0,1 0-1,-1 0 1,1 1 0,1 0 0,-6 14 0,9-20-110,-1 1-1,1-1 1,0 1 0,0-1-1,0 1 1,1 0 0,-1-1-1,1 6 1,0-8-19,1 0-1,-1 0 1,0-1-1,0 1 1,1 0 0,-1 0-1,1-1 1,-1 1 0,1 0-1,-1-1 1,1 1-1,-1 0 1,1-1 0,0 1-1,-1-1 1,1 1-1,0-1 1,-1 1 0,1-1-1,0 0 1,0 1 0,-1-1-1,1 0 1,0 0-1,0 1 1,0-1 0,-1 0-1,1 0 1,0 0-1,0 0 1,0 0 0,0 0-1,-1 0 1,1 0 0,0-1-1,0 1 1,0 0-1,-1 0 1,2-1 0,5-1 66,0 1 1,0-2 0,0 1-1,-1-1 1,1 0 0,-1 0-1,0-1 1,0 1 0,7-7-1,52-49 114,-15 13-103,-50 45-92,1 1 0,-1-1 0,0 1 0,1-1 0,-1 1 0,1-1 0,-1 1 0,0-1 0,1 1-1,-1-1 1,1 1 0,-1 0 0,1-1 0,0 1 0,-1 0 0,1 0 0,-1-1 0,1 1 0,-1 0 0,1 0 0,0 0-1,-1 0 1,1 0 0,-1 0 0,1 0 0,0 0 0,-1 0 0,1 0 0,0 0 0,-1 0 0,1 0 0,-1 0 0,1 0-1,0 1 1,-1-1 0,1 0 0,-1 0 0,1 1 0,-1-1 0,1 1 0,-1-1 0,1 0 0,-1 1 0,1-1 0,-1 1 0,0-1-1,1 1 1,-1-1 0,0 1 0,1 0 0,5 42 162,-3-3 91,-2-39-242,-1 0 0,0-1 0,0 1 0,0 0 0,0 0 0,1 0 0,-1 0 0,0 0 0,1-1 0,-1 1 0,0 0 0,1 0 0,-1 0 0,1-1 0,0 1-1,-1 0 1,1-1 0,-1 1 0,1-1 0,0 1 0,0-1 0,-1 1 0,1-1 0,0 1 0,0-1 0,0 1 0,-1-1 0,2 0 0,3 0 62,0 0 0,-1-1-1,1 0 1,0 0 0,-1 0-1,1-1 1,-1 1 0,1-1 0,-1 0-1,0 0 1,0-1 0,0 1 0,7-7-1,52-49 142,-43 38-197,-5 4 5,-13 12-28,1 1 0,0-1 0,0 1 0,0 0 0,1 0 0,-1 0 0,1 0 0,0 0 0,-1 1 0,8-3 0,-9 42-531,-3-27 601,3 20-106,-1-29 51,-1 0-1,1 0 1,-1-1 0,1 1 0,0-1 0,-1 1 0,1-1 0,0 1-1,0-1 1,-1 1 0,1-1 0,0 1 0,0-1 0,0 0 0,0 0-1,-1 1 1,1-1 0,0 0 0,0 0 0,0 0 0,0 0 0,0 0-1,0 0 1,0 0 0,-1 0 0,1 0 0,0-1 0,0 1 0,0 0-1,0 0 1,0-1 0,0 0 0,4-1 28,-1 1 0,0-2 0,-1 1 1,1 0-1,0-1 0,-1 1 0,1-1 0,4-6 0,-5 6-76,-1 1 0,0-1 0,1 1-1,-1 0 1,1 0 0,0 0 0,0 0 0,-1 0-1,1 1 1,1-1 0,-1 1 0,0 0 0,0 0-1,6-1 1,-7 2 19,-1 1-1,0 0 1,0-1-1,0 1 1,0 0-1,0 0 1,0 0 0,0 0-1,0 0 1,0 0-1,-1 0 1,1 0-1,0 0 1,-1 0-1,1 1 1,0-1-1,-1 0 1,0 0 0,1 1-1,-1-1 1,0 0-1,0 1 1,1-1-1,-1 0 1,0 1-1,0-1 1,-1 2-1,2 49 9,-1-43 6,2 80 256,0-32 535,-7 77 0,6-132-735,-1 0 0,-1 0 0,1-1 0,0 1 0,0 0 0,-1 0 0,1 0 0,-1 0-1,0 0 1,1 0 0,-1-1 0,0 1 0,0 0 0,0 0 0,0-1 0,0 1 0,-1-1-1,1 1 1,0-1 0,-1 0 0,1 1 0,-1-1 0,0 0 0,1 0 0,-1 0 0,0 0-1,1 0 1,-1 0 0,0-1 0,0 1 0,0-1 0,0 1 0,0-1 0,0 0 0,0 0-1,-3 0 1,1 0 26,1-1 0,0 0 1,0 1-1,0-2 0,-1 1 0,1 0 0,0-1 0,0 1 0,1-1 0,-1 0 0,0 0 0,0 0 0,1 0 0,-1-1 1,1 1-1,0-1 0,0 1 0,0-1 0,0 0 0,-2-5 0,0 1-172,1 0 0,0 0 0,0 0 0,1-1 0,0 1 0,1-1 0,-1 1 0,1-1 0,1 0 0,-1 0-1,2 1 1,-1-1 0,1 0 0,0 0 0,0 1 0,1-1 0,0 1 0,0-1 0,1 1 0,0 0 0,1 0 0,-1 0 0,1 1 0,0-1 0,1 1 0,0 0 0,0 0 0,0 0 0,1 1 0,-1-1 0,1 2-1,10-7 1,58-42-8710,-36 23 175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3.815"/>
    </inkml:context>
    <inkml:brush xml:id="br0">
      <inkml:brushProperty name="width" value="0.025" units="cm"/>
      <inkml:brushProperty name="height" value="0.025" units="cm"/>
    </inkml:brush>
  </inkml:definitions>
  <inkml:trace contextRef="#ctx0" brushRef="#br0">30 1 13581,'0'0'10522,"7"13"-9647,0 5-518,0 0 0,-1 0 0,-1 1 0,0 0 0,-2 1 0,0-1 0,0 21 0,-6 39 630,-3 0-1,-3-1 1,-4 0-1,-27 91 1,36-148-987,7-32 0,10-24 0,3-3 0,4-9 0,2 1 0,1 0 0,35-47 0,-57 91 0,0 0-25,0 0-1,0 0 1,1 0 0,-1 0 0,1 0 0,0 1-1,-1-1 1,1 0 0,0 1 0,0 0 0,0-1-1,0 1 1,0 0 0,0 0 0,0 0 0,1 0-1,2-1 1,-4 3-43,-1 0 0,1 1 0,0-1 0,-1 0 0,1 0-1,-1 0 1,1 1 0,-1-1 0,1 0 0,-1 1 0,0-1 0,0 0-1,0 1 1,0-1 0,0 0 0,0 1 0,0-1 0,0 2 0,-3 31 113,-15 44-18,18-78-27,0 0 1,0 0-1,-1 0 0,1 0 1,0 0-1,0 0 1,0 1-1,0-1 0,0 0 1,0 0-1,0 0 1,0 0-1,0 0 1,1 0-1,-1 1 0,0-1 1,0 0-1,0 0 1,0 0-1,0 0 0,0 0 1,0 0-1,0 0 1,0 1-1,0-1 0,0 0 1,0 0-1,0 0 1,1 0-1,-1 0 1,0 0-1,0 0 0,0 0 1,0 0-1,0 0 1,0 0-1,0 1 0,1-1 1,-1 0-1,0 0 1,0 0-1,0 0 0,0 0 1,0 0-1,0 0 1,1 0-1,-1 0 1,0 0-1,0 0 0,0 0 1,0 0-1,0 0 1,0-1-1,1 1 0,-1 0 1,0 0-1,0 0 1,0 0-1,13-7 67,9-10 151,-6 3-155,-2-1-1,0 0 0,-1-1 1,0 0-1,-1-1 0,-1 0 0,-1-1 1,8-19-1,-42 143-569,23-71 479,1-35 35,0 1-1,0 0 0,1 0 0,-1 0 1,0 0-1,1 0 0,-1-1 1,0 1-1,1 0 0,-1 0 0,1-1 1,0 1-1,-1 0 0,1 0 0,-1-1 1,1 1-1,0-1 0,0 1 0,-1-1 1,3 2-1,-1-2 15,1 0 1,0 0-1,0 0 1,-1 0-1,1-1 1,0 1-1,-1-1 1,1 1-1,0-1 1,-1 0-1,1 0 1,-1 0-1,1-1 1,-1 1-1,0 0 1,1-1-1,-1 0 1,0 1-1,3-4 1,47-40 231,-49 42-349,1 0 0,-1-1-1,0 1 1,0-1 0,0 0-1,-1 0 1,0 0 0,1 0 0,-1 0-1,-1-1 1,1 1 0,1-8-1,-3 12-111,0 0-1,0-1 0,0 1 1,0 0-1,-1-1 0,1 1 0,0 0 1,0 0-1,0-1 0,-1 1 1,1 0-1,0 0 0,0 0 1,-1-1-1,1 1 0,0 0 0,-1 0 1,1 0-1,0 0 0,0 0 1,-1 0-1,1 0 0,0-1 1,-1 1-1,1 0 0,0 0 1,-1 0-1,1 0 0,0 0 0,-1 0 1,1 1-1,0-1 0,-1 0 1,1 0-1,0 0 0,-1 0 1,1 0-1,0 0 0,0 0 0,-1 1 1,1-1-1,-1 0 0,-14 6-6875,4-1-2178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4.157"/>
    </inkml:context>
    <inkml:brush xml:id="br0">
      <inkml:brushProperty name="width" value="0.025" units="cm"/>
      <inkml:brushProperty name="height" value="0.025" units="cm"/>
    </inkml:brush>
  </inkml:definitions>
  <inkml:trace contextRef="#ctx0" brushRef="#br0">0 1 18225,'0'0'6887,"66"7"-21813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4.498"/>
    </inkml:context>
    <inkml:brush xml:id="br0">
      <inkml:brushProperty name="width" value="0.025" units="cm"/>
      <inkml:brushProperty name="height" value="0.025" units="cm"/>
    </inkml:brush>
  </inkml:definitions>
  <inkml:trace contextRef="#ctx0" brushRef="#br0">74 66 13068,'0'0'6513,"-8"9"-4111,-4 4-1620,0-1 790,0 1 1,-17 24-1,67-37-4786,-30-2 3127,1 1-1,0 0 0,-1 1 0,1 0 1,0 0-1,-1 1 0,1 0 0,9 3 1,-15-3 106,0 0 1,-1 0 0,0 0 0,1 0 0,-1 1 0,0-1 0,1 1 0,-1 0 0,0 0 0,0-1 0,0 1 0,-1 0-1,1 1 1,0-1 0,-1 0 0,1 0 0,-1 1 0,0-1 0,0 1 0,0-1 0,0 1 0,0-1 0,-1 1 0,1 0 0,-1-1-1,1 1 1,-1 0 0,0 0 0,-1 3 0,1 0 92,-1 0-1,0-1 1,0 1 0,0 0-1,-1-1 1,0 1-1,0-1 1,0 0 0,-1 0-1,0 0 1,-4 6-1,5-8-19,0 0 0,0-1 0,0 1 0,0 0 0,-1-1 0,1 1-1,-1-1 1,0 0 0,1 0 0,-1 0 0,0 0 0,0-1-1,-1 1 1,1-1 0,0 0 0,0 0 0,-1 0 0,1 0 0,-6 1-1,8-3-92,1 1 0,-1-1 0,0 1 0,1-1 0,0 1 0,-1-1 0,1 1 0,-1-1-1,1 0 1,0 1 0,-1-1 0,1 0 0,0 1 0,-1-1 0,1 0 0,0 1 0,0-1-1,0 0 1,0 0 0,0 1 0,0-1 0,0 0 0,0 1 0,0-1 0,0 0 0,0 1-1,0-1 1,1 0 0,-1 0 0,0 1 0,1-2 0,7-26-1095,12-13-2694,42-63-1,-22 40 86,1-4-1169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4.854"/>
    </inkml:context>
    <inkml:brush xml:id="br0">
      <inkml:brushProperty name="width" value="0.025" units="cm"/>
      <inkml:brushProperty name="height" value="0.025" units="cm"/>
    </inkml:brush>
  </inkml:definitions>
  <inkml:trace contextRef="#ctx0" brushRef="#br0">125 1 5733,'0'0'15508,"-2"9"-13378,-5 20-1372,-1-1 0,-2 0 1,-20 42-1,11-28 641,-13 45 1,28-73-1236,0-1 0,1 1-1,1 0 1,0-1 0,1 1 0,1 0 0,2 25 0,-2-38-158,0 0-1,1 0 1,-1 0-1,0 0 1,0 0 0,1 0-1,-1-1 1,1 1-1,-1 0 1,1 0-1,-1 0 1,1-1-1,-1 1 1,1 0 0,0-1-1,-1 1 1,1 0-1,0-1 1,-1 1-1,1-1 1,0 1 0,0-1-1,0 1 1,0-1-1,0 0 1,-1 1-1,1-1 1,0 0-1,0 0 1,0 0 0,0 0-1,0 1 1,0-1-1,0-1 1,0 1-1,0 0 1,0 0-1,0 0 1,0 0 0,-1-1-1,1 1 1,0 0-1,0-1 1,0 1-1,0-1 1,0 1 0,1-2-1,3 0 42,0 0 1,0-1-1,-1 0 0,1 0 1,-1-1-1,9-7 0,-3-3-45,0 0-1,0-2 0,-2 1 1,0-1-1,-1 0 1,0-1-1,7-26 1,-6 18-281,-14 44 278,0 0 0,2 0 1,0 0-1,1 0 0,0 29 0,3-47 7,0 1 1,0-1-1,0 0 1,0 0-1,0 0 1,0 0-1,1 1 1,-1-1-1,0 0 1,1 0-1,-1 0 1,1 0-1,-1 0 1,1 0-1,-1 0 1,1 0-1,0 0 1,-1 0-1,1 0 1,0 0-1,0-1 1,0 1-1,0 0 1,0 0-1,0-1 1,0 1-1,2 0 1,-1 0 16,1 0 1,0-1 0,0 1 0,0-1 0,0 0-1,0 0 1,0 0 0,0 0 0,0-1 0,6-1 0,2 0 54,-1-2 1,1 0 0,0 0 0,18-11 0,39-33 31,-62 44-144,-1 0 0,1-1 0,-1 0 0,-1 0 0,1 0 0,-1-1 0,0 1 0,0-1 0,5-11 0,-30 21-1626,-4 18 67,6-3-3018,4-12-6161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5.198"/>
    </inkml:context>
    <inkml:brush xml:id="br0">
      <inkml:brushProperty name="width" value="0.025" units="cm"/>
      <inkml:brushProperty name="height" value="0.025" units="cm"/>
    </inkml:brush>
  </inkml:definitions>
  <inkml:trace contextRef="#ctx0" brushRef="#br0">0 0 13164,'0'0'10186,"52"46"-31934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5.556"/>
    </inkml:context>
    <inkml:brush xml:id="br0">
      <inkml:brushProperty name="width" value="0.025" units="cm"/>
      <inkml:brushProperty name="height" value="0.025" units="cm"/>
    </inkml:brush>
  </inkml:definitions>
  <inkml:trace contextRef="#ctx0" brushRef="#br0">208 1 10730,'0'0'3294,"-5"8"-620,0 2-2296,0 0 0,0 0-1,1 1 1,0-1-1,1 1 1,0 0-1,1 0 1,0 0 0,1 0-1,0 15 1,0 175 1143,0-195-1283,0-1-1,-1 0 1,1 0 0,-1 0-1,-1 0 1,1-1 0,-1 1-1,1 0 1,-1-1 0,-1 0-1,1 0 1,-1 0-1,1 0 1,-1 0 0,0-1-1,-1 0 1,1 1 0,0-2-1,-1 1 1,0 0 0,1-1-1,-1 0 1,0 0-1,0 0 1,-1-1 0,1 0-1,0 0 1,0 0 0,-1-1-1,1 1 1,0-1-1,-1 0 1,1-1 0,-11-1-1,15 0-223,0 1-1,-1 0 1,1 0-1,-1 0 0,1-1 1,0 1-1,0-1 1,0 1-1,0-1 1,0 1-1,0-1 0,0 1 1,1-1-1,-1 0 1,0 0-1,1 1 0,0-1 1,-1 0-1,1 0 1,0 0-1,0 1 0,0-1 1,0 0-1,0 0 1,0 0-1,1 0 1,0-3-1,0-3-39,0 1 0,1-1 0,0 0-1,0 1 1,4-10 0,18-21-771,2 1 0,1 1 0,58-59 0,-78 88 483,18-17-1977,-10 10-1600,-1 0-5178,-7 7-1293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46.102"/>
    </inkml:context>
    <inkml:brush xml:id="br0">
      <inkml:brushProperty name="width" value="0.025" units="cm"/>
      <inkml:brushProperty name="height" value="0.025" units="cm"/>
    </inkml:brush>
  </inkml:definitions>
  <inkml:trace contextRef="#ctx0" brushRef="#br0">0 356 12139,'0'0'10282,"9"2"-8851,-5-1-1263,0-1 1,0 1-1,-1-1 0,1 1 0,0-1 1,0-1-1,-1 1 0,1 0 1,0-1-1,0 0 0,-1 0 1,1 0-1,5-2 0,-1-1 98,-1-1 0,1 0 0,-1 0 0,-1 0-1,1-1 1,8-9 0,8-9 165,34-48-1,-50 63-327,-1 0-1,0-1 0,-1 0 1,0 0-1,-1 0 1,0-1-1,0 0 1,3-21-1,-7 31-98,0 1-1,0 0 1,1-1 0,-1 1-1,0 0 1,0 0 0,0-1-1,0 1 1,0 0-1,0-1 1,0 1 0,0 0-1,0-1 1,0 1-1,0 0 1,-1-1 0,1 1-1,0 0 1,0 0-1,0-1 1,0 1 0,0 0-1,0 0 1,-1-1-1,1 1 1,0 0 0,0 0-1,0-1 1,-1 1 0,1 0-1,0 0 1,0 0-1,-1-1 1,1 1 0,0 0-1,-1 0 1,1 0-1,0 0 1,0 0 0,-1 0-1,0-1 1,-14 8-81,-15 17-105,19-10 177,0 0-1,1 1 1,-12 21-1,18-30-6,1 1 1,0 0-1,1 0 1,-1 0-1,1 1 1,0-1-1,1 0 1,0 1-1,0-1 1,1 14-1,0-20 9,0 0-1,1-1 1,-1 1-1,0 0 1,1 0 0,-1 0-1,1-1 1,-1 1-1,1 0 1,-1-1 0,1 1-1,-1 0 1,1-1-1,0 1 1,-1-1 0,1 1-1,0-1 1,0 1-1,-1-1 1,1 0 0,0 1-1,0-1 1,0 0-1,-1 1 1,1-1-1,0 0 1,0 0 0,0 0-1,0 0 1,0 0-1,1 0 1,33-2 23,-31 1-11,27-4 52,0-2 1,42-16-1,-49 14-87,0 1 0,0 2-1,0 0 1,1 2 0,34-3 0,-58 7 41,0 0 1,0 0-1,0 0 1,-1-1-1,1 1 1,0 0 0,0 0-1,0 0 1,0 0-1,-1 0 1,1 1-1,0-1 1,0 0 0,0 0-1,-1 0 1,1 1-1,0-1 1,0 0-1,-1 1 1,1-1 0,0 1-1,-1-1 1,1 1-1,0-1 1,-1 1-1,1-1 1,-1 1 0,1 0-1,-1-1 1,1 1-1,-1 0 1,0 0-1,1-1 1,-1 1 0,0 0-1,1 0 1,-1-1-1,0 1 1,0 0-1,0 0 1,0 0 0,0-1-1,0 1 1,0 0-1,0 0 1,0 0-1,0 1 1,0-1 961,0-13 491,-15-184-1434,11 161-36,4 35-16,0-1 0,0 1-1,0-1 1,0 1 0,0-1 0,1 1 0,-1 0-1,0-1 1,0 1 0,0-1 0,1 1 0,-1 0-1,0-1 1,1 1 0,-1 0 0,0-1 0,1 1 0,-1 0-1,1 0 1,-1-1 0,0 1 0,1 0 0,-1 0-1,1 0 1,-1 0 0,1-1 0,-1 1 0,0 0-1,1 0 1,-1 0 0,1 0 0,-1 0 0,1 0-1,-1 0 1,1 0 0,-1 0 0,1 0 0,-1 1-1,1-1 1,-1 0 0,0 0 0,1 0 0,0 1 0,28 6-2109,-21-4 970,34 4-4090,7-5-3551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26.933"/>
    </inkml:context>
    <inkml:brush xml:id="br0">
      <inkml:brushProperty name="width" value="0.025" units="cm"/>
      <inkml:brushProperty name="height" value="0.025" units="cm"/>
    </inkml:brush>
  </inkml:definitions>
  <inkml:trace contextRef="#ctx0" brushRef="#br0">2 8355 4324,'0'0'16907,"0"0"-16891,0 0 1,-1 0 0,1 1-1,0-1 1,0 0 0,0 0-1,0 0 1,0 0 0,0 0-1,0 0 1,0 1 0,0-1-1,0 0 1,0 0 0,0 0-1,0 0 1,0 0 0,0 1-1,0-1 1,0 0 0,0 0-1,0 0 1,0 0 0,0 0-1,0 1 1,0-1 0,0 0-1,0 0 1,0 0 0,0 0-1,0 0 1,0 1 0,0-1-1,0 0 1,0 0 0,0 0-1,1 0 1,-1 0-1,0 0 1,0 0 0,0 1-1,0-1 1,0 0 0,0 0-1,1 0 1,-1 0 0,0 0-1,0 0 1,0 0 0,0 0-1,0 0 1,1 0 0,-1 0-1,0 0 1,0 0 0,0 0-1,1 0 1,229 36 2359,-109-19-1822,40 2 611,-12-6-840,-43-22-275,-78 5-30,-17 2-6,-1 0 0,0-1 0,0 0 0,0-1 0,11-5 0,27-10 217,-17 7-81,-1-1 0,0-1 1,-1-1-1,49-35 1,-46 28-98,1 2 1,1 1-1,40-16 1,31-6 37,-48 33-33,24-31 90,123-68-39,-53 27-124,-26 15 30,183-130 53,-116 70-67,-107 66 39,86-76 1,-88 66-26,-31 26-3,-1-1 0,-3-3 0,67-83 0,200-298 36,-283 388-57,2 1 0,49-43 0,146-96-44,-132 107 37,-70 50 16,29-32 0,-37 33 0,2 1 0,43-32 0,80-46 0,95-57 0,-165 114-48,108-42 0,-101 48 36,-39 16-2,1 1 0,57-13 1,83-17 7,56-10-10,-184 47 11,0 2-1,81 0 1,-93 8 5,370-10 97,-332 3-75,0-3 1,-1-3-1,84-26 1,-130 29 4,0-2-1,-1 0 1,0-3 0,-1 0-1,-1-3 1,-1 0 0,0-2 0,31-27-1,-50 36-16,-1-1 1,0 0-1,-1 0 0,0-1 0,-1 0 0,-1 0 0,8-18 0,1-11 61,12-49 0,-17 50-30,25-59 0,-23 75-48,2 0 1,0 1 0,32-36 0,-27 35 2,0-2-1,21-37 1,78-190 42,-99 214-41,12-25-21,2 1 0,62-86 0,-75 125 9,1 1 1,1 1 0,1 1-1,1 1 1,1 1-1,1 2 1,0 0-1,1 2 1,55-23 0,-70 35-27,0 0-1,0 1 1,0 1 0,0 0 0,1 1 0,-1 0 0,0 1 0,1 0 0,23 5 0,-33-4 28,-1 1 1,0-1 0,0 1 0,0 0 0,0 0-1,0 0 1,0 1 0,-1-1 0,1 0-1,-1 1 1,0 0 0,1 0 0,2 5 0,26 48 25,-21-38-37,32 68-21,-30-58 49,2 1-1,2-1 1,0-1 0,21 25-1,17 13 13,-6-9-10,-1 3-1,54 91 0,-85-122 7,1-1 0,1-1 0,2 0 0,1-1 0,0-1 0,2-2 0,44 35 0,-50-44 15,1-1 0,0-1-1,1-1 1,0-1 0,1 0-1,0-2 1,0 0 0,1-1 0,-1-1-1,1-1 1,1-1 0,35 0 0,-47-2-14,1-2 1,-1 1-1,1-1 1,-1-1-1,0 0 1,0-1-1,0 0 1,0 0 0,0-1-1,0 0 1,-1-1-1,0 0 1,0 0-1,0-1 1,-1 0 0,0-1-1,0 0 1,0 0-1,-1 0 1,0-1-1,-1 0 1,0-1 0,8-12-1,0-11-2,0 0 0,-3 0 0,0-1 1,-2 0-1,5-39 0,-5 24-8,28-190-21,3-11-18,-31 205 17,52-196-25,-50 211 25,0 0 1,2 0 0,1 1-1,1 1 1,2 1-1,19-25 1,13-12 6,-18 20-67,61-62-1,-74 91 60,0 1-1,1 0 0,0 1 1,1 1-1,0 1 1,29-10-1,32-17 32,-56 24-34,1 1 1,0 2-1,52-14 1,-61 21 5,0 0 0,0 0 0,0 2 1,0 0-1,0 1 0,0 1 0,30 5 0,20 12 41,-50-12-17,-1-1-1,2-1 1,-1 0 0,0-1 0,20 0 0,5-3 16,0-2 1,64-11-1,-84 8-14,-1-1 0,0 0 0,0-1 0,-1-2 0,0 0 0,32-20 0,37-33 12,-2-3 1,137-135-1,15-55 6,-191 200-19,-2-1 1,74-121-1,49-140 4,-86 142-12,76-141-27,-115 249 14,4 2-1,2 3 0,2 1 0,89-77 0,-128 127-29,0 1 1,1 0-1,0 0 1,1 2-1,27-13 1,85-26-417,-21 10 255,-55 17 186,2 1 1,0 3 0,1 3-1,0 2 1,1 2 0,0 2-1,75 2 1,-117 6-3,-1 1 0,1 0-1,0 1 1,0 1 0,-1 0 0,0 0-1,0 1 1,0 1 0,11 7 0,-8-4-19,-1 0 1,0 1 0,-1 0 0,0 1 0,-1 1-1,17 19 1,-19-14 27,0 0-1,-1 1 0,-1 0 1,-1 0-1,-1 1 1,0 0-1,-2 0 0,0 0 1,2 29-1,0-14 49,16 59 0,-14-69-17,1 1 0,1-2 1,1 1-1,1-2 0,1 0 1,1 0-1,1-1 1,1-1-1,1 0 0,35 32 1,-23-27 34,1 0 1,47 29-1,-65-47-9,0-1-1,1 1 1,-1-2-1,1 0 1,0 0-1,1-2 1,-1 1-1,1-2 1,0 0 0,17 1-1,-20-3-14,0-1 1,-1 0-1,1 0 0,-1-1 1,1-1-1,-1 0 0,0 0 0,0-1 1,0 0-1,0 0 0,-1-1 1,0-1-1,0 0 0,0 0 0,-1-1 1,1 1-1,-2-2 0,1 1 1,7-12-1,7-11 4,-2-1 0,-1-1 0,-2 0 0,16-43 0,33-75-39,166-354-51,-222 480 59,-1 0-1,-1-1 0,-1 0 1,6-39-1,-9 39-1,1 0 0,1 0 0,1 0 0,19-40 0,-11 34-33,2 0 0,1 1 1,39-47-1,-54 75 10,0 0 0,0 0 0,0 0 0,1 1 0,-1-1 0,1 1 0,-1 0 0,1 0 0,-1 1 0,1-1 0,0 1 0,-1-1 0,1 1 0,0 0 0,5 1 0,55 9-316,197 57 337,-238-62-8,1 0-1,41 2 1,-51-7 2,0 0 1,-1 1-1,1 1 1,-1 1 0,0-1-1,0 2 1,0 0-1,0 1 1,0 0-1,-1 1 1,22 13 0,-24-12-163,-1-1 1,1 0-1,1-1 1,-1-1-1,1 1 1,-1-1-1,1-1 1,1 0-1,20 2 1,7-1-3707,62-3 0,-53-2-989,27 1-6161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28.730"/>
    </inkml:context>
    <inkml:brush xml:id="br0">
      <inkml:brushProperty name="width" value="0.025" units="cm"/>
      <inkml:brushProperty name="height" value="0.025" units="cm"/>
    </inkml:brush>
  </inkml:definitions>
  <inkml:trace contextRef="#ctx0" brushRef="#br0">1 1 18289,'0'0'5867,"1"12"-4281,5 309 4175,-8-184-4497,2-136-1313,0 1-1,0-1 1,0 1 0,0-1 0,0 0-1,0 1 1,1-1 0,-1 1 0,0-1-1,1 0 1,-1 1 0,1-1-1,0 0 1,-1 0 0,1 1 0,0-1-1,0 0 1,-1 0 0,1 0 0,0 0-1,0 0 1,0 0 0,0 0-1,2 1 1,-2-2-45,0 0 0,0 0 0,0 0 0,0 0 0,0 0 0,-1-1-1,1 1 1,0 0 0,0 0 0,0-1 0,0 1 0,0 0 0,-1-1 0,1 1 0,0-1-1,0 1 1,0-1 0,-1 1 0,1-1 0,0 0 0,-1 1 0,1-1 0,-1 0 0,1 0 0,-1 1-1,1-1 1,-1 0 0,1 0 0,-1 0 0,0 0 0,1 1 0,-1-1 0,0 0 0,0 0-1,0 0 1,0-1 0,6-22-5597,-2-5-1809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28.319"/>
    </inkml:context>
    <inkml:brush xml:id="br0">
      <inkml:brushProperty name="width" value="0.025" units="cm"/>
      <inkml:brushProperty name="height" value="0.025" units="cm"/>
    </inkml:brush>
  </inkml:definitions>
  <inkml:trace contextRef="#ctx0" brushRef="#br0">39 75 10570,'-5'-3'558,"-28"-25"4073,69 26-1188,48 9-1813,103 23 0,-28-4-1425,275 23 8,4-40-31,-369-14-154,-1-4 1,90-23-1,-169 34-3,-1-1-1,0 0 0,0-1 0,1 0 1,-14-2-1,-16 0 28,-388 12-36,57 0-150,279-9 82,-202-1 56,291-2 133,12-3-110,19-3-47,157-15 77,265 0-1,-269 20 13,298-44 0,-443 38-55,-24 3 117,-20 3 360,-337-1-247,186 6-222,-654 31-118,997-37-43,-31 3 198,252-8-16,222-11 53,-607 18-98,-20 1-33,-31 1 17,16 0 94,-333-2-8,-482 10 3,727 0-244,-152 30-1,182-24-1972,16-9-2471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3:57.172"/>
    </inkml:context>
    <inkml:brush xml:id="br0">
      <inkml:brushProperty name="width" value="0.025" units="cm"/>
      <inkml:brushProperty name="height" value="0.025" units="cm"/>
    </inkml:brush>
  </inkml:definitions>
  <inkml:trace contextRef="#ctx0" brushRef="#br0">0 944 5189,'0'0'12545,"11"3"-11787,42 5 314,1-1 0,0-4 0,75-3-1,-40 0-794,199-3 614,83 2 594,-273 8-1079,-52-3-11,1-2 0,54-4 0,1802-273 3171,-1622 225-3555,483-100 42,-399 50-50,141-33-6,-354 101 5,671-132 28,-802 160-6,36-8 182,-56 11-265,-1 0 1,1 0 0,0 0 0,-1 0 0,0-1 0,1 1 0,-1 0 0,1 0 0,-1 0 0,0 0 0,0 0 0,0 0 0,0-1-1,0 1 1,0 0 0,0 0 0,0 0 0,-1-2 0,2-6-2495,2-11-3533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8.033"/>
    </inkml:context>
    <inkml:brush xml:id="br0">
      <inkml:brushProperty name="width" value="0.025" units="cm"/>
      <inkml:brushProperty name="height" value="0.025" units="cm"/>
    </inkml:brush>
  </inkml:definitions>
  <inkml:trace contextRef="#ctx0" brushRef="#br0">1 362 13389,'0'0'6053,"5"-14"-5567,11-19-86,2 1-1,1 1 0,2 0 0,37-42 1,-44 55-94,-10 13-203,-1 0 1,1 0-1,0 0 0,0 1 1,0 0-1,1 0 1,0 0-1,0 0 0,6-3 1,-11 7-87,0 0 1,1 0-1,-1 0 1,1 0-1,-1 0 1,0 0-1,1 0 1,-1 0-1,1 1 1,-1-1-1,0 0 1,1 0-1,-1 0 0,0 0 1,1 1-1,-1-1 1,0 0-1,1 0 1,-1 1-1,0-1 1,1 0-1,-1 1 1,0-1-1,0 0 1,1 1-1,-1-1 1,0 0-1,0 1 1,0-1-1,0 1 1,0-1-1,1 0 1,-1 1-1,0-1 1,0 1-1,0-1 1,0 0-1,0 1 1,0-1-1,0 1 1,0-1-1,-1 1 1,2 27 842,-1-20-513,1 30 184,-2-23-363,1 0-1,1 1 0,0-1 1,1 0-1,1 0 0,7 25 1,-9-38-152,0 0 0,-1 0 0,1-1-1,0 1 1,0 0 0,0 0 0,0-1 0,0 1 0,1-1 0,-1 1 0,0-1 0,1 1 0,-1-1 0,1 0-1,0 0 1,-1 1 0,1-1 0,0-1 0,0 1 0,-1 0 0,1 0 0,0-1 0,0 1 0,0-1 0,0 1-1,0-1 1,0 0 0,0 0 0,0 0 0,0 0 0,0 0 0,0 0 0,0 0 0,0-1 0,0 1 0,0-1-1,0 0 1,-1 1 0,1-1 0,0 0 0,0 0 0,-1 0 0,1 0 0,0 0 0,1-3 0,10-5 183,0-1 0,0-1 0,-2 0 0,14-17 0,-21 24-159,102-130 465,-27 31-818,-70 95 312,-7 6-1813,-16 16-17313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9.505"/>
    </inkml:context>
    <inkml:brush xml:id="br0">
      <inkml:brushProperty name="width" value="0.025" units="cm"/>
      <inkml:brushProperty name="height" value="0.025" units="cm"/>
    </inkml:brush>
  </inkml:definitions>
  <inkml:trace contextRef="#ctx0" brushRef="#br0">0 521 6150,'0'0'18028,"5"-14"-16737,32-92-14,29-91-30,-55 157-727,-1-1 0,8-82 0,-21 272 561,3-115-1147,2 0 0,1 0 0,15 59 0,-8-77-3226,-4-14-1277,1-1-3457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9.864"/>
    </inkml:context>
    <inkml:brush xml:id="br0">
      <inkml:brushProperty name="width" value="0.025" units="cm"/>
      <inkml:brushProperty name="height" value="0.025" units="cm"/>
    </inkml:brush>
  </inkml:definitions>
  <inkml:trace contextRef="#ctx0" brushRef="#br0">1 0 9737,'0'0'11691,"10"72"-11082,-4-40-257,1 0-128,-2 0-160,0-1 1,-1-4-33,0-8-129,-1-6-319,1-9-705,0-4-833,1-9 481,1-13-2371,-2-10-4067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40.238"/>
    </inkml:context>
    <inkml:brush xml:id="br0">
      <inkml:brushProperty name="width" value="0.025" units="cm"/>
      <inkml:brushProperty name="height" value="0.025" units="cm"/>
    </inkml:brush>
  </inkml:definitions>
  <inkml:trace contextRef="#ctx0" brushRef="#br0">53 57 16047,'0'0'6988,"0"8"-6192,-7 160 1163,8-168-1958,-1 1-1,0-1 1,0 1 0,1-1 0,-1 0 0,0 1 0,1-1 0,-1 0-1,0 1 1,1-1 0,-1 0 0,1 1 0,-1-1 0,0 0-1,1 0 1,-1 1 0,1-1 0,-1 0 0,1 0 0,-1 0 0,1 0-1,-1 0 1,1 0 0,-1 0 0,1 0 0,-1 0 0,1 0 0,-1 0-1,1 0 1,-1 0 0,1 0 0,-1 0 0,1 0 0,-1 0-1,1-1 1,-1 1 0,0 0 0,1 0 0,-1-1 0,1 1 0,-1 0-1,0-1 1,1 1 0,-1 0 0,1-1 0,-1 0 0,24-13 172,-18 10-168,0 0-1,0 0 0,0 1 0,1 0 1,0 0-1,-1 0 0,1 1 1,0 0-1,0 1 0,14-2 0,-18 3-7,-1 0-1,1 0 0,-1 0 0,0 0 0,1 1 1,-1 0-1,1-1 0,-1 1 0,0 0 1,1 0-1,-1 0 0,0 0 0,0 1 0,0-1 1,0 0-1,0 1 0,0 0 0,0-1 0,-1 1 1,1 0-1,-1 0 0,1 0 0,-1 0 0,1 0 1,-1 0-1,0 1 0,0-1 0,0 0 1,0 0-1,-1 1 0,1-1 0,-1 1 0,1-1 1,-1 4-1,1 1 69,0 1 0,0-1 0,-1 0 0,0 1 0,0-1 0,-1 0 1,0 1-1,0-1 0,0 0 0,-1 0 0,0 0 0,-1 0 0,0 0 0,0-1 0,0 1 0,-1-1 1,0 0-1,0 0 0,0 0 0,-1 0 0,0-1 0,0 0 0,-1 0 0,1 0 0,-1-1 0,0 1 1,0-1-1,0-1 0,-1 1 0,0-1 0,1 0 0,-1-1 0,0 0 0,0 0 0,-14 2 0,-23-1-3643,17-12-2826,8-11-921</inkml:trace>
  <inkml:trace contextRef="#ctx0" brushRef="#br0" timeOffset="1">45 61 15118,'0'0'6983,"56"-48"-6054,-37 44-705,2 3-224,-1 1 0,3 0-1954,-2-1-2050,-2-6-3715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40.579"/>
    </inkml:context>
    <inkml:brush xml:id="br0">
      <inkml:brushProperty name="width" value="0.025" units="cm"/>
      <inkml:brushProperty name="height" value="0.025" units="cm"/>
    </inkml:brush>
  </inkml:definitions>
  <inkml:trace contextRef="#ctx0" brushRef="#br0">54 0 17008,'0'0'1730,"-23"62"31,13-25 33,2-1-449,3 4-544,2-5-320,2-1-321,1-7-128,0-3-160,0-7-737,0-5-737,0-6-928,-3-17-13197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40.932"/>
    </inkml:context>
    <inkml:brush xml:id="br0">
      <inkml:brushProperty name="width" value="0.025" units="cm"/>
      <inkml:brushProperty name="height" value="0.025" units="cm"/>
    </inkml:brush>
  </inkml:definitions>
  <inkml:trace contextRef="#ctx0" brushRef="#br0">175 25 13261,'0'0'2722,"-12"-3"-1179,-37-10 37,46 13-1469,0 0 0,0-1 0,1 1 0,-1 0-1,0 0 1,0 1 0,0-1 0,0 1 0,1-1 0,-1 1 0,0 0 0,1 0-1,-1 0 1,0 0 0,1 0 0,0 1 0,-1-1 0,1 1 0,0 0 0,-1 0-1,1-1 1,0 2 0,0-1 0,1 0 0,-1 0 0,-3 5 0,-1 4-36,0 0 1,1 1 0,0-1 0,-5 17-1,8-20 12,-1-1 37,2-1-1,-1 1 0,1 0 1,0 0-1,0 0 0,0 0 1,1 0-1,2 13 1,-2-19-100,0 0 0,0 0 0,1 0 0,-1 0 1,0 0-1,1 0 0,-1 0 0,1 0 0,-1 0 1,1 0-1,-1 0 0,1 0 0,0 0 1,0 0-1,-1-1 0,1 1 0,0 0 0,0 0 1,0-1-1,0 1 0,0-1 0,0 1 0,1 0 1,0-1-11,1 0 0,-1 0 0,0 0 0,0 0 1,1 0-1,-1 0 0,0-1 0,0 1 0,1-1 1,-1 0-1,0 0 0,0 1 0,0-1 0,0-1 0,0 1 1,3-2-1,3-2 42,-1-1 0,1-1 1,-1 1-1,0-1 0,0 0 0,-1 0 0,0-1 1,-1 0-1,8-14 0,-9 16-22,-1 0-1,0-1 0,0 0 1,-1 0-1,1 0 1,-2 0-1,1 0 1,-1 0-1,0 0 0,0 0 1,-1 0-1,0-1 1,-2-11-1,2 19-28,0-1-1,0 0 0,0 0 1,0 1-1,-1-1 1,1 0-1,0 1 1,-1-1-1,1 0 0,0 1 1,-1-1-1,1 1 1,0-1-1,-1 1 1,1-1-1,-1 0 0,1 1 1,-1 0-1,0-1 1,1 1-1,-1-1 0,1 1 1,-1 0-1,0-1 1,1 1-1,-1 0 1,0 0-1,1-1 0,-1 1 1,0 0-1,1 0 1,-1 0-1,0 0 1,0 0-1,1 0 0,-1 0 1,0 0-1,1 0 1,-1 0-1,0 1 1,1-1-1,-1 0 0,0 0 1,1 1-1,-1-1 1,-1 1-1,0 0-28,-1 1 0,1-1-1,-1 1 1,1-1 0,0 1 0,0 0-1,0 0 1,0 0 0,0 0 0,-3 4-1,-1 8-514,0 1-1,1-1 1,1 1-1,0 0 0,1 0 1,1 0-1,0 1 1,1-1-1,1 0 1,0 1-1,1-1 0,4 19 1,5-8-2680,5-6-1639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41.262"/>
    </inkml:context>
    <inkml:brush xml:id="br0">
      <inkml:brushProperty name="width" value="0.025" units="cm"/>
      <inkml:brushProperty name="height" value="0.025" units="cm"/>
    </inkml:brush>
  </inkml:definitions>
  <inkml:trace contextRef="#ctx0" brushRef="#br0">9 0 9897,'0'0'4693,"0"11"-2606,-1 9-1396,-1 54 2292,2-69-2695,0 0 0,0 0 1,1 0-1,-1 0 0,1 0 0,1 0 0,-1 0 0,1 0 1,0 0-1,4 8 0,-5-12-233,0 0 1,0 0 0,0 0-1,0 0 1,0 0-1,0-1 1,0 1-1,0 0 1,0-1 0,0 1-1,1-1 1,-1 1-1,0-1 1,0 0-1,1 1 1,-1-1 0,0 0-1,1 0 1,-1 0-1,0 0 1,1 0-1,-1 0 1,0 0 0,0 0-1,1-1 1,-1 1-1,0 0 1,1-1-1,-1 1 1,0-1 0,0 1-1,0-1 1,0 0-1,0 0 1,1 1-1,-1-1 1,-1 0 0,1 0-1,0 0 1,0 0-1,0 0 1,0 0-1,-1 0 1,2-2 0,3-3 142,-1 0 1,0 0 0,0 0-1,0-1 1,-1 1 0,4-12 0,-6 16-146,0 0 0,0 0 0,-1 0 0,1 0 0,-1 0 0,1 0 0,-1 0 0,0-1 0,0 1 0,0 0 0,0 0 0,0 0 0,0 0 0,-1 0 0,1 0 0,-1 0 0,1 0 0,-1-1 0,0 2 0,0-1 0,0 0 0,0 0 0,0 0 0,0 0 0,-1 1 0,1-1 0,-1 0 0,1 1 0,-1-1 0,1 1 0,-4-2 0,3 2-180,-1 0 1,1 0-1,-1 0 0,1 1 0,-1-1 1,1 0-1,-1 1 0,1 0 0,-1 0 1,-4 0-1,3 1-603,-1-1 0,1 1 1,0 0-1,0 0 0,0 0 0,0 1 0,-5 2 1,-5 3-5389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43.698"/>
    </inkml:context>
    <inkml:brush xml:id="br0">
      <inkml:brushProperty name="width" value="0.025" units="cm"/>
      <inkml:brushProperty name="height" value="0.025" units="cm"/>
    </inkml:brush>
  </inkml:definitions>
  <inkml:trace contextRef="#ctx0" brushRef="#br0">0 70 19026,'0'0'3977,"5"11"-3689,-4-7-198,85 235 1816,-74-199-1093,-2 0-1,-2 0 1,-2 0 0,3 61-1,-9-99-182,0-30 913,-4-127-1204,0 64-239,13-141 0,-8 223-143,0 0-1,1 0 0,0 0 0,6-15 0,-7 23 39,-1 0-1,0 0 0,1 0 0,-1 0 0,1 0 0,-1 0 0,1 0 0,0 0 0,-1 0 1,1 0-1,0 0 0,0 0 0,-1 1 0,1-1 0,0 0 0,0 0 0,0 1 0,0-1 0,0 1 1,0-1-1,0 1 0,0-1 0,0 1 0,0 0 0,1-1 0,-1 1 0,0 0 0,0 0 1,0 0-1,0 0 0,0 0 0,1 0 0,-1 0 0,0 0 0,0 0 0,0 1 0,0-1 0,0 0 1,0 1-1,1-1 0,-1 1 0,0-1 0,0 1 0,0 0 0,-1-1 0,1 1 0,2 1 1,0 1-8,0-1 0,-1 1 0,1-1 1,0 1-1,-1 0 0,0 0 1,1 1-1,-1-1 0,0 0 1,-1 1-1,1-1 0,-1 1 1,1-1-1,-1 1 0,0 0 1,-1-1-1,1 1 0,-1 0 1,1 0-1,-1 0 0,0 0 1,0-1-1,-1 1 0,1 0 1,-1 0-1,0 0 0,-1 4 1,-2 1 22,1 0 0,-1 0 1,0-1-1,-1 1 1,0-1-1,-1 0 0,1 0 1,-1 0-1,-11 10 1,2-5-228,0 0 1,0-2 0,-21 13 0,35-23-516,-1-1 202,12-16-13022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0.121"/>
    </inkml:context>
    <inkml:brush xml:id="br0">
      <inkml:brushProperty name="width" value="0.025" units="cm"/>
      <inkml:brushProperty name="height" value="0.025" units="cm"/>
    </inkml:brush>
  </inkml:definitions>
  <inkml:trace contextRef="#ctx0" brushRef="#br0">1 108 14029,'0'0'9647,"10"5"-7635,-2 0-1593,0-2 0,0 1 0,0-1 0,0 0 0,1-1 0,-1 0 0,1 0 0,10 0 0,-16-2-318,1 0 0,-1 0-1,0 0 1,1 0 0,-1-1-1,0 1 1,0-1 0,0 0-1,0 0 1,0 0 0,0 0-1,0-1 1,0 1 0,0-1-1,0 0 1,0 1 0,-1-2-1,1 1 1,-1 0 0,0 0-1,0-1 1,1 1 0,-2-1-1,1 1 1,0-1 0,0 0-1,-1 0 1,1 0 0,-1 0 0,1-4-1,-1 5-97,0-1 0,0 1 0,0 0 0,-1-1 0,1 1-1,-1-1 1,1 1 0,-1-1 0,0 1 0,0-1 0,0 1 0,0-1 0,-1 1-1,1-1 1,-1 1 0,1-1 0,-1 1 0,0 0 0,0-1 0,0 1 0,0 0-1,-1 0 1,1-1 0,0 1 0,-1 0 0,1 0 0,-1 1 0,0-1 0,0 0-1,0 0 1,0 1 0,0-1 0,0 1 0,0 0 0,0 0 0,-1 0 0,1 0-1,0 0 1,-1 0 0,1 0 0,-1 1 0,1-1 0,-1 1 0,1 0 0,-1 0-1,1 0 1,-1 0 0,1 0 0,-1 0 0,1 1 0,-1-1 0,1 1 0,0 0-1,-1 0 1,1 0 0,0 0 0,-1 0 0,1 0 0,0 1 0,0-1 0,0 1-1,0-1 1,0 1 0,-3 3 0,-1 1-3,0 1 0,0 0 0,1 0 0,0 0 0,0 1 0,0 0 0,1 0 0,0 0 0,1 0 0,0 1 0,0-1 0,1 1 0,0 0 0,0 0 0,1 0 0,0 0 0,1-1 0,1 19 0,0-24 0,1 1 0,-1-1 0,1 1 0,0-1 0,0 0 0,0 0 0,0 1 0,1-1 0,-1-1 0,1 1 0,0 0 0,0-1 0,0 1 0,0-1 0,0 0 0,1 0 0,-1 0 0,0-1 0,8 3 0,-6-2 0,-1 0 0,1 0 0,0 0 0,0-1 0,0 0 0,0 0 0,0 0 0,0-1 0,0 0 0,0 0 0,0 0 0,1-1 0,-1 1 0,0-1 0,5-2 0,-6 0 0,1-1 0,-1 0 0,0 0 0,0-1 0,0 1 0,-1-1 0,0 0 0,0 0 0,0 0 0,0 0 0,3-11 0,12-19 0,-14 29 0,0 0 0,0 0 0,1 1 0,0-1 0,0 1 0,8-6 0,-9 9 0,0 0 0,-1 0 0,1 1 0,1-1 0,-1 1 0,0 0 0,0 0 0,0 1 0,1-1 0,-1 1 0,8 0 0,-11 1 0,0-1 0,0 1 0,0-1 0,0 1 0,0-1 0,0 1 0,0 0 0,-1 0 0,1-1 0,0 1 0,-1 0 0,1 0 0,0 0 0,-1 0 0,1 0 0,-1 0 0,1 0 0,-1 0 0,0 0 0,1 0 0,-1 0 0,0 0 0,0 0 0,1 0 0,-1 0 0,0 0 0,0 0 0,0 0 0,-1 2 0,1 45 0,-1-36 0,-3 50 0,3-57 0,1-8 0,4-33 0,-1-73 0,-4 73 0,1 46 0,-1-8 0,1-1 0,0 1 0,0-1 0,-1 1 0,1 0 0,0-1 0,0 1 0,0-1 0,1 1 0,-1 0 0,0-1 0,1 1 0,-1-1 0,1 1 0,-1-1 0,1 1 0,0-1 0,0 1 0,-1-1 0,1 0 0,0 1 0,0-1 0,0 0 0,1 0 0,-1 0 0,0 0 0,0 0 0,1 0 0,-1 0 0,0 0 0,1 0 0,-1-1 0,1 1 0,-1 0 0,1-1 0,-1 1 0,1-1 0,-1 0 0,3 1 0,6 0 0,-1 0 0,1 0 0,-1-1 0,1 0 0,-1-1 0,1 0 0,-1 0 0,0-1 0,0 0 0,0-1 0,10-4 0,-13 5 0,0 0 0,0-1 0,-1 0 0,1 0 0,-1 0 0,0-1 0,0 1 0,0-1 0,0-1 0,-1 1 0,1-1 0,-1 1 0,0-1 0,-1-1 0,1 1 0,-1 0 0,4-11 0,-6 15 0,-1 1 0,1-1 0,-1 0 0,0 0 0,1 0 0,-1 0 0,0 0 0,0 1 0,1-1 0,-1 0 0,0 0 0,0 0 0,0 0 0,0 0 0,0 0 0,-1 0 0,1 0 0,0 0 0,0 0 0,-1 1 0,1-1 0,0 0 0,-1 0 0,1 0 0,-1 0 0,1 1 0,-1-2 0,0 2 0,-1-1 0,1 1 0,0 0 0,0-1 0,0 1 0,0 0 0,-1 0 0,1 0 0,0 0 0,0 0 0,0 0 0,-1 0 0,1 0 0,0 1 0,0-1 0,0 0 0,-2 2 0,-3 0 0,-1 1 0,1 0 0,0 0 0,0 1 0,1-1 0,-8 7 0,-29 43 0,40-49 0,0 0 0,0 0 0,0 0 0,0 0 0,0 0 0,1 1 0,0-1 0,0 0 0,0 1 0,0-1 0,1 1 0,0 8 0,1-12 0,0 1 0,0-1 0,0 0 0,0 0 0,0 0 0,0 0 0,0 0 0,1 0 0,-1-1 0,0 1 0,1 0 0,-1-1 0,0 1 0,1-1 0,-1 1 0,1-1 0,-1 0 0,1 1 0,-1-1 0,1 0 0,-1 0 0,1 0 0,-1 0 0,1 0 0,-1-1 0,1 1 0,-1 0 0,2-1 0,47-9 0,-3-12 0,-39 17 0,0 0 0,0 1 0,1 0 0,-1 0 0,1 1 0,0 0 0,0 1 0,0 0 0,0 0 0,16 0 0,-24 2 0,0 1 0,-1 0 0,1 0 0,0 0 0,-1 0 0,1 0 0,-1-1 0,1 1 0,-1 0 0,1 0 0,-1 0 0,0 1 0,1-1 0,-1 0 0,0 0 0,0 0 0,0 0 0,0 0 0,0 0 0,0 0 0,0 2 0,-1 32 0,1-27 0,0-7 0,0 0 0,-1 0 0,1 0 0,0 0 0,0 0 0,0 0 0,0 0 0,1 0 0,-1 0 0,0 0 0,0 0 0,1 0 0,-1 0 0,0 0 0,1 0 0,-1 0 0,1 0 0,-1 0 0,1 0 0,0 0 0,-1 0 0,1-1 0,0 1 0,0 0 0,1 0 0,0 0 0,0-1 0,0 0 0,0 0 0,0 0 0,0 0 0,0-1 0,0 1 0,0 0 0,0-1 0,-1 0 0,1 1 0,0-1 0,0 0 0,2-1 0,58-33 0,-51 27 0,2 1 0,-1 0 0,1 0 0,0 1 0,1 1 0,-1 0 0,15-3 0,-27 8 0,0 0 0,0 1 0,-1-1 0,1 0 0,0 0 0,-1 1 0,1-1 0,0 1 0,-1-1 0,1 1 0,0-1 0,-1 1 0,1-1 0,-1 1 0,1-1 0,-1 1 0,0 0 0,1-1 0,-1 1 0,1 0 0,-1-1 0,0 1 0,0 0 0,1-1 0,-1 1 0,0 0 0,0 0 0,0-1 0,0 1 0,0 0 0,0 0 0,0-1 0,0 1 0,0 0 0,0 0 0,0-1 0,0 1 0,-1 0 0,1 0 0,0-1 0,-1 2 0,-7 34 0,4-22 0,0 0 0,1 0 0,0 1 0,-1 21 0,1-31-2815,-5-6-4187,-3-3-2944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44.042"/>
    </inkml:context>
    <inkml:brush xml:id="br0">
      <inkml:brushProperty name="width" value="0.025" units="cm"/>
      <inkml:brushProperty name="height" value="0.025" units="cm"/>
    </inkml:brush>
  </inkml:definitions>
  <inkml:trace contextRef="#ctx0" brushRef="#br0">1 1 22581,'0'0'5638,"36"12"-24344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44.383"/>
    </inkml:context>
    <inkml:brush xml:id="br0">
      <inkml:brushProperty name="width" value="0.025" units="cm"/>
      <inkml:brushProperty name="height" value="0.025" units="cm"/>
    </inkml:brush>
  </inkml:definitions>
  <inkml:trace contextRef="#ctx0" brushRef="#br0">79 92 16303,'0'0'6898,"-9"4"-5911,4-2-839,1 1 1,-1 0-1,1 0 0,-1 0 0,1 1 1,0-1-1,0 1 0,1 0 0,-1 0 1,1 1-1,0-1 0,0 1 0,0-1 1,1 1-1,-1 0 0,1 0 0,0 0 1,1 0-1,-1 0 0,1 1 0,0-1 1,0 0-1,1 1 0,0-1 0,0 6 1,0-10-129,0-1 1,0 0 0,1 1-1,-1-1 1,0 1 0,0-1 0,1 0-1,-1 1 1,0-1 0,1 0-1,-1 0 1,0 1 0,1-1 0,-1 0-1,1 0 1,-1 1 0,0-1-1,1 0 1,-1 0 0,1 0-1,-1 0 1,1 0 0,-1 0 0,0 1-1,1-1 1,-1 0 0,1 0-1,-1 0 1,1-1 0,-1 1 0,1 0-1,-1 0 1,0 0 0,1 0-1,-1 0 1,1 0 0,-1-1 0,0 1-1,1 0 1,-1 0 0,1-1-1,-1 1 1,0 0 0,1 0 0,-1-1-1,0 0 1,20-11 655,-8 0-439,-1 0-1,0-1 1,-1 0-1,-1 0 1,0-1-1,-1 0 1,0 0-1,-1-1 1,-1 0-1,0-1 1,-1 1-1,4-23 1,-34 154-237,24-111-117,1 0 0,-1 0-1,1 0 1,1 0 0,-1 0 0,0 0-1,1 0 1,0 0 0,1 0 0,-1 0-1,1 0 1,3 7 0,-3-10-23,0 0-1,0 0 1,0 0 0,0 0 0,0 0-1,1-1 1,-1 1 0,1-1 0,-1 0-1,1 1 1,0-1 0,-1 0 0,1 0-1,0-1 1,0 1 0,0-1 0,0 1 0,0-1-1,-1 0 1,1 0 0,0 0 0,0 0-1,4-1 1,26-6-5060,-4-14-3224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45.821"/>
    </inkml:context>
    <inkml:brush xml:id="br0">
      <inkml:brushProperty name="width" value="0.025" units="cm"/>
      <inkml:brushProperty name="height" value="0.025" units="cm"/>
    </inkml:brush>
  </inkml:definitions>
  <inkml:trace contextRef="#ctx0" brushRef="#br0">0 18 19058,'0'0'10122,"35"-18"-25113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0.278"/>
    </inkml:context>
    <inkml:brush xml:id="br0">
      <inkml:brushProperty name="width" value="0.025" units="cm"/>
      <inkml:brushProperty name="height" value="0.025" units="cm"/>
    </inkml:brush>
  </inkml:definitions>
  <inkml:trace contextRef="#ctx0" brushRef="#br0">201 72 17873,'0'0'4479,"-9"-3"-2792,3 1-1472,3 0-98,-1 0 0,0 0 1,0 1-1,0 0 0,0 0 0,0 0 0,0 0 0,0 1 0,0-1 0,-1 1 0,1 0 1,0 1-1,0-1 0,0 1 0,0-1 0,0 1 0,0 0 0,0 1 0,0-1 1,0 1-1,-6 3 0,2 2 24,0 1 0,0 0 0,1 0 1,0 1-1,0 0 0,1 0 0,0 1 1,0 0-1,-3 10 0,5-12-104,1 0 0,0 0-1,1 0 1,0 0 0,0 0-1,1 1 1,0-1 0,0 1 0,1-1-1,0 1 1,0-1 0,3 13 0,-3-20-34,0 0 1,0-1-1,1 1 1,-1 0-1,0-1 1,0 1-1,1 0 1,-1-1 0,0 1-1,1 0 1,-1-1-1,1 1 1,-1-1-1,1 1 1,-1-1-1,1 1 1,-1-1 0,1 1-1,0-1 1,-1 1-1,1-1 1,-1 0-1,1 1 1,0-1 0,-1 0-1,1 0 1,0 0-1,0 1 1,1-1-1,23-8 213,16-24 321,-25 13-266,-1 0 0,-1-2 1,0 1-1,-2-2 0,-1 0 0,0 0 0,-1-1 1,-2 0-1,11-47 0,-28 119-360,3-24 113,2 0 0,0 0 0,1 0 0,2 1 1,0-1-1,5 41 0,-4-64-40,1-1 0,-1 1 1,1-1-1,-1 1 0,1-1 0,-1 1 1,1-1-1,0 1 0,0-1 0,-1 1 1,1-1-1,0 0 0,0 1 0,1-1 1,-1 0-1,0 0 0,0 0 0,0 0 1,1 0-1,-1 0 0,1 0 0,-1-1 1,1 1-1,1 0 0,0 0-52,0-1 1,0 1-1,0-1 0,0 0 0,0 0 0,0-1 0,0 1 1,0 0-1,0-1 0,0 0 0,0 0 0,3-1 1,4-2-464,0-1 1,-1 0 0,1-1 0,-1 0 0,0 0 0,10-9 0,21-31-4115,-16 13-1184,1-8-6823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0.822"/>
    </inkml:context>
    <inkml:brush xml:id="br0">
      <inkml:brushProperty name="width" value="0.025" units="cm"/>
      <inkml:brushProperty name="height" value="0.025" units="cm"/>
    </inkml:brush>
  </inkml:definitions>
  <inkml:trace contextRef="#ctx0" brushRef="#br0">1 0 16271,'0'0'7175,"5"15"-5915,4 17-851,-2 0 0,-1 1 0,-1-1 0,0 36 0,-4-17-307,-2-19 91,2 0 0,1 0 0,2 1 0,10 41 0,-14-72-115,0-1 0,1 1 0,-1 0 0,1-1 0,0 1 0,-1-1 0,1 1-1,0-1 1,0 1 0,0-1 0,0 1 0,0-1 0,0 0 0,0 1 0,0-1 0,1 0 0,-1 0-1,0 0 1,1 0 0,-1 0 0,1 0 0,1 0 0,-1-1 11,-1 0 0,1 0 0,0 0 0,-1 0 0,1 0 0,0-1 0,-1 1 0,1-1 1,-1 1-1,1-1 0,-1 1 0,1-1 0,-1 0 0,1 0 0,-1 0 0,0 0 0,1 0 0,0-1 0,7-7 190,-1 0 0,0-1 0,0 1 1,9-17-1,5-12-199,31-70 1,-45 87-260,0 0 0,-2 0 0,0-1 0,-2 1 0,4-31 0,-8 52 58,0-1 0,0 1 1,0-1-1,0 1 0,0-1 1,0 1-1,0 0 0,0-1 1,0 1-1,0-1 0,-1 1 1,1-1-1,0 1 0,0 0 1,0-1-1,0 1 0,-1-1 1,1 1-1,0 0 1,0-1-1,-1 1 0,1 0 1,0-1-1,0 1 0,-1 0 1,1-1-1,-1 1 0,1 0 1,0 0-1,-1 0 0,1-1 1,0 1-1,-1 0 0,1 0 1,-1 0-1,1 0 0,-1 0 1,1 0-1,0-1 0,-1 1 1,1 0-1,-1 0 0,0 1 1,-20 5-6321,-2 9-1422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1.166"/>
    </inkml:context>
    <inkml:brush xml:id="br0">
      <inkml:brushProperty name="width" value="0.025" units="cm"/>
      <inkml:brushProperty name="height" value="0.025" units="cm"/>
    </inkml:brush>
  </inkml:definitions>
  <inkml:trace contextRef="#ctx0" brushRef="#br0">0 132 13805,'0'0'8040,"50"33"-6343,-32-33-640,3 0-865,1-8-160,2-11-1377,2-6-801,-3-7-1281,-3-5-1986,-2-7-6534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1.495"/>
    </inkml:context>
    <inkml:brush xml:id="br0">
      <inkml:brushProperty name="width" value="0.025" units="cm"/>
      <inkml:brushProperty name="height" value="0.025" units="cm"/>
    </inkml:brush>
  </inkml:definitions>
  <inkml:trace contextRef="#ctx0" brushRef="#br0">61 1 14958,'0'0'8376,"-5"15"-7532,-10 34-16,3 1 1,2 1 0,-7 101 0,17-141-620,-1 4-75,1-1 0,0 0 0,1 1 0,1-1 0,4 18-1,-6-30-93,1 0 0,-1 1 0,1-1 0,0 0 0,0 0-1,0 0 1,0 0 0,1 0 0,-1 0 0,0 0-1,1 0 1,-1 0 0,1 0 0,0-1 0,0 1-1,0-1 1,0 0 0,-1 1 0,2-1 0,-1 0-1,0 0 1,0 0 0,0 0 0,0 0 0,1-1-1,-1 1 1,0-1 0,1 0 0,-1 1 0,0-1 0,1 0-1,-1 0 1,1-1 0,-1 1 0,0 0 0,1-1-1,-1 1 1,0-1 0,4-1 0,1-1 40,-1 0 1,0 0-1,0-1 1,0 0 0,0 0-1,0 0 1,-1-1-1,0 0 1,0 0-1,0 0 1,-1 0-1,1-1 1,-1 0-1,0 0 1,3-7-1,-2 3-47,0 0 0,0 0 0,-1-1 0,-1 1 0,0-1 0,0 0 0,-1 0 0,1-21 0,-21 71-401,13-27 389,0 1 0,1-1 0,1 1-1,0 0 1,0 0 0,2 1 0,-1-1 0,2 0 0,0 1 0,1 15 0,0-28-14,-1-1 1,1 1 0,-1 0 0,0 0 0,1 0-1,-1 0 1,1-1 0,0 1 0,-1 0 0,1 0 0,0-1-1,-1 1 1,1-1 0,0 1 0,0 0 0,0-1 0,-1 1-1,1-1 1,0 0 0,0 1 0,0-1 0,0 0-1,0 1 1,0-1 0,0 0 0,0 0 0,0 0 0,0 0-1,0 0 1,0 0 0,-1 0 0,1 0 0,0 0 0,0-1-1,0 1 1,0 0 0,0-1 0,0 1 0,1-1-1,2 0 56,0-1-1,-1 0 1,1 1-1,-1-1 1,1 0-1,-1-1 1,0 1 0,5-5-1,3-6-39,0-2 0,-1 1 0,-1-1 1,0-1-1,-1 1 0,-1-2 0,0 1 0,-1-1 0,-1 0 0,-1 0 0,0 0 1,-1-1-1,-1 1 0,0-23 0,-20 110-23,14-46 0,1 0 0,1 0 0,1 0 0,3 26 0,-2-49-3,0-1-1,0 1 1,0-1 0,0 1 0,0-1-1,0 1 1,0-1 0,0 1-1,1-1 1,-1 1 0,0-1-1,0 1 1,1-1 0,-1 1 0,0-1-1,0 1 1,1-1 0,-1 0-1,1 1 1,-1-1 0,0 1-1,1-1 1,-1 0 0,1 0 0,-1 1-1,1-1 1,-1 0 0,0 0-1,1 1 1,-1-1 0,1 0-1,-1 0 1,1 0 0,0 0 0,0 0-1,22-8-495,-18 5 71,0 0 0,0-1 0,0 0 0,0 0 0,-1 0 0,5-6 0,-2-3-6154,-2 0-3305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2.306"/>
    </inkml:context>
    <inkml:brush xml:id="br0">
      <inkml:brushProperty name="width" value="0.025" units="cm"/>
      <inkml:brushProperty name="height" value="0.025" units="cm"/>
    </inkml:brush>
  </inkml:definitions>
  <inkml:trace contextRef="#ctx0" brushRef="#br0">0 442 11627,'0'0'12604,"12"3"-11211,-3 0-1186,1 1 251,0-1 1,0-1 0,0 0-1,19 2 1,-26-4-359,0 0 0,0 0 0,0 0-1,0-1 1,0 1 0,-1-1 0,1 1 0,0-1 0,0 0 0,-1 0 0,1 0 0,0-1-1,-1 1 1,1-1 0,-1 1 0,0-1 0,0 0 0,1 0 0,-1 0 0,0 0-1,0 0 1,-1 0 0,1 0 0,2-6 0,-1 3 25,-1 0 0,0-1 0,0 1 0,-1-1 0,0 0 0,0 1 0,0-1 0,-1 0 0,1 1 0,-1-1 0,-1 0 0,0-8 0,0 12-118,1 0 0,0 1 1,-1-1-1,1 1 0,-1-1 0,0 0 1,1 1-1,-1-1 0,0 1 1,0 0-1,0-1 0,0 1 0,0 0 1,0-1-1,-1 1 0,1 0 0,0 0 1,-1 0-1,1 0 0,-1 0 0,1 0 1,-1 1-1,1-1 0,-1 0 1,1 1-1,-1-1 0,0 1 0,1-1 1,-1 1-1,0 0 0,1 0 0,-1 0 1,0 0-1,1 0 0,-1 0 1,0 0-1,1 1 0,-1-1 0,0 1 1,1-1-1,-1 1 0,0 0 0,1-1 1,-1 1-1,-2 2 0,0 0-24,0 0 1,0 0-1,0 0 0,1 0 0,-1 1 1,1 0-1,0 0 0,0 0 0,0 0 1,0 0-1,1 1 0,0-1 0,0 1 0,0 0 1,-2 7-1,-2 8 10,0 0 1,-3 28-1,7-37 25,1-1 1,0 0 0,0 0-1,1 0 1,0 1 0,3 16-1,-2-25-14,0 0-1,0 1 0,0-1 1,0 0-1,0 0 0,0 0 1,1 0-1,-1 0 1,0 0-1,1-1 0,0 1 1,0 0-1,-1-1 1,1 1-1,0-1 0,0 0 1,0 1-1,0-1 1,1 0-1,-1 0 0,0 0 1,0-1-1,1 1 1,-1-1-1,0 1 0,1-1 1,-1 0-1,0 1 1,1-1-1,-1-1 0,1 1 1,-1 0-1,3-1 0,6-1-91,-1 0 0,0 0 0,1-1 0,-1-1 0,0 0 0,-1 0 0,1-1 0,-1 0 0,0 0 0,0-1 0,-1-1 0,1 1 0,9-12 0,6-5-88,-1-2-1,37-55 1,-40 53 199,-2-1 0,0 0-1,-2-2 1,-2 0 0,0-1 0,17-60 0,-31 89-9,0 1 0,1-1 1,-1 1-1,0-1 0,1 1 0,-1-1 1,0 1-1,0-1 0,0 0 0,-1 1 1,1-1-1,0 1 0,0-1 0,-1 1 0,1-1 1,-1 1-1,0-2 0,0 2-11,1 1-1,-1 0 1,1 0 0,-1-1-1,0 1 1,1 0-1,-1 0 1,1-1 0,-1 1-1,0 0 1,1 0-1,-1 0 1,1 0 0,-1 0-1,0 0 1,1 0-1,-1 0 1,0 0 0,1 0-1,-1 1 1,1-1-1,-1 0 1,0 0 0,1 0-1,-1 1 1,1-1-1,-1 1 1,-5 2-8,0 1 0,1 0 0,0 0 0,0 0 0,0 1 0,-5 6 0,0 3 29,-1 0 1,2 0-1,0 1 1,1 1-1,1-1 1,0 1-1,1 1 1,0-1 0,2 1-1,0 0 1,1 0-1,0 0 1,2 1-1,0 23 1,1-38-19,0-1 1,0 0-1,0 1 1,0-1 0,1 0-1,-1 1 1,1-1-1,-1 0 1,1 0-1,0 1 1,0-1-1,0 0 1,0 0-1,0 0 1,1 0-1,-1 0 1,0 0-1,1-1 1,0 1-1,-1 0 1,1-1-1,0 1 1,0-1-1,0 0 1,0 1 0,0-1-1,0 0 1,0 0-1,1 0 1,-1-1-1,0 1 1,0 0-1,1-1 1,-1 0-1,0 1 1,1-1-1,4 0 1,-1-1 20,1 0 1,-1 0 0,1 0-1,-1-1 1,0 0 0,0 0-1,1 0 1,-2-1 0,1 0-1,0 0 1,0-1 0,-1 1-1,6-6 1,18-20 39,-1-2 0,-1-1-1,-2-1 1,-1-2 0,-2 0 0,-1-1-1,30-74 1,-48 104-67,-1 1 0,0-1 0,0 0 0,0 0 0,0-1 0,-1 1 0,0 0 0,0 0 0,-1-1 0,0 1 0,-1-8 0,1 13 0,0 1 0,-1-1 0,1 1 0,0-1 0,-1 1 0,1-1 0,0 1 0,-1-1 0,1 1 0,-1 0 0,1-1 0,-1 1 0,1 0 0,-1-1 0,0 1 0,1 0 0,-1 0 0,1-1 0,-1 1 0,1 0 0,-1 0 0,0 0 0,1 0 0,-1 0 0,1 0 0,-1 0 0,0 0 0,1 0 0,-1 0 0,1 0 0,-1 0 0,0 1 0,1-1 0,-1 0 0,1 0 0,-1 1 0,1-1 0,-1 0 0,1 1 0,-1-1 0,1 0 0,-1 1 0,1-1 0,-1 1 0,-24 18 0,9-1 0,0 1 0,1 1 0,0 0 0,2 1 0,-15 32 0,21-39 0,0 1 0,2 1 0,0-1 0,0 1 0,2-1 0,0 1 0,0 0 0,2 1 0,0 21 0,1-35 3,0-1 0,1 1-1,-1 0 1,1-1 0,0 1 0,-1-1 0,1 1 0,0-1-1,1 1 1,-1-1 0,0 0 0,1 1 0,-1-1-1,1 0 1,0 0 0,0 0 0,-1 0 0,1 0 0,1-1-1,-1 1 1,3 2 0,1-1 3,0-1 0,0 0 1,0 0-1,0 0 0,0 0 0,0-1 1,0 0-1,1 0 0,6-1 0,5 0-95,-1-1 1,0-1-1,1 0 0,-1-1 1,0-1-1,19-7 1,2-6-3238,-8-2-3870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3.130"/>
    </inkml:context>
    <inkml:brush xml:id="br0">
      <inkml:brushProperty name="width" value="0.025" units="cm"/>
      <inkml:brushProperty name="height" value="0.025" units="cm"/>
    </inkml:brush>
  </inkml:definitions>
  <inkml:trace contextRef="#ctx0" brushRef="#br0">124 266 18257,'0'-4'566,"0"1"0,0-1-1,-1 1 1,1 0 0,-1-1 0,0 1-1,0 0 1,0-1 0,-1 1 0,1 0-1,-4-5 1,4 7-468,0 0-1,1 0 1,-1 0-1,0 0 1,0 1-1,0-1 1,0 0-1,0 1 1,0-1-1,0 0 1,-1 1-1,1-1 1,0 1 0,0 0-1,0-1 1,0 1-1,-1 0 1,1 0-1,0 0 1,0 0-1,-1 0 1,1 0-1,0 0 1,0 0 0,-1 0-1,1 1 1,0-1-1,0 0 1,0 1-1,0-1 1,-1 1-1,1 0 1,0-1-1,0 1 1,0 0-1,0-1 1,-1 3 0,-3 1-67,0 1 0,0 0 0,1 1 0,0-1 1,0 1-1,0 0 0,1 0 0,0 0 0,0 0 1,1 1-1,-4 12 0,0 1-40,1 1 0,-3 34 0,8-53 14,0 41-30,0-42 27,0 0 0,1-1 0,-1 1 0,0 0 0,0 0 0,1-1 0,-1 1 0,0 0 0,1 0 0,-1-1 0,1 1 0,-1 0 0,1-1 0,-1 1 0,1-1 0,0 1 0,-1-1 0,1 1 0,-1-1 0,1 1 0,0-1 0,0 0 0,-1 1 0,1-1 0,0 0 0,0 0 0,-1 1 0,1-1 0,0 0 0,0 0 0,0 0 0,-1 0 0,1 0 0,0 0 0,0 0 0,0 0 0,-1 0 0,1-1 0,0 1 0,0 0 0,0 0 0,-1-1 0,1 1 0,0 0 0,-1-1 0,2 0 0,5-3 118,0 0 1,0-1-1,0 0 0,0 0 0,-1-1 0,0 0 0,0 0 1,-1 0-1,0-1 0,6-8 0,43-77 986,-49 84-1030,12-26 105,-2-1 1,-1 0-1,-2-1 1,-1-1-1,11-69 1,-35 199-182,2-28 0,2 2 0,2 127 0,7-192-90,0-1 1,0 1-1,0-1 0,0 1 1,1-1-1,-1 1 0,0-1 0,1 1 1,-1-1-1,1 1 0,0-1 1,-1 1-1,1-1 0,0 0 1,0 0-1,0 1 0,0-1 0,0 0 1,0 0-1,0 0 0,0 0 1,0 0-1,1 0 0,-1 0 1,0 0-1,1-1 0,-1 1 0,0 0 1,1-1-1,-1 1 0,1-1 1,-1 1-1,1-1 0,-1 0 1,1 0-1,0 0 0,-1 0 1,1 0-1,-1 0 0,1 0 0,-1 0 1,4-1-1,-2 0-346,1 0 0,0 0-1,0-1 1,0 1 0,0-1 0,-1 0-1,1 0 1,-1 0 0,0 0 0,1-1-1,-1 1 1,0-1 0,0 0 0,-1 0-1,5-5 1,7-22-6600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4.094"/>
    </inkml:context>
    <inkml:brush xml:id="br0">
      <inkml:brushProperty name="width" value="0.025" units="cm"/>
      <inkml:brushProperty name="height" value="0.025" units="cm"/>
    </inkml:brush>
  </inkml:definitions>
  <inkml:trace contextRef="#ctx0" brushRef="#br0">1 430 16688,'0'0'8984,"1"8"-7142,5 28-657,-5-35-1145,0 0-1,-1 0 1,1 1-1,-1-1 1,1 0-1,0 0 1,0 0 0,0 0-1,0 0 1,0 0-1,0-1 1,0 1-1,0 0 1,0 0-1,0-1 1,0 1-1,0-1 1,0 1 0,1-1-1,-1 1 1,0-1-1,1 0 1,-1 1-1,0-1 1,0 0-1,1 0 1,-1 0 0,0 0-1,1 0 1,-1 0-1,0 0 1,0-1-1,1 1 1,-1 0-1,0-1 1,0 1-1,1-1 1,1-1 0,1 1 17,0-1 0,0 0 0,0 0 0,0 0 0,-1-1 1,1 1-1,-1-1 0,1 0 0,3-5 0,-3 2 71,0-1 0,-1 0-1,0 0 1,0 0 0,0-1 0,-1 1 0,0-1-1,-1 1 1,0-1 0,0 0 0,-1 0-1,1 1 1,-2-1 0,0-9 0,1 17-128,0-1 1,0 0-1,0 1 1,-1-1-1,1 0 1,0 1 0,0-1-1,0 0 1,-1 1-1,1-1 1,0 1-1,0-1 1,-1 0-1,1 1 1,-1-1 0,1 1-1,0-1 1,-1 1-1,1-1 1,-1 1-1,1 0 1,-1-1-1,1 1 1,-1-1 0,0 1-1,1 0 1,-1 0-1,1-1 1,-1 1-1,0 0 1,1 0-1,-1 0 1,0 0 0,1-1-1,-1 1 1,0 0-1,1 0 1,-1 0-1,0 1 1,1-1-1,-1 0 1,0 0 0,1 0-1,-1 0 1,1 1-1,-2-1 1,-1 1-14,1 1 0,0-1 0,-1 0 0,1 1 1,0-1-1,0 1 0,0-1 0,0 1 0,0 0 0,1 0 0,-3 2 1,-3 9 10,1 0 0,0 0 1,0 0-1,2 1 0,-1 0 1,2-1-1,0 2 0,1-1 1,0 0-1,1 0 0,0 1 1,4 26-1,-3-40 5,0 1-1,1-1 1,-1 0-1,1 1 1,-1-1 0,1 0-1,-1 1 1,1-1-1,0 0 1,0 0-1,-1 0 1,1 0 0,0 0-1,0 0 1,0 0-1,0 0 1,1 0-1,-1 0 1,0 0 0,0-1-1,0 1 1,1 0-1,-1-1 1,0 1-1,1-1 1,-1 0 0,0 1-1,1-1 1,-1 0-1,1 0 1,-1 0-1,0 0 1,1 0 0,-1 0-1,1 0 1,-1 0-1,0-1 1,1 1-1,-1-1 1,2 0 0,3-1 6,-1 1 0,0-1 0,0-1 0,0 1 0,0-1 0,0 0 0,0 0 0,7-7 0,-1-2-9,-2 0 0,1-1 0,-2 0 0,0 0 0,0-1 0,-1 0 0,-1-1 0,0 1 0,-1-1 0,-1 0 0,0 0 0,2-25 0,-19 103 0,8-46 0,1-1 0,0 1 0,1 1 0,2-1 0,-1 29 0,2-45 0,0-1 0,0 1 0,0 0 0,0 0 0,1 0 0,-1-1 0,0 1 0,0 0 0,1 0 0,-1-1 0,0 1 0,1 0 0,-1 0 0,1-1 0,-1 1 0,1-1 0,-1 1 0,1 0 0,-1-1 0,1 1 0,-1-1 0,1 1 0,0-1 0,-1 1 0,1-1 0,0 0 0,0 1 0,-1-1 0,1 0 0,0 0 0,0 0 0,-1 1 0,1-1 0,0 0 0,0 0 0,0 0 0,-1 0 0,1 0 0,0 0 0,0 0 0,0-1 0,-1 1 0,1 0 0,1-1 0,2 0 0,-1 0 0,1-1 0,-1 1 0,0-1 0,1 0 0,-1 0 0,0 0 0,0 0 0,3-3 0,8-13 0,0 0 0,-1 0 0,-1-1 0,0-1 0,-2 0 0,0-1 0,-1 0 0,-1 0 0,7-35 0,-13 125 0,-4-53 0,0-10 0,1 1 0,0 0 0,0 0 0,1 0 0,-1 0 0,2 0 0,-1 0 0,1 0 0,0-1 0,3 14 0,-3-20 0,0 1 0,0 0 0,0 0 0,0 0 0,0-1 0,0 1 0,0-1 0,0 1 0,0-1 0,0 1 0,0-1 0,0 0 0,1 1 0,-1-1 0,0 0 0,0 0 0,0 0 0,1 0 0,-1 0 0,0 0 0,0 0 0,0 0 0,0 0 0,1-1 0,-1 1 0,0 0 0,0-1 0,0 1 0,0-1 0,0 1 0,0-1 0,0 0 0,0 1 0,0-1 0,0 0 0,0 0 0,0-1 0,34-33 0,-18 11 0,-1-2 0,-1 0 0,-2-1 0,0 0 0,-2-1 0,-1 0 0,-1-1 0,-2 0 0,-1-1 0,-1 1 0,-1-1 0,-1-56 0,-3 86 0,0-1 0,1 0 0,-1 1 0,0-1 0,0 0 0,0 1 0,0-1 0,0 0 0,0 1 0,0-1 0,0 0 0,0 1 0,0-1 0,0 0 0,0 1 0,-1-1 0,1 0 0,0 1 0,0-1 0,-1 1 0,1-1 0,0 0 0,-1 1 0,1-1 0,-1 1 0,1-1 0,-1 1 0,0-1 0,-10 16 0,-9 36 0,11-19 0,2 0 0,1 1 0,2 0 0,0 0 0,3 0 0,1 1 0,1-1 0,7 45 0,2-48 0,-10-29 0,0 0 0,0-1 0,0 1 0,0 0 0,0 0 0,0 0 0,1 0 0,-1-1 0,0 1 0,1 0 0,-1 0 0,0 0 0,1-1 0,-1 1 0,1 0 0,-1-1 0,1 1 0,0-1 0,-1 1 0,1 0 0,0-1 0,-1 1 0,1-1 0,0 1 0,0-1 0,-1 0 0,2 1 0,-1-4 0,0 0 0,0 0 0,-1 0 0,0 0 0,1 0 0,-1 0 0,0-1 0,0 1 0,-2-5 0,2-2 0,-1-1 0,0 1 0,-1-1 0,0 1 0,-1-1 0,0 1 0,-1 0 0,0 0 0,0 0 0,-1 1 0,0-1 0,-1 1 0,0 0 0,0 1 0,-1 0 0,0 0 0,-1 0 0,0 1 0,0 0 0,-11-7 0,30 19-106,0-1-1,1 0 1,-1 0 0,1-1-1,0-1 1,0 0 0,0-1-1,0 0 1,0 0-1,0-1 1,0-1 0,16-3-1,2-9-5429,-6-11-4873,-13 10 3042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0.478"/>
    </inkml:context>
    <inkml:brush xml:id="br0">
      <inkml:brushProperty name="width" value="0.025" units="cm"/>
      <inkml:brushProperty name="height" value="0.025" units="cm"/>
    </inkml:brush>
  </inkml:definitions>
  <inkml:trace contextRef="#ctx0" brushRef="#br0">0 31 20275,'13'-6'1634,"0"0"-1346,0 2-192,1-2-1089,-5-2-5285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4.453"/>
    </inkml:context>
    <inkml:brush xml:id="br0">
      <inkml:brushProperty name="width" value="0.025" units="cm"/>
      <inkml:brushProperty name="height" value="0.025" units="cm"/>
    </inkml:brush>
  </inkml:definitions>
  <inkml:trace contextRef="#ctx0" brushRef="#br0">10 1 4388,'0'0'18877,"2"8"-18680,2 4-140,-2-8-23,-1 0 0,0 1 0,0-1 0,0 1 0,0 0 0,0-1 0,-1 1 0,0 5 0,-1-10-445,0 0 1,0 0-1,0 0 0,0-1 0,0 1 1,0 0-1,0 0 0,0-1 1,0 1-1,0-1 0,0 1 0,0-1 1,0 1-1,0-1 0,0 1 0,-1-3 1,-4-4-6151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4.797"/>
    </inkml:context>
    <inkml:brush xml:id="br0">
      <inkml:brushProperty name="width" value="0.025" units="cm"/>
      <inkml:brushProperty name="height" value="0.025" units="cm"/>
    </inkml:brush>
  </inkml:definitions>
  <inkml:trace contextRef="#ctx0" brushRef="#br0">21 1 10346,'0'0'18369,"2"8"-18038,-1 21 49,0 0-1,-1 0 1,-2 0-1,-8 39 1,5-38-15,1 1-1,2-1 1,1 0-1,4 49 1,-3-77-365,1 0 0,-1 1 0,0-1 0,1 0 0,0 0 0,0 0 0,-1 0 0,1 0 0,0-1 0,0 1 0,1 0 0,-1 0 0,0-1 0,1 1 0,-1 0 0,1-1 0,-1 0 0,1 1 0,0-1 0,-1 0 0,1 0 0,0 0 0,0 0 0,0 0 0,0 0 0,0 0 0,0-1 0,0 1 0,0-1 0,0 0 0,0 1 0,1-1 0,-1 0 0,0 0 0,0 0 0,0 0 0,0-1 0,4 0 0,1 0 0,-1-1 0,1 0 0,0 0 0,-1-1 0,1 1 0,-1-1 0,0-1 0,0 1 0,0-1 0,9-8 0,-6 3 0,-1 0 0,0-1 0,-1 0 0,0 0 0,-1 0 0,0-1 0,-1 0 0,0 0 0,0-1 0,-1 1 0,-1-1 0,0 0 0,-1 0 0,0 0 0,0 0 0,-1-16 0,-1 28 0,0-1 0,0 1 0,0 0 0,0 0 0,0 0 0,0 0 0,0 0 0,0 0 0,0 0 0,0-1 0,0 1 0,0 0 0,0 0 0,0 0 0,0 0 0,0 0 0,0 0 0,0 0 0,0-1 0,0 1 0,0 0 0,0 0 0,0 0 0,0 0 0,0 0 0,0 0 0,-1 0 0,1 0 0,0-1 0,0 1 0,0 0 0,0 0 0,0 0 0,0 0 0,0 0 0,0 0 0,0 0 0,-1 0 0,1 0 0,0 0 0,0 0 0,0 0 0,0 0 0,0 0 0,0 0 0,0 0 0,-1 0 0,1 0 0,0 0 0,0 0 0,0 0 0,0 0 0,0 0 0,0 0 0,0 0 0,-1 0 0,1 0 0,0 0 0,0 0 0,0 0 0,0 0 0,0 0 0,0 0 0,0 0 0,-9 10 0,-6 13 0,9-11 0,2 0 0,0 0 0,0 1 0,1 0 0,0-1 0,1 1 0,1 0 0,0 0 0,1 0 0,1 16 0,0-28 0,-1 0 0,1 0 0,0 0 0,0 1 0,0-1 0,0 0 0,0 0 0,0 0 0,0 0 0,0-1 0,0 1 0,0 0 0,0 0 0,0-1 0,1 1 0,-1-1 0,0 1 0,1-1 0,-1 1 0,0-1 0,1 0 0,-1 1 0,0-1 0,1 0 0,-1 0 0,1 0 0,-1 0 0,0 0 0,1-1 0,-1 1 0,1 0 0,-1-1 0,0 1 0,3-2 0,2 1 0,1-1 0,-1 0 0,1-1 0,-1 1 0,11-7 0,-14 6-285,0 1 1,0-1-1,0 0 0,0 0 0,0 0 1,0 0-1,-1 0 0,1-1 0,-1 1 1,2-5-1,-1 1-894,-1 0-1,0 0 1,-1 0-1,1 0 1,-1-1 0,-1 1-1,1 0 1,-1-9 0,0-21-8938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5.155"/>
    </inkml:context>
    <inkml:brush xml:id="br0">
      <inkml:brushProperty name="width" value="0.025" units="cm"/>
      <inkml:brushProperty name="height" value="0.025" units="cm"/>
    </inkml:brush>
  </inkml:definitions>
  <inkml:trace contextRef="#ctx0" brushRef="#br0">0 0 17168,'0'0'9161,"57"61"-13517,-32-50-609,0 0-4740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5.483"/>
    </inkml:context>
    <inkml:brush xml:id="br0">
      <inkml:brushProperty name="width" value="0.025" units="cm"/>
      <inkml:brushProperty name="height" value="0.025" units="cm"/>
    </inkml:brush>
  </inkml:definitions>
  <inkml:trace contextRef="#ctx0" brushRef="#br0">70 316 15086,'0'0'3438,"-6"8"-379,6-6-3010,-43 70 4461,40-66-4165,0 0 0,0 1 1,1-1-1,0 1 0,0-1 0,0 1 1,1 0-1,0 0 0,0 0 0,1 0 0,0 11 1,1-17-332,-1 0 0,1 0 1,-1 0-1,1-1 1,-1 1-1,1 0 0,-1-1 1,1 1-1,0 0 1,-1-1-1,1 1 0,0-1 1,-1 1-1,1-1 1,0 1-1,0-1 0,0 0 1,-1 1-1,1-1 1,0 0-1,0 0 1,0 1-1,0-1 0,0 0 1,0 0-1,-1 0 1,1 0-1,0 0 0,0 0 1,0 0-1,0-1 1,0 1-1,0 0 0,-1 0 1,1-1-1,1 0 1,2 0 83,0 0 1,0 0 0,-1 0 0,1-1 0,-1 0 0,1 0 0,5-4 0,2-6-42,0 0 0,-1-1 0,-1 0 1,0 0-1,0-1 0,-2 0 1,0 0-1,0-1 0,-1 0 0,-1-1 1,4-18-1,-1-4 61,-2 0-1,-2 0 1,0-59 0,-4 91-132,0-1 1,-1 1-1,0-1 0,0 1 1,0-1-1,-1 1 1,0 0-1,-3-8 0,4 13 10,1-1-1,-1 1 1,0 0-1,0-1 0,0 1 1,0 0-1,0 0 1,0 0-1,0-1 1,0 1-1,-1 0 1,1 1-1,0-1 0,-1 0 1,1 0-1,0 0 1,-1 1-1,1-1 1,-1 1-1,1-1 1,-1 1-1,1 0 0,-1 0 1,1-1-1,-1 1 1,0 0-1,1 0 1,-1 0-1,1 1 1,-1-1-1,1 0 0,-1 1 1,1-1-1,-1 1 1,1-1-1,-1 1 1,1-1-1,0 1 1,-1 0-1,-1 1 0,-2 2-3,-1 0-1,1 1 1,0-1-1,0 1 0,1 0 1,-1 1-1,1-1 1,0 1-1,1-1 0,-1 1 1,1 1-1,-3 7 0,2-3 49,0-1 0,0 1-1,1 0 1,1 0 0,-1 0-1,0 20 1,4-28-37,-1 0 0,0 0 1,1-1-1,0 1 0,0 0 1,0-1-1,0 1 0,0 0 1,0-1-1,1 1 0,-1-1 1,1 0-1,-1 1 0,1-1 1,0 0-1,0 0 0,0 0 0,0-1 1,1 1-1,-1 0 0,0-1 1,1 1-1,3 1 0,10 4-119,-1 0-1,34 8 1,-1 1-901,-43-13 912,0-1-1,0 1 1,0 0-1,0 0 0,-1 1 1,0-1-1,0 1 1,0 0-1,0 0 0,0 1 1,-1-1-1,0 1 1,0-1-1,0 1 0,0 0 1,-1 0-1,0 0 1,0 1-1,0-1 0,-1 0 1,1 1-1,-1-1 1,-1 1-1,1-1 0,-1 1 1,0 0-1,0-1 1,-1 1-1,1-1 0,-1 1 1,-4 10-1,-3 0-4480,-1-7-3507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6.694"/>
    </inkml:context>
    <inkml:brush xml:id="br0">
      <inkml:brushProperty name="width" value="0.025" units="cm"/>
      <inkml:brushProperty name="height" value="0.025" units="cm"/>
    </inkml:brush>
  </inkml:definitions>
  <inkml:trace contextRef="#ctx0" brushRef="#br0">10 34 14990,'-1'70'5778,"5"117"551,-2-166-6058,2 1 0,0-1 0,1 0-1,1 0 1,1 0 0,15 30 0,-22-50-240,1 1 1,0 0 0,-1-1-1,1 1 1,0 0 0,0-1-1,0 1 1,1-1 0,-1 0-1,0 1 1,0-1 0,1 0-1,-1 0 1,1 0 0,-1 1-1,1-2 1,3 3 0,-5-3 29,1 0 1,0 0 0,0-1 0,0 1 0,0 0-1,-1 0 1,1-1 0,0 1 0,0 0-1,-1-1 1,1 1 0,0-1 0,0 1 0,-1-1-1,1 1 1,0-1 0,-1 1 0,1-1-1,-1 0 1,1 1 0,-1-1 0,1 0 0,-1 1-1,0-1 1,1-2 0,3-4 161,-2-1 0,1 0 0,-1 1 0,0-1 0,0-1 0,0-10 0,-1 2-221,0 0 1,-1 0-1,-1 0 1,-1 0-1,0 0 1,-1 0-1,-1 0 1,0 0-1,-1 1 1,-1 0-1,-1 0 1,0 0-1,-1 1 1,-20-28-1,26 41-2,1 0 0,-1 0 0,0 0 0,0 0 0,0 0 0,0 0 0,0 1 0,0-1 0,0 1 0,0 0 0,-3-2 0,4 3 0,0 0 0,1 0 0,-1 0 0,1 0 0,-1 0 0,0 0 0,1 0 0,-1 0 0,0 1 0,1-1 0,-1 0 0,1 0 0,-1 1 0,0-1 0,1 0 0,-1 0 0,1 1 0,-1-1 0,1 1 0,-1-1 0,1 0 0,0 1 0,-1-1 0,1 1 0,-1-1 0,1 1 0,0-1 0,-1 1 0,1 0 0,0-1 0,0 1 0,-1-1 0,1 1 0,0 0 0,0-1 0,0 1 0,0-1 0,0 1 0,0 0 0,0-1 0,0 1 0,0 0 0,0-1 0,0 2 0,-1 9 0,0 0 0,1 0 0,0 0 0,0 0 0,1 0 0,0 0 0,5 14 0,-6-23 0,1 1 0,0 0 0,1-1 0,-1 1 0,0-1 0,1 1 0,-1-1 0,1 0 0,0 0 0,0 0 0,0 0 0,0 0 0,0 0 0,0 0 0,0 0 0,1-1 0,-1 1 0,1-1 0,-1 0 0,1 0 0,0 0 0,-1 0 0,1 0 0,0-1 0,0 1 0,-1-1 0,1 1 0,0-1 0,0 0 0,0 0 0,-1-1 0,1 1 0,4-1 0,0-1 0,0 0 0,0-1 0,0 0 0,0 0 0,-1 0 0,0-1 0,1 0 0,-1 0 0,-1 0 0,1-1 0,-1 0 0,1 0 0,-1 0 0,-1-1 0,1 1 0,-1-1 0,4-8 0,2-3 0,0 1 0,-2-2 0,0 1 0,-1-1 0,7-27 0,-8 4 0,-2 14 0,-3 26 0,-1 14 0,-6 99 0,-1 74 0,7-185 0,0 1 0,-1-1 0,1 1 0,1-1 0,-1 1 0,0-1 0,0 1 0,0-1 0,1 1 0,-1-1 0,1 1 0,-1-1 0,1 1 0,0-1 0,-1 0 0,1 1 0,0-1 0,0 0 0,0 0 0,0 1 0,0-1 0,0 0 0,0 0 0,1 0 0,-1 0 0,0-1 0,0 1 0,3 1 0,-2-2 0,-1 0 0,1 0 0,0 0 0,-1-1 0,1 1 0,-1 0 0,1-1 0,-1 1 0,1-1 0,-1 0 0,0 1 0,1-1 0,-1 0 0,0 0 0,0 0 0,1 0 0,-1 0 0,0 0 0,0 0 0,0 0 0,0-1 0,0 1 0,0 0 0,-1-1 0,1 1 0,0 0 0,-1-1 0,2-2 0,2-6 0,0-1 0,-1 0 0,0 0 0,-1 0 0,0-1 0,0 1 0,-1-18 0,-11 36 0,-7 12 0,12-14 0,-7 4-5990,5-7-1313,9-6 4084,-2-1-1473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7.661"/>
    </inkml:context>
    <inkml:brush xml:id="br0">
      <inkml:brushProperty name="width" value="0.025" units="cm"/>
      <inkml:brushProperty name="height" value="0.025" units="cm"/>
    </inkml:brush>
  </inkml:definitions>
  <inkml:trace contextRef="#ctx0" brushRef="#br0">1 148 5477,'2'4'16892,"8"5"-13765,-6-9-2734,0 0 0,1 0-1,-1 0 1,1 0 0,-1-1 0,1 0-1,-1 0 1,0 0 0,0 0-1,1-1 1,-1 1 0,7-5 0,-7 3-362,1 1 0,0-2 1,-1 1-1,0 0 0,0-1 1,0 0-1,0 0 1,0 0-1,-1-1 0,0 1 1,0-1-1,0 1 0,0-1 1,-1 0-1,0 0 0,0 0 1,0-1-1,-1 1 1,1 0-1,-1-1 0,-1 1 1,1-1-1,-1 1 0,0-1 1,0 1-1,-2-10 0,2 14-31,-1 0 0,1 0 0,-1 0 0,0 0 0,0 0 0,1 0 0,-1 1 0,0-1 0,0 0 0,0 1 0,0-1-1,0 1 1,0-1 0,0 1 0,0-1 0,0 1 0,0-1 0,0 1 0,0 0 0,0 0 0,0 0 0,0 0 0,0-1 0,0 1-1,-1 1 1,1-1 0,0 0 0,0 0 0,0 0 0,0 0 0,-1 1 0,-2 0 4,1-1 0,-1 1-1,1 0 1,-1 0 0,1 0 0,0 1 0,-1-1 0,-4 4-1,1 1 59,1 1-1,1 0 0,-1 0 1,1 0-1,0 0 0,0 1 0,1-1 1,0 1-1,1 0 0,0 1 0,0-1 1,1 1-1,0-1 0,0 1 0,1 0 1,0-1-1,0 1 0,1 0 0,0 0 1,3 15-1,-1-21-59,-1 0 0,1-1 0,-1 1 0,1-1 0,0 0 0,0 0 0,1 1 0,-1-1 0,0 0 1,1-1-1,-1 1 0,1 0 0,-1-1 0,1 1 0,0-1 0,-1 0 0,1 0 0,0 0 0,0 0 0,0-1 0,0 1 0,0-1 0,0 0 0,0 1 0,4-2 0,4 2-46,0-1-1,0 0 1,0-1-1,0-1 1,19-4-1,12-13-2624,-25 4-1387,-10-5-3792,-6 2-587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8.019"/>
    </inkml:context>
    <inkml:brush xml:id="br0">
      <inkml:brushProperty name="width" value="0.025" units="cm"/>
      <inkml:brushProperty name="height" value="0.025" units="cm"/>
    </inkml:brush>
  </inkml:definitions>
  <inkml:trace contextRef="#ctx0" brushRef="#br0">1 1 17905,'0'0'8936,"48"35"-13900,-32-20-1218,-3-1-7079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8.748"/>
    </inkml:context>
    <inkml:brush xml:id="br0">
      <inkml:brushProperty name="width" value="0.025" units="cm"/>
      <inkml:brushProperty name="height" value="0.025" units="cm"/>
    </inkml:brush>
  </inkml:definitions>
  <inkml:trace contextRef="#ctx0" brushRef="#br0">93 246 12588,'0'0'11531,"-8"-4"-10405,-28-10-176,36 13-924,-1 1-1,0 0 0,1 0 0,-1 0 1,0 0-1,0 0 0,1 0 0,-1 0 1,0 0-1,0 0 0,1 0 0,-1 0 1,0 0-1,1 0 0,-1 1 0,0-1 1,1 0-1,-1 1 0,0-1 0,1 0 0,-1 1 1,0-1-1,1 1 0,-1-1 0,1 1 1,-1-1-1,1 1 0,-1-1 0,1 1 1,0 0-1,-1-1 0,1 1 0,-1 1 1,-8 25 196,8-21-21,-4 9 256,1 1 1,1 0 0,1 0 0,0 0-1,1 0 1,0 1 0,4 26 0,-3-41-447,0-1 0,0 0 0,1 0 0,-1 0 1,0 0-1,0 0 0,1 1 0,-1-1 0,1 0 0,-1 0 1,1 0-1,-1 0 0,1 0 0,0 0 0,-1 0 1,1-1-1,0 1 0,0 0 0,0 0 0,0 0 0,0-1 1,0 1-1,0-1 0,0 1 0,0 0 0,0-1 0,0 0 1,0 1-1,0-1 0,0 0 0,0 1 0,0-1 0,1 0 1,-1 0-1,0 0 0,0 0 0,0 0 0,0 0 0,1 0 1,-1-1-1,0 1 0,0 0 0,0-1 0,0 1 0,0-1 1,0 1-1,0-1 0,0 1 0,0-1 0,0 0 0,0 1 1,1-2-1,5-3 94,1 0 0,-2 0 0,1 0 0,0-1 0,8-11 0,2-7-74,-1-2 1,-1 0-1,-1 0 0,-2-1 0,0-1 1,-2 0-1,-1-1 0,-1 0 0,-2 0 0,-1 0 1,-1-1-1,0-40 0,-7 69-31,-3 11 0,-5 15 0,-4 14 0,5-18 0,2-1 0,0 1 0,1 0 0,1 1 0,2-1 0,0 1 0,-2 43 0,6-62 0,1 0 0,-1 0 0,1 0 0,0 0 0,0 0 0,0 0 0,0 0 0,1 0 0,-1 0 0,1-1 0,0 1 0,0-1 0,-1 1 0,2-1 0,-1 0 0,0 0 0,0 0 0,1 0 0,-1 0 0,1 0 0,0 0 0,-1-1 0,1 0 0,0 1 0,0-1 0,0 0 0,0 0 0,0-1 0,0 1 0,0-1 0,3 1 0,1 0 0,-1-1 0,0 1 0,0-1 0,1-1 0,-1 1 0,0-1 0,0 0 0,0 0 0,1-1 0,-2 0 0,1 0 0,0 0 0,0-1 0,9-5 0,2-8 0,-14 13 0,0 0 0,0 0 0,0 0 0,0 0 0,0 1 0,1-1 0,-1 1 0,1 0 0,0 0 0,0 0 0,7-2 0,-10 8 0,1 1 0,-2 0 0,1 0 0,0 0 0,-1 0 0,0-1 0,-1 10 0,1-9 0,-1 31 0,1-28 0,0-25 0,3-129 0,-4 146 0,1 0 0,0-1 0,0 1 0,0 0 0,0-1 0,0 1 0,0 0 0,0-1 0,0 1 0,0 0 0,0-1 0,0 1 0,1 0 0,-1 0 0,0-1 0,0 1 0,0 0 0,0-1 0,0 1 0,1 0 0,-1 0 0,0-1 0,0 1 0,0 0 0,1 0 0,-1-1 0,0 1 0,0 0 0,1 0 0,-1 0 0,0-1 0,1 1 0,-1 0 0,0 0 0,1 0 0,-1 0 0,0 0 0,0 0 0,1 0 0,-1 0 0,0 0 0,1 0 0,-1 0 0,0 0 0,1 0 0,-1 0 0,0 0 0,1 0 0,-1 0 0,0 0 0,1 0 0,-1 0 0,0 0 0,1 1 0,-1-1 0,0 0 0,0 0 0,1 0 0,-1 1 0,0-1 0,0 0 0,1 0 0,-1 1 0,26 20 0,-11-9 0,-11-10 0,0 0 0,0-1 0,1 1 0,-1-1 0,0 0 0,1 0 0,-1-1 0,1 1 0,-1-1 0,1 0 0,0-1 0,-1 1 0,1-1 0,-1 1 0,0-1 0,1-1 0,-1 1 0,0-1 0,1 1 0,-1-1 0,0 0 0,0-1 0,-1 1 0,1-1 0,0 0 0,-1 0 0,1 0 0,-1 0 0,0 0 0,0-1 0,-1 1 0,1-1 0,2-5 0,1 0 0,-1 0 0,0 0 0,-1 0 0,0-1 0,0 0 0,-1 0 0,0 0 0,-1 0 0,0 0 0,-1 0 0,0-1 0,0 1 0,-2-17 0,-2 27 0,-2 10 0,-3 14 0,3-2-83,1 0-1,1 0 1,1 0 0,0 43 0,4-60-1479,0-2-1220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9.122"/>
    </inkml:context>
    <inkml:brush xml:id="br0">
      <inkml:brushProperty name="width" value="0.025" units="cm"/>
      <inkml:brushProperty name="height" value="0.025" units="cm"/>
    </inkml:brush>
  </inkml:definitions>
  <inkml:trace contextRef="#ctx0" brushRef="#br0">0 0 22197,'0'0'8904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09.963"/>
    </inkml:context>
    <inkml:brush xml:id="br0">
      <inkml:brushProperty name="width" value="0.025" units="cm"/>
      <inkml:brushProperty name="height" value="0.025" units="cm"/>
    </inkml:brush>
  </inkml:definitions>
  <inkml:trace contextRef="#ctx0" brushRef="#br0">44 181 18578,'0'0'2407,"0"-9"716,0-50 902,-15 96-2263,8-7-1375,0 1 1,2 0-1,1 0 1,1 1-1,2-1 0,4 43 1,-1-64-369,1-1 0,0 0 1,1 0-1,0 0 0,0 0 0,1-1 0,0 1 1,10 12-1,-9-13-36,0-1 0,-1 1 1,0 0-1,0 1 0,-1-1 0,0 1 0,-1 0 1,0 0-1,4 19 0,-6-19 28,-1 1-1,0 0 1,0 0-1,-1-1 1,0 1-1,-3 13 1,3-20-9,0-1 1,1 1 0,-1-1 0,0 1 0,0-1-1,0 0 1,0 0 0,-1 1 0,1-1 0,-1 0-1,1 0 1,-1 0 0,0 0 0,0-1 0,0 1-1,0 0 1,0-1 0,0 1 0,0-1 0,0 0 0,-1 0-1,1 0 1,0 0 0,-1 0 0,1 0 0,-1-1-1,1 1 1,-6 0 0,7-2-5,-1 1 0,0 0 0,1 0 0,-1-1 0,1 1 0,-1-1 0,1 0 0,-1 1 0,1-1 0,0 0 0,-1 0 0,1 1 0,0-1 0,0 0 0,-1-1 0,1 1 0,0 0 0,0 0 0,0 0 0,0-1 0,1 1 0,-1 0 0,0-1 0,0 1 0,1-1 0,-1 1 0,1-1 0,-1 1 0,1-1 0,0 1 0,0-1-1,-1-2 1,-1-59-102,2 57 93,1-7-1,1 0-1,0 0 0,1 0 0,1 1 1,0-1-1,8-17 0,42-73-83,-27 54 79,-11 19 20,41-86 43,-53 106-41,0-1-1,-1 1 1,0-1-1,0 0 1,-1-1 0,-1 1-1,0 0 1,0-20-1,-1 31-5,0-1-1,-1 1 1,1-1-1,0 1 0,0-1 1,0 1-1,0-1 0,-1 1 1,1 0-1,0-1 1,0 1-1,-1-1 0,1 1 1,0 0-1,-1-1 0,1 1 1,0 0-1,-1-1 1,1 1-1,-1 0 0,1 0 1,0-1-1,-1 1 0,1 0 1,-1 0-1,1 0 1,-1 0-1,1-1 0,-1 1 1,1 0-1,-1 0 0,1 0 1,-1 0-1,1 0 1,-1 0-1,1 0 0,-1 1 1,1-1-1,-1 0 0,1 0 1,0 0-1,-1 0 1,1 1-1,-1-1 0,-20 11-127,14-5 120,1 0 1,1 1 0,-1 0 0,1 0 0,0 0 0,0 0 0,-4 11 0,7-13 14,0-1 0,0 1 0,0 0 0,0 0 0,1 0 1,-1 0-1,1 0 0,1 0 0,-1 0 0,1 0 0,0 0 1,0 1-1,2 8 0,-2-13 1,1 0 1,0-1-1,0 1 0,0 0 1,0 0-1,0 0 1,0-1-1,0 1 0,0-1 1,0 1-1,0-1 0,0 1 1,1-1-1,-1 1 1,0-1-1,0 0 0,0 0 1,1 0-1,-1 0 1,0 0-1,0 0 0,0 0 1,1 0-1,-1 0 0,0 0 1,0-1-1,0 1 1,1 0-1,1-2 0,36-12 114,-25 7-104,3-3-21,1 1-1,1 0 1,0 2 0,0 0 0,0 1 0,0 0 0,31-3 0,-49 8 6,-1 1 0,1-1 0,0 1 0,-1-1 0,1 1 0,0-1 0,-1 0 0,1 1 0,-1-1 0,1 0 0,-1 0 0,1 1 0,-1-1 0,0 0 0,1 0 0,-1 0 0,0 1 1,0-1-1,0 0 0,1 0 0,-1 0 0,0 0 0,0 0 0,0 0 0,0 1 0,-1-2 0,1-33 80,-1 26-70,1-34-12,50 65 0,-47-21 0,1 0 0,-1 0 0,1 0 0,0-1 0,-1 1 0,1-1 0,0 0 0,-1 0 0,1-1 0,0 1 0,-1-1 0,1 0 0,0 0 0,-1 0 0,1 0 0,-1-1 0,0 1 0,6-4 0,-7 3 0,0 0 0,0 0 0,0 0 0,0-1 0,0 1 0,0-1 0,-1 1 0,1-1 0,-1 1 0,0-1 0,0 0 0,0 0 0,0 0 0,0 1 0,0-1 0,-1 0 0,0 0 0,1 0 0,-1 0 0,0 0 0,0 0 0,-1 0 0,0-5 0,1 8 0,0-1 0,0 1 0,0-1 0,0 1 0,0-1 0,0 1 0,-1-1 0,1 0 0,0 1 0,0-1 0,-1 1 0,1-1 0,0 1 0,0 0 0,-1-1 0,1 1 0,0-1 0,-1 1 0,1-1 0,-1 1 0,1 0 0,-1-1 0,1 1 0,-1 0 0,1 0 0,-1-1 0,1 1 0,-1 0 0,1 0 0,-1 0 0,1-1 0,-1 1 0,1 0 0,-1 0 0,1 0 0,-1 0 0,0 0 0,1 0 0,-1 0 0,1 0 0,-1 0 0,1 1 0,-1-1 0,1 0 0,-1 0 0,1 0 0,-1 1 0,1-1 0,-1 0 0,1 0 0,-2 1 0,0 1 0,0-1 0,0 0 0,0 1 0,0 0 0,0-1 0,0 1 0,0 0 0,0 0 0,1 0 0,-3 3 0,-11 45 0,14-49 0,1 1 0,-1-1 0,1 0 0,0 0 0,-1 1 0,1-1 0,0 0 0,0 0 0,0 1 0,0-1 0,0 0 0,0 0 0,0 1 0,1-1 0,-1 0 0,0 0 0,1 1 0,-1-1 0,1 0 0,-1 0 0,1 0 0,-1 0 0,1 0 0,0 0 0,0 0 0,0 0 0,-1 0 0,1 0 0,0 0 0,0 0 0,0 0 0,0-1 0,0 1 0,1 0 0,-1-1 0,1 1 0,8-1 0,0-1 0,0 0 0,0 0 0,0-1 0,0 0 0,0-1 0,0 0 0,-1-1 0,0 0 0,0 0 0,0-1 0,0-1 0,8-6 0,40-18 0,-50 27 0,6-3 0,1 0 0,0 1 0,25-6 0,-37 11 0,0-1 0,1 0 0,-1 1 0,1 0 0,-1 0 0,1-1 0,-1 1 0,0 1 0,1-1 0,-1 0 0,1 1 0,-1-1 0,1 1 0,-1 0 0,0-1 0,1 1 0,-1 0 0,0 1 0,0-1 0,0 0 0,0 1 0,0-1 0,0 1 0,0-1 0,0 1 0,-1 0 0,1 0 0,-1 0 0,3 4 0,5 18 0,-7-16 0,0 0 0,1 0 0,0 0 0,1-1 0,6 12 0,-9-18 0,0 0 0,-1 0 0,1-1 0,0 1 0,0 0 0,0 0 0,-1-1 0,1 1 0,0-1 0,0 1 0,0 0 0,0-1 0,0 0 0,0 1 0,0-1 0,0 0 0,0 1 0,0-1 0,2 0 0,-1 0 0,0-1 0,0 1 0,-1-1 0,1 1 0,0-1 0,-1 0 0,1 1 0,-1-1 0,1 0 0,-1 0 0,1 0 0,-1 0 0,0-1 0,1 1 0,-1 0 0,1-2 0,14-22-300,-8 5-3222,0-12-7774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0.930"/>
    </inkml:context>
    <inkml:brush xml:id="br0">
      <inkml:brushProperty name="width" value="0.025" units="cm"/>
      <inkml:brushProperty name="height" value="0.025" units="cm"/>
    </inkml:brush>
  </inkml:definitions>
  <inkml:trace contextRef="#ctx0" brushRef="#br0">32 1 13196,'0'0'15888,"8"51"-15216,-8-18-287,0 4-225,0-2-64,-3 1-128,-2-3 64,1-4-513,-1-3-1120,2-6-1410,-1-8-769,-4-6-1312,1-6-5607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1.503"/>
    </inkml:context>
    <inkml:brush xml:id="br0">
      <inkml:brushProperty name="width" value="0.025" units="cm"/>
      <inkml:brushProperty name="height" value="0.025" units="cm"/>
    </inkml:brush>
  </inkml:definitions>
  <inkml:trace contextRef="#ctx0" brushRef="#br0">25 65 15535,'1'-8'1900,"-1"6"-2468,2-40 4983,-3 30-541,-5 32-2525,-3 36-632,2 0-1,3 0 1,3 67 0,1-117-641,1 1-1,0 0 1,0 0 0,0 0 0,1-1-1,-1 1 1,2-1 0,-1 1 0,1-1-1,0 0 1,0 0 0,4 6 0,-5-10-61,0 0 0,0 0 0,-1-1 0,1 1 0,0-1 0,0 1 0,1-1 0,-1 0 0,0 0 0,0 0 0,1 0 0,-1 0 0,0 0 0,1 0 0,-1-1 1,1 1-1,-1-1 0,1 0 0,-1 0 0,1 0 0,-1 0 0,1 0 0,-1-1 0,1 1 0,-1-1 0,0 1 0,1-1 0,-1 0 0,0 0 0,1 0 0,-1 0 0,0 0 0,0-1 0,0 1 1,4-4-1,13-10-201,-1 0 1,0-2 0,-1 0-1,-1-2 1,-1 1-1,17-27 1,27-32-10294,-48 68 5402,-3 7-704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1.847"/>
    </inkml:context>
    <inkml:brush xml:id="br0">
      <inkml:brushProperty name="width" value="0.025" units="cm"/>
      <inkml:brushProperty name="height" value="0.025" units="cm"/>
    </inkml:brush>
  </inkml:definitions>
  <inkml:trace contextRef="#ctx0" brushRef="#br0">27 170 3011,'0'0'22111,"-4"-4"-21550,1 0-509,-9-6 245,12 10-291,-1 0 0,1 1 0,-1-1 0,1 0 0,0 1 0,-1-1 0,1 0 0,-1 1 0,1-1 0,0 0 0,-1 1 0,1-1 0,0 1 0,-1-1 0,1 0 1,0 1-1,0-1 0,0 1 0,-1-1 0,1 1 0,0-1 0,0 1 0,0-1 0,0 1 0,0-1 0,0 1 0,0-1 0,0 1 0,0-1 0,0 1 0,0-1 0,0 1 0,0-1 0,0 1 0,1 0 0,-1 7-20,-1-1 137,1 1 0,0-1 0,0 0 0,1 0 0,0 0 0,3 11 0,-4-17-87,1 0-1,-1 0 1,1 0 0,-1 0 0,1 0-1,-1 0 1,1 0 0,0 0 0,-1 0-1,1-1 1,0 1 0,0 0-1,0 0 1,-1-1 0,1 1 0,0-1-1,0 1 1,0-1 0,0 1 0,2 0 0,-1-1 11,0 0 1,0 0-1,1 0 1,-1 0-1,0 0 1,0-1 0,0 1-1,0-1 1,0 1-1,1-1 1,-1 0 0,0 0-1,0 0 1,2-1-1,7-6 32,-1 1 1,0-2-1,0 1 0,-1-1 0,0-1 0,-1 0 0,0 0 0,-1 0 1,10-18-1,-7 12-82,0 1 0,1 1 0,25-26 0,-33 82-499,-4-24 534,0-12-35,0-1 0,1 0 1,0 0-1,0 1 0,0-1 1,1 0-1,0 1 1,0-1-1,2 7 0,-2-11-57,0 0 0,0-1 0,-1 1 1,1-1-1,0 1 0,0-1 0,0 1 0,0-1 0,0 0 0,0 1 0,1-1 0,-1 0 0,0 0 0,0 0 0,0 0 0,0 0 0,0 0 0,0 0 0,0 0 0,0 0 0,0 0 1,0-1-1,0 1 0,0 0 0,0-1 0,0 1 0,0-1 0,0 1 0,0-1 0,0 0 0,0 1 0,0-1 0,1-1 0,29-24-1569,34-44-4532,-26 20-1654,-22 27 555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2.202"/>
    </inkml:context>
    <inkml:brush xml:id="br0">
      <inkml:brushProperty name="width" value="0.025" units="cm"/>
      <inkml:brushProperty name="height" value="0.025" units="cm"/>
    </inkml:brush>
  </inkml:definitions>
  <inkml:trace contextRef="#ctx0" brushRef="#br0">13 0 14478,'0'0'5285,"-12"49"-17297,14-52 12429,0-2-193,3 2-416,0 2-2851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2.654"/>
    </inkml:context>
    <inkml:brush xml:id="br0">
      <inkml:brushProperty name="width" value="0.025" units="cm"/>
      <inkml:brushProperty name="height" value="0.025" units="cm"/>
    </inkml:brush>
  </inkml:definitions>
  <inkml:trace contextRef="#ctx0" brushRef="#br0">134 107 13741,'0'0'3011,"0"-9"-257,0 3-2390,-3-48 3559,3 52-3770,0 1 0,0-1-1,0 0 1,-1 1-1,1-1 1,0 1 0,-1-1-1,0 0 1,1 1 0,-1-1-1,0 1 1,0 0 0,1-1-1,-1 1 1,-1-1 0,1 1-1,0 0 1,0 0-1,0 0 1,0 0 0,-1 0-1,1 0 1,-1 0 0,1 0-1,-1 0 1,1 1 0,-1-1-1,1 1 1,-1-1 0,1 1-1,-3-1 1,3 2-150,-1-1-1,1 1 1,0-1 0,0 1-1,-1 0 1,1-1 0,0 1 0,0 0-1,0 0 1,0 0 0,0 0 0,0 0-1,0 0 1,0 0 0,0 0-1,1 0 1,-1 1 0,0-1 0,1 0-1,-1 0 1,1 1 0,-1-1 0,1 2-1,-11 36 7,11-38-3,-4 15 14,0 0 1,2 0-1,0 0 0,1 0 1,1 1-1,0-1 0,1 0 1,1 0-1,0 0 0,1 0 1,1 0-1,0-1 0,2 1 1,-1-1-1,13 22 1,-6-15 17,-2-1 1,0 1 0,-1 1 0,-2 0 0,8 35 0,-13-47 4,0 1 1,0 0-1,-1 0 0,-1 0 0,0 0 0,-1 0 1,0 0-1,-1 0 0,0 0 0,-1 0 0,0-1 1,-8 21-1,8-27 81,0 0-1,-1 0 1,1 0 0,-1-1-1,0 1 1,0-1 0,0 0 0,-1 0-1,1-1 1,-1 1 0,0-1-1,-9 4 1,13-6-93,-1 0 1,0 0-1,0-1 0,0 1 0,1-1 0,-1 1 1,0-1-1,0 0 0,0 1 0,0-1 1,0 0-1,0-1 0,0 1 0,0 0 0,0 0 1,1-1-1,-1 1 0,0-1 0,0 0 0,0 1 1,0-1-1,1 0 0,-1 0 0,0 0 1,1 0-1,-1 0 0,1-1 0,0 1 0,-1 0 1,1-1-1,0 1 0,-1-1 0,1 0 0,0 1 1,0-1-1,1 0 0,-1 1 0,0-1 1,0 0-1,0-2 0,-3-11-33,0 1 0,1 0 0,0-1 0,2 1 0,-1-1 0,2 0 0,0 0 0,0 1 0,4-18 0,2-6-135,2 1-1,17-48 1,32-71-5328,-23 68-3965,-14 33-1252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3.240"/>
    </inkml:context>
    <inkml:brush xml:id="br0">
      <inkml:brushProperty name="width" value="0.025" units="cm"/>
      <inkml:brushProperty name="height" value="0.025" units="cm"/>
    </inkml:brush>
  </inkml:definitions>
  <inkml:trace contextRef="#ctx0" brushRef="#br0">45 1 19026,'0'0'1255,"-2"11"159,-15 77 555,5 1-1,3 0 1,4 109-1,5-195-1945,0 0-1,0 0 0,1-1 1,-1 1-1,1 0 1,0-1-1,-1 1 0,1 0 1,0-1-1,0 1 0,1-1 1,-1 1-1,3 2 0,-4-5-15,0 1 0,1-1 0,-1 0-1,0 1 1,1-1 0,-1 0 0,1 1-1,-1-1 1,1 0 0,-1 0 0,1 1-1,-1-1 1,1 0 0,-1 0 0,1 0-1,-1 0 1,1 0 0,-1 0 0,1 1-1,-1-1 1,1 0 0,-1-1-1,1 1 1,-1 0 0,2 0 0,13-16 220,-2-12-248,-1-1 0,-1 0 1,-2-1-1,0 1 1,-2-2-1,5-60 1,-3 143-116,-8-46 153,0-1 1,1 1-1,-1-1 0,1 1 1,0-1-1,1 0 0,-1 0 0,1 0 1,6 8-1,-8-13 17,0 1 0,0 0 1,1 0-1,-1-1 0,0 1 0,1 0 1,-1-1-1,0 0 0,1 1 1,-1-1-1,0 0 0,1 1 0,-1-1 1,1 0-1,-1 0 0,0 0 0,1 0 1,-1 0-1,1-1 0,-1 1 1,0 0-1,1-1 0,-1 1 0,0-1 1,1 1-1,-1-1 0,0 0 0,0 1 1,0-1-1,1 0 0,-1 0 1,0 0-1,0 0 0,0 0 0,1-2 1,4-4 144,1-1-1,-2 0 1,1 0 0,4-9 0,-6 9-214,11-17 53,-1-1 1,-2 0 0,12-35-1,-39 163-333,8-20 1052,7-82-737,0 1 0,0-1 0,1 0 1,-1 1-1,0-1 0,0 0 0,0 1 0,0-1 0,1 0 0,-1 1 1,0-1-1,0 0 0,0 1 0,1-1 0,-1 0 0,0 0 0,1 1 0,-1-1 1,0 0-1,1 0 0,-1 0 0,0 1 0,1-1 0,-1 0 0,0 0 1,1 0-1,-1 0 0,0 0 0,1 0 0,-1 0 0,0 0 0,1 0 1,-1 0-1,1 0 0,-1 0 0,0 0 0,1 0 0,-1 0 0,0 0 0,1 0 1,-1 0-1,0-1 0,1 1 0,-1 0 0,0 0 0,1 0 0,-1-1 1,0 1-1,1 0 0,-1 0 0,0-1 0,0 1 0,1 0 0,-1 0 1,0-1-1,0 1 0,1-1 0,19-16-40,-5-16-2895,-10-4-7054,-4 12 780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3.633"/>
    </inkml:context>
    <inkml:brush xml:id="br0">
      <inkml:brushProperty name="width" value="0.025" units="cm"/>
      <inkml:brushProperty name="height" value="0.025" units="cm"/>
    </inkml:brush>
  </inkml:definitions>
  <inkml:trace contextRef="#ctx0" brushRef="#br0">0 1 18610,'0'0'6555,"9"5"-9374,-9-4 2870,40 22-3475,-38-22 3144,-1 0 1,1 0-1,0 0 1,0 0-1,0 0 1,0-1-1,0 1 1,0-1-1,1 1 1,-1-1-1,0 0 1,0 1-1,0-1 1,0-1-1,0 1 0,1 0 1,-1 0-1,0-1 1,0 1-1,0-1 1,0 0-1,0 1 1,0-1-1,2-1 1,-5 12 7685,-1 40-5123,3-44-2095,0 0 0,0 0 0,0 0 1,0-1-1,1 1 0,0 0 0,1 0 0,-1-1 1,1 1-1,7 9 0,-7-10-127,1 1 1,-1 0 0,0 0-1,0 0 1,0 1-1,-1-1 1,0 1-1,-1-1 1,2 11-1,-2-7 38,-2-1 0,1 1 0,-1-1 0,-1 1 1,0-1-1,-4 13 0,6-20-90,-1 0 1,1 0 0,-1 0 0,1-1-1,-1 1 1,0 0 0,0 0-1,0 0 1,0-1 0,0 1-1,0-1 1,0 1 0,0-1 0,-1 1-1,1-1 1,-1 0 0,1 1-1,-1-1 1,1 0 0,-1 0-1,0 0 1,0 0 0,1-1 0,-1 1-1,0 0 1,0-1 0,0 1-1,0-1 1,0 0 0,0 1 0,0-1-1,0 0 1,1 0 0,-1 0-1,0-1 1,0 1 0,-4-1-1,5-1-223,0 1 0,-1-1-1,1 1 1,0-1-1,0 1 1,0-1-1,0 0 1,1 1-1,-1-1 1,0 0 0,1 0-1,-1 0 1,1 1-1,0-1 1,-1 0-1,1 0 1,0 0 0,0 0-1,0 0 1,1-2-1,3-44-5318,7 8 141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4.157"/>
    </inkml:context>
    <inkml:brush xml:id="br0">
      <inkml:brushProperty name="width" value="0.025" units="cm"/>
      <inkml:brushProperty name="height" value="0.025" units="cm"/>
    </inkml:brush>
  </inkml:definitions>
  <inkml:trace contextRef="#ctx0" brushRef="#br0">19 0 8904,'0'0'14120,"1"12"-12395,-9 185 2800,-2-22-2964,10-174-1551,0-1 1,-1 1 0,1 0-1,0 0 1,0 0 0,0 0-1,0 0 1,0 0 0,0 0 0,0-1-1,0 1 1,0 0 0,0 0-1,0 0 1,1 0 0,-1 0-1,0-1 1,1 1 0,-1 0 0,1 0-1,-1 0 1,1-1 0,-1 1-1,1 0 1,-1-1 0,1 1-1,0 0 1,-1-1 0,1 1 0,0-1-1,-1 1 1,1-1 0,0 1-1,0-1 1,0 0 0,-1 1-1,1-1 1,0 0 0,0 0 0,0 0-1,0 1 1,0-1 0,-1 0-1,1 0 1,2 0 0,-1-1 41,0 0 1,0 0-1,0 0 1,0 0-1,0 0 0,-1 0 1,1-1-1,0 1 1,0-1-1,-1 1 1,1-1-1,-1 0 0,0 1 1,1-1-1,-1 0 1,0 0-1,1-3 1,5-16 9,-1 0 0,-1 0 0,-1 0 0,-1-1 0,-1 0 0,-1 0 0,-2-27 0,1 48-62,0 9 0,1 0 0,0 0 0,0-1 0,1 1 0,-1-1 0,2 1 0,-1-1 0,1 0 0,0 1 0,5 7 0,-6-13 0,-1 1 0,1-1 0,0 1 0,0-1 0,0 1 0,0-1 0,1 0 0,-1 0 0,0 0 0,1-1 0,0 1 0,-1 0 0,1-1 0,0 0 0,0 0 0,0 1 0,0-2 0,0 1 0,0 0 0,0-1 0,0 1 0,0-1 0,0 0 0,0 0 0,0 0 0,0 0 0,0-1 0,0 1 0,0-1 0,5-1 0,-1-2 0,1 1 0,-1-1 0,1-1 0,-1 1 0,-1-1 0,1-1 0,-1 1 0,0-1 0,0 0 0,10-13 0,-7 7 0,-1 0 0,0-1 0,0 1 0,-1-1 0,7-20 0,-29 74 0,8-22 0,2 1 0,-6 28 0,10-31-2192,1-25-2867,0-15-1602,0-4-2329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4.516"/>
    </inkml:context>
    <inkml:brush xml:id="br0">
      <inkml:brushProperty name="width" value="0.025" units="cm"/>
      <inkml:brushProperty name="height" value="0.025" units="cm"/>
    </inkml:brush>
  </inkml:definitions>
  <inkml:trace contextRef="#ctx0" brushRef="#br0">0 0 11435,'0'0'15438,"43"59"-16110,-32-48-1763,-3-2-2369,4-4-3043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4.845"/>
    </inkml:context>
    <inkml:brush xml:id="br0">
      <inkml:brushProperty name="width" value="0.025" units="cm"/>
      <inkml:brushProperty name="height" value="0.025" units="cm"/>
    </inkml:brush>
  </inkml:definitions>
  <inkml:trace contextRef="#ctx0" brushRef="#br0">57 25 7143,'0'0'7212,"0"11"-3699,-2 59-384,0-39-2487,1 0 0,1 1 1,2-1-1,1 1 0,15 59 0,-12-70-639,0 0-1,-2 1 1,4 32-1,-8-47 20,0 0 0,0 0 0,0 0 0,-1 0 0,0 0 0,-4 12 0,4-16 14,0-1 0,0 0 1,0 1-1,0-1 0,0 0 1,-1 0-1,1 0 1,-1 0-1,1 0 0,-1 0 1,0 0-1,0 0 0,0-1 1,0 1-1,0-1 0,0 1 1,-1-1-1,-3 2 0,5-3 46,0 1 0,0-1 0,-1 1 0,1-1-1,0 0 1,-1 1 0,1-1 0,0 0 0,0 0 0,-1 0-1,1 0 1,0 0 0,-1 0 0,1 0 0,0-1 0,-1 1-1,1 0 1,0-1 0,0 1 0,-1-1 0,1 0 0,0 1-1,0-1 1,-2-1 0,1 0-7,1 0-1,-1 0 0,0-1 1,1 1-1,-1 0 0,1-1 1,0 1-1,0-1 0,0 1 1,0-1-1,-1-3 1,0-9-14,0 0 0,0 0 1,1-22-1,1 33-42,2-21-68,0 0-1,1 1 1,2-1-1,0 1 1,2 0-1,0 0 1,13-25-1,85-155-425,-90 179 466,-23 45 530,1 0 0,2 1 1,0 0-1,1-1 0,-2 25 1,6-44-509,0 0 0,0 0 0,0 0 1,0 0-1,1 0 0,-1 0 0,0 0 0,0-1 0,1 1 1,-1 0-1,0 0 0,1 0 0,-1 0 0,1 0 0,-1-1 1,1 1-1,0 0 0,-1-1 0,1 1 0,0 0 1,-1-1-1,1 1 0,0 0 0,0-1 0,-1 0 0,1 1 1,1 0-1,1-1 36,-1 1 0,1 0 0,-1-1 1,1 0-1,0 0 0,-1 0 0,1 0 0,0 0 1,-1 0-1,3-1 0,4-1 68,0-1 0,0 0 0,0 0 0,0 0 0,7-6 0,74-54-117,-62 41 0,43-25 0,-70 46 0,-1 1 0,0 0 0,1-1 0,-1 1 0,0 0 0,1-1 0,-1 1 0,1 0 0,-1 0 0,1 0 0,-1-1 0,1 1 0,-1 0 0,0 0 0,1 0 0,-1 0 0,1 0 0,-1 0 0,1 0 0,-1 0 0,1 0 0,-1 0 0,1 0 0,-1 0 0,1 0 0,-1 0 0,1 0 0,-1 0 0,1 1 0,-1-1 0,0 0 0,1 0 0,-1 1 0,1-1 0,-1 0 0,0 0 0,1 1 0,-1-1 0,0 0 0,1 1 0,-1-1 0,1 1 0,1 26 0,1 6 0,-3-32 0,1 0 0,-1 0 0,0 0 0,0-1 0,1 1 0,-1 0 0,1 0 0,-1 0 0,1 0 0,-1-1 0,1 1 0,0 0 0,-1 0 0,1-1 0,0 1 0,-1 0 0,1-1 0,0 1 0,0-1 0,0 1 0,-1-1 0,1 0 0,0 1 0,0-1 0,0 0 0,2 1 0,5-1-151,1 0 0,-1-1 0,1 0 0,-1 0 0,1-1 0,-1 0 0,0-1 0,0 1 0,0-2 0,0 1 0,-1-1-1,1 0 1,-1-1 0,0 1 0,0-1 0,7-8 0,10-9-8460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5.435"/>
    </inkml:context>
    <inkml:brush xml:id="br0">
      <inkml:brushProperty name="width" value="0.025" units="cm"/>
      <inkml:brushProperty name="height" value="0.025" units="cm"/>
    </inkml:brush>
  </inkml:definitions>
  <inkml:trace contextRef="#ctx0" brushRef="#br0">1 1 19955,'0'0'2594,"23"77"-416,-16-28-992,-1 7-674,1 3 0,-2-3-383,1-6-65,1-6-64,1-13-929,-1-11-449,-2-12-479,-2-8-1378,-3-5-1762,-10-16-6054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1.273"/>
    </inkml:context>
    <inkml:brush xml:id="br0">
      <inkml:brushProperty name="width" value="0.025" units="cm"/>
      <inkml:brushProperty name="height" value="0.025" units="cm"/>
    </inkml:brush>
  </inkml:definitions>
  <inkml:trace contextRef="#ctx0" brushRef="#br0">1 31 17585,'0'0'9961,"74"-10"-8520,-28 10-640,8 0-416,0 0-257,-1 0-32,-6-3-64,-7-3-833,-9 2-1185,-11 1-1281,-11-1-2755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5.763"/>
    </inkml:context>
    <inkml:brush xml:id="br0">
      <inkml:brushProperty name="width" value="0.025" units="cm"/>
      <inkml:brushProperty name="height" value="0.025" units="cm"/>
    </inkml:brush>
  </inkml:definitions>
  <inkml:trace contextRef="#ctx0" brushRef="#br0">1 265 15887,'0'0'6406,"9"-54"-4900,20 31-225,10-2 224,9-5-224,11 0-800,4 2-289,2 4-160,1 7-64,-1 5-641,-1 3-1825,-6 3-2050,-4 0-2467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6.543"/>
    </inkml:context>
    <inkml:brush xml:id="br0">
      <inkml:brushProperty name="width" value="0.025" units="cm"/>
      <inkml:brushProperty name="height" value="0.025" units="cm"/>
    </inkml:brush>
  </inkml:definitions>
  <inkml:trace contextRef="#ctx0" brushRef="#br0">1 68 16432,'0'0'6657,"3"11"-5638,44 204 1579,-26-108-2356,-13-86 440,-8-21-652,0 1 1,0-1-1,0 0 0,1 0 1,-1 0-1,0 0 0,0 0 1,0 0-1,0 0 0,1 0 1,-1 1-1,0-1 0,0 0 1,1 0-1,-1 0 1,0 0-1,0 0 0,0 0 1,1 0-1,-1 0 0,0 0 1,0 0-1,0 0 0,1-1 1,-1 1-1,0 0 0,0 0 1,0 0-1,1 0 0,-1 0 1,0 0-1,0 0 1,0 0-1,0-1 0,1 1 1,-1 0-1,0 0 0,0 0 1,0 0-1,0-1 0,0 1 1,0 0-1,1 0 0,-1 0 1,0-1-1,1-2 122,1-1-1,-1 0 1,1 1 0,-1-1 0,0 0-1,0 0 1,-1 0 0,1-4-1,0-22-111,0 1-1,-2 0 0,-1-1 0,-2 1 0,0 0 0,-2 0 0,-1 1 1,-20-50-1,22 74-153,6 19-126,7 26-106,-4-32 356,0 0-1,1 0 0,0 0 0,0-1 0,1 0 0,0 0 0,1-1 0,-1 0 0,1 0 0,13 10 1,-17-15-6,0 0 0,0 0 1,0-1-1,1 1 0,-1-1 1,0 1-1,1-1 1,-1 0-1,1 0 0,0-1 1,-1 1-1,1-1 0,-1 1 1,1-1-1,0-1 1,-1 1-1,1 0 0,-1-1 1,1 0-1,0 1 0,-1-1 1,1-1-1,-1 1 1,0 0-1,0-1 0,1 0 1,-1 0-1,0 0 1,0 0-1,-1 0 0,6-6 1,5-6 23,0-1 0,-1 0 0,0-1 0,-2 0-1,14-27 1,6-10 61,-30 54-90,0-1-1,0 1 1,0-1 0,0 0-1,1 1 1,-1-1 0,0 0-1,0 1 1,0-1 0,0 0-1,0 1 1,1-1 0,-1 0-1,0 1 1,0-1 0,1 0-1,-1 0 1,0 1 0,0-1-1,1 0 1,-1 0 0,0 0-1,1 1 1,-1-1 0,0 0-1,1 0 1,-1 0 0,0 0-1,1 0 1,-1 0 0,0 1-1,1-1 1,-1 0 0,0 0-1,1 0 1,-1 0 0,1 0-1,-1 0 1,0-1 0,1 1-1,-1 0 1,0 0 0,1 0-1,-1 0 1,0 0 0,1 0-1,-1-1 1,0 1 0,1 0-1,-1 0 1,0 0 0,0-1-1,1 1 1,-1 0 0,0-1 0,0 1-1,1 0 1,-1 0 0,0-1-1,0 1 1,0 0 0,0-1-1,1 1 1,-1-1 0,4 40 270,-3-31-121,1 12 85,-2-10-109,1 1-1,1-1 1,-1 0 0,2 0-1,-1 0 1,1 0 0,7 15-1,-9-24-116,0 0 0,-1 0-1,1 0 1,0 0-1,-1 0 1,1 0 0,0 0-1,0 0 1,0 0-1,0 0 1,0 0 0,0-1-1,0 1 1,0-1 0,0 1-1,0 0 1,1-1-1,-1 0 1,0 1 0,0-1-1,1 0 1,-1 0-1,0 1 1,3-1 0,-2-1 9,1 1 1,-1-1 0,0 0 0,1 0-1,-1 0 1,0 0 0,1 0-1,-1 0 1,0-1 0,0 1-1,4-4 1,4-6 57,1 0-1,-1 0 1,11-19-1,-15 21-60,16-22-13,-16 20 0,0 1 0,1 0 0,0 0 0,1 1 0,0 0 0,1 0 0,-1 1 0,18-12 0,-25 19 0,0 0 0,0 1 0,1-1 0,-1 1 0,0 0 0,0-1 0,0 1 0,0 0 0,1 0 0,-1-1 0,0 1 0,0 0 0,0 0 0,1 1 0,-1-1 0,0 0 0,0 0 0,0 0 0,1 1 0,-1-1 0,0 1 0,0-1 0,0 1 0,0-1 0,0 1 0,0 0 0,0-1 0,0 1 0,0 0 0,1 1 0,21 38 0,-3-1 0,-19-37 0,0-1 0,0 0 0,1 1 0,-1-1 0,0 0 0,0 0 0,1 0 0,-1 0 0,1 0 0,-1 0 0,1 0 0,-1 0 0,1 0 0,-1-1 0,1 1 0,0-1 0,-1 1 0,1-1 0,2 1 0,0-1-146,0-1 0,0 1 0,0-1 0,0 0 0,0 0-1,-1 0 1,1 0 0,0-1 0,-1 1 0,1-1 0,-1 0 0,0 0 0,1-1 0,5-4 0,-2 0-1391,1-1 0,-1 1 0,-1-1 0,9-14 0,1-3-12353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7.087"/>
    </inkml:context>
    <inkml:brush xml:id="br0">
      <inkml:brushProperty name="width" value="0.025" units="cm"/>
      <inkml:brushProperty name="height" value="0.025" units="cm"/>
    </inkml:brush>
  </inkml:definitions>
  <inkml:trace contextRef="#ctx0" brushRef="#br0">127 263 11531,'0'0'8472,"-3"-9"-5050,2 5-3130,-1 0 1,1 0 0,-1 0-1,0 0 1,-1 0-1,1 0 1,-1 1 0,-2-4-1,4 6-240,-1 0 1,1 0-1,0 0 0,0 0 0,0 0 1,0 1-1,-1-1 0,1 0 1,0 1-1,-1-1 0,1 1 0,0 0 1,-1-1-1,1 1 0,-1 0 1,1 0-1,-1 0 0,1 0 0,0 0 1,-1 0-1,1 0 0,-1 0 1,1 1-1,0-1 0,-1 0 0,1 1 1,0-1-1,-1 1 0,1 0 0,0-1 1,0 1-1,-1 0 0,1 0 1,0 0-1,0 0 0,0 0 0,0 0 1,0 0-1,-1 2 0,-3 4 26,0 0-1,0 0 0,0 0 1,1 0-1,0 1 0,1 0 1,0 0-1,0 0 0,0 0 1,-1 12-1,2-8-50,0-1 0,0 0 0,2 1 0,-1-1 1,1 0-1,1 1 0,3 15 0,-4-26-21,0 1 1,1-1-1,-1 1 0,1-1 0,0 0 1,-1 0-1,1 1 0,0-1 1,0 0-1,0 0 0,0 0 1,0 0-1,0 0 0,0 0 0,0 0 1,0 0-1,0 0 0,0 0 1,1-1-1,-1 1 0,0 0 1,1-1-1,-1 1 0,0-1 0,1 0 1,-1 1-1,1-1 0,-1 0 1,1 0-1,-1 0 0,1 0 0,-1 0 1,0 0-1,3-1 0,1 1 31,-1-1 0,1 0-1,0-1 1,0 1 0,-1-1-1,1 0 1,-1 0 0,0-1 0,7-3-1,7-10 9,-1 0 0,0-1 0,-1-1-1,-1-1 1,0 0 0,-2-1 0,0 0-1,-2-1 1,0 0 0,-1-1 0,-1 0 0,-1-1-1,-1 0 1,-1 0 0,-1 0 0,-2-1 0,3-43-1,-9 53 717,-5 24-383,-4 23-150,4 10-81,-5 61 0,12-94-306,0 1 1,1-1-1,1 0 1,0 0-1,0 0 1,0 0-1,2 0 1,-1 0-1,1 0 1,1 0-1,-1-1 0,8 13 1,-9-19-315,1 0 1,-1 0-1,0 0 1,1-1-1,0 1 1,0-1-1,0 1 0,5 2 1,19 4-5525,10-7-4706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7.646"/>
    </inkml:context>
    <inkml:brush xml:id="br0">
      <inkml:brushProperty name="width" value="0.025" units="cm"/>
      <inkml:brushProperty name="height" value="0.025" units="cm"/>
    </inkml:brush>
  </inkml:definitions>
  <inkml:trace contextRef="#ctx0" brushRef="#br0">18 1 17296,'0'0'6230,"0"15"-4660,1 3-1009,18 305 5022,-18-318-5570,0 1 1,0-1-1,0 0 0,1 1 1,0-1-1,0 0 0,0 0 0,1 0 1,5 7-1,-7-11-7,0 1 0,0-1 0,0 0 1,0 0-1,1-1 0,-1 1 0,0 0 0,1 0 0,-1 0 1,1-1-1,-1 1 0,1-1 0,-1 1 0,1-1 1,-1 0-1,1 0 0,-1 0 0,1 1 0,-1-1 0,1-1 1,0 1-1,-1 0 0,1 0 0,-1 0 0,1-1 1,-1 1-1,1-1 0,-1 1 0,1-1 0,-1 0 0,0 0 1,1 1-1,-1-1 0,0 0 0,0 0 0,1 0 1,-1-1-1,1 0 0,54-53 57,-44 42-227,0 1 0,1-1 0,25-17 0,-37 29 152,1 0 0,-1 0-1,0 1 1,1-1-1,-1 0 1,1 0-1,-1 1 1,1-1 0,-1 1-1,1-1 1,-1 1-1,1 0 1,-1-1-1,1 1 1,-1 0 0,1 0-1,0 0 1,-1 0-1,3 1 1,-3 0 7,0-1 0,0 1 1,0 0-1,-1-1 1,1 1-1,0 0 0,0-1 1,-1 1-1,1 0 0,0 0 1,-1 0-1,1 0 0,-1 0 1,1 0-1,-1 0 1,0 0-1,1 0 0,-1 0 1,0 0-1,0 0 0,1 2 1,-1 2 63,0-1 0,0 1 0,0 0 0,-1 0 0,1 0 0,-1 0 0,0 0 0,-1-1 0,1 1 0,-1 0 0,-3 6 0,-3 1 30,-1 0-1,0-1 1,-1 0 0,0 0-1,0-1 1,-1-1 0,0 1-1,-21 11 1,25-16-54,-1 0 0,1-1-1,-1-1 1,0 1 0,0-1-1,0 0 1,0-1 0,0 0-1,-1 0 1,1-1 0,-1 0 0,1-1-1,-1 0 1,1 0 0,-1 0-1,-8-3 1,16 3-119,0-1 0,-1 1 0,1-1 0,0 1-1,0-1 1,0 0 0,0 1 0,0-1 0,0 0 0,0 0 0,0 0 0,0 0 0,0 0-1,0 0 1,1 0 0,-1 0 0,0 0 0,1 0 0,-1-1 0,1 1 0,-1 0 0,1 0-1,0-1 1,-1 1 0,1 0 0,0 0 0,0-1 0,0 1 0,0 0 0,0-1 0,0 1-1,0 0 1,0-1 0,1 1 0,-1 0 0,1 0 0,-1-1 0,1 1 0,0-2-1,1-2-646,0 0-1,0 0 0,1 0 0,-1 0 0,1 0 0,1 0 0,6-8 1,14-8-5147,3 1-2503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8.018"/>
    </inkml:context>
    <inkml:brush xml:id="br0">
      <inkml:brushProperty name="width" value="0.025" units="cm"/>
      <inkml:brushProperty name="height" value="0.025" units="cm"/>
    </inkml:brush>
  </inkml:definitions>
  <inkml:trace contextRef="#ctx0" brushRef="#br0">1 87 18065,'0'0'3219,"7"-11"-197,-3 5-2640,-2 1-87,1 0 0,-1 1 0,1-1 0,1 1 0,-1 0 1,0 0-1,1 0 0,0 0 0,0 1 0,0 0 0,0-1 0,1 2 1,-1-1-1,1 0 0,0 1 0,0 0 0,0 0 0,9-2 0,-8 3-79,1 0-1,-1 1 0,0 0 1,1 0-1,-1 0 0,1 1 0,-1 0 1,12 4-1,-16-4-196,0 0 0,0 0 0,0 0 0,0 0 0,0 1 0,0-1 0,-1 1 0,1-1 0,-1 1 0,1 0 0,-1 0 0,1 0 0,-1 0 0,0 0 0,0 0 0,0 0 0,0 0 0,0 0 0,0 0 0,-1 1 0,1-1 0,-1 0 0,1 0 0,-1 1 0,0-1 0,0 5 0,-1 3-17,0 0 1,-1 1-1,0-1 0,-1 0 1,0 0-1,0-1 1,-1 1-1,0 0 0,-1-1 1,-6 10-1,5-10-2,1-1-1,0 1 1,1 1-1,0-1 1,1 1-1,0-1 1,0 1-1,1 0 1,-1 16-1,3-26 1,0 1 0,0-1 0,0 1 0,0-1 0,0 1 0,0-1 0,0 1 0,0-1 0,0 1 0,0-1 0,1 1 0,-1 0 0,0-1 0,0 0 0,1 1 0,-1-1 0,0 1 0,1-1 0,-1 1 0,0-1 0,1 0 0,-1 1 0,1-1 0,-1 1 0,1-1 0,-1 0 0,0 0 0,1 1 0,-1-1 0,1 0 0,0 0 0,-1 0 0,1 0 0,-1 1 0,1-1 0,26-5 0,21-19 0,-45 22-4,22-16-1307,-1 0 0,-1-2 0,32-33 0,-46 39-3333,-6 2-2088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8.360"/>
    </inkml:context>
    <inkml:brush xml:id="br0">
      <inkml:brushProperty name="width" value="0.025" units="cm"/>
      <inkml:brushProperty name="height" value="0.025" units="cm"/>
    </inkml:brush>
  </inkml:definitions>
  <inkml:trace contextRef="#ctx0" brushRef="#br0">0 95 18930,'0'0'10442,"51"-5"-9513,-9-5-641,4-4-192,0-2-96,0 1-705,-12-2-3202,-7 0-3332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8.953"/>
    </inkml:context>
    <inkml:brush xml:id="br0">
      <inkml:brushProperty name="width" value="0.025" units="cm"/>
      <inkml:brushProperty name="height" value="0.025" units="cm"/>
    </inkml:brush>
  </inkml:definitions>
  <inkml:trace contextRef="#ctx0" brushRef="#br0">16 223 6054,'0'0'12625,"-3"-9"-10511,1 4-2080,0 0 313,0-1 1,1 1-1,-1 0 1,1-1 0,0 1-1,1-1 1,-1-6-1,1 10-233,0 1 0,1-1-1,-1 1 1,0-1 0,1 0-1,0 1 1,-1-1 0,1 1-1,0-1 1,0 1 0,-1-1 0,1 1-1,0 0 1,1-1 0,-1 1-1,0 0 1,0 0 0,0 0-1,1 0 1,-1 0 0,1 0 0,-1 0-1,0 0 1,1 1 0,0-1-1,-1 0 1,1 1 0,-1-1-1,1 1 1,0 0 0,-1 0-1,4-1 1,-3 1-63,0-1-1,-1 1 1,1 0 0,0-1-1,0 1 1,-1 0 0,1 0-1,0 0 1,0 0-1,-1 1 1,1-1 0,0 0-1,0 1 1,-1-1 0,1 1-1,0 0 1,-1-1-1,1 1 1,-1 0 0,1 0-1,-1 0 1,1 0 0,-1 0-1,1 0 1,-1 1-1,0-1 1,0 0 0,0 1-1,0-1 1,0 1-1,0-1 1,1 4 0,0 2 29,0 0 1,-1 1-1,0-1 1,-1 1-1,0-1 1,-1 12-1,1-3 83,-1 0-67,-1-1 0,0-1 0,-6 20 0,4-20-58,1 0-1,0 0 1,0 21-1,3-34-28,0-1 0,1 0 0,-1 1 1,0-1-1,1 0 0,-1 0 0,0 1 0,1-1 0,-1 0 0,0 0 0,1 1 1,-1-1-1,0 0 0,1 0 0,-1 0 0,1 0 0,-1 0 0,0 1 1,1-1-1,-1 0 0,1 0 0,-1 0 0,1 0 0,-1 0 0,1 0 0,-1 0 1,0-1-1,1 1 0,-1 0 0,1 0 0,-1 0 0,0 0 0,1 0 1,-1-1-1,1 1 0,-1 0 0,0 0 0,1-1 0,-1 1 0,0 0 1,0-1-1,1 1 0,-1 0 0,1-1 0,16-14 123,-1 0 0,0-1 0,0-1 0,-2 0 0,0-1 0,13-24 0,-18 29-116,8-12 33,0-1 1,-1 0 0,-2-2 0,-1 1 0,17-52 0,-37 121 116,1 1 1,3-1 0,1 55 0,2-94-158,0 1 0,1 0 1,-1 0-1,0-1 0,1 1 0,0 0 1,0-1-1,0 1 0,1-1 0,-1 1 0,1-1 1,3 7-1,-4-9-8,1 0 0,-1 0 0,0 0 0,0 0 0,0-1 0,1 1 1,-1 0-1,0-1 0,1 1 0,-1-1 0,1 1 0,-1-1 0,0 1 0,1-1 0,-1 0 0,1 0 0,-1 0 0,1 0 1,-1 0-1,1 0 0,-1 0 0,1-1 0,-1 1 0,1 0 0,-1-1 0,0 1 0,1-1 0,-1 0 0,0 1 0,1-1 1,-1 0-1,0 0 0,0 0 0,0 0 0,0 0 0,2-1 0,4-5-1,0 1 0,0-1 0,0-1 0,-1 1 0,0-1 0,0-1 0,-1 1 0,0-1 0,5-14 0,-4 9 0,-1 0 0,0-1 0,-1 1 0,0-1 0,1-25 0,-5 128 0,15-118 0,-11 15-15,-1 0-1,0 1 1,-1-1 0,0 0 0,-2 0-1,-1-27 1,1 41-130,0 0 1,0 1-1,0-1 0,-1 0 0,1 0 0,0 1 0,0-1 1,-1 0-1,1 1 0,-1-1 0,1 0 0,0 1 0,-1-1 0,1 1 1,-1-1-1,0 0 0,1 1 0,-1 0 0,1-1 0,-2 0 1,2 1-238,-1 0-1,1 0 1,-1-1 0,1 1 0,-1 0 0,1 0 0,-1 0 0,1 0 0,-1 0 0,1 0 0,-1 0 0,1 0 0,-1 0 0,0 0 0,1 0 0,-1 0-1,1 1 1,-1-1 0,1 0 0,-1 0 0,1 0 0,0 1 0,-1-1 0,1 0 0,-1 0 0,1 1 0,-1-1 0,1 1 0,0-1 0,-1 0 0,1 1-1,-7 12-9802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9.282"/>
    </inkml:context>
    <inkml:brush xml:id="br0">
      <inkml:brushProperty name="width" value="0.025" units="cm"/>
      <inkml:brushProperty name="height" value="0.025" units="cm"/>
    </inkml:brush>
  </inkml:definitions>
  <inkml:trace contextRef="#ctx0" brushRef="#br0">0 1 25048,'0'0'7719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19.854"/>
    </inkml:context>
    <inkml:brush xml:id="br0">
      <inkml:brushProperty name="width" value="0.025" units="cm"/>
      <inkml:brushProperty name="height" value="0.025" units="cm"/>
    </inkml:brush>
  </inkml:definitions>
  <inkml:trace contextRef="#ctx0" brushRef="#br0">0 0 11723,'0'0'13036,"8"51"-12683,-3-1 800,8 9-128,-3 7-641,5 0-320,2-5 64,2-3-96,-1-6 0,-3-10-992,1-7-1090,-11-15-1474,-5-9-1537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0.225"/>
    </inkml:context>
    <inkml:brush xml:id="br0">
      <inkml:brushProperty name="width" value="0.025" units="cm"/>
      <inkml:brushProperty name="height" value="0.025" units="cm"/>
    </inkml:brush>
  </inkml:definitions>
  <inkml:trace contextRef="#ctx0" brushRef="#br0">12 360 4708,'-3'-12'10517,"1"0"-9878,-1-1-1,2 0 1,0 0 0,0 0 0,1 0-1,1 0 1,0 0 0,0 1-1,2-1 1,-1 0 0,2 1-1,0-1 1,8-18 0,-3 18-288,0 0 1,0 1-1,1 1 0,1-1 1,0 2-1,1-1 0,-1 2 1,2 0-1,20-12 1,-26 16-313,0 2 0,0-1 1,1 1-1,-1 0 1,1 0-1,0 1 1,0 0-1,0 1 1,0-1-1,0 2 1,0-1-1,0 1 0,0 0 1,0 1-1,0 0 1,0 0-1,0 0 1,0 1-1,15 6 1,-18-5 16,0 1 1,0-1-1,-1 1 1,1 0 0,-1 0-1,0 1 1,0-1-1,0 1 1,-1 0 0,1 0-1,-1 0 1,-1 0 0,1 0-1,-1 1 1,1-1-1,-2 1 1,1 0 0,-1 0-1,1-1 1,-1 13-1,0-10 73,0 1 0,-1-1 0,0 1 0,0-1 0,-1 1 0,0-1 0,-1 1 0,0-1 0,0 0 0,-1 0 0,0 0 0,0 0 0,-1 0 0,-6 9 0,4-9-162,-1 1 0,0-1 0,-1-1 0,0 1 0,0-2 0,-1 1 0,0-1 0,0 0 0,0-1 0,-1 0 0,0 0 0,0-1 0,0 0 0,0-1 0,-1 0 0,-13 2 0,20-9-3500,10-5 1420,10-6-1327,51-26-8400,-27 21 2471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1.727"/>
    </inkml:context>
    <inkml:brush xml:id="br0">
      <inkml:brushProperty name="width" value="0.025" units="cm"/>
      <inkml:brushProperty name="height" value="0.025" units="cm"/>
    </inkml:brush>
  </inkml:definitions>
  <inkml:trace contextRef="#ctx0" brushRef="#br0">0 58 6598,'0'0'23222,"72"30"-22229,-33-30-352,0-7-97,1-8-223,1 3-225,-3-1-64,-4 2-353,-3 4-1504,-8-2-2307,-6 2-1858,-2 0-3459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1.372"/>
    </inkml:context>
    <inkml:brush xml:id="br0">
      <inkml:brushProperty name="width" value="0.025" units="cm"/>
      <inkml:brushProperty name="height" value="0.025" units="cm"/>
    </inkml:brush>
  </inkml:definitions>
  <inkml:trace contextRef="#ctx0" brushRef="#br0">0 442 6790,'0'0'8456,"3"12"-3998,1 21-906,1 52-1,-5-56-2490,2 1-1,1-1 1,1 1 0,13 48-1,-17-78-1055,0 1-1,0 0 0,0 0 1,0 0-1,0 0 0,0 0 1,1-1-1,-1 1 0,0 0 1,1 0-1,-1 0 0,1-1 1,-1 1-1,1 0 0,-1 0 1,1-1-1,-1 1 0,1-1 1,0 1-1,-1 0 0,1-1 1,0 1-1,-1-1 0,1 1 1,0-1-1,0 0 0,0 1 1,-1-1-1,1 0 0,2 1 1,-2-2 8,0 0 1,0 0 0,0 0 0,0 0 0,0-1 0,0 1 0,0 0 0,0 0-1,0-1 1,0 1 0,-1 0 0,1-1 0,-1 1 0,1-1 0,0-1 0,13-61 286,-12 44-300,-1 1 0,-1-1 0,-1 0 0,-3-21 0,4 35 0,-1 0 0,0 0 0,-1 1 0,1-1 0,-1 0 0,0 1 0,0-1 0,-1 1 0,0 0 0,0 0 0,0 0 0,0 0 0,-1 0 0,0 1 0,0 0 0,0 0 0,-1 0 0,-4-4 0,9 8-7,0 0 0,-1 0 0,1-1 0,0 1 0,-1 0 0,1 0 0,0 0 0,-1-1 0,1 1 0,0 0 0,-1 0 0,1 0 0,-1 0 0,1 0 0,0 0 0,-1 0 0,1 0 0,0 0 0,-1 0 1,1 0-1,-1 0 0,1 0 0,0 0 0,-1 0 0,1 0 0,0 1 0,-1-1 0,1 0 0,0 0 0,-1 0 0,1 0 0,0 1 0,-1-1 0,1 0 0,0 0 0,0 1 0,-1-1 0,1 0 0,0 1 0,-1-1 0,-1 21-681,2-18 567,0 0 1,1 1-1,0-1 1,-1 0-1,1 0 1,0 0-1,0 0 1,1 0-1,-1 0 0,1 0 1,-1 0-1,4 3 1,-1-3-396,1 0 1,0-1-1,0 1 0,0-1 1,0-1-1,0 1 1,1-1-1,-1 0 0,0 0 1,1 0-1,-1-1 0,1 0 1,-1 0-1,1 0 1,6-2-1,-1 1-750,1-1 1,-1 0-1,0-1 0,0-1 1,0 0-1,12-6 0,-14 5 228,0 0 0,0-1-1,-1 0 1,0-1 0,9-9-1,4-15 2892,-20 29-1136,0-1-1,0 1 1,0 0-1,-1-1 1,1 1 0,-1-1-1,0 1 1,0-1-1,0 1 1,0-1-1,0 0 1,-1-2-1,1 5-600,0 0 0,-1-1 0,1 1 0,0-1 0,0 1 0,0 0 0,-1 0 0,1-1 0,0 1 1,-1 0-1,1-1 0,0 1 0,-1 0 0,1 0 0,0 0 0,-1-1 0,1 1 0,0 0 0,-1 0 0,1 0 0,-1 0 0,1 0 0,0 0 0,-1 0 0,1-1 0,-1 1 0,1 0 0,0 1 0,-1-1 0,1 0 0,-1 0 0,1 0 0,0 0 0,-1 0 0,1 0 0,0 0 0,-1 0 0,1 1 0,-1-1 0,1 0 0,-17 10 1683,11-2-1520,0 0-1,0 1 1,1 0 0,1-1 0,-1 2-1,2-1 1,-1 0 0,1 1-1,0-1 1,1 1 0,0 0 0,1 0-1,0 0 1,1 0 0,0 0-1,0 0 1,1 0 0,3 16 0,-4-25-245,1 1 1,-1-1 0,1 0 0,0 0 0,-1 1 0,1-1-1,0 0 1,-1 0 0,1 0 0,0 0 0,0 0-1,0 0 1,0 0 0,0 0 0,0-1 0,0 1 0,1 0-1,-1 0 1,0-1 0,0 1 0,0-1 0,1 1-1,-1-1 1,0 0 0,1 1 0,-1-1 0,0 0 0,1 0-1,-1 0 1,0 0 0,1 0 0,-1 0 0,0 0-1,1-1 1,-1 1 0,0 0 0,1-1 0,-1 1-1,0-1 1,0 1 0,1-1 0,-1 0 0,0 0 0,1-1-1,4-1 110,-1 0 0,0-1 0,0 1 0,0-1 0,0-1-1,-1 1 1,0 0 0,6-8 0,-6 4-162,1 0 0,-1 0 0,0 0 0,-1 0 0,0-1 0,0 1 0,-1-1 0,0 0 0,-1 1 0,1-1 0,-2 0 0,1 0 0,-1 0 0,-1 0 0,-1-11 0,2 19-87,-1 0 1,1 0-1,0 0 1,0 0 0,-1 0-1,1 0 1,-1 0-1,1 0 1,-1 0-1,1 0 1,-1 0 0,0 0-1,1 0 1,-1 1-1,0-1 1,0 0-1,0 1 1,0-1 0,-1-1-1,1 2-96,1 0 0,-1 0 0,1 0 0,-1 0 0,1 0 0,-1 0 0,1 0 0,0 0 0,-1 0 0,1 0 0,-1 0 0,1 0 0,-1 0 0,1 0 0,-1 0 0,1 0 0,-1 1 0,1-1 0,0 0 0,-1 0 0,1 1 0,-1-1 0,1 0 0,0 1 0,-1-1 0,1 0 0,-1 1 0,1 0 6,0-1-1,-1 0 0,1 1 1,0-1-1,0 1 0,0-1 1,-1 1-1,1-1 0,0 1 1,0-1-1,0 1 0,0-1 1,0 1-1,0-1 0,0 1 1,0-1-1,0 1 0,0-1 1,0 1-1,0-1 0,0 1 1,0-1-1,1 0 0,-1 1 1,0-1-1,0 1 0,1 0 1,0 0 104,0 0-1,0 0 1,0 0 0,0-1 0,0 1 0,1 0 0,-1 0 0,0-1 0,0 1-1,1-1 1,-1 1 0,0-1 0,1 0 0,-1 1 0,0-1 0,1 0-1,1 0 1,8 0-87,1 0 0,-1 0-1,0-2 1,1 1 0,-1-1-1,0-1 1,0 0-1,0-1 1,0 0 0,-1 0-1,13-8 1,-14 7 288,0 0 0,-1-1 0,1 0 1,-1 0-1,-1 0 0,1-1 0,-1 0 0,-1-1 1,1 0-1,-1 0 0,-1 0 0,1-1 0,4-10 0,-9 17 67,0 1-1,0 0 1,-1-1-1,1 1 1,-1-1-1,1 1 1,-1-1-1,0 1 1,1-1-1,-1 1 1,0-1-1,0 1 0,0-1 1,0 1-1,0-1 1,0 1-1,-1-1 1,1 1-1,0-1 1,-1 1-1,1-1 1,-1 1-1,0-1 1,1 1-1,-1 0 1,0 0-1,0-1 0,0 1 1,0 0-1,0 0 1,0 0-1,-1-1 1,0 1-62,1 1 0,-1-1 0,1 1 0,-1 0 0,0 0 0,1 0 0,-1 0 0,1 0 0,-1 0 0,1 0 0,-1 0 0,0 1 1,1-1-1,-1 0 0,1 1 0,-1 0 0,1-1 0,0 1 0,-1 0 0,1 0 0,0-1 0,-1 1 0,1 0 0,0 0 0,0 1 0,0-1 0,0 0 0,0 0 1,0 0-1,-1 2 0,-5 9 131,0 1 0,1-1 0,1 1-1,0 0 1,1 0 0,0 0 0,1 1 0,0-1 0,1 1 0,1 0 0,0 0 0,1-1 0,2 20 0,-2-32-233,0 0 1,-1 0 0,2 0-1,-1 1 1,0-1-1,0 0 1,0 0-1,0 0 1,1 0-1,-1 0 1,1 0-1,-1 0 1,1 0-1,-1 0 1,1 0-1,-1 0 1,1 0 0,0 0-1,0 0 1,-1 0-1,1 0 1,0-1-1,0 1 1,0 0-1,0-1 1,0 1-1,1 0 1,0 0 15,0-1-1,0 0 1,0 0 0,0 0 0,0-1-1,0 1 1,-1 0 0,1-1 0,0 1-1,0-1 1,0 0 0,-1 1 0,1-1-1,3-2 1,3-2 102,0-1 0,0 0 0,-1 0 0,1-1 0,8-10 0,5-11-62,-2 0-1,-1-2 1,-1 0-1,-1-1 1,-2 0 0,-1-1-1,-2-1 1,-1 0-1,-1 0 1,-2-1-1,-2 0 1,3-51 0,-9 85-67,1 0 0,0 0 0,0 0 0,0 0 0,0 0 0,0 0 0,0 0 0,0 0 0,-1 0 0,1 0 1,0 0-1,0 0 0,0 0 0,0 0 0,0 0 0,0 0 0,0 0 0,0 0 0,-1-1 0,1 1 0,0 0 1,0 0-1,0 0 0,0 0 0,0 0 0,0 0 0,0 0 0,0 0 0,0 0 0,0 0 0,-1 0 0,1-1 1,0 1-1,0 0 0,0 0 0,0 0 0,0 0 0,0 0 0,0 0 0,0 0 0,0-1 0,0 1 0,0 0 0,0 0 1,0 0-1,0 0 0,0 0 0,0 0 0,0 0 0,0-1 0,0 1 0,0 0 0,0 0 0,0 0 0,1 0 1,-1 0-1,0 0 0,-7 14 129,-4 23 17,1 9-148,3 0 0,1 0 0,3 0 0,4 89 0,-1-133 0,0 0 0,0 0 0,0 0 0,1 0 0,-1 0 0,1 0 0,-1 0 0,1 0 0,0 0 0,0 0 0,0 0 0,0 0 0,0-1 0,0 1 0,0 0 0,0-1 0,1 1 0,-1-1 0,1 1 0,-1-1 0,1 0 0,0 1 0,-1-1 0,1 0 0,0 0 0,0 0 0,0 0 0,0-1 0,0 1 0,0-1 0,2 1 0,-1-1 0,0 0 0,0 0 0,0 0 0,0-1 0,0 1 0,0-1 0,0 0 0,0 0 0,0 0 0,-1 0 0,1-1 0,0 1 0,-1-1 0,1 0 0,-1 1 0,1-1 0,-1 0 0,0 0 0,0-1 0,3-3 0,6-9 0,-1-1 0,-1 0 0,0 0 0,-1-1 0,-1 0 0,-1-1 0,0 0 0,-1 0 0,-1 0 0,-1 0 0,0 0 0,-1-30 0,-4 37 0,-3 15 0,-3 18 0,4-2 0,0 0 0,1 0 0,2 1 0,0-1 0,3 36 0,-2-55 0,0 1 0,0-1 0,0 0 0,1 0 0,-1 0 0,0 1 0,1-1 0,-1 0 0,1 0 0,-1 0 0,1 0 0,-1 0 0,1 0 0,0 0 0,0 0 0,-1 0 0,1 0 0,0 0 0,0 0 0,0-1 0,0 1 0,0 0 0,0-1 0,0 1 0,0-1 0,0 1 0,1-1 0,-1 1 0,0-1 0,0 0 0,0 1 0,1-1 0,-1 0 0,0 0 0,0 0 0,0 0 0,1 0 0,-1 0 0,0 0 0,0-1 0,0 1 0,1 0 0,-1-1 0,0 1 0,0-1 0,0 1 0,0-1 0,0 1 0,2-2 0,4-2 0,0 0 0,0 0 0,-1 0 0,1-1 0,-1 0 0,7-8 0,12-14 0,34-51 0,-50 67 0,-2-2 0,0 1 0,0-1 0,-1 0 0,-1 0 0,0-1 0,4-18 0,-12 57 0,2-1 0,1 1 0,5 37 0,-5-60-81,0 0 1,1 0-1,-1-1 0,1 1 1,-1 0-1,1-1 1,0 1-1,0-1 0,0 1 1,0-1-1,0 1 0,0-1 1,0 0-1,1 1 1,-1-1-1,0 0 0,1 0 1,-1 0-1,1 0 0,-1 0 1,1 0-1,-1 0 1,1-1-1,0 1 0,-1 0 1,1-1-1,0 0 0,2 1 1,-1-1-344,-1 1 0,0-1 0,1 0 0,-1 0 0,1-1 0,-1 1 0,1 0 0,-1-1 0,0 0 0,1 1 0,-1-1 0,0 0 0,0 0 0,1 0-1,-1 0 1,0-1 0,0 1 0,0-1 0,0 1 0,1-3 0,16-23-16424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2.538"/>
    </inkml:context>
    <inkml:brush xml:id="br0">
      <inkml:brushProperty name="width" value="0.025" units="cm"/>
      <inkml:brushProperty name="height" value="0.025" units="cm"/>
    </inkml:brush>
  </inkml:definitions>
  <inkml:trace contextRef="#ctx0" brushRef="#br0">0 68 12075,'0'0'11307,"2"9"-10325,7 53 231,2 106-1,3 34-535,-13-195-600,0 0 0,1 0 0,0 0 0,0 0 0,3 8 0,-4-14-37,-1 0-1,1-1 1,-1 1 0,1 0-1,-1 0 1,1 0-1,-1-1 1,1 1-1,0 0 1,-1-1 0,1 1-1,0-1 1,0 1-1,0-1 1,-1 1-1,1-1 1,0 1 0,0-1-1,2 1 1,-2-1 28,0 0 1,1-1 0,-1 1-1,0 0 1,1 0 0,-1-1-1,0 1 1,0-1 0,0 1-1,1-1 1,-1 0-1,0 0 1,0 1 0,0-1-1,0 0 1,0 0 0,0 0-1,0 0 1,1-1-1,12-19 288,0 0-1,-1-1 0,0-1 0,-2 0 0,-1 0 0,8-31 0,0 8-166,4-7-189,-3 0 0,-1-2 0,19-109 0,-48 202-3770,-20 31-8246,11-31 1313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2.864"/>
    </inkml:context>
    <inkml:brush xml:id="br0">
      <inkml:brushProperty name="width" value="0.025" units="cm"/>
      <inkml:brushProperty name="height" value="0.025" units="cm"/>
    </inkml:brush>
  </inkml:definitions>
  <inkml:trace contextRef="#ctx0" brushRef="#br0">1 1 16432,'0'0'4804,"35"61"-2402,-21-36-1217,0 1-256,-1-1-352,1 0-449,-2-7-224,3-5-1442,1-11-1600,-3-2-2308,-3-15-6949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3.314"/>
    </inkml:context>
    <inkml:brush xml:id="br0">
      <inkml:brushProperty name="width" value="0.025" units="cm"/>
      <inkml:brushProperty name="height" value="0.025" units="cm"/>
    </inkml:brush>
  </inkml:definitions>
  <inkml:trace contextRef="#ctx0" brushRef="#br0">1 0 18578,'0'0'9278,"0"15"-8360,46 426 2440,-39-420-3245,-7-21-109,0 0 1,0 0-1,1 0 1,-1 0 0,0 0-1,0 1 1,0-1-1,0 0 1,1 0 0,-1 0-1,0 0 1,0 0 0,0 0-1,1 0 1,-1 0-1,0 0 1,0 0 0,0-1-1,1 1 1,-1 0-1,0 0 1,0 0 0,0 0-1,1 0 1,-1 0 0,0 0-1,0 0 1,0-1-1,0 1 1,0 0 0,1 0-1,-1 0 1,0 0-1,0 0 1,0-1 0,0 1-1,0 0 1,0 0-1,0 0 1,0-1 0,1 1-1,-1 0 1,0 0 0,0 0-1,0-1 1,0 1-1,8-41 302,-7 23-306,2-16 0,-2 0 0,-1-1 0,-2 1 0,-7-37 0,9 88-64,-2-5 18,1-1 1,1 1-1,0 0 0,1-1 0,0 1 0,6 21 1,-6-30 46,0 0 1,0 0 0,0-1 0,1 1 0,-1 0-1,1-1 1,0 0 0,-1 1 0,1-1 0,1 0-1,-1 0 1,0 0 0,0 0 0,4 2 0,-5-3 1,1-1 0,0 1 0,-1-1 0,1 1 0,-1-1 0,1 0 0,0 1 0,-1-1 0,1 0 0,0 0 0,-1 0 0,1-1 0,0 1 0,-1 0 0,1 0 1,-1-1-1,1 1 0,-1-1 0,3-1 0,1-1 5,0 0 0,0 0 0,-1-1 0,1 0 0,-1 0 0,0-1 0,0 1 0,0-1 0,-1 1 0,0-1 0,0 0 0,5-10 0,2-13 40,0 0 0,-2-2 0,9-56 0,-17 121-48,0-1 0,2 0 0,2 0 0,1 0 0,15 51 0,-20-83-69,1 0-1,-1 0 1,1-1-1,0 1 1,0 0-1,-1-1 1,1 1-1,0-1 1,0 1-1,1-1 1,-1 1-1,0-1 1,0 0-1,3 2 1,-4-3-16,1 0 0,-1 1 0,1-1 1,-1 0-1,1 0 0,-1 0 0,1 0 1,-1 0-1,1 0 0,-1-1 0,1 1 1,-1 0-1,1 0 0,-1 0 0,1 0 1,-1-1-1,1 1 0,-1 0 0,0 0 1,1-1-1,-1 1 0,1 0 0,-1-1 1,0 1-1,1 0 0,-1-1 1,0 1-1,1 0 0,-1-1 0,0 1 1,1-1-1,1-4-908,1 0 0,-1 0 0,0 0 1,-1 0-1,1 0 0,-1 0 0,1-9 1,2-21-8932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3.669"/>
    </inkml:context>
    <inkml:brush xml:id="br0">
      <inkml:brushProperty name="width" value="0.025" units="cm"/>
      <inkml:brushProperty name="height" value="0.025" units="cm"/>
    </inkml:brush>
  </inkml:definitions>
  <inkml:trace contextRef="#ctx0" brushRef="#br0">1 1 19410,'0'0'3748,"10"49"-3204,0-29-447,4 2-33,-5-4-673,3-2-2178,-2-6-1441,2-4-4516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4.014"/>
    </inkml:context>
    <inkml:brush xml:id="br0">
      <inkml:brushProperty name="width" value="0.025" units="cm"/>
      <inkml:brushProperty name="height" value="0.025" units="cm"/>
    </inkml:brush>
  </inkml:definitions>
  <inkml:trace contextRef="#ctx0" brushRef="#br0">115 98 12748,'0'0'5467,"-9"6"-2190,0 1-2865,1 0 0,-1 1 1,1 0-1,0 0 0,1 1 0,0 0 0,0 0 0,1 1 0,0-1 0,1 2 0,0-1 0,1 0 0,0 1 0,0 0 0,-2 13 0,5-20-327,1 0 0,-1 0-1,1 0 1,0 0 0,0 0-1,0 0 1,0 0 0,1 0-1,0 0 1,0 0 0,1 4-1,-1-7-73,-1 0-1,1 0 0,-1-1 0,1 1 0,-1-1 0,1 1 0,-1 0 0,1-1 1,0 1-1,-1-1 0,1 1 0,0-1 0,0 1 0,-1-1 0,1 0 0,0 1 1,0-1-1,-1 0 0,1 0 0,0 1 0,1-1 0,1 0 7,-1 0 0,0-1 0,1 1 0,-1 0 0,1-1-1,-1 0 1,0 1 0,0-1 0,1 0 0,-1 0 0,2-2 0,8-4 32,0-1 1,-1-1 0,0 0 0,-1-1 0,1 1-1,10-16 1,53-74-1,-51 67-19,-15 20-9,18-24-2,-25 35-4,0-1-1,0 1 1,0 0 0,0 0-1,0 0 1,1 0-1,-1 0 1,0 0 0,0 0-1,1 0 1,-1 0-1,1 1 1,-1-1 0,1 0-1,-1 1 1,1-1-1,-1 1 1,1 0-1,0 0 1,1-1 0,-2 4 67,1-1 0,-1 1 0,0 0 1,0-1-1,-1 1 0,1 0 0,0-1 1,-1 1-1,0 0 0,0 0 0,1 0 1,-2-1-1,1 1 0,0 0 0,-1 3 1,1 1 218,-3 126 548,3-132-849,0-1 0,0 0 0,0 0 0,-1 0 0,1 1 0,0-1 0,0 0 0,0 0 0,0 0 0,0 1 0,1-1 0,-1 0 0,0 0 0,0 0 0,0 1 0,0-1 0,0 0 0,0 0 0,0 0 0,0 0 0,0 1 0,0-1 0,0 0 0,1 0 0,-1 0 0,0 0 0,0 0 0,0 1 0,0-1 0,0 0 0,1 0 0,-1 0 0,0 0 0,0 0 0,0 0 0,1 0 0,-1 0 0,0 0 0,0 1 0,0-1 0,1 0 0,-1 0 0,0 0 0,0 0 0,0 0 0,1 0 0,-1 0 0,0 0 0,0-1 0,13-7 0,11-15 0,140-182 0,-163 205 0,-1-1 0,0 1 0,0 0 0,0 0 0,0 0 0,0 0 0,0 0 0,1-1 0,-1 1 0,0 0 0,0 0 0,0 0 0,0 0 0,1 0 0,-1 0 0,0 0 0,0 0 0,0 0 0,0 0 0,1 0 0,-1 0 0,0 0 0,0 0 0,0 0 0,0 0 0,1 0 0,-1 0 0,0 0 0,0 0 0,0 0 0,1 0 0,-1 0 0,0 0 0,0 0 0,0 0 0,0 0 0,1 1 0,-1-1 0,0 0 0,0 0 0,0 0 0,0 0 0,0 0 0,0 0 0,0 1 0,1-1 0,-1 0 0,0 0 0,0 0 0,0 0 0,0 1 0,0-1 0,0 0 0,0 0 0,0 0 0,0 1 0,0-1 0,0 0 0,0 0 0,0 0 0,0 0 0,0 1 0,0-1 0,0 0 0,2 25 0,-5 29 0,-2-25 0,-5 53 0,10-82-39,0 0 0,0 1-1,1-1 1,-1 0 0,0 0 0,0 0-1,1 0 1,-1 1 0,0-1 0,0 0-1,1 0 1,-1 0 0,0 0 0,1 0 0,-1 0-1,0 0 1,1 0 0,-1 1 0,0-1-1,1 0 1,-1-1 0,0 1 0,0 0-1,1 0 1,-1 0 0,0 0 0,1 0 0,-1 0-1,0 0 1,1 0 0,-1 0 0,0-1-1,0 1 1,1 0 0,-1 0 0,0 0-1,0-1 1,1 1 0,-1 0 0,0 0 0,0-1-1,1 1 1,13-10-3474,0-3 7,-1-1 0,-1 0 0,13-18 0,-3-1-5008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4.369"/>
    </inkml:context>
    <inkml:brush xml:id="br0">
      <inkml:brushProperty name="width" value="0.025" units="cm"/>
      <inkml:brushProperty name="height" value="0.025" units="cm"/>
    </inkml:brush>
  </inkml:definitions>
  <inkml:trace contextRef="#ctx0" brushRef="#br0">139 1 14926,'0'0'13682,"-8"2"-12294,0 2-1239,0 0 1,1 1-1,-1 0 0,1 0 0,0 0 0,0 1 0,1 0 0,0 0 0,0 1 1,0-1-1,1 2 0,0-1 0,0 0 0,-6 14 0,7-13-88,0-3-50,1 0 0,1 0 0,-1 0 0,1 0 0,0 0 0,0 0 0,0 1 0,1-1 0,0 1 0,-1 6 0,4-12-43,0 0 0,0 0 1,-1 0-1,1 0 1,0 0-1,0-1 0,0 1 1,-1 0-1,1-1 0,0 0 1,0 1-1,1-2 1,25-14-282,-23 12-28,1 0 0,-1 1 0,1-1 0,0 1-1,0 1 1,0-1 0,1 1 0,-1 0 0,0 0-1,1 1 1,-1-1 0,1 1 0,0 1 0,-1 0 0,1 0-1,9 1 1,-13 0 406,-1 1-1,0-1 1,1 1-1,-1-1 0,0 1 1,0 0-1,0 0 1,0 0-1,-1 0 1,1 0-1,-1 0 1,1 1-1,-1-1 0,1 0 1,-1 1-1,0 0 1,0-1-1,-1 1 1,1-1-1,0 1 1,-1 0-1,0-1 0,1 1 1,-1 0-1,0 0 1,0-1-1,-1 5 1,1-1 340,0 0 0,-1 1 0,0-1 1,0 0-1,0 0 0,0 0 1,-1 0-1,0 0 0,-1 0 0,1 0 1,-5 6-1,2-7-309,0 1 0,-1-2 1,1 1-1,-1-1 0,0 1 1,0-2-1,-9 5 0,12-6-195,0-1-1,1 0 0,-1 0 1,0 0-1,0-1 0,0 1 0,0-1 1,0 0-1,-4 1 0,6-1-172,0-1 0,-1 1 1,1 0-1,0 0 0,0-1 0,-1 1 0,1-1 0,0 1 0,0-1 0,0 1 0,0-1 0,0 0 0,0 0 1,0 1-1,0-1 0,0 0 0,0 0 0,0 0 0,0 0 0,1 0 0,-2-2 0,-7-14-7564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5.040"/>
    </inkml:context>
    <inkml:brush xml:id="br0">
      <inkml:brushProperty name="width" value="0.025" units="cm"/>
      <inkml:brushProperty name="height" value="0.025" units="cm"/>
    </inkml:brush>
  </inkml:definitions>
  <inkml:trace contextRef="#ctx0" brushRef="#br0">1 20 10250,'0'0'14424,"2"13"-12774,90 726 4793,-94-725-6443,-4-33 0,-6-36 0,-12-516 0,24 563 0,-1-3-22,1-1 1,1 1-1,0 0 0,0 0 0,1 0 1,4-13-1,-5 21 14,0 0 0,1 1 0,-1-1 0,1 1 0,0 0 0,-1-1 0,1 1 0,0 0 0,0 0 0,0 0 0,1 0 0,-1 1 0,0-1 0,1 0 0,-1 1 0,1 0 0,-1 0 0,1-1 0,0 1 0,-1 1 0,1-1 0,0 0 0,0 1 0,0 0 0,0-1 0,-1 1 0,1 0 0,3 1 0,0-1-11,0 0 1,0 1 0,0-1 0,0 2-1,0-1 1,0 1 0,-1-1-1,1 2 1,-1-1 0,1 0 0,-1 1-1,0 0 1,0 1 0,0-1 0,0 1-1,-1 0 1,1 0 0,-1 0-1,0 1 1,0-1 0,-1 1 0,1 0-1,-1 0 1,0 0 0,0 1 0,2 7-1,-2-6 57,-1 0 0,0 1 0,0-1 0,-1 0 0,0 1 0,0-1 0,-1 1 0,0-1 0,0 1 0,-1-1 0,0 1 0,0-1 0,-1 0 0,0 0 0,0 1 0,0-1 0,-1 0 0,0-1 0,-1 1 0,-7 11 0,0-4-18,0-1 0,-1 0 0,0 0 0,-14 10 0,20-18-22,0-1 1,0 0-1,0 0 1,0-1-1,-1 1 1,1-1-1,-1-1 1,0 1-1,0-1 1,0 0-1,0-1 1,-9 1-1,14-2-46,1 0 1,0 0-1,-1 0 0,1 0 1,0 0-1,-1-1 1,1 1-1,0 0 0,-1-1 1,1 1-1,0-1 0,0 1 1,0-1-1,-1 0 0,1 1 1,0-1-1,0 0 0,0 0 1,0 0-1,0 0 1,0 0-1,1 0 0,-2-2 1,0 0-230,0 0 0,1 0 0,0-1 1,0 1-1,0 0 0,0-1 1,1 1-1,-1-1 0,1-4 1,0-2-642,0 0 0,1 0 0,0 0 0,1 0 1,0 0-1,4-10 0,15-21-5184,6 1-2797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6.013"/>
    </inkml:context>
    <inkml:brush xml:id="br0">
      <inkml:brushProperty name="width" value="0.025" units="cm"/>
      <inkml:brushProperty name="height" value="0.025" units="cm"/>
    </inkml:brush>
  </inkml:definitions>
  <inkml:trace contextRef="#ctx0" brushRef="#br0">82 493 11883,'0'0'12225,"-9"9"-11333,2-1-708,-1 1 1,1-1-1,1 1 1,0 0-1,0 0 1,1 1 0,0 0-1,0 0 1,1 0-1,1 1 1,0-1-1,0 1 1,-1 13-1,4-22-152,-1 1 1,1 0-1,0-1 0,0 1 0,1-1 0,-1 1 0,1 0 0,-1-1 0,1 1 0,0-1 0,0 1 0,0-1 0,0 0 0,0 1 0,2 2 0,-2-4-22,-1-1 0,1 1 0,-1-1 1,1 0-1,0 1 0,-1-1 0,1 1 0,0-1 0,-1 0 0,1 0 0,0 1 1,-1-1-1,1 0 0,0 0 0,-1 0 0,1 0 0,0 0 0,0 0 0,-1 0 1,1 0-1,0 0 0,0 0 0,23-15 275,-16 5-183,-1 0 0,1-1 1,-2 0-1,0 0 0,0 0 1,-1-1-1,0 0 0,-1 0 1,0 0-1,-1 0 0,-1 0 1,0-1-1,0 0 0,-1 1 1,-1-1-1,0 0 0,-2-14 0,2 27-106,0 0 0,0 0 0,0 0-1,0 0 1,-1 1 0,1-1 0,0 0 0,0 0-1,0 0 1,0 0 0,0 0 0,0 0-1,0 0 1,0 1 0,0-1 0,0 0-1,-1 0 1,1 0 0,0 0 0,0 0-1,0 0 1,0 0 0,0 0 0,0 0-1,-1 0 1,1 0 0,0 0 0,0 0-1,0 0 1,0 0 0,0 0 0,-1 0-1,1 0 1,0 0 0,0 0 0,0 0-1,0 0 1,0 0 0,0 0 0,-1 0-1,1 0 1,0 0 0,0 0 0,0 0-1,0 0 1,0 0 0,0 0 0,0-1-1,-1 1 1,1 0 0,0 0 0,0 0-1,0 0 1,0 0 0,0 0 0,0 0-1,0-1 1,0 1 0,0 0 0,0 0-1,0 0 1,0 0 0,-6 11-124,4 3 101,0-1-1,0 1 0,2 22 0,0-25 27,0-11 0,0 1 1,0-1-1,0 1 0,0 0 0,0-1 0,0 1 0,0 0 0,0-1 0,0 1 0,0 0 0,0-1 1,0 1-1,0 0 0,1-1 0,-1 1 0,0 0 0,0-1 0,1 1 0,-1-1 0,0 1 0,1-1 0,-1 1 1,1-1-1,-1 1 0,1-1 0,-1 1 0,1-1 0,-1 1 0,1-1 0,-1 0 0,2 1 0,17-9 1,-13 3-81,0 0-1,-1 0 1,0-1-1,0 1 1,4-8 0,3-8-496,-1-1 1,-1-1-1,-1 1 1,-2-2-1,0 1 1,8-49 0,-11 34 522,-1 0 0,-2 0 1,-7-69-1,6 105 67,0-6 21,-1 0 1,0 0-1,0 0 0,-1 0 0,0 0 1,0 1-1,-1-1 0,0 1 0,0-1 1,-5-7-1,7 15-25,1-1 0,0 1 0,0 0 0,0 0 1,-1 0-1,1-1 0,0 1 0,0 0 0,0 0 0,-1 0 0,1 0 0,0 0 1,0 0-1,-1-1 0,1 1 0,0 0 0,-1 0 0,1 0 0,0 0 0,0 0 1,-1 0-1,1 0 0,0 0 0,0 0 0,-1 0 0,1 0 0,0 0 1,-1 1-1,1-1 0,0 0 0,0 0 0,-1 0 0,1 0 0,0 0 0,0 0 1,0 1-1,-1-1 0,1 0 0,0 0 0,0 0 0,0 0 0,-1 1 0,1-1 1,0 0-1,0 0 0,0 1 0,0-1 0,0 0 0,0 0 0,-1 1 1,1-1-1,0 0 0,0 0 0,0 1 0,0-1 0,0 0 0,0 1 0,0-1 1,0 0-1,0 0 0,0 1 0,-2 21 127,2-21-117,-1 454 3947,1-448-3941,0 0 1,1-1-1,0 1 0,0-1 1,0 1-1,1-1 0,4 10 1,0-32 729,-2-13-507,-3 8-186,0-1 0,-2 1 0,-1-1 0,-1 1-1,0-1 1,-12-36 0,19 79 138,7 13-171,-8-28-22,1-1 0,-1 0 0,1 0 0,-1-1 0,2 1 0,-1-1 0,0 0 0,1 0 0,0 0 0,-1-1 0,2 0 0,-1 0 0,0 0 0,1 0 0,-1-1 0,8 2 0,-9-3 7,0 0-1,0-1 1,0 0-1,1 0 1,-1 0-1,0 0 1,0 0-1,0-1 1,0 0-1,1 0 1,-1 0-1,0-1 1,0 1-1,-1-1 1,1 0-1,0 0 1,-1 0-1,1-1 1,-1 1-1,1-1 1,-1 0-1,0 1 1,4-7-1,-1 3 1,-2 1-1,1-1 0,-1 0 0,0 0 0,0-1 0,-1 1 1,1-1-1,-2 0 0,1 0 0,-1 0 0,0 0 0,0 0 1,-1 0-1,1-13 0,-22 135-189,19-109 191,1 1 1,0 0-1,0-1 1,1 1-1,-1-1 1,2 1-1,1 6 1,-3-12-15,0 0 1,1 0 0,-1-1-1,0 1 1,1 0-1,-1-1 1,1 1-1,-1 0 1,1-1-1,-1 1 1,1-1-1,0 1 1,-1-1-1,1 1 1,0-1-1,-1 1 1,1-1-1,0 0 1,0 1-1,-1-1 1,1 0-1,0 0 1,0 1-1,1-1 1,1 0-1,-1-1 0,1 1 0,-1-1 0,1 1 0,-1-1 0,0 0 1,1 0-1,-1 0 0,0 0 0,1 0 0,-1-1 0,2-1 0,15-12-1,-1-1 0,-1 0 0,-1-1 0,0-1 0,15-21 0,24-28 0,-55 67 0,0-1 0,1 1 0,-1 0 0,0 0 0,0 0 0,0-1 0,0 1 0,1 0 0,-1 0 0,0 0 0,0 0 0,0-1 0,1 1 0,-1 0 0,0 0 0,0 0 0,1 0 0,-1 0 0,0 0 0,0 0 0,0 0 0,1 0 0,-1 0 0,0 0 0,0 0 0,1 0 0,-1 0 0,0 0 0,0 0 0,1 0 0,-1 0 0,0 0 0,0 0 0,1 0 0,-1 0 0,0 0 0,0 0 0,0 1 0,1-1 0,-1 0 0,0 0 0,0 0 0,7 15 0,0 38 0,-3-19 0,-3-33-9,-1-1 0,0 1-1,0 0 1,0 0 0,1 0 0,-1 0-1,0 0 1,1-1 0,-1 1 0,0 0-1,1 0 1,-1-1 0,1 1 0,0 0-1,-1-1 1,1 1 0,-1-1 0,1 1-1,0 0 1,0-1 0,-1 1 0,1-1-1,0 0 1,0 1 0,0-1 0,-1 0-1,1 1 1,2-1 0,-2 0-42,1-1 0,-1 1 0,1 0 0,-1-1 0,1 0 0,-1 1 0,1-1 0,-1 0 0,0 0 0,1 0 0,-1 0 0,0 0 0,0 0 0,2-2 0,30-43-2728,-23 28-56,-2 0-1,0-1 0,-1 0 0,7-31 1,-6-3-4319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6.506"/>
    </inkml:context>
    <inkml:brush xml:id="br0">
      <inkml:brushProperty name="width" value="0.025" units="cm"/>
      <inkml:brushProperty name="height" value="0.025" units="cm"/>
    </inkml:brush>
  </inkml:definitions>
  <inkml:trace contextRef="#ctx0" brushRef="#br0">10 1 10250,'0'0'5071,"-1"9"-2717,-8 191 3984,10-173-6015,1 0 0,2 0-1,6 28 1,-9-51-258,0-1 1,1 1-1,-1-1 1,1 1-1,0-1 1,0 0-1,0 1 1,0-1-1,0 0 1,1-1-1,3 5 1,-6-7-19,1 1 1,0-1-1,-1 0 1,1 1 0,-1-1-1,1 0 1,0 1-1,-1-1 1,1 0 0,0 0-1,-1 1 1,1-1-1,0 0 1,0 0-1,-1 0 1,1 0 0,0 0-1,-1 0 1,1 0-1,0 0 1,0 0 0,-1 0-1,1-1 1,0 1-1,1-1 14,-1 0-1,0 0 1,0 0 0,0 0-1,1-1 1,-1 1-1,-1 0 1,1 0 0,0-1-1,0 1 1,0-1-1,-1 1 1,1-1 0,-1 1-1,1-1 1,-1-1-1,5-14 103,-2 0 0,0 0 0,-1 0 0,-1 0 0,0 0-1,-1-1 1,-4-24 0,-2 29 467,-1 20-249,-2 24-57,8-26-278,1 0 0,0 0 0,0 0 0,0 0 0,1 0 0,0 0 0,0 0 0,0 0 0,1 0 0,-1 0 0,1 0 0,0-1 0,5 8 0,-5-9-26,0-1 0,1 0 0,-1 0 0,1 0 0,0 0 0,0-1 0,-1 1 0,1-1 1,0 1-1,0-1 0,0 0 0,1 0 0,-1-1 0,0 1 0,0-1 0,0 1 0,1-1 0,-1 0 1,0 0-1,0-1 0,0 1 0,1 0 0,2-2 0,1 0 6,0 0 0,0-1 0,0 1 0,0-1 0,-1-1 0,0 1 0,1-1 1,-1 0-1,-1-1 0,1 0 0,-1 0 0,1 0 0,-1 0 0,-1-1 0,1 1 0,6-12 0,-4 6 2,-1 0 0,0-1 0,0 1 0,-1-1-1,-1 0 1,0 0 0,0 0 0,2-23 0,-18 264-28,15-216-425,4-16-737,4-19-2691,-9-3-2152,-1-5-2793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2.381"/>
    </inkml:context>
    <inkml:brush xml:id="br0">
      <inkml:brushProperty name="width" value="0.025" units="cm"/>
      <inkml:brushProperty name="height" value="0.025" units="cm"/>
    </inkml:brush>
  </inkml:definitions>
  <inkml:trace contextRef="#ctx0" brushRef="#br0">7 1 16207,'0'0'11136,"0"10"-9951,-6 202 1682,7-220-2766,0-1 0,1 0 0,0 0 1,5-14-1,5-22-377,-8-23-418,-3 40 387,-2 23 171,0 9 13,0 3 218,0 0-1,0 0 1,1 0 0,0 1 0,0-1 0,1 0-1,0 0 1,0 0 0,3 9 0,-3-13-54,0-1 0,0 0 0,1 0 0,-1 1 0,1-1 0,-1 0 0,1 0 0,0 0 1,0 0-1,0-1 0,0 1 0,0 0 0,0-1 0,0 1 0,1-1 0,-1 0 0,0 0 0,1 0 0,-1 0 0,1 0 0,-1-1 0,1 1 0,0-1 0,-1 1 1,1-1-1,0 0 0,4-1 0,0 1-29,-1 0 1,0-1-1,1 0 1,-1-1-1,0 1 1,0-1-1,0 0 1,0-1-1,0 0 1,-1 0-1,1 0 1,-1 0-1,1-1 0,-1 0 1,-1 0-1,6-5 1,0-2 2,0-1 1,0 0-1,-1 0 0,-1-1 1,11-22-1,-27 95-15,5-49 0,-3 14 0,0-1 0,1 1 0,1 0 0,2 0 0,0 39 0,2-63-2,0 0-1,1-1 1,-1 1-1,0 0 1,0 0-1,0-1 1,1 1 0,-1 0-1,0-1 1,0 1-1,1-1 1,-1 1 0,1 0-1,-1-1 1,1 1-1,-1-1 1,1 1-1,-1-1 1,1 1 0,-1-1-1,1 1 1,-1-1-1,1 0 1,0 1-1,-1-1 1,1 0 0,0 0-1,-1 1 1,1-1-1,0 0 1,-1 0 0,1 0-1,0 0 1,0 0-1,-1 0 1,1 0-1,0 0 1,-1 0 0,1 0-1,0 0 1,0-1-1,0 1 1,1-1-112,0 1 0,0-1 0,0 0 1,0 0-1,0 0 0,0 0 0,0 0 0,-1 0 1,1 0-1,0 0 0,-1-1 0,1 1 0,2-4 0,6-17-4695,-1-5-2841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6.866"/>
    </inkml:context>
    <inkml:brush xml:id="br0">
      <inkml:brushProperty name="width" value="0.025" units="cm"/>
      <inkml:brushProperty name="height" value="0.025" units="cm"/>
    </inkml:brush>
  </inkml:definitions>
  <inkml:trace contextRef="#ctx0" brushRef="#br0">1 0 12812,'0'0'9833,"17"52"-9736,-8-37-33,2-5-1089,-1-2-2883,-1 1-3299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7.265"/>
    </inkml:context>
    <inkml:brush xml:id="br0">
      <inkml:brushProperty name="width" value="0.025" units="cm"/>
      <inkml:brushProperty name="height" value="0.025" units="cm"/>
    </inkml:brush>
  </inkml:definitions>
  <inkml:trace contextRef="#ctx0" brushRef="#br0">95 461 16400,'0'0'11082,"-8"8"-10580,-3 4-300,0 0 1,0 1-1,-16 29 0,23-36-35,1 0 0,0 0 0,0 1-1,0 0 1,1-1 0,-1 1 0,2 0 0,-1 0-1,1 0 1,0 0 0,0 0 0,1 0-1,1 15 1,-1-22-161,0 1 0,0-1 0,1 1-1,-1-1 1,0 1 0,0-1 0,0 1 0,1-1 0,-1 1-1,0-1 1,1 1 0,-1-1 0,0 1 0,1-1 0,-1 1-1,1-1 1,-1 0 0,0 1 0,1-1 0,-1 0 0,1 1-1,-1-1 1,1 0 0,0 0 0,-1 1 0,1-1 0,-1 0-1,1 0 1,-1 0 0,1 0 0,1 0 0,21-7 155,16-19 57,-26 14-240,-2 0 1,0-1-1,0 0 0,-1-1 1,-1 0-1,0 0 0,-1-1 1,-1 0-1,0-1 0,-1 0 1,-1 0-1,0 0 0,-1 0 1,-1-1-1,0 0 0,0-25 1,-20 182 699,17-137-649,-1 0 1,1 0-1,0-1 1,0 1 0,1 0-1,-1 0 1,1 0-1,-1-1 1,1 1 0,0 0-1,0-1 1,0 1 0,0 0-1,1-1 1,1 3-1,-1-3-15,0-1 0,0 0 0,0 0 0,0 0-1,0-1 1,0 1 0,1 0 0,-1-1 0,0 1-1,0-1 1,0 0 0,1 0 0,-1 0-1,0 0 1,1 0 0,-1 0 0,0-1 0,0 1-1,0-1 1,3 0 0,4-2-14,-1 0 0,0-1 0,0 1 0,0-2 0,0 1 0,0-1 0,-1 0 0,0-1 0,0 0 0,8-9 0,61-72 0,-74 85 0,13-18 0,0 0 0,-2-2 0,0 1 0,-1-2 0,13-37 0,-19 44 0,-1 0 0,-1-1 0,-1 0 0,0 1 0,-1-1 0,-1 0 0,-1 0 0,0 0 0,-3-20 0,3 35 0,0-1 0,-1 1 0,1 0 0,-1 0 0,1 0 0,-1 0 0,0 0 0,0 0 0,0 0 0,0 0 0,0 0 0,0 0 0,-1 1 0,1-1 0,-1 0 0,1 1 0,-1-1 0,1 1 0,-1 0 0,0-1 0,0 1 0,0 0 0,1 0 0,-1 0 0,0 0 0,0 1 0,-1-1 0,1 0 0,0 1 0,0-1 0,0 1 0,0 0 0,0 0 0,-1 0 0,1 0 0,0 0 0,0 0 0,0 1 0,0-1 0,0 1 0,-1-1 0,1 1 0,0 0 0,0 0 0,0 0 0,1 0 0,-1 0 0,0 0 0,0 1 0,1-1 0,-1 0 0,0 1 0,1 0 0,0-1 0,-1 1 0,1 0 0,-1 2 0,-9 12 0,1 0 0,1 1 0,1 1 0,0-1 0,1 1 0,1 0 0,1 1 0,1 0 0,0-1 0,1 1 0,1 1 0,1-1 0,3 35 0,-2-49-31,1 1 0,0-1 1,1 1-1,-1-1 0,1 0 0,0 0 0,1 0 1,-1 0-1,1 0 0,0 0 0,0-1 0,0 1 1,1-1-1,0 0 0,-1 0 0,1 0 1,1 0-1,-1-1 0,1 0 0,-1 0 0,1 0 1,0 0-1,0-1 0,0 0 0,0 0 0,7 2 1,3 0-462,0-1 0,0 0 0,0-1 0,0-1 0,0 0 0,0-1 0,0 0 1,26-5-1,-2-7-8632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8.534"/>
    </inkml:context>
    <inkml:brush xml:id="br0">
      <inkml:brushProperty name="width" value="0.025" units="cm"/>
      <inkml:brushProperty name="height" value="0.025" units="cm"/>
    </inkml:brush>
  </inkml:definitions>
  <inkml:trace contextRef="#ctx0" brushRef="#br0">36 0 14862,'0'0'11478,"-6"15"-11009,2-4-363,0-1-1,1 1 0,1 0 1,0 0-1,0 1 0,1-1 1,0 0-1,1 0 0,0 1 0,3 14 1,94 834 4693,-103-902-4799,-1 0 0,-23-74 0,9 40 0,9 30 0,-22-112 0,65 186-182,-18-11 152,38 40 53,-48-54-45,1 0-1,-1-1 0,1 1 1,-1-1-1,1 1 0,0-1 1,0 0-1,0 0 0,0-1 1,0 1-1,0-1 0,0 0 1,1 0-1,6 0 1,-9-2 20,1 0 1,0 0 0,0 0-1,-1 0 1,1 0 0,-1-1 0,1 1-1,-1-1 1,0 1 0,1-1-1,-1 0 1,0 0 0,0 0 0,0 0-1,0-1 1,-1 1 0,1 0 0,-1-1-1,1 1 1,-1-1 0,0 0-1,0 1 1,0-1 0,1-5 0,19-74 199,-20 78-204,-1 1 7,4-13 27,-1 1 1,-1-1-1,0 0 1,-1 0-1,-1 0 1,-1 0 0,-2-19-1,-2 30-87,1 16-77,-2 12-107,6-19 233,-1 14-20,0-1 0,1 1-1,4 22 1,-4-36 29,1 0 0,0 0 1,0 0-1,0-1 0,1 1 0,-1 0 1,1-1-1,0 1 0,3 4 0,-4-7 4,0 0-1,0 1 0,1-1 1,-1 0-1,0 0 0,1 0 1,-1 0-1,0-1 0,1 1 1,-1 0-1,1 0 0,-1-1 1,1 1-1,0-1 0,-1 0 1,1 1-1,0-1 0,-1 0 1,1 0-1,0 0 0,-1 0 1,4 0-1,-2-2 26,0 1 0,0-1 0,0 1-1,0-1 1,0 0 0,0 0 0,-1 0 0,1 0 0,-1 0-1,0-1 1,1 1 0,-1-1 0,0 0 0,0 1 0,-1-1-1,1 0 1,2-6 0,24-58 57,-27 63-89,-1 3-2,0 1 0,0-1-1,0 1 1,0-1 0,0 1 0,0-1 0,1 0 0,-1 1 0,0-1-1,0 1 1,0-1 0,0 1 0,1 0 0,-1-1 0,0 1 0,0-1-1,1 1 1,-1-1 0,0 1 0,1 0 0,-1-1 0,0 1 0,1 0-1,-1-1 1,1 1 0,-1 0 0,1-1 0,-1 1 0,1 0 0,-1 0-1,1 0 1,-1-1 0,1 1 0,-1 0 0,1 0 0,-1 0 0,1 0-1,-1 0 1,1 0 0,-1 0 0,1 0 0,-1 0 0,1 0 0,-1 0-1,1 0 1,-1 1 0,1-1 0,-1 0 0,1 0 0,-1 1 0,1-1-1,-1 0 1,0 0 0,1 1 0,-1-1 0,1 0 0,-1 1 0,0-1-1,1 1 1,-1-1 0,0 0 0,1 1 0,-1 0 0,25 43-73,-12-19 124,-11-21-31,1-1 0,-1-1 0,0 1 0,1 0 0,0 0 0,-1-1 0,1 1 0,0-1 0,0 0 0,0 0 0,1 0 0,-1-1 0,0 1 0,1-1 0,-1 1 0,1-1-1,-1 0 1,7 0 0,-7-1-3,0 0-1,0 0 0,0-1 0,0 1 0,0-1 0,0 0 0,-1 0 0,1 0 0,0 0 0,-1-1 0,1 1 0,-1-1 0,1 1 0,-1-1 0,0 0 0,1 0 1,-1 0-1,0 0 0,0 0 0,-1-1 0,1 1 0,0-1 0,2-4 0,1-1-10,-1-1 0,0 0 0,0 1 0,-1-1 0,0 0 0,-1-1 0,0 1 0,0 0 0,-1-1 0,0 1 0,0-1 0,-1 1 0,-2-14 0,1 21-1,-1-1 0,1 1 0,-1-1 0,0 1 0,0 0 1,0 0-1,0-1 0,0 1 0,0 1 0,-1-1 0,1 0 0,0 1 0,-1-1 0,0 1 0,1 0 0,-1-1 1,0 1-1,0 1 0,1-1 0,-1 0 0,-6 0 0,7 0-14,0 1 1,0-1-1,-1 1 0,1-1 0,0 1 1,0 0-1,-1 0 0,1 0 0,0 0 1,0 0-1,-1 0 0,1 1 1,0-1-1,0 1 0,0-1 0,-1 1 1,1 0-1,0 0 0,0 0 0,0 0 1,0 0-1,0 1 0,1-1 1,-1 1-1,0-1 0,1 1 0,-3 2 1,3 3-4119,4-10-1425,6-12-1407,-4-9-1731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8.876"/>
    </inkml:context>
    <inkml:brush xml:id="br0">
      <inkml:brushProperty name="width" value="0.025" units="cm"/>
      <inkml:brushProperty name="height" value="0.025" units="cm"/>
    </inkml:brush>
  </inkml:definitions>
  <inkml:trace contextRef="#ctx0" brushRef="#br0">0 7 11243,'0'0'11691,"51"-6"-14542,-37 11-4164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9.234"/>
    </inkml:context>
    <inkml:brush xml:id="br0">
      <inkml:brushProperty name="width" value="0.025" units="cm"/>
      <inkml:brushProperty name="height" value="0.025" units="cm"/>
    </inkml:brush>
  </inkml:definitions>
  <inkml:trace contextRef="#ctx0" brushRef="#br0">24 1 20147,'0'0'2146,"-23"79"-1025,23-31-480,0 8-577,7 3 0,4-1-32,0-3-641,0-5-1088,-7-9-1795,-4-10-2561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29.564"/>
    </inkml:context>
    <inkml:brush xml:id="br0">
      <inkml:brushProperty name="width" value="0.025" units="cm"/>
      <inkml:brushProperty name="height" value="0.025" units="cm"/>
    </inkml:brush>
  </inkml:definitions>
  <inkml:trace contextRef="#ctx0" brushRef="#br0">4 232 17392,'-1'-9'1383,"0"4"-1145,0-1-1,1 1 0,0-1 1,0 0-1,0 1 1,1-1-1,0 1 0,0-1 1,0 1-1,1-1 1,-1 1-1,1 0 1,1 0-1,-1 0 0,1 0 1,0 0-1,0 0 1,4-4-1,4-2-35,0 0 0,1 1 0,0 0 0,0 0-1,1 2 1,0 0 0,1 0 0,0 1 0,0 1 0,1 0 0,-1 1 0,1 0-1,27-3 1,-30 6-195,1 1 0,0 0-1,-1 1 1,1 0 0,0 1 0,-1 0-1,1 1 1,-1 1 0,0 0-1,0 1 1,0 0 0,0 0-1,0 2 1,-1-1 0,0 2-1,0-1 1,12 11 0,-7-3 155,0 1 0,-1 1 0,0 0 0,-1 1 0,-1 0 0,-1 1 0,0 1 0,-2 0 0,0 1 0,13 35 0,-19-43 59,-1 0-1,0 0 0,0 0 0,-1 0 0,-1 0 0,0 1 1,0-1-1,-2 0 0,1 1 0,-2-1 0,1 0 0,-2 0 1,1 0-1,-2 0 0,0 0 0,0-1 0,-1 1 0,0-1 1,-1 0-1,-9 12 0,5-10-215,0 1 1,-1-2 0,-1 1-1,0-2 1,0 0-1,-1 0 1,-1-1-1,0 0 1,0-1 0,-1-1-1,0-1 1,0 0-1,-1-1 1,0 0-1,0-1 1,0-1 0,-1-1-1,0 0 1,1-1-1,-1-1 1,0 0-1,-32-4 1,41 1-19,0 0-1,0-1 1,0 0 0,0 0-1,0-1 1,1 0 0,-12-8-1,17 11-16,0 0 0,-1-1 0,1 1-1,0-1 1,0 1 0,0-1 0,0 0 0,1 0 0,-1 0-1,0 0 1,1 0 0,-1 0 0,1-1 0,0 1-1,0-1 1,0 1 0,0 0 0,0-1 0,0 1-1,1-1 1,-1 0 0,1 1 0,0-1 0,0 0-1,0 1 1,0-1 0,0 1 0,1-6 0,1 6-206,-1 0-1,1 1 1,-1-1 0,1 0 0,0 0 0,-1 1-1,1-1 1,0 1 0,0-1 0,0 1 0,0 0-1,0 0 1,1 0 0,-1 0 0,0 0 0,1 0-1,-1 1 1,0-1 0,5 0 0,56-5-3465,-47 5 2047,30-3-2905,0-1-1666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0.031"/>
    </inkml:context>
    <inkml:brush xml:id="br0">
      <inkml:brushProperty name="width" value="0.025" units="cm"/>
      <inkml:brushProperty name="height" value="0.025" units="cm"/>
    </inkml:brush>
  </inkml:definitions>
  <inkml:trace contextRef="#ctx0" brushRef="#br0">1 453 13805,'0'0'5248,"9"-4"-2707,0 1-2081,-1 0 1,1-1-1,-1 0 1,0 0-1,0-1 1,0 0-1,-1 0 1,0-1-1,0 0 1,0 0 0,-1-1-1,1 0 1,-2 0-1,9-13 1,-7 7-236,-2 1 0,0-1 0,-1 0 0,0 0 0,-1-1 0,0 1 0,-1-1 0,0 0 0,-2 0 0,1 1 0,-2-1 0,-2-22 0,2 33-172,0 0 1,0 0-1,-1 0 0,1 0 1,-1 0-1,1 0 0,-1 1 1,0-1-1,0 0 0,0 1 0,-1 0 1,1-1-1,-1 1 0,1 0 1,-1 0-1,-4-2 0,6 3-43,0 0 0,0 1 1,-1-1-1,1 1 0,0-1 0,0 1 0,-1-1 0,1 1 0,0 0 0,-1 0 0,1 0 0,0 0 0,-1 0 0,1 0 1,0 0-1,-1 0 0,1 0 0,0 1 0,-1-1 0,1 0 0,0 1 0,0-1 0,-1 1 0,1 0 0,0-1 1,0 1-1,0 0 0,0 0 0,0-1 0,0 1 0,0 0 0,0 0 0,0 0 0,0 0 0,1 0 0,-1 1 0,0-1 1,1 0-1,-1 0 0,1 0 0,-1 1 0,0 0 0,-4 20-10,0 1 0,1-1 0,1 1 0,1 0 0,1 0 0,1 0 0,6 42 0,-6-58 0,2-1 0,-1 0 0,1 1 0,-1-1 0,2 0 0,-1 0 0,1 0 0,0-1 0,0 1 0,0 0 0,1-1 0,7 9 0,-9-12 0,0-1 0,0 1 0,0 0 0,0-1 0,0 1 0,1-1 0,-1 0 0,0 1 0,1-1 0,-1-1 0,1 1 0,-1 0 0,1 0 0,-1-1 0,1 0 0,0 1 0,-1-1 0,1 0 0,0 0 0,-1 0 0,1-1 0,-1 1 0,1-1 0,0 1 0,-1-1 0,1 0 0,-1 0 0,0 0 0,1 0 0,-1 0 0,0-1 0,0 1 0,1-1 0,1-2 0,6-5 0,-1 0 0,1 0 0,-2-2 0,1 1 0,-2-1 0,1 0 0,-1 0 0,-1-1 0,0 0 0,-1 0 0,0-1 0,3-15 0,5-22 0,11-87 0,-24 158-129,1 1 0,5 26 0,-2-13 89,-4-34 43,2 16 59,0-1-1,1 1 1,6 17-1,-8-30-50,1-1 1,-1 0-1,0 0 0,1 0 1,0 0-1,-1 0 0,1 0 1,0 0-1,1-1 0,2 4 1,-4-5-11,0-1 1,1 1 0,-1 0 0,0-1 0,0 1 0,0-1 0,1 1 0,-1-1 0,0 1 0,0-1 0,1 0 0,-1 0 0,0 0 0,1 0 0,-1 0 0,0 0 0,1 0 0,-1 0 0,0 0 0,1-1 0,-1 1 0,0-1 0,0 1 0,1-1 0,-1 1 0,2-2 0,2-2-2,0 0 0,0 0 0,0-1 0,0 0 0,-1 1 0,0-2 0,0 1 0,0 0 0,-1-1 0,4-8 0,28-67 0,-32 75 0,9-25 0,-1 1 0,-2-1 0,-1-1 0,5-43 0,-14 138 0,-2-40 0,2 1 0,1-1 0,1 1 0,1-1 0,1 0 0,1 0 0,11 34 0,-14-54-101,0-1 1,0 1-1,0-1 1,1 0-1,-1 0 1,1 0-1,-1 1 0,1-1 1,0-1-1,0 1 1,0 0-1,0 0 1,4 1-1,-5-2-60,0-1-1,0 1 1,0-1 0,0 0-1,1 1 1,-1-1 0,0 0-1,0 0 1,0 0 0,1 0-1,-1 0 1,0 0 0,0 0-1,0-1 1,0 1 0,1 0-1,-1-1 1,0 1 0,0-1 0,0 1-1,0-1 1,0 1 0,0-1-1,0 0 1,0 1 0,0-1-1,0 0 1,0 0 0,-1 0-1,1 0 1,0 0 0,0-1-1,16-26-9730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0.671"/>
    </inkml:context>
    <inkml:brush xml:id="br0">
      <inkml:brushProperty name="width" value="0.025" units="cm"/>
      <inkml:brushProperty name="height" value="0.025" units="cm"/>
    </inkml:brush>
  </inkml:definitions>
  <inkml:trace contextRef="#ctx0" brushRef="#br0">87 0 11243,'0'0'12806,"-2"12"-11743,-2 14-568,2 0 1,1-1-1,1 1 0,1 0 1,2-1-1,0 1 1,10 35-1,65 192 1098,-40-139-978,-24-75-468,-1 2-501,-20-44-253,-15-26-389,0-3 236,-168-265-418,228 322 2278,-21-13-965,1-1 0,-1 0-1,2-2 1,-1 0 0,2-1-1,27 8 1,-38-14-396,-1 0 0,1-1-1,0 0 1,0 0 0,0-1-1,0 0 1,14-3 0,-17 2-470,0 0-1,0-1 1,0 0-1,-1 0 1,1-1-1,0 0 1,-1 0 0,1 0-1,-1-1 1,0 1-1,8-9 1,16-19-6193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1.027"/>
    </inkml:context>
    <inkml:brush xml:id="br0">
      <inkml:brushProperty name="width" value="0.025" units="cm"/>
      <inkml:brushProperty name="height" value="0.025" units="cm"/>
    </inkml:brush>
  </inkml:definitions>
  <inkml:trace contextRef="#ctx0" brushRef="#br0">123 0 13869,'-8'9'2637,"5"-7"-2523,-19 23 2163,-24 36 0,40-54-1988,1 1 0,0 1 0,0-1 0,1 0 0,1 1 0,-1 0 1,1 0-1,0 0 0,1 0 0,-2 18 0,5-26-295,-1 0-1,1 0 1,0-1 0,-1 1 0,1-1-1,0 1 1,0 0 0,-1-1 0,1 1 0,0-1-1,0 0 1,0 1 0,0-1 0,0 0 0,0 1-1,-1-1 1,1 0 0,0 0 0,0 0 0,0 0-1,0 0 1,0 0 0,0 0 0,0 0 0,0 0-1,0 0 1,0-1 0,1 1 0,31-5-247,-33 5 253,6-1-14,23-5-480,1 2 0,35-1 0,-58 5 404,-1 0 0,0 0-1,1 0 1,-1 1-1,1 0 1,-1 0 0,0 1-1,1 0 1,-1 0 0,0 0-1,0 1 1,-1 0 0,1 0-1,0 0 1,-1 1-1,9 7 1,-13-10 224,1 1 1,-1 0-1,1-1 0,-1 1 0,0 0 1,0 0-1,0 0 0,0 0 0,0 0 1,0 0-1,0 0 0,-1 1 1,1-1-1,-1 0 0,0 0 0,1 1 1,-1-1-1,0 0 0,0 0 0,-1 0 1,1 1-1,-1 3 0,-1-2 158,0 1 0,0-1 0,0 0 1,0 0-1,-1 0 0,0 0 0,0 0 0,0-1 0,0 1 0,-5 3 0,-6 5 259,-1-1-1,0-1 1,0 0-1,-25 11 1,34-18-574,0 0 1,0-1-1,-1 0 0,1 0 0,0 0 1,-1-1-1,0 0 0,1 0 1,-1-1-1,1 0 0,-9 0 1,14-1-147,-1 1 1,0 0-1,1-1 1,-1 1-1,1-1 1,-1 0-1,1 1 1,-1-1 0,1 0-1,0 0 1,-1 0-1,1 0 1,0 0-1,0 0 1,-1 0-1,1-1 1,0 1 0,-1-3-1,1 1-318,0 0 1,0 1-1,0-1 0,0 0 1,1 0-1,0 0 0,-1 0 1,1 0-1,0 0 0,1 0 1,-1 0-1,0 1 0,1-1 1,0-3-1,10-26-5871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1.794"/>
    </inkml:context>
    <inkml:brush xml:id="br0">
      <inkml:brushProperty name="width" value="0.025" units="cm"/>
      <inkml:brushProperty name="height" value="0.025" units="cm"/>
    </inkml:brush>
  </inkml:definitions>
  <inkml:trace contextRef="#ctx0" brushRef="#br0">19 580 13581,'0'0'3710,"-2"8"-1906,-1 5-1120,-1 2 87,1 1 0,0 0 0,1 0 0,1 0 0,0 0 0,3 22 0,-2-37-758,0 0-1,1 0 1,-1-1 0,0 1-1,1 0 1,-1 0 0,0-1-1,1 1 1,-1 0 0,1 0 0,-1-1-1,1 1 1,-1-1 0,1 1-1,0 0 1,-1-1 0,1 1 0,0-1-1,0 1 1,-1-1 0,1 0-1,0 1 1,0-1 0,-1 0-1,1 0 1,0 1 0,0-1 0,0 0-1,0 0 1,-1 0 0,1 0-1,0 0 1,0 0 0,0 0 0,0 0-1,0 0 1,-1-1 0,1 1-1,0 0 1,0-1 0,0 1 0,-1 0-1,1-1 1,0 1 0,-1-1-1,2 0 1,2-1 52,0 0 0,-1 0-1,1-1 1,-1 1 0,1-1 0,-1 0 0,5-6 0,12-23 176,-1-1 0,-1-1 0,-2 0 0,-2-1 0,-1-1 0,-2 0 0,10-55 0,-8 13 374,-3-1 0,-1-119 1,-9 196-610,0 1 0,0-1 0,0 1 0,1-1 0,-2 1 0,1-1 0,0 1 0,0 0 0,0-1-1,-1 1 1,1-1 0,-1 1 0,1-1 0,-1 1 0,1 0 0,-1-1 0,0 1 0,0 0 0,1 0 0,-1-1 0,-2-1 0,2 4-4,-1-1 0,1 0-1,0 0 1,0 0 0,-1 1 0,1-1 0,0 1-1,0-1 1,0 1 0,-1-1 0,1 1 0,0 0-1,0 0 1,0-1 0,0 1 0,0 0 0,1 0-1,-1 0 1,0 0 0,0 0 0,0 0 0,1 0-1,-1 0 1,0 2 0,-58 92 158,57-105-194,1-1 0,0 0 0,0 0-1,2-13 1,-1 24 29,-13 8-91,8 8 276,0-1-1,1 1 1,1 0 0,0 0 0,1 1 0,1-1 0,1 28-1,-1-22 166,7 238 324,0-55-484,-6-205-185,0 0 0,0 0 0,0 0 0,1 0 0,-1 0 0,0 0 0,0 0 0,0 0 0,0 0 0,0 0 0,0-1 0,0 1 0,0 0 0,0 0 0,0 0 0,0 0 0,1 0 0,-1 0 0,0 0 0,0 0 0,0 1 0,0-1 0,0 0 0,0 0 0,0 0 0,0 0 0,0 0 0,0 0 0,0 0 0,0 0 0,1 0 0,-1 0 0,0 0 0,0 0 0,0 0 0,0 0 0,0 0 0,0 0 0,0 0 0,0 0 0,0 0 0,0 1 0,0-1 0,0 0 0,0 0 0,0 0 0,0 0 0,0 0 0,0 0 0,0 0 0,0 0 0,0 0 0,0 0 0,0 0 0,0 1 0,7-13 0,5-17 0,-4-1 0,-6 21 0,0 0 0,0 0 0,1 1 0,0-1 0,0 1 0,1 0 0,6-10 0,-10 18-54,1 0 1,-1 0-1,0-1 1,0 1-1,0 0 0,1 0 1,-1 0-1,0-1 1,0 1-1,1 0 1,-1 0-1,0 0 0,0 0 1,1-1-1,-1 1 1,0 0-1,1 0 0,-1 0 1,0 0-1,1 0 1,-1 0-1,0 0 1,0 0-1,1 0 0,-1 0 1,0 0-1,1 0 1,-1 0-1,0 0 0,1 0 1,-1 0-1,0 1 1,0-1-1,1 0 1,-1 0-1,0 0 0,1 0 1,-1 0-1,0 1 1,0-1-1,0 0 0,1 0 1,-1 1-1,0-1 1,0 0-1,0 0 1,1 1-1,-1-1 0,0 0 1,0 0-1,0 1 1,0-1-1,0 0 0,0 1 1,0-1-1,0 0 1,0 1-1,0-1 1,0 0-1,0 0 0,0 1 1,0-1-1,0 0 1,0 1-1,0-1 0,0 0 1,0 1-1,0-1 1,1 28-6339,-1-26 5505,0-14-14946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2.708"/>
    </inkml:context>
    <inkml:brush xml:id="br0">
      <inkml:brushProperty name="width" value="0.025" units="cm"/>
      <inkml:brushProperty name="height" value="0.025" units="cm"/>
    </inkml:brush>
  </inkml:definitions>
  <inkml:trace contextRef="#ctx0" brushRef="#br0">0 1 21813,'0'0'10313,"40"53"-12939,-18-46-545,1 3-1185,5-2-1057,0 1-1762,1-4-96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2.554"/>
    </inkml:context>
    <inkml:brush xml:id="br0">
      <inkml:brushProperty name="width" value="0.025" units="cm"/>
      <inkml:brushProperty name="height" value="0.025" units="cm"/>
    </inkml:brush>
  </inkml:definitions>
  <inkml:trace contextRef="#ctx0" brushRef="#br0">1 278 9993,'0'-3'9122,"1"-6"-4680,7-19-3453,3 3-306,1 0 1,0 1-1,2 1 0,1 0 0,1 1 1,1 0-1,30-29 0,-44 49-665,0 0-1,-1-1 1,1 1-1,0 0 1,0 1-1,1-1 1,-1 1-1,0-1 1,0 1-1,1 0 1,-1 0-1,1 0 1,-1 1-1,1-1 1,4 1-1,-6 0-5,0 1-1,0-1 1,0 1-1,0 0 1,0-1-1,0 1 1,0 0 0,-1 0-1,1 0 1,0 1-1,-1-1 1,1 0-1,-1 1 1,1-1-1,-1 1 1,0-1 0,1 1-1,-1 0 1,0-1-1,0 1 1,0 0-1,-1 0 1,1 0-1,0 0 1,-1 0 0,1 0-1,0 2 1,2 13 218,-1-1 0,0 1 1,-1-1-1,-1 19 1,0-16-179,0 0 0,5 30 0,-2-66-3195,5-42-6842,-7 23 1214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2.896"/>
    </inkml:context>
    <inkml:brush xml:id="br0">
      <inkml:brushProperty name="width" value="0.025" units="cm"/>
      <inkml:brushProperty name="height" value="0.025" units="cm"/>
    </inkml:brush>
  </inkml:definitions>
  <inkml:trace contextRef="#ctx0" brushRef="#br0">4 1 19571,'0'0'4943,"0"11"-3374,-1 177 855,-1-78-294,14 139 0,-11-242-2342,0-1 1,1 1-1,0-1 1,0 1-1,6 11 1,-7-17 138,-1 0 1,1 0-1,-1 0 1,1-1-1,0 1 0,-1 0 1,1 0-1,0 0 1,-1-1-1,1 1 1,0 0-1,0-1 0,0 1 1,0-1-1,-1 1 1,1-1-1,0 1 1,0-1-1,2 1 0,-2-2-5,0 1 0,0 0 0,0 0 0,0-1 0,0 1-1,0-1 1,0 1 0,0-1 0,0 1 0,0-1 0,0 0 0,-1 1-1,1-1 1,0 0 0,0 0 0,-1 1 0,1-1 0,0 0-1,-1 0 1,1 0 0,-1 0 0,1 0 0,0-1 0,4-8-2522,-1 0 0,0-1 0,-1 1 0,3-13 1,4-20-8729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3.799"/>
    </inkml:context>
    <inkml:brush xml:id="br0">
      <inkml:brushProperty name="width" value="0.025" units="cm"/>
      <inkml:brushProperty name="height" value="0.025" units="cm"/>
    </inkml:brush>
  </inkml:definitions>
  <inkml:trace contextRef="#ctx0" brushRef="#br0">113 531 10890,'0'0'6342,"-5"10"-3763,-19 33 106,11-23-1745,1 0 1,1 1-1,1 0 0,0 1 1,2 0-1,-11 47 0,19-69-933,0 1-1,0 0 0,0-1 1,0 1-1,0 0 1,0 0-1,0-1 1,0 1-1,0 0 1,0 0-1,0-1 0,0 1 1,0 0-1,0-1 1,1 1-1,-1 0 1,0-1-1,1 1 0,-1 0 1,0-1-1,1 1 1,-1 0-1,1-1 1,-1 1-1,1-1 0,-1 1 1,1-1-1,0 1 1,-1-1-1,1 0 1,0 1-1,1-1 4,0 1 0,0-1 0,-1 0 0,1 0 0,0 0 0,-1-1 0,1 1 0,0 0 0,0-1 0,-1 1 0,1-1 0,3-1 0,2-1-10,-1 0 0,1-1 0,-1 0 0,1-1 0,7-7 1,-3 1-447,-2-1 0,1 0 1,-2 0-1,13-23 1,-18 29 379,0 0 0,0 0 0,-1 0 0,0-1 1,0 1-1,0 0 0,-1-1 0,0 1 0,0-1 0,-1 0 0,0 1 1,0-1-1,-1-8 0,1 15 86,-1 0 1,1 0-1,0 0 0,0 0 1,0 0-1,0-1 1,-1 1-1,1 0 0,0 0 1,0 0-1,0 0 1,-1 0-1,1 0 0,0 0 1,0 0-1,-1 0 1,1 0-1,0 0 1,0 0-1,0 0 0,-1 0 1,1 0-1,0 0 1,0 0-1,0 0 0,-1 0 1,1 0-1,0 0 1,0 0-1,0 1 0,-1-1 1,1 0-1,0 0 1,0 0-1,0 0 0,0 0 1,-1 1-1,1-1 1,0 0-1,0 0 0,0 0 1,0 0-1,0 1 1,0-1-1,0 0 0,-1 0 1,1 0-1,0 1 1,0-1-1,0 0 0,0 0 1,0 1-1,0-1 1,0 0-1,0 0 0,0 1 1,-7 12 182,1 10 250,2 1 0,1-1 0,0 1-1,2 36 1,1-59-441,0 0 1,0 1-1,-1-1 0,1 0 1,0 0-1,1 0 1,-1 0-1,0 0 0,0 0 1,0 0-1,0 0 0,1 0 1,-1 0-1,1 0 0,-1 0 1,0 0-1,1 0 1,0-1-1,-1 1 0,1 0 1,-1 0-1,1 0 0,0-1 1,0 1-1,0 0 0,-1-1 1,1 1-1,0 0 1,0-1-1,0 1 0,0-1 1,0 0-1,0 1 0,0-1 1,0 0-1,0 1 1,0-1-1,0 0 0,0 0 1,0 0-1,0 0 0,0 0 1,0 0-1,0 0 0,0-1 1,0 1-1,0 0 1,0 0-1,2-1 0,2-1 15,0 0 0,0 0 0,0-1-1,0 1 1,-1-1 0,1 0 0,-1 0 0,7-7-1,17-21 9,43-63 0,-16 19-233,-55 75 191,0-1 1,1 1-1,-1 0 0,0-1 0,0 1 0,0 0 0,0-1 0,1 1 1,-1 0-1,0 0 0,0-1 0,0 1 0,1 0 0,-1-1 0,0 1 0,1 0 1,-1 0-1,0 0 0,1-1 0,-1 1 0,0 0 0,1 0 0,-1 0 1,0 0-1,1 0 0,-1 0 0,0 0 0,1-1 0,-1 1 0,0 0 0,1 0 1,-1 0-1,1 0 0,-1 1 0,0-1 0,1 0 0,-1 0 0,0 0 1,1 0-1,-1 0 0,0 0 0,1 1 0,-1-1 0,0 0 0,1 1 0,5 22 148,-5 51 652,-2-55-599,1-13-117,4 27 670,-4-32-736,0-1 0,1 1 0,-1-1 0,1 1 0,-1 0 0,0-1 0,1 1 0,0-1 0,-1 0 0,1 1 0,-1-1 0,1 1 0,-1-1 0,1 0 0,0 1 0,-1-1-1,1 0 1,0 0 0,-1 0 0,1 1 0,0-1 0,-1 0 0,1 0 0,0 0 0,0 0 0,-1 0 0,1 0 0,0 0 0,-1 0 0,1-1 0,0 1 0,-1 0 0,1 0 0,0-1 0,-1 1 0,1 0 0,-1-1 0,1 1 0,0 0 0,-1-1 0,1 1 0,-1-1 0,1 1 0,-1-1 0,1 0 0,14-12-11,0 0 0,-1-1 0,-1 0 0,0-1 0,-1-1 0,11-17 0,13-17 0,-29 41 4,-5 6-7,-1 0-1,1 1 1,0 0 0,0-1 0,0 1-1,0 0 1,0 0 0,1 0-1,-1 0 1,5-2 0,-6 8-35,0-1 0,0 1 0,0 0 0,-1 0 0,1-1 0,-1 1 0,0 0 0,0 0 0,0 7 0,-1-8 34,1 8-104,1 33 110,-1-44-98,0 1 0,0 0 0,0-1 0,1 1 0,-1 0 0,0-1 0,0 1 0,1 0 0,-1-1 0,0 1 0,1-1 0,-1 1 0,0 0 0,1-1 0,-1 1 0,1-1 0,-1 1 0,1-1 0,-1 0 0,1 1 0,-1-1 0,1 1 0,0-1 0,-1 0 0,1 0 0,0 1 0,-1-1 0,1 0 0,-1 0 0,1 0 0,0 0 0,0 1 0,-1-1 0,1 0 0,0 0 0,-1-1 0,1 1 0,0 0 0,-1 0 0,1 0 0,0 0 0,-1 0 0,1-1 0,0 1 0,-1 0 0,1-1 0,-1 1 0,1 0 0,-1-1 0,1 1-1,0-2 1,10-7-1678,-1-1 0,0 0-1,0-1 1,-1 0-1,-1 0 1,10-18 0,-8 15-171,23-41-6507,-4-7 6601,-10-4 6470,-17 57-2427,-1 0-1,0-1 1,-1 1 0,-1-17-1,-1 27 1021,-8 9-1657,0 8-673,1 1 0,1-1 0,0 2 0,2-1 0,0 1 0,2 0 0,0 0 0,1 1-1,-1 33 1,4-50-809,0 0 0,0 0 0,0 0 0,0 0 0,1 0 0,0 0 0,-1 0 0,1 0 0,2 4 0,-2-7-65,0 0 0,0 0-1,-1-1 1,1 1-1,0 0 1,0 0 0,0-1-1,0 1 1,0-1 0,0 1-1,0-1 1,0 1-1,0-1 1,0 0 0,0 1-1,0-1 1,0 0 0,0 0-1,0 0 1,0 0-1,0 0 1,1 0 0,-1 0-1,0 0 1,0 0 0,0 0-1,0-1 1,0 1-1,0 0 1,0-1 0,0 1-1,0-1 1,0 1-1,0-1 1,0 0 0,0 1-1,1-2 1,5-3-8,0 0 0,-1 0 0,1 0 0,-1-1 0,0 0 0,-1 0 0,1-1 0,6-10 0,36-65 0,-41 69 0,11-20 0,-2-1 0,-1 0 0,-1-1 0,-2-1 0,-1 0 0,-2 0 0,-2-1 0,-1-1 0,0-37 0,-25 190 0,16-90 0,-2 81 0,5-98 0,0 0 0,1 0 0,0-1 0,0 1 0,1 0 0,0-1 0,0 1 0,0-1 0,1 0 0,6 11 0,-7-15-221,0 0 1,1-1-1,-1 1 1,1-1-1,-1 1 1,1-1-1,0 0 1,0 0-1,0 0 0,5 2 1,-3-3-448,-1 1-1,1-1 1,-1 0 0,1 0 0,-1 0-1,1 0 1,0-1 0,-1 0 0,1 0-1,0 0 1,-1-1 0,1 0 0,0 0 0,-1 0-1,1 0 1,-1-1 0,0 1 0,1-1-1,7-5 1,17-16-8621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34.125"/>
    </inkml:context>
    <inkml:brush xml:id="br0">
      <inkml:brushProperty name="width" value="0.025" units="cm"/>
      <inkml:brushProperty name="height" value="0.025" units="cm"/>
    </inkml:brush>
  </inkml:definitions>
  <inkml:trace contextRef="#ctx0" brushRef="#br0">0 0 22581,'0'0'3428,"0"51"-1507,1-12-511,1 7-513,1 1-289,1 0-384,0-2-160,1-1-448,1-2-2114,-3-6-2787,-1-1-5381</inkml:trace>
  <inkml:trace contextRef="#ctx0" brushRef="#br0" timeOffset="1">76 782 17553,'0'0'11883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49.812"/>
    </inkml:context>
    <inkml:brush xml:id="br0">
      <inkml:brushProperty name="width" value="0.025" units="cm"/>
      <inkml:brushProperty name="height" value="0.025" units="cm"/>
    </inkml:brush>
  </inkml:definitions>
  <inkml:trace contextRef="#ctx0" brushRef="#br0">203 49 5669,'0'-2'332,"0"0"0,0 1 0,0-1 0,0 1 0,-1-1 0,1 1 0,0-1 0,-1 1 0,1-1-1,-1 1 1,1 0 0,-1-1 0,0 1 0,0 0 0,1-1 0,-1 1 0,0 0 0,0 0 0,0 0-1,-1 0 1,1 0 0,0 0 0,0 0 0,-1 0 0,1 0 0,0 0 0,-1 1 0,1-1 0,0 0 0,-1 1-1,1 0 1,-1-1 0,1 1 0,-1 0 0,1 0 0,-1-1 0,0 1 0,1 0 0,-1 1 0,1-1 0,-3 1-1,-1 0-81,0 0 0,1 1 0,-1-1 0,1 1 0,0 1 0,-1-1 0,1 1 0,0-1-1,0 1 1,0 0 0,-6 7 0,-4 7-28,1 0 1,0 1-1,2 0 0,-11 22 0,18-31-108,0 0 1,0 0-1,0 0 0,2 0 1,-1 1-1,1 0 0,0-1 0,1 1 1,0 0-1,1 0 0,0 12 0,0-21-110,1 0-1,-1 0 0,0 0 1,1-1-1,-1 1 0,1 0 1,-1 0-1,1 0 0,-1 0 1,1-1-1,-1 1 0,1 0 1,0 0-1,-1-1 0,1 1 0,0-1 1,0 1-1,0-1 0,-1 1 1,1-1-1,0 1 0,0-1 1,0 1-1,0-1 0,0 0 1,0 0-1,0 0 0,0 1 1,0-1-1,0 0 0,0 0 1,0 0-1,-1 0 0,1-1 1,0 1-1,0 0 0,0 0 1,0-1-1,0 1 0,0 0 0,0-1 1,0 1-1,0-1 0,-1 1 1,1-1-1,1 0 0,4-2 32,0 0 0,-1 0 0,1 0 0,-1-1 0,0 0 0,5-5 0,6-8 8,-1-2 1,0 0 0,-2 0-1,14-27 1,-20 34 87,-1 0 0,0-1 0,-2 0 0,1 0 1,-1 0-1,-1 0 0,-1-1 0,3-24 0,-6 38-106,1 0-1,0 0 0,0-1 0,0 1 1,0 0-1,0 0 0,0 0 0,-1 0 0,1 0 1,0-1-1,0 1 0,0 0 0,0 0 1,-1 0-1,1 0 0,0 0 0,0 0 0,0 0 1,-1 0-1,1 0 0,0 0 0,0 0 1,-1 0-1,1 0 0,0 0 0,0 0 0,0 0 1,-1 0-1,1 0 0,0 0 0,0 0 1,0 0-1,-1 0 0,1 0 0,0 0 0,0 0 1,0 0-1,0 0 0,-1 1 0,1-1 1,0 0-1,0 0 0,0 0 0,0 0 0,-1 1 1,1-1-1,0 0 0,0 0 0,0 0 1,0 0-1,0 1 0,0-1 0,0 0 0,0 0 1,0 0-1,0 1 0,0-1 0,0 0 1,-1 0-1,1 0 0,0 1 0,1-1 0,-1 0 1,0 0-1,0 0 0,0 1 0,-7 14 34,0 0-1,1 0 0,1 1 1,1 0-1,0 0 1,-2 22-1,2 4 60,1 55 0,3-93-266,0 1 1,1-1 0,-1 0-1,1-1 1,0 1 0,0 0-1,0 0 1,0 0 0,1 0 0,0-1-1,0 1 1,0-1 0,0 1-1,0-1 1,3 4 0,-3-6 37,-1 0 1,1 0 0,0 0-1,-1 0 1,1 0 0,0 0-1,-1 0 1,1 0 0,0-1-1,0 1 1,0-1-1,0 1 1,0-1 0,0 0-1,0 0 1,0 0 0,0 0-1,0 0 1,0 0 0,-1-1-1,1 1 1,0 0 0,0-1-1,0 0 1,0 1 0,0-1-1,-1 0 1,1 0-1,0 0 1,-1 0 0,1 0-1,-1-1 1,1 1 0,1-2-1,3-3-844,0 0-1,0 0 1,-1-1-1,0 0 0,0 0 1,0 0-1,-1-1 1,5-12-1,12-32-7398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0.167"/>
    </inkml:context>
    <inkml:brush xml:id="br0">
      <inkml:brushProperty name="width" value="0.025" units="cm"/>
      <inkml:brushProperty name="height" value="0.025" units="cm"/>
    </inkml:brush>
  </inkml:definitions>
  <inkml:trace contextRef="#ctx0" brushRef="#br0">88 1 2466,'0'0'19624,"-5"14"-18236,-13 34-1008,2 2 0,2 0-1,3 1 1,2 0 0,2 1-1,2-1 1,3 64 0,2-114-374,0 0 0,-1 0 0,1 0 0,0 0 0,0 0 0,0 0 0,0 0 1,0 0-1,1 0 0,-1 0 0,0 0 0,0 0 0,1 0 0,-1 0 0,0-1 0,1 1 1,-1 0-1,1 0 0,-1 0 0,1 0 0,-1-1 0,1 1 0,0 0 0,0 0 0,-1-1 0,1 1 1,0-1-1,0 1 0,0 0 0,-1-1 0,1 0 0,0 1 0,0-1 0,0 1 0,0-1 1,0 0-1,0 0 0,0 0 0,0 1 0,0-1 0,0 0 0,0 0 0,0 0 0,0-1 0,0 1 1,0 0-1,0 0 0,0 0 0,0-1 0,0 1 0,0 0 0,-1-1 0,1 1 0,0-1 1,0 1-1,0-1 0,0 0 0,-1 1 0,1-1 0,1-1 0,5-3 157,0 0 0,0-1 0,0 0 0,-1-1 0,7-8 0,26-36 156,-3-2 0,-3-1 0,41-88 0,-73 141-334,1-3-187,0 0 1,-1-1-1,1 1 1,-1-1 0,1 0-1,-1 1 1,-1-1-1,1 0 1,-1 1-1,0-8 1,0 11-43,0 1 0,-1-1 0,1 1 0,-1-1 0,1 1 0,-1-1 1,1 1-1,-1 0 0,1-1 0,-1 1 0,1 0 0,-1-1 0,1 1 0,-1 0 1,0 0-1,1-1 0,-1 1 0,0 0 0,1 0 0,-1 0 0,1 0 0,-1 0 0,0 0 1,1 0-1,-1 0 0,0 0 0,1 0 0,-1 0 0,-1 1 0,-1-1-1803,-19 0-8325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0.495"/>
    </inkml:context>
    <inkml:brush xml:id="br0">
      <inkml:brushProperty name="width" value="0.025" units="cm"/>
      <inkml:brushProperty name="height" value="0.025" units="cm"/>
    </inkml:brush>
  </inkml:definitions>
  <inkml:trace contextRef="#ctx0" brushRef="#br0">0 0 12812,'0'0'2402,"6"62"-95,3-38-578,2-4 257,5-5-1121,1-5-545,2-2-288,1-8-1761,-4 0-3236,-1-8-5509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1.196"/>
    </inkml:context>
    <inkml:brush xml:id="br0">
      <inkml:brushProperty name="width" value="0.025" units="cm"/>
      <inkml:brushProperty name="height" value="0.025" units="cm"/>
    </inkml:brush>
  </inkml:definitions>
  <inkml:trace contextRef="#ctx0" brushRef="#br0">13 1 18481,'0'0'6321,"0"13"-5659,-5 108 718,-3 381 1244,16-601-1989,-2-108-1073,-3 218 471,0 7-18,1-1 0,1 1 0,10 23 0,-13-38-11,0 1 1,0-1-1,0 0 0,0 1 0,0-1 1,1 0-1,0 0 0,-1-1 1,6 5-1,-7-6 2,1 0-1,0 0 1,-1 0 0,1-1 0,0 1-1,-1 0 1,1-1 0,0 1 0,0-1-1,0 0 1,-1 0 0,1 1 0,0-1-1,0 0 1,0-1 0,0 1 0,-1 0-1,1 0 1,0-1 0,3-1 0,-2 0 11,1 0 1,-1 0-1,0-1 1,0 1 0,0-1-1,-1 0 1,1 0-1,0 0 1,-1 0 0,0 0-1,0 0 1,0-1-1,0 1 1,-1-1 0,1 0-1,-1 1 1,2-9-1,1-1 22,-1-1-1,-1 1 0,2-26 0,-7 14 35,-5 37-156,-6 40 152,12-45-38,-9 76 197,11-75-204,-1 0 0,1 1 0,0-1 0,1 0 0,0 0 0,0 0 0,1 0 0,2 7 0,-3-14-9,-1 1 0,1-1 0,-1 0 0,1 0 0,0 0-1,-1 0 1,1 0 0,0 0 0,0 0 0,0 0 0,0-1-1,0 1 1,0 0 0,0 0 0,0-1 0,0 1 0,0-1 0,0 1-1,0-1 1,0 1 0,1-1 0,-1 0 0,0 1 0,0-1 0,0 0-1,1 0 1,-1 0 0,0 0 0,0 0 0,1 0 0,-1 0 0,0-1-1,0 1 1,0 0 0,1-1 0,-1 1 0,0 0 0,0-1-1,0 0 1,0 1 0,0-1 0,0 0 0,0 1 0,0-1 0,0 0-1,0 0 1,1-1 0,5-4 97,0 0-1,0-1 1,-1 0-1,11-13 1,-7 5-97,-1-1 1,0 1-1,-1-2 1,0 1-1,-1-1 1,-1 0-1,-1-1 1,0 1-1,2-28 1,-24 296 74,17-250-112,0 0-1,0-1 0,0 1 0,0 0 0,0-1 0,0 1 0,0 0 0,0-1 1,0 1-1,0 0 0,1-1 0,-1 1 0,0 0 0,0-1 0,1 1 1,-1 0-1,0-1 0,1 1 0,-1-1 0,0 1 0,1-1 0,-1 1 1,1-1-1,-1 1 0,1-1 0,-1 1 0,1-1 0,-1 0 0,1 1 1,0-1-1,-1 0 0,1 1 0,0-1 0,-1 0 0,1 0 0,0 0 1,-1 1-1,1-1 0,0 0 0,-1 0 0,1 0 0,0 0 0,-1 0 1,1 0-1,0-1 0,0 1 0,1 0-317,0-1 0,0 0 0,0 1-1,0-1 1,0 0 0,-1 0 0,1 0 0,0 0 0,-1-1 0,1 1-1,0 0 1,-1-1 0,0 1 0,3-3 0,6-15-4475,-2-4-1773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2.083"/>
    </inkml:context>
    <inkml:brush xml:id="br0">
      <inkml:brushProperty name="width" value="0.025" units="cm"/>
      <inkml:brushProperty name="height" value="0.025" units="cm"/>
    </inkml:brush>
  </inkml:definitions>
  <inkml:trace contextRef="#ctx0" brushRef="#br0">17 407 16592,'0'0'8157,"8"-3"-7634,-3 2-469,-1 0 0,0-1 0,0 1 1,1-1-1,-1 0 0,-1-1 0,1 1 0,0 0 0,0-1 1,-1 0-1,0 0 0,1 0 0,-1-1 0,0 1 1,-1-1-1,1 1 0,-1-1 0,1 0 0,-1 0 0,0 0 1,-1 0-1,1 0 0,-1-1 0,1 1 0,-1-1 0,0-6 1,0 9 99,-1-1-1,0 1 1,1-1 0,-1 1 0,0 0 0,-1-1 0,1 1 0,0 0-1,-1-1 1,1 1 0,-1 0 0,-1-4 0,2 6-112,-1-1 0,1 1 0,0-1 0,-1 1 0,1 0-1,-1-1 1,1 1 0,0-1 0,-1 1 0,1 0 0,-1 0 0,1-1 0,-1 1 0,1 0 0,-1 0 0,1 0-1,-1-1 1,0 1 0,1 0 0,-1 0 0,1 0 0,-1 0 0,1 0 0,-1 0 0,1 0 0,-1 0 0,0 0-1,1 0 1,-1 1 0,1-1 0,-1 0 0,-3 2 0,1 0 1,0 0-1,1 0 1,-1 0-1,0 0 0,0 1 1,1-1-1,0 1 0,-1 0 1,1-1-1,0 1 1,0 0-1,1 0 0,-3 5 1,-6 18-2,2 1 0,0-1 1,2 1-1,1 1 1,1-1-1,2 1 0,0 32 1,2-57-40,0-1 0,0 0 0,0 0 0,0 0 0,0 0 0,1 0 0,-1 0 1,0 1-1,1-1 0,0 0 0,-1 0 0,1 0 0,0 0 0,0-1 0,0 1 0,0 0 0,1 0 1,2 3-1,-3-5 3,0 1 0,1 0 1,-1-1-1,0 1 1,1-1-1,-1 0 0,1 1 1,-1-1-1,0 0 0,1 0 1,-1 0-1,1 0 1,-1 0-1,1 0 0,-1 0 1,0 0-1,1-1 1,-1 1-1,1-1 0,1 0 1,4-3-35,0 1 0,0-1 0,0 0 0,-1-1 0,0 0 1,0 0-1,0 0 0,8-10 0,0-6-255,0 0 1,-1-1-1,-1-1 0,-1 0 1,-1 0-1,-1-1 1,6-27-1,3-24-1846,8-77 0,-77 269 4767,43-87-2322,2-1 0,1 2 0,1-1 0,2 0 0,2 49 0,0-78-309,-1 1-1,1-1 1,0 1-1,0-1 1,0 1-1,0-1 1,0 1 0,0-1-1,1 0 1,-1 1-1,0-1 1,1 1-1,-1-1 1,1 0-1,-1 1 1,1-1 0,0 0-1,0 1 1,-1-1-1,1 0 1,0 0-1,0 0 1,0 0-1,0 0 1,1 0 0,-1 0-1,0 0 1,0 0-1,0 0 1,1-1-1,-1 1 1,0-1 0,1 1-1,-1-1 1,1 1-1,-1-1 1,1 0-1,-1 0 1,0 1-1,1-1 1,-1 0 0,1 0-1,-1 0 1,1-1-1,-1 1 1,1 0-1,-1-1 1,2 0-1,3-1 36,1 0 0,-1-1-1,0 0 1,0 0-1,0-1 1,-1 0-1,1 0 1,-1 0-1,7-7 1,8-12 100,-1-1 0,-1-1 0,-1 0 0,-1-2 0,-2 1 1,0-2-1,-2 0 0,-1 0 0,-1-1 0,-2-1 0,-1 1 0,-1-1 0,4-56 0,-10 84-139,0 1-1,0 0 0,0-1 1,0 1-1,0 0 1,0-1-1,0 1 0,0 0 1,-1-1-1,1 1 0,0 0 1,-1-1-1,1 1 1,-1 0-1,0 0 0,1 0 1,-1-1-1,0 1 0,0 0 1,-1-1-1,1 1-1,0 1-1,1 0 1,-1 0 0,0 0-1,0 0 1,0 0 0,0 0-1,0 0 1,1 0-1,-1 0 1,0 0 0,0 0-1,0 1 1,0-1 0,1 0-1,-1 0 1,0 1-1,0-1 1,0 1 0,1-1-1,-1 1 1,0-1 0,0 1-1,-4 3-3,0 1-1,1-1 1,-1 1-1,1 0 1,0 0-1,0 0 1,-3 7-1,-4 12 52,1 1 0,1 0 0,2 0 0,0 1-1,2 0 1,1 0 0,1 1 0,0 50 0,4-71-5,-1-1-1,1 1 1,0-1-1,0 1 1,1-1-1,0 0 1,0 1-1,0-1 1,0 0 0,1 0-1,0 0 1,0-1-1,0 1 1,1-1-1,-1 1 1,5 3 0,-5-6-145,0 1 0,0 0 0,0-1 0,1 0 1,-1 0-1,1 0 0,-1 0 0,1-1 0,0 1 1,-1-1-1,1 0 0,0 0 0,4 0 0,-4-1-337,-1 0-1,0 0 1,1 0-1,-1 0 1,1-1-1,-1 0 1,1 1-1,-1-1 0,0-1 1,4-1-1,12-12-7652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2.972"/>
    </inkml:context>
    <inkml:brush xml:id="br0">
      <inkml:brushProperty name="width" value="0.025" units="cm"/>
      <inkml:brushProperty name="height" value="0.025" units="cm"/>
    </inkml:brush>
  </inkml:definitions>
  <inkml:trace contextRef="#ctx0" brushRef="#br0">216 140 13581,'3'-10'1239,"0"1"0,-1-1 0,0 0 0,0 0 0,-1 0 0,0-15-1,-1 23-1053,0 0 0,0-1-1,-1 1 1,1 0-1,-1 0 1,0 0 0,1 0-1,-1 1 1,0-1-1,0 0 1,0 0 0,0 0-1,-1 1 1,1-1-1,0 0 1,-1 1 0,1 0-1,-1-1 1,1 1-1,-1 0 1,0-1 0,0 1-1,1 0 1,-1 0-1,0 1 1,0-1 0,0 0-1,0 1 1,0-1-1,0 1 1,0-1 0,0 1-1,0 0 1,-1 0-1,1 0 1,-4 1 0,0 0-121,0 0 1,0 0 0,0 1-1,0 0 1,0 0 0,0 0 0,0 1-1,1 0 1,0 0 0,-1 0-1,1 1 1,0 0 0,0 0 0,1 0-1,-1 1 1,1-1 0,0 1-1,0 0 1,1 0 0,0 0 0,-1 1-1,-1 5 1,-5 8-11,1 0-1,1 0 1,1 1-1,0 0 1,-4 29-1,9-40-2,0 0-1,1 1 0,0-1 0,1 0 1,0 0-1,0 1 0,1-1 1,0 0-1,4 11 0,-5-18-33,1 0 0,0 0-1,0 0 1,0 0 0,0 0-1,0 0 1,1 0 0,-1 0-1,1-1 1,-1 1 0,1-1 0,-1 1-1,1-1 1,0 0 0,0 1-1,0-1 1,2 1 0,0-1 17,-1 0-1,1 0 1,-1 0 0,1-1-1,0 0 1,-1 0 0,1 0 0,0 0-1,-1 0 1,1-1 0,0 1 0,-1-1-1,7-2 1,-1-1 5,1 0 0,-1-1 0,0 0-1,0 0 1,-1-1 0,1-1 0,-1 1 0,-1-1 0,1 0-1,11-16 1,-5 6-5,-1-1 1,-1 0-1,0-1 0,9-23 0,-16 29-34,0 0 0,-1 0 0,-1-1 0,0 0 0,-1 0 0,1-20 0,-3 31 0,0-1 0,0 0 0,0 1 0,0-1 0,-1 1 0,0-1 0,0 1 0,0-1 0,0 1 0,0 0 0,-1-1 0,0 1 0,-1-3 0,1 4 0,1 1 0,-1 0 0,1-1 0,-1 1 0,0 0 0,0 0 0,1 0 0,-1 0 0,0 0 0,0 0 0,0 1 0,0-1 0,0 1 0,0-1 0,0 1 0,0 0 0,0-1 0,0 1 0,0 0 0,0 1 0,0-1 0,0 0 0,0 0 0,-4 2 0,3-1-136,-1 0-1,1 1 1,-1-1 0,1 1-1,0 0 1,0 0 0,0 0-1,0 0 1,0 1 0,0-1-1,0 1 1,1 0 0,-1-1 0,1 1-1,0 0 1,0 1 0,0-1-1,0 0 1,1 1 0,-3 4-1,1 1-524,0-1 0,1 1 0,0-1 0,0 1 0,1 0 0,0 0-1,0 14 1,5-8-5408,7-5-3188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6.405"/>
    </inkml:context>
    <inkml:brush xml:id="br0">
      <inkml:brushProperty name="width" value="0.025" units="cm"/>
      <inkml:brushProperty name="height" value="0.025" units="cm"/>
    </inkml:brush>
  </inkml:definitions>
  <inkml:trace contextRef="#ctx0" brushRef="#br0">155 15 15599,'0'-1'375,"0"1"1,0-1-1,0 0 0,0 1 1,0-1-1,-1 1 1,1-1-1,0 0 0,0 1 1,0-1-1,-1 1 0,1-1 1,0 1-1,-1-1 1,1 1-1,-1-1 0,1 1 1,0-1-1,-1 1 1,1-1-1,-1 1 0,1 0 1,-1-1-1,1 1 1,-1 0-1,0 0 0,1-1 1,-1 1-1,1 0 1,-2 0-1,-26-1 2806,20 3-3031,1 0-1,-1 0 1,0 0 0,1 1-1,-8 4 1,9-4-47,3-2-53,-1 1-1,1-1 0,0 1 1,0 0-1,-1 0 1,1 0-1,0 0 1,1 1-1,-1-1 0,0 1 1,1 0-1,-1-1 1,1 1-1,0 1 1,0-1-1,0 0 0,0 0 1,1 1-1,-1-1 1,1 1-1,-2 6 0,4-10-51,-1 1-1,1 0 1,-1-1-1,0 1 1,1 0-1,-1-1 1,1 1 0,-1-1-1,1 1 1,0-1-1,-1 1 1,1-1-1,0 1 1,-1-1-1,1 1 1,0-1-1,-1 0 1,1 0-1,0 1 1,0-1-1,-1 0 1,1 0-1,0 0 1,0 0-1,-1 0 1,1 0-1,0 0 1,1 0-1,30 1-212,-25-2 107,35 0-702,-26 0 587,1 1-1,-1 0 0,1 1 0,-1 0 1,0 1-1,0 1 0,17 6 1,-32-9 254,0 0 0,0 0 0,1 1 0,-1-1 0,0 1 0,0-1 0,0 1 0,0-1 0,0 1 0,0 0 0,0-1 0,0 1 0,-1 0 0,1 0 0,0 0 0,0 0 0,-1 0 0,1 0 0,0 0 0,-1 0 0,1 0 0,-1 0 0,1 0 0,-1 0 0,0 0 0,1 0 0,-1 0 0,0 1 0,0-1 0,0 0 0,0 0 0,0 0 0,0 0 0,0 1 0,0-1 0,0 0 0,0 0 0,-1 0 0,1 0 0,-1 0 0,1 1 0,-1-1 0,1 0 0,-1 0 0,1 0 0,-1 0 0,0 0 0,0-1 0,1 1 0,-1 0 0,-2 1 0,-2 4 204,-1-1 0,1 1-1,-1-1 1,-1 0 0,1-1 0,-10 5 0,4-3-431,-1 0 0,1-2-1,-1 0 1,0 0 0,-1-1 0,-24 2 0,33-4-40,0-1 0,0 0 1,0-1-1,0 1 1,0-1-1,0 0 0,0 0 1,0-1-1,-7-2 0,10 3 35,-1-1-1,1 1 0,0 0 0,0-1 0,0 0 0,0 0 0,0 1 0,0-1 0,0 0 1,1 0-1,-1-1 0,1 1 0,-1 0 0,1 0 0,0-1 0,0 1 0,0-1 0,0 1 1,0-4-1,-2-10-12114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3.084"/>
    </inkml:context>
    <inkml:brush xml:id="br0">
      <inkml:brushProperty name="width" value="0.025" units="cm"/>
      <inkml:brushProperty name="height" value="0.025" units="cm"/>
    </inkml:brush>
  </inkml:definitions>
  <inkml:trace contextRef="#ctx0" brushRef="#br0">188 0 1569,'16'2'-459,"3"4"11729,-18-6-10980,-1 0 0,0 0 0,0 0 0,1 0 0,-1 0 0,0 1 0,0-1 0,0 0 0,1 0 0,-1 0 0,0 0 0,0 1 0,0-1 0,0 0 0,0 0 0,1 0 0,-1 1 0,0-1 0,0 0 0,0 0 0,0 1 0,0-1 0,0 0 0,0 0 0,0 1 0,0-1 0,0 0 0,0 0 0,0 1 0,0-1 0,0 0 0,0 0 0,0 1 0,0-1 0,0 0 0,0 0 0,-1 1 0,-15 13 3157,-11 1-1558,9-6-1127,1 1-1,0 0 0,0 2 0,-18 16 1,34-28-762,1 0 0,0 1 0,-1-1 0,1 0 0,0 0 0,0 0 0,0 0 0,-1 1 0,1-1 0,0 0 0,0 0 0,0 1 0,-1-1 0,1 0 0,0 0 0,0 1 0,0-1 1,0 0-1,0 1 0,0-1 0,0 0 0,-1 1 0,1-1 0,0 0 0,0 0 0,0 1 0,0-1 0,0 0 0,0 1 0,1-1 0,-1 0 0,0 1 0,0-1 0,0 0 0,0 0 0,0 1 0,0-1 0,0 0 0,1 1 0,-1-1 0,16 5-275,34-5-1069,-37 0 576,-12 0 683,13-1-386,0 1 1,0 1-1,0 1 1,0 0-1,21 6 1,-33-8 510,1 1-1,-1 0 1,1 0 0,-1 0 0,0 1 0,1-1 0,-1 0 0,0 1-1,0 0 1,0-1 0,0 1 0,0 0 0,-1 0 0,1 0 0,0 0-1,-1 0 1,1 0 0,-1 1 0,0-1 0,0 1 0,0-1 0,0 0-1,0 1 1,-1 0 0,1-1 0,-1 1 0,0-1 0,1 1 0,-1 0-1,0-1 1,-1 1 0,1-1 0,0 1 0,-1 0 0,1-1 0,-1 1-1,-2 4 1,1-2 109,0 0 0,-1-1 0,0 1 0,0-1 0,0 1 0,-1-1 0,0 0 0,1 0 0,-1 0 0,-1-1 0,1 1 0,0-1-1,-1 0 1,-9 4 0,-1 1 294,0-1-1,-1 0 1,-25 6-1,31-10-434,-1-1 1,0 0-1,0-1 0,1 0 1,-1-1-1,0 0 0,-17-3 1,26 3-17,-1 0 1,1 0 0,0-1 0,0 1-1,0-1 1,0 0 0,0 1 0,0-1-1,1 0 1,-1 0 0,0 0 0,0 0-1,1-1 1,-1 1 0,0 0 0,1-1-1,-1 1 1,1-1 0,0 0 0,-1 1-1,1-1 1,0 0 0,0 0 0,0 0-1,0 0 1,1 0 0,-1 0 0,1 0-1,-1 0 1,1 0 0,-1 0 0,1 0-1,0 0 1,0 0 0,0 0 0,0 0-1,0 0 1,1-1 0,-1 1 0,1 0-1,-1 0 1,1 0 0,0 0 0,0 1-1,2-5 1,2-3-1024,2 1 0,-1-1 0,1 1-1,0 1 1,1-1 0,0 1 0,0 1 0,1-1 0,16-8-1,15-15-6273,-6 2-3766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3.299"/>
    </inkml:context>
    <inkml:brush xml:id="br0">
      <inkml:brushProperty name="width" value="0.025" units="cm"/>
      <inkml:brushProperty name="height" value="0.025" units="cm"/>
    </inkml:brush>
  </inkml:definitions>
  <inkml:trace contextRef="#ctx0" brushRef="#br0">1 31 7527,'0'0'24119,"67"14"-23382,-29-23-577,-2 1-128,-1-1-865,-8-1-2466,-11 1-4260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4.419"/>
    </inkml:context>
    <inkml:brush xml:id="br0">
      <inkml:brushProperty name="width" value="0.025" units="cm"/>
      <inkml:brushProperty name="height" value="0.025" units="cm"/>
    </inkml:brush>
  </inkml:definitions>
  <inkml:trace contextRef="#ctx0" brushRef="#br0">196 56 7495,'0'0'6609,"1"-9"-3256,-1 6-3148,0 0 28,1 1 1,-1 0 0,0-1 0,0 1 0,0-1 0,-1 1-1,1 0 1,-1-1 0,1 1 0,-1 0 0,-1-3 0,1 4-103,0 0 1,0 0 0,0 0 0,0 0 0,0 1 0,0-1 0,0 0 0,-1 0-1,1 1 1,0-1 0,-1 1 0,1-1 0,0 1 0,-1 0 0,1-1-1,-1 1 1,1 0 0,-1 0 0,1 0 0,0 0 0,-1 0 0,1 0 0,-1 0-1,1 1 1,0-1 0,-3 1 0,-3 2 75,0-1 0,1 1 1,-1 0-1,1 0 0,0 1 0,0 0 0,0 0 0,0 1 0,1-1 1,0 1-1,0 0 0,0 1 0,0-1 0,1 1 0,0 0 1,-4 6-1,0 3 94,-1 0 0,2 0 0,0 0 0,1 1 0,-8 30 0,12-36-108,0 1 1,0 0-1,2 0 1,-1 16 0,1-25-178,0 0 0,1 1-1,-1-1 1,0 0 0,1 1 0,-1-1 0,1 0 0,0 0 0,-1 1 0,1-1 0,0 0 0,1 0 0,-1 0 0,0 0 0,1 0 0,-1 0 0,1 0 0,-1-1 0,1 1 0,0-1 0,0 1 0,-1-1 0,1 1 0,0-1 0,0 0-1,4 1 1,3 0 31,0 0 0,1-1 0,-1-1 0,1 1 0,-1-2-1,1 1 1,-1-1 0,1-1 0,-1 1 0,0-2 0,0 1-1,0-1 1,0-1 0,0 0 0,0 0 0,-1 0 0,14-11-1,-3 2 7,-1 0 0,0-1-1,-1-2 1,-1 1 0,0-2 0,19-27-1,-29 38-21,-1-2 0,0 1 0,-1-1 0,0 1 0,0-1 0,-1 0 0,1-1 0,-2 1 0,1-1 0,-1 1 0,-1-1 0,1 1 0,-2-1 0,1-16 0,-1 24-40,-1 0-1,1 0 1,0 0 0,-1 0 0,1 0 0,0 0 0,-1 0 0,1 0-1,-1 0 1,0 0 0,1 0 0,-1 1 0,0-1 0,1 0 0,-1 1-1,0-1 1,0 0 0,0 1 0,0-1 0,1 1 0,-1-1 0,0 1-1,0-1 1,0 1 0,0 0 0,0 0 0,0-1 0,0 1-1,0 0 1,0 0 0,0 0 0,0 0 0,0 0 0,0 0 0,-1 0-1,1 1 1,0-1 0,0 0 0,-1 1 0,-1 0-125,-1 0-1,1 0 1,-1 0 0,1 1 0,0-1-1,-1 1 1,1 0 0,0 0 0,-5 4-1,1 2-793,0 0-1,0 0 1,1 1-1,0 0 1,-7 15-1,-6 26-7096,13-27 1053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4.762"/>
    </inkml:context>
    <inkml:brush xml:id="br0">
      <inkml:brushProperty name="width" value="0.025" units="cm"/>
      <inkml:brushProperty name="height" value="0.025" units="cm"/>
    </inkml:brush>
  </inkml:definitions>
  <inkml:trace contextRef="#ctx0" brushRef="#br0">0 1 13869,'0'0'5926,"11"53"-2947,-11-20-769,0 3-1025,-1-3-320,-1-3-577,2-5-224,0-10-224,10-11-1346,5-4-1248,4-17-1314,2-11-1794,0-13-5156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5.136"/>
    </inkml:context>
    <inkml:brush xml:id="br0">
      <inkml:brushProperty name="width" value="0.025" units="cm"/>
      <inkml:brushProperty name="height" value="0.025" units="cm"/>
    </inkml:brush>
  </inkml:definitions>
  <inkml:trace contextRef="#ctx0" brushRef="#br0">111 95 16143,'0'0'7832,"-7"9"-6487,0-2-1156,-31 40 1051,35-43-1128,0 0 0,0 0 1,1 1-1,-1-1 0,1 1 0,0 0 1,1 0-1,-1-1 0,1 1 1,-2 10-1,4-14-122,-1 0 1,1 0-1,-1 0 1,1 0-1,0-1 1,0 1-1,-1 0 1,1 0-1,0-1 1,0 1-1,0 0 1,0-1-1,0 1 1,0-1-1,0 1 1,0-1-1,0 1 1,0-1-1,0 0 1,0 0-1,0 1 1,0-1-1,0 0 1,0 0-1,0 0 1,1 0-1,0-1 1,46 3-229,-31-2 112,-11 0 109,1 1 0,-1 0 0,0 1 0,0-1 0,0 1 0,0 0 0,0 1 0,-1 0 0,1-1 0,-1 2 0,1-1 0,-1 1 0,9 7 0,-13-9 75,1 0 0,0 0 0,-1 1 0,0-1-1,1 0 1,-1 0 0,0 1 0,0-1 0,0 1 0,0-1 0,-1 1 0,1-1 0,-1 1 0,1 0 0,-1-1 0,0 1-1,0-1 1,0 1 0,-1 0 0,1-1 0,0 1 0,-1-1 0,0 1 0,0-1 0,1 1 0,-1-1 0,-1 1 0,1-1 0,0 0-1,-1 0 1,1 0 0,-1 0 0,1 0 0,-1 0 0,-3 3 0,-5 6 237,0-1 1,-1 0-1,0-1 0,-23 15 1,29-20-280,-1-1 1,0 0-1,-1 0 1,1 0 0,-1-1-1,1 0 1,-1 0-1,0 0 1,1-1 0,-1 0-1,0 0 1,-9-1-1,14 0-170,1-1 1,-1 1-1,1 0 0,-1-1 0,1 1 1,-1-1-1,1 1 0,0-1 0,-1 0 1,1 1-1,0-1 0,0 0 0,-1 0 1,1 0-1,0 0 0,0 0 0,0 0 1,0 0-1,0-1 0,0 1 0,1 0 0,-2-3 1,-8-34-6630,8-1-1459</inkml:trace>
  <inkml:trace contextRef="#ctx0" brushRef="#br0" timeOffset="1">104 4 13389,'0'0'5221,"55"-4"-3940,-34 10-769,2 7-448,1 0-864,1-3-2500,4-1-5668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5.478"/>
    </inkml:context>
    <inkml:brush xml:id="br0">
      <inkml:brushProperty name="width" value="0.025" units="cm"/>
      <inkml:brushProperty name="height" value="0.025" units="cm"/>
    </inkml:brush>
  </inkml:definitions>
  <inkml:trace contextRef="#ctx0" brushRef="#br0">178 1 19891,'0'0'7623,"-40"76"-5989,12-36-385,2 0-288,0 2-513,3-5-288,6-4-96,5-6-64,6-4-384,6-10-1250,0-7-1024,9-7-4485,0-15 865,0-9-6982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5.834"/>
    </inkml:context>
    <inkml:brush xml:id="br0">
      <inkml:brushProperty name="width" value="0.025" units="cm"/>
      <inkml:brushProperty name="height" value="0.025" units="cm"/>
    </inkml:brush>
  </inkml:definitions>
  <inkml:trace contextRef="#ctx0" brushRef="#br0">225 1 9833,'-12'2'6540,"1"0"-6048,0 1 0,1 0 0,-1 0 0,1 1 0,-1 1 1,1 0-1,0 0 0,1 1 0,-1 0 0,1 1 0,1 0 0,-1 0 1,1 1-1,0 0 0,-7 11 0,8-10-98,0 1-1,1 0 1,1 1 0,-1 0 0,2 0 0,0 0-1,0 0 1,-3 19 0,6-27-368,0-1 0,1 1 1,0 0-1,0 0 0,0-1 1,0 1-1,0 0 0,0 0 1,1 0-1,-1-1 0,1 1 1,0 0-1,0-1 0,0 1 1,0-1-1,0 1 0,0-1 1,1 1-1,-1-1 0,1 0 1,0 0-1,0 0 0,0 0 1,0 0-1,0 0 0,0 0 0,0-1 1,1 1-1,-1-1 0,1 1 1,-1-1-1,1 0 0,-1 0 1,1 0-1,0 0 0,-1-1 1,1 1-1,0-1 0,-1 0 1,6 1-1,4-1 12,0 0 0,0 0 0,0-1 0,-1 0 0,1-1 0,0 0 0,-1-1 0,1 0 0,-1-1 0,20-10 0,-25 11-42,0 0 1,0-1-1,0 0 0,0 0 1,-1 0-1,0 0 1,0-1-1,0 0 0,-1 0 1,1-1-1,-1 1 0,0-1 1,-1 0-1,1 1 0,-1-2 1,-1 1-1,1 0 1,-1-1-1,0 1 0,2-9 1,-4 13-1,0 0 1,1 0 0,-1 0-1,0 0 1,0 0 0,0-1-1,-1 1 1,1 0 0,0 1-1,-1-1 1,1 0 0,-1 0-1,0 0 1,0 0 0,0 0-1,1 0 1,-2 1 0,1-1-1,0 0 1,0 1 0,0-1-1,-1 1 1,1-1 0,-1 1-1,1 0 1,-1 0 0,0 0-1,1-1 1,-1 2 0,0-1-1,0 0 1,0 0 0,0 0-1,0 1 1,1-1 0,-1 1-1,0 0 1,0-1 0,0 1 0,0 0-1,-3 0 1,0 0-23,0 0-1,-1 1 1,1-1 0,-1 1 0,1 0-1,0 0 1,0 1 0,0-1-1,0 1 1,0 0 0,0 1 0,0-1-1,0 1 1,-6 5 0,4-1-216,1 0 0,0 0 0,0 1-1,1-1 1,0 1 0,0 1 0,1-1 0,-4 11 0,4-11-1116,2 1 0,-1 0 0,1 0 0,-1 16 0,2 2-4610</inkml:trace>
  <inkml:trace contextRef="#ctx0" brushRef="#br0" timeOffset="1">499 435 12075,'0'0'6743,"-1"8"-4464,-2 4-1265,0 0 0,-1 0 0,-10 21 0,7-19 168,1-1 0,1 1 1,1 0-1,-5 23 0,9-37-1164,0 1 1,0 0-1,1-1 1,-1 1-1,0 0 0,0-1 1,1 1-1,-1 0 1,1-1-1,-1 1 0,1-1 1,-1 1-1,0-1 1,1 1-1,0-1 0,-1 1 1,1-1-1,-1 0 1,1 1-1,0-1 0,-1 0 1,1 1-1,-1-1 1,1 0-1,0 0 0,0 0 1,-1 1-1,1-1 1,0 0-1,-1 0 0,1 0 1,0 0-1,-1 0 1,1 0-1,0-1 0,0 1 1,-1 0-1,1 0 0,0 0 1,-1-1-1,1 1 1,-1 0-1,2-1 0,33-11 673,-25 7-659,0-2-1,0 1 1,-1-1-1,0-1 1,14-15 0,-20 19-32,1 0 1,-1 0 0,-1 0 0,1 0 0,0 0 0,-1-1 0,0 1-1,0-1 1,0 0 0,-1 1 0,1-1 0,-1 0 0,-1 0-1,1 0 1,0-9 0,-1 12-4,0 1 1,-1-1-1,1 0 0,0 1 1,-1-1-1,1 0 0,-1 1 1,1-1-1,-1 1 0,0-1 1,0 1-1,0-1 0,0 1 1,0 0-1,0-1 0,0 1 1,0 0-1,0 0 0,-1 0 1,1 0-1,0 0 0,-3-2 1,0 2-21,1-1 0,-1 1-1,1 0 1,-1 0 0,1 1 0,-1-1 0,0 1 0,1 0 0,-1 0 0,-4 0 0,0 1-113,1-1-1,0 2 1,-1-1 0,1 1-1,0 0 1,0 1-1,0-1 1,0 1 0,1 1-1,-8 4 1,-2 6-3419,0-3-2798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7.884"/>
    </inkml:context>
    <inkml:brush xml:id="br0">
      <inkml:brushProperty name="width" value="0.025" units="cm"/>
      <inkml:brushProperty name="height" value="0.025" units="cm"/>
    </inkml:brush>
  </inkml:definitions>
  <inkml:trace contextRef="#ctx0" brushRef="#br0">43 1 12107,'0'0'8937,"-16"83"-7304,6-35-287,3 7-225,0 4-609,5 0-416,2-1-32,0-8 0,0-11-31,6-11-194,3-7-992,-4-10-929,-7-22-15566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8.224"/>
    </inkml:context>
    <inkml:brush xml:id="br0">
      <inkml:brushProperty name="width" value="0.025" units="cm"/>
      <inkml:brushProperty name="height" value="0.025" units="cm"/>
    </inkml:brush>
  </inkml:definitions>
  <inkml:trace contextRef="#ctx0" brushRef="#br0">4 174 16303,'0'-9'2013,"-1"4"-1802,0 0 98,1 0 1,-1 1-1,1-1 0,0 0 0,0 0 0,0 1 1,1-1-1,0 0 0,0 1 0,0-1 0,0 1 0,1-1 1,0 1-1,0 0 0,0-1 0,0 1 0,1 0 1,5-7-1,1 4-10,1 0 0,0 0 0,0 1-1,1 1 1,0 0 0,0 0 0,0 1 0,1 0 0,-1 1 0,14-3 0,-9 3-146,1 1-1,0 0 1,0 2-1,-1-1 1,1 2-1,28 4 1,-40-4-133,-1 0 1,1 0-1,0 1 0,-1 0 1,0 0-1,1 0 0,-1 0 1,0 0-1,0 1 0,0 0 1,-1 0-1,1 0 1,-1 0-1,1 1 0,-1-1 1,0 1-1,0 0 0,-1 0 1,1 0-1,-1 0 0,0 0 1,0 0-1,0 1 1,-1-1-1,1 1 0,-1-1 1,1 9-1,-1-6 83,-1 0 0,0 1 0,0-1 0,-1 0 0,1 0 0,-2 0 0,1 0 0,-1 0 0,0 0 0,0 0 0,-1 0 0,0-1 0,0 1 0,-1-1 0,1 0 0,-1 0 0,-9 10 0,-5 2 162,-2 0 0,0 0 1,-1-2-1,-28 17 1,33-24-1032,0-1 1,-1 0-1,-33 11 1,59-25-7457,13-7 834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8.691"/>
    </inkml:context>
    <inkml:brush xml:id="br0">
      <inkml:brushProperty name="width" value="0.025" units="cm"/>
      <inkml:brushProperty name="height" value="0.025" units="cm"/>
    </inkml:brush>
  </inkml:definitions>
  <inkml:trace contextRef="#ctx0" brushRef="#br0">18 0 15246,'0'0'8718,"3"13"-7330,7 71 357,-4 1 1,-5 128-1,-3-93-2705,1-128-7500,-14-33-1225,-5 6-709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9.032"/>
    </inkml:context>
    <inkml:brush xml:id="br0">
      <inkml:brushProperty name="width" value="0.025" units="cm"/>
      <inkml:brushProperty name="height" value="0.025" units="cm"/>
    </inkml:brush>
  </inkml:definitions>
  <inkml:trace contextRef="#ctx0" brushRef="#br0">3 139 9385,'0'0'5872,"-1"-11"-2728,1 8-3089,-1 0 182,1-1 1,0 1-1,0-1 0,0 1 0,0-1 0,0 1 0,0 0 0,1-1 0,0 1 0,0-1 0,0 1 0,0 0 0,0 0 0,1 0 0,-1 0 0,1 0 0,0 0 0,0 0 0,0 0 0,0 0 0,0 1 0,1-1 0,-1 1 0,1 0 0,0 0 1,-1 0-1,1 0 0,5-2 0,13-4 283,1 1 0,0 1 0,1 1 1,-1 1-1,1 0 0,0 2 0,0 1 1,0 1-1,0 1 0,42 7 0,-59-7-475,0 0 0,0 1 0,0 0 0,-1 0 0,1 1 0,0-1 0,-1 1 0,0 0 0,0 1 0,0-1 0,0 1 0,0 0 0,-1 1 0,1-1 0,-1 1 0,0-1 0,-1 1 0,1 0-1,-1 1 1,0-1 0,3 9 0,-4-9-14,0 0-1,-1 1 0,0-1 0,0 1 0,-1-1 0,1 1 1,-1-1-1,0 1 0,-1-1 0,0 1 0,1-1 1,-2 1-1,1-1 0,-1 1 0,1-1 0,-1 0 1,-1 0-1,1 0 0,-1 0 0,0 0 0,0-1 1,0 1-1,-8 7 0,-2 1-30,1-1 0,-2-1 0,0 0 0,-26 15 0,33-21 0,0-1 0,-1 0 0,0-1 0,0 0 0,0 0 0,0-1 0,-1 0 0,1 0 0,-1-1 0,1 0 0,-14 0 0,21-1-75,0-1 0,1 1 0,-1 0 1,1 0-1,0-1 0,-1 1 0,1-1 0,-1 1 0,1 0 0,-1-1 0,1 1 1,0-1-1,-1 1 0,1-1 0,0 1 0,0-1 0,-1 1 0,1-1 0,0 1 1,0-1-1,0 1 0,0-1 0,0 1 0,-1-1 0,1 0 0,0 1 0,0-1 1,0 1-1,0-1 0,1 1 0,-1-1 0,0 1 0,0-1 0,0 0 0,0 1 1,1-1-1,-1 1 0,1-1 0,7-24-7938,9-3-4372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3.426"/>
    </inkml:context>
    <inkml:brush xml:id="br0">
      <inkml:brushProperty name="width" value="0.025" units="cm"/>
      <inkml:brushProperty name="height" value="0.025" units="cm"/>
    </inkml:brush>
  </inkml:definitions>
  <inkml:trace contextRef="#ctx0" brushRef="#br0">109 0 16496,'0'0'11045,"-3"9"-9561,-4 14-1171,1-1 1,1 1 0,1 0-1,0 1 1,2-1 0,2 33-1,0-39-172,1 0-1,0 0 1,2-1 0,0 1-1,1 0 1,1-1 0,0 0-1,1 0 1,1 0-1,9 16 1,-15-31-223,-1 1 0,1 0 1,0-1-1,0 1 0,0-1 0,0 1 1,0-1-1,1 0 0,-1 0 0,0 1 0,1-1 1,-1 0-1,1 0 0,-1 0 0,1 0 0,2 1 1,-3-3-27,-1 1 0,1 0 0,-1-1 0,1 1 0,-1 0 0,1-1 0,-1 1 0,1-1 0,-1 1 0,0-1 0,1 1 1,-1-1-1,0 0 0,1 1 0,-1-1 0,0 1 0,0-1 0,0 0 0,1 1 0,-1-1 0,0 1 0,0-1 0,0 0 0,0 1 0,0-1 0,0 0 1,0 1-1,-1-2 0,1-5-546,0 0-1,-1 0 1,0 0 0,0 1 0,-1-1 0,1 0 0,-6-9 0,-5-4 368,-1 1 0,-1 0 0,-30-30 0,-16-20 4062,60 68-3686,-1 1 0,1 0 0,0-1 1,0 1-1,-1-1 0,1 1 1,0-1-1,0 1 0,0-1 0,0 1 1,-1 0-1,1-1 0,0 1 1,0-1-1,0 1 0,0-1 0,0 1 1,0-1-1,0 1 0,0-1 1,1 1-1,-1-1 0,0 1 0,0-1 1,0 1-1,0-1 0,1 1 1,-1-1-1,0 1 0,0 0 0,1-1 1,-1 1-1,0 0 0,1-1 1,-1 1-1,0 0 0,1-1 0,-1 1 1,1 0-1,-1-1 0,0 1 1,1 0-1,-1 0 0,1 0 0,-1-1 1,1 1-1,-1 0 0,1 0 1,-1 0-1,1 0 0,-1 0 0,1 0 1,-1 0-1,1 0 0,-1 0 1,1 0-1,-1 0 0,1 1 0,42-2 230,-34 2 45,12-1-464,87-4-868,-94 2-1178,0-1 0,0 0-1,15-6 1,18-10-10352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4:59.980"/>
    </inkml:context>
    <inkml:brush xml:id="br0">
      <inkml:brushProperty name="width" value="0.025" units="cm"/>
      <inkml:brushProperty name="height" value="0.025" units="cm"/>
    </inkml:brush>
  </inkml:definitions>
  <inkml:trace contextRef="#ctx0" brushRef="#br0">0 144 15631,'0'0'12812,"64"-19"-12075,-31 11-449,2-3-160,6-5-64,1-2-128,-3-1-1698,-1-7-2530,-7-1-2850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5:00.512"/>
    </inkml:context>
    <inkml:brush xml:id="br0">
      <inkml:brushProperty name="width" value="0.025" units="cm"/>
      <inkml:brushProperty name="height" value="0.025" units="cm"/>
    </inkml:brush>
  </inkml:definitions>
  <inkml:trace contextRef="#ctx0" brushRef="#br0">1 100 18834,'0'0'2546,"0"13"-1168,-1 24-360,4 106 1011,-2-130-1736,1 1-1,0-1 1,0 1-1,2-1 1,0 0-1,0 0 1,1-1-1,9 18 1,-13-28-244,0 0 1,0 0-1,1-1 1,-1 1-1,0 0 1,1-1 0,-1 1-1,1-1 1,-1 0-1,1 1 1,-1-1-1,1 0 1,0 0-1,0 0 1,0 0 0,-1 0-1,1-1 1,0 1-1,0-1 1,0 1-1,0-1 1,0 1 0,0-1-1,4 0 1,-2-1 12,0 0 0,0 0 1,0-1-1,0 1 0,-1-1 1,1 0-1,-1 0 0,1 0 0,-1 0 1,0 0-1,0-1 0,3-3 1,6-6 13,-1 0 1,0-1 0,-1 0-1,0-1 1,7-16 0,-5 7 105,-2-1 0,0 0 0,-2 0 0,0-1 0,-2 0 0,-1 0 0,-1-1 0,-1 0 0,0-28 0,-3 54-182,0 0 0,0 0 0,0 0 0,0 0 0,0 0 0,0 0 0,0 0 0,0 0 0,0 0 0,0 0 0,0 0 0,0 0 0,-1 0 0,1 0 0,0 0 0,0 0 0,0 0 0,0 0 0,0 0 0,0 0 0,0 0 0,0 0 0,0 0 0,0 0 0,0 0 0,0 0 0,0 0 0,0 0 0,0 0 0,0 0 0,-1 0 0,1 0 0,0 0 0,0 0 0,0 0 0,0 0 0,0 0 0,0 0 0,0 0 0,0 0 0,-5 12 0,-4 19 0,1 12 0,1 1 0,3 0 0,1 80 0,3-120 0,0-1 0,0 0 0,1 1 0,-1-1 0,1 0 0,0 0 0,0 1 0,0-1 0,0 0 0,0 0 0,1 0 0,-1 0 0,1 0 0,0-1 0,0 1 0,0 0 0,0-1 0,0 0 0,1 1 0,-1-1 0,5 3 0,-5-5 0,0 1 0,0 0 0,0-1 0,1 1 0,-1-1 0,0 0 0,0 1 0,1-1 0,-1 0 0,0 0 0,0-1 0,1 1 0,-1-1 0,0 1 0,0-1 0,1 1 0,-1-1 0,0 0 0,0 0 0,0 0 0,0 0 0,0-1 0,0 1 0,-1 0 0,1-1 0,0 0 0,-1 1 0,1-1 0,-1 0 0,1 0 0,1-3 0,6-8 0,0 0 0,-1-1 0,-1 0 0,0-1 0,-1 0 0,0 0 0,-1 0 0,-1-1 0,3-22 0,-3 10 0,-1-1 0,-2 0 0,0-1 0,-5-36 0,3 62-44,0 1 0,0-1 0,0 0-1,0 1 1,-1 0 0,1-1 0,-1 1 0,0 0 0,0 0-1,-3-4 1,5 7 13,0-1 0,-1 0 0,1 1 0,-1-1 0,1 1 0,-1-1 0,1 1 0,-1 0 0,0-1 0,1 1 0,-1 0 0,1-1 0,-1 1 0,0 0 0,1 0 0,-1-1 0,0 1 0,1 0 0,-1 0 0,0 0 0,1 0 0,-1 0 0,0 0 0,0 0 0,1 0 0,-1 0 0,0 0 0,1 0 0,-1 1 0,0-1 0,1 0 0,-1 0 0,0 1 0,1-1 0,-1 0 0,1 1 0,-1-1 0,1 1-1,-1-1 1,1 1 0,-1-1 0,1 1 0,-1-1 0,1 1 0,-1-1 0,1 1 0,0 0 0,-1-1 0,1 1 0,0 0 0,0-1 0,-1 1 0,1 0 0,0-1 0,0 1 0,0 0 0,0 1 0,-4 8-2171,1 0 0,0 1 0,0 0 0,1 0 0,-1 12 0,3 2-5683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5:00.869"/>
    </inkml:context>
    <inkml:brush xml:id="br0">
      <inkml:brushProperty name="width" value="0.025" units="cm"/>
      <inkml:brushProperty name="height" value="0.025" units="cm"/>
    </inkml:brush>
  </inkml:definitions>
  <inkml:trace contextRef="#ctx0" brushRef="#br0">116 0 11115,'0'0'14872,"-11"6"-13793,4-2-855,-1 1 1,1 0-1,0 0 1,1 1-1,-1-1 1,1 2-1,0-1 1,0 1-1,1 0 1,0 0-1,0 0 1,1 1-1,0-1 1,0 1-1,1 0 1,0 1-1,-3 13 1,4-18-141,1 0 1,0 0-1,1 0 1,-1-1-1,1 1 1,-1 0-1,1 0 1,0 0 0,1 0-1,-1 0 1,1 0-1,1 5 1,-1-7-70,0-1 0,0 0 0,0 1 1,0-1-1,0 0 0,1 0 0,-1 0 0,0 0 1,0 0-1,1 0 0,-1 0 0,1-1 1,-1 1-1,1 0 0,-1-1 0,1 1 1,-1-1-1,1 0 0,0 1 0,-1-1 0,1 0 1,-1 0-1,1 0 0,0 0 0,-1 0 1,1-1-1,-1 1 0,1 0 0,0-1 1,-1 1-1,1-1 0,1 0 0,5-2-10,-1 0 0,1 0 0,-1-1 0,0 0 0,0 0 0,0-1 0,-1 1-1,0-2 1,1 1 0,-2-1 0,1 0 0,-1 0 0,0 0 0,6-10 0,-3 5-7,-1-1 0,-1 0 0,0 0 0,0-1 1,-1 0-1,-1 0 0,5-23 0,-9 36 2,0 0 0,0 0 0,0 0 0,-1 0 0,1 0 0,0 0 0,0 0 0,0 0 0,0 0 0,-1 0 0,1 0 0,0 0 0,0 0 0,0 0 0,0 0 0,-1 0 0,1 0 0,0 0 0,0 0 0,0 0 0,0 0 0,0 0 0,-1 0 0,1 0 0,0-1 0,0 1 0,0 0 0,0 0 0,0 0 0,0 0 0,0 0 0,-1 0 0,1-1 0,0 1 0,0 0 0,0 0 0,0 0 0,0 0 0,0-1 0,0 1 0,0 0 0,0 0 0,0 0 0,0 0 0,0-1 0,-8 13 0,-11 32-2121,13-31 540,2-1-1,0 1 1,0 0-1,1 0 1,1 1-1,-1 19 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5:01.316"/>
    </inkml:context>
    <inkml:brush xml:id="br0">
      <inkml:brushProperty name="width" value="0.025" units="cm"/>
      <inkml:brushProperty name="height" value="0.025" units="cm"/>
    </inkml:brush>
  </inkml:definitions>
  <inkml:trace contextRef="#ctx0" brushRef="#br0">91 271 14446,'0'0'6518,"-9"13"-4159,8-13-2354,-48 78 2503,44-68-2075,0-1 1,1 0 0,0 1 0,1 0 0,0 0 0,1 0-1,0 0 1,-2 18 0,4-27-422,1 0 0,-1 0 0,0 0 0,0-1 0,0 1 0,0 0-1,1 0 1,-1-1 0,0 1 0,1 0 0,-1 0 0,0-1 0,1 1 0,-1 0 0,1-1 0,-1 1-1,1-1 1,0 1 0,-1 0 0,1-1 0,-1 1 0,1-1 0,0 0 0,0 1 0,-1-1 0,1 0-1,0 1 1,0-1 0,-1 0 0,1 0 0,0 1 0,0-1 0,-1 0 0,1 0 0,0 0 0,0 0 0,0 0-1,0 0 1,-1 0 0,1-1 0,0 1 0,0 0 0,1-1 0,2 0 46,0 0 0,0 0 0,0 0 0,0-1 0,0 1 0,0-1 0,6-5 0,0-1 24,0-2 0,-1 1 1,0-1-1,0-1 0,-1 0 0,0 0 1,-1 0-1,-1-1 0,0 0 1,0 0-1,-1-1 0,-1 0 0,0 0 1,3-15-1,0-14 63,-1 0 0,-2 0 1,-2-49-1,-2 86-148,-1-1 1,1 1 0,-1 0-1,0-1 1,0 1 0,0 0-1,-1 0 1,-4-9 0,6 14-5,-1-1 1,1 0 0,0 0 0,-1 1 0,0-1 0,1 0 0,-1 1 0,1-1 0,-1 1 0,0-1 0,1 0 0,-1 1 0,0 0 0,0-1 0,1 1 0,-1-1 0,0 1 0,0 0 0,0-1 0,1 1 0,-1 0 0,0 0 0,-1 0 0,1 0-7,-1 1 0,0-1 1,1 1-1,-1-1 0,1 1 1,-1 0-1,1 0 0,-1 0 0,1-1 1,0 1-1,-1 1 0,1-1 0,0 0 1,0 0-1,0 0 0,0 1 0,-1 1 1,-10 11 1,2 1 0,0 1 0,-12 25 0,18-33 17,1 0 0,0 0 0,0 0 0,1 1 0,0-1 0,0 1 0,1 0 0,0 0 0,0 14 0,2-21-7,-1-1 0,1 1 1,0 0-1,-1 0 0,1 0 1,0-1-1,0 1 0,0 0 0,0-1 1,1 1-1,-1-1 0,0 1 1,1-1-1,-1 1 0,1-1 0,-1 0 1,1 0-1,2 1 0,39 20-192,-23-13-70,-11-4 119,1 0 0,-1 1-1,-1 0 1,1 0 0,-1 1 0,0 0 0,-1 1-1,0 0 1,9 12 0,-13-16 144,-1 0 0,0 0 0,0 0 0,0 1 0,0-1 0,-1 0 0,0 1 0,0 0 0,0-1 0,0 1 0,-1-1 0,0 1 0,0 0 0,0-1 0,0 1 0,-1 0 0,0-1 0,0 1 0,0-1 1,0 1-1,-1-1 0,0 1 0,0-1 0,-2 4 0,-18 17-1417,14-25-3560,7-18-2258,7-8-4360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5:01.660"/>
    </inkml:context>
    <inkml:brush xml:id="br0">
      <inkml:brushProperty name="width" value="0.025" units="cm"/>
      <inkml:brushProperty name="height" value="0.025" units="cm"/>
    </inkml:brush>
  </inkml:definitions>
  <inkml:trace contextRef="#ctx0" brushRef="#br0">116 1 6342,'0'0'16101,"-9"3"-13907,1 0-1740,0 1 0,0 0 0,0 0 0,1 1 0,0 0 0,-13 11 0,17-12-370,-1-1 0,1 0-1,-1 1 1,1 0 0,0 0 0,0 0-1,1 0 1,-1 1 0,1-1-1,0 0 1,0 1 0,0 0 0,1-1-1,0 1 1,0 0 0,-1 8-1,2-12-79,1 0-1,-1-1 1,1 1 0,-1 0-1,1 0 1,0-1-1,-1 1 1,1 0-1,0-1 1,-1 1 0,1-1-1,0 1 1,-1-1-1,1 1 1,0-1-1,0 1 1,0-1 0,0 0-1,-1 0 1,1 1-1,0-1 1,0 0-1,0 0 1,0 0 0,0 0-1,1 0 1,34 3-12,-26-2-81,1-1-424,1 2-1,-1-1 1,1 1-1,-1 1 1,0 0-1,15 7 1,-25-10 472,1 1 1,0 0 0,0 0 0,-1 1 0,1-1 0,-1 0 0,1 0 0,-1 1 0,1-1 0,-1 1 0,0-1 0,0 1 0,0 0 0,0-1 0,0 1 0,0 0 0,0 0 0,0 2 0,0-1 194,-1-1 1,0 1 0,0 0 0,-1 0-1,1 0 1,-1-1 0,1 1 0,-1 0 0,0-1-1,0 1 1,0 0 0,0-1 0,0 1 0,-1-1-1,1 0 1,-1 1 0,-2 1 0,-34 41 1296,36-43-1422,-1 0 0,1 0 0,-1 1 0,1-2 0,-1 1 0,1 0 0,-1 0 0,0-1 0,0 0-1,0 1 1,0-1 0,0 0 0,0-1 0,0 1 0,0 0 0,-5-1 0,7 0-103,1 0 0,-1-1-1,1 1 1,-1 0 0,1-1 0,-1 1 0,1-1-1,-1 1 1,1-1 0,-1 1 0,1-1-1,0 1 1,-1-1 0,1 0 0,0 1 0,-1-1-1,1 1 1,0-1 0,0 0 0,0 1 0,0-1-1,0 0 1,-1 1 0,1-1 0,0 0-1,1-1 1,-2-24-2270,2 19 1343,-1-76-9073,4 27 1650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5:02.313"/>
    </inkml:context>
    <inkml:brush xml:id="br0">
      <inkml:brushProperty name="width" value="0.025" units="cm"/>
      <inkml:brushProperty name="height" value="0.025" units="cm"/>
    </inkml:brush>
  </inkml:definitions>
  <inkml:trace contextRef="#ctx0" brushRef="#br0">2 0 11082,'0'0'10859,"4"8"-8873,1 3-1577,-1-1 0,-1 1 1,0 0-1,0 0 1,-1 1-1,0-1 1,-1 0-1,0 1 0,-1 11 1,-13 118 2320,2-33-1189,9-69-1343,0-18-143,1 1 1,0-1-1,2 1 1,6 36-1,-7-58-55,0 1 0,0-1 0,-1 0 0,1 1 0,0-1 0,0 0 0,0 0 0,0 1 0,0-1 0,0 0 0,0 1 0,0-1 0,0 0 0,1 1 0,-1-1 0,0 0 0,0 0 0,0 1 0,0-1 0,0 0 0,0 1 0,1-1 0,-1 0 0,0 0 0,0 0 0,0 1 0,1-1 0,-1 0 0,0 0 0,0 0 0,1 1 0,-1-1 0,0 0 0,0 0 0,1 0 0,-1 0 0,0 0 0,1 0 0,-1 1 0,0-1 0,0 0 0,1 0 0,-1 0 0,0 0 0,1 0 0,-1 0 0,1 0 0,7-17 0,2-27 0,-1-109 0,-9 138 0,0 18 0,0 2 0,0-1 0,0 0 0,0 1 0,0-1 0,1 0 0,0 1 0,0-1 0,0 0 0,0 0 0,1 0 0,0 1 0,-1-2 0,2 1 0,-1 0 0,0 0 0,4 3 0,-3-4 0,0-1 0,0 0 0,1 0 0,0 0 0,-1 0 0,1-1 0,0 1 0,0-1 0,0 0 0,0 0 0,0 0 0,0-1 0,0 1 0,0-1 0,0 0 0,0 0 0,8-2 0,-2 1 0,0-1 0,0 0 0,0-1 0,-1 0 0,1 0 0,0-1 0,-1 0 0,15-10 0,-2-1 0,-1 0 0,24-22 0,-45 37 0,0 0 0,0 0 0,0 0 0,0 0 0,1-1 0,-1 1 0,0 0 0,0 0 0,0 0 0,0 0 0,1 0 0,-1 0 0,0 0 0,0 0 0,0 0 0,0 0 0,1 0 0,-1 0 0,0 0 0,0 0 0,0 0 0,0 0 0,1 0 0,-1 0 0,0 0 0,0 0 0,0 0 0,0 1 0,0-1 0,1 0 0,-1 0 0,0 0 0,0 0 0,0 0 0,0 0 0,0 0 0,0 1 0,1-1 0,-1 0 0,0 0 0,0 0 0,0 0 0,0 0 0,0 1 0,0-1 0,0 0 0,0 0 0,0 0 0,0 0 0,0 1 0,0-1 0,0 0 0,0 0 0,0 0 0,3 19 0,-2 28 0,-1-40 0,0-6 0,0 0 0,0-1 0,0 1 0,0 0 0,0 0 0,0 0 0,0 0 0,1 0 0,-1 0 0,0 0 0,1 0 0,-1 0 0,0 0 0,1 0 0,-1 0 0,1 0 0,0-1 0,-1 1 0,1 0 0,-1 0 0,1-1 0,0 1 0,0 0 0,0-1 0,1 2 0,0-2 0,0 1 0,0-1 0,0 1 0,0-1 0,0 0 0,0 0 0,0 0 0,0 0 0,0 0 0,0 0 0,0 0 0,3-1 0,9-3 0,-1-1 0,1 0 0,13-8 0,-14 7 0,13-5 0,-9 2 0,0 1 0,1 1 0,0 0 0,0 2 0,1 0 0,-1 1 0,26-2 0,-43 6 0,1 0 0,-1 0 0,0 0 0,0 0 0,0 1 0,0-1 0,0 0 0,1 1 0,-1-1 0,0 1 0,0-1 0,0 1 0,0 0 0,0-1 0,0 1 0,0 0 0,-1 0 0,1-1 0,0 1 0,0 0 0,-1 0 0,1 0 0,0 0 0,-1 0 0,1 0 0,-1 0 0,1 0 0,-1 1 0,0-1 0,1 0 0,-1 0 0,0 0 0,0 0 0,0 2 0,0-1 0,1-1 0,-1 0 0,0 0 0,0 1 0,0-1 0,1 0 0,-1 0 0,1 0 0,-1 0 0,1 0 0,-1 1 0,1-1 0,0 0 0,-1 0 0,1 0 0,0 0 0,0-1 0,0 1 0,0 0 0,-1 0 0,1 0 0,1-1 0,-1 1 0,0 0 0,0-1 0,0 1 0,0-1 0,0 0 0,0 1 0,1-1 0,1 1 0,4-1-224,0 1 0,0-1 1,-1 0-1,1-1 0,0 0 0,0 0 0,-1 0 1,1-1-1,0 0 0,-1 0 0,0-1 0,11-5 1,-13 2-7913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5:03.199"/>
    </inkml:context>
    <inkml:brush xml:id="br0">
      <inkml:brushProperty name="width" value="0.025" units="cm"/>
      <inkml:brushProperty name="height" value="0.025" units="cm"/>
    </inkml:brush>
  </inkml:definitions>
  <inkml:trace contextRef="#ctx0" brushRef="#br0">54 661 14510,'0'0'3571,"-8"-6"-1654,-2 1-1292,7 4-377,0-1-1,-1 1 0,1-1 1,0 0-1,0 0 1,0 0-1,0-1 1,1 1-1,-1-1 0,-3-4 1,6 6-179,0 1 0,0-1 0,1 1 1,-1-1-1,0 1 0,0-1 0,0 1 1,1-1-1,-1 1 0,0-1 0,1 1 0,-1 0 1,0-1-1,1 1 0,-1-1 0,0 1 1,1 0-1,-1-1 0,1 1 0,-1 0 1,1 0-1,-1-1 0,1 1 0,-1 0 0,1 0 1,-1 0-1,1-1 0,-1 1 0,1 0 1,-1 0-1,1 0 0,-1 0 0,2 0 0,29-7-328,-24 5 455,448-113 2637,266-63-2805,-54 40-4653,1 18 3517,-655 117 1062,40-5 216,-45 8 187,-30 6 251,-59 15-406,-475 96 1112,444-102-1289,-373 54 448,341-42-250,-185 61 1,242-58 217,2 4 1,-82 45-1,186-81-559,490-172-757,181-15-2281,-205 60-1562,-428 111 3559,-40 10 377,-15 5-139,-12 1-1561,-30 1-3673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19.953"/>
    </inkml:context>
    <inkml:brush xml:id="br0">
      <inkml:brushProperty name="width" value="0.025" units="cm"/>
      <inkml:brushProperty name="height" value="0.025" units="cm"/>
    </inkml:brush>
  </inkml:definitions>
  <inkml:trace contextRef="#ctx0" brushRef="#br0">831 16 5990,'-16'-4'1025,"0"0"0,-1 1 1,1 1-1,-1 1 0,1 0 1,-1 1-1,0 1 1,1 0-1,-1 1 0,1 1 1,-1 0-1,-15 7 0,10-2-626,0 2-1,1 0 0,0 1 0,1 2 0,0 0 0,1 0 1,-29 29-1,7 0-424,3 2 1,1 2-1,3 1 0,1 1 0,3 2 1,-25 56-1,30-52 79,2 2 0,3 1 0,2 0 0,2 1 0,3 1 0,3 1-1,3-1 1,1 1 0,4 1 0,6 69 0,-2-108-34,1-1 1,1 1-1,2-1 0,0 1 0,1-2 1,0 1-1,2-1 0,1 0 1,0-1-1,2 0 0,0 0 1,1-1-1,0-1 0,2-1 0,0 0 1,1 0-1,0-2 0,25 18 1,-16-16 13,0 0 1,1-2 0,0-1-1,1-1 1,1-1 0,0-2-1,0 0 1,1-2 0,-1-1-1,2-2 1,-1-1 0,0-1-1,38-2 1,-51-1 65,-1-2 0,0 0-1,0-1 1,0 0 0,0-1 0,-1 0 0,0-2-1,0 1 1,0-2 0,-1 0 0,0 0-1,0-2 1,-1 1 0,-1-2 0,0 1 0,0-1-1,11-15 1,9-16 580,-2-1 1,-1-1-1,39-86 0,-38 65-116,-3-2 1,-2-1-1,26-130 1,-40 142-485,-2-1 1,-3 0 0,-3-1 0,-2 1 0,-9-74 0,6 111-75,-1-1 0,-1 1 0,-1 1 0,0-1 0,-2 1 0,-17-32 0,22 44-191,-1 0 0,-1 0-1,0 0 1,1 1-1,-2-1 1,1 1-1,-1 1 1,0-1-1,0 1 1,-1 0-1,1 0 1,-1 1-1,0 0 1,0 0-1,-1 1 1,1 0 0,-1 0-1,0 1 1,-15-3-1,10 4-1042,-1 0-1,0 1 1,0 1 0,0 1-1,1 0 1,-25 7 0,-31 15-6747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23.724"/>
    </inkml:context>
    <inkml:brush xml:id="br0">
      <inkml:brushProperty name="width" value="0.025" units="cm"/>
      <inkml:brushProperty name="height" value="0.025" units="cm"/>
    </inkml:brush>
  </inkml:definitions>
  <inkml:trace contextRef="#ctx0" brushRef="#br0">481 132 7271,'0'0'-411,"-8"-9"2866,-7-7-1542,0 2-1,-1 0 0,-22-15 1,28 22-421,1 1-1,-1 1 1,1 0 0,-1 0 0,-1 1 0,1 0 0,-1 1 0,0 0 0,-17-3 0,19 6-356,-1-1 0,1 1 0,0 0 0,-1 1 1,1 0-1,0 0 0,0 1 0,0 1 1,0-1-1,0 1 0,1 1 0,-1-1 0,1 2 1,0-1-1,0 1 0,0 0 0,0 1 1,1 0-1,0 0 0,1 0 0,-1 1 0,1 0 1,0 1-1,1-1 0,0 1 0,0 0 1,1 0-1,-6 13 0,2-1-12,0 0 1,2 1-1,0 0 0,1 1 0,1-1 1,1 1-1,1-1 0,1 1 1,1 0-1,1 0 0,1-1 1,0 1-1,11 39 0,-2-25-73,1 0 0,2-1-1,1-1 1,2 0 0,2-1 0,0 0-1,30 35 1,38 40-6,4-3 1,5-5-1,188 153 1,-259-233-104,56 33 1,-73-49 50,0 0 0,0 0 1,0-1-1,1 0 0,-1 0 0,1-1 0,0 0 0,0-1 0,0 0 0,0 0 0,17-2 0,-22 1 15,-1-1-1,1 0 1,0 0-1,-1 0 1,1 0 0,0-1-1,-1 1 1,0-1 0,1 0-1,-1 0 1,0 0-1,0-1 1,0 1 0,0-1-1,0 1 1,3-5-1,-2 0 53,1 0-1,-1 0 0,0 0 1,-1 0-1,0 0 0,0-1 1,3-11-1,-1-10 292,0-1 0,-2 0 0,0-36 0,-3 60-282,-1-53 286,-3 1 1,-2-1-1,-3 1 1,-3 0 0,-2 1-1,-2 0 1,-3 1 0,-3 2-1,-1 0 1,-3 1-1,-3 1 1,-49-68 0,62 98-200,-1 0 0,-1 2 0,-1 0 0,0 1 0,-2 1 0,0 1 0,-32-20 0,35 27-82,-1 0-1,0 2 1,0 0 0,-1 1 0,0 1 0,0 1 0,0 0 0,-1 2 0,0 0-1,-22 1 1,32 1-181,0 0 0,1 1 0,-1 1 0,1 0 0,-1 0-1,1 1 1,-1 0 0,1 1 0,0 0 0,0 1 0,0 0 0,1 0-1,-12 7 1,20-10-316,-7 3-2525,2-4-2302,1-4-3292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25.204"/>
    </inkml:context>
    <inkml:brush xml:id="br0">
      <inkml:brushProperty name="width" value="0.025" units="cm"/>
      <inkml:brushProperty name="height" value="0.025" units="cm"/>
    </inkml:brush>
  </inkml:definitions>
  <inkml:trace contextRef="#ctx0" brushRef="#br0">282 5 8776,'-11'-1'3956,"0"0"-3691,1-1 0,-1 1-1,0 1 1,1 0 0,-1 1 0,0 0 0,1 1-1,-1 0 1,1 0 0,0 1 0,-1 0-1,1 1 1,1 0 0,-12 7 0,12-4-174,0 0-1,1 1 1,0 0 0,1 1 0,0-1 0,0 1 0,1 0-1,0 1 1,1 0 0,0 0 0,0 0 0,1 0 0,0 1-1,1 0 1,0-1 0,1 1 0,0 0 0,1 1 0,0 12-1,0 6-24,1 0-1,2 0 0,1-1 1,2 1-1,0-1 1,11 31-1,9 19 63,4-1 0,3-2-1,58 100 1,-63-131-77,2-1 1,2-1-1,1-1 0,3-2 1,1-2-1,58 49 0,-71-70-50,0-1 1,1 0-1,1-2 0,36 15 1,-49-23-2,1-2 0,-1 0-1,1 0 1,1-1 0,-1 0 0,0-1 0,0-1 0,1 0 0,-1-1 0,1-1 0,18-2-1,-26 1 21,0 0-1,0 0 0,0-1 1,0 0-1,-1 0 0,1 0 1,-1-1-1,0 1 0,0-1 1,-1 0-1,1-1 0,-1 1 1,0-1-1,0 0 0,0 0 1,0 0-1,-1-1 0,0 1 1,0-1-1,-1 0 0,0 0 1,0 0-1,2-10 0,3-12 296,-1-1 0,-2 0 1,1-50-1,-5 27 253,-2-1 1,-3 1 0,-2 0 0,-1 0-1,-4 0 1,-1 1 0,-31-74 0,27 83-147,-3 0 1,-1 1 0,-2 1 0,-1 2-1,-3 0 1,-1 1 0,-1 2 0,-63-58-1,75 79-291,1 2 0,-1 0 0,-1 0 0,0 2-1,-1 0 1,0 1 0,-1 1 0,1 1 0,-1 1-1,-33-6 1,42 10-226,0 1 0,0 0 0,1 1 0,-1 0 0,0 1 0,0 0 0,1 0 0,-1 1 0,0 1 0,1 0 0,0 0 0,0 1 0,0 0 0,0 1 0,1 0 0,-1 1 0,1 0 0,1 0 0,-1 1 0,1 0 0,-14 16 0,15-14-1409,-8 6-6003,9-13-1841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6.446"/>
    </inkml:context>
    <inkml:brush xml:id="br0">
      <inkml:brushProperty name="width" value="0.025" units="cm"/>
      <inkml:brushProperty name="height" value="0.025" units="cm"/>
    </inkml:brush>
  </inkml:definitions>
  <inkml:trace contextRef="#ctx0" brushRef="#br0">171 35 11435,'0'-1'364,"0"-1"1,0 1-1,0-1 0,-1 1 1,1 0-1,0-1 0,-1 1 1,1-1-1,-1 1 0,1 0 1,-1 0-1,1-1 1,-1 1-1,0 0 0,0 0 1,1 0-1,-1 0 0,0 0 1,-2-2-1,2 2-115,-1 0 0,1 0-1,-1 1 1,0-1 0,1 0 0,-1 0-1,0 1 1,0-1 0,0 1-1,0 0 1,1-1 0,-5 1 0,2 0-97,1 0 0,-1 1 0,0-1 0,1 1 0,-1 0 0,1-1 0,-1 2 0,1-1 0,-1 0 0,1 1 0,0 0 0,0-1 0,0 1 0,-6 5 0,1 1-6,1 1-1,0-1 1,0 2-1,1-1 1,0 1 0,0 0-1,1 0 1,1 0-1,0 1 1,0-1-1,1 1 1,0 0-1,1 0 1,0 0-1,1 1 1,0-1-1,1 0 1,1 12 0,-1-22-133,1 0 1,-1 0-1,0 0 1,1 1-1,-1-1 1,0 0 0,1 0-1,0 0 1,-1-1-1,1 1 1,-1 0-1,1 0 1,0 0 0,0 0-1,-1-1 1,1 1-1,0 0 1,0 0-1,0-1 1,0 1 0,0-1-1,0 1 1,0-1-1,2 1 1,31 0 318,-26-3-255,0 0 1,0-1 0,0 1-1,0-2 1,13-6 0,-7 0-35,0-1 1,-1 0-1,0-1 1,-1 0 0,18-23-1,-24 27-34,-1 1-1,0-1 1,0 0 0,0 0-1,-1 0 1,-1-1 0,0 0-1,0 1 1,0-1-1,-1 0 1,0 0 0,0-13-1,-21 65-381,-8 51 634,25-85-122,0 0 1,1 0-1,0 0 1,0 0-1,1 0 0,0 0 1,1 0-1,3 16 1,-3-23-118,0-1 1,0 1-1,-1-1 1,1 1-1,0-1 1,1 1-1,-1-1 1,0 0-1,0 0 1,1 0-1,-1 1 1,0-1-1,1-1 1,-1 1-1,1 0 1,-1 0-1,1 0 1,0-1-1,-1 1 0,1-1 1,0 1-1,-1-1 1,1 0-1,0 0 1,0 0-1,-1 1 1,1-2-1,0 1 1,-1 0-1,4-1 1,1 0 30,-1 1 1,0-1 0,0-1-1,0 1 1,0-1-1,0 0 1,-1 0 0,1 0-1,5-4 1,1-3-20,-1 0-1,0 0 1,-1 0 0,0-1-1,-1-1 1,0 0 0,0 0-1,-1 0 1,0-1 0,-1 0-1,-1 0 1,8-25 0,-17 52-175,-1 1 332,1 0 0,0 0 0,1 0 0,1 0 0,1 1 0,0-1 0,2 18 1,-1-32-191,0-1 1,1 0 0,-1 0 0,1 0 0,0 0-1,-1 0 1,1-1 0,0 1 0,-1 0 0,1 0-1,0 0 1,0-1 0,0 1 0,0 0 0,0-1-1,0 1 1,0 0 0,0-1 0,0 1 0,0-1-1,0 0 1,0 1 0,0-1 0,0 0 0,0 0-1,0 0 1,1 0 0,-1 0 0,0 0 0,0 0 0,0 0-1,0 0 1,0 0 0,0-1 0,1 1 0,0-1-1,2 0-2,0 0-1,1 0 1,-1-1-1,0 1 1,0-1-1,0 0 1,0 0 0,4-4-1,2-3 2,0-1 0,-1-1 0,0 0 0,0 0 0,-1-1 0,-1 0 0,0 0 0,0-1 0,-2 0 0,7-19 0,-15 54 0,1 1 0,1 23 0,1-45-129,0 0-1,0 0 1,0 0 0,0 0 0,0 0-1,0 0 1,0 0 0,1 0 0,-1-1-1,0 1 1,1 0 0,-1 0-1,0 0 1,1 0 0,-1-1 0,1 1-1,0 0 1,-1-1 0,1 1 0,0 0-1,-1-1 1,1 1 0,0-1-1,-1 1 1,1-1 0,0 1 0,0-1-1,1 1 1,27 2-6751,-10-3-12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26.727"/>
    </inkml:context>
    <inkml:brush xml:id="br0">
      <inkml:brushProperty name="width" value="0.025" units="cm"/>
      <inkml:brushProperty name="height" value="0.025" units="cm"/>
    </inkml:brush>
  </inkml:definitions>
  <inkml:trace contextRef="#ctx0" brushRef="#br0">392 213 9961,'0'0'1207,"-8"-9"181,-3-4-464,-1 0 0,-1 1 0,0 0 0,-28-19-1,38 28-823,-1 0-1,0 1 1,-1-1-1,1 1 1,0 0-1,-1 1 1,1-1-1,-1 1 1,1-1-1,-1 1 0,0 1 1,1-1-1,-1 1 1,0 0-1,0 0 1,1 0-1,-1 1 1,0-1-1,0 1 1,1 0-1,-1 1 0,1-1 1,-1 1-1,1 0 1,0 0-1,-1 0 1,-4 4-1,-4 6-16,0 0 0,0 1-1,1 0 1,1 1 0,0 1 0,1 0 0,0 0-1,1 1 1,1 0 0,1 0 0,0 1-1,1 0 1,1 0 0,-5 28 0,2 8 272,1 0 1,3 1-1,5 85 1,3-90-313,2-2 0,2 1 0,2-1 0,2 0 0,33 79 0,-10-45-6,4-1-1,61 92 1,-84-147-43,1 0-1,2-1 0,0-1 1,42 38-1,-54-55-2,2 1 0,-1-2 0,1 1 0,-1-1 0,2 0 0,-1-1 0,19 6 0,-22-8 0,0-1 0,0 0 0,0-1 0,1 1 0,-1-1 0,0 0 0,0-1 0,0 1 0,0-1 0,0-1 0,0 1 0,0-1 0,0 0 0,7-4 0,-5 2 11,0-2-1,-1 1 1,1-1 0,-1 0-1,-1 0 1,1-1-1,-1 0 1,0 0-1,-1 0 1,1-1 0,-2 0-1,8-16 1,2-7 64,-1-1 0,9-38 0,-4-2 512,-3-2 0,-3 0 0,-4 0 0,-2-1 0,-4 0 0,-8-79 1,1 114-207,-2 0 0,-1 1 0,-3-1 0,-1 2 0,-1-1 0,-30-55 0,18 45-102,-2 2 1,-3 1-1,-2 1 0,-48-53 0,65 81-122,-1 1 0,-1 1 0,0 0 0,-28-17 0,40 29-139,0 0 0,-1 0 1,0 0-1,0 1 0,1 0 1,-1 0-1,0 1 0,-1 0 0,-7-1 1,11 2-20,0 0 0,0 0-1,-1 0 1,1 1 0,0 0 0,0-1 0,0 1 0,0 0 0,-1 1 0,2-1 0,-1 0 0,0 1-1,0 0 1,0 0 0,1-1 0,-1 2 0,1-1 0,-4 4 0,-36 50-2634,-2 4-7369,21-39-8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33.023"/>
    </inkml:context>
    <inkml:brush xml:id="br0">
      <inkml:brushProperty name="width" value="0.025" units="cm"/>
      <inkml:brushProperty name="height" value="0.025" units="cm"/>
    </inkml:brush>
  </inkml:definitions>
  <inkml:trace contextRef="#ctx0" brushRef="#br0">0 448 5349,'1'78'704,"2"0"-1,23 124 1,-19-169 157,1 1 0,2-2 0,1 1 0,2-1 0,1-1 0,2 0 0,0-1 0,31 40 0,-41-62-761,1 0 0,0-1-1,0 0 1,1 0 0,0 0 0,0-1 0,0 0 0,1-1-1,0 0 1,0 0 0,1-1 0,19 6 0,-23-9-91,0 1 1,0-1 0,0-1 0,0 1-1,1-1 1,-1 0 0,0 0-1,0-1 1,0 0 0,1 0 0,-1 0-1,0-1 1,0 0 0,0 0 0,-1-1-1,1 1 1,-1-1 0,1-1 0,-1 1-1,0-1 1,0 1 0,6-8-1,4-5 105,-1-1 0,0-1-1,-2 0 1,0 0 0,-1-2-1,-1 1 1,15-40 0,-8 5 576,21-106 1,-26 95 200,-4-1 1,0-127 0,-9 162-297,-1 0-1,-1 0 1,-2 0 0,-2 1 0,0 0 0,-2 0 0,-1 1 0,-20-40 0,24 58-392,-1 1 1,0 0-1,0 0 1,-1 0-1,0 1 1,-1 0-1,0 1 1,-1 0-1,0 0 1,0 1-1,0 0 1,-1 1-1,0 0 1,-15-6-1,19 10-190,0-1-1,-1 1 1,1 1 0,-1-1-1,1 1 1,-1 0 0,1 1-1,-1 0 1,0 0-1,1 1 1,-1 0 0,1 0-1,-1 0 1,1 1 0,0 0-1,-1 1 1,1 0 0,0 0-1,1 0 1,-1 1 0,0 0-1,1 0 1,0 1-1,-7 6 1,4-2-94,1 1 0,0 0-1,0 0 1,1 0 0,0 1-1,1 0 1,0 1 0,1-1 0,0 1-1,1 0 1,-5 22 0,5-15-1378,1 0-1,1 1 1,1 36 0,4-38-4824,7-15-4890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34.127"/>
    </inkml:context>
    <inkml:brush xml:id="br0">
      <inkml:brushProperty name="width" value="0.025" units="cm"/>
      <inkml:brushProperty name="height" value="0.025" units="cm"/>
    </inkml:brush>
  </inkml:definitions>
  <inkml:trace contextRef="#ctx0" brushRef="#br0">429 11 12107,'-15'-2'1912,"6"0"-1673,-5 0 146,1 0 0,0 1 0,-1 0 0,1 1 0,-1 0 0,1 1 0,-1 1 0,1 0 0,-24 7 0,24-3-274,0 1 0,1 0 0,0 1 0,0 0 0,1 1 0,0 0 1,1 0-1,0 1 0,0 1 0,-9 13 0,7-5-41,0 0 1,1 0-1,1 1 1,1 0-1,-12 41 1,9-10-37,2 0 0,2 0 0,3 1 0,2 93 0,4-99-27,3-1 0,1 1 0,2-1 0,2 0-1,16 44 1,-19-70-89,1 0 0,1-1 0,0 0-1,2 0 1,0-1 0,1 0-1,0 0 1,1-2 0,1 1 0,1-2-1,0 0 1,1 0 0,31 21-1,-39-30 65,0-1-1,0-1 1,1 1-1,0-1 0,-1 0 1,1-1-1,0 0 1,0 0-1,0 0 0,1-1 1,-1-1-1,0 1 1,0-1-1,1-1 0,8-1 1,-7 0 31,-1-1 1,1 0-1,0-1 1,-1 0-1,0 0 1,0-1-1,0 0 1,-1-1-1,1 0 1,13-13-1,-4 0 89,0-1 0,-1-2 0,-1 1 0,-1-2 0,-1 0 0,-1-1 0,-1 0 0,12-33 0,-7 3 202,-3-1-1,-1 0 1,-3-1-1,-3 0 1,-2-1-1,-4-89 1,-1 122-241,-2 0 0,0 0 0,-2 1 0,0-1 0,-2 1 0,0 0 0,-17-37 0,18 50-261,0 1 0,0 0 0,-1-1 0,0 2 0,0-1 0,-1 1 1,-1 0-1,1 0 0,-1 1 0,-1 0 0,1 1 0,-1-1 0,0 2 0,0-1 0,-1 1 1,0 1-1,0 0 0,0 0 0,-14-3 0,-49-1-5002,1 7-3688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2.837"/>
    </inkml:context>
    <inkml:brush xml:id="br0">
      <inkml:brushProperty name="width" value="0.025" units="cm"/>
      <inkml:brushProperty name="height" value="0.025" units="cm"/>
    </inkml:brush>
  </inkml:definitions>
  <inkml:trace contextRef="#ctx0" brushRef="#br0">56 90 6854,'1'-29'6611,"-5"34"-1329,-2 18-2380,0 6-3432,-10 68 1846,4 0 1,-1 118 0,13-210-1301,0-1 1,1 1-1,-1-1 0,1 1 1,0 0-1,0-1 1,0 0-1,3 7 0,-4-10-2,1 0-1,0-1 1,-1 1-1,1 0 1,0 0-1,-1 0 1,1-1-1,0 1 1,0 0-1,-1-1 1,1 1-1,0-1 1,0 1 0,0-1-1,0 1 1,0-1-1,0 0 1,0 1-1,0-1 1,0 0-1,0 0 1,0 0-1,0 0 1,0 0-1,0 0 1,0 0-1,0 0 1,0 0-1,0 0 1,0-1-1,0 1 1,0 0-1,0-1 1,0 1-1,0-1 1,0 1-1,0-1 1,0 1-1,0-1 1,-1 1 0,1-1-1,0 0 1,0 0-1,8-6 154,-1-1-1,0 1 1,0-1-1,-1-1 1,0 1-1,0-1 1,-1-1 0,6-11-1,40-87 585,-46 93-663,20-54 761,-3 0 0,-3-2 0,13-87 0,-41 264 373,1-56-1222,-7 50 0,-1 116 0,15-214 0,0 0 0,0 0 0,0 0 0,0 0 0,0 0 0,1 0 0,-1 0 0,1 0 0,-1 0 0,1 0 0,0 0 0,0-1 0,0 1 0,0 0 0,0 0 0,0-1 0,0 1 0,1-1 0,1 3 0,-2-3 0,1-1 0,-1 1 0,0-1 0,1 1 0,-1-1 0,1 0 0,-1 1 0,1-1 0,-1 0 0,1 0 0,-1 0 0,1 0 0,-1 0 0,1-1 0,-1 1 0,1 0 0,-1-1 0,1 1 0,-1-1 0,0 1 0,1-1 0,-1 0 0,0 1 0,1-1 0,-1 0 0,0 0 0,2-1 0,6-7-546,0 0 1,0 0-1,-1-1 0,-1 0 1,1 0-1,-2-1 0,1 0 1,-1 0-1,-1-1 0,0 1 1,-1-1-1,0 0 0,4-22 1,-7 15-6902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3.307"/>
    </inkml:context>
    <inkml:brush xml:id="br0">
      <inkml:brushProperty name="width" value="0.025" units="cm"/>
      <inkml:brushProperty name="height" value="0.025" units="cm"/>
    </inkml:brush>
  </inkml:definitions>
  <inkml:trace contextRef="#ctx0" brushRef="#br0">95 0 19538,'0'0'6017,"-1"11"-4165,-41 228 1248,23-152-2963,-12 151 0,30-236-119,1 0 1,0-1-1,0 1 1,0 0-1,0-1 0,0 1 1,0-1-1,0 1 0,0 0 1,1-1-1,-1 1 1,1-1-1,-1 1 0,1-1 1,0 1-1,-1-1 0,1 1 1,0-1-1,2 3 0,-2-4 13,0 0 0,-1 0 0,1 1 0,0-1-1,0 0 1,0 0 0,0 0 0,0 0 0,0 0-1,0 0 1,0 0 0,0 0 0,0-1-1,0 1 1,-1 0 0,1 0 0,0-1 0,0 1-1,0-1 1,0 1 0,-1-1 0,1 1-1,1-2 1,7-4 136,-2-1-1,1 0 0,-1-1 1,11-13-1,17-31-175,-2-1 0,-3-2 0,-1-1 0,-4-2 0,26-80 1,-54 147-2825,0-1 0,-1 0 1,1 0-1,-11 16 1,-3 3-5742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3.847"/>
    </inkml:context>
    <inkml:brush xml:id="br0">
      <inkml:brushProperty name="width" value="0.025" units="cm"/>
      <inkml:brushProperty name="height" value="0.025" units="cm"/>
    </inkml:brush>
  </inkml:definitions>
  <inkml:trace contextRef="#ctx0" brushRef="#br0">1 264 13293,'0'0'13356,"13"-8"-11461,40-29-819,-21 13-703,1 1 0,37-18-1,-67 39-364,-1 1-1,1-1 1,0 1-1,1 0 1,-1 0-1,0 0 1,0 0-1,0 0 1,1 1-1,-1 0 1,0-1 0,1 1-1,-1 0 1,0 1-1,1-1 1,-1 1-1,0-1 1,4 2-1,-5 0 27,0-1 0,0 1 1,0 0-1,-1 0 0,1 0 0,0 0 0,-1 0 1,1 0-1,-1 0 0,0 0 0,1 1 0,-1-1 0,-1 1 1,1-1-1,0 1 0,0-1 0,-1 1 0,1-1 1,-1 1-1,0-1 0,0 1 0,0 4 0,0 17 259,-1 0-1,-6 35 1,-2 9-71,16-132-222,10-153 0,-17 226 0,1-1 0,0 1 0,0 0 0,1-1 0,4 14 0,-6-20 0,1-1 0,-1 0 0,1 0 0,-1 0 0,1 1 0,-1-1 0,1 0 0,0 0 0,-1 0 0,1 0 0,0 0 0,0 0 0,0 0 0,0-1 0,0 1 0,0 0 0,0 0 0,0-1 0,0 1 0,0-1 0,0 1 0,0-1 0,0 1 0,1-1 0,-1 1 0,0-1 0,0 0 0,1 0 0,-1 0 0,0 0 0,0 0 0,1 0 0,-1 0 0,0 0 0,0 0 0,1-1 0,-1 1 0,0 0 0,0-1 0,0 1 0,1-1 0,-1 1 0,0-1 0,0 0 0,0 0 0,0 1 0,0-1 0,0 0 0,1-2 0,8-6 0,0-1 0,0 0 0,-1-1 0,0 0 0,-1-1 0,0 1 0,-1-1 0,-1-1 0,0 0 0,8-24 0,-42 73 0,26-32-959,-4 11-15394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4.781"/>
    </inkml:context>
    <inkml:brush xml:id="br0">
      <inkml:brushProperty name="width" value="0.025" units="cm"/>
      <inkml:brushProperty name="height" value="0.025" units="cm"/>
    </inkml:brush>
  </inkml:definitions>
  <inkml:trace contextRef="#ctx0" brushRef="#br0">167 89 11371,'0'0'2845,"3"-8"139,-2 5-3141,1-3 1061,0 1-1,0-1 1,-1 0 0,0 1 0,0-1 0,0 0-1,-1-6 1,0 11-639,0 0 1,0 0-1,0 0 0,-1-1 1,1 1-1,0 0 0,-1 0 1,1 0-1,-1 0 0,1 0 1,-1 0-1,1 0 0,-1 0 1,0 0-1,0 1 0,1-1 1,-1 0-1,-2-1 0,1 1-125,0 0 0,0 0 0,0 1-1,0-1 1,0 0 0,0 1 0,0 0 0,0-1-1,0 1 1,0 0 0,0 0 0,0 0-1,0 1 1,-3 0 0,-1 0-95,1 1 1,0 0-1,0 0 1,0 0-1,0 1 0,0 0 1,0 0-1,1 0 0,-1 0 1,1 1-1,0 0 1,0 0-1,0 0 0,1 0 1,-1 0-1,1 1 0,0 0 1,-3 6-1,-3 6 54,1 0 0,0 0-1,2 1 1,-6 19 0,10-27-99,-1 1 0,2 0 0,-1-1 0,1 1 0,1 0 0,0 0 0,1-1 0,1 13 0,-1-21 0,-1 0 0,0-1 0,1 1 0,0 0 0,-1 0 0,1 0 0,0-1 0,0 1 0,0 0 0,0-1 0,0 1 0,1-1 0,-1 1 0,0-1 0,1 1 0,-1-1 0,1 0 0,-1 0 0,1 0 0,2 1 0,-2-1 0,1 0 0,0-1 0,0 0 0,0 0 0,0 0 0,0 0 0,0 0 0,0 0 0,0-1 0,0 0 0,0 1 0,-1-1 0,1 0 0,0 0 0,0-1 0,-1 1 0,5-4 0,5-2 0,-1-1 0,-1 0 0,0 0 0,0-1 0,0-1 0,-1 0 0,-1 0 0,0-1 0,0 0 0,11-21 0,-12 18 0,0-1 0,-1 1 0,0-1 0,-2 0 0,1-1 0,-2 1 0,0-1 0,1-29 0,-31 103 0,17-30 0,-23 73 0,31-91 0,0 0 0,0 1 0,1-1 0,0 0 0,1 1 0,0-1 0,3 20 0,-2-28 0,-1-1 0,0 0 0,1 0 0,-1 0 0,1 0 0,-1 0 0,1 0 0,0 0 0,-1-1 0,1 1 0,0 0 0,0 0 0,0 0 0,0-1 0,-1 1 0,1 0 0,0-1 0,0 1 0,0-1 0,0 1 0,0-1 0,1 1 0,-1-1 0,0 0 0,0 1 0,0-1 0,0 0 0,0 0 0,0 0 0,1 0 0,-1 0 0,0 0 0,0 0 0,0-1 0,0 1 0,0 0 0,2-1 0,2 0 0,-1-1 0,1 1 0,-1-1 0,1 0 0,-1 0 0,0 0 0,8-6 0,-4 2 0,-2-1 0,1 0 0,-1 0 0,1-1 0,-2 1 0,1-1 0,-1 0 0,6-15 0,-1-2 0,11-44 0,-7 20 0,-31 97 0,11-32 0,0 0 0,0 0 0,2 1 0,0 0 0,1-1 0,-1 20 0,4-35 0,-1 0 0,1-1 0,1 1 0,-1 0 0,0 0 0,0-1 0,0 1 0,0 0 0,0-1 0,1 1 0,-1 0 0,0-1 0,1 1 0,-1 0 0,0-1 0,1 1 0,-1-1 0,1 1 0,-1-1 0,1 1 0,-1-1 0,1 1 0,0-1 0,-1 1 0,1-1 0,-1 0 0,1 1 0,0-1 0,-1 0 0,1 1 0,0-1 0,-1 0 0,1 0 0,0 0 0,0 0 0,-1 0 0,1 0 0,0 0 0,0 0 0,-1 0 0,1 0 0,0 0 0,-1 0 0,1 0 0,0-1 0,-1 1 0,1 0 0,0 0 0,-1-1 0,1 1 0,0-1 0,-1 1 0,1 0 0,0-2 0,38-23 0,11-25 0,-40 38 0,1 1 0,0 0 0,0 1 0,1 0 0,0 1 0,19-11 0,-30 19 0,-1 1 0,1-1 0,0 1 0,0-1 0,0 1 0,-1-1 0,1 1 0,0 0 0,0 0 0,0-1 0,0 1 0,0 0 0,0 0 0,0 0 0,0 0 0,0 0 0,0 0 0,0 0 0,0 0 0,0 0 0,-1 0 0,1 1 0,0-1 0,0 0 0,0 1 0,0-1 0,0 0 0,0 1 0,-1-1 0,1 1 0,0 0 0,0-1 0,-1 1 0,1 0 0,0-1 0,-1 1 0,1 0 0,-1-1 0,1 1 0,-1 0 0,1 0 0,-1 0 0,0 0 0,1 0 0,-1 0 0,1 1 0,0 6 0,1 1 0,-2 0 0,1 0 0,-2 14 0,4 18 0,-2-40 0,-1 0 0,1 0 0,-1-1 0,1 1 0,0-1 0,0 1 0,-1-1 0,1 1 0,0-1 0,0 1 0,-1-1 0,1 0 0,0 1 0,0-1 0,0 0 0,0 0 0,0 1 0,0-1 0,-1 0 0,1 0 0,0 0 0,0 0 0,0 0 0,0 0 0,0-1 0,0 1 0,0 0 0,-1 0 0,1-1 0,0 1 0,0 0 0,0-1 0,0 1 0,-1-1 0,1 1 0,0-1 0,-1 1 0,2-2 0,32-23 0,-31 23 0,7-7 0,47-34 0,-54 41 0,0 0 0,0 0 0,0 0 0,1 1 0,-1-1 0,1 1 0,-1 0 0,1-1 0,0 2 0,-1-1 0,1 0 0,0 1 0,0 0 0,7 0 0,-10 1 0,0 0 0,0 0 0,-1 0 0,1 0 0,0 0 0,-1 1 0,1-1 0,-1 0 0,1 0 0,-1 1 0,1-1 0,-1 0 0,0 1 0,0-1 0,0 0 0,0 1 0,0-1 0,0 0 0,0 1 0,0 1 0,-3 30 0,1-22 0,0-1 0,-1 1 0,-1-1 0,-4 11 0,2-8 0,6-13-17,0 0 0,0 0-1,0 0 1,-1 0 0,1 0 0,0 0-1,0 0 1,0 0 0,0 0 0,-1 0-1,1 0 1,0 0 0,0 0 0,0 0-1,-1 0 1,1 0 0,0 0 0,0 0-1,0 0 1,-1 0 0,1 0 0,0 0 0,0 0-1,0 0 1,0 0 0,-1 0 0,1 0-1,0 0 1,0 0 0,0-1 0,0 1-1,0 0 1,-1 0 0,1 0 0,0 0-1,0 0 1,0-1 0,0 1 0,0 0-1,0 0 1,0 0 0,0 0 0,-1-1 0,1 1-1,0 0 1,0 0 0,0 0 0,0-1-1,0 1 1,0 0 0,0 0 0,0 0-1,0-1 1,0 1 0,0 0 0,0 0-1,1 0 1,-1 0 0,0-1 0,-5-13-4101,0-10-4610,-2-4-6027</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5.122"/>
    </inkml:context>
    <inkml:brush xml:id="br0">
      <inkml:brushProperty name="width" value="0.025" units="cm"/>
      <inkml:brushProperty name="height" value="0.025" units="cm"/>
    </inkml:brush>
  </inkml:definitions>
  <inkml:trace contextRef="#ctx0" brushRef="#br0">0 1 17969,'0'0'13132,"54"23"-21299,-29-8 704,1 2-7367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5.466"/>
    </inkml:context>
    <inkml:brush xml:id="br0">
      <inkml:brushProperty name="width" value="0.025" units="cm"/>
      <inkml:brushProperty name="height" value="0.025" units="cm"/>
    </inkml:brush>
  </inkml:definitions>
  <inkml:trace contextRef="#ctx0" brushRef="#br0">132 123 17168,'0'0'14830,"6"0"-14547,-4 0-270,0-1 1,0 1-1,0 0 0,0-1 0,0 1 0,0-1 0,0 0 1,-1 1-1,1-1 0,0 0 0,0 0 0,-1 0 0,1 0 1,0-1-1,-1 1 0,0 0 0,1-1 0,-1 1 0,0-1 1,1 1-1,-1-1 0,1-2 0,1-1 5,-2 0 1,1 0-1,0 0 0,-1 0 1,0 0-1,0-1 0,0 1 0,-1 0 1,0-6-1,0 9-18,0 0 0,0 1 0,0-1 0,0 1 0,0-1 0,0 1 0,-1-1 0,1 0 0,-1 1 0,1-1 0,-1 1 0,1 0 0,-1-1 0,0 1 0,0-1 0,0 1 0,0 0 0,0 0 0,0 0 0,0-1 0,0 1 0,0 0 0,-1 0 0,1 1 0,0-1 0,-1 0 0,1 0 0,0 0 0,-1 1 0,1-1 0,-1 1 0,1-1 0,-1 1 0,1 0 0,-1 0 0,0-1 0,1 1 0,-1 0 0,-1 1 0,-2-1 0,1 0 0,0 1 0,0 0 0,0 0 0,0 0 0,0 0 0,0 1 0,0-1 0,0 1 0,1 0 0,-1 0 0,1 1 0,-1-1 0,-3 4 0,-2 4 0,0 0 0,1 0 0,1 0 0,0 1 0,0 0 0,1 1 0,0-1 0,1 1 0,0 1 0,1-1 0,0 0 0,1 1 0,1 0 0,0 0 0,0 0 0,2 0 0,0 17 0,0-27 2,1 0 0,-1 0 1,1 0-1,0 0 0,0 0 0,0 0 0,1 0 0,-1 0 1,0-1-1,1 1 0,0-1 0,0 1 0,0-1 0,0 1 1,0-1-1,0 0 0,0 0 0,5 3 0,-2-2 3,0-1-1,0 1 0,1-1 0,-1 0 0,0-1 0,1 1 0,-1-1 0,1 0 1,10 0-1,-4-1-46,0 0 1,0-1 0,1-1-1,-1 0 1,0 0 0,0-1-1,-1-1 1,1 0-1,11-6 1,17-14-2585,-5-5-4218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7.999"/>
    </inkml:context>
    <inkml:brush xml:id="br0">
      <inkml:brushProperty name="width" value="0.025" units="cm"/>
      <inkml:brushProperty name="height" value="0.025" units="cm"/>
    </inkml:brush>
  </inkml:definitions>
  <inkml:trace contextRef="#ctx0" brushRef="#br0">12 1 16624,'0'0'11232,"-1"12"-10512,-3 67 157,0-32-710,1-1 0,7 65 0,-4-106-119,2 0 0,-1-1 0,0 1 0,1 0 0,0-1 0,5 10 0,-6-13-214,-1 0 0,1 0 1,0 1-1,0-1 0,0 0 1,-1 0-1,1 0 0,0 0 1,1 0-1,-1 0 0,0 0 1,0 0-1,0 0 0,0-1 1,1 1-1,-1 0 0,0-1 1,1 1-1,-1-1 0,1 1 1,-1-1-1,0 0 0,1 0 1,-1 0-1,1 1 0,-1-1 1,3-1-1,-2-3-4009,-2-9-1798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6.926"/>
    </inkml:context>
    <inkml:brush xml:id="br0">
      <inkml:brushProperty name="width" value="0.025" units="cm"/>
      <inkml:brushProperty name="height" value="0.025" units="cm"/>
    </inkml:brush>
  </inkml:definitions>
  <inkml:trace contextRef="#ctx0" brushRef="#br0">80 179 10474,'0'0'12059,"-7"9"-10025,-6 12-277,-22 46 0,31-58-1423,0 1 0,0 0 0,1 0 0,0 1-1,1-1 1,0 1 0,1-1 0,0 19-1,1-27-325,0-1 1,0 0-1,1 1 0,-1-1 0,0 1 0,1-1 0,-1 0 0,1 0 0,-1 1 0,1-1 0,0 0 0,-1 0 0,1 0 0,0 0 0,0 1 0,0-1 0,0 0 0,0-1 0,0 1 0,0 0 1,0 0-1,1 0 0,-1-1 0,0 1 0,0 0 0,1-1 0,-1 1 0,0-1 0,1 0 0,-1 1 0,0-1 0,1 0 0,-1 0 0,1 0 0,-1 0 0,0 0 0,1 0 0,-1 0 0,0-1 1,1 1-1,-1 0 0,1-1 0,-1 1 0,0-1 0,2 0 0,4-1 35,-1-1 0,1 1 0,-1-1 0,1-1 0,-1 1 1,0-1-1,9-7 0,1-7-53,0-1 0,-1 0 0,-1-1 0,-1-1 0,-1 0 0,0-1 0,-2 0 0,-1-1 0,0 0 0,-2 0 0,-1-1 0,0 0 0,-2 0 0,2-41 0,-6 65 17,0-1 0,0 1 0,0-1 0,0 0 0,0 1 0,0-1 0,-1 1 0,1-1 0,0 1-1,0-1 1,-1 1 0,1-1 0,0 1 0,0 0 0,-1-1 0,1 1 0,-1-1 0,1 1 0,0 0 0,-1-1 0,1 1 0,-1 0-1,1-1 1,-1 1 0,1 0 0,-1 0 0,1-1 0,-1 1 0,1 0 0,-1 0 0,1 0 0,-1 0 0,1 0 0,-1 0-1,1 0 1,-1 0 0,0 0 0,1 0 0,-1 0 0,1 0 0,-1 0 0,1 0 0,-1 0 0,1 1 0,-1-1 0,1 0 0,-1 0-1,1 1 1,-1-1 0,-28 15-27,14-3 128,1 0 0,0 1 0,-13 17 0,23-26-84,-1 1 1,2 0-1,-1 1 1,0-1-1,1 1 1,0-1-1,1 1 0,-1 0 1,1 0-1,0 0 1,0 0-1,1 1 1,-1 6-1,2-12-54,0 1 1,1-1-1,-1 0 0,1 1 1,-1-1-1,1 0 0,-1 0 1,1 1-1,0-1 1,0 0-1,-1 0 0,1 0 1,0 0-1,0 0 0,0 0 1,0 0-1,0 0 0,0 0 1,1-1-1,-1 1 0,0 0 1,0-1-1,1 1 0,-1-1 1,0 1-1,0-1 1,1 0-1,2 1 0,50 6-1568,-34-5 629,-12-1 756,0 0 0,0 1-1,-1 0 1,1 0 0,0 1 0,11 5 0,-17-7 208,0 1 0,0-1 0,0 1 0,0-1 0,0 1 0,0 0 0,0 0 0,-1 0 0,1 0 0,0 0 0,-1 0 0,0 1 0,1-1 0,-1 0 0,0 1 0,0-1 0,-1 1 0,1-1 0,0 1 0,-1-1 0,0 1 0,1-1 0,-1 5 0,0 0-684,-2 29 2205,-3-22-3881,-6-8-6144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8.357"/>
    </inkml:context>
    <inkml:brush xml:id="br0">
      <inkml:brushProperty name="width" value="0.025" units="cm"/>
      <inkml:brushProperty name="height" value="0.025" units="cm"/>
    </inkml:brush>
  </inkml:definitions>
  <inkml:trace contextRef="#ctx0" brushRef="#br0">0 65 19314,'0'0'7880,"70"-28"-6855,-30 14-289,7 3-511,0 1-225,1 8-641,-4 2-1921,-5 0-2275,-6 0-4228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8.698"/>
    </inkml:context>
    <inkml:brush xml:id="br0">
      <inkml:brushProperty name="width" value="0.025" units="cm"/>
      <inkml:brushProperty name="height" value="0.025" units="cm"/>
    </inkml:brush>
  </inkml:definitions>
  <inkml:trace contextRef="#ctx0" brushRef="#br0">47 1 21524,'0'0'3588,"-6"58"-1538,1-18-577,0 8-448,1 5-320,-2 4-385,3-2-224,3-8-32,0-7-64,0-9-256,0-13-385,3-8-191,0-7-578,-3-11-3811,-6-10 321,-12-6-2435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9.070"/>
    </inkml:context>
    <inkml:brush xml:id="br0">
      <inkml:brushProperty name="width" value="0.025" units="cm"/>
      <inkml:brushProperty name="height" value="0.025" units="cm"/>
    </inkml:brush>
  </inkml:definitions>
  <inkml:trace contextRef="#ctx0" brushRef="#br0">0 120 18321,'0'0'6599,"53"-20"-4774,-13 15 1,10 1-481,10-3-704,0-1-449,4-5-160,-3 0-64,-2 0-897,-13 4-1377,-7-2-1185,-13 2-2179,-12 2-4099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49.930"/>
    </inkml:context>
    <inkml:brush xml:id="br0">
      <inkml:brushProperty name="width" value="0.025" units="cm"/>
      <inkml:brushProperty name="height" value="0.025" units="cm"/>
    </inkml:brush>
  </inkml:definitions>
  <inkml:trace contextRef="#ctx0" brushRef="#br0">34 44 17136,'0'0'10602,"-1"14"-9785,-6 47-123,0-15-447,3 1 1,1 56-1,16-109 831,-8-2-978,0 0 0,-1 0 0,1-1-1,-2 1 1,1-1 0,-1 0 0,0 0-1,-1 0 1,0-1 0,0-9-1,2-19 202,-2-40-1,-2 78-300,-4-41 0,4 41 0,0-1 0,0 0 0,-1 0 0,1 0 0,0 1 0,0-1 0,0 0 0,-1 1 0,1-1 0,0 0 0,-1 1 0,1-1 0,-1 0 0,1 1 0,-1-1 0,1 1 0,-1-1 0,1 0 0,-1 1 0,1 0 0,-1-1 0,0 1 0,1-1 0,-1 1 0,0 0 0,0-1 0,1 1 0,-1 0 0,0 0 0,1-1 0,-1 1 0,0 0 0,0 0 0,0 0 0,1 0 0,-1 0 0,0 0 0,0 0 0,1 1 0,-1-1 0,0 0 0,0 0 0,1 0 0,-1 1 0,0-1 0,1 0 0,-1 1 0,0 0 0,-2 2 0,0 0 0,0 0 0,0 0 0,0 1 0,1-1 0,0 1 0,0-1 0,0 1 0,0 0 0,0 0 0,1 0 0,0 0 0,0 0 0,0 0 0,-1 8 0,1-4 0,0 1 0,0-1 0,1 0 0,0 0 0,0 0 0,1 0 0,2 13 0,-3-19 0,1-1 0,0 1 0,0 0 0,-1-1 0,1 1 0,0-1 0,0 1 0,0-1 0,1 1 0,-1-1 0,0 0 0,0 0 0,1 1 0,-1-1 0,1 0 0,-1 0 0,1-1 0,-1 1 0,1 0 0,0 0 0,-1-1 0,1 1 0,0-1 0,0 1 0,-1-1 0,1 0 0,0 0 0,0 0 0,0 0 0,-1 0 0,1 0 0,0 0 0,0 0 0,0-1 0,-1 1 0,1-1 0,3-1 0,0 0 0,1 0 0,-1 0 0,1-1 0,-1 0 0,0 0 0,0 0 0,0-1 0,-1 1 0,1-1 0,4-6 0,3-7 0,-1-1 0,0 0 0,-2 0 0,0-1 0,9-30 0,-9 25 0,-19 97 0,9-68 0,-4 15 0,0-1 0,2 1 0,0 0 0,1 0 0,1 0 0,1 0 0,3 24 0,-3-43 0,1 0 0,-1 0 0,1 0 0,-1 0 0,1 0 0,-1 0 0,1 0 0,0 0 0,0 0 0,-1 0 0,1-1 0,0 1 0,0 0 0,0 0 0,0-1 0,0 1 0,0-1 0,0 1 0,0-1 0,0 1 0,0-1 0,0 1 0,0-1 0,0 0 0,0 0 0,1 0 0,-1 1 0,0-1 0,0 0 0,0-1 0,0 1 0,0 0 0,1 0 0,-1 0 0,0-1 0,0 1 0,0 0 0,0-1 0,0 1 0,0-1 0,0 1 0,1-2 0,5-1 0,0 0 0,-1 0 0,0-1 0,1 0 0,6-7 0,8-9 0,-2-1 0,0-2 0,-2 1 0,-1-2 0,18-33 0,8-12 0,-42 69 0,0 1 0,0-1 0,0 0 0,0 0 0,0 0 0,0 1 0,0-1 0,0 0 0,0 0 0,0 0 0,0 1 0,0-1 0,0 0 0,0 0 0,0 0 0,0 0 0,0 1 0,0-1 0,0 0 0,0 0 0,0 0 0,0 1 0,1-1 0,-1 0 0,0 0 0,0 0 0,0 0 0,0 1 0,0-1 0,0 0 0,1 0 0,-1 0 0,0 0 0,0 0 0,0 0 0,0 0 0,1 1 0,-1-1 0,0 0 0,0 0 0,0 0 0,0 0 0,1 0 0,-1 0 0,0 0 0,0 0 0,0 0 0,1 0 0,-1 0 0,0 0 0,0 0 0,0 0 0,1 0 0,-1 0 0,0 0 0,0 0 0,0 0 0,1-1 0,-1 1 0,0 0 0,0 0 0,0 0 0,0 0 0,0 0 0,1-1 0,0 17 0,-19 108 0,18-123 0,1 0 0,-1-1 0,0 1 0,1 0 0,-1-1 0,0 1 0,1 0 0,-1-1 0,1 1 0,-1-1 0,0 1 0,1-1 0,0 1 0,-1-1 0,1 1 0,-1-1 0,1 1 0,0-1 0,-1 0 0,1 1 0,0-1 0,-1 0 0,1 0 0,0 1 0,-1-1 0,1 0 0,0 0 0,0 0 0,-1 0 0,1 0 0,0 0 0,0 0 0,-1 0 0,1 0 0,0 0 0,0-1 0,-1 1 0,1 0 0,0 0 0,-1-1 0,1 1 0,0 0 0,-1-1 0,2 0 0,34-16 0,21-24 0,-38 26 0,1 1 0,40-22 0,-59 35 0,-1 1 0,1-1 0,0 1 0,0-1 0,1 0 0,-1 1 0,0 0 0,0-1 0,0 1 0,0 0 0,0-1 0,0 1 0,0 0 0,1 0 0,-1 0 0,0 0 0,0 0 0,0 0 0,0 0 0,1 1 0,-1-1 0,0 0 0,0 1 0,0-1 0,0 1 0,0-1 0,0 1 0,0-1 0,0 1 0,0 0 0,0-1 0,0 1 0,0 0 0,-1 0 0,1 0 0,0 0 0,0 0 0,-1 0 0,1 0 0,-1 0 0,1 0 0,-1 0 0,1 0 0,-1 0 0,0 0 0,1 0 0,-1 0 0,0 0 0,0 3 0,1 7 0,0 0 0,-1 1 0,0-1 0,-3 15 0,1-13 0,1-1 0,1 20 0,1-31 0,-1 0 0,0-1 0,1 1 0,-1-1 0,1 1 0,-1-1 0,1 1 0,0-1 0,-1 1 0,1-1 0,0 1 0,-1-1 0,1 0 0,0 1 0,-1-1 0,1 0 0,0 0 0,-1 0 0,1 1 0,0-1 0,0 0 0,-1 0 0,1 0 0,0 0 0,0 0 0,-1 0 0,1 0 0,0-1 0,0 1 0,-1 0 0,1 0 0,0-1 0,-1 1 0,1 0 0,0-1 0,-1 1 0,1 0 0,0-1 0,-1 1 0,1-1 0,0 0 0,23-13 0,0 0 0,-1-2 0,38-34 0,-33 25 0,41-26 0,-67 50 1,0 0 1,-1 0-1,1 0 0,0 0 0,0 0 1,0 0-1,-1 0 0,1 1 0,0-1 1,0 1-1,0-1 0,0 1 0,4 0 1,-5 0-1,0 0 0,-1 1 0,1-1 0,-1 0 0,1 0 0,-1 1 0,1-1 0,-1 1 0,1-1 0,-1 0 0,1 1 0,-1-1 0,1 1 0,-1-1 0,0 1 0,1-1 0,-1 1 0,0 0 0,1-1 0,-1 1 0,0-1 0,0 1 0,0 0 0,1-1 0,-1 1 0,0-1 0,0 1 0,0 1 0,0 7-10,-1 0-1,0 1 1,-1-1-1,-4 17 1,-1 9-215,36-53-10474,-8-1 3203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6:50.427"/>
    </inkml:context>
    <inkml:brush xml:id="br0">
      <inkml:brushProperty name="width" value="0.025" units="cm"/>
      <inkml:brushProperty name="height" value="0.025" units="cm"/>
    </inkml:brush>
  </inkml:definitions>
  <inkml:trace contextRef="#ctx0" brushRef="#br0">108 7 12716,'0'0'12252,"-4"8"-9540,-11 30-1986,2 0 1,1 1 0,2 0 0,1 1-1,3-1 1,-4 81 0,9-80-727,1 18 0,-3-1 0,-3 0 0,-12 61 0,24-214 0,9-134 0,-1 6 0,-12 211 0,0 0 0,1 0 0,0 0 0,9-23 0,-10 32 0,0 1 0,0-1 0,0 1 0,0-1 0,0 1 0,1 0 0,-1 0 0,1 0 0,0 0 0,0 0 0,0 1 0,0 0 0,0-1 0,1 1 0,-1 0 0,1 0 0,-1 1 0,1-1 0,0 1 0,5-1 0,4 0 0,1 0 0,-1 2 0,1 0 0,0 0 0,-1 2 0,1-1 0,-1 2 0,0 0 0,23 7 0,-26-6 0,1 0 0,-1 0 0,0 1 0,0 0 0,0 1 0,0 0 0,-1 1 0,0 0 0,-1 0 0,0 1 0,0 0 0,8 10 0,-14-15 0,0 1 0,0-1 0,0 0 0,-1 0 0,1 1 0,-1-1 0,0 1 0,0-1 0,0 1 0,-1 0 0,1-1 0,-1 1 0,0 0 0,0-1 0,0 1 0,0 0 0,-1 0 0,0 4 0,-1-2 0,-1-1 0,1 1 0,-1 0 0,0 0 0,0-1 0,-1 0 0,1 0 0,-1 0 0,-9 9 0,0-2 0,-1-1 0,0 0 0,-1-1 0,0-1 0,0 0 0,-28 11 0,34-17 10,0 0 0,0 0 1,0-1-1,0 0 0,-10 1 0,17-3-17,1 0-1,-1 1 0,1-1 0,-1 0 0,1 0 0,-1 0 0,1 0 0,-1 0 1,1-1-1,-1 1 0,1 0 0,-1-1 0,1 1 0,-1-1 0,1 0 0,0 1 1,-1-1-1,1 0 0,0 0 0,0 1 0,-1-1 0,1 0 0,0 0 0,0-1 1,0 1-1,0 0 0,0 0 0,1 0 0,-1-1 0,0 1 0,0 0 1,1-1-1,-1 1 0,1-1 0,-1 1 0,1-1 0,0 1 0,-1-3 0,2-20-2810,4-3-6610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1.004"/>
    </inkml:context>
    <inkml:brush xml:id="br0">
      <inkml:brushProperty name="width" value="0.025" units="cm"/>
      <inkml:brushProperty name="height" value="0.025" units="cm"/>
    </inkml:brush>
  </inkml:definitions>
  <inkml:trace contextRef="#ctx0" brushRef="#br0">496 114 14862,'0'0'4618,"1"-11"-1997,0 3-2311,1-41 2261,-2 47-2426,0 0 0,0 0-1,-1 1 1,1-1 0,-1 0 0,1 0 0,-1 0-1,0 1 1,1-1 0,-1 0 0,0 1 0,0-1-1,0 0 1,0 1 0,-1-1 0,1 1-1,0 0 1,-1-1 0,1 1 0,-1 0 0,1 0-1,-1 0 1,1 0 0,-1 0 0,0 0 0,-3-1-1,-7 0-14,0 1 0,0 0 1,0 0-1,1 2 0,-1-1 0,0 1 0,0 1 0,0 0 0,1 1 0,-1 0 0,1 0 0,-1 1 0,1 1 0,1 0 0,-20 12 0,2 1 47,1 1-1,0 1 0,2 1 1,-33 36-1,43-41-36,1 0-1,1 1 1,-18 29-1,27-40-115,0 1 1,1 0-1,0 0 0,0 0 0,1 0 0,0 0 1,0 1-1,1-1 0,0 1 0,0-1 0,1 1 1,-1 0-1,3 10 0,-2-15-23,1 0-1,0-1 1,0 1-1,0-1 1,0 0-1,1 1 1,-1-1-1,0 0 1,1 0 0,0 0-1,-1 0 1,1 0-1,0 0 1,0 0-1,0 0 1,1-1-1,-1 1 1,0-1 0,0 0-1,1 1 1,-1-1-1,1 0 1,-1-1-1,1 1 1,0 0-1,2 0 1,10 1-146,0 0-1,0 0 1,22-2-1,-26 1-77,86-5-3204,-75 2 548,0-2-1,29-7 1,4-7-6575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1.346"/>
    </inkml:context>
    <inkml:brush xml:id="br0">
      <inkml:brushProperty name="width" value="0.025" units="cm"/>
      <inkml:brushProperty name="height" value="0.025" units="cm"/>
    </inkml:brush>
  </inkml:definitions>
  <inkml:trace contextRef="#ctx0" brushRef="#br0">134 25 16848,'0'0'12481,"-9"-1"-12113,6 1-364,-1-1-1,1 1 1,0 0-1,-1 0 1,1 0-1,0 1 0,-1-1 1,1 1-1,0 0 1,0 0-1,-1 0 0,1 0 1,0 1-1,-3 1 1,1 1 14,0 0 0,0 0 0,1 0 0,-1 0 0,1 1 0,0 0 0,1 0 0,-6 9 0,5-8 49,0 1 0,1 0 0,-1-1 1,2 1-1,-1 1 0,1-1 0,0 0 0,0 0 1,1 1-1,0-1 0,0 11 0,1-17-63,0 0 0,0 0-1,0-1 1,0 1 0,1 0 0,-1 0-1,0 0 1,0 0 0,1 0 0,-1 0-1,1 0 1,-1-1 0,1 1 0,-1 0-1,1 0 1,-1-1 0,1 1 0,0 0-1,-1-1 1,1 1 0,0 0 0,0-1-1,-1 1 1,1-1 0,0 1 0,0-1-1,1 1 1,31 1 186,-25-3-133,0 0-1,0-1 0,-1 0 0,1-1 0,0 0 1,7-4-1,-3 0-3,0-1 0,0 0 1,-1-1-1,-1-1 1,13-12-1,-19 17 14,0 1 0,-1-1 0,1 0 0,-1-1 0,0 1-1,0 0 1,0-1 0,-1 0 0,0 0 0,0 1 0,-1-1 0,0 0 0,1 0 0,-1-9 0,-1 13-52,-1 1 0,1 0 1,0 0-1,-1-1 0,1 1 1,-1 0-1,0 0 0,1-1 1,-1 1-1,0 0 0,0 0 1,0 0-1,0 0 0,0 0 1,0 0-1,0 0 0,0 1 1,0-1-1,0 0 0,0 0 1,0 1-1,-1-1 0,1 1 1,0-1-1,0 1 0,-1 0 1,1-1-1,0 1 0,-1 0 1,1 0-1,-1 0 0,1 0 1,0 0-1,-1 0 0,1 0 1,0 0-1,-1 1 0,1-1 1,-2 1-1,1-1-135,1 1 0,-1-1 0,0 1 0,0-1 0,0 1 0,1 0 0,-1 0 0,0 0 0,1 0 0,-1 0-1,0 0 1,-2 3 0,4-3-173,-1-1-1,0 1 1,1 0-1,-1 0 1,1 0-1,0 0 1,-1-1-1,1 1 1,0 0-1,-1 0 1,1 0-1,0 0 1,0 0-1,0 0 1,0 0-1,0 0 0,0 0 1,0 0-1,0 0 1,0 0-1,0 0 1,1 0-1,-1 0 1,0 0-1,1-1 1,0 2-1,5 6-6555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1.952"/>
    </inkml:context>
    <inkml:brush xml:id="br0">
      <inkml:brushProperty name="width" value="0.025" units="cm"/>
      <inkml:brushProperty name="height" value="0.025" units="cm"/>
    </inkml:brush>
  </inkml:definitions>
  <inkml:trace contextRef="#ctx0" brushRef="#br0">8 1 13997,'0'0'13901,"2"14"-12443,-6 136 828,-1-25-1647,17-154-153,-6-12-486,-2-1 0,-2-50 0,5 96-570,0-1 1,-1 0-1,1 0 0,0-1 1,1 0-1,11 2 0,51-2-9146,-33-2 2152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2.391"/>
    </inkml:context>
    <inkml:brush xml:id="br0">
      <inkml:brushProperty name="width" value="0.025" units="cm"/>
      <inkml:brushProperty name="height" value="0.025" units="cm"/>
    </inkml:brush>
  </inkml:definitions>
  <inkml:trace contextRef="#ctx0" brushRef="#br0">101 1 14221,'0'0'10565,"-8"5"-8728,-2 2-1154,0 0 1,1 1 0,-17 17 0,22-21-538,0 1 0,0-1 0,1 1 0,0 0 0,0 0 0,0 0 0,0 1 0,1-1 0,0 1 0,0 0 0,1-1 0,-2 9 0,3-14-142,0 1 0,1-1 0,-1 1 0,0 0-1,1-1 1,-1 1 0,1-1 0,-1 1 0,0-1-1,1 1 1,-1-1 0,1 1 0,-1-1 0,1 0 0,0 1-1,-1-1 1,1 0 0,-1 1 0,1-1 0,0 0-1,-1 0 1,1 1 0,0-1 0,-1 0 0,1 0 0,0 0-1,-1 0 1,1 0 0,0 0 0,-1 0 0,1 0-1,0 0 1,-1 0 0,1-1 0,0 1 0,-1 0 0,1 0-1,0-1 1,0 0 0,33-9 196,6-13-233,-33 17 8,1 1 0,0 0 1,0 0-1,0 1 0,0 0 1,1 1-1,0 0 0,0 0 1,0 1-1,11-2 0,-19 5 53,0 0 1,0 0-1,0 0 0,0 0 0,0 0 0,0 0 0,0 1 0,0-1 0,-1 0 1,1 0-1,0 1 0,-1-1 0,1 0 0,-1 1 0,0-1 0,1 1 0,-1-1 1,0 1-1,0-1 0,0 1 0,0-1 0,0 0 0,0 1 0,0-1 1,-1 3-1,-3 42 703,4-45-731,1-1 0,-1 1 0,0-1 0,1 0 0,-1 1 0,0-1 0,1 0 0,-1 0 0,0 1 0,1-1 0,-1 0 0,0 0 0,1 1 0,-1-1 0,1 0 0,-1 0 0,1 0 0,-1 0 0,0 0 0,1 1 0,-1-1 0,1 0 0,-1 0 0,1 0 0,-1 0 0,1 0 0,-1 0 0,1-1 0,-1 1 0,0 0 0,1 0 0,-1 0 0,1 0 0,-1 0 0,1-1 0,-1 1 0,0 0 0,1 0 0,-1-1 0,0 1 0,1 0 0,-1-1 0,1 0 0,22-10 0,3-6 0,44-26 0,-64 40 0,0 0 0,1 0 0,-1 0 0,1 1 0,0 0 0,0 0 0,0 1 0,11-1 0,-17 3 0,0 0 0,0 1 0,0-1 0,0 0 0,-1 1 0,1-1 0,0 1 0,-1-1 0,0 1 0,1 0 0,-1-1 0,0 1 0,0-1 0,0 1 0,0 0 0,0-1 0,0 1 0,0-1 0,-1 3 0,-1 35 0,1-34-80,-1 26-5009,3-30 4820,-1-1 0,1 1 1,-1 0-1,1-1 0,0 1 0,-1-1 0,1 1 0,0-1 0,0 0 0,-1 1 0,1-1 0,0 1 0,0-1 1,-1 0-1,1 0 0,0 0 0,0 1 0,0-1 0,0 0 0,-1 0 0,1 0 0,0 0 0,0 0 0,0 0 1,0-1-1,-1 1 0,1 0 0,0 0 0,0 0 0,0-1 0,-1 1 0,1-1 0,0 1 0,0 0 0,-1-1 1,2 0-1,15-9-14209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2.827"/>
    </inkml:context>
    <inkml:brush xml:id="br0">
      <inkml:brushProperty name="width" value="0.025" units="cm"/>
      <inkml:brushProperty name="height" value="0.025" units="cm"/>
    </inkml:brush>
  </inkml:definitions>
  <inkml:trace contextRef="#ctx0" brushRef="#br0">125 40 11275,'0'0'21001,"-10"0"-20558,5 0-441,0 0-1,0 1 1,0 0-1,0 0 1,0 0-1,1 0 1,-1 1-1,0 0 1,1 0-1,-1 0 1,1 1 0,-1-1-1,1 1 1,0 0-1,0 0 1,1 1-1,-1-1 1,1 1-1,-1 0 1,1-1 0,0 2-1,0-1 1,1 0-1,-1 0 1,1 1-1,0 0 1,0-1-1,1 1 1,-1 0-1,0 5 1,2-9-2,0 0 0,-1 0 0,1 0 0,0-1 0,0 1 0,0 0 0,0 0 0,0 0 0,0 0 0,0 0 0,0 0 0,0-1 0,0 1 0,1 0 0,-1 0 0,0 0 0,1 0 0,-1-1 0,0 1 0,1 0 0,-1 0 0,1-1 0,-1 1 0,1 0 0,0-1 0,-1 1 0,1 0 0,-1-1 0,1 1 0,0-1 0,0 1 0,-1-1 0,1 0 0,1 1 0,1 0 0,0 0 0,1-1 0,-1 1 0,0-1 0,1 0 0,-1 0 0,0 0 0,0-1 0,6 0 0,3-2 0,0 0 0,0-1 0,-1 0 0,16-8 0,1-6 0,-1-1 0,40-39 0,-23 19 0,-44 39 0,0 0 0,0 0 0,0 0 0,0-1 0,0 1 0,1 0 0,-1 0 0,0 0 0,0 0 0,0 0 0,0 0 0,0-1 0,0 1 0,0 0 0,0 0 0,0 0 0,0 0 0,0 0 0,1 0 0,-1 0 0,0 0 0,0 0 0,0 0 0,0-1 0,0 1 0,0 0 0,1 0 0,-1 0 0,0 0 0,0 0 0,0 0 0,0 0 0,0 0 0,1 0 0,-1 0 0,0 0 0,0 0 0,0 0 0,0 0 0,0 0 0,0 0 0,1 0 0,-1 1 0,0-1 0,0 0 0,0 0 0,0 0 0,0 0 0,0 0 0,1 0 0,-1 0 0,0 0 0,0 0 0,0 0 0,0 1 0,0-1 0,0 0 0,0 0 0,0 0 0,0 0 0,0 0 0,0 1 0,-3 13 0,-15 30 0,11-28 0,-2 22-2318,7 1-4605,2-24-4111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7.561"/>
    </inkml:context>
    <inkml:brush xml:id="br0">
      <inkml:brushProperty name="width" value="0.025" units="cm"/>
      <inkml:brushProperty name="height" value="0.025" units="cm"/>
    </inkml:brush>
  </inkml:definitions>
  <inkml:trace contextRef="#ctx0" brushRef="#br0">18 0 18642,'0'0'13842,"0"11"-13591,-18 135-219,19-146-32,-1 1 0,0-1 0,0 0 0,1 1 0,-1-1 0,0 1 0,1-1 0,-1 0 0,0 1 0,1-1 0,-1 1 0,1-1 0,-1 0 0,0 0 0,1 1 0,-1-1 0,1 0 0,-1 0 0,1 0 0,-1 1 0,1-1 0,-1 0 0,1 0 0,-1 0 0,1 0 0,-1 0 0,1 0 0,-1 0 0,1 0 0,-1 0 0,1 0 0,-1 0 0,1-1 0,-1 1 0,1 0 0,0 0 0,21-7 0,-10-4-15,-1 0 0,0 0 1,0-1-1,-2-1 0,1 1 0,-2-2 0,1 1 0,11-28 1,-24 52 25,1 0 1,0 0 0,-2 22 0,3-20-11,-1 0 8,2 0 1,0 0 0,0 1 0,2-1 0,1 17-1,-2-28-8,0 0-1,0 0 1,1 0 0,-1 0-1,0-1 1,1 1-1,-1 0 1,1 0 0,0 0-1,0 0 1,0-1-1,0 1 1,0 0 0,0-1-1,0 1 1,0-1-1,1 1 1,-1-1 0,0 1-1,1-1 1,-1 0-1,1 0 1,0 0 0,-1 0-1,1 0 1,0 0-1,0 0 1,0-1 0,-1 1-1,1 0 1,0-1-1,0 0 1,0 1-1,0-1 1,0 0 0,0 0-1,0 0 1,0 0-1,0-1 1,0 1 0,0 0-1,0-1 1,-1 0-1,5-1 1,-1 0-1,0-1 0,0 0 0,0 0 0,0 0 0,0-1 0,0 0 0,-1 0 0,0 0 0,0 0 0,0-1 0,4-6 0,37-61 0,-36 56 0,-3 5 0,11-15 0,-13 30 0,-4 18 0,-8 89 0,8-110-1,0 1 0,0-1 0,0 0 1,0 0-1,1 0 0,-1 0 0,0 0 0,1 0 0,-1 0 0,1 1 1,-1-1-1,1 0 0,-1-1 0,1 1 0,0 0 0,-1 0 0,1 0 1,0 0-1,0 0 0,0-1 0,0 1 0,-1 0 0,1-1 0,0 1 1,0 0-1,0-1 0,0 0 0,1 1 0,-1-1 0,0 1 0,0-1 1,0 0-1,0 0 0,0 0 0,0 0 0,1 0 0,-1 0 0,2 0 1,-1 0-79,1 0 0,-1-1 0,0 1 0,1-1 0,-1 1 0,0-1 0,1 0 1,-1 0-1,0 0 0,0 0 0,0 0 0,0 0 0,0 0 0,0-1 0,0 1 1,0-1-1,-1 0 0,3-3 0,8-17-4763,-2-6-2749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6.260"/>
    </inkml:context>
    <inkml:brush xml:id="br0">
      <inkml:brushProperty name="width" value="0.025" units="cm"/>
      <inkml:brushProperty name="height" value="0.025" units="cm"/>
    </inkml:brush>
  </inkml:definitions>
  <inkml:trace contextRef="#ctx0" brushRef="#br0">82 83 16656,'0'0'2124,"6"-8"-250,-1 2-1651,0 0 0,0 0 0,1 0 1,0 1-1,0 0 0,0 0 0,1 0 0,-1 1 0,1 0 0,0 0 0,0 1 0,1 0 0,-1 0 0,1 1 1,-1 0-1,1 0 0,0 1 0,8-1 0,-15 2-219,-1 0 0,1 0 1,0 0-1,-1 0 0,1 0 0,0 0 1,-1 0-1,1 0 0,0 0 0,-1 1 1,1-1-1,0 0 0,-1 0 0,1 1 1,-1-1-1,1 0 0,0 1 0,-1-1 1,1 1-1,-1-1 0,1 0 0,-1 1 0,0-1 1,1 1-1,-1 0 0,1-1 0,-1 1 1,0-1-1,1 2 0,-3 21 164,-20 22 348,-5-12 0,-49 47 0,46-49 474,-41 51-1,70-81-970,0 0 1,0 0-1,0-1 0,0 1 1,0 0-1,1 1 0,-1-1 0,0 0 1,1 0-1,-1 0 0,1 0 1,-1 0-1,1 1 0,-1-1 1,1 0-1,0 0 0,0 1 0,0-1 1,-1 0-1,1 1 0,1-1 1,-1 0-1,0 0 0,0 1 0,0-1 1,1 2-1,0-2-13,1 0 1,-1-1-1,0 1 0,1-1 1,-1 1-1,0-1 0,1 1 0,-1-1 1,1 1-1,-1-1 0,1 0 1,-1 0-1,1 0 0,-1 0 1,1 0-1,-1 0 0,1-1 0,1 1 1,11-3-442,0 0 0,0-1 0,19-8-1,75-43-9514,-51 20-572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6.635"/>
    </inkml:context>
    <inkml:brush xml:id="br0">
      <inkml:brushProperty name="width" value="0.025" units="cm"/>
      <inkml:brushProperty name="height" value="0.025" units="cm"/>
    </inkml:brush>
  </inkml:definitions>
  <inkml:trace contextRef="#ctx0" brushRef="#br0">117 1 16944,'-11'9'2755,"5"-3"-2356,-11 8 734,1 2-1,-19 23 0,32-35-919,0 0 0,0 0 1,0 0-1,0 0 0,1 1 0,-1-1 1,1 1-1,0-1 0,1 1 0,-1 0 0,1 0 1,0 0-1,0 0 0,0 0 0,1 0 0,0 0 1,0 0-1,1 8 0,0-11-196,0-1 1,0 1-1,0 0 0,1 0 1,-1-1-1,1 1 0,-1-1 1,1 1-1,0-1 0,0 0 1,-1 1-1,1-1 0,0 0 1,0 0-1,0 0 0,0-1 1,0 1-1,0 0 0,1-1 1,-1 1-1,0-1 0,0 0 1,0 0-1,0 0 0,3 0 1,58-4 140,-56 3-141,1-1 0,-1 0 0,1-1 0,-1 0 0,0 0 0,0-1 0,-1 0 1,1 0-1,-1 0 0,1-1 0,4-5 0,-7 6-4,0 1-1,0-1 1,-1 0 0,1-1 0,-1 1-1,0 0 1,-1-1 0,1 0 0,-1 0-1,0 0 1,0 0 0,0 0-1,-1 0 1,0 0 0,0 0 0,1-10-1,-2 14-7,0 0-1,0 0 1,0 0-1,-1 0 1,1-1-1,0 1 1,0 0-1,-1 0 1,1 0-1,-1 0 0,1 0 1,-1 0-1,1 0 1,-1 0-1,0 0 1,1 0-1,-1 1 1,0-1-1,0 0 1,0 0-1,0 1 1,1-1-1,-1 0 1,0 1-1,0-1 0,-3 0 1,1 0 1,-1 0-1,1 0 1,-1 0 0,1 1 0,-1-1-1,0 1 1,1 0 0,-8 1 0,5-1-35,0 1 1,0 0-1,0 0 0,0 1 1,1 0-1,-1 0 1,0 0-1,1 1 0,0-1 1,0 1-1,-7 5 1,11-7-78,1-1 1,-1 0 0,1 1 0,-1-1 0,1 0 0,-1 1 0,1-1 0,0 1 0,-1-1 0,1 1-1,0-1 1,-1 1 0,1 0 0,0-1 0,0 1 0,-1-1 0,1 1 0,0-1 0,0 1 0,0 0-1,0-1 1,0 1 0,0 0 0,0-1 0,0 1 0,0-1 0,0 1 0,0 0 0,0 0 0,20 4-7446,3-5 515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6.965"/>
    </inkml:context>
    <inkml:brush xml:id="br0">
      <inkml:brushProperty name="width" value="0.025" units="cm"/>
      <inkml:brushProperty name="height" value="0.025" units="cm"/>
    </inkml:brush>
  </inkml:definitions>
  <inkml:trace contextRef="#ctx0" brushRef="#br0">112 1 18449,'0'0'2926,"-12"8"-524,8-5-2303,-10 8 532,1-1 0,1 1 0,-15 18 0,24-26-528,0 0 0,0 0 0,0 1 0,1-1 0,0 1 0,0 0 0,0-1 0,0 1 1,0 0-1,1 0 0,0 0 0,0 0 0,0 1 0,0-1 0,1 0 0,-1 0 0,1 1 0,0-1 0,1 0 0,-1 0 0,2 8 0,-1-11-91,0 1-1,1-1 1,-1 0 0,0 0-1,1 1 1,-1-1-1,1 0 1,-1 0 0,1 0-1,0-1 1,-1 1-1,1 0 1,0-1 0,0 1-1,0-1 1,-1 1-1,1-1 1,0 0 0,0 0-1,0 0 1,0 0-1,2 0 1,44-4 223,-40 2-219,-1 0 1,0-1 0,1 0-1,-1-1 1,-1 1-1,1-1 1,0 0-1,-1-1 1,0 0-1,11-11 1,-13 13 59,-1 0 0,0 0 0,-1-1-1,1 1 1,-1-1 0,1 1 0,-1-1 0,0 0 0,-1 0 0,1 0 0,-1 0 0,1-1 0,-1 1 0,0 0 0,-1 0 0,1-1 0,-1 1 0,0-1 0,0 1-1,0 0 1,-1-5 0,0 7-47,0 0 0,0 1 0,-1-1 0,1 1 0,0-1 0,0 1 0,-1 0 0,1 0 0,-1-1 0,1 1 0,-1 0 0,1 0 0,-1 0 0,0 0 0,1 1 0,-1-1 0,0 0 0,0 1 0,0 0 0,1-1 0,-1 1 0,0 0 0,0 0 0,0 0 0,0 0 0,0 0 0,0 0 0,-3 1 0,1-1-163,0 0 1,-1 1-1,1 0 0,0 0 1,0 0-1,0 0 0,0 0 1,0 1-1,0-1 0,0 1 1,1 0-1,-5 3 1,-3 17-4487,11-6-3861,4-9-1881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7.372"/>
    </inkml:context>
    <inkml:brush xml:id="br0">
      <inkml:brushProperty name="width" value="0.025" units="cm"/>
      <inkml:brushProperty name="height" value="0.025" units="cm"/>
    </inkml:brush>
  </inkml:definitions>
  <inkml:trace contextRef="#ctx0" brushRef="#br0">195 79 13421,'0'0'5466,"-9"0"-2156,7 0-3084,-6 0 296,1 1 0,-1-1-1,1 1 1,0 0 0,-11 3-1,17-4-477,-1 1-1,1-1 0,-1 1 0,1-1 0,0 1 0,-1 0 0,1-1 1,0 1-1,0 0 0,0 0 0,-1 0 0,1 0 0,0 0 0,0 0 0,0 0 1,0 0-1,1 1 0,-1-1 0,0 0 0,0 1 0,1-1 0,-1 0 0,1 1 1,-1-1-1,1 0 0,-1 1 0,1-1 0,0 1 0,0-1 0,0 1 1,0-1-1,0 1 0,0-1 0,0 1 0,0-1 0,1 1 0,-1-1 0,1 0 1,-1 1-1,2 2 0,1-1-115,0 1-1,1-1 1,-1 0 0,1 0-1,0 0 1,0-1 0,0 1 0,0-1-1,1 0 1,-1 0 0,1 0-1,-1-1 1,1 1 0,8 0 0,4 4-211,-10-4 96,-1 1 0,1 0 0,-1 0 0,0 1 0,0-1 0,11 10 0,-16-12 175,0 0-1,0 0 1,0 0 0,0 0-1,0 0 1,0 1 0,0-1 0,-1 0-1,1 0 1,0 1 0,-1-1-1,1 0 1,-1 1 0,0-1-1,1 0 1,-1 1 0,0-1 0,0 1-1,0-1 1,0 1 0,0-1-1,0 1 1,0-1 0,0 0 0,-1 1-1,1-1 1,0 1 0,-1-1-1,0 0 1,1 1 0,-1-1-1,0 0 1,1 0 0,-1 0 0,0 1-1,0-1 1,0 0 0,0 0-1,0 0 1,0 0 0,-2 1 0,-8 7 434,-1-1 0,0 1 1,-1-2-1,0 0 0,0 0 1,0-2-1,-1 1 1,1-2-1,-1 0 0,-1 0 1,1-1-1,0-1 1,-1 0-1,1-2 0,-18 0 1,32 0-403,-1 0 0,1 1 0,-1-1 0,1 0 0,0 0 0,-1 0 0,1-1 0,-1 1 0,1 0 0,0 0 0,-1 0 0,1 0 0,-1 0 0,1 0 0,0 0 0,-1-1 0,1 1 0,0 0 0,-1 0 0,1-1 0,0 1 0,-1 0 0,1 0 0,0-1 0,0 1 0,-1 0 0,1-1 0,0 1 0,0 0 0,0-1 0,-1 1 0,1 0 0,0-1 0,0 0 0,7-13 171,20-10-223,80-20 49,9-3 25,-105 41-45,0 0-1,-1-1 1,1 0 0,-1 0-1,-1-1 1,1-1 0,11-13-1,-18 19 26,0 0 0,-1-1 0,1 1-1,-1-1 1,0 1 0,0-1-1,0 0 1,0 0 0,-1 0 0,0 0-1,0 0 1,0 0 0,0 0-1,0 0 1,-1 0 0,0 0 0,0-1-1,0 1 1,0 0 0,-2-4 0,1 5-12,0 0 1,0 0 0,-1 0 0,0 1-1,1-1 1,-1 0 0,0 1 0,-1 0 0,1-1-1,0 1 1,0 0 0,-1 0 0,0 0 0,1 1-1,-1-1 1,0 0 0,0 1 0,0 0 0,0 0-1,0 0 1,0 0 0,0 0 0,0 1 0,0-1-1,-6 1 1,-14 2-1016,20-1-2688,16 0-9968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7.710"/>
    </inkml:context>
    <inkml:brush xml:id="br0">
      <inkml:brushProperty name="width" value="0.025" units="cm"/>
      <inkml:brushProperty name="height" value="0.025" units="cm"/>
    </inkml:brush>
  </inkml:definitions>
  <inkml:trace contextRef="#ctx0" brushRef="#br0">247 1 18770,'0'0'3107,"-44"58"-225,14-15-383,-3 9-449,-1 2-96,2 3-1090,5-2-575,4-3-257,11-7-32,3-7-32,7-4-481,2-7-832,0-7-1089,0-8-1378,4-9-1793,5-3-3844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8.066"/>
    </inkml:context>
    <inkml:brush xml:id="br0">
      <inkml:brushProperty name="width" value="0.025" units="cm"/>
      <inkml:brushProperty name="height" value="0.025" units="cm"/>
    </inkml:brush>
  </inkml:definitions>
  <inkml:trace contextRef="#ctx0" brushRef="#br0">209 45 14734,'0'0'9070,"-10"-3"-6791,5 1-2185,0 0-1,-1 1 1,1 0-1,-1 0 0,1 1 1,-1-1-1,1 1 1,-1 1-1,1-1 1,-1 1-1,1 0 0,-1 0 1,1 0-1,-1 1 1,1-1-1,0 2 1,0-1-1,0 0 0,0 1 1,0 0-1,1 0 1,-1 0-1,1 1 0,0 0 1,-5 5-1,1-1-11,1 0 0,0 1 0,1 0-1,0 0 1,-5 11 0,8-16 17,1 0-1,0 1 1,0-1 0,1 1 0,0 0 0,-1-1-1,2 1 1,-1 0 0,0 0 0,1 0 0,0 0-1,0 0 1,2 9 0,-1-13-83,0 1-1,0 0 1,0-1-1,0 1 1,0-1-1,0 1 1,1-1-1,-1 0 1,0 1-1,1-1 1,-1 0-1,1 0 1,0 0-1,-1 0 1,1-1-1,0 1 1,0 0-1,-1-1 1,1 1-1,0-1 1,0 1-1,0-1 1,0 0-1,0 0 1,0 0-1,2 0 1,5 0 35,0 0-1,0-1 1,0 0 0,13-3 0,-13 1-41,0-1 0,0 0 0,0 0 0,-1-1 0,1 0 0,-1 0 0,0-1 0,-1 0 0,1-1 0,-1 1 1,-1-1-1,9-11 0,-11 13-5,0 0 0,0-1-1,0 1 1,-1-1 0,0 0 0,0 0 0,-1 0 0,1 0 0,-1-1 0,-1 1 0,1 0 0,-1-1-1,0 0 1,-1 1 0,1-1 0,-1 1 0,-1-1 0,-1-13 0,1 19-10,1 0 0,-1-1 1,0 1-1,1 0 0,-1-1 0,0 1 1,0 0-1,0 0 0,0-1 0,0 1 1,0 0-1,0 0 0,-1 0 0,1 0 1,0 1-1,0-1 0,-1 0 1,1 0-1,-1 1 0,1-1 0,0 1 1,-1 0-1,1-1 0,-1 1 0,0 0 1,1 0-1,-1-1 0,1 1 0,-1 1 1,1-1-1,-1 0 0,1 0 0,-1 0 1,1 1-1,-1-1 0,1 1 0,-1-1 1,-1 2-1,-1 0-80,0-1 0,0 0 0,1 1 1,-1 0-1,1 0 0,0 0 0,-1 0 0,1 1 0,0-1 1,0 1-1,1 0 0,-1 0 0,0 0 0,-2 5 1,4-7-149,0 1 0,1 0 0,-1 0 0,1-1 0,-1 1 0,1 0 0,-1 0 0,1 0 1,0 0-1,0 0 0,0-1 0,1 4 0,-1-4-176,1 1 0,-1-1 0,1 0-1,-1 0 1,1 0 0,0 0 0,-1 0 0,1 0-1,0 0 1,0 0 0,0 0 0,0 0 0,0-1-1,0 1 1,0 0 0,0-1 0,0 1 0,0-1-1,0 1 1,1-1 0,-1 1 0,0-1 0,0 0-1,0 1 1,1-1 0,-1 0 0,0 0 0,2 0-1,29 1-10613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28.436"/>
    </inkml:context>
    <inkml:brush xml:id="br0">
      <inkml:brushProperty name="width" value="0.025" units="cm"/>
      <inkml:brushProperty name="height" value="0.025" units="cm"/>
    </inkml:brush>
  </inkml:definitions>
  <inkml:trace contextRef="#ctx0" brushRef="#br0">186 0 11627,'0'0'11963,"-12"7"-9064,7-5-2641,-63 42 2987,64-41-3112,-1 0 0,1 1 0,0 0 0,0-1 0,0 2 0,0-1 0,1 0 0,0 1 0,0 0 0,0 0 0,0-1 0,1 2 0,0-1 1,-2 7-1,4-11-140,0-1 0,1 1 1,-1-1-1,1 0 0,-1 1 1,1-1-1,-1 0 0,1 1 1,-1-1-1,1 0 0,-1 0 1,1 1-1,-1-1 0,1 0 1,-1 0-1,1 0 0,-1 0 0,1 0 1,0 0-1,-1 0 0,1 0 1,-1 0-1,1 0 0,-1 0 1,1 0-1,0 0 0,-1 0 1,1-1-1,-1 1 0,1 0 1,-1 0-1,1-1 0,-1 1 1,1-1-1,23-7-491,-14 2 182,1 1 0,-1 0 0,1 1 0,0 0 0,0 1 0,12-2 0,-21 4 286,0 1 1,1 0-1,-1 0 1,0 0-1,0 0 1,1 0 0,-1 0-1,0 1 1,0-1-1,0 1 1,0 0-1,1-1 1,-1 1-1,0 0 1,0 0 0,0 0-1,0 1 1,-1-1-1,1 0 1,0 1-1,0-1 1,-1 1 0,1-1-1,-1 1 1,0 0-1,1 0 1,-1 0-1,0 0 1,0 0 0,0 0-1,0 0 1,0 0-1,-1 0 1,1 0-1,-1 0 1,1 1-1,-1 3 1,3 13 553,-1 0 1,-1 0-1,0 1 0,-5 37 0,3-55-477,0-1 0,1 0 0,-1 0-1,0 1 1,0-1 0,0 0 0,-1 0-1,1 0 1,0 0 0,0 0 0,0-1-1,-1 1 1,1 0 0,0-1 0,-1 1 0,1 0-1,-1-1 1,1 0 0,0 1 0,-1-1-1,1 0 1,-1 0 0,-2 0 0,-42 4 1017,41-4-1030,-153 0-424,180 0-2573,8-4-4446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6.616"/>
    </inkml:context>
    <inkml:brush xml:id="br0">
      <inkml:brushProperty name="width" value="0.025" units="cm"/>
      <inkml:brushProperty name="height" value="0.025" units="cm"/>
    </inkml:brush>
  </inkml:definitions>
  <inkml:trace contextRef="#ctx0" brushRef="#br0">27 1 9417,'0'0'1217,"-12"72"-1057,6-27-96,1 4-32,2 8-32,3 3 0,0 4 32,0 2 64,0-4-64,0-3-32,8-3 32,-3-8-32,2-6-416,-2-3-3107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25.295"/>
    </inkml:context>
    <inkml:brush xml:id="br0">
      <inkml:brushProperty name="width" value="0.025" units="cm"/>
      <inkml:brushProperty name="height" value="0.025" units="cm"/>
    </inkml:brush>
  </inkml:definitions>
  <inkml:trace contextRef="#ctx0" brushRef="#br0">108 47 9673,'0'0'2066,"0"-8"529,1-16-769,0 9 3145,-4 38-2384,-6 22-959,-1-2 0,-22 60 0,20-71-1899,1 1-1,2 0 1,1 1 0,2 0 0,-3 50 0,10-82-3320,7-6 968,5-17-3367,2-9-4617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25.916"/>
    </inkml:context>
    <inkml:brush xml:id="br0">
      <inkml:brushProperty name="width" value="0.025" units="cm"/>
      <inkml:brushProperty name="height" value="0.025" units="cm"/>
    </inkml:brush>
  </inkml:definitions>
  <inkml:trace contextRef="#ctx0" brushRef="#br0">151 12 12556,'0'0'13202,"-10"-3"-11756,8 2-1413,-1-1 0,1 1 0,0 0 0,-1 1-1,1-1 1,0 0 0,-1 1 0,1-1 0,-1 1 0,1 0-1,-1 0 1,1 0 0,-1 0 0,1 0 0,-1 1-1,1-1 1,-1 1 0,1-1 0,0 1 0,-1 0-1,1 0 1,0 0 0,-1 0 0,1 1 0,0-1 0,0 0-1,0 1 1,0 0 0,1-1 0,-1 1 0,0 0-1,1 0 1,-1 0 0,1 0 0,-1 0 0,1 0-1,0 1 1,0-1 0,0 0 0,0 3 0,-3 2 60,1-1 1,1 1-1,-1 0 1,1 0 0,0 1-1,1-1 1,0 0-1,0 0 1,0 1-1,2 11 1,-1-17-74,0 0 1,1-1-1,-1 1 0,1 0 1,-1 0-1,1 0 1,0 0-1,0 0 0,-1-1 1,1 1-1,1 0 0,-1-1 1,0 1-1,0-1 0,1 1 1,-1-1-1,3 2 0,-2-2-8,0 1-1,1-1 0,-1 0 0,1-1 0,-1 1 0,1 0 1,0-1-1,-1 1 0,1-1 0,0 0 0,-1 0 0,1 0 1,0 0-1,-1-1 0,1 1 0,3-2 0,2-1-5,0 0 0,0-1 0,0 0 0,-1 0 0,1-1 0,-1 0 0,-1 0 0,1-1 0,-1 0 1,1 0-1,-2-1 0,1 1 0,-1-1 0,0 0 0,0-1 0,-1 1 0,0-1 0,0 0 0,-1 0 0,0 0 0,-1-1 0,4-14 0,-7 23-9,1 0 0,0 0 1,0 0-1,0 1 0,-1-1 0,1 0 0,0 0 1,0 0-1,-1 0 0,1 0 0,0 0 0,0 0 1,-1 1-1,1-1 0,0 0 0,0 0 0,-1 0 1,1 0-1,0 0 0,-1 0 0,1 0 0,0 0 1,0 0-1,-1-1 0,1 1 0,0 0 0,0 0 1,-1 0-1,1 0 0,0 0 0,0 0 0,-1 0 0,1-1 1,0 1-1,0 0 0,0 0 0,-1 0 0,1-1 1,0 1-1,0 0 0,0 0 0,0 0 0,0-1 1,-1 1-1,1 0 0,0 0 0,0-1 0,0 1 1,0 0-1,0 0 0,0-1 0,0 1 0,0 0 1,0-1-1,0 1 0,0 0 0,0 0 0,0-1 1,0 1-1,0 0 0,0 0 0,0-1 0,0 1 1,1-1-1,-12 14-93,3 1 188,1 1 1,1 0-1,0 0 0,1 1 0,1 0 0,0 0 0,2 0 0,-1 0 0,2 0 0,0 0 0,2 28 0,1-39-70,-1-1-1,1 1 0,0-1 0,0 1 0,0-1 1,1 0-1,-1 1 0,1-1 0,0 0 0,0-1 1,1 1-1,-1-1 0,1 1 0,0-1 0,-1 0 1,1 0-1,8 3 0,-5 0-11,1-1-1,-1 1 1,0 0-1,7 9 1,-13-13-4,1 0-1,-1 0 1,1 0 0,-1 0 0,0 1-1,0-1 1,0 0 0,-1 0-1,1 1 1,0-1 0,-1 1 0,0-1-1,1 1 1,-1-1 0,0 0 0,0 1-1,0-1 1,-1 1 0,1-1 0,-1 3-1,-1-2 25,1 0 0,-1-1 0,1 1 0,-1 0 0,0-1 0,0 1 0,0-1 0,0 0 0,-1 0 0,1 0-1,-1 0 1,1 0 0,-1 0 0,0-1 0,-3 2 0,-50 23 564,44-22-551,1 1-43,0 0 0,0-1 0,-1 0 0,1-1 0,-1-1 0,0 1 0,0-2 0,0 0 0,0 0 0,0-1 0,-17-2 0,28 1 0,1 1 0,-1 0 0,0 0 0,0 0 0,0-1 0,1 1 0,-1 0 0,0-1 0,0 1 0,1-1 0,-1 1 0,0-1 0,0 1 0,1-1 0,-1 1 0,1-1 0,-1 0 0,1 1 0,-1-1 0,1 0 0,-1 1 0,1-1 0,-1 0 0,1 0 0,0 0 0,0 1 0,-1-1 0,1 0 0,0 0 0,0 0 0,0 0 0,0 1 0,0-1 0,0 0 0,0 0 0,0 0 0,0 0 0,0 0 0,0 1 0,1-1 0,-1 0 0,0 0 0,1 0 0,0-1 0,0 0 0,0-1 0,1 1 0,-1-1 0,1 1 0,0 0 0,0-1 0,0 1 0,0 0 0,0 0 0,0 0 0,4-2 0,39-17-3645,21-12-9190,-33 12-1530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7.917"/>
    </inkml:context>
    <inkml:brush xml:id="br0">
      <inkml:brushProperty name="width" value="0.025" units="cm"/>
      <inkml:brushProperty name="height" value="0.025" units="cm"/>
    </inkml:brush>
  </inkml:definitions>
  <inkml:trace contextRef="#ctx0" brushRef="#br0">10 1 20499,'0'0'11339,"-10"50"-11339,23-34-1281,1-5-2467,1-2-3907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26.447"/>
    </inkml:context>
    <inkml:brush xml:id="br0">
      <inkml:brushProperty name="width" value="0.025" units="cm"/>
      <inkml:brushProperty name="height" value="0.025" units="cm"/>
    </inkml:brush>
  </inkml:definitions>
  <inkml:trace contextRef="#ctx0" brushRef="#br0">191 45 17713,'0'0'8488,"-10"-6"-6727,4 3-1618,-39-21 1302,43 23-1389,-1 0-1,1 1 1,-1-1 0,1 1 0,-1 0 0,1-1 0,-1 1 0,1 0-1,0 0 1,-1 1 0,1-1 0,-1 0 0,1 1 0,-1-1 0,1 1-1,0 0 1,-1 0 0,1 0 0,0 0 0,0 1 0,0-1 0,-4 3 0,2 0 15,0-1 1,0 2-1,1-1 1,-1 0-1,1 1 1,0-1-1,0 1 1,0 0-1,1 0 1,0 0-1,0 0 1,0 1-1,1-1 1,-1 0 0,1 1-1,0-1 1,1 1-1,0 0 1,0 8-1,0-13-64,1 0 0,0 0 0,-1 1 0,1-1 1,0 0-1,0 0 0,-1 0 0,1 0 0,0 0 0,0 0 0,0 0 0,0 0 0,0-1 0,1 1 0,-1 0 0,0 0 0,0-1 1,0 1-1,1-1 0,-1 1 0,0-1 0,1 0 0,-1 0 0,0 1 0,1-1 0,-1 0 0,0 0 0,1 0 0,2-1 0,2 1 25,0 0-1,0-1 1,0 1-1,0-1 0,10-4 1,-4 0-100,0-1 0,-1-1 0,0 1 0,0-2 0,-1 1 0,0-1 0,0-1 0,-1 0 0,0-1 0,-1 1 0,0-1 0,0-1 0,-1 0 0,7-14 0,-55 142-410,37-102 605,0 0 0,2 0 0,0 0 0,0 0 0,2 1 0,1 23 0,0-32-99,1 0 1,1 0-1,-1 0 1,1-1-1,0 1 1,6 8-1,-6-8 20,1-1 0,-1 1 0,0-1-1,0 1 1,-1 0 0,3 10 0,-5-15-41,0 1 1,0-1 0,0 1-1,0 0 1,-1-1 0,1 1-1,-1-1 1,0 1 0,1-1-1,-1 1 1,0-1 0,0 0-1,0 1 1,-1-1 0,1 0-1,-1 0 1,1 0 0,-1 0-1,0 0 1,0 0 0,1 0-1,-5 2 1,-5 3-8,0 0 0,0 0 0,-1-2 0,0 1 0,0-1 0,0-1 0,0 0 0,-1-1 0,0 0 0,0-1 0,0-1 0,0 0 0,0 0 0,-15-2 0,27 1 0,0 0 0,0 0 0,0 0 0,0 0 1,0 0-1,0 0 0,0 0 0,0-1 0,0 1 0,0 0 0,1 0 0,-1-1 1,0 1-1,0-1 0,0 1 0,0 0 0,1-1 0,-1 0 0,0 1 0,0-1 1,1 1-1,-1-1 0,1 0 0,-1 1 0,0-1 0,1 0 0,-1 0 0,1 0 1,0 1-1,-1-1 0,1 0 0,0 0 0,-1 0 0,1 0 0,0 0 0,0 0 0,0 0 1,0 1-1,0-1 0,0 0 0,0 0 0,0 0 0,0-1 0,1-1-2,-1 0 0,1 0 0,0 0 0,0 1 0,0-1 0,0 0 0,1 1 0,-1-1 0,1 1 0,-1-1 0,1 1 0,4-5 0,67-45-5969,-50 37 2343,15-12-3536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26.807"/>
    </inkml:context>
    <inkml:brush xml:id="br0">
      <inkml:brushProperty name="width" value="0.025" units="cm"/>
      <inkml:brushProperty name="height" value="0.025" units="cm"/>
    </inkml:brush>
  </inkml:definitions>
  <inkml:trace contextRef="#ctx0" brushRef="#br0">59 0 12172,'0'0'20595,"-18"72"-20595,8-29 0,-2 10 0,1 5 0,4 6 0,7-2 0,0-3 0,5-5 0,8-15-2114,5-15-6534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16.125"/>
    </inkml:context>
    <inkml:brush xml:id="br0">
      <inkml:brushProperty name="width" value="0.025" units="cm"/>
      <inkml:brushProperty name="height" value="0.025" units="cm"/>
    </inkml:brush>
  </inkml:definitions>
  <inkml:trace contextRef="#ctx0" brushRef="#br0">75 37 15407,'0'0'6107,"-8"12"-5888,6-8-203,-5 6 8,1 1 0,0 0 0,0 0 0,1 0 0,1 1 0,0 0 0,-4 19 0,-1 21 1,3 0 0,2 1 1,6 94-1,-2-144 19,0-1 1,0 0-1,0 0 0,0 0 1,0 0-1,1 0 0,-1 0 0,1 0 1,-1 0-1,1 0 0,0 0 0,0 0 1,0 0-1,0-1 0,0 1 1,0 0-1,0-1 0,1 1 0,-1 0 1,1-1-1,-1 0 0,1 1 0,-1-1 1,1 0-1,0 0 0,0 0 1,-1 0-1,1 0 0,0 0 0,0 0 1,0-1-1,0 1 0,0-1 0,0 0 1,0 1-1,0-1 0,1 0 1,-1 0-1,0 0 0,0 0 0,0-1 1,0 1-1,0 0 0,0-1 0,0 0 1,0 1-1,0-1 0,0 0 1,-1 0-1,1 0 0,0 0 0,0 0 1,-1-1-1,1 1 0,-1 0 0,1-1 1,2-3-1,17-17 389,0-1 0,-2-1 0,0 0 0,-2-2 0,17-32 0,60-143 535,-86 190-483,-4 26-384,-4 42-213,0-42 225,-1 41-35,-1-33-68,1 1 0,1-1 1,2 0-1,0 1 0,1-1 0,10 35 1,-12-55-4,-1-1 1,1 0 0,0 0 0,-1 0 0,1 0-1,0 0 1,0 1 0,1-2 0,-1 1 0,0 0-1,1 0 1,-1 0 0,1-1 0,0 1 0,-1-1-1,1 1 1,0-1 0,0 1 0,0-1 0,0 0-1,0 0 1,0 0 0,0 0 0,0-1 0,1 1-1,-1 0 1,0-1 0,0 0 0,1 1 0,-1-1-1,0 0 1,0 0 0,1 0 0,-1-1 0,0 1-1,1-1 1,-1 1 0,0-1 0,4-1 0,1-2 133,1 1 0,-1-2 0,-1 1 0,1-1 0,0 0 0,-1 0 0,0-1 0,0 0 0,-1 0 0,5-6 0,2-6 8,0 1 0,-2-2 0,0 1 0,-1-2 0,-1 1 0,-1-1 0,10-41 0,-10 18 117,-1 0 1,-1-80-1,-5 121-381,0 0 0,0 1 0,0-1 0,0 0 0,0 1 0,0-1 0,-1 1 0,1-1 1,0 0-1,-1 1 0,1-1 0,-1 1 0,0-1 0,1 1 0,-3-3 0,3 5-22,-1-1 1,0 0-1,1 1 1,-1-1-1,1 1 0,-1 0 1,0-1-1,1 1 1,0-1-1,-1 1 1,1 0-1,-1-1 0,1 1 1,0 0-1,-1 0 1,1-1-1,0 1 1,0 0-1,0 0 0,-1-1 1,1 1-1,0 0 1,0 0-1,0-1 1,0 1-1,0 0 0,0 0 1,1 0-1,-1 1 1,-1 19-5454,1 2-2647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16.481"/>
    </inkml:context>
    <inkml:brush xml:id="br0">
      <inkml:brushProperty name="width" value="0.025" units="cm"/>
      <inkml:brushProperty name="height" value="0.025" units="cm"/>
    </inkml:brush>
  </inkml:definitions>
  <inkml:trace contextRef="#ctx0" brushRef="#br0">2 0 18546,'0'0'10383,"0"11"-9246,-1 55 451,3 139-592,-2-203-1062,0 0 0,0-1 0,0 1 0,0 0 0,0 0 0,1 0 0,-1 0 1,1-1-1,-1 1 0,1 0 0,0 0 0,0-1 0,0 1 0,-1 0 0,2-1 1,-1 1-1,0-1 0,0 0 0,0 1 0,1-1 0,-1 0 0,1 1 1,-1-1-1,1 0 0,-1 0 0,3 0 0,-3-1-246,1 0 0,0 0 0,-1-1 0,1 1 0,0-1 0,-1 1 0,1-1 0,-1 1 0,1-1 0,-1 0 0,1 0 0,-1 0 0,0 0 0,1 0 0,-1 0 0,0 0 0,0-1 0,0 1 0,0 0 0,0-1 0,0 1 0,0 0 0,0-1 0,-1 1 0,1-1 0,0 0 0,-1 1 0,1-3 0,9-23-6750,-1-2-4240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16.811"/>
    </inkml:context>
    <inkml:brush xml:id="br0">
      <inkml:brushProperty name="width" value="0.025" units="cm"/>
      <inkml:brushProperty name="height" value="0.025" units="cm"/>
    </inkml:brush>
  </inkml:definitions>
  <inkml:trace contextRef="#ctx0" brushRef="#br0">0 143 17649,'0'0'8274,"11"2"-7366,-4-1-850,1 0 1,-1 0-1,0-1 0,1 0 1,-1 0-1,0-1 1,1 0-1,-1 0 1,0-1-1,0 0 0,0 0 1,0-1-1,0 1 1,-1-1-1,1-1 1,-1 0-1,7-4 0,-7 4 54,-1 1 0,0-1 0,0-1 0,0 1 0,-1-1-1,1 1 1,-1-1 0,0 0 0,0-1 0,-1 1-1,0-1 1,0 0 0,0 0 0,0 0 0,-1 0 0,0 0-1,0 0 1,0-7 0,-2 12-93,0 1 1,0-1-1,0 1 0,-1-1 0,1 1 1,0 0-1,0-1 0,0 1 0,-1-1 1,1 1-1,0 0 0,-1-1 0,1 1 1,0 0-1,-1-1 0,1 1 0,0 0 1,-1-1-1,1 1 0,-1 0 0,1 0 1,-1-1-1,1 1 0,0 0 0,-1 0 1,1 0-1,-1 0 0,1 0 0,-1 0 1,1 0-1,-1 0 0,1 0 0,-1 0 1,1 0-1,-1 0 0,1 0 0,-1 0 1,1 0-1,-1 0 0,1 0 0,-1 1 1,1-1-1,0 0 0,-1 1 0,-23 8-41,16-1 36,0-1 0,0 1 0,1 0 0,0 0 0,0 1 0,1 0 1,0 1-1,0-1 0,1 1 0,1 0 0,-5 12 0,3-5 47,1 1 0,0 0-1,1 0 1,1 0 0,-1 36-1,4-52-56,0 0 0,1 0 0,-1 0 0,1 0 0,-1 0 0,1 0 0,-1 0 0,1 0 0,0 0 0,0 0 0,0 0 0,0 0 0,0 0 0,1-1 0,-1 1 0,0-1 0,1 1 0,-1-1 0,1 1 0,0-1 0,-1 0 0,1 0 0,0 0 0,0 0 0,0 0 0,0 0 0,0 0 0,0 0 0,0-1 0,0 1 0,0-1 0,0 0 0,0 0 0,0 1 0,0-1 0,3-1 0,1 1-275,-1 0 0,0 0 0,0-1 0,0 0 0,0 0 0,8-3 0,-9 3-397,-1 0-1,0-1 1,1 0-1,-1 1 1,0-1-1,0 0 0,0 0 1,-1-1-1,4-2 1,11-17-6363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17.186"/>
    </inkml:context>
    <inkml:brush xml:id="br0">
      <inkml:brushProperty name="width" value="0.025" units="cm"/>
      <inkml:brushProperty name="height" value="0.025" units="cm"/>
    </inkml:brush>
  </inkml:definitions>
  <inkml:trace contextRef="#ctx0" brushRef="#br0">51 29 18674,'0'0'11434,"-48"-28"-10473,46 28-608,4 0-642,13 3-800,3 5-1729,-1-1-2435,5 2-4132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17.669"/>
    </inkml:context>
    <inkml:brush xml:id="br0">
      <inkml:brushProperty name="width" value="0.025" units="cm"/>
      <inkml:brushProperty name="height" value="0.025" units="cm"/>
    </inkml:brush>
  </inkml:definitions>
  <inkml:trace contextRef="#ctx0" brushRef="#br0">111 297 15567,'0'0'3000,"-8"8"-550,-7 8-1344,1 1 0,-21 34 0,30-42-724,0 0 1,0 0-1,1 0 1,0 1-1,1-1 1,0 1-1,1 0 1,0 0-1,-2 20 1,4-29-357,0-1-1,0 1 1,-1 0-1,1-1 1,0 1-1,0 0 1,0-1-1,0 1 1,0 0-1,0-1 1,0 1-1,0 0 1,0-1-1,0 1 1,0 0-1,1-1 1,-1 1-1,0 0 1,0-1 0,1 1-1,-1-1 1,0 1-1,1 0 1,-1-1-1,1 1 1,-1-1-1,1 1 1,-1-1-1,1 1 1,-1-1-1,1 0 1,-1 1-1,1-1 1,-1 0-1,1 1 1,0-1-1,-1 0 1,1 0 0,0 1-1,-1-1 1,1 0-1,0 0 1,-1 0-1,1 0 1,0 0-1,-1 0 1,1 0-1,0 0 1,-1 0-1,1 0 1,0 0-1,-1-1 1,1 1-1,0 0 1,-1 0-1,1-1 1,-1 1 0,1 0-1,0-1 1,-1 1-1,1-1 1,36-31 505,-17 6-446,0-1-1,-2 0 1,-1-1 0,-2-1 0,-1-1-1,13-36 1,-4-5 62,23-115-1,-73 310 158,12-67-34,2 0-1,3 2 1,-4 112 0,14-169-270,0 0-1,0 0 1,-1 0 0,1 0 0,1 0 0,-1 0-1,0 0 1,0 0 0,1 0 0,-1 1 0,1-1 0,0-1-1,-1 1 1,1 0 0,0 0 0,0 0 0,0 0-1,1 0 1,-1-1 0,0 1 0,1-1 0,-1 1 0,1-1-1,-1 1 1,1-1 0,0 0 0,0 0 0,-1 0-1,1 0 1,0 0 0,0 0 0,0 0 0,0-1-1,0 1 1,0-1 0,0 1 0,0-1 0,0 0 0,0 0-1,1 0 1,-1 0 0,4-1 0,0 0 0,0 0 1,0-1-1,0 0 1,-1 0 0,1-1-1,-1 0 1,1 0-1,-1 0 1,0 0 0,0-1-1,0 0 1,0 0-1,6-8 1,-3 2 9,0-1 0,-1 0 0,0-1-1,-1 0 1,-1 0 0,1 0 0,-2-1 0,0 1 0,0-1 0,-2 0 0,1-1 0,-1 1 0,-1-15 0,-1 28-12,0-1 0,0 1 0,0 0 0,0 0 0,0 0 0,0-1 0,0 1 0,0 0 0,0 0 0,0 0 0,0 0 0,0-1 1,-1 1-1,1 0 0,0 0 0,0 0 0,0 0 0,0 0 0,0 0 0,0-1 0,-1 1 0,1 0 0,0 0 0,0 0 0,0 0 1,0 0-1,-1 0 0,1 0 0,0 0 0,0 0 0,0 0 0,-1 0 0,1 0 0,0 0 0,0 0 0,0 0 0,-1 0 0,1 0 0,0 0 1,0 0-1,0 0 0,0 0 0,-1 0 0,1 0 0,0 0 0,0 0 0,0 0 0,0 0 0,-1 1 0,1-1 0,0 0 0,0 0 1,0 0-1,0 0 0,0 0 0,0 1 0,-1-1 0,1 0 0,0 0 0,0 0 0,0 0 0,0 1 0,0-1 0,0 0 0,0 0 0,0 0 1,0 0-1,0 1 0,-11 11-159,4 0 170,-1 0-1,2 1 1,0-1-1,0 1 1,1 1-1,1-1 1,0 1-1,1 0 1,-3 26-1,6-39-11,0 1-1,1-1 1,-1 1-1,0-1 1,1 1-1,-1-1 0,1 1 1,0-1-1,-1 0 1,1 1-1,0-1 1,0 0-1,0 0 0,0 0 1,0 1-1,0-1 1,0 0-1,1 0 1,-1 0-1,0-1 1,0 1-1,1 0 0,-1 0 1,0-1-1,1 1 1,-1-1-1,1 1 1,-1-1-1,1 0 0,-1 1 1,1-1-1,1 0 1,60 2 55,-46-3-51,-1 1 6,-1-1 0,1 0 0,-1-2 0,0 0 0,0 0 0,0-1 0,0-1 0,-1-1 0,27-13 0,-39 18-5,-1 0 1,0 1 0,1-1-1,-1 0 1,0 0 0,1 0-1,-1 0 1,0 0 0,0-1-1,0 1 1,0 0 0,0 0-1,0-1 1,0 1 0,0 0-1,-1-1 1,1 1 0,-1-1-1,1 1 1,-1-1 0,1 1-1,-1-1 1,0 0 0,1 1-1,-1-1 1,0-1 0,-1 0 4,0 1 0,0-1-1,0 0 1,0 1 0,-1-1 0,1 1 0,-1 0 0,1-1 0,-1 1-1,0 0 1,0 0 0,0 0 0,-3-3 0,-8-5 23,0 1 0,-1 0 0,-26-12 0,24 15-30,13 5 0,0 0 0,0 0 0,-1 0 0,1-1 0,0 1 0,0-1 0,0 0 0,1 0 0,-1 0 0,-4-4 0,44 4 0,22-4-2077,0-8-5284,-13-3-5943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19.990"/>
    </inkml:context>
    <inkml:brush xml:id="br0">
      <inkml:brushProperty name="width" value="0.025" units="cm"/>
      <inkml:brushProperty name="height" value="0.025" units="cm"/>
    </inkml:brush>
  </inkml:definitions>
  <inkml:trace contextRef="#ctx0" brushRef="#br0">6 117 6278,'0'1'14011,"0"9"-11970,-3 69 3239,1-40-4116,3 52 0,-1-89-1136,0 0 1,0 1 0,1-1-1,-1 1 1,1-1 0,-1 0-1,1 1 1,0-1 0,0 0-1,0 0 1,0 0 0,0 0-1,0 0 1,1 0-1,-1 0 1,3 3 0,-3-4 17,1-1 0,-1 1 0,0-1 0,0 1 0,1-1 0,-1 1 0,0-1 0,1 1 0,-1-1 1,0 0-1,1 0 0,-1 0 0,0 0 0,1 0 0,-1 0 0,0 0 0,1 0 0,-1-1 0,1 1 0,1-1 0,3-2 69,-1 1-1,0-1 1,0 0 0,0 0-1,0-1 1,-1 0-1,1 0 1,-1 0-1,0 0 1,0 0-1,5-9 1,-2 1-115,0 0 0,-1 0 0,0-1 0,-1 0 0,-1 0 0,0 0 0,0-1 0,-2 1 0,1-1 0,-2 0 0,1-20 0,-18 64 0,13-22 0,1 0 0,0 0 0,1 0 0,-1 0 0,2 1 0,-1-1 0,1 0 0,2 14 0,-1-21 0,-1 0 0,1 0 0,-1 0 0,1 0 0,0 0 0,0 0 0,-1 0 0,1 0 0,0-1 0,0 1 0,0 0 0,0 0 0,0-1 0,0 1 0,0-1 0,0 1 0,0-1 0,1 1 0,-1-1 0,0 0 0,0 1 0,0-1 0,0 0 0,1 0 0,-1 0 0,0 0 0,0 0 0,0 0 0,0 0 0,3-1 0,36-8 0,-29 4 0,0-1 0,0 0 0,-1-1 0,0 0 0,0 0 0,17-18 0,-23 21 0,1-1 0,-1 0 0,0 0 0,0 0 0,0 0 0,-1-1 0,0 0 0,0 1 0,0-1 0,-1 0 0,1 0 0,-2-1 0,1 1 0,1-12 0,-3 18 0,0 0 0,0-1 0,0 1 0,0 0 0,0 0 0,0-1 0,0 1 0,0 0 0,0 0 0,0-1 0,0 1 0,0 0 0,0 0 0,-1-1 0,1 1 0,0 0 0,0 0 0,0 0 0,0-1 0,0 1 0,-1 0 0,1 0 0,0 0 0,0 0 0,0-1 0,-1 1 0,1 0 0,0 0 0,0 0 0,-1 0 0,1 0 0,0 0 0,0 0 0,-1 0 0,1-1 0,0 1 0,0 0 0,-1 0 0,1 0 0,0 0 0,0 0 0,-1 0 0,1 1 0,0-1 0,0 0 0,-1 0 0,1 0 0,0 0 0,0 0 0,-1 0 0,1 0 0,0 0 0,0 1 0,0-1 0,-1 0 0,1 0 0,0 0 0,0 0 0,0 1 0,0-1 0,-1 0 0,1 0 0,0 0 0,0 1 0,-14 12 0,8-4 0,0 0 0,1 1 0,0-1 0,1 1 0,0 0 0,0 0 0,1 0 0,0 0 0,1 0 0,-2 18 0,5-27 1,-1 0 0,1-1-1,-1 1 1,1-1 0,-1 1 0,1 0 0,-1-1-1,1 0 1,-1 1 0,1-1 0,-1 1 0,1-1-1,0 0 1,-1 1 0,1-1 0,0 0 0,-1 1-1,1-1 1,0 0 0,0 0 0,-1 0 0,1 0-1,0 0 1,-1 0 0,1 0 0,0 0 0,1 0-1,28 0-46,-22 0-26,21-2-710,36 1-478,-62 1 1261,0 1-1,0-1 1,0 1-1,1-1 1,-1 1-1,0 0 1,0 0-1,0 0 1,-1 1-1,1-1 1,0 1-1,0-1 1,-1 1-1,1 0 0,4 4 1,-7-17 425,0 0 0,-1 0 0,-1 0 0,-3-18 0,-17-43-426,24 74 0,0-1 0,0 1 0,0-1 0,1 1 0,-1-1 0,0 0 0,1 1 0,-1-1 0,1 0 0,-1-1 0,1 1 0,0 0 0,-1-1 0,1 0 0,0 1 0,-1-1 0,5 0 0,55 0 0,-55 0 0,-1-2 0,1 1 0,0-1 0,0 0 0,-1 0 0,1-1 0,-1 0 0,0 0 0,0-1 0,0 1 0,0-1 0,-1-1 0,0 1 0,1-1 0,-1 0 0,-1 0 0,1 0 0,-1-1 0,0 1 0,0-1 0,-1 0 0,0 0 0,0-1 0,0 1 0,-1 0 0,1-1 0,-2 0 0,1 0 0,1-12 0,-4 19 0,1 0 0,0-1 0,0 1 0,0 0 0,-1 0 0,1-1 0,0 1 0,0 0 0,-1 0 0,1-1 0,0 1 0,-1 0 0,1 0 0,0 0 0,0 0 0,-1-1 0,1 1 0,0 0 0,-1 0 0,1 0 0,-1 0 0,1 0 0,0 0 0,-1 0 0,1 0 0,0 0 0,-1 0 0,1 0 0,0 0 0,-1 0 0,1 0 0,0 0 0,-1 1 0,1-1 0,0 0 0,-1 0 0,1 0 0,0 0 0,0 1 0,-1-1 0,1 0 0,0 0 0,-1 0 0,1 1 0,0-1 0,0 0 0,0 1 0,-1-1 0,1 0 0,0 1 0,0-1 0,0 1 0,-17 13 0,10-3 0,-1 0 0,2 1 0,0-1 0,0 1 0,1 1 0,1-1 0,0 1 0,0 0 0,2 0 0,-1 0 0,0 26 0,4-38 0,0 0 0,1 1 0,-1-1 0,0 0 0,1 0 0,-1 0 0,1 0 0,-1-1 0,1 1 0,-1 0 0,1-1 0,0 1 0,-1-1 0,1 1 0,0-1 0,-1 0 0,1 1 0,0-1 0,0 0 0,-1 0 0,4-1 0,0 2 0,-1-1 0,1 0 0,0 0 0,0-1 0,0 1 0,-1-1 0,1 0 0,4-2 0,-6 1 0,0 0 0,0-1 0,0 1 0,-1-1 0,1 0 0,-1 0 0,0 0 0,0 0 0,0 0 0,0-1 0,-1 1 0,1 0 0,-1-1 0,0 0 0,0 1 0,0-1 0,0 1 0,-1-1 0,1 0 0,-1 0 0,0-6 0,-2 8 0,-2 6 0,-3 8 0,7-12 0,0 0 0,0 0 0,1 1 0,-1-1 0,0 0 0,0 0 0,0 1 0,0-1 0,0 0 0,1 0 0,-1 1 0,0-1 0,0 0 0,0 0 0,1 0 0,-1 1 0,0-1 0,0 0 0,1 0 0,-1 0 0,0 0 0,1 0 0,-1 0 0,0 0 0,0 1 0,1-1 0,-1 0 0,0 0 0,1 0 0,-1 0 0,0 0 0,0 0 0,1 0 0,-1 0 0,0-1 0,1 1 0,-1 0 0,0 0 0,0 0 0,1 0 0,-1 0 0,0 0 0,0 0 0,1-1 0,-1 1 0,0 0 0,0 0 0,1 0 0,-1-1 0,0 1 0,0 0 0,0 0 0,0-1 0,1 1 0,-1 0 0,0 0 0,0-1 0,0 1 0,21-45 0,-16 38 0,-1 0 0,0-1 0,-1 0 0,0 0 0,0 0 0,3-15 0,-8 40 0,-10 116 0,12-133 0,0 1 0,0-1 0,0 0 0,0 0 0,0 0 0,0 1 0,0-1 0,0 0 0,0 0 0,0 0 0,0 1 0,0-1 0,0 0 0,1 0 0,-1 0 0,0 0 0,0 1 0,0-1 0,0 0 0,0 0 0,0 0 0,0 0 0,0 1 0,1-1 0,-1 0 0,0 0 0,0 0 0,0 0 0,0 0 0,1 0 0,-1 1 0,0-1 0,0 0 0,0 0 0,0 0 0,1 0 0,-1 0 0,0 0 0,0 0 0,0 0 0,1 0 0,-1 0 0,0 0 0,0 0 0,0 0 0,1 0 0,11-6 0,9-14 0,5-15 0,-19 26 0,-1 0 0,1 0 0,1 0 0,12-11 0,-20 20 0,0-1 0,1 1 0,-1 0 0,0-1 0,1 1 0,-1 0 0,1-1 0,-1 1 0,1 0 0,-1 0 0,0 0 0,1-1 0,-1 1 0,1 0 0,-1 0 0,1 0 0,-1 0 0,1 0 0,-1 0 0,1 0 0,-1 0 0,1 0 0,0 0 0,-1 0 0,1 0 0,-1 0 0,1 0 0,-1 0 0,0 1 0,1-1 0,-1 0 0,1 0 0,-1 1 0,1-1 0,-1 0 0,1 0 0,-1 1 0,0-1 0,1 1 0,-1-1 0,0 0 0,1 1 0,10 27 0,-11-27 0,0 1 0,0 0 0,0-1 0,1 1 0,-1 0 0,0-1 0,1 1 0,0-1 0,-1 1 0,1-1 0,0 1 0,0-1 0,0 1 0,0-1 0,0 0 0,0 0 0,0 1 0,0-1 0,1 0 0,-1 0 0,0 0 0,2 1 0,2-4 0,0 1 0,0-1 0,0-1 0,0 1 0,0 0 0,-1-1 0,0 0 0,1 0 0,-1-1 0,0 1 0,0-1 0,-1 0 0,1 0 0,2-5 0,20-16 0,-24 23 0,1 0 0,-1 0 0,1 0 0,0 1 0,-1-1 0,1 1 0,0-1 0,0 1 0,0 0 0,6-1 0,-8 2 0,0 0 0,0 0 0,-1 1 0,1-1 0,0 0 0,0 1 0,0-1 0,0 1 0,0-1 0,0 1 0,-1 0 0,1-1 0,0 1 0,-1 0 0,1-1 0,0 1 0,-1 0 0,1 0 0,-1-1 0,1 1 0,-1 0 0,1 0 0,-1 0 0,0 0 0,1 0 0,-1 0 0,0 0 0,0 0 0,0 0 0,0 0 0,0 0 0,0 0 0,0 0 0,0 0 0,0 0 0,0 1 0,-1-1 0,1 1 0,0-1 0,0 0 0,0 1 0,0-1 0,0 0 0,0 1 0,1-1 0,-1 0 0,0 1 0,1-1 0,-1 0 0,1 1 0,-1-1 0,1 0 0,-1 0 0,1 0 0,0 0 0,0 1 0,0-1 0,0 0 0,0 0 0,0-1 0,0 1 0,0 0 0,0 0 0,0 0 0,0-1 0,0 1 0,2 0 0,-1-1 0,0 0 0,1-1 0,-1 1 0,0-1 0,0 0 0,0 1 0,0-1 0,0 0 0,0 0 0,0-1 0,0 1 0,0 0 0,-1 0 0,1-1 0,-1 1 0,1-1 0,-1 0 0,3-2 0,6-7-143,-4 6-293,-1-1 1,1 0 0,-1 0 0,0-1 0,0 0 0,-1 0-1,6-13 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20.332"/>
    </inkml:context>
    <inkml:brush xml:id="br0">
      <inkml:brushProperty name="width" value="0.025" units="cm"/>
      <inkml:brushProperty name="height" value="0.025" units="cm"/>
    </inkml:brush>
  </inkml:definitions>
  <inkml:trace contextRef="#ctx0" brushRef="#br0">5 11 20211,'-4'-1'9417,"4"0"-8904,4 0-321,10 0-192,1-1-929,3 1-3619,0-3-2851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20.658"/>
    </inkml:context>
    <inkml:brush xml:id="br0">
      <inkml:brushProperty name="width" value="0.025" units="cm"/>
      <inkml:brushProperty name="height" value="0.025" units="cm"/>
    </inkml:brush>
  </inkml:definitions>
  <inkml:trace contextRef="#ctx0" brushRef="#br0">32 1 10890,'0'0'13496,"-5"10"-11542,-2-1-1558,5-6-336,0 0 0,0 0-1,0 0 1,0 0 0,0 0 0,1 0 0,0 0 0,-1 0 0,1 1 0,1-1 0,-1 1 0,0-1 0,1 1 0,0-1-1,-1 0 1,2 7 0,0-8-317,0-1 0,0 0 0,0 0 0,1 0 0,-1 0 0,0 0 0,1 0-1,-1-1 1,1 1 0,-1 0 0,1-1 0,-1 1 0,1-1 0,-1 1 0,1-1 0,0 0 0,-1 0 0,4 0-1,8 1-9900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8.946"/>
    </inkml:context>
    <inkml:brush xml:id="br0">
      <inkml:brushProperty name="width" value="0.025" units="cm"/>
      <inkml:brushProperty name="height" value="0.025" units="cm"/>
    </inkml:brush>
  </inkml:definitions>
  <inkml:trace contextRef="#ctx0" brushRef="#br0">67 221 16335,'0'0'12930,"-8"9"-12791,2-4 53,0 1 0,1 1 0,0-1 1,0 1-1,1 0 0,0 0 0,0 0 0,0 0 0,1 1 1,0-1-1,1 1 0,0 0 0,0 0 0,-1 12 1,3-16-172,-1-1 1,1 1 0,0 0 0,0 0 0,1-1-1,-1 1 1,1 0 0,-1-1 0,1 1 0,1-1-1,-1 1 1,0-1 0,1 1 0,0-1 0,-1 0-1,1 0 1,3 4 0,-2-5-18,0 0 0,-1-1 0,1 1 1,0 0-1,0-1 0,0 0 0,0 0 0,0 0 1,0 0-1,0 0 0,0-1 0,0 1 0,1-1 1,-1 0-1,0 0 0,0 0 0,1 0 0,-1 0 1,0-1-1,6-1 0,-2-1-15,1 1 0,-1-1 0,0-1 0,0 1 0,0-1 0,0-1 0,0 1 0,-1-1 0,0 0 0,0 0 0,0-1 0,-1 0 0,0 0 0,0 0 0,4-7 0,10-17-122,31-64-1,-43 80 113,-4 7 4,2 0 26,-1-1 1,-1 0-1,0 0 1,0 0 0,0-1-1,-1 1 1,0-1-1,1-15 1,-3 23-3,-1 0 0,1 1 0,-1-1-1,1 1 1,-1-1 0,1 1 0,-1-1 0,1 1 0,-1-1-1,1 1 1,-1 0 0,0-1 0,1 1 0,-1 0 0,0-1 0,1 1-1,-1 0 1,0 0 0,0 0 0,1-1 0,-1 1 0,0 0 0,0 0-1,1 0 1,-1 0 0,0 0 0,1 1 0,-1-1 0,0 0 0,0 0-1,1 0 1,-1 1 0,0-1 0,1 0 0,-1 1 0,0 0 0,-29 11 134,21 13-141,8-28 0,1-7 0,10-122-304,-10 131 234,-18 31-293,4-1 445,1 1 0,2 1 0,0 0 0,3 0 0,0 1-1,2 0 1,1 0 0,0 54 0,4-86-82,1 1 0,0-1 0,0 0 0,0 1 0,0-1 0,0 1 0,0-1 0,0 1 0,0-1 0,0 0 0,0 1 0,1-1 0,-1 1 0,0-1 0,0 1 0,0-1 0,0 0 0,1 1 0,-1-1 0,0 0 0,0 1 0,1-1 0,-1 0 0,0 1 0,1-1 0,-1 0 0,0 1 0,1-1 0,-1 0 0,0 0 0,1 1 0,-1-1 0,0 0 0,1 0 0,-1 0 0,1 0 0,17-6 0,13-21 0,-19 13-69,-9 10 24,-1 0 0,2 0 0,-1 0 0,0 0 0,1 0 0,-1 1 0,1 0 0,0 0-1,0 0 1,1 0 0,-1 0 0,0 1 0,1 0 0,0 0 0,4-1 0,-7 7 38,-1 0 0,0 1-1,-1-1 1,1 1 0,-1-1 0,0 1 0,0-1-1,-1 8 1,1-6 83,-7 36 270,5-37-303,1 0 1,-1 1-1,1-1 0,0 1 1,1-1-1,0 1 0,-1-1 0,2 1 1,0 9-1,1-15-43,-1 1 0,0-1 0,1 1 0,-1-1 0,0 0 0,1 0 0,-1 0 0,0 0 0,1 0 0,-1 0 0,0 0 0,1 0 0,-1 0 0,1-1 0,-1 1 0,0 0 0,0-1 0,1 1 0,-1-1 0,0 0 0,2-1 0,4-3-62,0-1 0,-1 0 0,0 0 0,0 0 0,-1-1-1,0 0 1,0 0 0,-1-1 0,1 1 0,5-17 0,3-9-453,10-44 0,-21 67 450,15-58-681,-9 30 791,16-43 0,-32 105 198,1 1 1,1-1-1,1 1 0,1 1 1,1-1-1,2 0 1,0 1-1,2-1 1,3 26-1,-1-41-243,-1 0 0,1 0 0,1 0 0,7 16 0,-10-23 0,0 0 0,1 1 0,0-1 0,0 0 0,0 0 0,0 0 0,0-1 0,0 1 0,1 0 0,-1-1 0,1 0 0,0 1 0,0-1 0,0 0 0,0-1 0,0 1 0,4 1 0,-7-3-33,0-1 0,1 1 0,-1 0 0,0-1-1,1 1 1,-1-1 0,0 1 0,0 0 0,1-1 0,-1 1 0,0-1 0,0 1 0,0-1-1,1 1 1,-1-1 0,0 1 0,0-1 0,0 1 0,0-1 0,0 1 0,0-1-1,0 0 1,0 1 0,0-1 0,-1 1 0,1-1 0,0 1 0,0-1 0,0 1 0,0 0-1,-1-2 1,-5-19-1939,-3 5 671,0-1 0,-2 2 0,0-1 1,0 2-1,-1-1 0,-18-15 0,21 21 1460,-1 1 0,-1 0 0,0 0 0,0 1 0,-19-9 0,18 9 4215,23 8-287,9 2-3611,82 1 395,-33-4-6526,-36-1-2977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21.624"/>
    </inkml:context>
    <inkml:brush xml:id="br0">
      <inkml:brushProperty name="width" value="0.025" units="cm"/>
      <inkml:brushProperty name="height" value="0.025" units="cm"/>
    </inkml:brush>
  </inkml:definitions>
  <inkml:trace contextRef="#ctx0" brushRef="#br0">53 190 16271,'0'0'8659,"-2"-9"-5322,-7-26-1293,9 36-2007,0-1-1,0 1 0,0-1 0,-1 0 1,1 1-1,0-1 0,0 1 0,-1-1 1,1 1-1,0-1 0,0 0 1,-1 1-1,1-1 0,-1 0 0,1 1 1,0-1-1,-1 0 0,1 0 0,-1 1 1,1-1-1,0 0 0,-1 0 1,1 0-1,-1 1 0,1-1 0,-1 0 1,1 0-1,-1 0 0,1 0 0,-1 0 1,1 0-1,-1 0 0,1 0 0,-1 0 1,1 0-1,-1 0 0,1 0 1,0-1-1,-1 1 0,1 0 0,-1 0 1,1 0-1,-1-1 0,1 1 0,0 0 1,-1-1-1,1 1 0,-1 0 0,1-1 1,0 1-1,-1 0 0,1-1 1,0 1-1,0-1 0,-1 1 0,1 0 1,0-1-1,0 1 0,0-1 0,-1 1 1,1-1-1,0 1 0,0-1 1,0 1-1,0-1 0,-12 33-225,9-22 200,1 0 1,1 0-1,0 1 1,0-1-1,2 17 0,-1-25-55,0 0-1,0 1 0,1-1 1,-1 0-1,1 0 0,-1 0 1,1 0-1,0 0 0,0 0 1,0 0-1,0 0 0,0 0 1,0-1-1,0 1 0,1 0 1,-1-1-1,1 1 0,-1-1 1,1 1-1,0-1 0,-1 0 1,1 1-1,0-1 0,0 0 1,0 0-1,0 0 0,0-1 1,0 1-1,0 0 0,0-1 0,4 1 1,18 0-1198,-19-1 929,1 1-1,-1-1 0,0 1 1,1-1-1,-1 2 1,10 2-1,-13-3 290,0 0-1,-1 0 1,1 0 0,0 1-1,-1-1 1,0 1 0,1-1 0,-1 0-1,0 1 1,1 0 0,-1-1-1,0 1 1,0 0 0,0 0 0,-1 0-1,1-1 1,0 1 0,-1 0-1,1 0 1,-1 0 0,1 0 0,-1 0-1,0 3 1,2 17 452,-1 0 1,0 0-1,-2 1 0,-1-1 1,0 0-1,-2 0 0,-1 0 0,0-1 1,-1 1-1,-2-1 0,0 0 1,-14 24-1,21-43-424,0-1 0,0 1 1,0-1-1,0 1 0,0-1 0,-1 1 0,1-1 1,0 0-1,-1 1 0,1-1 0,-1 0 0,0 0 1,1 0-1,-1 0 0,0 0 0,1-1 1,-1 1-1,-3 0 0,4-1-4,0 0-1,0 0 1,0 0-1,0 0 1,0 0-1,0-1 1,0 1-1,0 0 1,0-1-1,0 1 1,0-1-1,0 1 1,0-1-1,0 0 1,0 1-1,0-1 1,1 0-1,-1 1 1,0-1-1,0 0 1,1 0-1,-1 0 1,1 0-1,-1 0 1,1 0-1,-1 0 1,1 0-1,-1 0 1,1 0-1,0 0 1,0 0 0,-1-1-1,-3-13 1,1-1 0,0 1 0,1 0 0,1-1 0,0 0 0,1 1 0,1-1 0,0 1 0,1-1 0,1 1 0,0-1 0,1 1 0,1 0 0,0 1 0,1-1 0,1 1 0,0 0 0,1 1 0,0-1 0,1 2 0,0-1 0,20-18 0,23-17 0,-37 35 0,0 0 0,-1 0 0,0-2 0,22-30 0,-17 9 0,-19 36 0,-1 0 0,1 1 0,0-1 0,0 1 0,0-1 0,0 0 0,-1 1 0,1-1 0,0 1 0,0-1 0,0 0 0,0 1 0,0-1 0,0 1 0,0-1 0,0 0 0,0 1 0,1-1 0,-1 1 0,0-1 0,0 0 0,0 1 0,0-1 0,1 0 0,-1 1 0,0-1 0,0 1 0,0-1 0,1 0 0,-1 0 0,0 1 0,1-1 0,-1 0 0,0 0 0,1 1 0,-1-1 0,0 0 0,1 0 0,-1 0 0,1 1 0,15 6 0,-12-6 0,-1-1 0,1-1 0,0 1 0,0 0 0,0-1 0,-1 0 0,1 0 0,0 0 0,-1 0 0,1-1 0,-1 1 0,0-1 0,1 0 0,3-3 0,39-39 0,-40 37 0,0 0 0,0 1 0,0 0 0,1 0 0,0 0 0,0 1 0,10-6 0,-16 11 0,0 0 0,-1 0 0,1 0 0,-1 0 0,1 0 0,-1 0 0,1 1 0,0-1 0,-1 0 0,1 0 0,-1 0 0,1 1 0,-1-1 0,1 0 0,-1 0 0,1 1 0,-1-1 0,1 0 0,-1 1 0,0-1 0,1 1 0,-1-1 0,0 1 0,1-1 0,-1 1 0,0-1 0,1 1 0,-1-1 0,0 1 0,0-1 0,1 1 0,-1-1 0,0 1 0,0-1 0,0 1 0,0 0 0,0-1 0,0 1 0,0-1 0,0 1 0,0-1 0,0 1 0,0 0 0,-1 0 0,2 39 0,-2-31 0,1 6 0,0 1 0,2-1 0,-1 0 0,2 0 0,0 1 0,6 16 0,-5-23 0,-1-1 0,2 0 0,-1 0 0,1 0 0,0 0 0,1-1 0,0 0 0,0 0 0,0 0 0,1-1 0,14 10 0,-17-12 0,1 0 0,0 1 0,-1-1 0,0 1 0,0 0 0,-1 0 0,1 0 0,-1 1 0,0-1 0,0 1 0,-1 0 0,0-1 0,0 1 0,0 0 0,-1 0 0,0 1 0,0-1 0,0 0 0,-1 0 0,0 1 0,0-1 0,0 0 0,-1 0 0,0 0 0,0 1 0,-1-1 0,0 0 0,0 0 0,0-1 0,-1 1 0,0 0 0,0-1 0,0 0 0,-1 1 0,1-1 0,-1-1 0,-1 1 0,1 0 0,-6 3 0,8-6 0,-1 0 0,1-1 0,-1 0 0,1 0 0,-1 0 0,0 0 0,0 0 0,1 0 0,-1 0 0,0-1 0,0 0 0,0 1 0,0-1 0,1 0 0,-1-1 0,0 1 0,0 0 0,0-1 0,0 1 0,1-1 0,-1 0 0,0 0 0,1 0 0,-1-1 0,0 1 0,1 0 0,-1-1 0,1 0 0,0 1 0,0-1 0,0 0 0,0 0 0,0 0 0,0-1 0,0 1 0,1 0 0,-2-3 0,-5-6 0,1-1 0,0 1 0,1-1 0,1 0 0,0 0 0,-6-23 0,8 26 0,1-1 0,0 0 0,1 0 0,0 0 0,1 0 0,0 0 0,0 1 0,1-1 0,0 0 0,1 0 0,0 0 0,0 1 0,1-1 0,1 1 0,0 0 0,0 0 0,10-16 0,-4 12 0,0 1 0,1 0 0,0 0 0,1 2 0,1-1 0,0 1 0,0 1 0,1 0 0,0 1 0,19-8 0,4-1-265,21-10-1955,-3-3-3730,-8 0-8613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1.344"/>
    </inkml:context>
    <inkml:brush xml:id="br0">
      <inkml:brushProperty name="width" value="0.025" units="cm"/>
      <inkml:brushProperty name="height" value="0.025" units="cm"/>
    </inkml:brush>
  </inkml:definitions>
  <inkml:trace contextRef="#ctx0" brushRef="#br0">51 1 15214,'0'0'1442,"-11"64"800,10-12 384,1 9-896,0 8-193,0 1-223,0-1-514,1-7-543,5-12-161,0-12-32,-1-12 0,-1-11-32,-1-10-64,-3-14-2691,-11-14-31,-10-12-1442,-10-12-2274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1.718"/>
    </inkml:context>
    <inkml:brush xml:id="br0">
      <inkml:brushProperty name="width" value="0.025" units="cm"/>
      <inkml:brushProperty name="height" value="0.025" units="cm"/>
    </inkml:brush>
  </inkml:definitions>
  <inkml:trace contextRef="#ctx0" brushRef="#br0">0 149 17040,'0'0'10378,"90"-24"-9097,-36 12-608,12-4-353,3-6-192,0 1-96,-5 0 64,-8 2-576,-14 8-1154,-16 8-1761,-19 3-2434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2.045"/>
    </inkml:context>
    <inkml:brush xml:id="br0">
      <inkml:brushProperty name="width" value="0.025" units="cm"/>
      <inkml:brushProperty name="height" value="0.025" units="cm"/>
    </inkml:brush>
  </inkml:definitions>
  <inkml:trace contextRef="#ctx0" brushRef="#br0">0 112 20403,'0'0'5349,"68"0"-3875,-23-14-33,7-4-800,2 0-545,-1 0-416,-6 5-2339,-11 1-1793,-12 3-1666,-15-1-7303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2.419"/>
    </inkml:context>
    <inkml:brush xml:id="br0">
      <inkml:brushProperty name="width" value="0.025" units="cm"/>
      <inkml:brushProperty name="height" value="0.025" units="cm"/>
    </inkml:brush>
  </inkml:definitions>
  <inkml:trace contextRef="#ctx0" brushRef="#br0">1 237 14734,'0'11'2242,"0"-7"-2082,0 13 878,0 0 0,1 0 0,1 0 0,1 0 0,6 22 0,-8-36-951,0 0 0,0 0 0,0 1 0,0-1 0,1 0 0,0 0 0,-1 0 0,1-1 0,0 1 0,0 0 0,0-1 0,1 1 0,-1-1 0,1 0 0,-1 1 0,1-1 0,0 0 0,0-1 0,0 1 0,0 0 0,0-1-1,0 0 1,0 0 0,0 0 0,1 0 0,-1 0 0,0-1 0,1 1 0,-1-1 0,0 0 0,1 0 0,-1 0 0,0 0 0,1-1 0,-1 0 0,0 1 0,1-1 0,3-2 0,2-1-19,0-1-1,0 1 1,0-2-1,-1 1 1,0-1-1,0-1 1,-1 1-1,0-1 1,0-1-1,0 1 1,6-10 0,-3 4-60,0 1 0,1 1 0,17-14 0,-27 24 2,-1 1 0,1-1 0,0 0 0,-1 1-1,1-1 1,0 1 0,-1-1 0,1 1 0,0 0-1,0-1 1,-1 1 0,1 0 0,0 0-1,0-1 1,-1 1 0,1 0 0,0 0 0,0 0-1,0 0 1,0 0 0,-1 0 0,1 0 0,0 0-1,0 0 1,0 0 0,-1 1 0,1-1-1,0 0 1,0 1 0,-1-1 0,1 0 0,0 1-1,0-1 1,-1 1 0,1-1 0,0 1-1,-1-1 1,1 1 0,-1 0 0,1-1 0,-1 1-1,1-1 1,-1 1 0,1 0 0,-1 0 0,1 0-1,11 47 1000,-6-21-518,-5-25-481,-1-1 0,1 1 0,0-1 1,-1 0-1,1 1 0,0-1 0,0 0 1,0 0-1,0 0 0,0 0 0,0 0 1,0 0-1,0 0 0,1 0 0,-1 0 1,0 0-1,0 0 0,1-1 0,-1 1 1,1-1-1,-1 1 0,0-1 0,1 1 0,-1-1 1,1 0-1,-1 0 0,1 1 0,-1-1 1,1 0-1,-1-1 0,1 1 0,-1 0 1,1 0-1,-1-1 0,1 1 0,-1-1 1,1 1-1,-1-1 0,0 1 0,1-1 1,1-1-1,6-4 48,0 1 0,0-2 1,0 1-1,11-12 0,-16 14-48,19-18 54,36-29-325,-55 47 214,0 2-1,0-1 1,1 0 0,-1 1 0,1 0-1,-1 0 1,1 0 0,0 1 0,0-1-1,0 1 1,0 0 0,5 0 0,-9 1 20,0 0 1,0 1-1,0-1 0,-1 0 1,1 1-1,0-1 1,0 0-1,-1 1 1,1-1-1,0 1 1,-1-1-1,1 1 1,0-1-1,-1 1 1,1 0-1,-1-1 1,1 1-1,-1 0 1,1-1-1,-1 1 1,1 0-1,-1 0 1,0-1-1,1 1 1,-1 0-1,0 1 1,6 29 1678,-5-6-3188,-1-22-2163,0-11-2882,0-14-1192</inkml:trace>
  <inkml:trace contextRef="#ctx0" brushRef="#br0" timeOffset="1">604 0 10025,'0'0'3620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2.749"/>
    </inkml:context>
    <inkml:brush xml:id="br0">
      <inkml:brushProperty name="width" value="0.025" units="cm"/>
      <inkml:brushProperty name="height" value="0.025" units="cm"/>
    </inkml:brush>
  </inkml:definitions>
  <inkml:trace contextRef="#ctx0" brushRef="#br0">100 3 13997,'0'0'4890,"-10"9"-1863,0 0-2345,0 1 0,1 1 0,0 0 0,1 0 0,-10 18 0,14-22-376,0 0 1,1 1 0,0-1-1,1 1 1,-1 0-1,1 0 1,1 0-1,-1 0 1,1 0-1,1 0 1,0 0 0,1 15-1,-1-22-301,0 0 0,0 0 0,0 0 0,1 0 0,-1 0 0,0 0 0,0 0 0,1 0 0,-1 0 0,1 0 0,-1-1 0,1 1 0,-1 0 0,1 0 0,-1 0 0,1-1 0,0 1 0,-1 0 0,1-1 0,0 1 0,0-1 0,-1 1 0,1-1 0,0 1 0,0-1 0,0 1 0,1-1 0,0 1 5,0-1 0,0 0-1,0 0 1,1 0 0,-1-1-1,0 1 1,0 0 0,0-1-1,0 1 1,0-1-1,0 0 1,2-1 0,2-1 17,1-1-1,-1 0 1,1 0 0,-1 0 0,0-1 0,5-5 0,-2-1-120,0 1 0,-1-1 1,0-1-1,-1 0 1,0 0-1,-1 0 0,0-1 1,-1 1-1,-1-1 0,0-1 1,-1 1-1,0-1 0,1-17 1,-22 75 604,12-22-97,2 0 1,1 0-1,0 0 0,1 42 1,2-63-446,0 0 0,0 0 0,0 0 0,-1 0 0,1 0 0,0 0 0,1 0 0,-1 0 0,0 1 0,0-1 0,0 0 0,1 0 0,-1 0 0,0 0 0,1 0 0,-1 0 0,1 0 0,-1 0 0,1 0 0,0 0 0,-1-1 0,1 1 0,0 0 0,0 0 0,-1 0 0,1-1 0,0 1 0,0 0 0,0-1 0,0 1 0,0-1 0,0 1 0,0-1 0,0 0 0,0 1 0,0-1 0,0 0 0,0 0 0,0 1 0,0-1 0,1 0 0,-1 0 0,0 0 0,0-1 0,0 1 0,2 0 0,22-13-5635,-7-9-5347,-11 2-1997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3.104"/>
    </inkml:context>
    <inkml:brush xml:id="br0">
      <inkml:brushProperty name="width" value="0.025" units="cm"/>
      <inkml:brushProperty name="height" value="0.025" units="cm"/>
    </inkml:brush>
  </inkml:definitions>
  <inkml:trace contextRef="#ctx0" brushRef="#br0">1 50 10922,'0'0'10432,"10"-8"-7982,33-25-459,-42 32-1919,1 0-1,-1 0 1,1 0-1,-1 0 1,1 1-1,0-1 1,0 1-1,-1-1 1,1 1 0,0-1-1,0 1 1,-1 0-1,1 0 1,0 0-1,0 0 1,0 0-1,-1 1 1,1-1-1,0 0 1,0 1 0,-1-1-1,1 1 1,0 0-1,-1-1 1,1 1-1,-1 0 1,1 0-1,-1 0 1,1 0-1,-1 0 1,1 1 0,-1-1-1,0 0 1,0 1-1,0-1 1,0 1-1,0-1 1,0 1-1,1 1 1,2 4 151,0 1 1,0-1-1,-1 1 0,0-1 1,-1 1-1,3 10 1,-4-12-91,-1 0 1,0 0-1,0-1 1,0 1-1,-1 0 1,0 0-1,0-1 1,0 1-1,-1 0 1,0-1-1,0 1 1,0-1-1,-1 0 1,1 0-1,-7 8 1,-9 22 276,18-35-410,0 0 0,0 0 0,0 1 0,0-1 0,0 0 0,0 0 0,0 1 0,0-1 0,0 0 0,0 1 0,0-1 0,0 0 0,0 0 0,0 1 0,0-1 0,0 0 0,0 0 0,0 1 0,0-1 0,0 0 0,0 1 0,1-1 0,-1 0 0,0 0 0,0 0 0,0 1 0,0-1 0,1 0 0,-1 0 0,0 0 0,0 1 0,1-1 0,-1 0 0,0 0 0,0 0 0,1 0 0,-1 0 0,0 1 0,0-1 0,1 0 0,-1 0 0,0 0 0,0 0 0,1 0 0,-1 0 0,0 0 0,1 0 0,-1 0 0,0 0 0,0 0 0,1 0 0,-1 0 0,0 0 0,0-1 0,1 1 0,-1 0 0,0 0 0,0 0 0,1 0 0,-1-1 0,18-4 0,211-79-5520,-227 84 4384,3-2 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3.447"/>
    </inkml:context>
    <inkml:brush xml:id="br0">
      <inkml:brushProperty name="width" value="0.025" units="cm"/>
      <inkml:brushProperty name="height" value="0.025" units="cm"/>
    </inkml:brush>
  </inkml:definitions>
  <inkml:trace contextRef="#ctx0" brushRef="#br0">1 78 16047,'0'0'10794,"70"-40"-9416,-44 29-642,0 4-607,2 1-129,-4 2-1794,-3 0-2242,-3-1-4324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3.816"/>
    </inkml:context>
    <inkml:brush xml:id="br0">
      <inkml:brushProperty name="width" value="0.025" units="cm"/>
      <inkml:brushProperty name="height" value="0.025" units="cm"/>
    </inkml:brush>
  </inkml:definitions>
  <inkml:trace contextRef="#ctx0" brushRef="#br0">19 1 8616,'0'0'10490,"-2"10"-8493,-12 76 1758,13-80-3458,0 1-1,1-1 1,0 1-1,0-1 0,0 1 1,1-1-1,0 0 1,1 1-1,-1-1 1,1 0-1,0 0 1,0 0-1,6 9 1,-8-14-279,1 0 1,0-1 0,-1 1 0,1 0-1,0 0 1,0 0 0,0-1 0,0 1-1,0 0 1,0-1 0,0 1-1,0-1 1,0 1 0,0-1 0,0 0-1,0 1 1,0-1 0,0 0-1,1 0 1,-1 1 0,0-1 0,0 0-1,0 0 1,0-1 0,3 1 0,-2-1 6,1 0 0,0 0 0,-1-1 0,1 1 0,-1 0 0,1-1 0,-1 0 0,0 0 0,0 1 0,3-4 0,5-6 11,-1 0 1,-1-1 0,9-14-1,-15 23-37,9-12-10,-6 18 122,-7 29 365,1-20-272,-3 19 108,2-16-382,1 0 0,0-1 0,1 19 0,0-32-68,0-1 0,0 0-1,0 1 1,1-1 0,-1 0 0,0 1 0,0-1 0,0 0 0,1 0 0,-1 1 0,0-1 0,0 0-1,1 0 1,-1 1 0,0-1 0,0 0 0,1 0 0,-1 0 0,0 1 0,1-1 0,-1 0 0,0 0-1,1 0 1,-1 0 0,1 0 0,-1 0 0,0 0 0,1 0 0,-1 0 0,0 0 0,1 0 0,-1 0 0,0 0-1,1 0 1,-1 0 0,0 0 0,1 0 0,-1 0 0,1 0 0,-1-1 0,0 1 0,0 0 0,1 0-1,-1 0 1,0-1 0,1 1 0,-1 0 0,0 0 0,0-1 0,1 1 0,-1 0 0,0-1 0,0 1-1,0 0 1,1 0 0,-1-1 0,0 1 0,0-1 0,0 1 0,0-1 0,7-16-7144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4.252"/>
    </inkml:context>
    <inkml:brush xml:id="br0">
      <inkml:brushProperty name="width" value="0.025" units="cm"/>
      <inkml:brushProperty name="height" value="0.025" units="cm"/>
    </inkml:brush>
  </inkml:definitions>
  <inkml:trace contextRef="#ctx0" brushRef="#br0">17 1 16560,'0'0'6427,"-2"11"-4484,-4 29-402,1 1 0,2 41 0,3-60-1112,1 0 0,1 1 0,1-1 0,1-1-1,13 43 1,-16-62-418,-1 0-1,1 0 1,-1-1 0,1 1-1,0 0 1,-1-1-1,1 1 1,0 0-1,0-1 1,1 0-1,-1 1 1,0-1 0,0 1-1,1-1 1,-1 0-1,0 0 1,1 0-1,-1 0 1,1 0-1,0 0 1,-1 0 0,1-1-1,3 2 1,-3-2 1,0 0 0,1-1-1,-1 1 1,0 0 0,0-1 0,0 0 0,0 1 0,0-1 0,0 0 0,0 0 0,0 0 0,0 0 0,0-1 0,0 1 0,0 0 0,2-3 0,4-5 19,0 0-1,0 0 1,-1-1 0,0 0-1,11-21 1,-8 8-31,0-1 0,-2-1 0,10-42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39.830"/>
    </inkml:context>
    <inkml:brush xml:id="br0">
      <inkml:brushProperty name="width" value="0.025" units="cm"/>
      <inkml:brushProperty name="height" value="0.025" units="cm"/>
    </inkml:brush>
  </inkml:definitions>
  <inkml:trace contextRef="#ctx0" brushRef="#br0">13 109 16816,'-2'-1'410,"1"0"-1,0-1 1,0 1 0,0-1 0,0 1 0,0-1-1,0 1 1,1-1 0,-1 0 0,0 1 0,1-1-1,-1 0 1,1 0 0,0 1 0,-1-1 0,1 0-1,0 0 1,0 0 0,0 1 0,1-1 0,-1 0-1,0 0 1,1 1 0,-1-1 0,2-3-1,0 2-200,0 0-1,0 0 1,0 0-1,1 1 0,-1-1 1,1 0-1,0 1 0,0 0 1,0-1-1,0 1 1,6-3-1,2 0-262,-1 1 0,1 0-1,-1 0 1,1 1 0,0 0 0,1 1-1,15-1 1,-26 3 49,0 0-1,0 0 0,0 0 0,0 0 0,0 0 1,-1 0-1,1 0 0,0 1 0,0-1 1,0 0-1,0 1 0,-1-1 0,1 0 0,0 1 1,0-1-1,-1 1 0,1-1 0,0 1 1,0 0-1,-1-1 0,1 1 0,-1 0 1,1-1-1,-1 1 0,1 0 0,-1 0 0,1-1 1,0 3-1,-1 30 48,-20 30 660,15-52-485,-19 50 545,23-57-722,0 0 0,0 0 0,0 0 0,0 0 0,1 0 0,-1 0 1,1 1-1,0-1 0,1 0 0,-1 0 0,1 0 0,1 7 0,-1-10-25,0 0 1,0 0-1,0 0 0,0 0 1,0 0-1,1-1 0,-1 1 1,0 0-1,0-1 0,1 1 1,-1 0-1,0-1 1,1 0-1,-1 1 0,1-1 1,-1 0-1,1 0 0,-1 0 1,0 0-1,1 0 0,-1 0 1,1 0-1,-1 0 0,1 0 1,2-2-1,38-9 275,-30 5-265,-1-1 0,0-1 0,0 1 0,0-1 0,-1-1 0,-1 0 0,14-16 1,51-77-262,-67 92 153,-6 8-18,-7 43-198,-7 27 830,12-63-490,0 0 0,1 1 0,-1-1 0,2 1 0,-1-1 0,0 0 0,1 1 0,0-1 0,0 0 0,3 8 0,-3-12-41,0 1 0,1 0 0,-1-1 0,0 0 0,1 1 0,-1-1 0,1 0 0,0 0 0,-1 0 0,1 0 0,0 0 0,0 0 0,0 0 0,0-1 0,-1 1 0,1-1 0,0 1 0,0-1 0,0 0 0,0 0 0,0 1 0,0-2 0,0 1 0,0 0 0,0 0 0,0-1 0,0 1 0,2-1 0,2 0 0,0-1 0,0 0 0,-1 0 0,1 0 0,-1 0 0,1-1 0,-1 0 0,6-4 0,2-4 0,-1 0 0,0-2 0,0 1 0,10-17 0,-17 23 0,0-1 0,-1 0 0,0 0 0,-1 0 0,0 0 0,0-1 0,0 1 0,-1-1 0,0 0 0,0 1 0,0-9 0,-2 15 0,0 1 0,0 0 0,0 0 0,1-1 0,-1 1 0,0 0 0,0 0 0,0-1 0,0 1 0,0 0 0,0-1 0,0 1 0,0 0 0,0 0 0,0-1 0,0 1 0,0 0 0,0-1 0,0 1 0,0 0 0,0 0 0,0-1 0,0 1 0,0 0 0,0-1 0,0 1 0,-1 0 0,1 0 0,0-1 0,0 1 0,0 0 0,0 0 0,-1 0 0,1-1 0,0 1 0,0 0 0,-1 0 0,1 0 0,0-1 0,0 1 0,-1 0 0,1 0 0,0 0 0,0 0 0,-1 0 0,1 0 0,0 0 0,-1 0 0,1 0 0,0 0 0,0 0 0,-1 0 0,1 0 0,0 0 0,-1 0 0,1 0 0,0 0 0,0 0 0,-1 0 0,1 0 0,0 0 0,0 0 0,-1 1 0,1-1 0,0 0 0,0 0 0,-1 0 0,1 0 0,0 1 0,-12 10 0,12-11 0,-7 12-845,0 0-1,0 1 1,2-1 0,-1 1 0,-4 20-1,5-17-1437,-1-1-1,0 0 1,-12 23 0,6-22-10706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4.715"/>
    </inkml:context>
    <inkml:brush xml:id="br0">
      <inkml:brushProperty name="width" value="0.025" units="cm"/>
      <inkml:brushProperty name="height" value="0.025" units="cm"/>
    </inkml:brush>
  </inkml:definitions>
  <inkml:trace contextRef="#ctx0" brushRef="#br0">1 179 14990,'0'0'14553,"9"-6"-14068,91-73-266,-99 78-199,-1 1-1,0 0 1,0 0-1,0 0 1,1 0-1,-1 0 0,0 0 1,0 0-1,0 0 1,1 0-1,-1 0 1,0 0-1,0-1 1,0 1-1,0 0 1,1 0-1,-1 0 1,0 0-1,0 0 0,0-1 1,0 1-1,0 0 1,0 0-1,0 0 1,1-1-1,-1 1 1,0 0-1,0 0 1,0 0-1,0-1 0,0 1 1,0 0-1,0 0 1,0 0-1,0-1 1,0 1-1,0 0 1,0 0-1,0-1 1,0 1-1,0 0 1,-1 0-1,1 0 0,0-1 1,0 1-1,0 0 1,0 0-1,0 0 1,0 0-1,0-1 1,-1 1-1,1 0 1,0 0-1,0 0 0,0 0 1,0 0-1,-1 0 1,1-1-1,0 1 1,-1 0-1,1 1 1,-1-1 0,1 0-1,-1 1 1,1-1-1,0 0 1,-1 1-1,1-1 1,-1 0 0,1 1-1,0-1 1,-1 1-1,1-1 1,0 1-1,-1-1 1,1 1-1,0-1 1,0 1 0,0-1-1,-1 1 1,1-1-1,0 1 1,0-1-1,0 1 1,0-1 0,0 1-1,0-1 1,0 1-1,0-1 1,0 1-1,0 0 1,3 0 36,0-1 0,-1 0 0,1 0-1,-1 0 1,1 0 0,0 0 0,-1 0 0,1-1 0,-1 1-1,1-1 1,-1 0 0,3 0 0,4-4-56,-1-1 0,-1 0 0,1 0 0,-1 0 0,0-1 0,0 1 0,7-12 0,19-18 0,-35 70 0,-1-23 0,1-1 0,0 1 0,0 0 0,1-1 0,0 1 0,1 0 0,2 20 0,-1-30-10,-1-1 0,1 1 0,-1-1 0,1 1 0,0-1 0,-1 1 0,1-1 0,0 1 0,-1-1 0,1 0 0,0 1 0,0-1 0,-1 0 0,1 0 0,0 1 0,0-1 0,-1 0-1,1 0 1,0 0 0,0 0 0,0 0 0,-1 0 0,1 0 0,0 0 0,0-1 0,-1 1 0,1 0 0,0 0 0,0-1 0,-1 1 0,1 0 0,0-1 0,-1 1 0,2-1 0,25-13-1694,-26 13 1003,-1 1 0,1-1 0,-1 0 1,1 1-1,-1-1 0,1 0 0,-1 1 1,0-1-1,0 0 0,1 0 0,-1 1 1,0-1-1,0 0 0,0 0 0,1 1 1,-1-1-1,0 0 0,0 0 0,0 0 1,-1 0-1,1-2-1677,0-9-9799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5.044"/>
    </inkml:context>
    <inkml:brush xml:id="br0">
      <inkml:brushProperty name="width" value="0.025" units="cm"/>
      <inkml:brushProperty name="height" value="0.025" units="cm"/>
    </inkml:brush>
  </inkml:definitions>
  <inkml:trace contextRef="#ctx0" brushRef="#br0">0 1 11050,'0'0'18738,"15"5"-28187,-3-2 2435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5.420"/>
    </inkml:context>
    <inkml:brush xml:id="br0">
      <inkml:brushProperty name="width" value="0.025" units="cm"/>
      <inkml:brushProperty name="height" value="0.025" units="cm"/>
    </inkml:brush>
  </inkml:definitions>
  <inkml:trace contextRef="#ctx0" brushRef="#br0">20 1 7783,'0'0'21594,"0"6"-20697,1 39-171,4-43-823,1-1 0,0 0 0,0 0-1,0-1 1,0 1 0,0-1 0,9-2 0,-9 2-50,1 0 124,0 1 0,0-1-1,0 1 1,0 1 0,-1-1-1,1 1 1,0 0-1,-1 1 1,8 3 0,-13-5 75,1 0-1,-1 0 1,1 0 0,-1 0 0,0 0 0,0 0-1,1 0 1,-1 0 0,0 1 0,0-1 0,0 0 0,0 1-1,-1-1 1,1 1 0,0-1 0,-1 1 0,1-1-1,0 1 1,-1-1 0,0 1 0,1-1 0,-1 1-1,0 0 1,0-1 0,0 1 0,0 0 0,0-1 0,0 1-1,-1 0 1,1-1 0,0 1 0,-1-1 0,1 1-1,-1-1 1,0 1 0,0-1 0,1 1 0,-1-1 0,0 1-1,0-1 1,0 0 0,0 0 0,-1 1 0,-1 0-1,-2 4-44,1-1-1,-2 0 0,1 0 0,0 0 0,-1-1 0,0 0 0,0 0 1,0 0-1,-1-1 0,1 0 0,-1 0 0,0 0 0,0-1 0,0 0 1,0-1-1,0 1 0,0-2 0,0 1 0,-8-1 0,-1-7-3502,2-12-5062</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6.945"/>
    </inkml:context>
    <inkml:brush xml:id="br0">
      <inkml:brushProperty name="width" value="0.025" units="cm"/>
      <inkml:brushProperty name="height" value="0.025" units="cm"/>
    </inkml:brush>
  </inkml:definitions>
  <inkml:trace contextRef="#ctx0" brushRef="#br0">0 1 6342,'0'0'1249,"0"82"225,0-37-289,0 0-288,0 4-1,0-1 386,0 1-321,0-3-609,0-1-192,5-3-160,0-6-416,2-5-2307,-3-3-4099</inkml:trace>
  <inkml:trace contextRef="#ctx0" brushRef="#br0" timeOffset="1">47 1167 3459,'0'0'224,"0"54"-224,0-31-64,0 0-1345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7.335"/>
    </inkml:context>
    <inkml:brush xml:id="br0">
      <inkml:brushProperty name="width" value="0.025" units="cm"/>
      <inkml:brushProperty name="height" value="0.025" units="cm"/>
    </inkml:brush>
  </inkml:definitions>
  <inkml:trace contextRef="#ctx0" brushRef="#br0">154 1 3812,'0'0'832,"-3"54"65,3-28-448,0 0-449,0 2-1730,0-1-704,-1 1 1665,-2 0 2114,1 2 481,-1-2-1217,0 0-321,3-4-128,-1-3-160,0 0-929,0-7-3203</inkml:trace>
  <inkml:trace contextRef="#ctx0" brushRef="#br0" timeOffset="1">119 445 1986,'0'0'2477,"-4"12"-1687,-52 215-1830,49-185 3111,-2 81 0,-18 252-9622,19-300 9256,5-43-1577,-1 0-555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7.786"/>
    </inkml:context>
    <inkml:brush xml:id="br0">
      <inkml:brushProperty name="width" value="0.025" units="cm"/>
      <inkml:brushProperty name="height" value="0.025" units="cm"/>
    </inkml:brush>
  </inkml:definitions>
  <inkml:trace contextRef="#ctx0" brushRef="#br0">47 0 5541,'-2'9'2125,"-6"53"-769,-1 38-4588,-3 23 1564,0-43 8260,9-39-3382,3-21-3183,2-1-1,0 0 0,5 21 0,0-26-1067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8.826"/>
    </inkml:context>
    <inkml:brush xml:id="br0">
      <inkml:brushProperty name="width" value="0.025" units="cm"/>
      <inkml:brushProperty name="height" value="0.025" units="cm"/>
    </inkml:brush>
  </inkml:definitions>
  <inkml:trace contextRef="#ctx0" brushRef="#br0">63 144 12139,'0'0'1735,"-6"-8"481,2 3-1792,1 0 0,0 0 0,0 0 1,0 0-1,1 0 0,0 0 0,0-1 0,0 0 0,0-5 0,2 8-230,0 1-1,0-1 1,0 0-1,0 1 1,1-1-1,-1 0 1,1 1-1,-1-1 1,1 1-1,0-1 1,0 1-1,1 0 0,-1-1 1,0 1-1,1 0 1,-1 0-1,1 0 1,0 0-1,0 0 1,0 0-1,0 0 1,0 0-1,0 1 0,0-1 1,0 1-1,5-2 1,-4 1-39,1-1 1,-1 2-1,1-1 1,0 0 0,0 1-1,-1 0 1,1-1-1,0 2 1,0-1-1,0 0 1,0 1-1,0 0 1,0 0-1,0 0 1,0 0-1,8 2 1,-10-1-113,0 0 1,0 0 0,0 1-1,0-1 1,-1 0-1,1 1 1,0 0-1,-1-1 1,1 1-1,-1 0 1,1 0-1,-1 0 1,0 0 0,0 0-1,0 0 1,0 0-1,0 0 1,0 1-1,-1-1 1,1 0-1,-1 0 1,1 1-1,-1-1 1,0 0 0,0 1-1,0-1 1,0 0-1,-1 1 1,0 3-1,-2 12 50,-1-1 0,-1 1 0,-1-1 1,0 1-1,-1-2 0,-1 1 0,-1-1 0,0 0 0,-21 26 0,16-23 53,1 1-1,1 1 1,1 0-1,1 1 1,-8 24 0,17-46-140,1 1 0,-1 0 1,1-1-1,0 1 1,0 0-1,-1-1 1,1 1-1,0 0 1,0-1-1,0 1 0,0 0 1,0-1-1,0 1 1,0 0-1,0 0 1,0-1-1,0 1 0,0 0 1,0-1-1,0 1 1,1 0-1,-1-1 1,0 1-1,0 0 0,1-1 1,-1 1-1,1 0 1,-1-1-1,0 1 1,1-1-1,-1 1 0,1-1 1,-1 1-1,1-1 1,0 1-1,-1-1 1,1 0-1,-1 1 1,1-1-1,0 0 0,-1 1 1,1-1-1,0 0 1,-1 0-1,1 0 1,0 0-1,-1 0 0,1 1 1,0-1-1,0 0 1,-1-1-1,1 1 1,0 0-1,-1 0 0,1 0 1,0 0-1,-1 0 1,1-1-1,0 1 1,-1 0-1,2-1 0,45-20-137,54-44-4361,-37 16-4640,-29 18-333</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9.166"/>
    </inkml:context>
    <inkml:brush xml:id="br0">
      <inkml:brushProperty name="width" value="0.025" units="cm"/>
      <inkml:brushProperty name="height" value="0.025" units="cm"/>
    </inkml:brush>
  </inkml:definitions>
  <inkml:trace contextRef="#ctx0" brushRef="#br0">107 38 15182,'0'0'3364,"-8"4"-631,1 0-2239,0 1 0,0 0 0,1 0 0,-1 1 0,1-1 0,1 1 0,-1 1-1,1-1 1,0 1 0,0 0 0,1 0 0,0 0 0,0 1 0,1-1 0,0 1 0,-3 9 0,4-8-379,0-1 0,0 0 0,1 0 1,0 1-1,0-1 0,1 1 0,0-1 0,2 13 0,-2-20-112,1 1-1,-1 0 1,1-1-1,-1 1 1,1 0 0,0-1-1,-1 1 1,1-1-1,0 1 1,0-1-1,0 1 1,0-1-1,0 0 1,1 0 0,-1 1-1,0-1 1,0 0-1,4 2 1,-3-3 10,0 1 0,0-1 0,1 1 0,-1-1 0,1 0 0,-1 1 0,0-1 0,1-1 0,-1 1 0,0 0 0,1 0 0,-1-1 0,0 0 0,1 1 0,-1-1 0,0 0 0,4-2 0,1-1 37,0 0 1,-1-1 0,0 0 0,1 0-1,-2 0 1,1-1 0,-1 0 0,0 0-1,0 0 1,0 0 0,-1-1 0,3-7 0,1-1-16,0 0 1,-2-1-1,0 0 1,6-26 0,-10 35-12,-1 1 1,0-1 0,0 0-1,-1 1 1,1-1 0,-1 0-1,-2-9 1,2 15-25,-1 0 1,1-1-1,-1 1 0,1 0 0,-1-1 1,1 1-1,-1 0 0,0 0 1,0 0-1,0 0 0,0 0 0,0 0 1,0 0-1,0 0 0,0 0 0,0 0 1,0 0-1,0 0 0,-1 1 1,1-1-1,0 1 0,-1-1 0,1 1 1,0-1-1,-1 1 0,1 0 0,-1-1 1,1 1-1,0 0 0,-1 0 1,1 0-1,-1 0 0,1 1 0,0-1 1,-1 0-1,1 0 0,-1 1 0,1-1 1,-2 2-1,0-1-102,0 0 0,0 0 0,0 1 0,0-1 1,0 1-1,0 0 0,0 0 0,1 0 0,-1 0 0,1 0 0,-1 0 0,1 1 0,0-1 1,0 1-1,0 0 0,0 0 0,1 0 0,-1 0 0,1 0 0,-2 4 0,2-4-459,0 1-1,0-1 1,0 1-1,0-1 1,1 1-1,-1-1 1,1 1-1,0 0 1,0-1-1,1 1 1,0 5-1,0-8 175,0 1-1,0-1 0,0 0 1,0 0-1,0 1 0,0-1 1,0 0-1,1 0 0,-1 0 1,0 0-1,1 0 0,-1-1 1,1 1-1,-1 0 0,1-1 0,-1 1 1,1-1-1,-1 1 0,1-1 1,0 0-1,-1 1 0,1-1 1,0 0-1,-1 0 0,1 0 1,-1-1-1,1 1 0,2-1 1,-1 1-740,21 0-4959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39.509"/>
    </inkml:context>
    <inkml:brush xml:id="br0">
      <inkml:brushProperty name="width" value="0.025" units="cm"/>
      <inkml:brushProperty name="height" value="0.025" units="cm"/>
    </inkml:brush>
  </inkml:definitions>
  <inkml:trace contextRef="#ctx0" brushRef="#br0">61 31 6758,'0'0'21829,"-4"9"-21087,-36 92 567,36-89-1133,0 1-1,1-1 0,1 1 1,0 0-1,1 0 0,0 0 1,2 16-1,-1-28-169,0 0 0,0-1-1,1 1 1,-1 0 0,0 0 0,1 0 0,-1-1 0,0 1-1,1 0 1,-1 0 0,1-1 0,-1 1 0,1 0-1,0-1 1,-1 1 0,1-1 0,0 1 0,-1-1 0,1 1-1,0-1 1,0 1 0,-1-1 0,1 0 0,0 1 0,0-1-1,0 0 1,-1 0 0,1 0 0,0 1 0,0-1-1,0 0 1,0 0 0,0 0 0,-1-1 0,1 1 0,0 0-1,0 0 1,0 0 0,0 0 0,-1-1 0,1 1 0,0 0-1,0-1 1,1 0 0,3-1 36,-1 0 0,1 0 0,0 0 0,-1-1-1,0 0 1,7-4 0,5-9-15,0-1 0,-2 0-1,0 0 1,16-26 0,-24 33-24,-1 0 0,1 0 1,-2 0-1,1-1 1,-1 0-1,-1 0 0,0 0 1,-1-1-1,0 1 1,1-14-1,-3 25-3,0-1 0,0 1 0,0 0 0,0-1 0,0 1 0,0 0 0,-1-1 0,1 1 0,0 0 0,0-1 0,0 1 0,0 0 0,0 0 0,0-1 0,-1 1 0,1 0 0,0-1 0,0 1 0,0 0 0,-1 0 0,1-1 0,0 1 0,-1 0 0,1 0 0,0 0 0,0-1 0,-1 1 0,1 0 0,0 0 0,-1 0 0,1 0 0,0 0 0,-1 0 0,1 0 0,0-1 0,-1 1 0,-17 4 0,-15 12 0,-16 28-3466,46-42 3059,0 1 0,0 0 0,1 0-1,-1 0 1,1 1 0,0-1 0,-1 1 0,2-1 0,-1 1 0,0 0-1,1-1 1,0 1 0,-2 7 0,14-9-9081,-10-2 8016,14-1-6909</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40.522"/>
    </inkml:context>
    <inkml:brush xml:id="br0">
      <inkml:brushProperty name="width" value="0.025" units="cm"/>
      <inkml:brushProperty name="height" value="0.025" units="cm"/>
    </inkml:brush>
  </inkml:definitions>
  <inkml:trace contextRef="#ctx0" brushRef="#br0">136 44 9801,'-3'-21'9355,"-7"9"-5124,9 11-4176,0 1 0,-1 0 0,1 0 1,0-1-1,-1 1 0,1 0 0,0 0 0,-1 0 0,1 0 0,0 1 0,0-1 0,-1 0 1,1 0-1,0 1 0,-1-1 0,1 1 0,0-1 0,0 1 0,0 0 0,0-1 0,-1 1 1,1 0-1,0 0 0,0 0 0,0 0 0,1 0 0,-3 2 0,-6 8 287,-1 0 0,2 1-1,0 1 1,0-1 0,1 1-1,0 0 1,2 1 0,-1 0-1,2 0 1,0 0-1,0 0 1,1 1 0,1-1-1,1 1 1,-1 17 0,3-32-336,-1 1 0,0 0 1,0-1-1,0 1 0,0 0 1,0 0-1,1-1 0,-1 1 1,0-1-1,1 1 0,-1 0 1,0-1-1,1 1 1,-1-1-1,1 1 0,-1-1 1,1 1-1,-1-1 0,1 1 1,-1-1-1,1 1 0,0-1 1,-1 0-1,1 1 0,0-1 1,-1 0-1,1 0 0,0 0 1,-1 1-1,1-1 0,0 0 1,-1 0-1,1 0 0,0 0 1,-1 0-1,1 0 0,0 0 1,0 0-1,-1 0 0,1-1 1,0 1-1,-1 0 0,1 0 1,0-1-1,-1 1 0,2-1 1,31-17 309,-24 9-276,0 0 0,0-1 0,-1 0 0,-1-1 1,0 1-1,0-1 0,-1-1 0,0 1 0,-1-1 0,0 0 1,-1 0-1,0-1 0,-1 1 0,-1-1 0,0 0 1,-1 0-1,0 0 0,-1-14 0,0 26-49,0 0-1,0 1 1,0-1-1,-1 0 1,1 1-1,0-1 1,0 0-1,-1 1 1,1-1-1,0 1 1,-1-1-1,1 0 1,-1 1-1,1-1 1,-1 1-1,1-1 1,-1 1-1,1-1 0,-1 1 1,1 0-1,-1-1 1,0 1-1,1 0 1,-1-1-1,1 1 1,-1 0-1,0 0 1,0-1-1,1 1 1,-1 0-1,0 0 1,1 0-1,-1 0 1,0 0-1,1 0 1,-1 0-1,0 0 1,1 0-1,-1 1 1,0-1-1,0 0 1,1 0-1,-1 1 1,1-1-1,-2 1 1,0 0-232,-1 0 1,1 0-1,0 0 0,0 0 1,0 0-1,0 1 0,0-1 1,1 1-1,-1-1 0,0 1 1,1 0-1,-1 0 0,-1 2 1,-3 18-3971,7-9-3445,3-12 1100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40.249"/>
    </inkml:context>
    <inkml:brush xml:id="br0">
      <inkml:brushProperty name="width" value="0.025" units="cm"/>
      <inkml:brushProperty name="height" value="0.025" units="cm"/>
    </inkml:brush>
  </inkml:definitions>
  <inkml:trace contextRef="#ctx0" brushRef="#br0">1 31 18481,'0'0'10506,"8"-2"-8989,-2 1-1399,0 1 1,0-1 0,1 1 0,-1 0-1,0 0 1,0 1 0,0 0 0,0 0 0,0 1-1,0-1 1,6 4 0,24 0-885,-31-6-253,1 0-1,-1-1 0,0 1 1,0-1-1,0 0 1,0 0-1,0 0 1,0-1-1,-1 0 1,9-6-1,8-5-132,-21 14 1249,1 0-1,-1 0 1,0 0-1,0 0 0,0 0 1,0 0-1,0 0 0,0-1 1,1 1-1,-1 0 0,0 0 1,0 0-1,0 0 0,0 0 1,0 0-1,1 0 1,-1 0-1,0 0 0,0 0 1,0 0-1,0 0 0,0 0 1,0 0-1,1 1 0,-1-1 1,0 0-1,0 0 0,0 0 1,0 0-1,0 0 1,0 0-1,1 0 0,-1 0 1,0 0-1,0 0 0,0 1 1,0-1-1,0 0 0,0 0 1,0 0-1,0 0 1,0 0-1,0 0 0,0 1 1,1-1-1,-1 0 0,0 0 1,0 0-1,0 0 0,0 0 1,0 1-1,0-1 0,0 0 1,0 0-1,-1 15 2707,-5 20-863,5-32-1573,1 0-282,-1-1-1,1 1 0,0 0 1,-1-1-1,1 1 0,0 0 1,1 0-1,-1-1 0,0 1 1,1-1-1,0 1 0,1 3 1,10 2-1122,10-16-3785,-4-9-3607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40.884"/>
    </inkml:context>
    <inkml:brush xml:id="br0">
      <inkml:brushProperty name="width" value="0.025" units="cm"/>
      <inkml:brushProperty name="height" value="0.025" units="cm"/>
    </inkml:brush>
  </inkml:definitions>
  <inkml:trace contextRef="#ctx0" brushRef="#br0">224 1 14798,'0'0'13757,"-4"8"-13421,-189 445 3471,190-448-3782,-1 4-19,0 0 0,1-1 1,0 1-1,0 0 0,1 1 1,-2 15-1,4-24-31,0-1 0,0 0 0,0 1-1,0-1 1,0 1 0,0-1 0,0 1 0,0-1 0,0 0 0,0 1 0,0-1-1,0 1 1,0-1 0,0 1 0,1-1 0,-1 0 0,0 1 0,0-1-1,0 1 1,1-1 0,-1 0 0,0 1 0,0-1 0,1 0 0,-1 1-1,0-1 1,1 0 0,-1 0 0,1 1 0,-1-1 0,0 0 0,1 0 0,-1 0-1,1 1 1,-1-1 0,0 0 0,1 0 0,0 0 0,20-7-2437,16-21-4031,-17 2-452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41.225"/>
    </inkml:context>
    <inkml:brush xml:id="br0">
      <inkml:brushProperty name="width" value="0.025" units="cm"/>
      <inkml:brushProperty name="height" value="0.025" units="cm"/>
    </inkml:brush>
  </inkml:definitions>
  <inkml:trace contextRef="#ctx0" brushRef="#br0">54 30 18898,'0'0'8600,"9"-4"-6822,2-1-1351,-1 1 1,1 0 0,-1 1-1,16-3 1,-24 5-393,-1 1 1,1-1 0,0 1-1,0-1 1,0 1-1,0 0 1,0 0 0,0 0-1,0 0 1,0 0-1,0 1 1,0-1 0,0 0-1,0 1 1,0 0 0,0-1-1,0 1 1,-1 0-1,1 0 1,0 0 0,0 0-1,-1 0 1,1 0-1,-1 1 1,1-1 0,-1 0-1,1 1 1,-1 0-1,0-1 1,0 1 0,0-1-1,0 1 1,0 0 0,0 0-1,0 0 1,-1 0-1,2 3 1,-2 3-36,1-1 0,-2 1 0,1 0 0,-1-1 0,0 1 0,0-1 0,-1 1 0,0-1 0,0 0 0,-1 1 0,0-1 0,0 0 0,-1-1 0,0 1 0,-5 6 0,-11 15 0,-2-1 0,-27 26 0,13-13 0,27-31 0,-12 20 0,24-29 0,-1 1 0,1-1 0,-1 1 0,1-1 0,0 0 0,-1 0 0,1 0 0,-1 0 0,1 0 0,-1-1 0,5 0 0,42-22-3341,-32 12-101,-2 0 1,21-18-1,-6 1-4961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41.584"/>
    </inkml:context>
    <inkml:brush xml:id="br0">
      <inkml:brushProperty name="width" value="0.025" units="cm"/>
      <inkml:brushProperty name="height" value="0.025" units="cm"/>
    </inkml:brush>
  </inkml:definitions>
  <inkml:trace contextRef="#ctx0" brushRef="#br0">169 30 9705,'0'0'15978,"-9"2"-13602,2 0-2216,0 0 1,0 1 0,1-1 0,0 1 0,-1 1-1,1-1 1,0 1 0,0 0 0,1 1 0,-1-1 0,1 1-1,0 0 1,0 0 0,1 1 0,-8 10 0,5-5 17,-1 0 0,2 1-1,-1 0 1,2 0 0,0 0 0,0 1 0,1-1 0,0 1 0,1 0 0,1 1 0,-1 17 0,3-30-178,0 0 0,0 0 0,0 0 0,0 0 0,1 0 0,-1 0 0,0 0 0,1 0 0,-1 1 0,1-1 0,-1 0 0,1-1 0,-1 1 0,1 0 0,0 0 0,-1 0 0,1 0 0,0 0 0,0-1 0,0 1 0,0 0 0,0-1 0,0 1 0,0 0 0,0-1 0,0 1 0,0-1 0,0 0 0,0 1 0,0-1 0,0 0 0,0 0 0,0 0 0,0 1 0,0-1 0,1 0 0,-1-1 0,0 1 0,0 0 0,0 0 0,0 0 0,2-1 0,2 0 0,0 0 0,1 0 0,-1-1 0,0 0 0,0 0 0,0 0 0,9-5 0,-3-2 0,0-1 0,-1 0 0,0 0 0,0-1 0,-1 0 0,0-1 0,-1 0 0,-1 0 0,0-1 0,0 0 0,-1 0 0,-1 0 0,0-1 0,-1 0 0,-1 0 0,0 0 0,0 0 0,0-18 0,-3 31-4,0 0 0,0 0 1,0 0-1,0 0 0,0 0 0,-1 0 1,1 1-1,0-1 0,0 0 0,-1 0 1,1 0-1,0 0 0,-1 0 0,1 0 1,-1 0-1,1 0 0,-1 1 0,0-1 1,1 0-1,-1 0 0,0 1 0,1-1 1,-1 0-1,0 1 0,0-1 0,-1 0 1,0 0-19,0 1 0,0-1 1,0 1-1,0 0 0,0 0 1,0 0-1,0 0 0,0 0 1,0 0-1,0 0 0,0 1 1,-3 0-1,-1 1-86,1 0 1,-1 0-1,1 0 1,-1 1-1,1 0 1,0 0-1,0 0 1,-7 7-1,8-5-444,0 0 0,0 0 0,1 0-1,-1 0 1,1 1 0,-3 7 0,0 20-7060,6-23 1734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41.910"/>
    </inkml:context>
    <inkml:brush xml:id="br0">
      <inkml:brushProperty name="width" value="0.025" units="cm"/>
      <inkml:brushProperty name="height" value="0.025" units="cm"/>
    </inkml:brush>
  </inkml:definitions>
  <inkml:trace contextRef="#ctx0" brushRef="#br0">143 30 12396,'0'0'16933,"-10"1"-16565,5 0-340,1-1 0,-1 1-1,1 0 1,-1 0-1,1 0 1,0 1-1,0-1 1,-1 1-1,1 0 1,1 0-1,-1 1 1,0-1 0,0 1-1,1 0 1,-1 0-1,1 0 1,0 0-1,0 1 1,0-1-1,1 1 1,-1 0-1,1 0 1,0 0 0,-3 8-1,-27 66 1252,30-71-1169,0 0 0,0 0 0,1 0 1,0 0-1,1 0 0,-1 0 0,1 0 1,1 0-1,1 12 0,-2-18-110,1 1 0,0-1 0,0 0 0,0 0 0,-1 0 0,1 0 0,0 0 0,0 0 0,1 0 0,-1 0 0,0 0 0,0 0 0,0 0 0,1 0 0,-1-1 0,0 1 0,1-1 0,-1 1 0,0-1 0,1 1 0,-1-1 0,1 0 0,-1 0 0,0 0 0,1 0 0,-1 0 0,1 0 0,-1 0 0,1 0 0,1-1 0,45-10 0,-36 6 0,-1-2 0,1 0 0,-1 0 0,-1-1 0,0 0 0,0-1 0,0 0 0,-1 0 0,14-20 0,-17 22 0,-2 0 0,1 0 0,-1-1 0,1 1 0,-2-1 0,1 0 0,-1 0 0,-1 0 0,0 0 0,0-1 0,0 1 0,-1 0 0,0-1 0,-1 0 0,0 1 0,-1-10 0,0 16-20,1 1 0,-1-1 0,0 1 0,0-1 0,-1 1 0,1-1 0,0 1 0,0 0 0,-1 0 0,1 0 0,-1-1 0,1 1 0,-1 1 0,1-1 0,-1 0 0,0 0 0,1 1 0,-1-1 0,0 0 1,0 1-1,1 0 0,-1-1 0,0 1 0,0 0 0,0 0 0,1 0 0,-1 0 0,0 1 0,-3-1 0,1 0-118,0 1 1,0-1 0,-1 1-1,1-1 1,0 1 0,0 0-1,0 1 1,0-1 0,0 1-1,0 0 1,-7 4 0,-3 17-5247,11-5-1004,3-6-733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42.405"/>
    </inkml:context>
    <inkml:brush xml:id="br0">
      <inkml:brushProperty name="width" value="0.025" units="cm"/>
      <inkml:brushProperty name="height" value="0.025" units="cm"/>
    </inkml:brush>
  </inkml:definitions>
  <inkml:trace contextRef="#ctx0" brushRef="#br0">1 298 15791,'0'0'16079,"9"-9"-15294,259-271-673,-268 279-112,0 1 0,0-1 0,1 1 0,-1-1 0,0 1 0,1-1 0,-1 1 0,0 0 0,1-1 0,-1 1 0,1-1 0,-1 1 0,1 0 0,-1-1 0,1 1 0,-1 0 0,1 0 0,-1-1 0,1 1 0,-1 0 0,1 0 0,-1 0 0,1 0 0,-1 0 0,1-1 0,0 1 0,-1 0 0,1 0 0,0 1 0,-2 15 0,-16 26 0,-30 47 0,26-52 0,2 0 0,2 0 0,-16 49 0,32-75-3062,1-10 2943,0-1-1,1 0 0,-1 0 0,0 0 0,0 0 0,0 1 0,0-1 1,0 0-1,0 0 0,0 0 0,0 0 0,0 0 0,0 1 0,0-1 0,1 0 1,-1 0-1,0 0 0,0 0 0,0 0 0,0 0 0,0 1 0,1-1 1,-1 0-1,0 0 0,0 0 0,0 0 0,0 0 0,1 0 0,-1 0 0,0 0 1,0 0-1,0 0 0,0 0 0,1 0 0,-1 0 0,0 0 0,0 0 1,0 0-1,0 0 0,1 0 0,-1 0 0,0 0 0,0 0 0,0 0 0,0 0 1,1-1-1,-1 1 0,0 0 0,0 0 0,0 0 0,0 0 0,0 0 1,1-1-1,6-6-7514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43.668"/>
    </inkml:context>
    <inkml:brush xml:id="br0">
      <inkml:brushProperty name="width" value="0.025" units="cm"/>
      <inkml:brushProperty name="height" value="0.025" units="cm"/>
    </inkml:brush>
  </inkml:definitions>
  <inkml:trace contextRef="#ctx0" brushRef="#br0">2034 138 5061,'0'-3'447,"0"-1"0,0 1 1,0-1-1,-1 1 0,1 0 1,-1-1-1,1 1 0,-1 0 1,0 0-1,-1-1 0,1 1 0,0 0 1,-1 0-1,-2-3 0,1 3-23,-1 0 0,1 0 0,-1 0 0,1 1 0,-1 0 0,0 0 1,0 0-1,0 0 0,0 0 0,0 1 0,-5-1 0,-39-9 96,0 2-1,-1 3 1,0 2 0,-84 2 0,32 1-440,-158-11-31,-148-1 145,320 15 286,0 3-1,-143 29 1,178-23-103,0 2 0,0 2 0,-85 38-1,122-45-283,1 0-1,0 1 0,0 0 0,1 1 0,0 1 0,0 0 0,-10 14 0,16-17-51,1 0 0,0 1 0,0 0 0,1 0 0,0 1 0,1 0 0,0-1 0,0 1-1,1 1 1,0-1 0,1 0 0,-1 13 0,2-5-3,1-1-1,0 1 1,1-1-1,1 1 1,1-1 0,0 0-1,1 0 1,1 0-1,7 17 1,-1-11-64,1 1-1,0-1 1,2-1 0,1 0-1,27 31 1,-14-23-80,1-1 0,2-2 0,0-1 0,2-1 0,1-2 0,1-1 0,61 28 0,-48-32-60,-1-1 1,2-3-1,0-1 0,1-3 0,0-2 1,0-3-1,1-1 0,-1-3 0,1-1 1,-1-4-1,1-1 0,79-19 0,-59 6 526,-1-3-1,-1-3 0,-1-3 0,-1-3 1,-2-3-1,-1-3 0,-2-2 0,66-54 0,-98 68 58,-1-2 0,-1 0 0,48-60-1,-67 75-309,-1-1-1,0-1 0,0 1 1,-1-1-1,-1-1 0,0 1 0,-1-1 1,0 0-1,-1 0 0,-1-1 1,0 1-1,-1-1 0,0-19 0,-2 27-64,-1 0 0,0 1 0,-1-1 0,1 1-1,-1-1 1,0 1 0,-1 0 0,0 0-1,0 0 1,0 0 0,-1 0 0,1 1 0,-1 0-1,-1-1 1,1 2 0,-1-1 0,0 0 0,0 1-1,0 0 1,-1 0 0,1 0 0,-1 1-1,0 0 1,0 0 0,-8-3 0,-8-2-108,0 1 1,-1 1 0,0 0-1,0 2 1,-47-3-1,-223 11-7167,201 2-182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59.585"/>
    </inkml:context>
    <inkml:brush xml:id="br0">
      <inkml:brushProperty name="width" value="0.025" units="cm"/>
      <inkml:brushProperty name="height" value="0.025" units="cm"/>
    </inkml:brush>
  </inkml:definitions>
  <inkml:trace contextRef="#ctx0" brushRef="#br0">224 4 16271,'-47'-2'2096,"-43"1"1898,84 1-3559,0 0 1,1 1-1,-1 0 0,0 0 0,0 1 0,0 0 0,1 0 1,-1 0-1,1 0 0,-1 1 0,-6 4 0,11-6-411,1-1 0,-1 1 1,0 0-1,0-1 0,0 1 0,1 0 0,-1-1 0,0 1 0,1 0 0,-1 0 0,1 0 0,-1 0 0,1 0 0,-1 0 0,1 0 0,0 0 0,-1 0 0,1 0 0,0 0 0,0 0 0,0 0 0,0 0 0,0 0 0,0 0 0,0 0 0,0 0 0,0 0 0,0 0 0,1 0 0,-1 0 0,0 0 0,1 0 0,-1 0 0,0 0 0,1 0 0,0-1 0,-1 1 0,1 0 0,-1 0 0,1 0 0,0-1 0,0 1 0,-1 0 1,1-1-1,0 1 0,0 0 0,0-1 0,0 1 0,1 0 0,4 2-18,0 1 0,0-1 0,0 0 0,0 0 0,0-1 0,8 2 0,19 3-952,0-2 0,48 1 0,-61-5-864,0-2 0,-1 0 0,1-1 0,0-1 0,27-8 0,-4-5-5632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7:59.912"/>
    </inkml:context>
    <inkml:brush xml:id="br0">
      <inkml:brushProperty name="width" value="0.025" units="cm"/>
      <inkml:brushProperty name="height" value="0.025" units="cm"/>
    </inkml:brush>
  </inkml:definitions>
  <inkml:trace contextRef="#ctx0" brushRef="#br0">46 0 12460,'0'0'11200,"10"0"-10741,31 3-118,1 1-1,0 2 1,-1 2 0,-1 2 0,51 19-1,-89-28-267,0-1 0,0 1 0,0 0 0,0-1 0,-1 1 0,1 0 0,0 0 0,-1 1 0,1-1-1,0 0 1,-1 0 0,0 1 0,1-1 0,-1 1 0,0-1 0,0 1 0,1 0 0,-1-1-1,-1 1 1,3 3 0,-3-3 11,0 0-1,0 0 0,0 0 0,-1 0 0,1 0 1,0 0-1,-1 0 0,1-1 0,-1 1 1,0 0-1,1 0 0,-1-1 0,0 1 1,0 0-1,0-1 0,0 1 0,-3 2 0,-6 6 301,-1 0-1,0 0 0,-1-1 0,-17 12 0,20-16-315,-38 28-204,-92 62 1034,48-30-8408,78-54 186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1.064"/>
    </inkml:context>
    <inkml:brush xml:id="br0">
      <inkml:brushProperty name="width" value="0.025" units="cm"/>
      <inkml:brushProperty name="height" value="0.025" units="cm"/>
    </inkml:brush>
  </inkml:definitions>
  <inkml:trace contextRef="#ctx0" brushRef="#br0">152 0 11723,'0'0'7751,"-50"73"-6822,30-38 256,4 4-224,2 1-96,3-1-160,1-3-513,7-4-128,1-6-32,2-8-192,0-9-353,0-8-736,-10-8-3107,-5-13-1089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1.423"/>
    </inkml:context>
    <inkml:brush xml:id="br0">
      <inkml:brushProperty name="width" value="0.025" units="cm"/>
      <inkml:brushProperty name="height" value="0.025" units="cm"/>
    </inkml:brush>
  </inkml:definitions>
  <inkml:trace contextRef="#ctx0" brushRef="#br0">0 88 16015,'0'0'2103,"4"-9"-133,-3 6-1838,1-1 0,-1 1 0,1-1 0,0 1 0,0 0 0,1-1 0,-1 1 0,1 1 0,-1-1 0,1 0-1,0 0 1,0 1 0,5-3 0,-1 1-10,0 1-1,0-1 1,1 2-1,0-1 1,-1 1-1,1 0 1,9-1-1,20-2 55,1 1-1,-1 2 1,38 3-1,-58 0-175,0 1 1,0 0-1,-1 1 0,0 1 0,1 0 1,-1 2-1,-1 0 0,1 0 0,16 10 1,-27-13 74,0 0 0,-1 1 0,1-1 1,0 1-1,-1 0 0,0 0 0,0 1 1,0-1-1,0 1 0,-1-1 0,0 1 1,0 0-1,0 1 0,0-1 1,-1 0-1,0 1 0,0 0 0,-1-1 1,1 1-1,-1 0 0,0 0 0,-1 0 1,0-1-1,0 1 0,0 0 0,0 0 1,-1 0-1,0 0 0,-2 5 0,-1 3 425,-1-1 0,0 0-1,-1 0 1,-1 0-1,0-1 1,0 0 0,-1-1-1,-1 1 1,0-2 0,-1 1-1,-10 9 1,3-5-314,-1-1 0,0 0-1,-40 22 1,48-31-168,-2 0-1,1 0 1,-1-1 0,1 0-1,-1-1 1,0-1 0,-1 1-1,-23-1 1,35-1-148,0-1 1,-1 0-1,1 0 1,-1 0-1,1-1 0,0 1 1,-1 0-1,1 0 0,-1-1 1,1 1-1,0-1 1,-1 1-1,1-1 0,0 0 1,0 1-1,0-1 1,-1 0-1,1 0 0,0 0 1,0 0-1,0 0 1,0 0-1,0 0 0,1 0 1,-1 0-1,0-1 0,0 1 1,1 0-1,-1 0 1,1-1-1,-1 1 0,1 0 1,-1-3-1,1 1-200,0 1 0,0 0 0,0-1 0,0 1 0,1 0 0,-1-1 0,1 1 0,-1 0 0,1-1 0,0 1 0,0 0 0,0 0 0,0 0 0,0 0-1,1 0 1,-1 0 0,0 0 0,1 0 0,3-2 0,3-2-1545,0 0-1,0 1 1,0 0-1,1 0 0,17-6 1,18-4-6229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40.858"/>
    </inkml:context>
    <inkml:brush xml:id="br0">
      <inkml:brushProperty name="width" value="0.025" units="cm"/>
      <inkml:brushProperty name="height" value="0.025" units="cm"/>
    </inkml:brush>
  </inkml:definitions>
  <inkml:trace contextRef="#ctx0" brushRef="#br0">36 0 5765,'0'0'19763,"-3"12"-17862,1-5-1694,-6 19 495,2 1 0,0 0 0,1 0 0,2 1 1,0 28-1,3-55-689,1 0-1,-1 0 1,1 0 0,-1 0 0,1 0-1,-1 0 1,1 0 0,0 0-1,0 0 1,-1 0 0,1 0 0,0-1-1,0 1 1,0 0 0,0 0 0,0-1-1,0 1 1,0-1 0,0 1 0,0-1-1,0 1 1,0-1 0,0 0 0,0 1-1,0-1 1,0 0 0,1 0 0,-1 0-1,0 0 1,0 0 0,0 0 0,0 0-1,0 0 1,1-1 0,-1 1 0,2-1-1,2 0 18,1 0 0,-1 0 0,0 0 0,0-1-1,0 0 1,0 0 0,5-3 0,3-7-111,-1 0 0,0 0 1,-1-1-1,-1-1 0,0 0 0,0 0 1,11-25-1,-30 60 125,4-10-64,1 0-1,0 1 1,1-1 0,0 1 0,0-1 0,1 1 0,0 16-1,2-25-314,1 3-1320,3-5-3198,4-1-3603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2.048"/>
    </inkml:context>
    <inkml:brush xml:id="br0">
      <inkml:brushProperty name="width" value="0.025" units="cm"/>
      <inkml:brushProperty name="height" value="0.025" units="cm"/>
    </inkml:brush>
  </inkml:definitions>
  <inkml:trace contextRef="#ctx0" brushRef="#br0">78 333 13741,'0'0'13047,"-6"8"-11547,4-7-1437,-10 14 359,0 1 0,-14 25 0,23-37-384,1-1 0,0 1 0,0 0 0,0 0 0,0 0 1,1 0-1,0 1 0,0-1 0,0 0 0,0 1 0,0-1 1,1 0-1,0 1 0,0-1 0,0 1 0,1-1 0,-1 0 1,1 1-1,0-1 0,2 5 0,-2-7-22,1-1 0,-1 1 0,1-1 0,-1 0 0,1 1 0,0-1 1,0 0-1,0 0 0,0 0 0,-1 0 0,1-1 0,0 1 0,1 0 0,-1-1 0,0 1 0,0-1 0,0 0 0,0 0 0,0 0 0,0 0 0,5 0 0,-1-1 38,0 1-1,0-1 0,0 0 0,-1 0 1,1-1-1,11-4 0,-9 1-39,0 0 0,0 0-1,0 0 1,0-1 0,-1-1-1,0 1 1,0-1 0,-1 0-1,0-1 1,0 0 0,-1 1-1,0-2 1,0 1 0,-1-1 0,0 1-1,-1-1 1,1 0 0,-2-1-1,1 1 1,-1 0 0,-1-1-1,1-15 1,-2 27 0,0 0 0,0-1 0,0 1-1,0 0 1,-1-1 0,1 1 0,-1 0 0,1-1 0,-1 1 0,0-1-1,1 1 1,-1-1 0,0 1 0,0-1 0,0 0 0,0 1-1,0-1 1,0 0 0,-1 0 0,1 0 0,0 0 0,0 0 0,-1 0-1,1 0 1,-1 0 0,1 0 0,-1-1 0,1 1 0,-1-1 0,0 1-1,1-1 1,-1 1 0,0-1 0,1 0 0,-1 0 0,0 0-1,1 0 1,-1 0 0,0 0 0,1 0 0,-1-1 0,0 1 0,1-1-1,-1 1 1,1-1 0,-1 0 0,1 1 0,-1-1 0,1 0-1,-1 0 1,1 0 0,0 0 0,-1 0 0,1 0 0,0-1 0,0 1-1,0 0 1,0 0 0,0-1 0,0 1 0,0-1 0,1 1-1,-2-4 1,3 7-15,-1-1-1,1 1 1,0-1-1,0 1 1,0-1-1,0 0 1,0 1-1,0-1 0,0 0 1,1 0-1,-1 0 1,0 0-1,1 0 1,-1 0-1,0 0 1,1 0-1,-1-1 1,1 1-1,0-1 1,-1 1-1,1-1 0,0 1 1,-1-1-1,1 0 1,0 0-1,-1 0 1,1 0-1,2 0 1,52-3-809,-44 0 397,1-1 0,-1 0-1,1-1 1,-1 0 0,-1-1-1,1 0 1,-1-1 0,0 0 0,-1-1-1,1 0 1,-1-1 0,-1 0 0,0 0-1,0-1 1,-1 0 0,9-15 0,-3 3 459,0 0 1,-2-2 0,0 1 0,-2-1-1,-1-1 1,-1 0 0,6-29 0,-44 174 2477,18-78-1174,2 0 1,2 1 0,-5 65 0,12-82-1350,-1-15-3,1 0 1,1 0-1,0-1 0,0 1 1,1 0-1,1 0 0,0 0 0,0 0 1,6 15-1,-17-72-1637,-13 9 1268,-2 0 0,-1 2 0,-35-38 0,40 49 686,20 24-290,0 0 1,-1-1-1,1 1 0,0 0 0,0 0 1,0 0-1,0-1 0,0 1 1,0 0-1,0 0 0,-1 0 1,1-1-1,0 1 0,0 0 0,0 0 1,0-1-1,0 1 0,0 0 1,0 0-1,0-1 0,0 1 0,0 0 1,0 0-1,0 0 0,1-1 1,-1 1-1,0 0 0,0 0 0,0-1 1,0 1-1,0 0 0,0 0 1,0 0-1,1 0 0,-1-1 1,0 1-1,0 0 0,0 0 0,0 0 1,1 0-1,-1-1 0,0 1 1,0 0-1,0 0 0,1 0 0,-1 0 1,0 0-1,0 0 0,0 0 1,1 0-1,-1 0 0,23-5 337,40 5-647,-48 0 393,28 1-560,57-3-3988,-35-8-4195,-11-6-4573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2.516"/>
    </inkml:context>
    <inkml:brush xml:id="br0">
      <inkml:brushProperty name="width" value="0.025" units="cm"/>
      <inkml:brushProperty name="height" value="0.025" units="cm"/>
    </inkml:brush>
  </inkml:definitions>
  <inkml:trace contextRef="#ctx0" brushRef="#br0">0 22 12748,'0'0'15279,"60"1"-14158,-35-2-801,5-2-256,4-1-673,2 2-2690,-2-4-2722,1 0-7849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3.389"/>
    </inkml:context>
    <inkml:brush xml:id="br0">
      <inkml:brushProperty name="width" value="0.025" units="cm"/>
      <inkml:brushProperty name="height" value="0.025" units="cm"/>
    </inkml:brush>
  </inkml:definitions>
  <inkml:trace contextRef="#ctx0" brushRef="#br0">244 56 11307,'0'0'18807,"0"-8"-17462,0 4-1208,0 3-109,0-1 0,0 0 0,0 1 0,0-1 0,0 1 0,0-1 0,0 1-1,0-1 1,0 1 0,-1-1 0,1 1 0,-1-1 0,1 1 0,-1-1 0,0 1-1,0-1 1,1 1 0,-1 0 0,0 0 0,0-1 0,0 1 0,0 0-1,-1 0 1,1 0 0,0 0 0,0 0 0,-1 0 0,1 0 0,0 1 0,-1-1-1,1 0 1,-1 1 0,1-1 0,-1 1 0,1 0 0,-1-1 0,1 1 0,-1 0-1,1 0 1,-1 0 0,-2 0 0,-4 0-28,-1 1 0,0-1 0,0 2 0,1-1 0,-1 1 0,1 0 0,0 1 0,-1 0 0,1 0 0,0 1 0,1 0 0,-1 1 0,1-1 0,-1 1 0,2 1 0,-1-1 0,0 1 0,1 0 0,0 1 0,1 0 0,-1 0 0,1 0 0,1 0 0,-1 1 0,-5 13 0,8-16 0,0 0 0,0 0 0,0 0 0,1 0 0,0 0 0,0 1 0,0-1 0,0 8 0,1-11 0,0 0 0,0-1 0,0 1 0,1-1 0,-1 1 0,1-1 0,-1 1 0,1-1 0,-1 1 0,1-1 0,0 0 0,0 1 0,0-1 0,-1 0 0,1 1 0,1-1 0,-1 0 0,0 0 0,0 0 0,0 0 0,0 0 0,1 0 0,-1 0 0,1-1 0,-1 1 0,0 0 0,1-1 0,-1 1 0,1-1 0,-1 1 0,1-1 0,2 0 0,12 2-695,0 0 1,-1-1-1,24-2 1,-16-2-1268,0 0-1,-1-2 1,0 0 0,0-2 0,-1 0-1,0-1 1,21-12 0,-10 2-9831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3.948"/>
    </inkml:context>
    <inkml:brush xml:id="br0">
      <inkml:brushProperty name="width" value="0.025" units="cm"/>
      <inkml:brushProperty name="height" value="0.025" units="cm"/>
    </inkml:brush>
  </inkml:definitions>
  <inkml:trace contextRef="#ctx0" brushRef="#br0">201 6 11243,'0'0'13500,"-10"-2"-11327,6 1-2004,-1 0-1,1 1 1,-1-1-1,1 1 1,-1-1-1,1 1 1,-1 1-1,0-1 1,1 1 0,-1-1-1,1 2 1,-1-1-1,1 0 1,0 1-1,-1-1 1,1 1-1,0 1 1,0-1-1,0 0 1,-4 5-1,-6 4 259,1 1 0,-22 27-1,31-35-346,0 1-1,1 0 0,0 0 1,0 1-1,0-1 1,0 0-1,1 1 0,0 0 1,1 0-1,-1-1 0,1 1 1,-1 8-1,2-13-79,0-1 0,1 1 0,-1 0 0,0-1 0,0 1 0,1-1 0,-1 1 0,0 0 0,1-1 0,-1 1 0,1-1 0,-1 1 0,1-1 0,-1 1 0,1-1 0,-1 0 0,1 1 0,-1-1 0,1 0 0,-1 1 0,1-1 0,0 0 0,-1 0 0,1 1 0,0-1 0,-1 0 0,1 0 0,0 0 0,-1 0 0,1 0 0,0 0 0,-1 0 0,1 0 0,1 0 0,28-2 0,-27 1 0,19-4 0,-1-2 0,1 0 0,-1-2 0,0 0 0,-1-1 0,0-2 0,31-22 0,22-11 0,-72 44 0,0 1 0,-1-1 0,1 1 0,0-1 0,0 1 0,0-1 0,0 1 0,-1 0 0,1-1 0,0 1 0,0 0 0,0 0 0,0 0 0,0 0 0,0 0 0,0 0 0,0 0 0,0 0 0,0 0 0,-1 0 0,3 1 0,-3-1 0,1 1 0,-1-1 0,1 1 0,-1 0 0,1-1 0,-1 1 0,0 0 0,1 0 0,-1-1 0,0 1 0,0 0 0,1-1 0,-1 1 0,0 0 0,0 0 0,0 0 0,0-1 0,0 1 0,0 0 0,0 1 0,-14 59 0,4-23 0,11-37 0,0 0 0,0-1 0,0 1 0,1-1 0,-1 1 0,0-1 0,0 0 0,1 1 0,-1-1 0,0 0 0,1 0 0,-1 0 0,0 0 0,0 0 0,1 0 0,-1 0 0,0-1 0,0 1 0,1 0 0,-1-1 0,1 0 0,9-3 0,-1 0 0,0-1 0,0 0 0,11-9 0,-15 9 0,1 1 0,-1-1 0,1 2 0,0-1 0,0 1 0,0 0 0,1 0 0,-1 1 0,1 0 0,0 0 0,8-1 0,-16 4 0,1-1 0,0 1 0,0 0 0,0-1 0,-1 1 0,1 0 0,-1-1 0,1 1 0,0 0 0,-1 0 0,1 0 0,-1-1 0,0 1 0,1 0 0,-1 0 0,1 0 0,-1 0 0,0 0 0,0 0 0,0 0 0,0 0 0,0 0 0,0 0 0,0 0 0,0 0 0,0 1 0,-1 38 0,1-30 0,1-9 0,0-1 0,-1 1 0,1-1 0,0 1 0,0-1 0,-1 1 0,1-1 0,0 0 0,0 1 0,0-1 0,0 0 0,0 0 0,-1 1 0,1-1 0,0 0 0,0 0 0,0 0 0,0 0 0,0 0 0,0-1 0,0 1 0,0 0 0,0 0 0,-1-1 0,2 1 0,26-6 0,25-20-67,-45 21 45,-1 0 1,2 1-1,-1 0 0,1 0 1,-1 1-1,1 0 1,0 1-1,17-3 0,-26 5 8,0 0-1,1 1 0,-1-1 0,1 0 0,-1 1 0,0-1 0,0 0 0,1 1 0,-1-1 0,0 0 1,0 1-1,1-1 0,-1 1 0,0-1 0,0 1 0,0-1 0,0 1 0,0-1 0,1 1 1,-1-1-1,0 0 0,0 1 0,0-1 0,0 1 0,-1-1 0,1 1 0,0-1 0,0 1 0,0-1 1,0 1-1,0-1 0,-1 1 0,1-1 0,0 0 0,0 1 0,0-1 0,-1 1 0,1-1 0,0 0 1,-1 1-1,-6 12-2180,3-7-4352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4.415"/>
    </inkml:context>
    <inkml:brush xml:id="br0">
      <inkml:brushProperty name="width" value="0.025" units="cm"/>
      <inkml:brushProperty name="height" value="0.025" units="cm"/>
    </inkml:brush>
  </inkml:definitions>
  <inkml:trace contextRef="#ctx0" brushRef="#br0">127 0 17777,'0'0'8776,"1"9"-6464,0 15-1765,-1 0 0,-2 1 1,0-1-1,-8 32 0,4-22 36,-3 66 0,9-99-583,0-1 1,0 1-1,0 0 1,0 0-1,1-1 1,-1 1-1,0 0 1,0 0-1,1-1 1,-1 1-1,1 0 1,-1 0-1,0-1 1,1 1-1,-1-1 1,1 1-1,0 0 1,-1-1-1,1 1 1,-1-1-1,1 1 1,0-1-1,-1 0 1,1 1-1,0-1 0,0 0 1,-1 1-1,1-1 1,0 0-1,0 0 1,-1 0-1,1 1 1,0-1-1,0 0 1,0 0-1,-1 0 1,1 0-1,0-1 1,0 1-1,-1 0 1,1 0-1,0 0 1,0-1-1,-1 1 1,1 0-1,0-1 1,1 0-1,43-18-63,-37 15 7,-2 1-160,0 0 1,0 0-1,0 1 0,0 0 1,1 0-1,-1 1 0,1 0 1,7-1-1,-13 2 189,0 0 1,0 0-1,1 0 0,-1 1 0,0-1 1,0 0-1,0 0 0,0 1 0,0-1 1,0 1-1,0-1 0,0 1 0,0-1 0,-1 1 1,1 0-1,0-1 0,0 1 0,0 0 1,-1 0-1,1-1 0,1 3 0,-1-1 41,-1 0-1,1 0 1,0 0-1,-1 1 1,1-1-1,-1 0 1,0 1-1,0-1 1,0 0-1,0 1 0,0-1 1,0 0-1,-1 1 1,0 2-1,-1-1 64,0 1-1,0 0 1,0-1-1,-1 0 1,1 1-1,-1-1 1,0 0-1,0 0 1,-1-1-1,1 1 0,-1-1 1,0 1-1,0-1 1,0-1-1,0 1 1,-7 3-1,-7 4 299,0-1-1,-33 11 1,40-17-375,0 0 0,0 0 0,0-1 0,0 0 0,-1-1 0,1 0 0,-18-2 0,29 1-7,-1 0 0,0 0 0,1 0 0,-1 0 0,0 0 1,0-1-1,1 1 0,-1 0 0,0 0 0,1-1 0,-1 1 0,1 0 0,-1-1 0,0 1 0,1-1 0,-1 1 0,1-1 1,-1 1-1,1-1 0,-1 1 0,1-1 0,0 1 0,-1-1 0,1 0 0,0 1 0,-1-1 0,1 0 0,0 1 0,0-1 1,-1 0-1,1 1 0,0-1 0,0 0 0,0 0 0,0 1 0,0-1 0,0 0 0,0 1 0,0-1 0,0 0 0,1 1 1,-1-1-1,0 0 0,0 0 0,1 1 0,-1-1 0,0 1 0,1-1 0,-1 0 0,0 1 0,1-1 0,-1 1 0,1-1 1,0 0-1,27-32-1871,30-7-7795,-25 14 1745</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4.786"/>
    </inkml:context>
    <inkml:brush xml:id="br0">
      <inkml:brushProperty name="width" value="0.025" units="cm"/>
      <inkml:brushProperty name="height" value="0.025" units="cm"/>
    </inkml:brush>
  </inkml:definitions>
  <inkml:trace contextRef="#ctx0" brushRef="#br0">93 1 18546,'0'0'10548,"-4"12"-8391,-6 14-1846,-41 133 657,43-131-909,2 0 1,0 1-1,-1 56 0,6-83-203,1-1 0,0 0 1,0 0-1,1 1 0,-1-1 0,0 0 1,0 0-1,0 1 0,1-1 0,-1 0 1,1 0-1,-1 0 0,1 0 0,-1 0 1,1 0-1,0 0 0,0 0 0,-1 0 1,1 0-1,0 0 0,0 0 1,0 0-1,0 0 0,0-1 0,0 1 1,0 0-1,0-1 0,0 1 0,0-1 1,3 1-1,0 0-1011,0 0 1,1-1-1,-1 1 0,1-1 1,-1 0-1,1-1 1,7-1-1,13-4-10104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5.111"/>
    </inkml:context>
    <inkml:brush xml:id="br0">
      <inkml:brushProperty name="width" value="0.025" units="cm"/>
      <inkml:brushProperty name="height" value="0.025" units="cm"/>
    </inkml:brush>
  </inkml:definitions>
  <inkml:trace contextRef="#ctx0" brushRef="#br0">113 1 11403,'0'0'13677,"-10"8"-10277,-3 3-2691,0 1 0,1 0 0,-15 19 0,23-25-597,0 0-1,0 0 1,0 1 0,0-1-1,1 1 1,0 0-1,1 0 1,-1 0 0,1 0-1,1 0 1,-1 0-1,0 13 1,2-18-112,1-1 0,-1 1 0,0-1 0,0 1 0,1-1 0,-1 1 0,1-1 0,-1 1 0,1-1 0,0 0 0,0 1 0,-1-1 0,1 0 0,0 1 0,0-1 0,0 0 0,1 0 0,-1 0 0,0 0 0,0 0 0,0 0 0,1 0 0,-1-1 0,0 1 0,1 0 0,-1-1 0,1 1 0,-1-1 0,1 1 0,-1-1 0,1 0 0,-1 1 0,1-1 0,-1 0 0,1 0 0,0 0 0,1-1 0,2 1 0,0 0 0,0 0 0,0-1 0,0 0 0,0 0 0,-1 0 0,1-1 0,0 1 0,0-1 0,7-5 0,-2 0 0,1-1 0,-2-1 0,1 0 0,-2 0 0,1-1 0,-1 0 0,0-1 0,-1 0 0,-1 0 0,1 0 0,7-23 0,-14 34 0,0 0 0,0 1 0,0-1 0,0 0 0,-1 0 0,1 0 0,0 0 0,0 0 0,0 0 0,0 0 0,0 0 0,-1 0 0,1 0 0,0-1 0,0 1 0,0 0 0,0 0 0,-1 0 0,1 0 0,0 0 0,0 0 0,0 0 0,0 0 0,0 0 0,0 0 0,-1 0 0,1-1 0,0 1 0,0 0 0,0 0 0,0 0 0,0 0 0,0 0 0,0-1 0,0 1 0,0 0 0,0 0 0,0 0 0,0 0 0,-1 0 0,1-1 0,0 1 0,0 0 0,0 0 0,0 0 0,0 0 0,0 0 0,1-1 0,-1 1 0,0 0 0,0 0 0,-10 9 0,2-2 0,1 2 0,0-1 0,1 1 0,0 0 0,0 0 0,1 1 0,0 0 0,1 0 0,0 0 0,0 0 0,-2 15 0,6-24-36,0-1 0,-1 0 0,1 1 0,0-1 0,0 0 0,0 1 0,0-1 0,0 0-1,0 1 1,0-1 0,0 1 0,1-1 0,-1 0 0,0 1 0,0-1 0,0 0 0,0 1 0,0-1 0,1 0 0,-1 0 0,0 1 0,0-1 0,0 0 0,1 1-1,-1-1 1,0 0 0,0 0 0,1 1 0,-1-1 0,0 0 0,1 0 0,-1 0 0,0 0 0,1 1 0,-1-1 0,0 0 0,1 0 0,15-5-3567,12-18-7247,-7 0-4108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5.466"/>
    </inkml:context>
    <inkml:brush xml:id="br0">
      <inkml:brushProperty name="width" value="0.025" units="cm"/>
      <inkml:brushProperty name="height" value="0.025" units="cm"/>
    </inkml:brush>
  </inkml:definitions>
  <inkml:trace contextRef="#ctx0" brushRef="#br0">181 0 18065,'0'0'13843,"-9"9"-13101,-1 0-643,1-2-97,0 0 0,1 1 1,0 0-1,0 0 0,1 1 0,0 0 1,-9 14-1,16-22-36,-1 0 1,0 0-1,1 0 1,-1 0-1,1 0 1,-1 0-1,1 0 1,0 0-1,-1 0 1,1 0-1,0 0 1,0 0-1,0 0 1,0 0-1,0 0 1,0 0-1,0 0 1,0 0-1,0 0 1,0 0-1,0 0 1,1 0-1,-1 0 1,1 0-1,-1 0 1,0 0-1,1 0 0,0 0 1,-1 0-1,1 0 1,-1 0-1,1 0 1,0-1-1,0 1 1,0 0-1,-1 0 1,1-1-1,0 1 1,0-1-1,0 1 1,0-1-1,0 1 1,2 0-1,5 0-428,-1 0 0,1-1 0,0 0 0,0 0 0,12-2 0,-15 1 285,0 1 0,1-1 0,-1 1 0,0 0 0,1 0 0,-1 1 0,0 0 0,7 1 0,-11-1 247,-1-1 1,1 1-1,0-1 1,-1 1-1,1 0 1,-1-1-1,1 1 0,-1 0 1,1 0-1,-1-1 1,0 1-1,1 0 1,-1 0-1,0 0 1,0 0-1,1-1 1,-1 1-1,0 0 0,0 0 1,0 0-1,0 0 1,0 0-1,0 0 1,0-1-1,-1 1 1,1 0-1,0 0 1,0 0-1,-1 0 0,1 0 1,0-1-1,-1 1 1,1 0-1,-1 0 1,-18 26 2588,6-16-2535,-1-1 0,-1 0 1,1-1-1,-23 10 1,28-15-116,0 0 0,0-1 1,0 0-1,-1 0 0,1-1 1,-1 0-1,1-1 0,-1 0 1,-12-1-1,21 0-54,1-1 0,0 0 0,0 1 0,0-1 0,-1 0 0,1 1 0,0-1 0,0 0 0,0 0 0,0 1 0,0-1 0,0 0 0,0 1 0,0-1 0,1 0 0,-1 1 0,0-1 0,0 0 0,0 1 0,1-1 0,-1 0 0,0 1 0,1-1 0,-1 1-1,1-1 1,-1 1 0,1-1 0,-1 1 0,1-1 0,34-24-13237,-11 11-15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05.838"/>
    </inkml:context>
    <inkml:brush xml:id="br0">
      <inkml:brushProperty name="width" value="0.025" units="cm"/>
      <inkml:brushProperty name="height" value="0.025" units="cm"/>
    </inkml:brush>
  </inkml:definitions>
  <inkml:trace contextRef="#ctx0" brushRef="#br0">82 130 12908,'0'0'19250,"7"5"-18716,-5-3-529,0-1 0,0 1-1,1-1 1,-1 1 0,0-1-1,1 0 1,0 0 0,-1 0-1,1 0 1,-1-1 0,1 1-1,0-1 1,0 0 0,-1 1-1,1-1 1,0 0 0,-1-1-1,1 1 1,4-1 0,0-1-8,0-1 1,-1 1 0,1-1-1,-1-1 1,1 1 0,-1-1-1,11-9 1,-12 10 2,0 0 0,0-1 0,-1 1 0,1-1 0,-1 0 0,0 0 0,0 0 0,-1-1 0,1 0 0,-1 1 0,0-1 0,0 0 0,-1-1 0,1 1 0,-1 0 0,0-1 0,-1 1 0,3-10 0,-5 14 0,1 0 0,0 0 0,-1 0 0,1 0 0,-1 0 0,0 0 0,1 0 0,-1 0 0,0 0 0,1 0 0,-1 0 0,0 1 0,0-1 0,0 0 0,0 1 0,0-1 0,0 0 0,0 1 0,0-1 0,0 1 0,0 0 0,0-1 0,0 1 0,0 0 0,0 0 0,0-1 0,0 1 0,0 0 0,0 0 0,-1 0 0,1 0 0,-2 1 0,-40 3 0,33-1 0,0 1 0,0 0 0,0 1 0,1 0 0,0 0 0,0 1 0,1 1 0,-1-1 0,1 1 0,-13 15 0,9-8 0,1-1 0,0 2 0,1-1 0,0 1 0,-12 28 0,20-40 0,1 0 0,0 1 0,-1-1 0,2 0 0,-1 1 0,0-1 0,1 1 0,-1-1 0,1 1 0,0-1 0,1 8 0,-1-10 0,1 1 0,-1 0 0,1-1 0,-1 1 0,1-1 0,0 0 0,0 1 0,0-1 0,0 0 0,0 1 0,0-1 0,0 0 0,0 0 0,0 0 0,1 0 0,-1 0 0,0 0 0,3 1 0,5 1 0,-1 0 0,1-1 0,-1-1 0,1 1 0,0-1 0,-1-1 0,18 0 0,39-6-1537,-1-11-3396,-23 1-2754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15.660"/>
    </inkml:context>
    <inkml:brush xml:id="br0">
      <inkml:brushProperty name="width" value="0.025" units="cm"/>
      <inkml:brushProperty name="height" value="0.025" units="cm"/>
    </inkml:brush>
  </inkml:definitions>
  <inkml:trace contextRef="#ctx0" brushRef="#br0">113 98 4612,'6'-2'1510,"0"-1"0,0 1 0,0-2 0,0 1 0,-1-1 0,1 1 0,6-8-1,-10 9-844,1 0 0,-1 0 0,0-1 0,0 1 0,-1-1 0,1 1-1,0-1 1,-1 0 0,0 1 0,1-1 0,-1 0 0,0 0 0,0 0-1,-1 0 1,1 0 0,-1 0 0,1 0 0,-1-3 0,-1 5-591,1 0 1,-1 0-1,1 1 0,-1-1 1,1 0-1,-1 1 0,1-1 1,-1 0-1,0 1 1,1-1-1,-1 1 0,0-1 1,1 1-1,-1-1 0,0 1 1,0 0-1,0-1 1,1 1-1,-1 0 0,0 0 1,0-1-1,0 1 0,0 0 1,0 0-1,1 0 1,-1 0-1,0 0 0,0 0 1,0 0-1,0 1 1,0-1-1,-1 1 0,-32 7 296,24-1-335,-1 0 0,1 1 0,1 0 0,0 1 1,0 0-1,0 1 0,1-1 0,1 2 0,0-1 0,0 1 1,1 0-1,1 0 0,-1 1 0,2 0 0,0 0 0,-4 17 1,8-28-36,-1 0 1,1 1 0,0-1 0,0 0-1,0 0 1,0 0 0,0 0 0,0 0-1,0 0 1,0 1 0,0-1-1,1 0 1,-1 0 0,0 0 0,1 0-1,-1 0 1,1 0 0,-1 0 0,1 0-1,0 0 1,-1 0 0,1 0 0,0-1-1,0 1 1,-1 0 0,1 0 0,0-1-1,1 2 1,1-1-1,-1 0 1,1-1-1,-1 1 1,1 0-1,-1-1 1,1 0-1,0 1 1,-1-1-1,1 0 0,0-1 1,4 0-1,3-1-1,0 0 1,1-1-1,-2 0 0,1-1 0,13-6 0,-2-3 1,0-1 0,-1 0 0,0-2 0,-2 0 0,0-1 0,0-1 0,15-21 0,-76 120 0,18-31 0,15-31 0,-45 91 0,50-97 0,0 0 0,1 0 0,0 0 0,1 1 0,0 0 0,0 23 0,3-36-14,0-1 1,0 1-1,0-1 0,0 1 1,1-1-1,-1 1 0,0-1 1,0 1-1,1-1 1,-1 0-1,0 1 0,1-1 1,-1 0-1,0 1 0,1-1 1,-1 0-1,0 1 0,1-1 1,-1 0-1,1 0 0,-1 1 1,1-1-1,-1 0 0,1 0 1,-1 0-1,1 0 1,-1 1-1,1-1 0,-1 0 1,1 0-1,-1 0 0,1 0 1,-1 0-1,1 0 0,-1-1 1,1 1-1,-1 0 0,1 0 1,-1 0-1,0 0 1,1-1-1,-1 1 0,1 0 1,-1 0-1,1-1 0,-1 1 1,0 0-1,1-1 0,23-14-2728,-2-19-10364,-10 12 315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6.985"/>
    </inkml:context>
    <inkml:brush xml:id="br0">
      <inkml:brushProperty name="width" value="0.025" units="cm"/>
      <inkml:brushProperty name="height" value="0.025" units="cm"/>
    </inkml:brush>
  </inkml:definitions>
  <inkml:trace contextRef="#ctx0" brushRef="#br0">6 1 20275,'0'0'7399,"-1"9"-6870,1-4-475,-2 5 115,1-1-1,0 1 0,1 0 1,0-1-1,1 1 0,1 10 0,-1-17-141,-1-1-1,1 1 1,0 0-1,0-1 1,0 1 0,0-1-1,1 1 1,-1-1-1,1 0 1,-1 0-1,1 0 1,0 0-1,0 0 1,0 0-1,0 0 1,0 0-1,0-1 1,1 1 0,-1-1-1,0 1 1,1-1-1,-1 0 1,1 0-1,0 0 1,-1-1-1,1 1 1,0 0-1,-1-1 1,1 0-1,3 0 1,1 0-294,1 0 0,-1-1 0,1 0 1,-1 0-1,1-1 0,-1 0 0,0 0 0,0-1 1,0 0-1,0 0 0,-1 0 0,1-1 0,-1 0 0,0-1 1,7-5-1,44-25-2073,-57 35 2256,0 0 1,0-1-1,0 1 0,1 0 1,-1 0-1,0 0 0,0 0 1,0 0-1,1 0 1,-1 0-1,0 0 0,0 0 1,1 0-1,-1 0 0,0 0 1,0 0-1,0 0 0,1 0 1,-1 0-1,0 0 0,0 1 1,0-1-1,1 0 0,-1 0 1,0 0-1,0 0 0,0 0 1,1 0-1,-1 1 0,0-1 1,0 0-1,0 0 1,0 0-1,0 0 0,0 1 1,1-1-1,-1 0 0,0 0 1,0 0-1,0 1 0,0-1 1,0 0-1,0 0 0,0 0 1,0 1-1,0-1 0,0 0 1,0 1-1,0 18-664,-7 18-939,1-19-2680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41.579"/>
    </inkml:context>
    <inkml:brush xml:id="br0">
      <inkml:brushProperty name="width" value="0.025" units="cm"/>
      <inkml:brushProperty name="height" value="0.025" units="cm"/>
    </inkml:brush>
  </inkml:definitions>
  <inkml:trace contextRef="#ctx0" brushRef="#br0">1 103 14125,'0'0'8953,"6"-10"-6556,0 0-1788,1 1 0,0-1 0,1 2-1,0-1 1,14-11 0,-20 17-510,1 1 0,0-1 0,0 1 0,0 0 0,1 0 0,-1 0 0,0 0-1,1 0 1,-1 1 0,1 0 0,-1 0 0,1 0 0,0 0 0,0 0 0,-1 1-1,1-1 1,0 1 0,0 0 0,0 0 0,0 1 0,-1-1 0,1 1 0,0 0 0,-1 0-1,6 2 1,-7-1-92,1 1-1,-1-1 1,0 1-1,0-1 1,0 1-1,0 0 1,-1 0-1,1 0 1,-1 0-1,0 0 1,0 0-1,0 0 1,0 1-1,0-1 1,-1 0-1,1 0 1,-1 1-1,0-1 1,0 0-1,-1 5 1,-5 70 97,-6-38-15,9-34-84,1 1 0,-1-1 1,1 1-1,1-1 1,-1 1-1,1 0 1,0 0-1,1-1 1,0 1-1,0 0 1,0 0-1,2 7 1,-1-13 2,0 0 0,0 0 1,1 0-1,-1 0 1,0 0-1,1 0 0,-1 0 1,0-1-1,1 1 0,-1-1 1,1 1-1,-1-1 1,1 1-1,-1-1 0,1 0 1,-1 0-1,1 0 0,-1 0 1,1 0-1,0 0 1,-1 0-1,1 0 0,-1-1 1,3 0-1,40-10 220,-34 5-218,0 0 0,-1 0 0,0-1 0,0 0 0,0-1 0,-1 0 0,0 0 0,-1-1 0,0 1 0,0-2 0,-1 1 0,0-1 0,0 0 0,-1 0 0,-1-1 0,0 1 0,0-1 0,-1 0 0,0 0 0,-1-1 0,0 1 0,0-21 0,-2 31-18,0 0 0,-1-1 0,1 1 1,0 0-1,0-1 0,-1 1 0,1 0 0,-1 0 0,1 0 0,-1-1 0,1 1 1,-1 0-1,0 0 0,0 0 0,0 0 0,1 0 0,-1 0 0,0 0 0,0 0 1,0 0-1,0 1 0,-1-1 0,1 0 0,0 1 0,0-1 0,0 1 0,0-1 1,-1 1-1,1-1 0,0 1 0,-1 0 0,1 0 0,0 0 0,0-1 1,-1 1-1,1 0 0,0 1 0,-2-1 0,0 0-15,1 0 0,0 1 0,0-1-1,0 1 1,0-1 0,0 1 0,0 0 0,0-1 0,0 1-1,0 0 1,0 0 0,1 1 0,-1-1 0,0 0 0,0 0-1,1 1 1,-1-1 0,1 1 0,0 0 0,-1-1 0,1 1-1,0 0 1,0 0 0,-1 2 0,1-2-159,0 0 0,1 0 0,-1-1-1,1 1 1,-1 0 0,1 0 0,0 0 0,0 0 0,0 0 0,0 0 0,0 0 0,0 0 0,0 0-1,1 0 1,-1 0 0,1 0 0,-1-1 0,1 1 0,0 0 0,0 0 0,0 0 0,0-1 0,0 1-1,0-1 1,0 1 0,1-1 0,-1 1 0,0-1 0,1 0 0,-1 1 0,1-1 0,0 0 0,-1 0-1,1 0 1,3 1 0,2 1-1277,1-1-1,0 0 1,0 0 0,0-1-1,0 1 1,0-2 0,12 1-1,10-1-4951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16"/>
    </inkml:context>
    <inkml:brush xml:id="br0">
      <inkml:brushProperty name="width" value="0.025" units="cm"/>
      <inkml:brushProperty name="height" value="0.025" units="cm"/>
    </inkml:brush>
  </inkml:definitions>
  <inkml:trace contextRef="#ctx0" brushRef="#br0">185 0 17553,'0'0'13223,"-7"14"-11985,-32 68-876,5-16-232,3 2 1,-40 132-1,69-172-4311,9-24 245,8-12-81,1-9-4861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16.329"/>
    </inkml:context>
    <inkml:brush xml:id="br0">
      <inkml:brushProperty name="width" value="0.025" units="cm"/>
      <inkml:brushProperty name="height" value="0.025" units="cm"/>
    </inkml:brush>
  </inkml:definitions>
  <inkml:trace contextRef="#ctx0" brushRef="#br0">44 155 5029,'0'0'17937,"-7"9"-14014,-23 30-810,23-22-1970,16-12-271,17-10-122,-10-2-750,-1 0 0,-1 0 0,1-1 0,-1-1 0,0-1 0,17-15 0,71-74 0,-65 56 0,-31 38 0,-5 11 0,-5 8 0,-40 70 0,35-69 0,0-1 0,1 2 0,0-1 0,2 1 0,0 0 0,0 1 0,-3 20 0,9-36-26,0-1 0,-1 0-1,1 1 1,0-1 0,0 0 0,0 1-1,0-1 1,0 0 0,0 1 0,0-1-1,0 1 1,0-1 0,0 0 0,1 1 0,-1-1-1,0 0 1,0 1 0,0-1 0,0 0-1,0 1 1,1-1 0,-1 0 0,0 1-1,0-1 1,1 0 0,-1 0 0,0 1 0,0-1-1,1 0 1,-1 0 0,0 1 0,1-1-1,-1 0 1,0 0 0,1 0 0,-1 0 0,0 0-1,1 1 1,-1-1 0,1 0 0,-1 0-1,0 0 1,1 0 0,-1 0 0,0 0-1,1 0 1,-1 0 0,1-1 0,20-6-4502,1-9-3336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8:16.703"/>
    </inkml:context>
    <inkml:brush xml:id="br0">
      <inkml:brushProperty name="width" value="0.025" units="cm"/>
      <inkml:brushProperty name="height" value="0.025" units="cm"/>
    </inkml:brush>
  </inkml:definitions>
  <inkml:trace contextRef="#ctx0" brushRef="#br0">0 194 12684,'0'0'17739,"12"-6"-15737,18-11-1945,-1-3 0,0 0 0,-2-2 0,0-1 0,26-30 0,-20 21-57,-33 32 0,0 0 0,1 0 0,-1 0 0,0 0 0,0 0 0,0 0 0,1 0 0,-1 0 0,0 0 0,0 0 0,1 0 0,-1 0 0,0 0 0,0 0 0,0 0 0,1 0 0,-1 0 0,0 0 0,0 0 0,0 0 0,1 0 0,-1 1 0,0-1 0,0 0 0,0 0 0,0 0 0,1 0 0,-1 0 0,0 1 0,0-1 0,0 0 0,0 0 0,0 0 0,0 0 0,0 1 0,1-1 0,-1 0 0,0 0 0,0 0 0,0 1 0,0-1 0,0 0 0,0 0 0,0 1 0,0-1 0,0 0 0,0 0 0,0 0 0,0 1 0,0-1 0,0 0 0,0 0 0,0 0 0,0 1 0,-1-1 0,1 0 0,0 0 0,-1 12 0,-7 12 0,-2-1 0,-18 35 0,15-34 0,-18 49 0,18-27-3561,12-34-3993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24.066"/>
    </inkml:context>
    <inkml:brush xml:id="br0">
      <inkml:brushProperty name="width" value="0.025" units="cm"/>
      <inkml:brushProperty name="height" value="0.025" units="cm"/>
    </inkml:brush>
  </inkml:definitions>
  <inkml:trace contextRef="#ctx0" brushRef="#br0">38 0 10122,'0'0'4388,"0"50"-2306,0-16-1057,-9 9-193,0 11-447,0 9-289,1 8 32,5 2-96,3 2 0,0-2-64,12-6-1057,2-8-1922,1-6-2722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24.411"/>
    </inkml:context>
    <inkml:brush xml:id="br0">
      <inkml:brushProperty name="width" value="0.025" units="cm"/>
      <inkml:brushProperty name="height" value="0.025" units="cm"/>
    </inkml:brush>
  </inkml:definitions>
  <inkml:trace contextRef="#ctx0" brushRef="#br0">65 1 11275,'-11'56'1441,"-3"5"385,3 0 128,2 0-865,3-5-609,1-7-384,5-5-96,0-8-1249,0-7-1506,2-5-928,5-3-3396</inkml:trace>
  <inkml:trace contextRef="#ctx0" brushRef="#br0" timeOffset="1">32 653 7944,'-16'225'7547,"8"-161"-5309,3 0 1,3 0-1,7 76 0,-1-119-1827,0-1 0,2 1 0,12 30 0,4 10-5930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25.496"/>
    </inkml:context>
    <inkml:brush xml:id="br0">
      <inkml:brushProperty name="width" value="0.025" units="cm"/>
      <inkml:brushProperty name="height" value="0.025" units="cm"/>
    </inkml:brush>
  </inkml:definitions>
  <inkml:trace contextRef="#ctx0" brushRef="#br0">0 329 13132,'0'0'14003,"13"-9"-12743,22-21-1043,-2-1 1,-1-2-1,44-58 1,22-38-234,-98 129 15,0-1-1,0 1 1,0 0-1,0 0 1,0-1-1,0 1 1,0 0-1,0 0 1,1-1-1,-1 1 1,0 0-1,0 0 1,0 0-1,0-1 1,1 1-1,-1 0 1,0 0-1,0 0 1,0 0-1,1-1 1,-1 1-1,0 0 1,0 0-1,1 0 1,-1 0-1,0 0 1,0 0-1,1 0 1,-1 0-1,0 0 1,0 0 0,1 0-1,-1 0 1,0 0-1,0 0 1,1 0-1,-1 0 1,0 0-1,1 0 1,-1 0-1,0 0 1,0 0-1,1 0 1,-1 0-1,0 0 1,0 1-1,0-1 1,1 0-1,-1 0 1,0 0-1,0 0 1,0 1-1,1-1 1,-1 0-1,3 22 70,-7 30 373,-13 52 282,7-56-183,3 0 0,-1 60 1,8-108-577,0 1 0,0-1 0,-1 1 0,1-1 1,0 1-1,0-1 0,0 1 0,1-1 0,-1 1 0,0-1 1,0 0-1,0 1 0,0-1 0,0 1 0,0-1 1,1 1-1,-1-1 0,0 1 0,0-1 0,1 0 0,-1 1 1,0-1-1,1 0 0,-1 1 0,0-1 0,1 0 0,-1 1 1,0-1-1,1 0 0,-1 0 0,1 1 0,-1-1 1,1 0-1,-1 0 0,0 0 0,1 0 0,-1 0 0,1 0 1,-1 1-1,1-1 0,-1 0 0,1 0 0,-1 0 1,1-1-1,-1 1 0,1 0 0,-1 0 0,1 0 0,-1 0 1,0 0-1,1 0 0,-1-1 0,1 1 0,-1 0 1,1 0-1,-1-1 0,0 1 0,1 0 0,0-1 1,23-20-6753,-13 3-504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26.928"/>
    </inkml:context>
    <inkml:brush xml:id="br0">
      <inkml:brushProperty name="width" value="0.025" units="cm"/>
      <inkml:brushProperty name="height" value="0.025" units="cm"/>
    </inkml:brush>
  </inkml:definitions>
  <inkml:trace contextRef="#ctx0" brushRef="#br0">164 20 8232,'-2'-9'9660,"-6"4"-3647,-14 2-1685,18 3-4277,0 1 1,0-1-1,1 1 0,-1 0 1,0 0-1,0 0 1,0 0-1,1 1 1,-6 2-1,2 3 30,0-1 0,1 1 0,-1 1 0,2-1 0,-1 1-1,1 0 1,-6 11 0,8-14 7,1 0 0,-1 0 0,1 0 0,1 1 0,-1-1 0,1 1 0,-1-1 0,2 1 0,-1-1 0,0 1 0,1 0 0,0-1 0,2 10 0,-2-14-85,1-1 0,-1 1 0,1 0-1,-1-1 1,1 1 0,-1-1 0,1 1-1,0 0 1,-1-1 0,1 0 0,0 1-1,-1-1 1,1 1 0,0-1 0,0 0-1,-1 0 1,1 1 0,0-1 0,0 0-1,0 0 1,-1 0 0,1 0-1,0 0 1,0 0 0,0 0 0,0 0-1,-1 0 1,2-1 0,24-4 51,-18 1-90,-2 0 1,1-1 0,0 0 0,-1 0-1,0 0 1,0-1 0,-1 0-1,1 0 1,-1 0 0,-1-1 0,1 0-1,3-7 1,-1 0-196,0 0 1,-1 0-1,0 0 0,4-23 1,-19 78 652,2 1 1,1-1 0,2 1 0,2 58 0,3-96-374,-1-1 0,1 1 0,0 0 1,0-1-1,0 1 0,1-1 0,-1 1 1,1-1-1,0 1 0,0-1 0,0 0 0,0 0 1,0 0-1,1 0 0,4 3 0,-4-2 36,0-1-1,0 1 0,0 0 1,0 0-1,0 0 1,-1 0-1,4 7 0,-6-10-82,0-1-1,0 1 0,0-1 0,1 1 1,-1 0-1,0-1 0,0 1 1,0 0-1,0-1 0,0 1 1,0 0-1,0-1 0,0 1 0,0-1 1,0 1-1,-1 0 0,1-1 1,0 1-1,0 0 0,-1-1 1,1 1-1,0-1 0,-1 1 1,1-1-1,0 1 0,-1-1 0,1 1 1,-1-1-1,0 1 0,-22 8 13,-38-8-22,48-2 6,-42-3 2,51 4 0,0-1 0,1 1 0,-1-1 0,0 0 0,1 0 0,-1-1 0,1 1 0,-1-1 0,1 0 0,0 0 0,0 0 0,-6-5 0,10 6 0,1-1 0,-1 1 0,0 0 0,1 0 0,-1 0 0,1 0 0,0 0 0,-1 0 0,1 0 0,0 1 0,-1-1 0,1 0 0,0 1 0,0 0 0,0-1 0,3 1 0,0-2 0,49-17-2717,23-19-5857,-45 17 1159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27.858"/>
    </inkml:context>
    <inkml:brush xml:id="br0">
      <inkml:brushProperty name="width" value="0.025" units="cm"/>
      <inkml:brushProperty name="height" value="0.025" units="cm"/>
    </inkml:brush>
  </inkml:definitions>
  <inkml:trace contextRef="#ctx0" brushRef="#br0">147 92 6566,'0'0'9668,"-7"-8"-7025,-26-24-113,32 31-2386,-1-1 0,1 1 0,-1 0 0,0 0 1,1 0-1,-1 0 0,0 0 0,1 0 0,-1 1 0,0-1 0,0 1 1,0-1-1,0 1 0,0 0 0,1-1 0,-1 1 0,0 0 0,0 0 1,0 0-1,0 1 0,0-1 0,0 0 0,0 1 0,0-1 0,1 1 0,-1 0 1,0-1-1,0 1 0,1 0 0,-1 0 0,0 0 0,1 0 0,-1 0 1,1 1-1,-1-1 0,1 0 0,0 1 0,0-1 0,0 1 0,-1 0 1,1-1-1,-1 4 0,-3 3-28,1 0 0,-1 1 0,1-1-1,1 1 1,0 0 0,-3 15 0,4-17-27,1-1 0,0 1 0,1-1 0,-1 1 0,2-1 0,-1 1 0,0-1 0,1 1 0,0-1 0,1 1 0,3 8 0,-3-11-67,0 1-1,1-1 0,0 0 1,0 0-1,0 0 0,0-1 1,1 1-1,-1-1 0,1 0 1,0 0-1,0 0 0,0 0 1,1-1-1,-1 0 0,9 4 1,12 4 88,-14-7-107,-1 1 1,0 0 0,0 1-1,0 0 1,-1 1 0,10 7 0,-17-12 10,0 1 0,-1-1 0,1 1 0,-1 0 0,1 0 1,-1 0-1,0 0 0,0 0 0,0 0 0,0 0 0,0 0 0,0 0 1,-1 0-1,1 1 0,-1-1 0,1 0 0,-1 1 0,0-1 1,0 0-1,0 0 0,0 1 0,0-1 0,-1 0 0,1 1 1,-1-1-1,1 0 0,-1 0 0,0 0 0,0 0 0,0 0 1,0 1-1,0-2 0,0 1 0,-1 0 0,-1 2 0,-1 2 78,1-1 0,-1 0 0,-1 0 0,1 0 0,-1-1-1,1 1 1,-1-1 0,0 0 0,-1-1 0,1 1 0,-1-1-1,1 0 1,-1 0 0,0-1 0,0 0 0,-1 0-1,1 0 1,0-1 0,0 0 0,-1 0 0,1 0 0,-1-1-1,1 0 1,-10-1 0,14 0-92,0 0 0,0 1 0,0-1 0,1 0 0,-1 0 0,0 0 0,1 0 0,-1-1 0,1 1 0,-1 0 0,1 0 0,0-1 0,0 1 0,-1-1 0,1 1 0,0-1 0,0 0 0,0 0 0,1 1 0,-1-1 0,0 0 0,1 0 0,-1 0 0,1 1 0,0-1 0,-1 0 0,1 0 0,0 0 0,0 0 0,0 0 0,0 0 0,1 0 0,-1 0 0,0 0 0,1 1 0,0-3 0,0-3 0,1 1 0,0-1 0,0 1 0,0 0 0,1-1 0,-1 1 0,2 0 0,-1 1 0,6-9 0,69-58 0,-55 52 0,0 0 0,33-40 0,-51 53 0,1-1 0,-1 1 0,-1-1 0,1 0 0,-2 0 0,1-1 0,-1 1 0,0-1 0,-1 1 0,0-1 0,0 0 0,-1 0 0,1-13 0,-2 20 0,0 0 0,0 0 0,-1 0 0,1 0 0,0 0 0,-1 0 0,1 1 0,-1-1 0,0 0 0,0 0 0,0 1 0,1-1 0,-2 0 0,1 1 0,0-1 0,0 1 0,0-1 0,-1 1 0,1 0 0,-1-1 0,1 1 0,-1 0 0,1 0 0,-4-1 0,1 0 0,0 0 0,-1 1 0,1 0 0,-1 0 0,1 0 0,-1 0 0,1 1 0,-1-1 0,0 1 0,-7 1 0,6 0 0,0 0 0,0 0 0,-1 0 0,1 1 0,1 0 0,-1 0 0,0 1 0,-6 3 0,10-5 0,0 1 0,-1-1 0,1 1 0,0-1 0,0 1 0,0 0 0,0 0 0,0 0 0,0 1 0,1-1 0,-1 0 0,0 1 0,1-1 0,0 1 0,0-1 0,0 1 0,-1 3 0,1-4-257,1 0 0,-1 0-1,1 1 1,0-1 0,0 0 0,0 0 0,0 0-1,0 1 1,1-1 0,-1 0 0,1 0-1,-1 0 1,1 0 0,0 0 0,-1 0 0,1 0-1,0 0 1,1 0 0,-1 0 0,0-1 0,3 4-1,-2-3-459,1 0-1,0 0 0,0 0 1,0-1-1,0 1 1,0-1-1,0 0 0,1 1 1,-1-1-1,0-1 0,1 1 1,-1-1-1,6 1 0,22 0-10001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49:28.201"/>
    </inkml:context>
    <inkml:brush xml:id="br0">
      <inkml:brushProperty name="width" value="0.025" units="cm"/>
      <inkml:brushProperty name="height" value="0.025" units="cm"/>
    </inkml:brush>
  </inkml:definitions>
  <inkml:trace contextRef="#ctx0" brushRef="#br0">108 4 14798,'0'0'9540,"-9"8"-6962,-1 2-2178,0 1-1,1 0 1,1 0-1,0 1 1,0 0-1,1 0 1,1 0 0,0 1-1,1 0 1,0 0-1,1 1 1,-3 14-1,5-19-345,1 0-1,-1 0 0,2 0 0,-1 0 1,1 0-1,1 0 0,0 0 0,0 0 1,5 17-1,-5-23-49,1 0 1,0 1 0,0-1-1,0 0 1,0 0-1,0 0 1,1 0 0,-1-1-1,1 1 1,0-1-1,0 1 1,0-1 0,0 0-1,0 0 1,1 0-1,-1-1 1,0 1 0,1-1-1,-1 0 1,1 0-1,0 0 1,-1 0 0,1-1-1,0 1 1,-1-1-1,6 0 1,1 0-5,0-1 0,0 0 0,0 0 0,0-1 0,0 0 0,0-1 0,-1 0 0,1 0 0,-1-1 0,0-1 0,0 1 0,0-2 0,-1 1 0,0-1 0,0 0 0,0-1 0,0 0 0,-1 0 0,6-8 0,-6 6 0,0 1 0,-1-1 0,0 0 0,-1 0 0,0 0 0,0-1 0,-1 0 0,0 0 0,0 0 0,-2 0 0,1-1 0,-1 1 0,-1-1 0,0 1 0,0-1 0,-1 0 0,-2-21 0,1 30 0,1 0 0,-1-1 0,0 1 0,0-1 0,0 1 0,0 0 0,0 0 0,0 0 0,-1 0 0,1 0 0,-1 0 0,1 0 0,-1 0 0,0 0 0,0 1 0,0-1 0,0 1 0,-4-3 0,1 1 0,-1 1 0,1 0 0,-1 0 0,0 0 0,1 1 0,-1 0 0,-11-1 0,2 2 0,-1 0 0,1 1 0,-1 0 0,1 1 0,-22 6 0,-25 18-2444,7 10-6061,43-25-6170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2.995"/>
    </inkml:context>
    <inkml:brush xml:id="br0">
      <inkml:brushProperty name="width" value="0.025" units="cm"/>
      <inkml:brushProperty name="height" value="0.025" units="cm"/>
    </inkml:brush>
  </inkml:definitions>
  <inkml:trace contextRef="#ctx0" brushRef="#br0">0 0 16912,'0'0'9828,"4"10"-8750,4 21-773,-2 0-1,0 1 0,1 45 0,-4-34-488,17 80 0,-20-123-66,6 29-1341,-5-13-2560,-6-9-6694,-8-7 809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42.116"/>
    </inkml:context>
    <inkml:brush xml:id="br0">
      <inkml:brushProperty name="width" value="0.025" units="cm"/>
      <inkml:brushProperty name="height" value="0.025" units="cm"/>
    </inkml:brush>
  </inkml:definitions>
  <inkml:trace contextRef="#ctx0" brushRef="#br0">69 292 9225,'0'0'15401,"-9"11"-14494,2-3-613,1 0-1,0 0 0,0 1 0,1 0 0,0 0 1,0 0-1,1 1 0,1-1 0,0 1 0,0 0 1,1 0-1,-2 11 0,4-14-116,0 0 1,0-1-1,0 1 0,1-1 0,0 1 0,1-1 1,-1 0-1,1 1 0,5 10 0,-6-15-138,0-1 1,0 1-1,0-1 0,0 1 0,0-1 0,0 1 0,0-1 0,1 0 0,-1 1 0,1-1 0,-1 0 0,1 0 0,-1 0 0,1 0 0,-1 0 0,1-1 0,0 1 0,0 0 1,-1-1-1,1 1 0,0-1 0,0 0 0,0 1 0,0-1 0,-1 0 0,1 0 0,0 0 0,0-1 0,0 1 0,0 0 0,-1-1 0,1 1 0,0-1 0,0 1 1,-1-1-1,1 0 0,0 0 0,-1 0 0,1 0 0,1-2 0,2 0-36,0-1 1,0 0 0,-1-1-1,1 1 1,-1-1-1,0 0 1,-1 0-1,1 0 1,-1-1-1,0 1 1,0-1-1,-1 0 1,1 1-1,-2-1 1,1 0-1,2-12 1,0-6-8,-1-1 0,0-45 0,-3 64 4,0-15 0,0 20 0,0 1 0,0 0 0,0-1 0,0 1 0,0 0 0,0-1 0,0 1 0,0-1 0,-1 1 0,1 0 0,0-1 0,0 1 0,0 0 0,0-1 0,-1 1 0,1 0 0,0 0 0,0-1 0,-1 1 0,1 0 0,0-1 0,0 1 0,-1 0 0,1 0 0,0 0 0,-1-1 0,1 1 0,0 0 0,-1 0 0,1 0 0,0 0 0,-1 0 0,1-1 0,-1 1 0,1 0 0,0 0 0,-1 0 0,1 0 0,-1 0 0,-1 3 0,1 1 0,0-1 0,0 0 0,0 0 0,1 0 0,-1 1 0,1-1 0,0 0 0,0 0 0,0 1 0,0-1 0,0 0 0,1 1 0,-1-1 0,2 4 0,0-5 0,0 0 0,-1-1 0,1 1 0,0 0 0,0-1 0,1 1 0,-1-1 0,0 0 0,0 0 0,1 0 0,-1 0 0,0 0 0,1 0 0,-1-1 0,1 1 0,-1-1 0,1 0 0,-1 1 0,1-1 0,-1-1 0,1 1 0,-1 0 0,1 0 0,-1-1 0,5-1 0,1 1 0,1-1 0,-1-1 0,1 1 0,-1-2 0,0 1 0,9-6 0,-4 0 0,-1 0 0,0-1 0,0 0 0,-1-1 0,0 0 0,-1 0 0,-1-2 0,0 1 0,0-1 0,-1 0 0,-1-1 0,0 0 0,-1 0 0,-1 0 0,0-1 0,0 0 0,-2 0 0,0 0 0,-1 0 0,0 0 0,-1-20 0,-1 35-1,0-1-1,0 1 1,0-1-1,1 1 1,-1-1 0,0 1-1,0-1 1,0 1-1,0-1 1,0 1 0,0-1-1,-1 1 1,1-1-1,0 1 1,0 0 0,0-1-1,0 1 1,0-1-1,-1 1 1,1-1 0,0 1-1,0 0 1,-1-1-1,1 1 1,0-1 0,-1 1-1,1 0 1,0-1-1,-1 1 1,1 0 0,-1 0-1,1-1 1,-1 1-1,1 0 1,0 0 0,-1 0-1,1-1 1,-1 1-1,1 0 1,-1 0 0,1 0-1,-1 0 1,1 0-1,-1 0 1,1 0 0,-1 0-1,1 0 1,-1 0-1,1 0 1,-1 0 0,1 1-1,0-1 1,-1 0-1,1 0 1,-1 0 0,1 1-1,-1-1 1,1 0-1,0 0 1,-1 1 0,-25 23-117,5 7 139,1 2 1,2 0-1,-14 38 1,23-51-6,2 1 1,0 1 0,1-1 0,2 1-1,0 0 1,-1 36 0,5-56-107,0 0 0,0 1 1,0-1-1,1 1 0,-1-1 0,1 0 1,0 0-1,0 1 0,-1-1 0,1 0 0,1 0 1,-1 0-1,0 0 0,0 0 0,1 0 1,-1 0-1,1-1 0,0 1 0,-1 0 1,1-1-1,0 1 0,0-1 0,0 0 0,0 0 1,0 1-1,0-1 0,1-1 0,-1 1 1,3 1-1,3 0-549,-1-1 0,0 0-1,1 0 1,0 0 0,-1-1 0,1 0 0,-1-1 0,12-1 0,11-7-6098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3.351"/>
    </inkml:context>
    <inkml:brush xml:id="br0">
      <inkml:brushProperty name="width" value="0.025" units="cm"/>
      <inkml:brushProperty name="height" value="0.025" units="cm"/>
    </inkml:brush>
  </inkml:definitions>
  <inkml:trace contextRef="#ctx0" brushRef="#br0">1 164 15150,'0'0'11179,"77"-24"-10122,-38 11-769,4-1-224,-1-1 32,-5 2-128,-6 1-256,-2 0-801,-9 2-224,-6 1-961,-9-4-865,-5 0-1826,-4-2-7271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3.694"/>
    </inkml:context>
    <inkml:brush xml:id="br0">
      <inkml:brushProperty name="width" value="0.025" units="cm"/>
      <inkml:brushProperty name="height" value="0.025" units="cm"/>
    </inkml:brush>
  </inkml:definitions>
  <inkml:trace contextRef="#ctx0" brushRef="#br0">0 37 18802,'0'0'7559,"69"-6"-6086,-26 2-1056,6-1-289,-3-1-160,1 3-1313,-9-1-834,-5 0-1376,-7 2-1954,-6 0-3075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4.034"/>
    </inkml:context>
    <inkml:brush xml:id="br0">
      <inkml:brushProperty name="width" value="0.025" units="cm"/>
      <inkml:brushProperty name="height" value="0.025" units="cm"/>
    </inkml:brush>
  </inkml:definitions>
  <inkml:trace contextRef="#ctx0" brushRef="#br0">1 1 14318,'0'0'3320,"0"10"-656,0 8-1548,4 98 5113,-3-107-6030,0 0-1,0 0 1,1 1-1,0-1 1,1 0-1,0 0 1,1-1-1,-1 1 1,2-1-1,6 12 1,-10-19-175,-1-1 0,1 1 0,-1 0 0,1 0 0,-1-1 0,1 1 0,-1 0 0,1-1-1,0 1 1,-1 0 0,1-1 0,0 1 0,0-1 0,-1 1 0,1-1 0,0 0 0,0 1 0,0-1 0,0 0 0,0 1 0,-1-1 0,1 0 0,0 0 0,0 0 0,0 0 0,0 0 0,1 0-1,-1-1 9,0 0 0,0 1-1,-1-1 1,1 0-1,0 0 1,0 0-1,-1 0 1,1 0 0,-1 0-1,1 0 1,-1 0-1,1-1 1,-1 1-1,0 0 1,1 0 0,-1 0-1,0-2 1,2-54 330,-3 47-304,0 0 0,0 0 0,-1 0 0,-1 0 0,0 1-1,0-1 1,-1 1 0,0 0 0,0 0 0,-1 0 0,-10-14-1,19 30-974,-3-6 793,-1 0 0,0 0 1,1 0-1,-1 0 0,1-1 1,-1 1-1,1 0 0,0 0 0,-1-1 1,1 1-1,0 0 0,-1-1 1,1 1-1,0-1 0,0 1 1,0-1-1,-1 1 0,1-1 1,0 1-1,0-1 0,0 0 0,0 0 1,1 1-1,7 1-1732,1 0 0,0-1 0,0-1-1,-1 1 1,13-2 0,-6 1-2173,20-1-7828</inkml:trace>
  <inkml:trace contextRef="#ctx0" brushRef="#br0" timeOffset="1">292 29 13933,'0'0'12636,"-6"9"-11189,5-8-1384,-24 36 989,23-35-985,1-1 0,0 1 0,0 0 0,0 0 0,0 0 0,0-1 0,0 1 0,1 0 0,-1 0 0,1 0 0,-1 0 0,1 0 0,0 0 0,0 0 0,0 1 0,0-1 0,0 0 0,0 0 0,0 0 0,1 0 0,-1 0-1,1 0 1,1 3 0,0-3-45,-1-1-1,1 0 0,0 0 0,0 0 0,-1 0 0,1 0 0,0-1 0,0 1 1,0-1-1,0 1 0,0-1 0,0 1 0,0-1 0,0 0 0,0 0 0,0 0 0,0 0 1,0-1-1,0 1 0,0 0 0,0-1 0,0 0 0,0 1 0,0-1 0,3-1 1,48-27 242,-51 28-266,25-19 43,-22 16-68,0-1-1,0 0 1,1 1-1,0 0 1,0 1-1,0-1 1,1 1-1,-1 0 1,1 1 0,-1-1-1,13-1 1,-17 6 81,-1 1 0,0 0 0,0 0 0,0 0 1,0 0-1,-1 0 0,1 0 0,-1 0 0,1 0 1,-1 0-1,0 0 0,-1 0 0,1 4 0,0-4 116,-1-1-146,1 0 1,0 0-1,0 0 0,0 0 0,0 0 0,1 0 0,-1 0 0,0 0 0,1 0 0,-1 0 0,1-1 0,0 1 0,0 0 0,0 0 0,0 0 0,0-1 0,2 4 0,-1-5-18,-1 1 1,1 0 0,0-1-1,-1 1 1,1-1-1,0 0 1,0 0-1,-1 0 1,1 0-1,0 0 1,0 0-1,0 0 1,-1 0 0,1-1-1,0 1 1,-1 0-1,1-1 1,0 0-1,-1 1 1,1-1-1,1-1 1,47-22-2474,22-21-6234,-63 36-118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4.532"/>
    </inkml:context>
    <inkml:brush xml:id="br0">
      <inkml:brushProperty name="width" value="0.025" units="cm"/>
      <inkml:brushProperty name="height" value="0.025" units="cm"/>
    </inkml:brush>
  </inkml:definitions>
  <inkml:trace contextRef="#ctx0" brushRef="#br0">1 0 17232,'0'0'11948,"35"68"-11148,-32-23-447,-1 6-225,-2 3-32,0-4-64,3-2-32,0-10-897,2-6-1601,3-10-1282,1-7-864,-3-8-2595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4.876"/>
    </inkml:context>
    <inkml:brush xml:id="br0">
      <inkml:brushProperty name="width" value="0.025" units="cm"/>
      <inkml:brushProperty name="height" value="0.025" units="cm"/>
    </inkml:brush>
  </inkml:definitions>
  <inkml:trace contextRef="#ctx0" brushRef="#br0">2 0 19731,'0'0'3651,"0"66"-1857,0-27-705,-2 4-320,2 2-289,0 1-352,0-4-64,0-4-32,1-2-32,8-8-1249,-3-3-481,1-7-704,-3-7-1858,-3-3-3555</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5.218"/>
    </inkml:context>
    <inkml:brush xml:id="br0">
      <inkml:brushProperty name="width" value="0.025" units="cm"/>
      <inkml:brushProperty name="height" value="0.025" units="cm"/>
    </inkml:brush>
  </inkml:definitions>
  <inkml:trace contextRef="#ctx0" brushRef="#br0">0 377 6246,'0'0'23222,"72"-14"-22389,-30-2-545,1-1-224,0-1-64,-9 2-577,-5 2-415,-8-1-1090,-7 1-865,-7-2-1185,-7-4-2178</inkml:trace>
  <inkml:trace contextRef="#ctx0" brushRef="#br0" timeOffset="1">21 41 16816,'0'0'8936,"61"-5"-8039,-23-3-609,6 2-223,-4-2-1090,-2 2-2339,-5-1-3298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5.837"/>
    </inkml:context>
    <inkml:brush xml:id="br0">
      <inkml:brushProperty name="width" value="0.025" units="cm"/>
      <inkml:brushProperty name="height" value="0.025" units="cm"/>
    </inkml:brush>
  </inkml:definitions>
  <inkml:trace contextRef="#ctx0" brushRef="#br0">41 69 15054,'0'0'12647,"-5"-7"-12823,-14-24 80,16 29 2482,2 1-2356,0 1 0,0 0 0,1-1 0,-1 1 0,0-1 0,1 1 0,-1-1 0,0 1 0,1-1 0,-1 1 0,1-1 0,-1 0 0,1 1 0,-1-1 0,1 0 0,0 1 0,-1-1 0,1 0 0,0 1 0,-1-1 0,1 0 0,0 0 0,0 0 0,0 1 1,0-1-1,0 0 0,0 0 0,0 0 0,0 1 0,0-1 0,0-1 0,-1-5-2803,0 16-10421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6.194"/>
    </inkml:context>
    <inkml:brush xml:id="br0">
      <inkml:brushProperty name="width" value="0.025" units="cm"/>
      <inkml:brushProperty name="height" value="0.025" units="cm"/>
    </inkml:brush>
  </inkml:definitions>
  <inkml:trace contextRef="#ctx0" brushRef="#br0">1 0 19250,'0'0'12273,"1"11"-11216,7 225-870,-6-249-187,0 1 0,0-1 0,7-16 0,2-13 0,-7 20 0,-1 1 0,1-27 0,-4 50-198,1-1 0,0 0-1,0 0 1,-1 0 0,1 0 0,0 0 0,0 0 0,0 0-1,0 0 1,0 0 0,0 0 0,0-1 0,1 1-1,-1 0 1,0-1 0,0 1 0,1-1 0,-1 1-1,0-1 1,0 0 0,1 1 0,-1-1 0,3 0 0,36 5-7730,-20-5 945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6.554"/>
    </inkml:context>
    <inkml:brush xml:id="br0">
      <inkml:brushProperty name="width" value="0.025" units="cm"/>
      <inkml:brushProperty name="height" value="0.025" units="cm"/>
    </inkml:brush>
  </inkml:definitions>
  <inkml:trace contextRef="#ctx0" brushRef="#br0">64 0 12588,'0'0'12070,"-9"10"-10063,9-10-2006,-5 6 217,-1 0 1,1 0-1,0 1 1,1-1-1,0 1 1,0 0-1,0 0 1,1 0-1,0 1 1,0-1-1,1 1 1,0 0-1,0 0 1,1 0-1,-1 8 1,2-15-211,0 0 1,0 0 0,0 0-1,0 0 1,0 0 0,0 0-1,1 0 1,-1 0-1,0 0 1,0 0 0,1 0-1,-1 0 1,0-1-1,1 1 1,-1 0 0,1 0-1,0 0 1,-1 0 0,1-1-1,-1 1 1,1 0-1,0-1 1,0 1 0,-1 0-1,1-1 1,0 1-1,2 0 1,-1-1 9,0 1 0,0-1-1,1 1 1,-1-1 0,0 0-1,1 0 1,-1 0 0,0-1 0,0 1-1,1 0 1,3-2 0,0 0-16,1-1 1,0 1 0,-1-1-1,0 0 1,0-1 0,0 1-1,8-7 1,-6-1-242,0 0 0,0-1 0,-1 0 0,0 0 0,-1 0 0,5-16 0,-8 21-912,-10 110-264,7-103 1297,0 0-1,0 1 1,0-1-1,0 1 0,0-1 1,0 0-1,0 1 1,0-1-1,0 1 1,1-1-1,-1 0 0,0 1 1,0-1-1,0 0 1,1 1-1,-1-1 1,0 0-1,0 1 1,1-1-1,-1 0 0,0 1 1,1-1-1,-1 0 1,0 0-1,1 1 1,-1-1-1,0 0 0,1 0 1,-1 0-1,0 0 1,1 0-1,-1 1 1,1-1-1,-1 0 0,1 0 1,-1 0-1,0 0 1,1 0-1,-1 0 1,1 0-1,-1 0 0,0-1 1,1 1-1,-1 0 1,1 0-1,-1 0 1,0 0-1,1 0 0,-1-1 1,0 1-1,1 0 1,20-15-3780,-7-7 167,-2-7-1378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6.900"/>
    </inkml:context>
    <inkml:brush xml:id="br0">
      <inkml:brushProperty name="width" value="0.025" units="cm"/>
      <inkml:brushProperty name="height" value="0.025" units="cm"/>
    </inkml:brush>
  </inkml:definitions>
  <inkml:trace contextRef="#ctx0" brushRef="#br0">0 127 1890,'2'-13'5039,"-1"-15"-2669,6-58 7090,-9 124-2300,4 40-5093,1-1-1002,-4-56-998,0-14-69,1 0 0,-1 0 0,1 1 0,1-1 0,0 1 0,0-1 0,0 0 0,1 0 0,0 0 0,0 0 0,6 13 0,-8-20-65,1 1 0,-1 0 0,0-1 0,1 1 0,-1 0 0,0-1 0,1 1 0,-1-1-1,1 1 1,-1 0 0,1-1 0,-1 1 0,1-1 0,-1 0 0,1 1 0,0-1 0,-1 1 0,1-1 0,0 0 0,-1 1 0,1-1-1,0 0 1,-1 0 0,1 0 0,0 0 0,0 0 0,-1 1 0,1-1 0,0 0 0,-1-1 0,1 1 0,0 0 0,0 0-1,1-1-64,-1 0-1,0-1 1,0 1-1,0 0 1,0 0-1,-1-1 1,1 1-1,0-1 1,0 1-1,-1-1 1,1 1-1,-1-1 1,1-2-1,5-54-5169,-6 38 973,0 1-3151</inkml:trace>
  <inkml:trace contextRef="#ctx0" brushRef="#br0" timeOffset="1">17 212 13549,'-3'16'5797,"2"-1"-2113,1-4-769,0-1-513,4-2-929,7-5-576,6-1-416,2-2-289,1 0-160,3 0-769,-3 0-2818,-2 0-4325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42.460"/>
    </inkml:context>
    <inkml:brush xml:id="br0">
      <inkml:brushProperty name="width" value="0.025" units="cm"/>
      <inkml:brushProperty name="height" value="0.025" units="cm"/>
    </inkml:brush>
  </inkml:definitions>
  <inkml:trace contextRef="#ctx0" brushRef="#br0">123 25 5958,'0'0'18428,"-10"3"-15983,1 1-2014,0 0 1,0 0-1,0 1 1,1 0-1,0 1 1,0 0-1,-10 10 1,15-14-352,0 1-1,0 0 1,0 0 0,1 0 0,-1 1 0,1-1 0,0 1 0,0-1 0,0 1 0,0 0 0,1-1 0,-1 1 0,1 0 0,0 0 0,0 0 0,1 0 0,-1 0 0,1 1 0,0-1-1,0 0 1,0 0 0,0 0 0,1 0 0,1 5 0,-1-7-73,0-1-1,0 1 1,0-1 0,0 1-1,0-1 1,0 0-1,0 1 1,1-1 0,-1 0-1,1 0 1,-1 0-1,1 0 1,-1 0 0,1 0-1,-1-1 1,1 1-1,0-1 1,-1 1 0,1-1-1,0 1 1,0-1-1,-1 0 1,1 0 0,0 0-1,0 0 1,-1 0-1,1 0 1,0 0 0,0 0-1,-1-1 1,1 1-1,3-2 1,0 1-9,1 0 1,-1-1-1,0 0 1,1 0 0,-1-1-1,0 1 1,0-1-1,0 0 1,5-4-1,1-5-340,-1 0 1,0 0-1,0-1 0,-1-1 1,-1 1-1,0-1 0,-1-1 1,0 0-1,-1 0 1,4-18-1,-54 139-475,42-98 848,-1 0 0,1 1 0,0-1 0,0 1 0,1-1 0,0 1 0,1-1 1,0 1-1,0 0 0,3 10 0,-3-17-148,1-1 0,-1 0-1,1 0 1,0 0 0,-1-1 0,1 1 0,0 0 0,0 0 0,-1 0 0,1 0 0,0-1-1,0 1 1,0 0 0,0-1 0,0 1 0,0-1 0,0 1 0,0-1 0,0 0 0,1 1 0,-1-1-1,0 0 1,0 0 0,0 1 0,0-1 0,0 0 0,1 0 0,-1 0 0,0-1 0,0 1 0,0 0-1,0 0 1,0-1 0,0 1 0,1 0 0,-1-1 0,0 1 0,0-1 0,0 0 0,0 1-1,1-2 1,3-1-1197,0 0-1,0 0 1,0-1-1,0 0 1,-1 0-1,7-7 1,11-17-8909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7.958"/>
    </inkml:context>
    <inkml:brush xml:id="br0">
      <inkml:brushProperty name="width" value="0.025" units="cm"/>
      <inkml:brushProperty name="height" value="0.025" units="cm"/>
    </inkml:brush>
  </inkml:definitions>
  <inkml:trace contextRef="#ctx0" brushRef="#br0">24 0 13485,'0'0'13949,"-4"13"-12769,-1 2-965,1 1 1,1-1 0,0 1-1,1 0 1,0 0 0,2 0-1,0 0 1,0 1 0,7 29-1,-6-41-161,1 8 128,1 0-1,1-1 1,0 0-1,0 0 0,1 0 1,10 16-1,-15-27-168,1 0 0,-1 0-1,1-1 1,-1 1-1,1-1 1,-1 1 0,1 0-1,0-1 1,-1 1-1,1-1 1,0 1 0,-1-1-1,1 0 1,0 1-1,0-1 1,-1 0 0,1 1-1,0-1 1,0 0-1,0 0 1,-1 0 0,1 0-1,0 0 1,0 1-1,0-2 1,0 1-1,-1 0 1,1 0 0,0 0-1,0 0 1,0 0-1,-1-1 1,1 1 0,0 0-1,0-1 1,-1 1-1,1-1 1,0 1 0,-1-1-1,1 1 1,0-1-1,-1 1 1,1-1 0,-1 1-1,1-1 1,-1 0-1,1 1 1,-1-1 0,1 0-1,-1 0 1,0 1-1,1-1 1,-1 0 0,0 0-1,0-1 1,22-53-92,-19 45 109,0 1 8,13-30-2136,-16 38 1958,1 0 0,-1 0 0,0 1-1,1-1 1,-1 0 0,1 0 0,-1 1 0,1-1-1,-1 0 1,1 1 0,0-1 0,-1 0 0,1 1 0,0-1-1,0 1 1,-1-1 0,1 1 0,0 0 0,0-1-1,0 1 1,0 0 0,-1-1 0,1 1 0,0 0-1,0 0 1,0 0 0,0 0 0,0 0 0,0 0 0,-1 0-1,1 0 1,0 0 0,0 0 0,0 1 0,0-1-1,0 0 1,0 0 0,1 2 0,0 0 116,-1 1 0,1 0 0,-1 0 0,0 0 0,0-1 0,0 2 0,0-1 0,0 0 0,0 0-1,-1 0 1,0 0 0,1 0 0,-1 0 0,-1 1 0,1-1 0,0 0 0,-1 4 0,1 21 2880,0-28-2818,0 0 0,0 1 0,0-1 0,0 0 0,0 1 0,1-1 0,-1 0 0,0 0 0,0 1 0,0-1 0,0 0 0,1 1 0,-1-1 0,0 0 0,0 0 0,1 1 0,-1-1 0,0 0-1,0 0 1,1 0 0,-1 1 0,0-1 0,1 0 0,-1 0 0,0 0 0,1 0 0,-1 0 0,0 0 0,1 0 0,-1 0 0,0 0 0,1 0 0,-1 0 0,1 0 0,-1 0 0,0 0-1,1 0 1,-1 0 0,0 0 0,1 0 0,-1 0 0,0 0 0,0-1 0,1 1 0,-1 0 0,0 0 0,1 0 0,-1-1 0,0 1 0,0 0 0,1 0 0,-1-1 0,0 1 0,0 0 0,0 0-1,1-1 1,-1 1 0,15-17 724,-9 7-563,-2-1-1,1 1 0,-1-1 0,-1 0 1,0 0-1,3-18 0,-6 33-202,0 1-1,1 0 1,0 0-1,0-1 0,0 1 1,0 0-1,1-1 1,-1 1-1,1-1 0,0 0 1,1 0-1,-1 0 1,1 0-1,0 0 0,3 4 1,-4-6 11,1 0 1,-1 0 0,0 0-1,1-1 1,-1 1-1,1 0 1,-1-1 0,1 0-1,0 0 1,-1 0-1,1 0 1,0 0-1,0 0 1,0-1 0,0 1-1,0-1 1,0 0-1,-1 0 1,1 0-1,0 0 1,0-1 0,0 1-1,0-1 1,0 1-1,0-1 1,-1 0-1,4-2 1,-2 0 1,1 0 0,-1 0 0,0 0 1,0-1-1,0 0 0,0 0 0,-1 0 0,1 0 0,-1-1 0,0 1 0,4-11 0,14-34-876,-26 74 1042,3-19-42,0 1 0,1-1 0,0 1 0,0 0 0,1 0 0,-1 0 0,2 0 0,0 12 0,0-18-132,0-1-1,0 1 1,-1 0 0,1 0-1,0-1 1,0 1 0,0-1-1,-1 1 1,1-1 0,0 1-1,0-1 1,0 1 0,0-1-1,0 0 1,0 0 0,0 1-1,0-1 1,0 0 0,0 0-1,0 0 1,0 0 0,0 0-1,0 0 1,0-1 0,0 1-1,0 0 1,0 0 0,0-1-1,1 0 1,30-10-5,-11-12-2041,-19 21 1549,0-1 0,0 0 0,0 0-1,-1 0 1,1 0 0,-1 0 0,1 0 0,-1 0-1,0 0 1,-1 0 0,1-1 0,0 1 0,-1 0-1,0 0 1,0-1 0,0 1 0,0 0 0,0-1-1,-1 1 1,-1-7 0,-6-4-5424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8.300"/>
    </inkml:context>
    <inkml:brush xml:id="br0">
      <inkml:brushProperty name="width" value="0.025" units="cm"/>
      <inkml:brushProperty name="height" value="0.025" units="cm"/>
    </inkml:brush>
  </inkml:definitions>
  <inkml:trace contextRef="#ctx0" brushRef="#br0">0 0 18321,'0'0'8488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8.644"/>
    </inkml:context>
    <inkml:brush xml:id="br0">
      <inkml:brushProperty name="width" value="0.025" units="cm"/>
      <inkml:brushProperty name="height" value="0.025" units="cm"/>
    </inkml:brush>
  </inkml:definitions>
  <inkml:trace contextRef="#ctx0" brushRef="#br0">133 0 17809,'0'0'8573,"-8"12"-6069,7-10-2444,-7 9 626,1 1 0,1 0 0,-9 21 0,13-29-663,1 1 0,-1-1 0,1 0 0,0 0 1,1 1-1,-1-1 0,1 0 0,0 1 0,0-1 0,0 1 1,0-1-1,1 0 0,0 1 0,0-1 0,0 0 0,0 0 1,1 0-1,0 0 0,2 4 0,25 30-2510,-18-24 1642,0 0-1,-1 0 1,10 19 0,-18-29 900,0-1 0,-1 1 0,1-1 1,-1 1-1,0-1 0,0 1 0,0 0 1,-1 0-1,1-1 0,-1 1 0,0 0 1,0 0-1,0-1 0,-1 1 0,1 0 0,-1 0 1,0-1-1,0 1 0,0 0 0,-2 3 1,2-5 35,0 0 0,-1 0 1,1 0-1,0 0 0,-1-1 0,1 1 1,-1 0-1,1-1 0,-1 1 1,0-1-1,0 0 0,0 0 0,0 1 1,0-1-1,0 0 0,0-1 1,0 1-1,0 0 0,0-1 1,0 1-1,0-1 0,-1 1 0,1-1 1,0 0-1,0 0 0,0 0 1,-1-1-1,1 1 0,0 0 1,0-1-1,-4 0 0,1-1 94,0 0-1,0 0 1,0 0 0,1-1 0,-1 1-1,1-1 1,-1 0 0,1 0-1,0-1 1,0 1 0,0-1-1,-4-6 1,1 0-180,1 0-1,0 0 1,1-1 0,0 1-1,0-1 1,1 0 0,1-1-1,0 1 1,-3-23 0,5 28-16,1-1-1,0 1 1,0 0 0,0 0 0,0 0 0,1 0 0,0-1 0,1 1 0,-1 0 0,1 0-1,0 1 1,1-1 0,0 0 0,-1 1 0,2-1 0,-1 1 0,0 0 0,1 0-1,0 1 1,7-7 0,4 0-1204,0 0 0,1 2 0,33-16-1,-27 14-1471,21-10-4472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19.666"/>
    </inkml:context>
    <inkml:brush xml:id="br0">
      <inkml:brushProperty name="width" value="0.025" units="cm"/>
      <inkml:brushProperty name="height" value="0.025" units="cm"/>
    </inkml:brush>
  </inkml:definitions>
  <inkml:trace contextRef="#ctx0" brushRef="#br0">0 78 7015,'0'0'16869,"8"-8"-15849,-2 1-826,0 2 0,0-1 1,1 1-1,0 0 1,0 0-1,0 0 0,0 1 1,1 1-1,-1-1 1,1 1-1,16-4 0,0 3 302,0 0-1,1 2 0,40 2 0,-64 0-449,1 0 1,0 0-1,-1 0 0,1 0 0,0 0 1,-1 1-1,1-1 0,0 1 1,-1-1-1,1 1 0,-1 0 0,1 0 1,-1-1-1,1 1 0,-1 0 1,0 0-1,0 1 0,1-1 0,-1 0 1,0 0-1,0 0 0,0 1 1,0-1-1,0 1 0,0-1 0,-1 1 1,1-1-1,0 1 0,-1-1 1,1 1-1,-1 0 0,0-1 0,1 1 1,-1 0-1,0-1 0,0 1 1,0 0-1,0-1 0,0 1 0,-1 0 1,1-1-1,0 1 0,-1-1 1,1 1-1,-2 2 0,-1 6 150,0 0 0,-1 0 0,0-1 1,0 0-1,-1 0 0,-7 11 0,-13 11-166,-51 50 0,-5 7-42,81-89 12,0 1 0,0 0 0,1 0 0,-1 0 0,0 0 0,0 0 0,0 0 0,1 0 0,-1 0 0,0 0 0,0 0 0,0-1 0,1 1 0,-1 0 0,0 0 0,0 0 0,1 0 0,-1 1 0,0-1 0,0 0 0,0 0 0,1 0 0,-1 0 0,0 0 0,0 0 0,1 0 0,-1 0 0,0 0 0,0 0 0,0 1 0,0-1 0,1 0 0,-1 0 0,0 0 0,0 0 0,0 0 0,0 1 0,0-1 0,1 0 0,-1 0 0,0 0 0,0 1 0,0-1 0,0 0 0,0 0 0,0 1 0,0-1 0,0 0 0,0 0 0,0 0 0,0 1 0,0-1 0,0 0 0,0 0 0,0 1 0,0-1 0,0 0 0,0 0 0,0 0 0,0 1 0,0-1 0,0 0 0,0 0 0,-1 0 0,1 1 0,0-1 0,0 0 0,1 0 0,22-3-508,1-1-1,-1-1 1,0-1-1,-1-1 1,1-1-1,23-13 1,-20 11-818,6-5-5870,-6 0-3721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0.010"/>
    </inkml:context>
    <inkml:brush xml:id="br0">
      <inkml:brushProperty name="width" value="0.025" units="cm"/>
      <inkml:brushProperty name="height" value="0.025" units="cm"/>
    </inkml:brush>
  </inkml:definitions>
  <inkml:trace contextRef="#ctx0" brushRef="#br0">7 0 20852,'0'0'11915,"-7"20"-25560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0.771"/>
    </inkml:context>
    <inkml:brush xml:id="br0">
      <inkml:brushProperty name="width" value="0.025" units="cm"/>
      <inkml:brushProperty name="height" value="0.025" units="cm"/>
    </inkml:brush>
  </inkml:definitions>
  <inkml:trace contextRef="#ctx0" brushRef="#br0">125 101 7976,'0'0'23419,"-11"-6"-23195,6 3-214,1 1-10,1 0 0,-1 0 0,0 0 0,0 1 0,0 0 0,0-1 0,0 1 0,-8-1 0,10 3-4,-1-1 0,1 0 0,0 1 0,0-1 0,0 1 0,0-1 0,0 1 0,0 0 0,0 0-1,0 0 1,0 0 0,1 1 0,-1-1 0,0 0 0,1 1 0,-1-1 0,1 1 0,-1-1 0,1 1 0,0 0 0,-1 0-1,1 0 1,0 0 0,0-1 0,-1 5 0,-1 0 17,0 1 0,0 0-1,0 0 1,1 1 0,0-1-1,1 0 1,0 1 0,0-1-1,0 1 1,1 0 0,0-1 0,1 1-1,1 10 1,-1-15 12,-1 0-1,1-1 1,0 1 0,0-1 0,1 0-1,-1 1 1,0-1 0,1 0 0,-1 0-1,1 0 1,0 0 0,0 0 0,0 0-1,0 0 1,0-1 0,3 3-1,-1-2 17,-1-1-1,1 0 0,0 1 0,-1-1 0,1-1 1,0 1-1,0 0 0,0-1 0,-1 0 0,1 0 1,0 0-1,0-1 0,0 1 0,5-2 0,-1-1-38,1 0-1,0 0 1,-1-1-1,1 0 1,-1-1-1,0 0 1,0 0-1,-1-1 1,0 0-1,0 0 0,0 0 1,-1-1-1,0 0 1,0 0-1,-1-1 1,1 0-1,-2 0 1,1 0-1,-1-1 1,-1 1-1,1-1 1,-1 0-1,-1 0 1,0 0-1,0 0 1,-1 0-1,0 0 1,0-18-1,-2 25-1,1-1 0,-1 0 0,0 1 0,0-1 0,0 1 0,0-1 0,0 1 0,0-1 0,-1 1 0,1 0 0,-1 0 0,0 0 0,1 0 0,-1 0 0,0 0 0,0 0 0,0 0 0,-1 1 0,1-1 0,0 1 0,-1 0 0,1 0 0,-1-1 0,1 2 0,-1-1 0,1 0 0,-1 0 0,0 1 0,1-1 0,-1 1 0,0 0 0,1 0 0,-1 0 0,0 0 0,1 1 0,-1-1 0,-3 1 0,5 0-97,0-1-1,0 0 1,1 0 0,-1 1 0,0-1-1,0 1 1,0-1 0,0 1 0,0-1-1,1 1 1,-1-1 0,0 1 0,0 0-1,1-1 1,-1 1 0,0 0 0,1 0-1,-1-1 1,0 3 0,0-2-249,1 1-1,-1-1 1,0 1 0,1-1 0,-1 1-1,1-1 1,0 1 0,-1 0 0,1-1 0,0 1-1,0 0 1,0-1 0,0 1 0,0-1 0,1 1-1,-1 0 1,0-1 0,1 1 0,-1-1-1,1 1 1,0-1 0,-1 1 0,1-1 0,0 1-1,0-1 1,0 0 0,0 1 0,0-1 0,2 2-1,11 2-5867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1.098"/>
    </inkml:context>
    <inkml:brush xml:id="br0">
      <inkml:brushProperty name="width" value="0.025" units="cm"/>
      <inkml:brushProperty name="height" value="0.025" units="cm"/>
    </inkml:brush>
  </inkml:definitions>
  <inkml:trace contextRef="#ctx0" brushRef="#br0">52 0 19154,'0'0'7506,"-3"11"-5526,2-7-1908,-13 44 942,3 1-1,2-1 1,-4 62 0,13-109-1014,0 1 0,0-1 0,0 0 0,0 1 0,1-1 0,-1 0 0,0 1 0,1-1 0,-1 0 0,1 1 0,-1-1 0,1 0 0,0 0 0,0 0 0,-1 0 0,1 0 0,0 0 0,0 0 0,0 0 0,0 0 0,0 0 0,0 0 0,3 1 0,-1-1 0,0 1 0,1-1 0,-1 0 0,1 0 0,-1 0 0,1 0 0,0-1 0,-1 0 0,5 1 0,1-1 0,-1-1 0,1 0 0,0 0 0,-1-1 0,1 1 0,-1-2 0,12-4 0,22-22-1677,-36 24 950,-1-1 1,0 0 0,0 0-1,-1-1 1,0 1 0,0-1-1,0 0 1,-1 0-1,0 0 1,-1-1 0,1 1-1,2-15 1,-1-7-5867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1.645"/>
    </inkml:context>
    <inkml:brush xml:id="br0">
      <inkml:brushProperty name="width" value="0.025" units="cm"/>
      <inkml:brushProperty name="height" value="0.025" units="cm"/>
    </inkml:brush>
  </inkml:definitions>
  <inkml:trace contextRef="#ctx0" brushRef="#br0">8 0 14926,'0'0'11398,"0"9"-9589,-8 353 2825,8-362-4634,0 1 0,0-1 0,0 0 0,0 1 0,0-1 0,0 1 0,0-1 0,0 0 0,0 1 0,1-1 0,-1 0 0,0 1 0,0-1 0,0 1 0,0-1 0,1 0 0,-1 1 0,0-1 0,0 0 0,1 1 0,-1-1 0,0 0 0,0 0 0,1 1 0,-1-1 0,0 0 0,1 0 0,-1 0 0,1 1 0,-1-1 0,0 0 0,1 0 0,-1 0 0,0 0 0,1 0 0,-1 0 0,1 0 0,-1 0 0,1 0 0,21-6 0,17-18 0,-17 6 0,-2-1 0,-1-1 0,0 0 0,-1-2 0,-2 0 0,0-1 0,-1-1 0,-1 0 0,-2-1 0,15-40 0,-27 64-23,5-16-2389,-5 17 2304,0 0 1,0 0-1,0 1 1,0-1-1,-1 0 1,1 0-1,0 0 1,0 0-1,0 0 1,0 0-1,-1 0 1,1 1-1,0-1 1,0 0-1,0 0 1,0 0-1,-1 0 1,1 0-1,0 0 1,0 0-1,0 0 1,-1 0-1,1 0 1,0 0-1,0 0 1,0 0-1,-1 0 1,1 0-1,0 0 1,0 0-1,0 0 1,-1-1-1,1 1 1,0 0-1,0 0 1,0 0-1,0 0 1,0 0-1,-1 0 1,1-1-1,0 1 1,0 0-1,0 0 1,0 0-1,0 0 1,0 0-1,-1-1 1,1 1-1,0 0 1,0 0-1,0 0 1,0-1-1,0 1 1,0 0-1,0 0 1,0 0-1,0 0 1,0-1-1,0 1 1,0 0-1,0 0 1,0 0-1,0-1 1,-10 12-10981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2.157"/>
    </inkml:context>
    <inkml:brush xml:id="br0">
      <inkml:brushProperty name="width" value="0.025" units="cm"/>
      <inkml:brushProperty name="height" value="0.025" units="cm"/>
    </inkml:brush>
  </inkml:definitions>
  <inkml:trace contextRef="#ctx0" brushRef="#br0">1 196 12940,'0'0'19373,"12"-4"-18962,97-40-368,-108 43-43,-1 1 0,1-1 0,0 1 0,0-1 0,0 1 0,0-1 0,0 1 0,0-1 0,0 1 0,0 0 0,0-1 0,0 1 0,0 0 0,0 0 0,0 0 0,0 0 0,1 0 0,-1 0 0,0 0 0,0 0 0,0 1 0,0-1 0,0 0 0,0 1 0,0-1 0,0 0 0,0 1 0,0-1 0,0 1 0,-1 0 0,1-1 0,0 1 0,0 0 0,0-1 0,-1 1 0,1 0 0,0 0 0,-1 0 0,1 0 0,0-1 0,-1 1 0,1 0 0,-1 0 0,0 0 0,1 2 0,0 4 0,0 1 0,0 0 0,-1 0 0,0 0 0,-2 11 0,1 4 0,3-18 0,3-11 0,3-9 0,26-137 0,-34 152 0,0 0 0,1-1 0,-1 1 0,0 0 0,0 0 0,1 0 0,-1 0 0,0 0 0,1 0 0,-1 0 0,0 0 0,1 0 0,-1 0 0,0 0 0,1 0 0,-1 0 0,0 0 0,1 0 0,-1 0 0,0 0 0,1 0 0,-1 0 0,0 0 0,1 1 0,-1-1 0,0 0 0,0 0 0,1 0 0,-1 0 0,0 1 0,0-1 0,1 0 0,-1 0 0,0 1 0,0-1 0,0 0 0,1 1 0,-1-1 0,0 0 0,0 0 0,0 1 0,0-1 0,0 0 0,0 1 0,0-1 0,0 0 0,0 1 0,0 0 0,15 21 0,-13-18 0,-1-2 0,0 1 0,1 0 0,0-1 0,-1 0 0,1 1 0,0-1 0,0 0 0,1 0 0,-1 0 0,0 0 0,1 0 0,-1-1 0,1 1 0,-1-1 0,1 0 0,0 1 0,-1-1 0,1 0 0,0-1 0,0 1 0,0 0 0,0-1 0,0 0 0,0 1 0,0-1 0,0 0 0,0-1 0,0 1 0,0-1 0,0 1 0,-1-1 0,1 0 0,5-2 0,-1 0 0,-1-1 0,0 0 0,0 0 0,0-1 0,0 1 0,-1-1 0,1-1 0,-1 1 0,-1-1 0,1 0 0,-1 0 0,6-10 0,5-20 0,-2 7 0,-11 34 0,-4 21 0,-6 26 34,4-36-74,1 1 0,1 0 0,0 0 0,1 0 0,1 0 0,4 26 0,4-28-2529,-7-15 2203,-1 1-1,1-1 1,0 0-1,-1 1 0,1-1 1,-1 0-1,1 0 1,0 1-1,-1-1 1,1 0-1,0 0 0,-1 0 1,1 0-1,0 0 1,-1 0-1,1 0 0,0 0 1,-1 0-1,1 0 1,-1 0-1,1 0 0,0 0 1,-1-1-1,2 1 1,7-7-7642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2.517"/>
    </inkml:context>
    <inkml:brush xml:id="br0">
      <inkml:brushProperty name="width" value="0.025" units="cm"/>
      <inkml:brushProperty name="height" value="0.025" units="cm"/>
    </inkml:brush>
  </inkml:definitions>
  <inkml:trace contextRef="#ctx0" brushRef="#br0">0 0 8680,'0'0'20436,"1"68"-21782,13-50-2818,6-3-2882,8-4-7912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43.159"/>
    </inkml:context>
    <inkml:brush xml:id="br0">
      <inkml:brushProperty name="width" value="0.025" units="cm"/>
      <inkml:brushProperty name="height" value="0.025" units="cm"/>
    </inkml:brush>
  </inkml:definitions>
  <inkml:trace contextRef="#ctx0" brushRef="#br0">88 0 17681,'0'0'2295,"-3"12"-207,-7 24-827,-48 206 5106,51-199-5812,-3 85 0,12-96-394,1-46 203,3-53-323,2-66-1738,-6 138 1751,1 0 0,0 0 0,0-1-1,0 1 1,0-1 0,0 0 0,1 0 0,0 0 0,0-1 0,0 1 0,0-1 0,1 0 0,-1 0 0,1 0 0,0-1 0,0 1 0,0-1 0,0 0 0,0-1-1,0 1 1,0-1 0,1 0 0,-1 0 0,0-1 0,1 0 0,-1 0 0,1 0 0,9-2 0,-9 2 7,1-1 0,-1 0 1,0-1-1,1 1 0,-1-1 1,0 0-1,0-1 0,0 1 0,-1-1 1,1 0-1,-1-1 0,1 1 1,-1-1-1,0 0 0,-1-1 0,1 1 1,-1-1-1,0 0 0,0 0 1,0 0-1,0 0 0,-1-1 0,0 1 1,3-9-1,-48 96-61,37-71 0,1 1 0,1-1 0,0 1 0,0-1 0,1 1 0,1 0 0,0 0 0,0 0 0,3 20 0,-2-31 0,1 1 0,-1-1 0,1 0 0,-1 0 0,1 1 0,0-1 0,-1 0 0,1 0 0,0 0 0,0 0 0,0 0 0,0 0 0,0 0 0,0-1 0,0 1 0,0 0 0,0 0 0,0-1 0,1 1 0,-1-1 0,0 1 0,0-1 0,1 1 0,-1-1 0,0 0 0,1 0 0,-1 0 0,0 0 0,1 0 0,-1 0 0,0 0 0,1 0 0,-1 0 0,0 0 0,1-1 0,-1 1 0,0-1 0,0 1 0,2-1 0,2-1 0,0 1 0,1-1 0,-1 0 0,0-1 0,0 1 0,-1-1 0,1 0 0,6-5 0,-7 3-216,0 0 1,0 0-1,0-1 1,0 0-1,-1 0 1,0 0-1,0 0 1,0 0-1,-1-1 1,0 1-1,-1-1 1,1 1-1,-1-1 1,0 0-1,-1 1 1,1-1-1,-2 0 1,0-10-1,1 16-24,0 0-1,0-1 1,-1 1-1,1 0 1,0 0-1,-1 0 1,1 0-1,-1 0 1,1 0-1,-1 0 0,1 0 1,-1 0-1,1 0 1,-1 0-1,0 1 1,0-1-1,0 0 1,1 0-1,-1 0 0,0 1 1,0-1-1,0 1 1,0-1-1,0 1 1,0-1-1,0 1 1,0-1-1,0 1 0,0 0 1,-1 0-1,1-1 1,0 1-1,0 0 1,0 0-1,0 0 1,0 0-1,0 1 1,-1-1-1,1 0 0,0 0 1,-1 1-1,1-1 213,0 1 1,0-1-1,0 1 0,0 0 0,1-1 0,-1 1 0,0-1 0,0 1 0,1 0 1,-1 0-1,0 0 0,1-1 0,-1 1 0,1 0 0,-1 0 0,1 0 0,0 0 0,-1 0 1,1 1-1,-1-1-457,-1 8 1973</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2.860"/>
    </inkml:context>
    <inkml:brush xml:id="br0">
      <inkml:brushProperty name="width" value="0.025" units="cm"/>
      <inkml:brushProperty name="height" value="0.025" units="cm"/>
    </inkml:brush>
  </inkml:definitions>
  <inkml:trace contextRef="#ctx0" brushRef="#br0">104 0 11563,'0'0'17894,"-9"6"-15582,3-3-2019,-52 35 329,56-37-619,-1 1 1,1-1-1,0 1 1,0 0-1,0 0 0,0 0 1,1 0-1,-1 0 1,0 0-1,1 0 1,0 1-1,-1-1 1,1 0-1,0 1 1,0-1-1,0 1 1,1 0-1,-1-1 1,0 1-1,1-1 1,0 1-1,0 0 1,0 3-1,4-4-55,1-1 0,-1 0 0,1 0 0,-1 0-1,1 0 1,-1-1 0,1 0 0,0 0 0,-1 0 0,9-2 0,-3 2-256,120-1-2847,-129 1 3199,0 0 0,-1 0 0,1 1 0,0-1 0,0 0 0,-1 0 0,1 0 0,0 1 0,0-1 0,-1 0 0,1 1 0,-1-1 0,1 0 0,0 1 0,-1-1 0,1 1-1,-1-1 1,1 1 0,-1-1 0,1 1 0,-1 0 0,1-1 0,-1 1 0,1 0 0,-1-1 0,0 1 0,0 0 0,1-1 0,-1 1 0,0 0 0,0-1 0,0 1 0,0 0 0,0 0 0,0-1 0,0 1 0,0 0 0,0 0 0,0-1-1,0 1 1,0 0 0,0 0 0,-1-1 0,1 1 0,0 0 0,-1 0 0,0 3 175,0 0 0,-1-1 0,1 1 0,-1-1 0,0 0-1,0 1 1,0-1 0,-3 3 0,-1 2-219,-2 0 0,1-1 0,-1 0 0,0-1 0,0 1 0,-1-2 0,0 1 0,0-1 0,0 0 0,-1-1 0,1 0 0,-1-1 0,0 0 0,0 0 0,-17 1 0,26-4-108,0 0-1,0 0 1,0 0 0,0-1 0,0 1-1,1 0 1,-1 0 0,0-1-1,0 1 1,0-1 0,1 1-1,-1-1 1,0 1 0,0-1 0,1 1-1,-1-1 1,1 0 0,-1 1-1,0-1 1,1 0 0,-1 1 0,1-1-1,-1 0 1,1 0 0,0 1-1,-1-1 1,1 0 0,0 0-1,0 0 1,0 0 0,-1 0 0,1 0-1,0 1 1,0-3 0,3-34-7910,5 8-1314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3.200"/>
    </inkml:context>
    <inkml:brush xml:id="br0">
      <inkml:brushProperty name="width" value="0.025" units="cm"/>
      <inkml:brushProperty name="height" value="0.025" units="cm"/>
    </inkml:brush>
  </inkml:definitions>
  <inkml:trace contextRef="#ctx0" brushRef="#br0">22 71 13741,'0'0'16693,"10"4"-15075,33 13-988,-40-16-626,0-1 1,1 0 0,-1 1 0,0-1 0,1 0 0,-1-1 0,1 1-1,-1-1 1,0 1 0,0-1 0,1 0 0,-1 0 0,0 0 0,0-1-1,0 1 1,0-1 0,0 0 0,0 1 0,-1-1 0,1-1 0,3-3-1,-3 4-5,0-1 0,0 1 0,-1-1 0,1 0-1,-1 0 1,0 0 0,0 0 0,0 0 0,-1 0 0,1 0-1,-1-1 1,1 1 0,-1 0 0,0-1 0,0 1-1,-1-1 1,1-6 0,-1 10 1,0-1 0,-1 0 0,1 1 0,-1-1 0,0 1 0,1 0 0,-1-1 0,1 1 0,-1-1 0,1 1 0,-1 0 0,0-1 0,1 1 0,-1 0 0,0 0 0,0 0 0,1 0 0,-1-1 0,0 1 0,1 0 0,-1 0 0,0 0 0,1 0 0,-1 0 0,-1 1 0,-21 1 0,16 0 0,0 0 0,1 1 0,-1-1 0,1 2 0,0-1 0,-1 1 0,1-1 0,1 2 0,-1-1 0,1 1 0,-1 0 0,1 0 0,1 0 0,-1 0 0,1 1 0,0 0 0,0 0 0,-3 7 0,2-4 0,1 0 0,0 0 0,0 0 0,1 1 0,0-1 0,1 1 0,0 0 0,0 0 0,1 0 0,0 0 0,1 0 0,1 15 0,-1-23-24,1 0 0,-1 0 0,1 0 0,0 0 0,-1 0 1,1 0-1,0-1 0,0 1 0,0 0 0,0 0 0,1-1 0,-1 1 0,0 0 0,1-1 0,-1 0 0,1 1 1,-1-1-1,1 0 0,0 0 0,3 2 0,-1-1-125,0-1-1,0 1 1,0-1 0,1 0-1,-1 0 1,0-1 0,1 1-1,-1-1 1,8-1 0,-5 1-341,0-1 0,0 0 0,0 0 0,0-1 0,0 0 0,0 0 0,0-1 1,0 0-1,-1 0 0,1 0 0,11-9 0,3-10-8612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3.545"/>
    </inkml:context>
    <inkml:brush xml:id="br0">
      <inkml:brushProperty name="width" value="0.025" units="cm"/>
      <inkml:brushProperty name="height" value="0.025" units="cm"/>
    </inkml:brush>
  </inkml:definitions>
  <inkml:trace contextRef="#ctx0" brushRef="#br0">1 71 15214,'0'0'11248,"11"1"-9144,14-3-1796,1-2 0,-1 0 0,0-2 0,0 0 0,-1-2 0,31-14 0,-12 3-1218,-40 18 618,-12 5 152,1 0 148,-78 38 829,-32 15 1689,118-57-2546,0 0 0,0 0 0,0 0 0,0 0 0,0 0 0,0 0 0,0 0 0,0-1 0,0 1 0,0 0 0,0 0 0,0 0 0,0 0 1,0 0-1,0 0 0,0 0 0,0 0 0,0 0 0,0 0 0,0 0 0,0 0 0,0 0 0,0 0 0,0 0 0,0 0 0,0 0 0,0-1 0,0 1 0,-1 0 0,1 0 0,0 0 0,0 0 0,0 0 0,0 0 0,0 0 0,0 0 0,0 0 0,0 0 0,11-10-1434,17-12-3653,0 0-3008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7.812"/>
    </inkml:context>
    <inkml:brush xml:id="br0">
      <inkml:brushProperty name="width" value="0.025" units="cm"/>
      <inkml:brushProperty name="height" value="0.025" units="cm"/>
    </inkml:brush>
  </inkml:definitions>
  <inkml:trace contextRef="#ctx0" brushRef="#br0">0 1 6118,'0'0'8616,"0"8"-6534,4 182 4792,2 36-4427,-5-199-2492,1 8 131,-2-12-5396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8.559"/>
    </inkml:context>
    <inkml:brush xml:id="br0">
      <inkml:brushProperty name="width" value="0.025" units="cm"/>
      <inkml:brushProperty name="height" value="0.025" units="cm"/>
    </inkml:brush>
  </inkml:definitions>
  <inkml:trace contextRef="#ctx0" brushRef="#br0">0 494 11499,'0'0'7687,"10"-6"-5434,9-5-1768,-1-2-1,0 0 1,-1-2 0,0 1-1,29-35 1,74-105 660,-84 106-1274,4-9-144,-16 23-66,41-45 0,-65 79 336,0 0-1,0 0 1,0 1-1,0-1 1,0 0 0,0 0-1,0 1 1,0-1-1,0 0 1,0 0-1,0 1 1,0-1-1,0 0 1,0 0-1,1 1 1,-1-1-1,0 0 1,0 0-1,0 0 1,0 1-1,0-1 1,1 0-1,-1 0 1,0 0-1,0 1 1,0-1-1,1 0 1,-1 0-1,0 0 1,0 0-1,0 0 1,1 0-1,-1 0 1,0 1-1,0-1 1,1 0-1,-1 0 1,0 0-1,0 0 1,1 0-1,-1 0 1,0 0 0,0 0-1,1 0 1,-1 0-1,0 0 1,0-1-1,1 1 1,-1 0-1,0 0 1,0 0-1,1 0 1,-1 0-1,0 0 1,0 0-1,0-1 1,1 1-1,-1 0 1,0 0-1,0 0 1,0-1-1,0 1 1,1 0-1,-1 0 1,0 0-1,0-1 1,0 1-1,0 0 1,-1 24 207,1-20-141,-7 47 482,-2-1 0,-16 50 0,14-59-127,1 0-1,2 1 0,-5 78 1,13-119-424,0-1 0,0 1 0,-1-1 0,1 0 0,0 1 0,0-1 0,0 1 0,0-1 0,0 0 0,0 1 0,0-1 0,0 1 1,0-1-1,0 1 0,0-1 0,0 1 0,0-1 0,0 0 0,0 1 0,1-1 0,-1 1 0,0-1 0,0 0 0,0 1 0,1-1 1,-1 0-1,0 1 0,0-1 0,1 0 0,-1 1 0,0-1 0,1 0 0,-1 1 0,0-1 0,1 0 0,-1 0 0,1 0 0,-1 1 1,0-1-1,1 0 0,-1 0 0,1 0 0,-1 0 0,0 0 0,1 0 0,-1 0 0,1 0 0,-1 0 0,1 0 0,-1 0 0,1 0 1,-1 0-1,0 0 0,1 0 0,-1 0 0,1-1 0,21-18-1455,-12 3-377,0 0 0,-1-1 0,10-25 1,4-21-5226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9.058"/>
    </inkml:context>
    <inkml:brush xml:id="br0">
      <inkml:brushProperty name="width" value="0.025" units="cm"/>
      <inkml:brushProperty name="height" value="0.025" units="cm"/>
    </inkml:brush>
  </inkml:definitions>
  <inkml:trace contextRef="#ctx0" brushRef="#br0">109 1 12332,'0'0'9438,"-7"12"-7116,-10 15-1298,-37 68 2097,49-85-2947,0 0-1,1 0 0,0 1 0,1-1 0,0 1 0,0 0 1,-1 20-1,4-31-173,1 1 0,-1 0-1,1 0 1,-1-1 0,0 1 0,1 0 0,-1-1 0,1 1 0,-1 0 0,1-1 0,0 1 0,-1-1 0,1 1 0,0-1 0,-1 1 0,1-1 0,0 1-1,-1-1 1,1 0 0,0 0 0,0 1 0,0-1 0,-1 0 0,1 0 0,0 0 0,0 0 0,0 0 0,-1 0 0,1 0 0,0 0 0,0 0 0,0 0-1,0 0 1,-1 0 0,1-1 0,0 1 0,1-1 0,36-10 115,-25 2-110,-1 0 0,1 0 0,-2-1 0,1-1 0,-1 0 0,-1-1 0,0 0 0,-1 0 0,0-1 0,-1 0 0,0-1 0,-1 0 0,0 0 0,-1 0 0,-1-1 0,4-17 0,-20 91 480,3 1-1,3 0 1,4 102-1,1-157-465,1 0 0,0-1 1,-1 1-1,2 0 0,-1-1 0,0 1 1,1-1-1,0 0 0,0 1 0,0-1 0,1 0 1,-1 0-1,5 5 0,0-3 0,0 1 0,1-1 0,-1-1 0,17 9 1,4 4 138,-65-15 328,-2-2-486,23 0 0,0 0 0,0-1 0,-1-1 0,1-1 0,-27-6 0,43 8-41,0 0 0,-1-1 1,1 1-1,0 0 0,0-1 0,0 1 1,0 0-1,-1 0 0,1-1 0,0 1 0,0 0 1,0-1-1,0 1 0,0 0 0,0-1 1,0 1-1,0 0 0,0-1 0,0 1 0,0 0 1,0-1-1,0 1 0,0 0 0,0 0 1,0-1-1,1 1 0,-1 0 0,0-1 0,0 1 1,0 0-1,0 0 0,1-1 0,-1 1 0,0 0 1,0 0-1,0-1 0,1 1 0,-1 0 1,0 0-1,0 0 0,1-1 0,-1 1 0,0 0 1,1 0-1,-1 0 0,0 0 0,1 0 1,-1-1-1,24-17-4225,-14 11 1658,16-17-4354,3-6-6384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9.398"/>
    </inkml:context>
    <inkml:brush xml:id="br0">
      <inkml:brushProperty name="width" value="0.025" units="cm"/>
      <inkml:brushProperty name="height" value="0.025" units="cm"/>
    </inkml:brush>
  </inkml:definitions>
  <inkml:trace contextRef="#ctx0" brushRef="#br0">0 39 21428,'0'0'10496,"9"5"-10294,-6-2-189,1-1 0,0 0-1,-1 0 1,1 0-1,0 0 1,0-1 0,0 0-1,1 1 1,-1-2-1,0 1 1,0 0 0,1-1-1,-1 0 1,0 0-1,0 0 1,1 0 0,-1-1-1,0 0 1,0 1-1,0-2 1,1 1 0,-1 0-1,0-1 1,4-2-1,29-19 53,8-4-28,-42 69-283,-10 302 716,15-291-5008,-16-55-5428,-6-10 1664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29.726"/>
    </inkml:context>
    <inkml:brush xml:id="br0">
      <inkml:brushProperty name="width" value="0.025" units="cm"/>
      <inkml:brushProperty name="height" value="0.025" units="cm"/>
    </inkml:brush>
  </inkml:definitions>
  <inkml:trace contextRef="#ctx0" brushRef="#br0">1 196 13837,'0'0'12940,"46"-63"-12235,-7 45-417,-1-4-192,5-6-608,-2-3-3460,-5-3-5573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30.067"/>
    </inkml:context>
    <inkml:brush xml:id="br0">
      <inkml:brushProperty name="width" value="0.025" units="cm"/>
      <inkml:brushProperty name="height" value="0.025" units="cm"/>
    </inkml:brush>
  </inkml:definitions>
  <inkml:trace contextRef="#ctx0" brushRef="#br0">0 1 19795,'0'0'11408,"9"5"-10314,16 10-847,-14-10-196,-1 1 1,0 1-1,17 13 0,-24-17-50,0 0 1,0 0-1,0 0 0,-1 0 0,1 1 0,-1-1 0,0 1 0,0 0 0,0 0 0,0-1 0,-1 1 1,0 0-1,0 1 0,0-1 0,1 7 0,-2 8-1,0-1 0,-1 0 0,-1 0 0,-1 1 0,-9 29 0,14-48 0,0 1 0,0-1 0,-1 0 0,1 0 0,0 0 0,0-1 0,0 1 0,-1 0 0,1-1 0,0 1 0,-1-1 0,1 1 0,3-3 0,2-1-12,0 0 0,0 0 1,0 1-1,1 0 0,0 0 0,0 1 0,0 0 0,0 1 1,0-1-1,0 1 0,0 1 0,0-1 0,10 2 1,-17 0 13,1 0 0,-1 0 0,1 0 0,-1 0 1,1 0-1,-1 0 0,0 1 0,0-1 0,1 0 1,-1 1-1,0-1 0,0 1 0,0-1 0,-1 1 1,1 0-1,0-1 0,-1 1 0,1 0 1,-1-1-1,1 1 0,-1 0 0,0 0 0,1 0 1,-1-1-1,0 1 0,0 0 0,-1 0 0,1 0 1,0-1-1,-1 1 0,0 2 0,0 5 14,0-1 0,-1 0 0,0 1-1,0-1 1,-6 12 0,-2-3-16,0-1 0,-1 1 0,0-2 0,-2 0 0,-22 22 0,29-30 0,0-2 0,-1 1 0,0 0 0,0-1 0,-1-1 0,1 1 0,-1-1 0,0 0 0,0-1 0,-1 0 0,1 0 0,0-1 0,-1 0 0,-14 1 0,22-3-65,0 0 0,1 0 0,-1 0-1,0 0 1,0-1 0,1 1 0,-1 0 0,0 0 0,1-1 0,-1 1 0,0 0-1,1-1 1,-1 1 0,1-1 0,-1 1 0,0-1 0,1 1 0,-1-1 0,1 1-1,0-1 1,-1 0 0,1 1 0,-1-1 0,1 0 0,0 1 0,0-1 0,-1 0-1,1 1 1,0-1 0,0 0 0,0 0 0,0 1 0,0-1 0,0 0 0,0 0-1,0 1 1,0-1 0,0 0 0,0 0 0,0 1 0,0-1 0,1-1 0,-1-3-1662,0-18-8992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35.135"/>
    </inkml:context>
    <inkml:brush xml:id="br0">
      <inkml:brushProperty name="width" value="0.025" units="cm"/>
      <inkml:brushProperty name="height" value="0.025" units="cm"/>
    </inkml:brush>
  </inkml:definitions>
  <inkml:trace contextRef="#ctx0" brushRef="#br0">1 656 21588,'0'0'4949,"9"-15"-3593,101-184-777,92-231 0,-202 430-573,0 0 0,0-1 0,0 1-1,0-1 1,0 1 0,0-1-1,0 1 1,0-1 0,0 1 0,1-1-1,-1 1 1,0-1 0,0 1-1,1-1 1,-1 1 0,0 0 0,0-1-1,1 1 1,-1 0 0,0-1-1,1 1 1,-1 0 0,1-1-1,-1 1 1,0 0 0,1 0 0,-1-1-1,1 1 1,-1 0 0,1 0-1,-1 0 1,1 0 0,-1-1 0,1 1-1,5 19 490,-5 44 747,-1-54-1016,-3 136 509,4 128 83,-1-270-1112,0 0 1,1 0-1,-1-1 1,1 1-1,0-1 0,0 1 1,0 0-1,0-1 1,0 0-1,0 1 0,3 3 1,-3-6 127,-1 1 1,1 0-1,0-1 1,-1 1-1,1-1 1,0 0-1,-1 1 1,1-1-1,0 1 1,0-1-1,-1 0 1,1 0-1,0 1 1,0-1-1,-1 0 1,1 0-1,0 0 1,0 0-1,0 0 1,0 0-1,-1 0 1,1 0-1,0 0 1,0 0-1,0-1 1,-1 1-1,1 0 1,0 0-1,0-1 1,-1 1-1,1-1 1,0 1-1,-1 0 1,1-1-1,0 1 1,-1-1 0,1 0-1,0 1 1,-1-1-1,1 0 1,0 0-1,14-20-7585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43.549"/>
    </inkml:context>
    <inkml:brush xml:id="br0">
      <inkml:brushProperty name="width" value="0.025" units="cm"/>
      <inkml:brushProperty name="height" value="0.025" units="cm"/>
    </inkml:brush>
  </inkml:definitions>
  <inkml:trace contextRef="#ctx0" brushRef="#br0">128 1 10122,'0'0'17654,"-8"9"-17393,-5 11 205,1 0 0,1 1 0,0 1 0,2 0 0,0 0 0,-7 31 0,8-28-256,0 1-1,1 0 1,2 0 0,1 0 0,1 1-1,0 37 1,3-62-210,0-1 0,0 1 0,0 0 0,1-1 0,-1 1 0,0 0 0,1-1 0,0 1 0,-1-1 0,1 1 0,0-1 0,0 1 0,0-1 0,-1 0 0,2 1 0,-1-1 0,0 0 0,0 0 0,0 0 0,1 1 0,-1-1 0,0-1 0,2 2 0,0-1 0,0 1 0,1-1 0,-1-1 0,0 1 0,1 0 0,-1-1 0,0 0 0,1 1 0,-1-1 0,7-1 0,1-1 0,0 0 0,0-1 0,0 0 0,0-1 0,19-9 0,-23 9-247,0 1-1627,0 0 1,-1-1-1,0 0 1,1-1-1,-1 1 1,9-10-1,-6 0-9075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35.478"/>
    </inkml:context>
    <inkml:brush xml:id="br0">
      <inkml:brushProperty name="width" value="0.025" units="cm"/>
      <inkml:brushProperty name="height" value="0.025" units="cm"/>
    </inkml:brush>
  </inkml:definitions>
  <inkml:trace contextRef="#ctx0" brushRef="#br0">5 0 19442,'0'0'6182,"0"50"-3043,-2-32-993,-1 1-961,3-2-704,0-5-481,1-7-673,11-5-2145,3-7-1955,2-17-2594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35.824"/>
    </inkml:context>
    <inkml:brush xml:id="br0">
      <inkml:brushProperty name="width" value="0.025" units="cm"/>
      <inkml:brushProperty name="height" value="0.025" units="cm"/>
    </inkml:brush>
  </inkml:definitions>
  <inkml:trace contextRef="#ctx0" brushRef="#br0">108 56 18674,'0'0'6326,"-11"7"-4789,7-4-1412,-2 0-23,1 1-1,0-1 0,0 1 0,0 0 1,1 1-1,-1-1 0,1 1 0,0 0 1,1 0-1,-1 0 0,1 0 1,0 1-1,0 0 0,-2 6 0,-3 13 179,2-1 0,-6 47 1,11-59-162,0 1 1,1-1 0,0 1 0,1 0 0,0-1 0,1 1 0,6 19-1,-8-29-89,1-1 0,-1 0 0,1 0 0,0 0 0,0 0 0,0 0 0,0 1 0,0-2 0,0 1 0,1 0 0,-1 0-1,1 0 1,-1-1 0,1 1 0,0 0 0,-1-1 0,1 0 0,0 1 0,0-1 0,0 0 0,0 0 0,0 0 0,0 0 0,0 0-1,1-1 1,-1 1 0,0-1 0,0 1 0,1-1 0,-1 0 0,0 0 0,1 0 0,-1 0 0,0 0 0,0 0 0,1-1 0,-1 1-1,0-1 1,0 0 0,0 0 0,4-1 0,1-2 72,1 0 0,-1 0-1,0-1 1,0 0 0,-1 0-1,0-1 1,0 0 0,0 0 0,0 0-1,5-9 1,-1-2-70,-1 0-1,0-1 1,-1 0-1,-1 0 1,-1 0 0,-1-1-1,0 0 1,-1 0 0,-2-1-1,1 1 1,-2-1-1,-3-37 1,2 54-31,0-1-1,-1 0 1,1 1-1,-1-1 1,0 1-1,0-1 1,-1 1-1,1 0 1,-1-1-1,1 1 1,-1 0-1,0 0 1,0 0-1,0 0 1,-1 0-1,1 1 1,-1-1-1,0 1 1,1-1-1,-5-1 1,5 2-3,0 1 0,0 0 1,-1 1-1,1-1 0,0 0 1,0 1-1,-1-1 0,1 1 1,0 0-1,-1 0 0,1-1 1,-1 2-1,1-1 0,0 0 1,-1 0-1,1 1 0,0-1 1,-1 1-1,1 0 0,0 0 1,0 0-1,0 0 0,0 0 1,0 0-1,0 0 0,0 1 1,0-1-1,0 1 0,1 0 1,-1-1-1,-2 4 0,-1 1-338,1 0-1,-1 0 1,2 1-1,-1-1 1,0 1 0,1 0-1,1 0 1,-1 0-1,1 0 1,0 1-1,-1 9 1,0 16-4399,4 0-3322,1-13-5984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36.164"/>
    </inkml:context>
    <inkml:brush xml:id="br0">
      <inkml:brushProperty name="width" value="0.025" units="cm"/>
      <inkml:brushProperty name="height" value="0.025" units="cm"/>
    </inkml:brush>
  </inkml:definitions>
  <inkml:trace contextRef="#ctx0" brushRef="#br0">53 0 17232,'0'0'4634,"0"9"-2899,-4 60 740,-17 99 1,9-95-369,-3 108 1,15-179-2108,0 1 0,0-1 0,0 0 0,0 0 0,0 0 0,0 0 0,1 0 0,-1 0 0,1 0 0,0 0 0,-1 0 0,1 0 0,0 0 0,0 0 0,0 0 0,0-1 0,1 1 0,-1 0 0,0-1 0,1 1 0,-1-1 0,1 1 0,0-1 0,-1 0 0,3 2 0,-1-2 0,0-1 0,0 1 0,-1 0 0,1-1 0,0 0 0,0 0 0,0 0 0,0 0 0,0 0 0,0-1 0,-1 1 0,1-1 0,0 1 0,0-1 0,-1 0 0,1 0 0,0-1 0,4-2 0,11-7-1015,0-1 0,-1-1 0,-1-1 0,1 0 0,-2-1 0,20-25 0,-8 6-5973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36.722"/>
    </inkml:context>
    <inkml:brush xml:id="br0">
      <inkml:brushProperty name="width" value="0.025" units="cm"/>
      <inkml:brushProperty name="height" value="0.025" units="cm"/>
    </inkml:brush>
  </inkml:definitions>
  <inkml:trace contextRef="#ctx0" brushRef="#br0">5 0 7559,'0'0'19912,"-2"12"-18684,0 19-758,2 0 0,0-1 0,7 39 0,21 107 1507,-18-117-1766,-9-53-211,1 7 0,0-1 0,1 1 0,9 23 0,-11-35 0,0 1 0,-1-1 0,1 1 0,0-1 0,-1 0 0,1 0 0,0 1 0,0-1 0,0 0 0,0 0 0,1 0 0,-1 0 0,0 0 0,0 0 0,1-1 0,-1 1 0,0 0 0,2 0 0,-1-1 0,-1 0 0,1 0 0,-1 0 0,1 0 0,-1-1 0,0 1 0,1 0 0,-1-1 0,1 1 0,-1-1 0,0 0 0,1 1 0,-1-1 0,0 0 0,0 0 0,1 0 0,-1 0 0,0 0 0,0 0 0,0 0 0,0 0 0,1-3 0,14-18 0,-2-1 0,0-1 0,-2 0 0,0-1 0,-2 0 0,-1-1 0,9-37 0,7-17 0,-21 66 0,-4 11 0,1 0 0,-1 0 0,1-1 0,0 1 0,0 0 0,0 0 0,1 0 0,-1 0 0,1 0 0,-1 1 0,1-1 0,0 0 0,2-2 0,-3 7-116,0-1 0,0 0 1,-1 1-1,1-1 0,0 0 0,-1 1 0,0-1 0,1 1 1,-1-1-1,0 1 0,0-1 0,0 1 0,0 0 0,0-1 1,0 3-1,0-2-327,0 49-9657,-1-22 972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37.284"/>
    </inkml:context>
    <inkml:brush xml:id="br0">
      <inkml:brushProperty name="width" value="0.025" units="cm"/>
      <inkml:brushProperty name="height" value="0.025" units="cm"/>
    </inkml:brush>
  </inkml:definitions>
  <inkml:trace contextRef="#ctx0" brushRef="#br0">1 409 8040,'0'0'20051,"8"-11"-19646,15-25 28,0 0-1,31-74 1,-50 108 582,0 10-499,7 26-384,6 14-28,-16-46-83,1 0 1,-1 1 0,1-1 0,-1 0 0,1 0-1,0 0 1,-1 0 0,1 0 0,0 0 0,0-1 0,1 1-1,-1-1 1,0 1 0,0-1 0,1 0 0,-1 0 0,1 0-1,-1 0 1,1 0 0,-1-1 0,1 1 0,0-1 0,-1 1-1,1-1 1,0 0 0,-1 0 0,4-1 0,-3 0 6,1 0 0,-1 0 1,0 0-1,0-1 0,0 1 1,0-1-1,0 0 1,0 0-1,0 0 0,0 0 1,-1-1-1,0 1 0,1-1 1,-1 1-1,0-1 0,0 0 1,0 0-1,0 0 0,-1 0 1,2-4-1,2-6-28,-1 0 0,0 0 0,-2 0 0,1 0 0,0-16 0,8-44 0,-11 75 0,-1 0 0,1 1 0,0-1 0,0 1 0,0-1 0,0 1 0,0-1 0,1 1 0,-1-1 0,1 1 0,0-1 0,-1 0 0,1 1 0,0-1 0,0 0 0,1 0 0,-1 0 0,0 0 0,1 0 0,-1 0 0,1 0 0,0 0 0,3 3 0,-3-4 0,-1 0 0,1 0 0,-1-1 0,1 1 0,0 0 0,-1-1 0,1 1 0,0-1 0,-1 1 0,1-1 0,0 0 0,0 0 0,-1 0 0,1 0 0,0 0 0,0 0 0,-1 0 0,1-1 0,0 1 0,-1-1 0,1 1 0,0-1 0,-1 1 0,1-1 0,-1 0 0,1 0 0,-1 0 0,1 0 0,-1 0 0,0 0 0,1 0 0,-1-1 0,0 1 0,0 0 0,2-3 0,6-10-25,0 0-1,0 0 1,-2-1 0,10-24 0,16-31-84,-26 94-681,-5 22 807,-1 0 178,2 1 1,14 65-1,-14-105-1106,-1-8-481,0-19-2539,-6-34-6448,-11 10-1317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37.737"/>
    </inkml:context>
    <inkml:brush xml:id="br0">
      <inkml:brushProperty name="width" value="0.025" units="cm"/>
      <inkml:brushProperty name="height" value="0.025" units="cm"/>
    </inkml:brush>
  </inkml:definitions>
  <inkml:trace contextRef="#ctx0" brushRef="#br0">0 0 16784,'0'0'10175,"9"8"-9561,-8-6-627,4 2-30,-1 0 0,1 0-1,0 0 1,0-1 0,1 1-1,-1-1 1,1 0 0,-1-1 0,1 0-1,0 1 1,0-2 0,0 1-1,0-1 1,11 1 0,0-2-2416,1-1 0,-1-1 0,24-5 0,-19 2 2392,-21 6 337,-1-1 0,1 1 0,0-1 0,-1 1 0,1-1 0,0 1 0,-1-1 0,1 1 0,-1 0 0,1-1 1,-1 1-1,1 0 0,-1-1 0,0 1 0,1 0 0,-1 0 0,0-1 0,0 1 0,1 0 0,-1 0 0,0 0 0,0-1 0,0 1 0,0 0 0,0 0 0,0 0 0,0-1 0,0 1 0,-1 0 0,1 0 0,0 1 0,-3 36 2420,2-34-2207,1 2-193,-3 20 702,1-1 1,2 37-1,0-61-1029,0 0-1,1 0 1,-1 0 0,0 0-1,1 0 1,-1 0 0,0 0-1,1 0 1,-1 0-1,1-1 1,-1 1 0,1 0-1,-1 0 1,1 0 0,0-1-1,-1 1 1,1 0 0,0-1-1,0 1 1,0-1 0,-1 1-1,1-1 1,0 1 0,0-1-1,0 0 1,0 1-1,0-1 1,0 0 0,0 0-1,0 1 1,0-1 0,0 0-1,0 0 1,0 0 0,0 0-1,0 0 1,-1-1 0,1 1-1,0 0 1,0 0 0,0-1-1,0 1 1,0 0-1,0-1 1,0 1 0,1-2-1,52-25-5106,-43 20 3188,-10 6 1922,1 0 0,-1 0-1,1 0 1,-1 1 0,1-1 0,0 1 0,-1-1 0,1 1 0,0-1 0,-1 1 0,1 0 0,0 0 0,0 0 0,-1 0 0,1 0 0,0 0-1,0 0 1,3 1 0,-4 0 233,0 0 0,0 0 0,0-1 1,0 1-1,0 0 0,0 0 0,0 0 0,-1 0 0,1 0 0,0 0 0,-1 0 0,1 0 0,0 0 0,-1 1 0,1-1 0,-1 0 0,0 0 0,1 1 0,-1 1 0,1 2 533,0 1-1,-1-1 0,0 0 1,0 0-1,-1 0 1,-1 8-1,-6 15-387,7-25-374,0 0-1,0 0 0,0-1 0,0 1 1,-1 0-1,1-1 0,-1 1 0,0-1 0,1 0 1,-1 0-1,0 1 0,0-1 0,-1-1 1,1 1-1,0 0 0,-1 0 0,1-1 1,-1 1-1,1-1 0,-1 0 0,0 0 1,1 0-1,-1 0 0,0 0 0,0-1 1,0 1-1,0-1 0,0 0 0,0 0 1,1 0-1,-1 0 0,-4-1 0,4 0-388,0 0 0,0 0 0,0 0 0,1 0 0,-1-1 0,0 1 1,1-1-1,-1 0 0,1 0 0,0 0 0,0 0 0,-1 0 0,-1-3 0,2 2-435,-1-1-1,1 0 1,0 1 0,0-1 0,1 0 0,-1 0-1,1 0 1,0 0 0,0 0 0,0 0 0,0-5-1,0-22-7990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38.063"/>
    </inkml:context>
    <inkml:brush xml:id="br0">
      <inkml:brushProperty name="width" value="0.025" units="cm"/>
      <inkml:brushProperty name="height" value="0.025" units="cm"/>
    </inkml:brush>
  </inkml:definitions>
  <inkml:trace contextRef="#ctx0" brushRef="#br0">1 185 11147,'0'0'13714,"8"-5"-11307,12-8-1306,-1-1 0,26-25-1,-39 34-943,-1-1 0,0 0 0,0 1 0,0-2 0,0 1 0,-1-1 0,0 1 0,0-1-1,-1 0 1,0 0 0,0-1 0,-1 1 0,3-11 0,-5 17-157,0 1 0,0 0 0,0-1 0,0 1 0,0-1 0,0 1 0,0 0 0,0-1 0,0 1 0,0 0 0,0-1 0,0 1 0,0-1 0,0 1 0,-1 0 0,1-1 0,0 1 0,0 0 0,0-1 0,0 1 0,-1 0 0,1-1 0,0 1 0,0 0 0,-1 0 0,1-1 0,0 1 0,-1 0 0,1 0 0,0-1 0,-1 1 0,1 0 0,0 0 0,-1 0 0,1 0 0,0-1 0,-1 1 0,1 0 0,-1 0 0,-19 5 0,-17 18 0,28-13 0,0 0 0,0 0 0,1 1 0,1 0 0,0 1 0,0 0 0,-6 16 0,10-21 0,0 1 0,0 0 0,1 0 0,0-1 0,1 2 0,-1-1 0,2 0 0,-1 0 0,1 0 0,0 0 0,1 0 0,0 1 0,2 9 0,-2-16 0,0 0 1,-1-1-1,1 1 0,0-1 1,0 1-1,1 0 0,-1-1 1,0 0-1,0 1 1,1-1-1,-1 0 0,1 0 1,-1 0-1,1 0 0,-1 0 1,1 0-1,0 0 0,-1 0 1,1-1-1,0 1 0,0 0 1,-1-1-1,1 0 1,0 1-1,0-1 0,0 0 1,0 0-1,0 0 0,-1 0 1,1-1-1,0 1 0,0 0 1,2-1-1,2-1-7,0 1 1,1-1-1,-1 0 0,0 0 1,0 0-1,-1-1 0,1 0 1,7-5-1,12-15-1155,-5-4-3863,-5-2-3698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51:38.656"/>
    </inkml:context>
    <inkml:brush xml:id="br0">
      <inkml:brushProperty name="width" value="0.025" units="cm"/>
      <inkml:brushProperty name="height" value="0.025" units="cm"/>
    </inkml:brush>
  </inkml:definitions>
  <inkml:trace contextRef="#ctx0" brushRef="#br0">0 99 18001,'0'0'9001,"10"-2"-9028,-4 0-72,0 0 0,-1 0 0,1 0 0,-1-1 0,1 1 0,-1-2 0,0 1 0,0 0 0,0-1 0,-1 0 0,1 0 0,-1-1 0,0 1 0,0-1 0,0 0 0,-1 0 0,1 0 0,-1 0 0,-1 0 0,1-1 0,3-10 0,-5 27-237,2 25 292,2 0-1,16 60 0,-6-70-2336,0-11-3133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43.890"/>
    </inkml:context>
    <inkml:brush xml:id="br0">
      <inkml:brushProperty name="width" value="0.025" units="cm"/>
      <inkml:brushProperty name="height" value="0.025" units="cm"/>
    </inkml:brush>
  </inkml:definitions>
  <inkml:trace contextRef="#ctx0" brushRef="#br0">0 0 21140,'0'0'11050,"48"4"-18737,-34 4-801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3:44.246"/>
    </inkml:context>
    <inkml:brush xml:id="br0">
      <inkml:brushProperty name="width" value="0.025" units="cm"/>
      <inkml:brushProperty name="height" value="0.025" units="cm"/>
    </inkml:brush>
  </inkml:definitions>
  <inkml:trace contextRef="#ctx0" brushRef="#br0">49 0 23382,'0'0'7399,"2"53"-6694,-2-13-385,-9 7-224,0 5-64,0 1-32,1 1-384,2 0-865,3-2-1090,2-2-1088,1-10-1121,0-8-4292</inkml:trace>
  <inkml:trace contextRef="#ctx0" brushRef="#br0" timeOffset="1">1 706 18642,'0'0'8968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1.561"/>
    </inkml:context>
    <inkml:brush xml:id="br0">
      <inkml:brushProperty name="width" value="0.025" units="cm"/>
      <inkml:brushProperty name="height" value="0.025" units="cm"/>
    </inkml:brush>
  </inkml:definitions>
  <inkml:trace contextRef="#ctx0" brushRef="#br0">257 70 15855,'0'0'8360,"0"-8"-5728,-1 4-2486,2 2-18,-1 0 1,0 0-1,0-1 0,0 1 0,-1 0 0,1 0 1,0 0-1,-1-1 0,0 1 0,1 0 0,-1 0 1,0 0-1,0 0 0,0 0 0,0 0 0,-1 0 1,1 1-1,0-1 0,-1 0 0,1 1 0,-1-1 1,0 1-1,1-1 0,-1 1 0,0 0 0,0-1 1,0 1-1,0 0 0,0 0 0,0 1 0,0-1 1,0 0-1,0 1 0,-1-1 0,1 1 1,-4 0-1,0 0-102,0 0 0,0 1 1,0 0-1,0 1 1,0-1-1,0 1 0,1 0 1,-1 1-1,0-1 1,1 1-1,0 0 0,-7 5 1,9-6-19,0 0 1,0 0 0,1 0-1,-1 0 1,1 1-1,-1-1 1,1 1 0,0 0-1,0-1 1,0 1-1,0 0 1,1 0 0,-1 0-1,1 0 1,0 0 0,0 1-1,0-1 1,0 0-1,0 1 1,1-1 0,-1 0-1,1 1 1,0 4 0,1-7-10,0 0 1,0-1 0,0 1 0,0 0 0,0-1-1,0 1 1,1-1 0,-1 1 0,0-1 0,0 1-1,0-1 1,0 0 0,1 0 0,-1 1 0,0-1 0,0 0-1,0 0 1,1 0 0,-1 0 0,2-1 0,27-2-12,-9-5-33,11-2 1,-31 10 39,0 0-1,0 0 1,0 0 0,-1 1 0,1-1 0,0 0 0,0 0 0,0 1 0,0-1 0,-1 0 0,1 1 0,0-1 0,0 1-1,-1-1 1,1 1 0,0-1 0,-1 1 0,1 0 0,-1-1 0,1 1 0,0 0 0,-1-1 0,0 1 0,1 0-1,-1 0 1,1-1 0,-1 1 0,0 0 0,0 0 0,1 0 0,-1 0 0,0-1 0,0 1 0,0 1 0,5 34-7,-2 0 0,-3 69 1,-1-43 14,0-47 54,0 0 0,-1 0 1,0-1-1,-1 1 1,-1-1-1,-9 25 0,11-34-32,0 0 0,-1-1-1,1 0 1,-1 0-1,0 1 1,0-2 0,0 1-1,-1 0 1,1-1 0,-8 6-1,9-7-18,-1-1 0,1 0 1,-1 0-1,0 1 0,1-2 0,-1 1 0,0 0 0,0 0 0,0-1 1,0 0-1,0 1 0,1-1 0,-1 0 0,0-1 0,0 1 0,0 0 1,0-1-1,0 0 0,-5-1 0,4 0-6,0-1 0,0 1 0,0-1 0,0 0 0,0 0 0,1 0 0,-1 0 0,1-1 0,0 0 0,0 1 0,0-1 0,0 0 0,1 0 0,0-1 0,-3-5 0,-3-9 0,0 1 0,-5-25 0,10 33-322,1 1 0,0-1 0,0 0 0,1 1 0,0-1 0,1 0 0,0 0 1,2-12-1,-1 17-44,0-1 0,1 1 0,0-1 1,0 1-1,0 0 0,1 0 0,0 0 0,0 0 1,0 0-1,1 1 0,-1 0 0,1-1 1,0 1-1,0 0 0,8-5 0,15-10-7284,-1-1-4905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2.277"/>
    </inkml:context>
    <inkml:brush xml:id="br0">
      <inkml:brushProperty name="width" value="0.025" units="cm"/>
      <inkml:brushProperty name="height" value="0.025" units="cm"/>
    </inkml:brush>
  </inkml:definitions>
  <inkml:trace contextRef="#ctx0" brushRef="#br0">1 142 15983,'0'0'8664,"9"-2"-5626,25-5-1073,52-20 0,-76 24-1927,1-2 1,-1 1 0,0-1 0,0-1-1,-1 0 1,0 0 0,0-1 0,0 0-1,-1 0 1,9-10 0,-17 16-33,1 1 1,0-1-1,-1 0 1,1 0-1,0 0 0,-1 0 1,1 0-1,-1 0 0,1 0 1,-1 0-1,0 0 1,1 0-1,-1 0 0,0 0 1,0 0-1,0 0 1,0 0-1,0 0 0,0 0 1,0 0-1,0-2 0,0 3 6,-1-1-1,1 0 0,-1 1 0,1-1 0,-1 1 1,0-1-1,1 1 0,-1-1 0,1 1 1,-1-1-1,0 1 0,0-1 0,1 1 0,-1 0 1,0-1-1,0 1 0,1 0 0,-1 0 0,0 0 1,0-1-1,-1 1 0,-2 0 20,0 0 0,0 0-1,0 0 1,0 0 0,0 1 0,1-1 0,-1 1 0,0 0-1,0 1 1,-5 1 0,1 2-31,-1 1 0,2 0 0,-1 0 0,1 1 0,0-1 0,0 2 0,1-1 0,0 1 0,-7 11 0,9-13 0,1 0 0,-1 0 0,1 0 0,0 0 0,1 1 0,0-1 0,0 1 0,0-1 0,1 1 0,0 0 0,0 0 0,0 0 0,2 13 0,0-18 0,0-1 0,0 0 0,0 0 0,0 1 0,0-1 0,0 0 0,0 0 0,1 0 0,-1-1 0,1 1 0,-1 0 0,0 0 0,1-1 0,-1 1 0,1-1 0,-1 1 0,1-1 0,0 0 0,-1 1 0,1-1 0,-1 0 0,1 0 0,0 0 0,-1 0 0,3-1 0,43-2 0,-34 0 0,0-2 0,0 1 0,-1-2 0,1 0 0,-1 0 0,-1-1 0,1 0 0,19-18 0,12-6 0,-42 30 0,-1 1 0,1-1 0,-1 1 0,1 0 0,-1-1 0,0 1 0,1-1 0,-1 1 0,1 0 0,0-1 0,-1 1 0,1 0 0,-1 0 0,1-1 0,0 1 0,-1 0 0,1 0 0,-1 0 0,1 0 0,0 0 0,-1 0 0,1 0 0,0 0 0,-1 0 0,1 0 0,-1 0 0,1 0 0,0 0 0,-1 0 0,1 1 0,-1-1 0,1 0 0,0 0 0,-1 1 0,1-1 0,-1 0 0,1 1 0,-1-1 0,1 1 0,-1-1 0,1 0 0,-1 1 0,0-1 0,1 1 0,-1 0 0,0-1 0,1 1 0,-1-1 0,0 1 0,0-1 0,1 1 0,-1 0 0,0-1 0,0 1 0,0 0 0,0-1 0,0 1 0,0 0 0,-2 50 0,0-31 0,2-20 0,0 1 0,1 0 0,-1 0 0,0-1 0,1 1 0,-1 0 0,1-1 0,-1 1 0,1 0 0,0-1 0,-1 1 0,1-1 0,0 1 0,-1-1 0,1 1 0,0-1 0,-1 0 0,1 1 0,0-1 0,0 0 0,0 1 0,-1-1 0,1 0 0,0 0 0,0 0 0,0 0 0,-1 0 0,1 0 0,0 0 0,0 0 0,1 0 0,32-2 0,-32 2 0,12-3 0,0-1 0,0 0 0,-1 0 0,1-1 0,12-8 0,-14 7 0,1 0 0,-1 1 0,1 1 0,0 0 0,0 1 0,16-2 0,-29 5 0,1 0 0,0 0 0,0 0 0,-1 0 0,1 0 0,0 0 0,-1 0 0,1 0 0,0 1 0,0-1 0,-1 0 0,1 1 0,-1-1 0,1 0 0,0 1 0,-1-1 0,1 1 0,-1-1 0,1 1 0,-1-1 0,1 1 0,-1-1 0,1 1 0,-1 0 0,0-1 0,1 1 0,-1 0 0,0-1 0,1 1 0,-1 0 0,0-1 0,0 1 0,0 0 0,0 0 0,0-1 0,1 1 0,-1 0 0,-1 0 0,1-1 0,0 1 0,0 0 0,0-1 0,0 2 0,-10 45 0,3-16 0,8-31 0,0 1 0,0 0 0,0-1 0,0 1 0,0-1 0,0 1 0,0-1 0,1 1 0,-1-1 0,0 0 0,0 1 0,0-1 0,1 0 0,-1 0 0,0 0 0,0 0 0,0 0 0,1 0 0,-1 0 0,0-1 0,2 0 0,30-4 0,27-21 0,-51 20 0,1 1 0,0 1 0,0-1 0,0 2 0,0-1 0,0 2 0,1-1 0,14 0 0,-24 3 1,-1 0 0,1 1 0,0-1 0,-1 1 0,1-1 0,-1 1 0,1-1 0,-1 1 0,1-1 0,-1 1 0,1 0-1,-1-1 1,1 1 0,-1 0 0,0-1 0,0 1 0,1 0 0,-1 0 0,0-1 0,0 1 0,0 0 0,0 0 0,1-1 0,-1 1 0,0 0 0,-1 0 0,1-1 0,0 2 0,-1 36-26,0-20-111,1-17-155,0-1 0,1 1 0,-1-1 0,0 0 0,1 1 0,-1-1 0,1 1 0,-1-1 0,1 0 0,-1 1 0,0-1 0,1 0 0,0 1 0,-1-1 0,1 0 0,-1 0 0,1 1 1,-1-1-1,1 0 0,-1 0 0,1 0 0,0 0 0,-1 0 0,1 0 0,-1 0 0,1 0 0,0 0 0,-1 0 0,1 0 0,-1 0 0,1 0 0,0-1 0,3 1-2567,10 0-7611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2.619"/>
    </inkml:context>
    <inkml:brush xml:id="br0">
      <inkml:brushProperty name="width" value="0.025" units="cm"/>
      <inkml:brushProperty name="height" value="0.025" units="cm"/>
    </inkml:brush>
  </inkml:definitions>
  <inkml:trace contextRef="#ctx0" brushRef="#br0">39 65 16720,'0'0'11728,"8"2"-10441,3 0-1105,1 0 1,-1-1-1,0 0 1,1 0-1,13-2 1,-22 1-152,0 0 1,1-1-1,-1 1 0,0-1 1,1 1-1,-1-1 1,0 0-1,0 0 1,0-1-1,0 1 0,0-1 1,0 1-1,0-1 1,0 0-1,-1 0 0,1 0 1,-1-1-1,1 1 1,-1 0-1,0-1 0,0 0 1,0 1-1,0-1 1,-1 0-1,1 0 1,1-4-1,-3 6-23,0 1 0,1-1 0,-1 0 0,0 1 0,0-1-1,0 0 1,0 1 0,1-1 0,-1 0 0,0 1 0,0-1 0,0 0 0,0 1 0,-1-1 0,1 0 0,0 1 0,0-1 0,0 0-1,0 1 1,-1-1 0,1 1 0,0-1 0,-1 0 0,1 1 0,0-1 0,-1 1 0,1-1 0,-1 1 0,1-1 0,-1 1-1,1-1 1,-1 1 0,0-1 0,-26 0 356,20 2-288,0 1 0,0 0 0,0 0 0,0 1 0,-12 6 0,5 1-76,0 0 0,1 1 0,1 1 0,-12 13 0,20-20 0,0-1 0,1 1 0,-1-1 0,1 1 0,0 0 0,1 0 0,-1 0 0,1 1 0,0-1 0,0 1 0,1-1 0,-1 1 0,1 0 0,1-1 0,-1 11 0,1-14-55,1-1 1,0 1-1,0-1 0,0 1 1,0-1-1,0 1 1,0-1-1,0 0 0,0 1 1,1-1-1,-1 0 0,1 0 1,-1 0-1,1 0 1,-1 0-1,1 0 0,-1 0 1,1-1-1,0 1 0,-1-1 1,1 1-1,0-1 1,0 1-1,-1-1 0,1 0 1,0 0-1,0 0 0,-1 0 1,4 0-1,5 0-971,-1 0 0,1-1 0,0 1 0,11-4 0,15-8-7323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7.796"/>
    </inkml:context>
    <inkml:brush xml:id="br0">
      <inkml:brushProperty name="width" value="0.025" units="cm"/>
      <inkml:brushProperty name="height" value="0.025" units="cm"/>
    </inkml:brush>
  </inkml:definitions>
  <inkml:trace contextRef="#ctx0" brushRef="#br0">1 0 17232,'0'0'12770,"0"13"-11905,-1 29-360,3 142 890,-3-184-1395,1 1 0,0-1 0,0 1 0,0-1 0,0 1 0,0-1 0,0 1 0,0 0 0,1-1 0,-1 1 0,0-1 0,0 1 0,0-1 0,0 1 0,1-1 0,-1 1 0,0-1 0,1 1 0,-1-1 0,0 1 0,1-1 0,-1 0 0,0 1 0,1-1 0,-1 0 0,1 1 0,-1-1 0,1 0 0,-1 1 0,1-1 0,0 0 0,14-9 0,7-26 0,-17 24 0,-1 0 0,-1 0 0,0-1 0,0 1 0,-1-1 0,-1 0 0,0 1 0,0-1 0,-3-23 0,-2 21 0,-2 17 0,-2 23 0,9-25-93,-1 0 1,0 0-1,0 1 0,1-1 0,-1 0 1,0 0-1,1 0 0,-1 0 1,1 0-1,0 0 0,-1 0 0,1 0 1,0 0-1,-1 0 0,1-1 1,0 1-1,0 0 0,0 0 0,0-1 1,0 1-1,0 0 0,0-1 1,0 1-1,0-1 0,0 0 0,0 1 1,0-1-1,0 0 0,0 1 1,1-1-1,-1 0 0,0 0 1,2 0-1,50 0-6132,-33-1 3585,12 1-4396,1 0-3027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3.026"/>
    </inkml:context>
    <inkml:brush xml:id="br0">
      <inkml:brushProperty name="width" value="0.025" units="cm"/>
      <inkml:brushProperty name="height" value="0.025" units="cm"/>
    </inkml:brush>
  </inkml:definitions>
  <inkml:trace contextRef="#ctx0" brushRef="#br0">141 0 20083,'-9'4'3646,"2"-1"-2944,-5 1 222,0 1 0,0 0-1,0 1 1,1 1 0,0 0 0,1 0 0,-1 1 0,-13 14 0,23-21-924,0-1 1,0 1-1,1 0 0,-1-1 1,0 1-1,1 0 1,-1 0-1,1 0 1,-1-1-1,1 1 1,-1 0-1,1 0 1,0 0-1,-1 0 0,1 0 1,0 0-1,0 0 1,0 0-1,0 0 1,0 0-1,0 0 1,0 0-1,0 0 1,0 0-1,0 0 1,0-1-1,1 1 0,-1 0 1,0 0-1,1 0 1,-1 0-1,1 0 1,-1 0-1,1 0 1,-1-1-1,1 1 1,0 0-1,-1 0 0,1-1 1,0 1-1,-1-1 1,1 1-1,0 0 1,0-1-1,0 1 1,0-1-1,-1 0 1,1 1-1,0-1 0,0 0 1,0 1-1,0-1 1,0 0-1,0 0 1,0 0-1,0 0 1,1 0-1,11 2-1,-1-1 0,1 0 0,18-1 0,-23 0 0,25-2 5,-23 1-8,-1 0 0,0 1 1,0 0-1,0 0 1,1 1-1,12 2 1,-22-2 3,1-1-1,-1 0 1,1 1 0,-1-1 0,0 1 0,1-1 0,-1 0 0,0 1-1,1-1 1,-1 1 0,0-1 0,0 1 0,1-1 0,-1 1 0,0-1 0,0 1-1,0-1 1,1 1 0,-1-1 0,0 1 0,0 0 0,0-1 0,0 1 0,0-1-1,0 1 1,0-1 0,-1 1 0,1-1 0,0 1 0,0 0 0,0-1-1,0 1 1,-1-1 0,1 1 0,0-1 0,-1 0 0,1 1 0,0-1 0,-1 1-1,0 0 1,-13 18 27,7-11-27,-1-1 0,0 0 0,0-1 0,-1 1 0,0-2 0,0 1 0,0-1 0,0-1 0,-1 1 0,0-2 0,0 1 0,0-1 0,0-1 0,-14 2 0,24-4-138,-1 0 0,0 0 0,1 0 0,-1 0 0,0 0 0,1 0 0,-1-1 0,1 1 0,-1 0-1,1 0 1,-1 0 0,0-1 0,1 1 0,-1 0 0,1-1 0,-1 1 0,1-1 0,-1 1 0,1 0 0,-1-1 0,1 1 0,0-1 0,-1 1 0,1-1 0,0 1 0,-1-1 0,1 1-1,0-1 1,0 0 0,-1 1 0,1-1 0,0 1 0,0-1 0,0 0 0,0 1 0,0-1 0,0 0 0,0 1 0,0-1 0,0 1 0,0-1 0,0 0 0,0 1 0,1-1 0,-1 1-1,0-1 1,0 0 0,0 1 0,1-1 0,-1 1 0,1-1 0,0-2-1093,0 0 0,1 0 0,-1 0 0,1 0-1,0 0 1,0 1 0,0-1 0,0 1 0,2-3 0,11-6-11245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3.400"/>
    </inkml:context>
    <inkml:brush xml:id="br0">
      <inkml:brushProperty name="width" value="0.025" units="cm"/>
      <inkml:brushProperty name="height" value="0.025" units="cm"/>
    </inkml:brush>
  </inkml:definitions>
  <inkml:trace contextRef="#ctx0" brushRef="#br0">171 10 16656,'0'0'14787,"-7"-3"-13618,1 1-1153,1 1 0,-1-1 1,1 2-1,-1-1 0,1 1 0,-1-1 0,1 1 0,-1 1 0,0-1 0,1 1 1,-8 2-1,9-2-18,1 0 1,0 0-1,0 0 1,0 0-1,0 1 0,0-1 1,0 1-1,0 0 1,0 0-1,1 0 1,-1 0-1,1 1 1,0-1-1,-1 1 1,1-1-1,0 1 0,0 0 1,1 0-1,-1 0 1,0 0-1,1 0 1,0 0-1,0 0 1,-1 5-1,2-6-44,-1 0 0,1 1 0,0-1-1,1 1 1,-1-1 0,0 1 0,1-1 0,-1 0 0,1 1 0,0-1 0,-1 0-1,1 0 1,1 1 0,-1-1 0,0 0 0,0 0 0,1 0 0,-1 0 0,1 0-1,-1-1 1,1 1 0,0 0 0,0-1 0,0 1 0,0-1 0,0 0-1,0 0 1,0 0 0,1 0 0,-1 0 0,0 0 0,3 0 0,13 6-523,1-2 1,-1 0-1,24 2 1,-10-1 216,-29-5 399,0-1-1,-1 1 1,1 0 0,-1-1 0,1 1-1,-1 0 1,1 1 0,-1-1-1,0 0 1,0 1 0,0-1-1,1 1 1,2 3 0,-5-5 3,0 1 0,0-1 0,0 0 0,1 1 1,-1-1-1,0 1 0,0-1 0,0 1 1,0-1-1,0 0 0,0 1 0,0-1 0,0 1 1,0-1-1,0 1 0,0-1 0,0 0 0,0 1 1,-1-1-1,1 1 0,0-1 0,0 0 0,0 1 1,0-1-1,-1 0 0,1 1 0,0-1 0,0 0 1,-1 1-1,-21 12 1345,-1-5-1310,0-1 0,-1-1-1,0-1 1,0-1 0,0-1-1,-28 0 1,39-5-1513,7-5-2835,4-4-5741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4.242"/>
    </inkml:context>
    <inkml:brush xml:id="br0">
      <inkml:brushProperty name="width" value="0.025" units="cm"/>
      <inkml:brushProperty name="height" value="0.025" units="cm"/>
    </inkml:brush>
  </inkml:definitions>
  <inkml:trace contextRef="#ctx0" brushRef="#br0">0 142 14318,'0'0'16324,"10"2"-15523,-4-1-761,-1-1-1,1 0 1,0 0-1,-1 0 1,1 0-1,0-1 1,0 0-1,-1 0 1,1-1 0,-1 1-1,1-1 1,-1 0-1,0-1 1,0 1-1,0-1 1,0 0-1,0 0 1,-1-1-1,1 1 1,-1-1 0,0 0-1,0-1 1,0 1-1,-1 0 1,1-1-1,2-5 1,-4 7-27,-1 0 0,0 0 0,1 0 0,-1 0 0,0 0 0,0 0 0,-1 0 0,1 0 0,-1 0 0,1-1 0,-1 1 0,0 0 0,0 0 0,-1 0 0,1 0 0,-2-5 0,2 6-17,-1 1 0,0 0 0,1 0-1,-1 0 1,0-1 0,0 1 0,1 0-1,-1 0 1,0 0 0,0 0 0,0 1 0,0-1-1,-1 0 1,1 0 0,0 0 0,0 1-1,0-1 1,-1 1 0,1-1 0,0 1-1,0-1 1,-1 1 0,1 0 0,0 0-1,-1 0 1,1 0 0,0 0 0,-1 0 0,1 0-1,-1 0 1,1 0 0,0 0 0,-1 1-1,1-1 1,0 1 0,0-1 0,-1 1-1,1-1 1,0 1 0,-2 1 0,-2 1 11,0 0 0,-1 1 0,1 0 0,1 0 0,-1 1 0,1-1 0,-1 1 0,1 0 0,0 0 0,1 0 0,-5 10 0,1-5 18,2 2 0,-1-1-1,2 1 1,-7 23 0,10-33-25,1 0 0,-1 0 0,1 0 0,0-1 0,-1 1 0,1 0 0,0 0 0,0 0 0,1 0 0,-1 0 0,0 0 0,1-1 0,-1 1 0,1 0 0,-1 0 0,1 0 0,0-1 0,0 1 0,0 0 0,0-1 0,0 1 0,0-1 0,0 1 0,2 1 0,0-1 0,0-1 0,0 1 0,0-1 0,0 1 0,0-1 0,0 0 0,1 0 0,-1-1 0,0 1 0,0-1 0,1 1 0,5-1 0,6-1 0,-1 0 0,1-2 0,-1 1 0,1-2 0,19-6 0,-2-4 0,-23 10 0,0-1 0,1 1 0,0 1 0,0 0 0,0 0 0,20-2 0,-29 5 0,-1 1 0,1-1 0,-1 0 0,1 0 0,-1 0 0,1 0 0,-1 0 0,1 1 0,-1-1 0,0 0 0,1 1 0,-1-1 0,1 0 0,-1 1 0,1-1 0,-1 0 0,0 1 0,1-1 0,-1 1 0,0-1 0,0 0 0,1 1 0,-1-1 0,0 1 0,0-1 0,0 1 0,1-1 0,-1 1 0,0-1 0,0 1 0,0-1 0,0 2 0,1 25 0,-1-24 0,-1-1 0,1 1 0,0 0 0,0 0 0,0-1 0,1 1 0,-1 0 0,1-1 0,-1 1 0,1-1 0,0 1 0,2 3 0,-1-4 0,1 0 0,-1-1 0,1 0 0,0 1 0,0-1 0,0 0 0,0 0 0,0-1 0,0 1 0,0-1 0,0 1 0,0-1 0,0 0 0,0 0 0,0 0 0,1-1 0,-1 1 0,0-1 0,3-1 0,59-18 0,-44 11 0,-14 5 0,1 0 0,-1 1 0,1 0 0,0 0 0,0 1 0,1 0 0,11-1 0,-19 3 4,-1 1 1,0-1-1,1 1 0,-1-1 1,1 0-1,-1 1 0,0-1 0,1 1 1,-1-1-1,0 1 0,0-1 1,1 1-1,-1-1 0,0 1 1,0-1-1,0 1 0,0 0 0,1-1 1,-1 1-1,0-1 0,0 1 1,0-1-1,0 1 0,0 0 1,-1-1-1,1 1 0,0-1 1,0 1-1,0-1 0,0 1 0,-1-1 1,1 1-1,0-1 0,0 1 1,-1 0-1,-9 25-488,9-23 178,-2 3-3928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5.056"/>
    </inkml:context>
    <inkml:brush xml:id="br0">
      <inkml:brushProperty name="width" value="0.025" units="cm"/>
      <inkml:brushProperty name="height" value="0.025" units="cm"/>
    </inkml:brush>
  </inkml:definitions>
  <inkml:trace contextRef="#ctx0" brushRef="#br0">144 41 13645,'0'0'13853,"-11"-8"-12321,-36-22-550,45 29-957,0 1 0,0-1 0,1 1 0,-1-1-1,0 1 1,0 0 0,0 0 0,0 0 0,1 0 0,-1 0-1,0 1 1,0-1 0,0 0 0,0 1 0,1-1 0,-1 1-1,0 0 1,1 0 0,-1 0 0,0-1 0,1 1-1,-1 1 1,1-1 0,-1 0 0,1 0 0,0 1 0,0-1-1,-2 3 1,-2 1 35,1 1 0,0-1-1,0 1 1,1 0 0,-5 10 0,7-13-37,0 0 1,0 1 0,0-1-1,0 0 1,0 0-1,1 1 1,-1-1 0,1 0-1,0 1 1,0-1-1,0 0 1,0 1 0,2 5-1,-1-8-16,-1 1 0,1-1-1,0 1 1,0-1 0,0 0-1,0 0 1,0 1-1,0-1 1,1 0 0,-1 0-1,0 0 1,1 0 0,-1 0-1,0 0 1,1 0 0,-1-1-1,1 1 1,-1-1 0,1 1-1,0-1 1,-1 1-1,1-1 1,-1 0 0,1 0-1,0 0 1,-1 0 0,1 0-1,2 0 1,3 0 17,1-1 1,-1 0-1,1 0 1,-1 0-1,0-1 1,1-1-1,-1 1 1,0-1-1,12-7 1,-1-1-219,-1 0 0,21-20 1,-38 31 177,1 0 1,-1-1 0,0 1 0,0 0 0,0-1-1,1 1 1,-1 0 0,0 0 0,1-1-1,-1 1 1,0 0 0,1 0 0,-1 0 0,0-1-1,1 1 1,-1 0 0,0 0 0,1 0 0,-1 0-1,1 0 1,-1 0 0,0-1 0,1 1-1,-1 0 1,0 0 0,1 0 0,-1 0 0,1 1-1,-1-1 1,0 0 0,1 0 0,-1 0 0,1 0-1,-1 0 1,0 0 0,1 1 0,-1-1 0,1 0-1,0 17-165,-11 24 358,7-34-113,0 0 149,0-1 1,1 0-1,0 1 1,0-1-1,0 1 1,1-1-1,0 1 1,0 10 0,2-16-210,0 0 0,0 0 1,-1 0-1,1 0 0,0-1 1,0 1-1,0 0 1,0-1-1,0 1 0,0-1 1,0 1-1,0-1 0,0 1 1,0-1-1,0 1 1,1-1-1,-1 0 0,0 0 1,0 0-1,0 0 0,0 0 1,1 0-1,-1 0 1,0 0-1,0 0 0,0 0 1,0-1-1,2 0 0,38-7-29,-25 2 25,-1-2 0,1 0 0,16-12 0,-22 12 0,2 1 0,-1 0 0,1 1 0,0 0 0,0 1 0,19-6 0,-30 11 0,0 0 0,0 0 0,0 1 0,0-1 0,0 0 0,0 0 0,0 0 0,0 1 0,0-1 0,0 1 0,0-1 0,0 1 0,0-1 0,0 1 0,0-1 0,0 1 0,0 0 0,-1 0 0,1-1 0,0 1 0,-1 0 0,1 0 0,0 0 0,-1 0 0,1 0 0,-1-1 0,1 1 0,-1 0 0,0 0 0,1 0 0,-1 1 0,0-1 0,0 0 0,0 0 0,0 0 0,1 0 0,-2 0 0,1 2 0,0-1 0,0 0 0,1 0 0,-1 0 0,0-1 0,1 1 0,0 0 0,-1 0 0,1 0 0,0-1 0,0 1 0,0 0 0,0-1 0,0 1 0,0 0 0,0-1 0,1 0 0,-1 1 0,0-1 0,1 0 0,-1 0 0,1 1 0,1 0 0,3-1 2,-1 0 0,0-1 0,0 1-1,1-1 1,-1 0 0,0 0 0,1-1 0,5 0 0,17-2-120,-27 3-891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6.127"/>
    </inkml:context>
    <inkml:brush xml:id="br0">
      <inkml:brushProperty name="width" value="0.025" units="cm"/>
      <inkml:brushProperty name="height" value="0.025" units="cm"/>
    </inkml:brush>
  </inkml:definitions>
  <inkml:trace contextRef="#ctx0" brushRef="#br0">164 169 13485,'0'0'3614,"2"-9"-374,6-27-192,-8 35-2931,1 0 0,-1 0-1,0 0 1,0 0-1,0 0 1,0 0-1,0 0 1,0 0-1,0 0 1,0 0-1,-1 0 1,1 0-1,0 0 1,0 0-1,-1 0 1,1 0-1,-1 1 1,1-1 0,-1 0-1,1 0 1,-1 0-1,0 1 1,1-1-1,-1 0 1,0 1-1,1-1 1,-1 0-1,0 1 1,0-1-1,0 1 1,1-1-1,-1 1 1,0-1-1,0 1 1,0 0 0,0 0-1,0-1 1,0 1-1,0 0 1,0 0-1,0 0 1,0 0-1,0 0 1,0 0-1,0 0 1,0 0-1,-1 1 1,-3-1-2,-1 1 1,1 0-1,-1 0 0,1 0 1,0 1-1,-9 3 0,7 0-82,-1 0 0,1 1 0,0-1 0,0 1-1,1 1 1,0-1 0,0 1 0,1 0 0,-1 1-1,2-1 1,-1 1 0,1 0 0,0 0 0,1 0 0,-1 1-1,2-1 1,-1 1 0,1 0 0,-1 16 0,3-24-24,0 0 0,0 1 0,0-1 0,0 0 0,0 0 0,0 0-1,1 0 1,-1 0 0,0 0 0,1 1 0,-1-1 0,1 0 0,-1 0 0,1 0 0,0 0 0,-1-1 0,1 1 0,0 0 0,0 0 0,-1 0 0,1 0 0,0-1 0,0 1 0,0 0 0,2 0 0,0 0 9,0 0 1,-1 0 0,1-1 0,0 1 0,0-1 0,0 1 0,0-1-1,0 0 1,0 0 0,3-1 0,4 0 40,0-1 0,-1-1 1,1 1-1,-1-1 0,14-7 0,-3-1-23,0-2-1,0 0 1,-1-2-1,-1 0 1,0-1-1,-1-1 0,-1 0 1,-1-1-1,0-1 1,-1 0-1,-1-1 1,-1-1-1,17-39 1,-30 60-38,1 0 0,0 0 1,0 0-1,0 0 0,0 1 1,0-1-1,0 0 0,0 0 1,-1 0-1,1-1 0,0 1 1,0 0-1,0 0 1,0 0-1,0 0 0,0 0 1,0 0-1,-1 0 0,1 0 1,0 0-1,0 0 0,0 0 1,0 0-1,0 0 0,0 0 1,0 0-1,0 0 0,0-1 1,0 1-1,0 0 0,-1 0 1,1 0-1,0 0 0,0 0 1,0 0-1,0 0 0,0 0 1,0-1-1,0 1 0,0 0 1,0 0-1,0 0 0,-16 18 166,-18 28 347,28-38-460,-34 61 222,38-65-266,0 0 0,0 0 0,1 0 0,-1 0 0,1 1-1,0-1 1,0 0 0,1 1 0,-1-1 0,1 1 0,0-1-1,0 1 1,0-1 0,3 9 0,-2-11-7,0-1 0,0 0 0,0 0 0,0 1 0,0-1 0,1 0 0,-1 0 0,1 0 0,-1 0 0,1 0 0,-1-1 0,1 1 0,-1 0 0,1-1 0,-1 1 0,1-1 0,0 0 0,-1 1 0,1-1 0,0 0 0,0 0 0,-1 0 0,1 0 0,0 0 0,-1-1 0,3 1 0,1-1 0,1 1 0,0-1 0,0 0 0,-1-1 0,1 0 0,9-3 0,-8 0 0,1 1 0,0-1 0,-1 0 0,0-1 0,0 0 0,-1 0 0,0 0 0,0-1 0,0 0 0,-1 0 0,8-14 0,-20 23 0,-4 6 0,7-4 0,1 1 0,-1 0 0,1-1 0,-1 1 0,1 0 0,1 1 0,-5 9 0,7-13 0,-1-1 0,1 0 0,-1 1 0,1-1 0,0 0 0,0 1 0,0-1 0,0 0 0,0 1 0,0-1 0,0 1 0,0-1 0,0 0 0,1 1 0,-1-1 0,1 0 0,-1 1 0,1-1 0,-1 0 0,1 0 0,0 1 0,-1-1 0,1 0 0,0 0 0,0 0 0,0 0 0,0 0 0,0 0 0,0 0 0,0 0 0,0-1 0,1 1 0,-1 0 0,0-1 0,0 1 0,1 0 0,-1-1 0,2 1 0,25 6 0,0-1 0,0-1 0,0-1 0,1-1 0,33-2 0,-60-2 0,0 1 0,-1 0 0,1-1 0,0 1 0,0-1 0,0 0 0,0 0 0,0 0 0,-1 0 0,1 0 0,0 0 0,-1 0 0,1 0 0,-1-1 0,1 1 0,-1-1 0,0 1 0,1-1 0,-1 1 0,0-1 0,0 0 0,0 1 0,0-1 0,-1 0 0,1 0 0,0 0 0,-1 0 0,1 0 0,-1 0 0,0 0 0,0 0 0,1 0 0,-1 0 0,-1-3 0,2-1 0,-1-1 0,0 0 0,-1 0 0,0 1 0,0-1 0,0 0 0,-1 1 0,0-1 0,-3-6 0,-13-15 0,14 23 0,0-1 0,0 1 0,1-1 0,0 1 0,0-1 0,-2-6 0,10 11 0,0 0 0,0 1 0,0 0 0,0 0 0,0 0 0,7 2 0,118 13-1560,-41-12-3067,-38-4-6194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6.859"/>
    </inkml:context>
    <inkml:brush xml:id="br0">
      <inkml:brushProperty name="width" value="0.025" units="cm"/>
      <inkml:brushProperty name="height" value="0.025" units="cm"/>
    </inkml:brush>
  </inkml:definitions>
  <inkml:trace contextRef="#ctx0" brushRef="#br0">301 13 9897,'19'-12'14612,"-35"39"-8474,5-9-7114,-120 176 3055,102-157-2562,0-3-1,-2 0 0,-42 34 0,76-74-5147,1-3 3164,12-16-5125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7.246"/>
    </inkml:context>
    <inkml:brush xml:id="br0">
      <inkml:brushProperty name="width" value="0.025" units="cm"/>
      <inkml:brushProperty name="height" value="0.025" units="cm"/>
    </inkml:brush>
  </inkml:definitions>
  <inkml:trace contextRef="#ctx0" brushRef="#br0">152 0 15791,'0'0'5013,"-3"13"-2931,-16 56 266,6-30-972,3 0 0,1 0 0,-6 74 0,15-109-1404,0 13 105,0-1 0,5 28 0,-4-41-149,0 1 0,-1 0-1,2 0 1,-1-1 0,0 1-1,1-1 1,0 1-1,-1-1 1,1 1 0,1-1-1,-1 0 1,0 0 0,1 0-1,0 0 1,-1-1-1,1 1 1,4 2 0,-6-4-40,-1-1 1,1 1-1,-1-1 1,1 0-1,0 1 1,-1-1-1,1 0 1,-1 1-1,1-1 1,0 0-1,-1 0 0,1 0 1,-1 0-1,1 1 1,0-1-1,-1 0 1,1 0-1,0 0 1,-1 0-1,1 0 1,0-1-1,-1 1 1,1 0-1,0 0 1,-1 0-1,1 0 1,-1-1-1,1 1 1,0 0-1,-1-1 1,1 1-1,-1 0 1,1-1-1,-1 1 1,1-1-1,-1 1 0,1-1 1,0-2-178,0 1 0,0 0 0,0-1 1,0 1-1,-1-1 0,1 1 0,-1-1 0,0 1 0,0-1 0,0-3 1,0-2-305,-1-1 0,0 1 1,0-1-1,-1 1 1,-5-15-1,0 11 210,0 0-1,-1 1 1,0 1-1,0-1 1,-12-10-1,-20-9 1990,36 29-811,0-1 0,0 0 0,0 1 0,0-1 0,0 1 0,0 1 0,0-1 0,-9 0 0,45 17 1111,11-10-3747,-14-6-6819,-12 0-2748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7.731"/>
    </inkml:context>
    <inkml:brush xml:id="br0">
      <inkml:brushProperty name="width" value="0.025" units="cm"/>
      <inkml:brushProperty name="height" value="0.025" units="cm"/>
    </inkml:brush>
  </inkml:definitions>
  <inkml:trace contextRef="#ctx0" brushRef="#br0">0 75 10314,'0'0'14526,"9"2"-12679,9 0-901,0 0 0,-1-1-1,1-1 1,28-4 0,-37 2-776,-4 1-128,0 1-1,0-1 0,0 1 1,0-1-1,0 1 1,0 1-1,8 1 1,-11-2-39,-1 1 1,0 0 0,0-1-1,0 1 1,0 0-1,0 0 1,0 0-1,0 0 1,0 0 0,0 0-1,0 0 1,0 0-1,-1 0 1,1 1-1,0-1 1,-1 0 0,1 0-1,-1 1 1,1-1-1,-1 0 1,0 1-1,0-1 1,1 1 0,-1-1-1,0 0 1,0 1-1,0-1 1,-1 0-1,1 1 1,0-1 0,0 0-1,-1 2 1,-15 36 421,16-37-408,-1 0 0,0 0 0,0-1 0,0 1 0,0 0 0,-1-1 0,1 1 0,0-1 0,-1 1 0,1-1 0,-1 0 0,1 1 0,-1-1 0,1 0 0,-1 0 0,0 0 0,-3 1 0,2-53-17,4-59 0,-1 110 0,0-1 0,0 0 0,0 1 0,0-1 0,0 1 0,0-1 0,1 1 0,-1-1 0,0 0 0,1 1 0,-1-1 0,0 1 0,1-1 0,-1 1 0,0-1 0,1 1 0,-1 0 0,1-1 0,-1 1 0,1-1 0,-1 1 0,1 0 0,-1 0 0,1-1 0,0 1 0,-1 0 0,1 0 0,-1-1 0,1 1 0,0 0 0,-1 0 0,1 0 0,-1 0 0,1 0 0,0 0 0,-1 0 0,1 0 0,-1 0 0,1 1 0,0-1 0,-1 0 0,1 0 0,-1 0 0,1 1 0,-1-1 0,2 1 0,33 16 0,-23-10 0,-4-4-614,-1-1-1,1 0 1,0 0-1,1 0 1,8 0 0,-12-2-81,-1 0 1,1 0-1,-1 0 1,1 0-1,-1-1 1,1 0 0,-1 0-1,1 0 1,-1 0-1,0-1 1,1 0 0,-1 1-1,0-2 1,0 1-1,0 0 1,-1-1-1,5-3 1,10-14-11979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8.090"/>
    </inkml:context>
    <inkml:brush xml:id="br0">
      <inkml:brushProperty name="width" value="0.025" units="cm"/>
      <inkml:brushProperty name="height" value="0.025" units="cm"/>
    </inkml:brush>
  </inkml:definitions>
  <inkml:trace contextRef="#ctx0" brushRef="#br0">100 1 12011,'0'0'6497,"-6"12"-3166,5-10-3252,-44 107 6120,38-91-5424,2-1 0,0 1 0,1 0 0,1 0 0,-1 25 0,4-42-797,0 0 1,0 1-1,0-1 1,1 1-1,-1-1 1,0 0-1,1 1 1,-1-1-1,1 0 1,-1 1-1,1-1 1,0 0-1,0 0 1,-1 0-1,1 0 1,0 1-1,0-1 0,0 0 1,0-1-1,0 1 1,1 0-1,-1 0 1,0 0-1,0-1 1,1 1-1,-1 0 1,0-1-1,0 1 1,1-1-1,-1 0 1,1 1-1,-1-1 1,0 0-1,1 0 0,-1 0 1,1 0-1,-1 0 1,0 0-1,1 0 1,1-1-1,12-1-371,-1 0 0,1-1-1,17-6 1,0 1-194,15 8-729,-46 0 1335,0 0 1,-1 1 0,1-1-1,0 0 1,0 0-1,0 1 1,0-1 0,-1 0-1,1 1 1,0-1 0,0 1-1,-1-1 1,1 1 0,0-1-1,-1 1 1,1 0-1,-1-1 1,1 1 0,-1 0-1,1-1 1,-1 1 0,1 0-1,-1 0 1,0-1 0,1 1-1,-1 0 1,0 0-1,1 0 1,-1 0 0,0 0-1,0-1 1,0 1 0,0 0-1,0 0 1,0 0 0,0 0-1,0 0 1,-1-1-1,1 1 1,0 0 0,0 0-1,-1 0 1,1 0 0,0-1-1,-1 1 1,1 0 0,-1 0-1,1-1 1,-1 1-1,0 1 1,-3 3 150,-1 1 0,1-1-1,-1 0 1,0 0 0,0 0 0,0-1-1,-1 1 1,1-1 0,-1-1 0,-7 4-1,0 0 204,-1 0 0,0-1-1,-25 7 1,32-12-410,1 0-1,-1 0 1,1 0 0,-1-1-1,1 0 1,-14-2-1,19 2 8,0 0 0,-1 0 0,1-1 0,0 1-1,0 0 1,0 0 0,0-1 0,0 1-1,0-1 1,0 1 0,0-1 0,0 1 0,0-1-1,0 0 1,0 1 0,0-1 0,1 0 0,-1 0-1,0 0 1,0 0 0,1 0 0,-1 1-1,1-1 1,-1 0 0,1 0 0,-1-1 0,1 1-1,-1 0 1,1 0 0,0 0 0,0 0 0,0 0-1,-1 0 1,1 0 0,0 0 0,0-1-1,1 1 1,-1 0 0,0 0 0,0 0 0,0 0-1,1 0 1,-1 0 0,1 0 0,-1 0-1,1 0 1,-1 0 0,1 0 0,1-2 0,0 0-880,1 1 0,-1-1 1,1 0-1,0 1 1,0 0-1,0 0 0,0 0 1,0 0-1,0 0 1,1 1-1,-1-1 0,1 1 1,-1 0-1,6-1 1,-4 0-624,25-7-9096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8.993"/>
    </inkml:context>
    <inkml:brush xml:id="br0">
      <inkml:brushProperty name="width" value="0.025" units="cm"/>
      <inkml:brushProperty name="height" value="0.025" units="cm"/>
    </inkml:brush>
  </inkml:definitions>
  <inkml:trace contextRef="#ctx0" brushRef="#br0">1 300 8040,'0'0'24215,"7"5"-23788,-5-4-422,0 1 0,0-1 0,0 0 0,0 0 0,0 0 0,0 0 0,0 0 0,1-1 0,-1 1 0,0-1 1,0 1-1,1-1 0,-1 0 0,0 0 0,1 0 0,-1 0 0,0 0 0,1 0 0,-1-1 0,3 0 0,-2-1-6,0 0 0,0 0 0,0 0-1,0 0 1,0-1 0,-1 1 0,1-1-1,-1 0 1,0 1 0,1-1 0,-1 0-1,-1 0 1,1 0 0,0-1 0,-1 1-1,2-5 1,-1 4 1,0 0 0,-1-1 0,1 1 0,-1-1 0,0 1 0,-1-1 0,1 1 0,-1-1 0,1 1 0,-2-8 0,1 12 0,0-1 0,0 1 0,-1 0 0,1 0 0,0-1 0,0 1 0,-1 0 0,1 0 0,0 0 0,0-1 0,-1 1 0,1 0 0,0 0 0,-1 0 0,1 0 0,0 0 0,0 0 0,-1 0 0,1 0 0,0 0 0,-1-1 0,1 1 0,0 0 0,-1 0 0,1 1 0,0-1 0,-1 0 0,1 0 0,0 0 0,-1 0 0,1 0 0,0 0 0,0 0 0,-1 0 0,1 1 0,0-1 0,-1 0 0,1 0 0,0 0 0,0 1 0,0-1 0,-1 0 0,1 1 0,-13 9 0,3 4 0,0 0 0,1 0 0,-10 25 0,16-34 0,1 1 0,-1-1 0,1 1 0,1-1 0,-1 1 0,1 0 0,0 0 0,1 0 0,-1 0 0,1 0 0,0 0 0,1-1 0,-1 1 0,2 6 0,0-10 0,-1 0 0,0 0 0,1 0 0,-1 0 0,0-1 0,1 1 0,0 0 0,0-1 0,-1 0 0,1 1 0,0-1 0,0 0 0,0 0 0,0 0 0,0 0 0,0 0 0,1 0 0,-1-1 0,0 1 0,0-1 0,1 0 0,-1 1 0,0-1 0,0 0 0,1 0 0,-1 0 0,0-1 0,1 1 0,-1-1 0,2 0 0,4 0 0,0-1 0,0 1 0,-1-2 0,1 1 0,-1-1 0,1 0 0,10-7 0,-1-2-325,-1-1 0,-1-1 1,0-1-1,-1 0 0,24-32 0,-46 61 474,0 0 0,1 1-1,1 1 1,0-1-1,-4 19 1,9-33-120,1 1-1,-1-1 1,1 0 0,-1 0-1,1 1 1,0-1-1,0 0 1,0 1 0,0-1-1,0 0 1,0 0 0,0 1-1,0-1 1,0 0-1,1 1 1,-1-1 0,0 0-1,1 0 1,-1 1 0,1-1-1,-1 0 1,1 0 0,0 0-1,0 0 1,-1 0-1,1 0 1,0 0 0,0 0-1,0 0 1,0 0 0,0 0-1,0-1 1,0 1-1,0 0 1,3 0 0,-2 0-47,1-1 0,-1 0 1,1 0-1,-1 0 1,1 0-1,-1-1 0,1 1 1,-1-1-1,0 1 0,1-1 1,-1 0-1,1 0 0,-1 0 1,0 0-1,0 0 1,0 0-1,0-1 0,0 1 1,2-3-1,15-15-1302,-1 0-1,-1-2 1,-1 0 0,-1-1-1,0 0 1,19-45-1,29-42-4330,-12 40 2528,-28 41 5783,-13 17 6301,-13 22-7919,-15 36 711,-16 65 1,22-61-1403,3 1-1,-5 95 1,12-142 251,-4-19-440,-7-32-378,9 34 201,-1-10-161,-2 1 0,0 0 0,-2 0 0,0 1 0,-1 0-1,-1 1 1,-18-25 0,28 43 539,28 6 950,-1 2-1280,2-2 0,-1 0 0,1-2 0,-1 0 0,45-4 0,-71 1-114,-1 1 1,0-1-1,0 0 0,0 0 1,1-1-1,-1 1 1,0 0-1,0 0 0,0 0 1,0 0-1,1 0 1,-1 0-1,0 0 1,0 0-1,0 0 0,0 0 1,0 0-1,1 0 1,-1 0-1,0-1 0,0 1 1,0 0-1,0 0 1,0 0-1,0 0 0,1 0 1,-1-1-1,0 1 1,0 0-1,0 0 0,0 0 1,0 0-1,0-1 1,0 1-1,0 0 0,0 0 1,0 0-1,0 0 1,0-1-1,0 1 0,0 0 1,0 0-1,0 0 1,0 0-1,0-1 0,0 1 1,-6-11-3236,-10-6-3348,-8-2-4504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8.156"/>
    </inkml:context>
    <inkml:brush xml:id="br0">
      <inkml:brushProperty name="width" value="0.025" units="cm"/>
      <inkml:brushProperty name="height" value="0.025" units="cm"/>
    </inkml:brush>
  </inkml:definitions>
  <inkml:trace contextRef="#ctx0" brushRef="#br0">139 60 10890,'0'0'14868,"-11"-3"-13486,-37-9-528,45 12-782,1 1-1,-1-1 1,0 0-1,1 1 1,-1-1-1,0 1 1,1 0-1,-1 0 1,1 0-1,-1 0 1,1 0-1,-1 1 1,1-1-1,0 1 1,0-1-1,0 1 1,0 0-1,0 0 1,0 0-1,0 0 0,1 0 1,-1 1-1,-1 2 1,0 0 121,0 0-1,0 1 1,0 0-1,1 0 1,-1 0 0,1 0-1,-2 11 1,4-15-181,0-1 1,0 1-1,-1-1 1,1 1-1,0-1 1,0 1-1,0-1 0,1 1 1,-1 0-1,0-1 1,1 1-1,-1-1 1,0 0-1,1 1 1,0-1-1,-1 1 0,1-1 1,0 0-1,0 1 1,0-1-1,0 0 1,0 0-1,0 0 1,2 2-1,-1-2 5,0 0 0,0 0 0,0 0 0,0-1 0,1 1 0,-1-1 0,0 1 0,1-1 0,-1 0 0,0 0 0,0 0 0,1 0 0,-1 0 0,4-1 0,2-1 1,0 0 0,-1 0 0,1-1 1,-1 0-1,0 0 0,0-1 0,0 0 0,0 0 0,7-6 0,-7 4-83,-1-1-1,0 1 0,0-1 1,0 0-1,-1 0 0,0-1 1,-1 1-1,1-1 1,-1 0-1,-1 0 0,0-1 1,0 1-1,-1-1 0,0 0 1,0 1-1,0-11 1,-12 52-178,1-10 331,7-13 9,0 0 0,0 0 1,1 0-1,1 1 0,0-1 1,0 0-1,4 19 1,-4-26-132,1-1 1,-1 0 0,1 0-1,0 0 1,0 0 0,0 0 0,0 0-1,0 0 1,0 0 0,1 0-1,-1-1 1,1 1 0,-1-1 0,1 1-1,-1-1 1,1 1 0,3 1 0,-3-2-169,1 0 0,0-1 0,0 1 0,-1 0 0,1-1 0,0 0 0,0 0 1,0 0-1,-1 0 0,1 0 0,0 0 0,0-1 0,0 1 0,-1-1 0,1 0 1,0 0-1,3-2 0,2-1-1096,-1-1 0,0 1 1,0-1-1,0-1 0,-1 0 1,0 0-1,0 0 0,0 0 0,-1-1 1,6-10-1,14-20-9427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9.324"/>
    </inkml:context>
    <inkml:brush xml:id="br0">
      <inkml:brushProperty name="width" value="0.025" units="cm"/>
      <inkml:brushProperty name="height" value="0.025" units="cm"/>
    </inkml:brush>
  </inkml:definitions>
  <inkml:trace contextRef="#ctx0" brushRef="#br0">0 1 17489,'0'0'8007,"69"2"-7783,-38-2-192,-5 0-1345,5 0-3684,-1 0-6950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09.681"/>
    </inkml:context>
    <inkml:brush xml:id="br0">
      <inkml:brushProperty name="width" value="0.025" units="cm"/>
      <inkml:brushProperty name="height" value="0.025" units="cm"/>
    </inkml:brush>
  </inkml:definitions>
  <inkml:trace contextRef="#ctx0" brushRef="#br0">88 1 19635,'0'0'11685,"-18"0"-13868,20 3 1971,-1 1-1,1-1 1,0 1 0,0-1 0,0 0 0,1 1-1,-1-1 1,1 0 0,-1-1 0,1 1 0,0 0-1,0-1 1,4 3 0,-3-2 212,0 0-1,0 0 1,0 1 0,-1 0-1,1 0 1,-1 0 0,5 8-1,-6-10 140,-1 1-1,1 0 1,-1-1-1,0 1 0,0 0 1,0 0-1,0 0 1,-1 0-1,1 0 1,-1 0-1,0 0 0,0 0 1,0 0-1,0 0 1,0 0-1,-1 0 0,1 0 1,-1 0-1,0 0 1,0 0-1,0 0 0,0 0 1,-3 4-1,1-4 35,0 0 0,0-1-1,-1 0 1,1 1 0,0-1 0,-1-1-1,1 1 1,-1 0 0,0-1-1,1 0 1,-1 0 0,0 0 0,0 0-1,0-1 1,0 1 0,0-1 0,0 0-1,-4 0 1,4 0-465,1 0 1,-1 0-1,0-1 1,1 1 0,-1-1-1,0 1 1,1-1-1,-1 0 1,1 0-1,-1-1 1,-5-3-1,7 4-201,0-1 1,1 1-1,-1-1 1,1 0-1,-1 0 0,1 0 1,0 1-1,0-1 1,0-1-1,0 1 1,0 0-1,0 0 0,1 0 1,-1 0-1,1 0 1,-1-1-1,1 1 0,0 0 1,0-1-1,0-3 1,0-13-17440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10.011"/>
    </inkml:context>
    <inkml:brush xml:id="br0">
      <inkml:brushProperty name="width" value="0.025" units="cm"/>
      <inkml:brushProperty name="height" value="0.025" units="cm"/>
    </inkml:brush>
  </inkml:definitions>
  <inkml:trace contextRef="#ctx0" brushRef="#br0">22 0 13421,'0'0'8904,"0"64"-5477,0-34-768,0 3-1218,-3-1-63,-1-1-450,-4-1-479,5-3-289,0-7-160,3-2 0,0-5-512,0-5-1154,5-7-1601,5-1-2082,4 0-2082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10.353"/>
    </inkml:context>
    <inkml:brush xml:id="br0">
      <inkml:brushProperty name="width" value="0.025" units="cm"/>
      <inkml:brushProperty name="height" value="0.025" units="cm"/>
    </inkml:brush>
  </inkml:definitions>
  <inkml:trace contextRef="#ctx0" brushRef="#br0">112 27 18802,'0'0'2936,"-9"1"-171,4 0-2566,0-1-1,1 1 1,-1 0-1,0 0 1,1 1-1,-1-1 0,1 1 1,0 0-1,0 0 1,-1 0-1,1 1 1,0 0-1,1-1 1,-1 1-1,1 1 1,-1-1-1,1 0 1,0 1-1,0 0 0,0 0 1,1 0-1,-1 0 1,1 0-1,0 0 1,0 0-1,0 1 1,1-1-1,0 1 1,0 0-1,0-1 1,0 1-1,1 0 0,-1 5 1,2-8-186,-1-1 0,0 1 1,1 0-1,-1 0 0,1 0 0,-1-1 0,1 1 1,0 0-1,0-1 0,0 1 0,0 0 1,0-1-1,0 0 0,0 1 0,0-1 0,1 1 1,-1-1-1,0 0 0,1 0 0,-1 0 1,3 1-1,1 1 44,-1-2 0,1 1 1,-1 0-1,1-1 0,0 0 0,-1 0 1,1 0-1,7 0 0,-5-1 2,0 0 0,1 0 0,-1-1 1,0 1-1,0-2 0,0 1 0,0-1 0,0 0 1,0 0-1,0-1 0,9-5 0,-11 5-59,-1-1 0,0 0 0,0 0 0,0 0 0,0 0 0,-1-1 0,0 0 0,0 1 0,0-1 0,0 0 0,-1 0 0,0-1 0,0 1 0,2-11 0,-3 13 0,-1 1 0,0-1 0,1 0 0,-2 0 0,1 0 0,0 0 0,0 1 0,-1-1 0,0 0 0,1 0 0,-1 1 0,0-1 0,0 0 0,-1 1 0,1-1 0,0 1 0,-1-1 0,0 1 0,1 0 0,-1 0 0,0 0 0,0 0 0,0 0 0,0 0 0,-1 0 0,1 1 0,-1-1 0,1 1 0,-1-1 0,-3 0 0,-2-1-461,1 1 0,-1 0 0,0 0 0,0 1 0,1 0 0,-15 1 0,20-1 383,1 1 0,0 0 0,0 0 1,0 0-1,0 0 0,0 0 0,0 0 0,0 0 0,0 0 1,0 0-1,0 1 0,0-1 0,0 0 0,0 1 0,0-1 0,0 1 1,0-1-1,0 1 0,0-1 0,0 1 0,0 0 0,0-1 1,1 1-1,-1 0 0,0 0 0,1 0 0,-1 0 0,0-1 0,1 1 1,-1 0-1,1 0 0,-1 0 0,1 0 0,0 0 0,-1 0 1,1 0-1,0 0 0,0 1 0,0-1 0,0 0 0,0 0 1,0 0-1,0 0 0,0 0 0,0 0 0,0 0 0,0 0 0,1 0 1,-1 0-1,0 0 0,1 0 0,-1 0 0,1 0 0,0 0 1,-1 0-1,1 0 0,-1 0 0,1-1 0,0 1 0,1 1 0,-1 0-554,1 0-1,0 0 0,1 1 0,-1-1 0,0-1 0,1 1 1,-1 0-1,1-1 0,-1 1 0,5 1 0,13 6-4737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10.823"/>
    </inkml:context>
    <inkml:brush xml:id="br0">
      <inkml:brushProperty name="width" value="0.025" units="cm"/>
      <inkml:brushProperty name="height" value="0.025" units="cm"/>
    </inkml:brush>
  </inkml:definitions>
  <inkml:trace contextRef="#ctx0" brushRef="#br0">168 59 15503,'0'0'7852,"1"-8"-4307,-1-27-956,0 34-2518,-1 0-1,1 0 1,-1 0-1,0 0 1,1 0-1,-1 0 1,1 0-1,-1 1 1,0-1-1,0 0 1,0 0-1,1 1 1,-1-1-1,0 1 1,0-1-1,0 0 1,0 1-1,0 0 1,0-1-1,0 1 1,0 0-1,0-1 1,0 1-1,0 0 1,-1 0-1,1 0 1,0 0-1,0 0 1,0 0-1,0 0 1,0 1-1,0-1 1,0 0-1,0 0 1,-2 1-1,-35 11 29,28-6-91,0 1-1,0 0 1,0 0-1,-13 13 1,20-16-5,0-1 0,0 0 1,0 0-1,0 1 0,1 0 1,-1 0-1,1-1 0,0 1 1,0 0-1,1 1 0,-1-1 1,1 0-1,0 0 0,0 1 1,-1 5-1,3-9-10,-1-1-1,0 1 1,1 0-1,-1 0 1,1-1-1,-1 1 1,1-1-1,0 1 1,-1 0-1,1-1 1,-1 1-1,1-1 1,0 1-1,0-1 1,-1 1-1,1-1 1,0 0-1,0 1 1,0-1-1,-1 0 1,1 0-1,0 0 1,0 1-1,0-1 1,0 0-1,-1 0 1,2 0-1,33 2-371,-27-2 237,17 1-73,-5-1 22,1 1 1,0 1-1,-1 1 0,1 0 0,31 11 0,-51-14 209,0 0 1,0 0-1,0 1 1,0-1-1,0 0 1,-1 1-1,1-1 1,0 0-1,0 1 1,0-1-1,-1 1 1,1 0-1,0-1 1,0 1-1,-1-1 1,1 1-1,0 0 1,-1 0-1,1-1 1,-1 1-1,1 0 1,-1 0-1,0 0 1,1-1 0,-1 1-1,0 0 1,1 0-1,-1 0 1,0 1-1,0 0 56,-1-1 0,0 0 0,1 1 0,-1-1 0,0 0 1,0 1-1,0-1 0,0 0 0,0 0 0,0 0 0,-1 0 0,1 0 0,0 0 0,0 0 0,-3 1 0,-55 24 964,59-26-1083,-14 5 34,-1 0 1,1-1-1,0-1 0,-1 0 1,0-1-1,0-1 0,-28-1 1,43 0-113,-1 0 1,0 0 0,0 0 0,1 0 0,-1-1 0,0 1 0,0 0 0,1-1 0,-1 1 0,0 0 0,1-1 0,-1 1 0,0-1 0,1 1 0,-1-1 0,1 1 0,-1-1 0,1 0-1,-1 1 1,1-1 0,0 0 0,-1 1 0,1-1 0,0 0 0,-1 1 0,1-1 0,0 0 0,0 0 0,-1 0 0,1 1 0,0-1 0,0 0 0,0 0 0,0 0 0,0-2-614,1 1 0,-1 0 0,0 0 0,1 0 1,-1 0-1,1 0 0,-1 0 0,1 0 1,0 0-1,0 0 0,0 0 0,2-2 0,15-14-7824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11.306"/>
    </inkml:context>
    <inkml:brush xml:id="br0">
      <inkml:brushProperty name="width" value="0.025" units="cm"/>
      <inkml:brushProperty name="height" value="0.025" units="cm"/>
    </inkml:brush>
  </inkml:definitions>
  <inkml:trace contextRef="#ctx0" brushRef="#br0">1 73 12332,'0'0'4447,"9"-3"-289,-5 2-3487,52-19 6143,-53 19-6625,-1 0 0,0 0 0,1 0 0,-1 0 0,0 0 0,0-1 0,0 1-1,0-1 1,0 0 0,0 1 0,0-1 0,-1 0 0,1 0 0,0 0 0,-1-1 0,0 1 0,0 0-1,1 0 1,-1-1 0,0 1 0,-1 0 0,2-5 0,-3 6-189,0 1 0,-1-1 0,1 1 0,0 0 0,0-1 0,-1 1 0,1 0 0,0 0 0,-1 0 0,1 0 0,0 0 0,0 0 0,-1 0 0,1 1 0,0-1 0,-1 0 0,1 1 0,0-1 0,-1 1 0,-4 3 0,0 0 0,1 0 0,-1 1 0,1 0 0,0 0 0,1 0 0,-1 0 0,1 1 0,0-1 0,0 1 0,1 0 0,0 1 0,0-1 0,0 0 0,1 1 0,0-1 0,0 1 0,1 0 0,0 0 0,-1 8 0,2-14 0,0 0 1,0-1-1,0 1 0,0 0 0,1 0 1,-1 0-1,0 0 0,0-1 0,1 1 1,-1 0-1,0 0 0,1 0 1,-1-1-1,1 1 0,-1 0 0,1-1 1,-1 1-1,1 0 0,-1-1 0,1 1 1,0-1-1,-1 1 0,1-1 1,0 1-1,0-1 0,1 1 0,27 2 8,-21-4-23,0 0 0,1-1 1,-1 0-1,15-6 0,16-15-802,-32 18 642,1 1 0,-1-1 0,0 1 0,1 0 0,0 1 1,0 0-1,0 0 0,17-3 0,-25 7 206,1-1 0,-1 0 0,1 0 0,0 1 0,-1-1 0,1 0 0,-1 0 0,1 1 0,-1-1 0,1 1 0,-1-1 0,1 1 0,-1-1 0,1 1 0,-1-1 0,0 1 0,1-1 0,-1 1 0,0-1 0,1 1 0,-1-1 0,0 1 0,0 0 0,0-1 0,1 1 0,-1-1 0,0 1 0,0 0 0,0 0 1,3 31 752,-1-10-247,-1-20-532,0 0 0,-1 0 0,1 0 0,0 0 0,0-1 0,0 1 0,0 0 0,0-1-1,1 1 1,-1-1 0,0 1 0,1-1 0,-1 0 0,1 1 0,-1-1 0,1 0-1,0 0 1,-1 0 0,1 0 0,0 0 0,3 0 0,0 1 2,0-1 1,1 0-1,-1-1 1,1 1-1,-1-1 0,1 0 1,9-2-1,5-1 1,0-2 0,-1 0-1,24-9 1,-34 9-8,-6 3 0,-1 1 0,1-1 0,0 1 0,0 0 0,0-1 0,0 1 0,0 1 0,0-1 0,0 0 0,0 1 0,5-1 0,-8 3-267,0-1 1,0 0-1,0 0 0,0 0 1,0 0-1,0 1 1,0-1-1,-1 0 0,1 0 1,0 0-1,-1 0 0,1 0 1,-1 0-1,1 0 0,-1 0 1,1 0-1,-1 0 1,-1 2-1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12.045"/>
    </inkml:context>
    <inkml:brush xml:id="br0">
      <inkml:brushProperty name="width" value="0.025" units="cm"/>
      <inkml:brushProperty name="height" value="0.025" units="cm"/>
    </inkml:brush>
  </inkml:definitions>
  <inkml:trace contextRef="#ctx0" brushRef="#br0">202 59 11339,'0'0'9689,"2"-9"-7410,1-27-335,-3 35-1870,0 1 1,-1-1 0,1 0 0,0 0 0,-1 1 0,1-1 0,-1 0 0,1 1 0,-1-1-1,1 0 1,-1 1 0,1-1 0,-1 1 0,0-1 0,1 1 0,-1-1 0,0 1 0,1-1-1,-1 1 1,0 0 0,0 0 0,0-1 0,1 1 0,-1 0 0,0 0 0,0 0 0,0 0-1,1-1 1,-1 1 0,0 0 0,0 1 0,-1-1 0,-26 3 972,18 1-914,1 0 1,-1 1 0,1 0-1,1 0 1,-1 1 0,1 0 0,0 0-1,0 1 1,1 0 0,0 1 0,0-1-1,1 1 1,0 1 0,0-1-1,1 1 1,0 0 0,0 0 0,1 1-1,-3 10 1,7-19-125,0 0-1,0-1 1,-1 1-1,1 0 1,0 0-1,0-1 1,0 1-1,1 0 0,-1-1 1,0 1-1,0 0 1,0-1-1,0 1 1,1 0-1,-1-1 1,0 1-1,0 0 1,1-1-1,-1 1 1,1-1-1,-1 1 1,1-1-1,-1 1 1,0-1-1,1 1 1,0-1-1,-1 1 1,1-1-1,-1 0 1,2 1-1,25 3 139,-19-5-108,1 0 1,-1-1 0,0 0 0,14-5 0,-4-2-17,-1-1 0,-1 0 0,0-2 0,0 0 0,17-17 0,33-25-129,-67 84-433,-10 1 555,-3-1 1,0 0 0,-2-1 0,-37 52 0,13-20 379,-90 154 346,124-211-1767,5-17-1399,7-19-2722,18-21-3977,-7 24 961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12.449"/>
    </inkml:context>
    <inkml:brush xml:id="br0">
      <inkml:brushProperty name="width" value="0.025" units="cm"/>
      <inkml:brushProperty name="height" value="0.025" units="cm"/>
    </inkml:brush>
  </inkml:definitions>
  <inkml:trace contextRef="#ctx0" brushRef="#br0">58 63 16239,'0'0'11595,"-6"11"-11557,0-1-69,0 0 336,0 0 0,0 0-1,1 1 1,0 0 0,1 0-1,0 1 1,1-1 0,-3 20 0,6-31-263,0 1 0,1-1 1,-1 1-1,0-1 1,1 1-1,-1-1 0,1 1 1,-1-1-1,1 1 1,-1-1-1,1 1 1,-1-1-1,1 0 0,0 1 1,-1-1-1,1 0 1,0 0-1,-1 1 0,1-1 1,-1 0-1,1 0 1,0 0-1,-1 0 0,1 0 1,0 0-1,0 0 1,-1 0-1,1 0 1,0 0-1,-1 0 0,1-1 1,-1 1-1,1 0 1,0 0-1,-1-1 0,1 1 1,0-1-1,29-9 482,-16 1-514,0-1 0,-1 0 0,-1-1 0,1 0 0,20-26 0,44-70-22,-90 156 12,10-42 0,-4 9 0,0 1 0,1 0 0,0 1 0,2-1 0,0 1 0,-2 31 0,6-49 1,0 1 0,0 0 0,0-1 0,0 1 0,0-1 0,0 1 0,0-1 0,0 1 0,0-1-1,1 1 1,-1-1 0,0 1 0,0-1 0,1 1 0,-1-1 0,0 1 0,1-1 0,-1 1 0,0-1 0,1 1 0,-1-1 0,0 0 0,1 1 0,-1-1 0,1 0 0,-1 1 0,1-1 0,-1 0 0,1 0-1,-1 1 1,1-1 0,-1 0 0,1 0 0,-1 0 0,1 0 0,0 0 0,-1 0 0,1 0 0,-1 0 0,1 0 0,-1 0 0,1 0 0,-1 0 0,1 0 0,0 0 0,-1 0 0,1-1 0,-1 1 0,1 0-1,-1 0 1,1-1 0,2 0-20,-1 0 0,0 0 0,0 0 0,0 0 0,0-1 0,0 1 0,-1 0 0,1-1 0,0 0 0,-1 1 0,1-1 0,1-2 0,7-34-6600,-9 18-1810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13.429"/>
    </inkml:context>
    <inkml:brush xml:id="br0">
      <inkml:brushProperty name="width" value="0.025" units="cm"/>
      <inkml:brushProperty name="height" value="0.025" units="cm"/>
    </inkml:brush>
  </inkml:definitions>
  <inkml:trace contextRef="#ctx0" brushRef="#br0">141 272 18417,'0'0'7111,"3"-10"-4319,9-30-1345,-12 39-1402,0 1 0,0-1 1,0 0-1,1 1 0,-1-1 0,0 0 1,0 0-1,0 1 0,0-1 0,0 0 1,0 1-1,0-1 0,0 0 1,-1 0-1,1 1 0,0-1 0,0 0 1,-1 1-1,1-1 0,0 0 0,-1 1 1,1-1-1,0 1 0,-1-1 0,1 1 1,-1-1-1,1 0 0,-1 1 1,1 0-1,-1-1 0,1 1 0,-1-1 1,0 1-1,1 0 0,-1-1 0,0 1 1,1 0-1,-1 0 0,0-1 0,1 1 1,-1 0-1,0 0 0,0 0 1,1 0-1,-1 0 0,0 0 0,1 0 1,-1 0-1,0 0 0,-1 1 0,-33 8 1,27-4-35,1 0 0,0 0 1,0 1-1,0 0 0,1 0 0,0 1 1,0 0-1,0 0 0,1 0 0,0 0 0,1 1 1,-1 0-1,2 0 0,-1 0 0,1 1 0,0-1 1,1 1-1,0-1 0,-2 18 0,4-25-8,0 0 0,0 0 0,0 0 0,0 0 0,0 0 0,1 0 0,-1 0 0,0 0 0,0 0 0,1 0 0,-1 0 0,0-1 0,1 1 0,-1 0 0,1 0 0,-1 0 0,1-1 0,0 1 0,-1 0 0,1 0 0,0-1 0,0 1 0,-1-1 0,1 1 1,0-1-1,0 1 0,1 0 0,0 0 12,1-1 1,-1 1-1,1-1 1,-1 0 0,1 1-1,0-1 1,-1 0 0,1 0-1,-1-1 1,4 0 0,1 0-24,0-1 1,0 0 0,-1 0-1,1 0 1,-1-1 0,1 0-1,7-5 1,-5-1-231,1 0 1,-2-1 0,1 1 0,-1-2-1,-1 1 1,0-1 0,0 0-1,-1 0 1,0-1 0,5-18-1,-11 32-37,0 0 0,0 0 0,0-1 0,0 1 0,0 0 0,1 0-1,-1 0 1,0-1 0,1 1 0,-1 0 0,1 0 0,0-1 0,0 1-1,0-1 1,-1 1 0,2 0 0,-1-1 0,0 0 0,0 1 0,0-1-1,1 0 1,-1 1 0,0-1 0,1 0 0,-1 0 0,1 0 0,0 0 0,-1-1-1,1 1 1,0 0 0,-1-1 0,1 1 0,0-1 0,0 1 0,-1-1-1,1 0 1,0 0 0,0 0 0,0 0 0,0 0 0,-1 0 0,1 0-1,0-1 1,0 1 0,3-2 0,2 0-684,1 0 1,0 0-1,-1-1 0,0 0 1,12-6-1,9-12 1719,-14 8-927,-1-1 0,0 0 0,-2-1 0,0-1 1,12-20-1,5-29 2960,-26 56-1224,1-1-1,-1 0 1,-1 0 0,1-17-1,-14 39 781,3 3-1996,0 1 0,1 0 0,0 0 0,1 1 0,1-1 0,1 1 0,0 1 0,-2 23 0,1 8 832,-1 89 0,20-188-1004,-10 25-162,-2 0 0,0 0-1,-5-47 1,5 74 5,-1-1-1,1 1 1,0-1 0,-1 1-1,1-1 1,0 1 0,0-1-1,0 1 1,0-1 0,0 0-1,0 0 1,0 1 0,1-1-1,-1 0 1,0 0 0,1 0-1,-1 0 1,1 0 0,1 0-1,44 13 144,-26-11-113,0-1-1,34-1 1,-46-2 33,-1 0 0,0-1 1,1 0-1,-1-1 0,0 1 0,0-2 1,0 1-1,-1-1 0,1 0 0,6-5 0,-10 7-46,-1-1 0,0 1-1,1-1 1,-1 1 0,0-1 0,0 0-1,-1 0 1,1 0 0,-1 0-1,1-1 1,-1 1 0,0-1-1,0 1 1,0-1 0,-1 0-1,0 0 1,1 0 0,-1 0-1,-1 0 1,1 0 0,0 0-1,-1-7 1,-1 10-41,1-1 0,-1 1 0,0 0 0,0 0 0,0-1 0,0 1 0,0 0 0,0 0 0,0 0 0,0 0 0,0 0 0,-1 0 0,1 0 0,0 1 0,-1-1 0,1 0 0,0 1 0,-1-1 0,1 1 0,-1-1 0,1 1 0,-1 0 0,1-1 0,-1 1 0,1 0 0,-1 0 0,0 0 0,1 1 0,-1-1 0,1 0 0,-3 1 0,-3 0 0,-1-1 0,1 2 0,0-1 0,0 1 0,-12 4 0,10 0 0,0 0 0,0 0 0,1 1 0,0 0 0,0 0 0,0 1 0,1 0 0,0 1 0,1-1 0,0 1 0,0 1 0,1-1 0,0 1 0,1 0 0,0 0 0,0 0 0,1 0 0,1 1 0,0 0 0,0-1 0,1 1 0,0 0 0,1 14 0,1-22 5,-1 0-1,1 0 1,-1 0 0,1 0-1,0 0 1,0 0 0,0-1-1,1 1 1,-1 0 0,1-1-1,-1 1 1,1-1 0,0 1-1,0-1 1,0 0 0,0 0-1,5 4 1,-2-2 4,1-1 0,0 0 0,0 0 0,0 0 0,0-1 0,0 0 0,13 3 0,0-3-171,-1 0 0,1 0 0,0-2 0,-1 0-1,21-4 1,3-7-4642,-1-10-5142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21.610"/>
    </inkml:context>
    <inkml:brush xml:id="br0">
      <inkml:brushProperty name="width" value="0.025" units="cm"/>
      <inkml:brushProperty name="height" value="0.025" units="cm"/>
    </inkml:brush>
  </inkml:definitions>
  <inkml:trace contextRef="#ctx0" brushRef="#br0">144 145 6790,'0'0'999,"8"-11"4403,-3 3-4489,37-59 3948,-39 62-3631,-1 0-1,0-1 0,0 0 1,0 1-1,-1-1 1,0 0-1,1-11 1,-2 17-1184,0 0 0,0 0 0,0 0 0,0-1 0,0 1 0,0 0 0,0 0 0,0 0 0,0 0 0,0 0 0,0 0 0,-1-1 0,1 1 0,0 0 0,0 0 0,0 0 0,0 0 0,0 0 0,0 0 0,0 0 0,0 0 0,0 0 0,-1-1 0,1 1 0,0 0 0,0 0 0,0 0 0,0 0 0,0 0 0,0 0 0,-1 0 0,1 0 0,0 0 0,0 0 0,0 0 0,0 0 0,0 0 0,0 0 0,-1 0 0,1 0 0,0 0 1,0 0-1,0 0 0,0 0 0,0 0 0,-1 0 0,1 0 0,0 0 0,0 1 0,0-1 0,0 0 0,0 0 0,0 0 0,-1 0 0,-11 8 455,-9 12-629,-5 12 138,1 0 1,2 2-1,-24 47 1,38-63-15,1 0-1,0 1 1,2 0 0,0 0 0,1 1 0,1-1 0,1 1 0,-1 34 0,4-50-32,1 1 0,0 0-1,-1-1 1,2 1 0,-1-1 0,0 1-1,1-1 1,0 0 0,0 0 0,0 1 0,1-1-1,-1-1 1,1 1 0,0 0 0,0-1-1,1 1 1,-1-1 0,0 0 0,1 0 0,0 0-1,0-1 1,0 1 0,0-1 0,0 0-1,0 0 1,1-1 0,6 3 0,-2-1-776,0-1 0,0 0 1,1 0-1,-1-1 0,18 0 0,-19-1-620,0-1 1,-1 0-1,1 0 0,-1 0 0,0-1 1,1 0-1,7-4 0,14-11-8999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8.686"/>
    </inkml:context>
    <inkml:brush xml:id="br0">
      <inkml:brushProperty name="width" value="0.025" units="cm"/>
      <inkml:brushProperty name="height" value="0.025" units="cm"/>
    </inkml:brush>
  </inkml:definitions>
  <inkml:trace contextRef="#ctx0" brushRef="#br0">18 0 17200,'0'0'6284,"-1"12"-4453,-4 41-967,-6 121 3217,11-153-3722,0-1-1,2 1 0,1-1 0,0 0 0,1 0 0,11 29 0,-15-49-358,0 0 0,-1 0 0,1 1 0,1-1 0,-1 0 0,0 0 0,0 0 0,0 1 0,0-1 0,0 0 0,0 0 0,0 1 0,0-1 0,0 0 0,0 0 0,0 0 0,1 1 0,-1-1 0,0 0 0,0 0 0,0 0 0,0 0 0,1 1 0,-1-1 0,0 0 0,0 0 0,0 0 0,0 0 0,1 0 0,-1 0 0,0 0 0,0 1 0,1-1 0,-1 0 0,0 0 0,0 0 0,1 0 0,-1 0 0,0 0 0,0 0 0,0 0 0,1 0 0,-1 0 0,0 0 0,1-1 0,4-10 0,1-19 0,-5 18 0,1 1 0,-2-1 0,0 1 0,0-1 0,-1 0 0,-1 1 0,0-1 0,0 1 0,-1 0 0,0 0 0,-1 0 0,-6-11 0,3 17 0,5 16 0,8 17 0,-3-23 0,0-1 0,0 0 0,1 0 0,-1 0 0,1 0 0,0 0 0,0-1 0,0 1 0,1-1 0,-1 0 0,1-1 0,0 1 0,0-1 0,0 0 0,0 0 0,0 0 0,0-1 0,0 0 0,0 0 0,1 0 0,-1 0 0,1-1 0,-1 0 0,0 0 0,1-1 0,-1 0 0,0 1 0,11-5 0,-6 3 0,0-1 0,0-1 0,-1 1 0,1-2 0,-1 1 0,0-1 0,0-1 0,-1 0 0,1 0 0,-1 0 0,0-1 0,-1-1 0,0 1 0,8-12 0,-14 19 0,-1-1 0,0 1 0,1 0 0,-1-1 0,0 1 0,1 0 0,-1-1 0,0 1 0,0-1 0,0 1 0,1-1 0,-1 1 0,0-1 0,0 1 0,0 0 0,0-1 0,0 1 0,0-1 0,0 1 0,0-1 0,0 1 0,0-1 0,0 1 0,0-1 0,0 1 0,0-1 0,0 1 0,0-1 0,-1 1 0,1-1 0,0 1 0,0-1 0,-1 1 0,1-1 0,-19-2 0,14 4 0,0-1 0,1 1 0,-1 0 0,1 1 0,-1-1 0,1 1 0,-8 4 0,8-2 0,-1 0 0,0 1 0,1 0 0,0 0 0,0 0 0,0 0 0,1 1 0,0-1 0,0 1 0,0 0 0,1 0 0,0 0 0,0 0 0,0 0 0,1 1 0,0-1 0,0 0 0,1 1 0,-1-1 0,1 1 0,2 7 0,-2-12 3,1 0 1,0 0-1,0 1 0,1-1 0,-1 0 1,0 0-1,1 0 0,-1 0 0,1-1 1,0 1-1,0 0 0,-1-1 0,1 1 1,0-1-1,0 1 0,1-1 1,-1 0-1,0 0 0,0 0 0,0 0 1,1 0-1,-1-1 0,1 1 0,-1-1 1,0 1-1,1-1 0,-1 0 0,4 0 1,10 1-162,1-1 0,30-2 0,0-8-3040,0-8-5589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21.998"/>
    </inkml:context>
    <inkml:brush xml:id="br0">
      <inkml:brushProperty name="width" value="0.025" units="cm"/>
      <inkml:brushProperty name="height" value="0.025" units="cm"/>
    </inkml:brush>
  </inkml:definitions>
  <inkml:trace contextRef="#ctx0" brushRef="#br0">57 0 19154,'0'0'5734,"-26"50"-4293,19-23-96,-2 2-704,2 2-417,2-1-160,2-1-64,3-3 32,0-3-96,0-1-769,0-7-736,0-3-289,0-8-1185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22.326"/>
    </inkml:context>
    <inkml:brush xml:id="br0">
      <inkml:brushProperty name="width" value="0.025" units="cm"/>
      <inkml:brushProperty name="height" value="0.025" units="cm"/>
    </inkml:brush>
  </inkml:definitions>
  <inkml:trace contextRef="#ctx0" brushRef="#br0">15 35 16143,'0'0'8574,"10"-5"-7090,2 0-1075,0 0 1,0 1-1,0 0 0,0 1 1,20-2-1,-27 4-350,-1 0 0,1 0 0,0 1 0,-1 0 0,1 0 0,0 0 0,-1 0 0,1 1-1,-1 0 1,1 0 0,0 0 0,-1 1 0,0-1 0,1 1 0,-1 0 0,0 0 0,0 1 0,0-1 0,0 1 0,-1 0 0,7 6 0,-9-8-32,0 0 0,0 0 0,0 0 0,-1 0 0,1 0 0,0 1 0,-1-1 0,1 0 0,-1 0 0,0 1 0,1-1 0,-1 0 0,0 1 0,0-1 0,0 0 0,0 1 0,0-1 0,0 0 0,0 1 0,0-1 0,0 0 0,-1 1 0,1-1 0,0 0 0,-1 0 0,1 1 0,-1-1 0,0 0 0,1 0 0,-1 0 0,0 0 0,-1 2 0,-3 2 151,-1 0-1,1 0 1,-1-1 0,0 0-1,-8 4 1,-20 17 529,34-24-723,-1 0 0,1 0 0,0 0 0,-1 0 0,1 0 1,0 1-1,0-1 0,0 0 0,0 0 0,0 0 1,0 0-1,0 0 0,0 0 0,0 1 0,1-1 1,-1 0-1,0 0 0,1 0 0,-1 0 0,1 0 0,-1 0 1,1 0-1,-1 0 0,1 0 0,0 0 0,-1-1 1,1 1-1,0 0 0,0 0 0,1 0 0,34 29-475,-21-18 255,-13-10 220,1 0 0,-1 0 0,1 0 0,-1 1 0,0-1 0,0 1 0,0-1 0,0 1 0,-1 0 0,1 0 0,-1 0 0,0 0 0,1 0 0,-1 0 0,-1 0 0,1 0 0,0 0 0,-1 1-1,0-1 1,1 0 0,-1 0 0,0 1 0,-1-1 0,1 0 0,-1 0 0,1 1 0,-1-1 0,-2 5 0,0-3 118,0 0 1,0-1-1,0 1 1,-1-1-1,0 0 1,0 0-1,0 0 0,0 0 1,0-1-1,-1 0 1,1 0-1,-1 0 1,0 0-1,0-1 0,0 0 1,-7 2-1,-2 1-89,0-2 0,0 0 0,0-1 0,0 0 0,-1-1 0,-26-1 0,40 0-42,0 0 0,0 0 0,0 0 0,0 0 0,0 0 0,0-1 0,0 1 0,0 0 0,0 0 0,0-1 0,0 1 0,1-1 0,-1 1 0,0-1 0,0 1 0,0-1 0,1 1 0,-1-1 0,0 0 0,0 0 0,1 1 0,-1-1 0,1 0 0,-1 0 0,1 0 0,-1 1 0,1-1 0,-1 0 0,1 0 0,0 0 0,-1 0 0,1 0 0,0 0 0,0 0 0,0 0 0,0 0 0,0 0 0,0 0 0,0 0 0,0 0 0,0 0 0,0 0 0,1 0 0,-1 0 0,0 0 0,1 1 0,-1-1 0,0 0 0,1 0 0,-1 0 0,1 0 0,0 0 0,-1 1 0,1-1 0,0 0 0,-1 1 0,1-1 1,0 0-1,0 1 0,-1-1 0,1 1 0,0-1 0,0 1 0,1-1 0,39-17-9287,-18 6 1394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22.700"/>
    </inkml:context>
    <inkml:brush xml:id="br0">
      <inkml:brushProperty name="width" value="0.025" units="cm"/>
      <inkml:brushProperty name="height" value="0.025" units="cm"/>
    </inkml:brush>
  </inkml:definitions>
  <inkml:trace contextRef="#ctx0" brushRef="#br0">218 1 5125,'0'0'23579,"-8"8"-21908,-46 54-982,3 3 0,-53 87-1,121-183-9792,-4 7 5060,6-11-2565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23.038"/>
    </inkml:context>
    <inkml:brush xml:id="br0">
      <inkml:brushProperty name="width" value="0.025" units="cm"/>
      <inkml:brushProperty name="height" value="0.025" units="cm"/>
    </inkml:brush>
  </inkml:definitions>
  <inkml:trace contextRef="#ctx0" brushRef="#br0">165 0 7399,'0'0'15786,"-3"10"-13598,-4 12-1397,-2 7 115,0 2-1,2-1 1,1 1 0,2 0-1,-1 47 1,6-74-850,0 1 1,0-1-1,0 1 0,1-1 1,-1 1-1,1-1 0,5 7 1,8 8-1930,3-11-6058,-29-23-11367</inkml:trace>
  <inkml:trace contextRef="#ctx0" brushRef="#br0" timeOffset="1">1 196 12588,'0'0'15406,"50"12"-15181,-17-11-129,4-1-384,2 0-2531,-6-3-2306,-4-4-4676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48.783"/>
    </inkml:context>
    <inkml:brush xml:id="br0">
      <inkml:brushProperty name="width" value="0.025" units="cm"/>
      <inkml:brushProperty name="height" value="0.025" units="cm"/>
    </inkml:brush>
  </inkml:definitions>
  <inkml:trace contextRef="#ctx0" brushRef="#br0">16 0 9097,'0'0'17905,"-16"57"-17585,16-43-64,0-2-64,0-1-128,0 0 0,6 1-32,2 1-1665,-2-5-2179,1-4-3619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50.076"/>
    </inkml:context>
    <inkml:brush xml:id="br0">
      <inkml:brushProperty name="width" value="0.025" units="cm"/>
      <inkml:brushProperty name="height" value="0.025" units="cm"/>
    </inkml:brush>
  </inkml:definitions>
  <inkml:trace contextRef="#ctx0" brushRef="#br0">9 1 10570,'0'0'16752,"1"10"-16074,1 14-341,-2 0 0,-1-1 0,-4 32-1,2-26-594,1 1-1,2 53 0,1-83 36,-1 1 1,0-1-1,0 1 1,1-1-1,-1 1 0,0-1 1,1 0-1,-1 1 1,0-1-1,1 1 0,-1-1 1,1 0-1,-1 0 1,0 1-1,1-1 0,-1 0 1,1 0-1,-1 1 1,1-1-1,-1 0 0,1 0 1,-1 0-1,1 0 1,-1 0-1,1 0 0,-1 0 1,1 0-1,-1 0 1,1 0-1,-1 0 0,1 0 1,-1 0-1,1 0 1,-1 0-1,1-1 0,-1 1 1,1 0-1,-1 0 1,1 0-1,-1-1 0,1 1 1,0-1-1,7-11-7597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52.691"/>
    </inkml:context>
    <inkml:brush xml:id="br0">
      <inkml:brushProperty name="width" value="0.025" units="cm"/>
      <inkml:brushProperty name="height" value="0.025" units="cm"/>
    </inkml:brush>
  </inkml:definitions>
  <inkml:trace contextRef="#ctx0" brushRef="#br0">71 76 3651,'-1'-13'5435,"0"-24"758,1 36-5728,0-1 0,0 1 0,0 0 0,0-1 0,0 1 0,0-1 0,0 1 0,1 0 0,-1-1 0,1 1 0,-1 0 0,1 0 0,-1-1 0,1 1 0,0 0 0,-1 0 0,3-2 1148,-3 44 725,-1-21-2029,-2 0-1,0-1 1,-1 1 0,-1-1-1,-1 0 1,-11 24 0,8-19 60,0 0-1,-9 48 1,18-71-335,0 0 0,-1-1-1,1 1 1,0 0 0,0 0 0,0 0 0,0 0-1,0-1 1,0 1 0,0 0 0,0 0-1,0 0 1,0 0 0,0 0 0,0-1 0,1 1-1,-1 0 1,0 0 0,1 0 0,-1-1 0,1 1-1,-1 0 1,0-1 0,1 1 0,0 0-1,-1-1 1,1 1 0,-1 0 0,1-1 0,0 1-1,-1-1 1,1 1 0,0-1 0,0 0-1,-1 1 1,1-1 0,0 0 0,1 1 0,1-1 43,1 0 1,-1 0-1,0 0 1,1-1-1,-1 1 1,0-1-1,1 0 1,-1 0-1,4-2 1,29-13-138,-10 4 1649,-8 5-3531,-2 3-3228,2 3-4478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53.154"/>
    </inkml:context>
    <inkml:brush xml:id="br0">
      <inkml:brushProperty name="width" value="0.025" units="cm"/>
      <inkml:brushProperty name="height" value="0.025" units="cm"/>
    </inkml:brush>
  </inkml:definitions>
  <inkml:trace contextRef="#ctx0" brushRef="#br0">177 24 8360,'0'0'9422,"-8"-5"-8034,5 3-1318,1 0 13,0 0-1,0 1 0,0-1 1,-1 1-1,1 0 0,0 0 0,-1-1 1,1 1-1,0 1 0,-1-1 1,1 0-1,-1 1 0,0-1 1,1 1-1,-1 0 0,1 0 1,-1 0-1,0 0 0,1 0 1,-1 0-1,1 1 0,-1-1 1,1 1-1,-1 0 0,1 0 1,-1 0-1,1 0 0,0 0 0,-1 1 1,1-1-1,0 1 0,-3 2 1,-3 3 270,0 1 0,1 0-1,0 0 1,1 0 0,0 1 0,0 0 0,1 0 0,0 0 0,0 1 0,1 0 0,1 0 0,-1 0-1,2 0 1,-1 0 0,2 1 0,-1-1 0,1 1 0,1 15 0,1-24-310,0 1 0,0-1 0,0 0 1,0 0-1,0 0 0,1 0 0,-1 0 1,1 0-1,-1 0 0,1 0 0,0 0 0,0-1 1,-1 1-1,1-1 0,1 1 0,-1-1 0,0 0 1,0 0-1,0 0 0,1 0 0,-1 0 1,0 0-1,1-1 0,-1 1 0,1-1 0,-1 0 1,1 1-1,3-1 0,3 0 74,1 1 0,0-1 0,0 0 0,0-1-1,-1 0 1,11-3 0,-13 1-33,0 0 1,-1 0-1,0 0 1,1-1-1,-1 0 0,0 0 1,-1-1-1,1 1 0,-1-1 1,0-1-1,0 1 1,0-1-1,-1 0 0,0 0 1,0 0-1,0 0 0,4-12 1,-6 14-72,-1 1-1,1-1 1,-1 1 0,0-1 0,0 0-1,0 0 1,-1 1 0,1-1-1,-1 0 1,0 0 0,0 0 0,0 0-1,0 0 1,-1 1 0,0-1 0,0 0-1,0 0 1,0 1 0,0-1 0,-1 0-1,0 1 1,1 0 0,-1-1-1,-1 1 1,1 0 0,0 0 0,-1 0-1,1 0 1,-1 0 0,0 1 0,0-1-1,0 1 1,0 0 0,-4-2 0,4 2-194,1 1 0,-1 0 1,1 0-1,-1 0 0,1 0 1,-1 0-1,0 1 0,1-1 1,-1 1-1,0 0 0,1 0 1,-1 0-1,-4 0 0,-6 9-4926,7 10-3667,6-8 1904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54.231"/>
    </inkml:context>
    <inkml:brush xml:id="br0">
      <inkml:brushProperty name="width" value="0.025" units="cm"/>
      <inkml:brushProperty name="height" value="0.025" units="cm"/>
    </inkml:brush>
  </inkml:definitions>
  <inkml:trace contextRef="#ctx0" brushRef="#br0">143 10 9833,'0'-1'170,"1"1"1,-1-1-1,0 1 0,0-1 0,1 1 0,-1-1 1,0 1-1,1-1 0,-1 1 0,0-1 0,1 1 0,-1 0 1,1-1-1,-1 1 0,0 0 0,1-1 0,-1 1 0,1 0 1,-1-1-1,1 1 0,0 0 0,-1 0 0,1 0 0,-1 0 1,1 0-1,-1-1 0,1 1 0,-1 0 0,1 0 1,0 0-1,-1 0 0,1 1 0,-1-1 0,1 0 0,-1 0 1,1 0-1,-1 0 0,1 1 0,0-1 0,27 10 1543,-18-5-1315,-1 2 0,0-1 0,0 1 0,0 0 0,-1 1-1,0 0 1,-1 0 0,1 1 0,-2 0 0,1 0 0,-1 1-1,-1 0 1,6 12 0,-6-8-166,-1 0 0,0 0 0,-1 0 0,-1 0 0,0 1 0,-1-1 0,0 1 0,-1-1 0,-3 19 0,-1-4-178,-2 0 1,-1-1-1,-1 0 1,-2 0-1,0 0 1,-2-2-1,-1 1 1,-1-1-1,-26 35 1,18-32-950,-48 49-1,-1-19-5000,38-37 248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6:59.472"/>
    </inkml:context>
    <inkml:brush xml:id="br0">
      <inkml:brushProperty name="width" value="0.025" units="cm"/>
      <inkml:brushProperty name="height" value="0.025" units="cm"/>
    </inkml:brush>
  </inkml:definitions>
  <inkml:trace contextRef="#ctx0" brushRef="#br0">51 215 9769,'-50'2'9769,"60"-11"-6121,1-2-3628,8-4 139,45-32 378,79-43 0,-138 87-513,17-6 114,-21 9-133,-1 0 1,1 0-1,-1 0 1,1 0 0,-1 0-1,0 0 1,1 0-1,-1 0 1,1 0-1,-1 0 1,1 0-1,-1 0 1,0 1-1,1-1 1,-1 0-1,1 0 1,-1 1 0,0-1-1,1 0 1,-1 0-1,0 1 1,1-1-1,-1 0 1,0 1-1,0-1 1,1 1-1,-1-1 1,0 0-1,0 1 1,0-1-1,0 1 1,1-1 0,-1 0-1,0 1 1,0-1-1,0 1 1,0-1-1,0 1 1,0-1-1,0 0 1,0 1-1,0-1 1,0 1-1,0-1 1,-1 1 0,-2 61 1842,1-43-1335,0 0 0,2 0 1,0 0-1,4 25 0,-3-42-483,0 0 0,-1 1-1,1-1 1,0 0-1,0 0 1,0 0-1,0 0 1,1 0 0,-1 0-1,0 0 1,1 0-1,0 0 1,-1 0 0,1-1-1,0 1 1,0-1-1,0 0 1,0 1 0,2 0-1,1 0 52,1 0 1,-1 0-1,0 0 0,0-1 1,1 0-1,-1 0 0,0-1 1,8 1-1,-2-1 27,-1-1 0,1 0 0,-1 0 0,1-1 0,-1 0 0,0-1 0,0-1 0,15-6 0,-17 6-44,-1-1 1,0 0-1,0 0 1,0-1-1,-1 0 1,1 0-1,-1-1 1,-1 1-1,7-11 0,-9 12-31,0 0 0,0 0 0,-1 0-1,0 0 1,0 0 0,0 0 0,-1-1-1,0 1 1,0-1 0,0 1 0,0-1-1,-1 1 1,0-1 0,0 1 0,-1-1-1,-1-5 1,-5-8-84,6 10-260,20-3-482,-17 11 747,38-28-6963,-20 9-444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47.189"/>
    </inkml:context>
    <inkml:brush xml:id="br0">
      <inkml:brushProperty name="width" value="0.025" units="cm"/>
      <inkml:brushProperty name="height" value="0.025" units="cm"/>
    </inkml:brush>
  </inkml:definitions>
  <inkml:trace contextRef="#ctx0" brushRef="#br0">36 192 6182,'17'-23'7082,"12"-18"-148,-21 29-5534,-1 1 1,0-1-1,-1-1 1,0 1 0,-1-1-1,5-15 1,-10 27-1355,1 0 0,-1-1 0,0 1 0,0 0 0,1-1 1,-1 1-1,0 0 0,0-1 0,0 1 0,-1-1 0,1 1 0,0 0 1,0-1-1,-1 1 0,0-2 0,1 3-14,-1-1-1,1 1 1,0 0-1,-1-1 1,1 1 0,-1 0-1,1 0 1,0-1 0,-1 1-1,1 0 1,-1 0-1,1 0 1,-1 0 0,1-1-1,-1 1 1,1 0-1,-1 0 1,1 0 0,-1 0-1,1 0 1,-1 0-1,1 0 1,0 0 0,-1 1-1,1-1 1,-1 0-1,1 0 1,-1 0 0,-3 2 91,0 0 0,0 0 1,1 0-1,-1 1 1,1-1-1,0 1 0,0 0 1,-4 4-1,-2 2-123,1 0 0,1 1 0,0 0 0,1 0 0,-1 1 0,2-1 0,0 1 0,0 1 0,1-1 0,0 1 0,1-1 0,0 1 0,1 0 0,-1 15 0,3-26 0,0 0-1,0 0 1,0 0 0,1 0-1,-1 0 1,0 0 0,0 0 0,0 0-1,1 0 1,-1 0 0,1 0-1,-1 0 1,1 0 0,-1 0-1,1 0 1,0 0 0,-1 0-1,1 0 1,0 0 0,0-1-1,-1 1 1,1 0 0,0 0 0,0-1-1,0 1 1,0-1 0,1 1-1,1 0-1,1 0-1,-1 0 1,0-1-1,0 1 1,0-1 0,1 0-1,-1 0 1,0 0-1,5-1 1,6-2-21,-1 0 1,0-1 0,19-8-1,-29 11 7,-1 0-1,1 0 1,0 0-1,-1 0 1,1 1-1,0-1 1,-1 1-1,1-1 1,0 1-1,0 0 1,-1 0-1,6 1 1,-6-1-5,-1 1-1,0-1 1,1 1 0,-1 0 0,0-1 0,0 1 0,1 0 0,-1 0 0,0 0 0,0 0 0,0 0 0,0 0 0,0 0 0,0 0 0,0 0-1,0 1 1,1 1 0,1 5-40,-1 1 0,0-1 1,0 0-1,0 1 0,-1-1 0,0 16 0,-1-24 62,2 36 184,-1 0 0,-4 39 0,2-64-132,-1 0 1,0 0-1,-1 0 0,0 0 1,0 0-1,-1 0 0,-1-1 1,0 0-1,0 0 1,-13 17-1,17-25-53,0 0 0,-1 0 0,1 0 0,-1 0 0,1 0 0,-1-1 0,0 1 0,0-1 0,0 1 0,1-1 0,-1 0 0,-1 1 0,1-1 0,0 0 0,0 0 0,0-1 0,0 1 0,-1 0 0,1-1 0,0 0 0,-1 1 0,1-1 0,0 0 0,-1 0 0,-2 0 0,1-2 0,1 1 0,0-1 0,0 0 0,-1 0 0,1 0 0,0 0 0,1 0 0,-1-1 0,0 1 0,1-1 0,-1 1 0,1-1 0,0 0 0,-3-5 0,-4-7 0,1 0 0,1-1 0,1 0 0,0 0 0,-7-30 0,12 39 10,-1 0 1,1 0-1,1 0 0,-1 0 1,1 0-1,1 0 0,1-14 1,-1 19-30,0-1 0,0 0 0,0 1 1,1-1-1,-1 1 0,1-1 0,-1 1 0,1 0 0,0-1 1,0 1-1,0 0 0,0 0 0,0 0 0,0 1 1,1-1-1,-1 1 0,1-1 0,-1 1 0,1 0 1,0 0-1,3-2 0,48-14-4250,17-7-7557,-42 12 1058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9.507"/>
    </inkml:context>
    <inkml:brush xml:id="br0">
      <inkml:brushProperty name="width" value="0.025" units="cm"/>
      <inkml:brushProperty name="height" value="0.025" units="cm"/>
    </inkml:brush>
  </inkml:definitions>
  <inkml:trace contextRef="#ctx0" brushRef="#br0">140 218 15663,'0'0'11387,"-10"-5"-10410,-36-16-502,45 21-462,-1 0 1,1 0-1,-1 0 1,0 0 0,1 0-1,-1 0 1,1 1-1,-1-1 1,1 0 0,-1 1-1,1-1 1,-1 1-1,1 0 1,-1 0 0,1-1-1,-1 1 1,1 0-1,0 0 1,0 0 0,-1 0-1,1 0 1,0 1-1,-1 1 1,-21 34 314,20-31-214,-1-1-13,2 0 0,-1 0 1,0 1-1,1 0 0,0-1 0,0 1 0,1 0 0,0 0 0,0 0 0,0-1 0,1 1 0,-1 0 0,2 0 0,0 9 0,0-14-91,0 0 0,0 0 0,0 0-1,0 0 1,0 0 0,0-1-1,0 1 1,1 0 0,-1-1-1,0 1 1,0-1 0,1 1-1,-1-1 1,0 1 0,1-1-1,-1 0 1,0 0 0,1 0-1,-1 0 1,1 0 0,-1 0-1,0 0 1,1 0 0,-1 0 0,3-2-1,35-8 268,-23 3-239,0-1 1,-1-1 0,0 0-1,0-1 1,-1-1-1,0 0 1,-1-1-1,0-1 1,-1 0-1,16-21 1,-19 21 20,0 0 0,-1 0 1,-1-1-1,0 0 1,0 0-1,-2-1 0,1 0 1,-2 0-1,0 0 1,-1 0-1,-1-1 0,1-18 1,-21 82 196,3-3-256,6-22 0,0 1 0,2 1 0,1-1 0,0 1 0,2 0 0,1 1 0,1 38 0,2-62-19,0-1 0,1 0 0,-1 0 0,1 0 0,0-1-1,-1 1 1,1 0 0,0 0 0,-1 0 0,1 0 0,0-1 0,0 1 0,0 0 0,0-1 0,0 1 0,0 0-1,0-1 1,0 1 0,0-1 0,0 0 0,0 1 0,0-1 0,0 0 0,0 0 0,0 1 0,0-1-1,0 0 1,1 0 0,-1 0 0,0 0 0,0-1 0,0 1 0,0 0 0,0 0 0,1-1 0,2 0-317,0 1 1,0-1 0,0 0-1,0 0 1,0 0-1,-1-1 1,1 1 0,-1-1-1,5-2 1,9-15-7603,0-3-5899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00.308"/>
    </inkml:context>
    <inkml:brush xml:id="br0">
      <inkml:brushProperty name="width" value="0.025" units="cm"/>
      <inkml:brushProperty name="height" value="0.025" units="cm"/>
    </inkml:brush>
  </inkml:definitions>
  <inkml:trace contextRef="#ctx0" brushRef="#br0">5 75 15535,'0'0'5584,"7"-9"-3641,-4 4-1697,0 0 1,1 0-1,0 1 0,0 0 1,0 0-1,1 0 1,-1 0-1,1 1 0,0-1 1,0 1-1,0 0 1,0 1-1,1-1 1,-1 1-1,1 0 0,-1 1 1,1-1-1,6 0 1,1 0 33,1 1 0,0 0 0,-1 1 1,23 3-1,-34-3-272,0 0 0,0 0 0,-1 0 0,1 1 0,0-1 0,-1 0 0,1 1 1,0-1-1,-1 1 0,1 0 0,-1 0 0,1-1 0,-1 1 0,0 0 0,1 0 0,-1 0 0,0 1 0,1-1 0,-1 0 0,0 0 0,0 1 0,0-1 0,0 1 0,0-1 1,0 1-1,-1-1 0,1 1 0,-1-1 0,1 1 0,-1 0 0,1-1 0,-1 1 0,0 0 0,1-1 0,-1 1 0,0 0 0,0-1 0,-1 1 0,1 0 0,0-1 0,0 1 1,-1 0-1,1-1 0,-1 1 0,0 0 0,1-1 0,-1 1 0,0-1 0,-1 2 0,-5 7 50,0 0-1,-1 0 1,0-1 0,0 0 0,-1-1-1,0 0 1,-1 0 0,0-1-1,0 0 1,-15 7 0,-28 21 588,53-34-647,-1-1 0,1 0 0,0 0 0,-1 0 0,1 1 1,0-1-1,-1 0 0,1 0 0,0 1 0,-1-1 0,1 0 0,0 1 0,0-1 0,-1 0 0,1 1 0,0-1 0,0 0 0,0 1 0,0-1 0,0 0 1,-1 1-1,1-1 0,0 1 0,0-1 0,0 0 0,0 1 0,0-1 0,0 1 0,0-1 0,0 0 0,0 1 0,0-1 0,1 1 0,-1-1 0,0 0 1,0 1-1,0-1 0,0 1 0,0-1 0,1 0 0,-1 1 0,0-1 0,0 0 0,1 0 0,-1 1 0,0-1 0,1 0 0,-1 1 0,0-1 0,1 0 1,-1 0-1,0 0 0,1 1 0,-1-1 0,0 0 0,1 0 0,-1 0 0,1 0 0,-1 0 0,1 0 0,32 9 7,-24-8 2,6 4-11,1 0 0,-2 0 0,1 2 0,0 0 0,-1 0-1,14 11 1,-24-16 2,-1 1-1,1 0 1,-1-1-1,0 1 1,1 0-1,-1 1 1,-1-1-1,1 0 1,0 1-1,-1 0 1,0-1-1,0 1 1,0 0-1,0 0 1,-1 0-1,1 1 1,-1-1-1,0 0 1,0 0-1,-1 1 1,1-1-1,-1 1 1,0-1-1,0 0 1,0 1-1,-1-1 1,-1 6-1,1-8 49,-1 1-1,1 0 0,-1-1 0,1 0 0,-1 1 0,0-1 1,0 0-1,0 0 0,-1 0 0,1 0 0,0 0 0,-1-1 1,1 1-1,-1-1 0,1 1 0,-1-1 0,0 0 1,-4 1-1,-58 16 1061,54-16-1047,-19 5-60,0-1 0,-1-1 0,-32-1 0,69-12-117,7-2-834,69-26-11551,-48 18 4259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00.681"/>
    </inkml:context>
    <inkml:brush xml:id="br0">
      <inkml:brushProperty name="width" value="0.025" units="cm"/>
      <inkml:brushProperty name="height" value="0.025" units="cm"/>
    </inkml:brush>
  </inkml:definitions>
  <inkml:trace contextRef="#ctx0" brushRef="#br0">155 1 10826,'0'0'13127,"-3"8"-10751,-45 85 1179,16-34-2741,-28 76 0,55-121 292,1-9-5489,2-24-7549,2-5 1811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01.040"/>
    </inkml:context>
    <inkml:brush xml:id="br0">
      <inkml:brushProperty name="width" value="0.025" units="cm"/>
      <inkml:brushProperty name="height" value="0.025" units="cm"/>
    </inkml:brush>
  </inkml:definitions>
  <inkml:trace contextRef="#ctx0" brushRef="#br0">239 121 12844,'0'0'8472,"-9"-6"-7095,-31-17-501,39 22-845,-1 0-1,1 1 1,-1-1 0,1 1 0,-1-1-1,1 1 1,-1-1 0,0 1 0,1 0-1,-1 0 1,1 0 0,-1 0 0,0 0-1,1 0 1,-1 1 0,1-1 0,-1 0-1,1 1 1,-1-1 0,1 1-1,-1 0 1,1-1 0,-1 1 0,1 0-1,-1 0 1,1 0 0,0 0 0,0 0-1,0 0 1,0 0 0,-1 0 0,1 1-1,1-1 1,-1 0 0,0 1 0,0-1-1,0 1 1,1-1 0,-2 4-1,0 1 268,-1 1 0,1-1 0,0 1 0,1 0 0,-1 0 0,0 12 0,2-18-275,0 0 0,0 0 0,1-1 0,-1 1 0,0 0 0,0-1 0,0 1 0,0 0-1,1-1 1,-1 1 0,0 0 0,1-1 0,-1 1 0,0 0 0,1-1 0,-1 1 0,1-1 0,-1 1 0,1-1 0,-1 1 0,1-1 0,-1 1-1,1-1 1,0 1 0,-1-1 0,1 0 0,-1 1 0,1-1 0,0 0 0,-1 0 0,1 1 0,0-1 0,0 0 0,-1 0 0,1 0 0,0 0-1,-1 0 1,1 0 0,0 0 0,0 0 0,-1 0 0,1-1 0,0 1 0,-1 0 0,1 0 0,0 0 0,-1-1 0,1 1 0,0 0 0,-1-1-1,2 0 1,34-21 536,-30 17-535,-1-1-1,0 0 1,0 0-1,-1 0 1,1 0 0,-1-1-1,-1 0 1,1 0-1,-1 0 1,0 0 0,-1 0-1,0-1 1,0 1-1,0-1 1,-1 1 0,0-1-1,-1 0 1,0-11 0,0 17-21,-1 1 0,0 0 0,1-1 0,-1 1 0,0 0 0,0 0 0,0-1 0,0 1 0,0 0 1,0 0-1,0 0 0,0 0 0,0 0 0,0 1 0,-1-1 0,1 0 0,0 0 0,-1 1 0,1-1 1,-1 1-1,1-1 0,0 1 0,-1 0 0,1-1 0,-1 1 0,1 0 0,-1 0 0,1 0 0,-1 0 1,1 0-1,-1 0 0,1 1 0,-1-1 0,1 1 0,-1-1 0,-1 1 0,-5 1 1,0 0 0,0 0 0,0 1 0,0 0 0,-8 4 0,-1 3 25,1 1 0,0 0 0,-24 24 0,35-31-44,1 1 0,-1 0 0,1 0 0,0 0 1,0 0-1,0 1 0,1-1 0,0 1 0,0 0 1,1 0-1,-1 0 0,1 0 0,1 0 0,-3 12 1,4-16-125,0-1 0,1 1 1,-1-1-1,0 1 0,1-1 1,-1 0-1,1 1 0,0-1 1,-1 0-1,1 0 0,0 1 1,0-1-1,-1 0 0,1 0 1,0 0-1,0 0 0,0 0 1,1 0-1,-1 0 0,0 0 1,0 0-1,0-1 0,1 1 1,-1 0-1,0-1 0,1 1 1,-1-1-1,1 0 0,-1 1 1,0-1-1,1 0 0,1 0 1,56 3-7439,-46-3 4131,20 0-8854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01.412"/>
    </inkml:context>
    <inkml:brush xml:id="br0">
      <inkml:brushProperty name="width" value="0.025" units="cm"/>
      <inkml:brushProperty name="height" value="0.025" units="cm"/>
    </inkml:brush>
  </inkml:definitions>
  <inkml:trace contextRef="#ctx0" brushRef="#br0">68 8 14510,'0'0'2792,"-3"8"-716,-3 10-882,0 1 0,2 0-1,0-1 1,-2 34 0,6-51-1120,0-1 0,0 0 0,1 0 0,-1 1 0,0-1 0,0 0 0,1 0 0,-1 1 0,0-1 0,1 0 0,-1 0 0,0 0 0,1 1 0,-1-1 0,0 0 1,1 0-1,-1 0 0,0 0 0,1 0 0,-1 0 0,0 0 0,1 0 0,-1 0 0,1 0 0,-1 0 0,0 0 0,1 0 0,-1 0 0,0 0 0,1 0 0,-1 0 0,0-1 1,1 1-1,-1 0 0,0 0 0,1 0 0,-1-1 0,0 1 0,1 0 0,-1 0 0,0-1 0,0 1 0,1 0 0,-1 0 0,0-1 0,0 1 0,0 0 0,1-1 0,16-13 1017,-12 9-982,-1-1 1,1 0-1,-1 0 1,0 0-1,-1-1 0,1 1 1,-1-1-1,0 0 1,-1 0-1,0 0 1,0 0-1,-1 0 0,2-12 1,-4 17-102,0 0 1,0 1-1,0 0 1,0-1-1,0 1 1,0 0-1,0-1 1,0 1-1,-1 0 0,1 0 1,0 0-1,-1 0 1,1 0-1,-1 0 1,1 0-1,-1 1 1,0-1-1,1 0 1,-1 1-1,0 0 0,1-1 1,-1 1-1,0 0 1,1 0-1,-1 0 1,0 0-1,0 0 1,1 0-1,-4 1 1,0-1-77,1 0 1,-1 0 0,1 0 0,-1 1-1,1-1 1,-1 1 0,1 1 0,-1-1 0,1 0-1,-8 5 1,0 11-1339,16-7-2294,-1-9 3015,-1 0-1,1-1 0,0 1 0,-1 0 0,1-1 1,-1 0-1,1 1 0,0-1 0,-1 0 0,1-1 1,2 1-1,18-4-4887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01.738"/>
    </inkml:context>
    <inkml:brush xml:id="br0">
      <inkml:brushProperty name="width" value="0.025" units="cm"/>
      <inkml:brushProperty name="height" value="0.025" units="cm"/>
    </inkml:brush>
  </inkml:definitions>
  <inkml:trace contextRef="#ctx0" brushRef="#br0">0 26 14926,'0'0'16272,"64"3"-16144,-36-3-160,-1-3-865,-4 0-961,-2-4-1633,-9 1-1058,-5-4-2305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02.113"/>
    </inkml:context>
    <inkml:brush xml:id="br0">
      <inkml:brushProperty name="width" value="0.025" units="cm"/>
      <inkml:brushProperty name="height" value="0.025" units="cm"/>
    </inkml:brush>
  </inkml:definitions>
  <inkml:trace contextRef="#ctx0" brushRef="#br0">40 1 17264,'0'0'12855,"5"7"-12695,-3-5-143,0 0 0,0 0 0,0 1 0,-1-1 0,0 1 0,1-1 0,-1 1 0,0 0 0,0-1 0,0 1 0,-1 0 0,1 0 0,0 5 0,-1-1 30,-1-1 0,0 0 0,0 0 0,-1 0 0,1-1 0,-1 1 0,-5 9 0,-6 14 202,7-18-101,1 0 1,0 0-1,1 1 1,0 0-1,1 0 0,0 0 1,-2 21-1,5-32-140,1 0-1,-1 0 0,0 0 1,0-1-1,0 1 1,1 0-1,-1 0 0,0 0 1,1 0-1,-1 0 1,1 0-1,-1-1 0,1 1 1,-1 0-1,1 0 1,0-1-1,-1 1 0,1-1 1,0 1-1,-1 0 0,1-1 1,0 1-1,0-1 1,0 1-1,0-1 0,1 1 1,33 5-37,-27-6-342,0-1 1,0 1-1,0-1 0,0-1 1,0 1-1,13-5 1,-16 3-726,0 0 0,-1 0 0,1 0 0,-1 0 0,1-1 0,6-8 0,3-8-6180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02.472"/>
    </inkml:context>
    <inkml:brush xml:id="br0">
      <inkml:brushProperty name="width" value="0.025" units="cm"/>
      <inkml:brushProperty name="height" value="0.025" units="cm"/>
    </inkml:brush>
  </inkml:definitions>
  <inkml:trace contextRef="#ctx0" brushRef="#br0">28 73 14894,'0'0'13068,"-27"60"-10761,27-42-1154,0 0-929,0 2-128,1 0-64,7-1-288,3-1-481,-4-4-896,4-3-1378,1-6-288,0-5-225,1-3-1729,3-13-5092</inkml:trace>
  <inkml:trace contextRef="#ctx0" brushRef="#br0" timeOffset="1">388 0 16143,'0'0'9310,"-8"10"-8263,-32 31-363,3 2 1,2 2 0,-43 70-1,72-100-1386,23-37-12817,-5-7 3627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02.812"/>
    </inkml:context>
    <inkml:brush xml:id="br0">
      <inkml:brushProperty name="width" value="0.025" units="cm"/>
      <inkml:brushProperty name="height" value="0.025" units="cm"/>
    </inkml:brush>
  </inkml:definitions>
  <inkml:trace contextRef="#ctx0" brushRef="#br0">218 86 10730,'0'0'5403,"-8"-2"-3647,4 0-1560,0 1 0,-1 0 0,1-1 0,-1 1 0,1 1 0,-1-1 0,1 1 0,-1 0 0,0 0 0,1 0 0,-1 1 0,0-1 0,1 1 0,-1 0 0,1 1 0,0-1 0,-1 1 0,1 0 0,0 0 0,0 0 0,0 0 0,0 1 1,0 0-1,-6 5 0,-24 38 1613,33-44-1656,-1 1 0,1-1 0,0 1 0,-1-1 0,1 1 1,0 0-1,1-1 0,-1 1 0,0 0 0,1-1 0,0 1 1,0 0-1,0 0 0,0 0 0,0-1 0,0 1 0,1 0 1,0 3-1,0-5-130,0 0 0,0 0 1,0-1-1,1 1 0,-1 0 1,0 0-1,0-1 0,1 1 1,-1-1-1,0 1 0,1-1 1,-1 0-1,1 1 0,-1-1 1,0 0-1,1 0 0,-1 0 1,1 0-1,-1 0 0,1 0 0,-1-1 1,0 1-1,1 0 0,-1-1 1,0 1-1,2-1 0,37-14 245,-33 12-259,0 0 1,0-1-1,-1-1 1,0 1-1,1-1 1,-2 0-1,1 0 1,-1-1 0,1 1-1,-2-1 1,1-1-1,-1 1 1,1 0-1,-2-1 1,1 0 0,-1 0-1,0 0 1,-1-1-1,1 1 1,-1 0-1,-1-1 1,0 0 0,1-14-1,-2 20-8,0 1 0,0-1 0,0 1-1,0-1 1,-1 1 0,1-1 0,-1 1 0,1-1 0,-1 1-1,1-1 1,-1 1 0,0 0 0,0-1 0,1 1 0,-1 0-1,0 0 1,0 0 0,0 0 0,-1-1 0,1 1 0,0 0-1,0 1 1,0-1 0,-2-1 0,-1 1 2,1 0-1,0 0 1,-1 0 0,1 0-1,-1 1 1,1-1 0,-1 1-1,1 0 1,-1 0 0,-4 1-1,-2 0 16,1 1-1,-1 0 0,1 1 0,-1 0 0,1 0 0,0 1 0,-10 6 0,9-4 27,1 1 0,1-1 0,-1 2 0,1-1 0,-11 14-1,17-18-241,-1 0 0,1 0-1,0 1 1,0-1-1,0 1 1,0-1-1,1 1 1,-1 0-1,1-1 1,0 1-1,0 0 1,1 0-1,-1 0 1,1 0-1,-1 0 1,1 0 0,1 0-1,0 7 1,-1-10-206,1 1 0,-1-1 1,1 0-1,0 0 1,-1 0-1,1 1 1,0-1-1,-1 0 0,1 0 1,0 0-1,0 0 1,0 0-1,0 0 0,0-1 1,0 1-1,0 0 1,0 0-1,1-1 1,-1 1-1,0-1 0,0 1 1,1-1-1,-1 1 1,2-1-1,21 4-10753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03.141"/>
    </inkml:context>
    <inkml:brush xml:id="br0">
      <inkml:brushProperty name="width" value="0.025" units="cm"/>
      <inkml:brushProperty name="height" value="0.025" units="cm"/>
    </inkml:brush>
  </inkml:definitions>
  <inkml:trace contextRef="#ctx0" brushRef="#br0">138 1 14414,'-12'9'3539,"-1"2"-3005,-5 4 2232,-34 34 1,48-44-2341,-1 0 1,1 0-1,1 0 1,-1 0-1,1 1 1,-1 0-1,2-1 1,-1 1-1,1 0 1,0 0-1,0 1 1,0-1 0,-1 11-1,4-15-387,-1 0 1,1 0-1,-1 0 0,1 0 0,0 0 1,-1 0-1,1 0 0,0 0 0,0 0 1,0-1-1,1 1 0,-1 0 0,0-1 1,1 1-1,-1-1 0,1 1 0,-1-1 1,1 0-1,0 1 0,0-1 0,0 0 1,-1 0-1,1 0 0,0-1 0,0 1 1,0 0-1,0-1 0,0 1 0,1-1 1,-1 0-1,0 1 0,0-1 0,2 0 1,13 1 180,0 0 0,34-3 0,-43 2-149,5-2-42,0 1-1,0-2 1,-1 0 0,1 0 0,-1-2-1,20-8 1,-27 11-3,0-1 1,0 0-1,0 1 0,0-1 0,-1-1 0,1 1 1,-1-1-1,0 0 0,0 1 0,-1-2 0,1 1 0,-1 0 1,0-1-1,0 0 0,0 0 0,0 0 0,3-10 1,-6 14-39,1-1 1,-1 1-1,0-1 0,0 0 1,0 1-1,0-1 1,0 1-1,0-1 1,0 0-1,0 1 1,-1-1-1,1 1 1,0-1-1,-1 1 1,0-1-1,1 1 0,-1-1 1,0 1-1,0-1 1,1 1-1,-1 0 1,0 0-1,-1-1 1,1 1-1,0 0 1,-2-1-1,0 0 91,-1 0 0,0 0 0,1 0 0,-1 0 0,0 1 0,0 0 0,0 0 0,-1 0 0,1 0 0,-5 0-1,-2 1-384,0 0 0,-1 0 0,1 1 0,-12 2 0,-9 6-4619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39.624"/>
    </inkml:context>
    <inkml:brush xml:id="br0">
      <inkml:brushProperty name="width" value="0.025" units="cm"/>
      <inkml:brushProperty name="height" value="0.025" units="cm"/>
    </inkml:brush>
  </inkml:definitions>
  <inkml:trace contextRef="#ctx0" brushRef="#br0">1 142 5029,'0'0'15273,"4"-3"-14366,9-2-520,-1 1 1,0 0-1,1 1 0,0 0 0,0 1 0,0 0 0,0 1 0,20 1 0,10-2 160,653-70 485,-383 36-1931,-307 34 967,-14 1-34,-37-1-19,-68 3 119,-219 41 1342,-34 1-283,515-64-1578,5-3-148,131 9-488,-45 3 302,-325 14 858,-89 3 208,1 20 56,-61 4-3128,191-27-2993,16-2-4548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9.912"/>
    </inkml:context>
    <inkml:brush xml:id="br0">
      <inkml:brushProperty name="width" value="0.025" units="cm"/>
      <inkml:brushProperty name="height" value="0.025" units="cm"/>
    </inkml:brush>
  </inkml:definitions>
  <inkml:trace contextRef="#ctx0" brushRef="#br0">19 157 15086,'0'0'17281,"11"-8"-16934,4-3-311,-1 1-33,0 0-1,0-1 0,0 0 0,-2-2 0,1 1 0,-2-1 0,16-22 0,-27 34-2,1 0 0,-1 1 0,1-1 0,-1 0 0,0 0 0,1 0 0,-1 0 0,0 0 0,0 0 0,1 0 0,-1 0 0,0 0 0,0 1 0,0-1 0,0 0 0,0 0 0,0 0 0,-1 0 0,1-2 0,-13 0 0,9 4 0,1 0 0,-1 0 0,1 1 0,0-1 0,-1 1 0,1 0 0,0 0 0,-6 4 0,-2 5 0,0 1 0,0 0 0,1 0 0,1 2 0,0-1 0,0 1 0,2 0 0,0 1 0,0-1 0,1 2 0,1-1 0,1 0 0,0 1 0,-3 31 0,7-46 3,0 0 0,0 0 0,0 0 1,0 0-1,0 0 0,0 1 0,1-1 0,-1 0 0,0 0 1,1 0-1,-1 0 0,0 0 0,1 0 0,0 0 0,-1 0 1,1 0-1,-1-1 0,1 1 0,0 0 0,0 0 0,0 0 0,-1-1 1,1 1-1,0 0 0,2 0 0,-1 0 2,0 0-1,1-1 1,-1 1-1,1-1 1,-1 1-1,1-1 1,-1 0-1,1 0 1,-1 0 0,6-1-1,1-1-199,-1 0-1,1 0 1,0-1-1,-1 0 1,13-7-1,15-13-4609,0-4-3282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1.729"/>
    </inkml:context>
    <inkml:brush xml:id="br0">
      <inkml:brushProperty name="width" value="0.025" units="cm"/>
      <inkml:brushProperty name="height" value="0.025" units="cm"/>
    </inkml:brush>
  </inkml:definitions>
  <inkml:trace contextRef="#ctx0" brushRef="#br0">256 101 11563,'0'-5'825,"1"0"-1,0 1 1,-1-1 0,0 0-1,0 0 1,-1 0 0,0 0-1,1 1 1,-1-1 0,-1 0-1,1 0 1,-1 1 0,0-1-1,-3-5 1,3 8-674,0 0 1,0 0-1,-1 0 0,1 0 1,-1 0-1,1 1 0,-1-1 1,0 1-1,1 0 1,-1 0-1,0-1 0,0 2 1,0-1-1,0 0 0,0 1 1,0-1-1,0 1 0,0 0 1,0 0-1,0 0 0,0 0 1,0 1-1,0-1 1,-4 2-1,0 0-69,-1 1 0,1-1 0,0 1 0,0 1 0,0 0 0,0 0 0,1 0 0,0 0 0,0 1 0,0 0 0,0 1 0,1-1 0,0 1 0,0 0 0,-6 9 0,2-3 8,1 1 0,0 0 0,1 1 1,1 0-1,0 0 0,-8 27 0,13-35-66,-1 0 0,1 0-1,1 0 1,-1 0 0,1 0 0,0 1-1,0-1 1,2 10 0,-1-14-21,-1-1 0,1 1 0,0 0 0,0 0 0,0-1-1,0 1 1,0-1 0,0 1 0,0-1 0,0 1 0,1-1 0,-1 0 0,0 0 0,1 1 0,-1-1 0,1 0 0,0 0-1,-1-1 1,1 1 0,0 0 0,-1 0 0,1-1 0,0 1 0,0-1 0,0 0 0,0 1 0,-1-1 0,1 0 0,0 0-1,3 0 1,4-1 20,0-1 0,0 1 0,-1-1 0,1-1 0,-1 0 0,1 0 0,-1 0 0,0-1 0,0 0-1,0-1 1,-1 0 0,0 0 0,0-1 0,0 1 0,0-2 0,-1 1 0,8-11 0,-5 7 163,0-1 0,-1-1 1,0 0-1,-1 0 0,0-1 0,-1 1 0,0-1 1,-1-1-1,-1 1 0,4-19 0,-10 40-172,0 0 0,-1 0 0,0 0 0,-1-1 0,-4 8 0,-12 30-2,19-45-11,-3 12 23,0 1 1,0-1-1,1 1 1,1-1-1,0 1 1,0 0-1,2 0 1,-1 0-1,3 21 1,-1-33-25,0 1 0,0-1 0,0 1 0,0-1 0,0 0 0,0 1 0,0-1 0,1 0 0,-1 0 0,0 0 0,1 0 0,-1 0 0,0 0 0,1-1 0,0 1 0,-1 0 0,1-1 0,-1 1 0,1-1 0,0 1 0,-1-1 0,1 0 0,0 0 0,-1 0 0,1 0 0,0 0 0,-1 0 0,1 0 0,0 0 0,-1-1 0,1 1 0,-1-1 0,3 0 0,3-1 0,1 0 0,-1 0 0,0 0 0,1-1 0,-1-1 0,6-3 0,1-2 0,-2 0 0,1-1 0,-2-1 0,1 0 0,-1 0 0,-1-1 0,0 0 0,-1-1 0,0 0 0,-1 0 0,-1-1 0,0 0 0,0-1 0,-2 1 0,0-1 0,6-30 0,-26 87 0,11-34 0,0 0 0,1-1 0,0 1 0,0 0 0,1 0 0,0 1 0,-1 12 0,3-20 0,0-1 0,0 0 0,0 1 0,0-1 0,0 0 0,0 0 0,0 1 0,1-1 0,-1 0 0,0 1 0,0-1 0,0 0 0,0 0 0,0 1 0,0-1 0,1 0 0,-1 0 0,0 1 0,0-1 0,1 0 0,-1 0 0,0 0 0,0 1 0,0-1 0,1 0 0,-1 0 0,0 0 0,1 0 0,-1 0 0,0 0 0,0 1 0,1-1 0,-1 0 0,0 0 0,1 0 0,-1 0 0,0 0 0,1 0 0,17-4 0,13-13 0,-19 7 0,0-2 0,-1 1 0,-1-2 0,0 1 0,14-25 0,11-12 0,-33 71 0,-14 49 0,9-57 0,0-1 0,1 0 0,0 0 0,1 1 0,0-1 0,1 1 0,0-1 0,4 20 0,-2-30-148,-1-1 1,0 1-1,1-1 0,-1 0 0,1 0 1,0 0-1,0 0 0,0 0 0,0 0 1,0 0-1,0 0 0,1-1 0,-1 1 1,0-1-1,1 0 0,-1 0 0,1 0 1,-1 0-1,5 1 0,-5-1-123,0-1 1,0 1-1,0-1 0,0 1 0,0-1 0,0 0 0,0 1 1,0-1-1,0 0 0,0-1 0,0 1 0,0 0 0,0 0 1,0-1-1,0 1 0,0-1 0,0 0 0,-1 0 0,1 1 1,0-1-1,0 0 0,-1-1 0,1 1 0,0 0 1,-1 0-1,1-1 0,0-1 0,7-15-11164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2.646"/>
    </inkml:context>
    <inkml:brush xml:id="br0">
      <inkml:brushProperty name="width" value="0.025" units="cm"/>
      <inkml:brushProperty name="height" value="0.025" units="cm"/>
    </inkml:brush>
  </inkml:definitions>
  <inkml:trace contextRef="#ctx0" brushRef="#br0">1 18 15503,'7'-17'8923,"-4"37"-6384,-1 48-1840,-2-65-198,-7 180 1362,1 59-1014,6-239-840,0 0 0,0-1-1,1 1 1,-1-1 0,1 1-1,-1 0 1,1-1 0,0 1-1,0-1 1,0 0 0,0 1-1,0-1 1,1 0 0,2 4 0,-3-5 25,0 0 0,1 0 0,-1 0 0,0 0 1,1 0-1,-1 0 0,0-1 0,1 1 1,-1 0-1,1-1 0,-1 0 0,1 1 1,0-1-1,-1 0 0,1 1 0,-1-1 1,1 0-1,1-1 0,2 1 43,0-1 0,0 0 0,0-1 0,0 1 0,-1-1 0,1 0 0,-1 0-1,0-1 1,1 1 0,-1-1 0,0 0 0,0 0 0,5-6 0,19-23-167,-2 0 1,-1-2-1,-2-1 1,-1-1-1,-2-1 1,-1-1-1,-2 0 0,14-52 1,-26 74-1698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2.976"/>
    </inkml:context>
    <inkml:brush xml:id="br0">
      <inkml:brushProperty name="width" value="0.025" units="cm"/>
      <inkml:brushProperty name="height" value="0.025" units="cm"/>
    </inkml:brush>
  </inkml:definitions>
  <inkml:trace contextRef="#ctx0" brushRef="#br0">10 0 15599,'0'0'2466,"-9"50"353,9-28 352,0-2-1217,4-4-737,7-7-929,9-5-256,3-4-384,5 0-833,3-13-257,1-5-448,-3-1-800,-5 0-705,-1 1-1858,-8 0-1538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3.534"/>
    </inkml:context>
    <inkml:brush xml:id="br0">
      <inkml:brushProperty name="width" value="0.025" units="cm"/>
      <inkml:brushProperty name="height" value="0.025" units="cm"/>
    </inkml:brush>
  </inkml:definitions>
  <inkml:trace contextRef="#ctx0" brushRef="#br0">67 41 10730,'0'0'7650,"-5"10"-5264,-1-1-1906,-2 1 163,1 1 0,1-1 1,0 2-1,0-1 1,1 0-1,1 1 0,0 0 1,0 0-1,-1 16 1,5-27-624,-1-1 0,1 1 1,0-1-1,1 1 1,-1-1-1,0 1 1,0-1-1,0 1 1,0-1-1,0 1 1,0-1-1,1 1 1,-1-1-1,0 1 1,0-1-1,1 1 0,-1-1 1,0 0-1,1 1 1,-1-1-1,0 1 1,1-1-1,-1 0 1,1 1-1,-1-1 1,0 0-1,1 0 1,-1 1-1,1-1 1,-1 0-1,1 0 0,-1 0 1,1 1-1,-1-1 1,2 0-1,23-5 358,21-18-3,-10-5-214,-28 21-161,0 0 0,0 1 0,0 0 0,1 0 0,0 1 0,1 0 0,-1 0-1,1 1 1,0 1 0,10-4 0,-19 7-11,-1 1 1,1-1-1,-1 0 1,1 0-1,0 0 0,-1 0 1,1 0-1,-1 0 1,1 1-1,-1-1 0,1 0 1,-1 1-1,1-1 1,-1 0-1,1 1 0,-1-1 1,1 0-1,-1 1 1,0-1-1,1 1 0,-1-1 1,0 1-1,1-1 0,-1 1 1,0-1-1,0 1 1,1-1-1,-1 1 0,0-1 1,0 2-1,4 25 133,-8 26 656,2-44-780,-1 21 1146,3-29-1122,0-1-1,0 0 1,0 1-1,1-1 0,-1 1 1,0-1-1,0 1 1,1-1-1,-1 1 1,0-1-1,1 0 1,-1 1-1,0-1 1,1 0-1,-1 1 1,1-1-1,-1 0 1,1 0-1,-1 1 0,1-1 1,-1 0-1,1 0 1,-1 0-1,0 1 1,1-1-1,0 0 1,-1 0-1,1 0 1,-1 0-1,1 0 1,-1 0-1,1 0 1,-1 0-1,1 0 0,-1-1 1,1 1-1,-1 0 1,1 0-1,-1 0 1,1 0-1,-1-1 1,0 1-1,1 0 1,-1-1-1,1 1 1,-1 0-1,0-1 1,1 1-1,-1 0 0,0-1 1,1 0-1,6-4 71,0 0-1,-1 0 1,0-1-1,0 0 1,8-9-1,-11 10-130,1 0 0,0 0 0,1 0 0,-1 1 0,1 0 0,0 0 0,0 0 0,0 0 0,0 1 0,1 0 0,7-3 0,-13 6 25,0 0 1,1 0 0,-1 0-1,1 0 1,-1 0 0,1 0-1,-1 1 1,1-1 0,-1 0-1,0 0 1,1 0 0,-1 0 0,1 1-1,-1-1 1,0 0 0,1 0-1,-1 1 1,1-1 0,-1 0-1,0 1 1,0-1 0,1 1-1,-1-1 1,0 0 0,0 1-1,1-1 1,-1 1 0,0-1 0,0 0-1,0 1 1,0-1 0,1 1-1,-1-1 1,0 1 0,0-1-1,0 1 1,0-1 0,0 1-1,0-1 1,0 0 0,-1 1 0,1 33 141,1-1-28,0-33-93,0 1 0,-1-1 1,1 1-1,0-1 1,-1 0-1,1 1 1,0-1-1,0 0 1,0 0-1,-1 1 0,1-1 1,0 0-1,0 0 1,0 0-1,-1 0 1,1 0-1,0 0 1,0 0-1,0 0 1,0 0-1,-1-1 0,1 1 1,0 0-1,0 0 1,-1-1-1,1 1 1,0-1-1,0 1 1,-1-1-1,1 1 0,0-1 1,-1 1-1,2-2 1,25-19 224,-25 19-221,10-8 24,-9 6-138,0 1 0,0 0 0,0 0 0,0 0-1,0 0 1,1 1 0,-1-1 0,1 1 0,0 0-1,0 0 1,0 0 0,0 1 0,0-1 0,0 1-1,0 0 1,8-1 0,-10 5 88,-1 0 1,1-1-1,-1 1 0,0 0 0,0 0 1,0 0-1,0 0 0,0 0 0,-1 0 1,1 0-1,-1 0 0,0 4 0,2 5 116,-1-11-80,0 1 0,0 0 1,0-1-1,0 1 0,0-1 0,1 1 0,-1-1 0,0 0 0,1 1 0,-1-1 0,1 0 0,0 0 1,-1 0-1,1 0 0,0 0 0,0-1 0,0 1 0,-1 0 0,1-1 0,0 1 0,0-1 0,0 0 1,0 0-1,0 0 0,0 0 0,0 0 0,0 0 0,0 0 0,0 0 0,0-1 0,2 0 0,66-17-242,-65 16 77,3-1-280,-1 1 0,1 0 0,0 0-1,0 0 1,0 1 0,0 0 0,0 1 0,12 0 0,-15 4 459,-4-4-42,-1 1-1,0-1 1,1 1-1,-1-1 1,1 0-1,-1 0 0,0 1 1,1-1-1,-1 0 1,1 0-1,-1 0 1,1 1-1,-1-1 1,1 0-1,-1 0 1,1 0-1,-1 0 0,0 0 1,1 0-1,-1 0 1,1 0-1,-1 0 1,1 0-1,-1 0 1,1 0-1,-1 0 1,1 0-1,-1-1 0,1 1 1,-1 0-1,1 0 1,-1 0-1,0-1 1,1 1-1,-1 0 1,1-1-1,-1 1 1,0 0-1,1-1 0,-1 1 1,0 0-1,0-1 1,1 1-1,-1-1 1,13-11-1304,-1 0 1,0-1-1,-1 0 0,-1-1 1,13-21-1,5-12-4726,-12 17 330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3.876"/>
    </inkml:context>
    <inkml:brush xml:id="br0">
      <inkml:brushProperty name="width" value="0.025" units="cm"/>
      <inkml:brushProperty name="height" value="0.025" units="cm"/>
    </inkml:brush>
  </inkml:definitions>
  <inkml:trace contextRef="#ctx0" brushRef="#br0">52 1 15407,'0'0'6075,"-6"10"-5365,-1 2-397,1 1 0,0-1 0,0 1 0,2 1 1,-1-1-1,2 1 0,0 0 0,-2 18 0,4-20-276,2-1-1,-1 1 0,2 0 0,-1 0 0,2-1 0,0 1 1,0-1-1,1 1 0,0-1 0,1 0 0,10 17 1,-9-19-952,0 0 1,1-1 0,0 0-1,13 12 1,-11-15-2258,-7-16-8155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4.234"/>
    </inkml:context>
    <inkml:brush xml:id="br0">
      <inkml:brushProperty name="width" value="0.025" units="cm"/>
      <inkml:brushProperty name="height" value="0.025" units="cm"/>
    </inkml:brush>
  </inkml:definitions>
  <inkml:trace contextRef="#ctx0" brushRef="#br0">158 184 1794,'0'0'6566,"-51"-46"-2562,23 24 64,3 3-897,2 2-513,7 6-160,5 1 1,8 3-770,3 2-800,4 1-448,13 1-449,12 0 0,4-1 0,5 0-32,6-1-1249,-3-6-2755,3-2-4196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4.857"/>
    </inkml:context>
    <inkml:brush xml:id="br0">
      <inkml:brushProperty name="width" value="0.025" units="cm"/>
      <inkml:brushProperty name="height" value="0.025" units="cm"/>
    </inkml:brush>
  </inkml:definitions>
  <inkml:trace contextRef="#ctx0" brushRef="#br0">265 17 13965,'0'0'10084,"-11"-4"-8637,9 4-1407,-5-3 63,1 1 0,0 0 1,-1 0-1,0 1 0,1 0 1,-1 0-1,0 1 0,0 0 0,1 0 1,-1 0-1,0 1 0,1 0 1,-1 0-1,0 1 0,-6 2 0,-3 3 156,1 0-1,0 1 0,0 1 0,1 0 1,0 1-1,1 1 0,-24 23 0,41-30-281,10-2 69,15-5 59,-26 3-106,9-2-52,1 0 1,-1 1-1,1 1 1,-1 0-1,25 3 1,-34-3 49,-1 1 0,1 0 0,0 0 0,-1 0 0,1 0 0,-1 0 0,1 1 0,-1-1 0,0 1 0,1 0 0,-1-1 0,0 1 0,0 0 0,0 0 0,0 1-1,-1-1 1,1 0 0,-1 0 0,1 1 0,-1-1 0,0 1 0,0 0 0,0-1 0,0 1 0,0 0 0,0-1 0,-1 1 0,0 0 0,1 0 0,-1-1 0,0 1 0,-1 5 0,1-4 92,-1 0 1,0 0-1,0 0 0,-1 0 1,1 1-1,-1-2 0,0 1 0,0 0 1,0 0-1,0-1 0,-1 1 1,1-1-1,-1 1 0,0-1 1,0 0-1,0 0 0,-1-1 0,1 1 1,-1-1-1,1 1 0,-7 2 1,4-2 41,0 0 0,0 0 0,-1 0 0,1-1 0,-1 1 1,0-2-1,1 1 0,-1-1 0,0 0 0,0 0 0,0-1 1,0 0-1,-8-1 0,14 1-231,1 0-1,-1-1 1,0 1-1,0 0 1,0-1-1,0 1 1,0-1 0,0 1-1,1-1 1,-1 1-1,0-1 1,0 1-1,1-1 1,-1 0 0,0 1-1,1-1 1,-1 0-1,1 0 1,-1 1-1,1-1 1,-1-2 0,0 2-198,1 0 1,0 0-1,-1 0 1,1 0-1,0 0 1,0 0-1,0 0 1,0 0-1,0 0 1,0 0-1,0 0 1,0-1-1,1 1 1,-1 0-1,0 0 1,1 0-1,-1 0 1,1 0-1,-1 0 1,1 0-1,-1 0 1,1 1-1,0-1 1,-1 0-1,1 0 1,0 0-1,0 1 1,1-2-1,12-7-9300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6.026"/>
    </inkml:context>
    <inkml:brush xml:id="br0">
      <inkml:brushProperty name="width" value="0.025" units="cm"/>
      <inkml:brushProperty name="height" value="0.025" units="cm"/>
    </inkml:brush>
  </inkml:definitions>
  <inkml:trace contextRef="#ctx0" brushRef="#br0">164 159 13196,'0'0'12941,"-11"-2"-12861,8 0-77,-1 2 1,0-1-1,0 0 1,0 1 0,0 0-1,0 0 1,0 0-1,0 0 1,0 1-1,1-1 1,-1 1 0,0 0-1,0 0 1,0 1-1,1-1 1,-1 1-1,1 0 1,-1 0-1,1 0 1,0 0 0,0 0-1,0 1 1,0-1-1,0 1 1,0 0-1,-4 6 1,-30 43 567,35-48-497,0-1 1,0 0-1,1 1 1,-1-1-1,1 1 0,0-1 1,-1 1-1,2 0 1,-1-1-1,0 1 0,1 0 1,0 0-1,0 0 0,0 6 1,1-10-69,-1 1 0,1 0 0,-1-1 0,1 1 1,0 0-1,-1-1 0,1 1 0,-1-1 0,1 1 0,0-1 0,-1 1 1,1-1-1,0 0 0,0 1 0,0-1 0,-1 0 0,1 0 0,0 0 1,0 1-1,0-1 0,-1 0 0,1 0 0,0 0 0,0 0 0,0 0 1,-1 0-1,1-1 0,0 1 0,0 0 0,0 0 0,-1 0 0,1-1 1,0 1-1,1-1 0,28-12 243,-10-1-169,-1-1 0,0-1-1,-1 0 1,-1-1 0,0-1-1,-1-1 1,-2 0 0,1-1 0,-2-1-1,-1 0 1,-1 0 0,-1-2-1,12-35 1,-40 124-150,7-31 244,2-1 0,1 2 0,2-1 1,-3 58-1,9-92-165,0 1-1,0-1 1,0 1 0,0-1 0,0 1 0,0-1 0,0 0-1,1 1 1,-1-1 0,1 1 0,-1-1 0,1 0 0,-1 1 0,1-1-1,0 0 1,-1 1 0,1-1 0,0 0 0,0 0 0,0 0-1,0 0 1,0 0 0,0 0 0,0 0 0,1 0 0,-1 0-1,0-1 1,0 1 0,1 0 0,-1-1 0,0 1 0,1-1 0,-1 1-1,1-1 1,-1 0 0,1 0 0,-1 0 0,1 1 0,-1-1-1,0-1 1,1 1 0,-1 0 0,1 0 0,-1 0 0,1-1-1,-1 1 1,2-2 0,4 0 63,-1 0 1,1 0-1,-1-1 0,0 0 1,0 0-1,0-1 0,0 0 1,-1 0-1,7-6 0,1-4 3,0-1 0,-1 0-1,10-18 1,-17 26-50,-1 0 1,0 0 0,-1-1-1,1 1 1,-1-1 0,-1 0 0,0 0-1,0 1 1,1-17 0,-31 65-459,24-35 447,1 0-1,0 1 1,0-1-1,1 1 1,-1 0 0,1-1-1,1 1 1,-1 0-1,1 1 1,1-1-1,-1 0 1,1 7-1,1-12-10,0 0 0,0-1 0,0 1 0,0-1 0,0 0 0,0 1 0,0-1 0,0 0 0,0 1 0,0-1 0,1 0 0,-1 0 0,1 0 0,-1 0 0,1 0 0,-1-1 0,1 1 0,-1 0 0,1-1 0,0 1 0,-1-1 0,1 1 0,0-1 0,-1 0 0,1 0 0,0 0 0,1 0 0,60 1 112,-48-1-105,27 0-221,67-9 0,-108 8 227,0 1 0,-1-1 0,1 1 0,0-1 0,-1 1 0,1-1 0,-1 1 0,1-1 0,-1 0 0,1 1 0,-1-1 0,1 0 0,-1 0 0,0 1 0,1-1 0,-1 0 0,0 0 0,0 1 0,1-1 0,-1 0 0,0 0 0,0 0 0,0 1 0,0-1 0,0 0 0,0 0 0,0 0 0,0 1 0,-1-1 0,1 0 0,0 0 0,0 0 0,-1 1 0,1-1 0,-1-1 0,-11-30 561,-19-14-577,25 38 0,-1-1 0,2 0 0,-1 0 0,1 0 0,0 0 0,1-1 0,-3-10 0,56 17-214,31 3-5941,-29 0-1089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6.818"/>
    </inkml:context>
    <inkml:brush xml:id="br0">
      <inkml:brushProperty name="width" value="0.025" units="cm"/>
      <inkml:brushProperty name="height" value="0.025" units="cm"/>
    </inkml:brush>
  </inkml:definitions>
  <inkml:trace contextRef="#ctx0" brushRef="#br0">1 0 17969,'0'0'6187,"2"12"-4511,3 34-455,-2 0-1,-5 81 1,0-30-932,2-95-279,0 1 1,0-1-1,0 1 1,0-1-1,1 1 1,-1-1-1,1 1 1,-1-1-1,1 1 1,0-1-1,0 0 0,0 1 1,0-1-1,1 0 1,-1 0-1,1 0 1,-1 0-1,1 0 1,0 0-1,-1 0 1,1 0-1,0-1 1,0 1-1,4 2 1,-3-4 7,0 1 0,0 0 1,-1-1-1,1 1 0,0-1 1,0 0-1,0 0 0,0 0 1,-1 0-1,1 0 0,0-1 1,0 1-1,0-1 0,-1 0 1,1 0-1,0 0 0,-1 0 1,1 0-1,-1 0 0,1-1 0,-1 1 1,4-4-1,7-6 63,-1-1 0,0-1-1,-1 0 1,0 0 0,-1-1 0,-1 0-1,11-22 1,-12 23-38,-8 12-47,0 1 0,0 0-1,0 0 1,0 0 0,0 0 0,0 0 0,0 0 0,0 0 0,0-1-1,0 1 1,0 0 0,0 0 0,0 0 0,0 0 0,0 0 0,0 0-1,0 0 1,1 0 0,-1-1 0,0 1 0,0 0 0,0 0 0,0 0-1,0 0 1,0 0 0,0 0 0,0 0 0,0 0 0,1 0 0,-1 0-1,0 0 1,0 0 0,0 0 0,0 0 0,0 0 0,0 0 0,0 0-1,1 0 1,-1 0 0,0 0 0,0 0 0,0 0 0,0 0 0,0 0-1,0 0 1,0 0 0,1 0 0,-1 0 0,0 0 0,0 0 0,0 0-1,0 0 1,0 0 0,0 0 0,0 0 0,0 1 0,0-1 0,0 0-1,1 0 1,-1 0 0,0 0 0,0 0 0,0 0 0,0 0 0,0 0-1,0 0 1,0 1 0,0-1 0,2 14-98,-1 21 271,-12 78 477,11-112-632,0 0-1,0 0 1,1 0-1,-1 0 1,0 0 0,0 0-1,1 0 1,-1 0 0,1 0-1,-1 0 1,1 0-1,-1 0 1,1-1 0,-1 1-1,1 0 1,0 0 0,-1 0-1,1-1 1,0 1-1,0 0 1,0-1 0,0 1-1,-1-1 1,1 1 0,0-1-1,0 1 1,0-1 0,0 0-1,0 1 1,0-1-1,0 0 1,0 0 0,0 0-1,0 0 1,0 0 0,1 0-1,-1 0 1,0 0-1,0 0 1,0 0 0,0-1-1,0 1 1,0 0 0,0-1-1,-1 1 1,3-2-1,3 0 65,0 0 0,0 0 0,0-1 0,0 1-1,0-1 1,8-6 0,2-5-78,-1-1 0,0-1 0,-1 0 0,0 0 0,-1-2 0,14-26 0,-26 62 0,-7 14 0,2-19-3,-1-1-229,1 1 0,1 0 1,-1 1-1,2-1 0,-1 18 1,10-45-14957,-6-3-998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7.142"/>
    </inkml:context>
    <inkml:brush xml:id="br0">
      <inkml:brushProperty name="width" value="0.025" units="cm"/>
      <inkml:brushProperty name="height" value="0.025" units="cm"/>
    </inkml:brush>
  </inkml:definitions>
  <inkml:trace contextRef="#ctx0" brushRef="#br0">1 0 19474,'0'0'5830,"56"47"-5766,-27-36-1377,-1 0-2467,0-1-3427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00.240"/>
    </inkml:context>
    <inkml:brush xml:id="br0">
      <inkml:brushProperty name="width" value="0.025" units="cm"/>
      <inkml:brushProperty name="height" value="0.025" units="cm"/>
    </inkml:brush>
  </inkml:definitions>
  <inkml:trace contextRef="#ctx0" brushRef="#br0">173 0 18225,'0'0'4495,"-11"5"-988,2-1-2674,-51 24 2852,56-25-3530,-1-1 1,1 1-1,0 0 1,0 0 0,1 0-1,-1 0 1,1 1-1,-1 0 1,1-1-1,0 1 1,0 0-1,-3 7 1,7-10-158,-1-1 0,0 1 0,1-1 0,-1 1 0,1-1 0,-1 1 0,1-1 1,-1 1-1,1-1 0,-1 0 0,1 1 0,0-1 0,-1 1 0,1-1 0,-1 0 0,1 0 0,0 1 0,-1-1 0,1 0 0,0 0 0,-1 0 0,1 0 0,0 0 1,0 0-1,-1 0 0,1 0 0,0 0 0,-1 0 0,2-1 0,34 2-254,-26-1 47,-5 0 67,4 0-194,0 0 0,0 1 0,-1-1 0,1 2 0,0-1 0,0 1 0,-1 0 0,1 1 0,-1 0 0,15 8 0,-22-10 405,0 0 0,0 0 1,-1-1-1,1 1 1,0 0-1,-1 0 1,1 0-1,-1 0 1,1 0-1,-1 0 0,0 0 1,1 0-1,-1 0 1,0 0-1,0 0 1,0 0-1,0 0 1,0 0-1,0 0 0,0 0 1,0 0-1,0 0 1,0 0-1,0 1 1,-1-1-1,1 0 1,0 0-1,-1-1 1,1 1-1,-1 0 0,1 0 1,-1 0-1,0 0 1,1 0-1,-1 0 1,0-1-1,1 1 1,-1 0-1,0 0 0,-1 0 1,-37 30 1447,36-29-1579,-12 8 70,0 0-1,-1-1 0,0 0 1,-1-2-1,0 0 0,0 0 1,-35 7-1,51-14-63,1 0 0,0 0 0,-1 0-1,1 0 1,0 0 0,-1 0 0,1 0 0,0 0 0,-1 1 0,1-1-1,-1 0 1,1-1 0,0 1 0,-1 0 0,1 0 0,0 0 0,-1 0-1,1 0 1,0 0 0,-1 0 0,1 0 0,0-1 0,-1 1 0,1 0-1,0 0 1,-1-1 0,1 1 0,0 0 0,0 0 0,-1-1 0,1 1-1,0 0 1,0 0 0,0-1 0,-1 1 0,1 0 0,0-1 0,0 1-1,0 0 1,0-1 0,0 1 0,0 0 0,0-1 0,0 1 0,0-1-1,0 1 1,0 0 0,0-1 0,0 1 0,0-1 0,5-12-9311,6-4-8704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7.470"/>
    </inkml:context>
    <inkml:brush xml:id="br0">
      <inkml:brushProperty name="width" value="0.025" units="cm"/>
      <inkml:brushProperty name="height" value="0.025" units="cm"/>
    </inkml:brush>
  </inkml:definitions>
  <inkml:trace contextRef="#ctx0" brushRef="#br0">154 1 10186,'0'0'8098,"-9"6"-4345,-30 18-1077,9-6 452,-43 32-1,73-50-3132,0 0 0,0 1 0,0-1 0,-1 0 0,1 0 0,0 0 0,0 0 0,0 0 0,0 0 0,0 0-1,0 0 1,0 0 0,0 0 0,-1 1 0,1-1 0,0 0 0,0 0 0,0 0 0,0 0 0,0 0 0,0 0 0,0 0 0,0 1 0,0-1 0,0 0 0,0 0 0,0 0 0,0 0 0,0 0 0,0 1 0,0-1 0,0 0 0,0 0-1,0 0 1,0 0 0,0 0 0,0 0 0,0 1 0,0-1 0,0 0 0,0 0 0,0 0 0,1 0 0,-1 0 0,0 0 0,0 0 0,0 1 0,0-1 0,0 0 0,0 0 0,0 0 0,0 0 0,1 0 0,-1 0 0,0 0 0,0 0 0,0 0-1,0 0 1,0 0 0,0 0 0,1 0 0,-1 0 0,0 0 0,16 2-151,20-4-142,-36 2 296,10-1-91,5-1-550,0 1 1,1 0 0,-1 1-1,27 4 1,-39-4 637,-1 1 0,0-1 0,1 1 0,-1-1 0,0 1 0,1 0 0,-1 0 1,0 0-1,0 0 0,0 0 0,0 1 0,0-1 0,0 1 0,0-1 0,0 1 0,0-1 0,-1 1 0,1 0 0,-1 0 0,1 0 1,-1 0-1,0 0 0,0 0 0,0 1 0,0-1 0,0 0 0,0 0 0,-1 1 0,1-1 0,-1 1 0,0-1 0,1 0 0,-1 1 1,0-1-1,0 1 0,-1-1 0,1 1 0,-1 1 0,0 0 160,-1-1 1,1 1-1,-1-1 0,0 0 1,0 0-1,0 1 0,0-1 0,-1-1 1,1 1-1,-1 0 0,1-1 1,-1 1-1,0-1 0,0 0 1,0 0-1,-1 0 0,1 0 1,0 0-1,-1-1 0,-4 2 1,-3 1 313,1-1-1,-1 1 1,1-2 0,-1 0 0,-20 2 0,27-4-667,0 0 0,0 0 0,0 0 0,0-1 0,0 0 0,1 1 0,-1-1 0,0 0 0,1-1 0,-7-2 0,9 3 12,-1 0 0,1 0 0,-1 0 0,1-1 0,0 1 0,0 0 0,0-1 0,0 1 0,0-1 0,0 1 0,0-1 0,0 0 0,0 1 0,1-1 0,-1 0 0,0 1 0,1-1 0,0 0 0,-1 0 0,1 0-1,0 1 1,0-1 0,0 0 0,0 0 0,1-2 0,3-6-6364,9 2-2691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7.811"/>
    </inkml:context>
    <inkml:brush xml:id="br0">
      <inkml:brushProperty name="width" value="0.025" units="cm"/>
      <inkml:brushProperty name="height" value="0.025" units="cm"/>
    </inkml:brush>
  </inkml:definitions>
  <inkml:trace contextRef="#ctx0" brushRef="#br0">143 0 20019,'0'0'2071,"-3"11"43,-34 206 4178,32-156-5410,4 109 0,5-148-791,-4-22-88,0 0 1,0 1 0,0-1-1,0 1 1,0-1 0,0 0 0,0 1-1,0-1 1,1 1 0,-1-1-1,0 0 1,0 1 0,0-1 0,0 0-1,1 1 1,-1-1 0,0 0-1,0 1 1,1-1 0,-1 0-1,0 1 1,0-1 0,1 0 0,-1 0-1,0 1 1,1-1 0,-1 0-1,0 0 1,1 0 0,-1 1-1,1-1 1,-1 0 0,0 0 0,1 0-1,-1 0 1,1 0 0,-1 0-1,0 0 1,1 0 0,-1 0-1,1 0 1,-1 0 0,0 0 0,1 0-1,-1 0 1,1 0 0,-1-1-1,1 1 1,0-1-91,0-1-1,-1 1 1,1-1 0,-1 0 0,1 1-1,-1-1 1,1 1 0,-1-1-1,0 0 1,0 1 0,1-1-1,-1 0 1,-1 1 0,1-1-1,0 0 1,0 1 0,-1-1-1,1 0 1,-1-1 0,-11-33-1535,1 14 406,0 2 0,-26-34 0,-9-4 2894,53 54 1273,21 1-3020,-23 3 406,109-10-40,-36-4-5548,-37 4-958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8.806"/>
    </inkml:context>
    <inkml:brush xml:id="br0">
      <inkml:brushProperty name="width" value="0.025" units="cm"/>
      <inkml:brushProperty name="height" value="0.025" units="cm"/>
    </inkml:brush>
  </inkml:definitions>
  <inkml:trace contextRef="#ctx0" brushRef="#br0">146 121 7655,'0'0'11595,"2"-9"-8178,0 3-3401,-1 1 787,0 0-1,0 0 1,0 0 0,0 0-1,-1 0 1,0-10 0,0 14-654,0 0 0,0 1 1,-1-1-1,1 0 1,0 0-1,-1 0 0,1 1 1,0-1-1,-1 0 1,1 0-1,-1 1 0,1-1 1,-1 0-1,1 1 1,-1-1-1,0 1 0,1-1 1,-1 0-1,0 1 1,-1-1-1,1 0-85,-1 1 1,0-1-1,1 1 0,-1 0 1,0 0-1,0 0 0,1 0 1,-1 0-1,0 0 0,0 0 1,1 1-1,-1-1 0,0 1 1,-2 0-1,-2 2-64,0 0 1,1 0 0,-1 1-1,1 0 1,0 0-1,0 0 1,0 1-1,1-1 1,0 1-1,-1 0 1,2 0-1,-6 9 1,0 0-15,1 1 0,1-1 1,-10 29-1,15-39 12,1 1 0,0 0-1,0-1 1,0 1 0,0 0 0,1 0 0,0 0 0,0 0 0,1 5-1,-1-10 6,0 1-1,0-1 0,1 1 0,-1 0 1,0-1-1,0 1 0,1-1 0,-1 1 0,0 0 1,1-1-1,-1 1 0,0-1 0,1 1 1,-1-1-1,1 0 0,-1 1 0,1-1 0,-1 1 1,1-1-1,-1 0 0,1 1 0,-1-1 1,1 0-1,-1 0 0,1 1 0,1-1 0,-1 0 13,1 0-1,0 0 0,0-1 0,-1 1 0,1-1 0,0 1 1,-1-1-1,1 1 0,-1-1 0,1 0 0,0 0 0,-1 0 1,0 0-1,3-2 0,9-7 44,-1-2 0,20-23 1,-25 26-62,0 0 0,1 1 0,-1 0-1,1 1 1,1 0 0,-1 0 0,1 0 0,1 1 0,13-6 0,-22 11-12,1 0-1,-1 1 1,0-1 0,1 1-1,-1-1 1,1 1 0,-1 0-1,1-1 1,-1 1 0,1 0-1,-1 0 1,1 0 0,-1 0-1,1 0 1,-1 1 0,1-1-1,-1 0 1,1 1-1,-1-1 1,0 1 0,1-1-1,-1 1 1,0 0 0,1-1-1,-1 1 1,0 0 0,0 0-1,0 0 1,1 0 0,-1 0-1,0 0 1,0 1 0,-1-1-1,1 0 1,0 0 0,0 1-1,-1-1 1,1 0 0,0 1-1,-1-1 1,0 1 0,1 2-1,1 7-51,0 0-1,-1 1 1,0-1-1,-2 21 1,0-13 130,1-19 65,1-5-37,-1 1-1,0-1 1,1 0 0,-2 0 0,1 0-1,-1 0 1,-1-7 0,0 2-74,1-2-6,-2-1 1,1 1-1,-2 0 0,1 0 0,-2 0 1,-10-21-1,16 42-11,-1-8 0,0-1 0,0 1 0,0-1 0,0 1 0,0 0 0,0-1 0,0 1 0,0-1 0,0 1 0,0-1 0,0 1 0,0-1 0,1 1 0,-1 0 0,0-1 0,0 1 0,1-1 0,-1 1 0,0-1 0,1 1 0,-1-1 0,0 0 0,1 1 0,-1-1 0,0 1 0,1-1 0,-1 0 0,1 1 0,-1-1 0,1 0 0,0 1 0,5 1 0,0 1 0,0-1 0,0-1 0,0 1 0,0-1 0,0 0 0,0 0 0,0-1 0,1 0 0,-1 0 0,0 0 0,7-2 0,-1 1 0,-1-2 0,0 1 0,0-1 0,0-1 0,18-8 0,-21 7 0,0 0 0,-1 0 0,0-1 0,0 1 0,0-2 0,-1 1 0,1-1 0,-1 0 0,-1 0 0,9-16 0,-22 66 0,2-25 0,-1 0 0,0 1 0,1 1 0,1-1 0,1 1 0,-3 34 0,8-54 0,-1 1 0,1 0 0,-1 0 0,1-1 0,-1 1 0,1 0 0,-1 0 0,1-1 0,0 1 0,-1-1 0,1 1 0,0-1 0,-1 1 0,1-1 0,0 1 0,0-1 0,0 0 0,0 1 0,-1-1 0,1 0 0,0 0 0,0 1 0,0-1 0,0 0 0,0 0 0,0 0 0,0 0 0,-1 0 0,1 0 0,0-1 0,0 1 0,0 0 0,0 0 0,0-1 0,-1 1 0,2-1 0,34-10 0,-34 10-193,0 0-1,-1 0 1,1 0-1,-1 0 1,1-1 0,-1 1-1,0 0 1,1-1-1,-1 1 1,0-1 0,0 0-1,1-1 1,-1-1-957,0 0-1,0 0 1,0 0-1,-1 0 1,1-1-1,-1 1 1,0-7 0,0 9 594,0-20-9784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9.179"/>
    </inkml:context>
    <inkml:brush xml:id="br0">
      <inkml:brushProperty name="width" value="0.025" units="cm"/>
      <inkml:brushProperty name="height" value="0.025" units="cm"/>
    </inkml:brush>
  </inkml:definitions>
  <inkml:trace contextRef="#ctx0" brushRef="#br0">1 0 6887,'0'0'20915,"77"31"-23253,-50-25-1698,0 1-2402,-2-1-6054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9.507"/>
    </inkml:context>
    <inkml:brush xml:id="br0">
      <inkml:brushProperty name="width" value="0.025" units="cm"/>
      <inkml:brushProperty name="height" value="0.025" units="cm"/>
    </inkml:brush>
  </inkml:definitions>
  <inkml:trace contextRef="#ctx0" brushRef="#br0">121 1 17168,'0'0'11830,"-10"8"-10346,-100 76 705,175-79-5344,-59-5 2909,0 0-1,1 1 1,-1 0 0,0 0-1,0 1 1,0-1 0,0 1 0,0 0-1,-1 1 1,1-1 0,0 1-1,5 5 1,-8-6 333,-1 0-1,1 0 1,-1 0-1,0 0 1,0 0-1,0 1 1,-1-1-1,1 1 1,0-1-1,-1 1 1,0 0-1,1-1 1,-1 1-1,0 0 1,-1 0-1,1 0 1,0 0-1,-1 0 1,0 0-1,1 0 1,-1 0-1,0 0 1,-1 0-1,1 0 1,0 0-1,-1 0 1,-1 5 0,0-5 41,1 0 1,-1 0-1,0-1 1,1 1 0,-1-1-1,0 1 1,-1-1 0,1 0-1,0 0 1,-1 0 0,1 0-1,-1 0 1,1 0-1,-1-1 1,0 1 0,0-1-1,-6 2 1,5-1 14,-1 0 0,1-1 0,-1 0 0,0 0 0,0 0 0,0 0-1,1-1 1,-1 0 0,0 0 0,0 0 0,-6-2 0,9 1-312,1 1-1,-1-1 1,1 0-1,-1 0 1,1 0 0,0 0-1,-1 0 1,1 0 0,0 0-1,0 0 1,0-1-1,0 1 1,0 0 0,0-1-1,0 1 1,0-1 0,0 1-1,1-1 1,-1 1-1,1-1 1,-1 0 0,1 1-1,-1-1 1,1 0-1,0 1 1,0-1 0,0 0-1,0 1 1,0-1 0,0 0-1,1 1 1,-1-1-1,0 0 1,1 1 0,0-3-1,0 0-584,0 0 0,1-1-1,-1 1 1,1 0 0,0 0 0,0 0-1,0 0 1,0 0 0,1 1 0,0-1-1,0 1 1,4-6 0,19-6-7654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7:59.861"/>
    </inkml:context>
    <inkml:brush xml:id="br0">
      <inkml:brushProperty name="width" value="0.025" units="cm"/>
      <inkml:brushProperty name="height" value="0.025" units="cm"/>
    </inkml:brush>
  </inkml:definitions>
  <inkml:trace contextRef="#ctx0" brushRef="#br0">73 344 18225,'0'0'5381,"-7"10"-3555,-3 3-1368,3-5-45,1 0 0,0 0 0,0 1 0,1 0 0,0 0 0,0 0 1,1 1-1,1-1 0,-1 1 0,-1 10 0,5-19-406,0 0-1,1-1 1,-1 1 0,0 0-1,0 0 1,0-1 0,1 1-1,-1 0 1,1-1 0,-1 1-1,0 0 1,1-1-1,-1 1 1,1-1 0,-1 1-1,1-1 1,0 1 0,-1-1-1,1 1 1,-1-1 0,1 1-1,0-1 1,-1 0 0,1 1-1,0-1 1,0 0-1,-1 0 1,1 0 0,0 1-1,0-1 1,-1 0 0,1 0-1,0 0 1,0 0 0,-1 0-1,1 0 1,0 0 0,0-1-1,-1 1 1,2 0 0,33-9 243,-20 1-219,-1-1 0,-1 0 0,0-1-1,0 0 1,-1-1 0,0-1 0,-1 0 0,0 0-1,-1-1 1,0 0 0,8-16 0,-2 1-51,-1-1 1,-1 0-1,-1-2 1,13-47 0,-22 64-119,-1 0-1,0 0 1,0 1 0,-2-2 0,0 1 0,-1-23 0,0 36 126,0 0-1,0 1 0,-1-1 0,1 0 1,0 0-1,-1 0 0,1 0 0,-1 1 1,1-1-1,-1 0 0,1 0 1,-1 1-1,1-1 0,-1 0 0,0 1 1,0-1-1,1 0 0,-1 1 1,0-1-1,0 1 0,1 0 0,-1-1 1,0 1-1,0-1 0,0 1 0,0 0 1,0 0-1,0 0 0,1-1 1,-1 1-1,0 0 0,0 0 0,0 0 1,0 0-1,0 1 0,0-1 0,0 0 1,0 0-1,0 0 0,1 1 1,-1-1-1,0 1 0,0-1 0,0 0 1,0 2-1,-40 20-37,31-14 100,-59 55 791,63-58-765,1 1-1,1-1 1,-1 1 0,1 0 0,0 0-1,1 0 1,-1 1 0,1-1 0,0 1 0,-2 9-1,5-15-73,0-1-1,0 1 0,0 0 1,0 0-1,0 0 1,0-1-1,0 1 0,0 0 1,1 0-1,-1-1 1,0 1-1,0 0 0,1-1 1,-1 1-1,0 0 1,1-1-1,-1 1 0,1 0 1,-1-1-1,1 1 0,-1-1 1,1 1-1,-1-1 1,1 1-1,0-1 0,-1 1 1,1-1-1,0 0 1,-1 1-1,1-1 0,0 0 1,-1 1-1,1-1 0,0 0 1,0 0-1,-1 0 1,1 0-1,0 0 0,1 0 1,40 0 17,-28-1-147,12 1-324,-10-1 128,0 1 0,1 0 0,-1 1 0,17 4 0,-30-4 306,0-1-1,0 1 1,0 0 0,0 0 0,0 0 0,-1 0-1,1 0 1,0 1 0,-1-1 0,1 1 0,-1 0-1,0-1 1,1 1 0,-1 0 0,0 1 0,0-1-1,0 0 1,-1 1 0,1-1 0,0 1 0,-1-1 0,0 1-1,1 0 1,-1-1 0,0 1 0,-1 0 0,1 0-1,0 4 1,0 0 137,-1 0-1,-1 1 0,1-1 1,-1 0-1,-1 1 1,1-1-1,-1 0 1,0 0-1,-1 0 0,0 0 1,0-1-1,-5 8 1,-14 40-1008,22-50-344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0.298"/>
    </inkml:context>
    <inkml:brush xml:id="br0">
      <inkml:brushProperty name="width" value="0.025" units="cm"/>
      <inkml:brushProperty name="height" value="0.025" units="cm"/>
    </inkml:brush>
  </inkml:definitions>
  <inkml:trace contextRef="#ctx0" brushRef="#br0">35 112 11531,'0'0'19373,"10"0"-18631,-7 1-725,1-1 0,-1 0 0,1 0 0,-1 0 0,1-1 0,-1 1 0,1-1 0,-1 0 0,0 0 0,1 0 0,-1 0 0,0-1 0,0 0 0,1 1 0,-1-1 0,0 0 0,-1 0 0,1 0 0,0-1 0,-1 1 0,1-1 0,-1 0 1,0 1-1,0-1 0,0 0 0,0 0 0,0 0 0,-1-1 0,1 1 0,-1 0 0,0 0 0,0-1 0,0 1 0,-1-1 0,1 1 0,-1-5 0,1 6-24,-1 1-1,0-1 1,0 1-1,0-1 1,0 1 0,0-1-1,0 1 1,0-1 0,0 1-1,0-1 1,-1 1 0,1-1-1,-1 1 1,1-1 0,-1 1-1,-1-3 1,1 3-8,0 1 1,1-1-1,-1 1 0,0-1 0,1 1 1,-1 0-1,0-1 0,0 1 0,1 0 1,-1-1-1,0 1 0,0 0 0,0 0 1,0 0-1,1 0 0,-1 0 0,0 0 1,0 0-1,0 0 0,0 0 0,1 0 1,-2 0-1,-2 1-14,0 1-1,0-1 1,1 1-1,-1-1 1,0 1 0,1 0-1,0 1 1,-1-1-1,1 1 1,0-1 0,-3 4-1,-1 2 67,0 0-1,0 0 1,1 1-1,0 0 0,1 0 1,0 0-1,0 1 1,1-1-1,0 1 1,0 0-1,-2 16 1,6-25-24,0-1 1,0 1 0,0 0-1,0 0 1,0-1 0,0 1-1,0 0 1,1 0-1,-1-1 1,0 1 0,0 0-1,1 0 1,-1-1-1,0 1 1,1 0 0,-1-1-1,1 1 1,-1-1-1,1 1 1,-1 0 0,1-1-1,-1 1 1,1-1 0,0 0-1,-1 1 1,1-1-1,1 1 1,27 5 233,32-13-21,16-15-715,-60 16 331,0 1 1,0 0-1,1 1 0,-1 1 0,1 1 1,0 0-1,23 2 0,-40 0 182,0 0-1,0 1 1,0-1 0,0 1 0,0-1-1,-1 1 1,1-1 0,0 1 0,0-1-1,0 1 1,-1 0 0,1 0 0,0-1-1,-1 1 1,1 0 0,0 0 0,-1 0-1,1 0 1,-1-1 0,0 1 0,1 0-1,-1 0 1,0 0 0,1 0 0,-1 0-1,0 0 1,0 0 0,0 0 0,0 0-1,0 0 1,0 0 0,0 0 0,0 0-1,0 0 1,-1 0 0,1 1-1,-1 0 2,1-1 0,0 0 0,0 0-1,-1 0 1,1 1 0,0-1-1,0 0 1,0 0 0,1 0-1,-1 1 1,0-1 0,0 0-1,1 0 1,-1 0 0,0 0-1,1 1 1,-1-1 0,1 0-1,0 0 1,-1 0 0,1 0-1,0 0 1,-1 0 0,1-1-1,0 1 1,0 0 0,0 0 0,0 0-1,0-1 1,0 1 0,0 0-1,0-1 1,0 1 0,0-1-1,2 1 1,10 0-42,1-1-1,-1 0 1,1-1-1,-1-1 1,1 0-1,-1-1 1,0 0-1,23-9 1,-20 6-30,-1 1 0,1 1 1,1 1-1,-1 0 0,19 0 0,-35 3 39,1 0 0,-1 0 0,1 0-1,-1 0 1,1 0 0,-1 0 0,1 0 0,0 0-1,-1 0 1,1 1 0,-1-1 0,1 0-1,-1 0 1,1 1 0,-1-1 0,1 0 0,-1 1-1,0-1 1,1 0 0,-1 1 0,1-1-1,-1 1 1,0-1 0,1 1 0,-1-1 0,0 1-1,1-1 1,-1 1 0,0-1 0,0 1 0,0-1-1,0 1 1,1-1 0,-1 1 0,0 0-1,0-1 1,0 1 0,0-1 0,0 1 0,0-1-1,0 1 1,-1-1 0,1 1 0,0 0 0,0-1-1,0 1 1,-1 0 0,-11 31-1304,8-25-1541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1.078"/>
    </inkml:context>
    <inkml:brush xml:id="br0">
      <inkml:brushProperty name="width" value="0.025" units="cm"/>
      <inkml:brushProperty name="height" value="0.025" units="cm"/>
    </inkml:brush>
  </inkml:definitions>
  <inkml:trace contextRef="#ctx0" brushRef="#br0">39 1 6758,'0'0'15855,"18"58"-15022,-18-11-288,0 10-353,-4 0-160,-5-1 0,3-5 32,0-8-160,1-10-417,2-7-415,0-11-866,0-11-1025,-4-4-2466,-4-4-2466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1.405"/>
    </inkml:context>
    <inkml:brush xml:id="br0">
      <inkml:brushProperty name="width" value="0.025" units="cm"/>
      <inkml:brushProperty name="height" value="0.025" units="cm"/>
    </inkml:brush>
  </inkml:definitions>
  <inkml:trace contextRef="#ctx0" brushRef="#br0">1 171 10890,'0'0'8483,"3"-12"-6017,-3 9-2289,1-2-10,1 0-1,-1 0 1,1 0-1,0 0 0,0 0 1,0 1-1,0-1 0,1 0 1,0 1-1,0 0 1,0 0-1,1 0 0,-1 0 1,1 0-1,0 1 0,6-5 1,5-2 22,1 0 0,0 1 0,1 1 0,0 1 1,1 0-1,-1 1 0,1 1 0,0 0 0,1 2 0,-1 0 0,1 1 0,-1 1 1,22 1-1,-37 0-186,-1 0 0,0 1 1,0-1-1,0 1 0,0-1 1,0 1-1,1 0 0,-1 0 1,-1 0-1,1 0 0,0 0 1,0 0-1,0 1 0,0-1 1,-1 1-1,1-1 0,-1 1 1,1 0-1,-1-1 1,0 1-1,2 2 0,-2 0 69,1 0-1,-1 0 1,0-1 0,0 1-1,0 0 1,-1 0-1,1 0 1,-1 0-1,0 1 1,-1 6 0,0 1 108,-1-1 1,-1 0 0,0 0-1,0 0 1,-1 0 0,0 0-1,-8 13 1,3-10 56,0 0-1,-1-1 1,0 0 0,-18 17 0,23-26-191,1 0 0,-1 0 0,0 0 0,0-1 0,0 1 0,-1-1 1,1-1-1,-1 1 0,1-1 0,-1 0 0,0 0 0,0-1 0,0 1 0,0-1 1,-7 0-1,10-5-4269,10-6 665,12-5-4223,6 3-2228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1.935"/>
    </inkml:context>
    <inkml:brush xml:id="br0">
      <inkml:brushProperty name="width" value="0.025" units="cm"/>
      <inkml:brushProperty name="height" value="0.025" units="cm"/>
    </inkml:brush>
  </inkml:definitions>
  <inkml:trace contextRef="#ctx0" brushRef="#br0">1 163 16400,'0'0'10863,"8"-1"-9731,-2-1-1060,0 0 0,0 0 0,0 0 0,-1 0 0,1-1 0,0 0 0,-1 0 0,0-1 0,0 0-1,0 0 1,0 0 0,0 0 0,-1-1 0,0 1 0,0-1 0,0 0 0,-1 0 0,1-1 0,-1 1 0,0-1 0,-1 0 0,1 0 0,-1 0 0,2-12 0,-3 16-50,-1 0 0,0 0-1,1 0 1,-1 0 0,0 0 0,0 0 0,0 0-1,-1 0 1,1 0 0,0 0 0,-1 0 0,-1-3 0,2 5-25,0-1 1,0 1-1,-1 0 1,1-1 0,0 1-1,-1 0 1,1 0 0,0-1-1,-1 1 1,1 0-1,-1 0 1,1 0 0,0 0-1,-1-1 1,1 1-1,-1 0 1,1 0 0,0 0-1,-1 0 1,1 0 0,-1 0-1,1 0 1,0 0-1,-1 0 1,1 0 0,-1 0-1,1 1 1,-1-1 0,1 0-1,0 0 1,-1 0-1,1 0 1,0 1 0,-1-1-1,-3 3-22,0 0 0,0 0 0,1 0-1,-1 1 1,1-1 0,0 1 0,0 0-1,-5 7 1,4-4 18,0 0-1,0-1 1,1 1-1,0 1 0,0-1 1,0 0-1,1 1 1,0-1-1,1 1 1,0 0-1,-1 9 0,3-16 8,-1 0 0,1 0-1,-1-1 1,1 1 0,-1 0-1,1 0 1,-1-1 0,1 1-1,0-1 1,0 1 0,-1 0-1,1-1 1,0 0 0,0 1-1,-1-1 1,1 1 0,0-1-1,0 0 1,0 1 0,0-1-1,-1 0 1,1 0 0,0 0-1,0 0 1,0 0 0,0 0-1,0 0 1,1 0 0,34 0 83,-27 0-60,30-1-16,-22 0-130,1 1-1,0 0 1,0 1 0,-1 1 0,23 6 0,-39-8 160,0 0 0,0 0 0,-1-1 0,1 1 0,0 0 0,0 0 0,0 0 0,-1-1 0,1 1 0,0-1 0,0 1 0,-1 0 0,1-1 0,0 1 0,-1-1 0,1 1 0,0-1 0,-1 0 0,1 1 0,-1-1 0,1 0 0,-1 1 0,1-1 0,-1 0 0,0 0 0,1 1 0,-1-1 0,0 0 0,0 0 0,1 1 0,-1-1 0,0 0 0,0 0 0,0 0 0,0 0 0,0 1 0,0-1 0,0-1 0,2-43 1770,-2 40-1731,0-7-98,0 1 0,-1-1 0,0 1 0,-1-1-1,0 1 1,-5-17 0,9 30-393,0 1 0,1-1 0,-1 0 0,1 0 0,0 0 0,0 0 0,-1-1 0,1 1 0,5 1 0,31 6-9699,-13-8-931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02.121"/>
    </inkml:context>
    <inkml:brush xml:id="br0">
      <inkml:brushProperty name="width" value="0.025" units="cm"/>
      <inkml:brushProperty name="height" value="0.025" units="cm"/>
    </inkml:brush>
  </inkml:definitions>
  <inkml:trace contextRef="#ctx0" brushRef="#br0">21 0 14510,'0'0'13671,"0"12"-12662,0 258 2568,0-292-3577,1 1 0,-1 0 0,0 0 0,-2 0 0,-1 0 0,0 0 0,-10-32 0,18 70 0,-5-15 0,1 0 0,-1 0 0,1 0 0,-1 0 0,1 1 0,-1-1 0,1 0 0,0 0 0,0 0 0,0-1 0,0 1 0,1 0 0,-1 0 0,0-1 0,1 1 0,-1 0 0,1-1 0,0 1 0,-1-1 0,1 0 0,0 0 0,0 0 0,0 0 0,0 0 0,0 0 0,0 0 0,0 0 0,0-1 0,0 1 0,0-1 0,1 0 0,3 1 0,32-6-423,-34 3 357,0 1 1,0 1 0,-1-1 0,1 0-1,0 1 1,0 0 0,0 0-1,0 0 1,0 1 0,0-1-1,-1 1 1,1 0 0,0 0 0,0 0-1,4 3 1,-3-3 74,0 1 0,-1 0 0,1-1 0,0 0 0,0 0 0,0 0 0,0-1 0,0 0 0,0 0 0,0 0 0,0 0 0,0-1 0,0 0 0,0 0 0,0 0 0,0-1 0,0 0 0,-1 0 0,1 0 0,-1 0 0,1-1 0,-1 1 0,6-6 0,-6 5 23,0 0 0,0-1-1,0 1 1,0-1 0,-1 0 0,1 0 0,-1-1 0,0 1 0,0-1 0,-1 1 0,1-1 0,-1 0 0,0 0 0,-1 0 0,1 0 0,-1 0 0,0-1 0,0 1-1,0 0 1,-1-1 0,0 1 0,0-7 0,-1 11-31,1 1 1,0-1-1,-1 0 0,1 1 0,-1-1 1,1 0-1,-1 1 0,1-1 0,-1 0 0,0 1 1,1-1-1,-1 1 0,0-1 0,1 1 1,-1 0-1,0-1 0,1 1 0,-1 0 1,0-1-1,0 1 0,0 0 0,1 0 1,-1 0-1,0-1 0,0 1 0,0 0 0,0 0 1,1 0-1,-1 0 0,0 1 0,0-1 1,0 0-1,1 0 0,-1 0 0,0 1 1,0-1-1,-1 1 0,-29 13 27,24-6-2,-1 0 0,1 1 0,0 0 0,1 1 0,0-1 0,1 1 0,0 0 0,0 0 0,1 1 1,0 0-1,1-1 0,0 1 0,1 0 0,0 1 0,1-1 0,0 15 0,1-25-29,0 1 1,0 0-1,1 0 0,-1 0 1,0-1-1,1 1 0,-1 0 1,1-1-1,-1 1 0,1 0 1,0-1-1,0 1 0,0 0 1,0-1-1,0 0 0,0 1 1,0-1-1,0 1 0,1-1 1,-1 0-1,3 2 0,-1-1-25,1 0 0,0-1-1,-1 1 1,1-1 0,0 0 0,0 0-1,0 0 1,0 0 0,6 0-1,1 0-239,0-1-1,0-1 1,0 0 0,0 0-1,0-1 1,16-5-1,5-7-4006,-3-3-3386,-4-3-4703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2.293"/>
    </inkml:context>
    <inkml:brush xml:id="br0">
      <inkml:brushProperty name="width" value="0.025" units="cm"/>
      <inkml:brushProperty name="height" value="0.025" units="cm"/>
    </inkml:brush>
  </inkml:definitions>
  <inkml:trace contextRef="#ctx0" brushRef="#br0">213 5 11851,'-9'-1'9059,"-4"-1"-7931,0 1 0,0 0 0,0 1-1,1 1 1,-1 0 0,-14 2-1,19-1-1022,1 0 1,0 0-1,0 1 0,0 0 0,0 0 0,0 1 0,1 0 1,-9 6-1,13-9-122,0 1 1,0-1 0,0 0-1,0 0 1,0 1 0,1-1 0,-1 1-1,0 0 1,1-1 0,-1 1-1,1 0 1,0 0 0,0 0 0,0 0-1,0 0 1,0 0 0,0 0-1,-1 4 1,38-4-566,19-4-376,-38 0 294,1 1-1,0 1 0,0 0 1,0 2-1,-1 0 0,28 6 1,-44-7 711,1-1 1,-1 1 0,1-1-1,-1 1 1,1 0-1,-1-1 1,1 1 0,-1 0-1,0 0 1,1 0-1,-1 0 1,0 0 0,0 0-1,0 0 1,0 1-1,1-1 1,-2 0 0,1 1-1,0-1 1,0 0 0,0 1-1,-1-1 1,1 1-1,-1-1 1,1 1 0,-1 0-1,0-1 1,1 1-1,-1-1 1,0 1 0,0 0-1,0-1 1,0 1 0,0 0-1,-1-1 1,1 1-1,0-1 1,-1 1 0,0-1-1,1 1 1,-1-1-1,0 1 1,1-1 0,-1 1-1,0-1 1,0 0 0,-2 2-1,-3 6 678,0-1 0,-1 1 0,0-2 0,-1 1 0,-14 11 0,7-7-119,10-7-467,-1 0 1,0 0 0,-1-1-1,1 0 1,-1 0 0,0 0-1,0-1 1,0 0 0,-11 3-1,17-6-244,1 0 0,0 0 0,-1 0-1,1 0 1,-1 0 0,1 0 0,0-1 0,-1 1 0,1 0-1,0 0 1,-1 0 0,1-1 0,0 1 0,-1 0-1,1-1 1,0 1 0,0 0 0,-1 0 0,1-1 0,0 1-1,0 0 1,0-1 0,-1 1 0,1-1 0,0 1-1,0 0 1,0-1 0,0 1 0,0-1 0,0 1 0,0 0-1,0-1 1,0 1 0,0-1 0,0 1 0,0 0-1,0-1 1,0 1 0,0 0 0,0-1 0,0 1 0,1-1-1,-1 1 1,0 0 0,0-1 0,0 1 0,1 0-1,-1-1 1,0 1 0,1-1 0,9-21-5699,6-1-1846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2.696"/>
    </inkml:context>
    <inkml:brush xml:id="br0">
      <inkml:brushProperty name="width" value="0.025" units="cm"/>
      <inkml:brushProperty name="height" value="0.025" units="cm"/>
    </inkml:brush>
  </inkml:definitions>
  <inkml:trace contextRef="#ctx0" brushRef="#br0">169 1 19218,'0'0'1708,"-6"12"625,-88 242 4516,76-196-6374,2 0 1,-12 103-1,24-137-260,4-25-205,0 1 0,0 0-1,0 0 1,0 0 0,0 0 0,0 0 0,0 0-1,0 0 1,0 0 0,0 0 0,0 0 0,0 0-1,0 0 1,0 0 0,0-1 0,0 1 0,-1 0-1,1 0 1,0 0 0,0 0 0,0 0 0,0 0-1,0 0 1,0 0 0,0 0 0,0 0 0,0 0-1,0 0 1,0 0 0,0 0 0,0 0 0,-1 0-1,1 0 1,0 0 0,0 0 0,0 0 0,0 0-1,0 0 1,0 0 0,0 0 0,0 0 0,0 0-1,1-41 588,11-26-1454,3 2 0,2 0 1,41-97-1,-53 150 806,0 0 1,1 1 0,0 0 0,1 0-1,0 0 1,10-11 0,-15 20 45,0-1 0,0 1 0,0 0 0,1 0 0,-1 0 0,1 0 0,-1 0 0,1 0 0,0 1 0,-1-1 0,1 1 0,0 0 0,0 0 0,0 0 0,0 0 0,0 1 0,0-1 0,1 1 0,-1-1 0,0 1 0,0 0 0,0 1 0,0-1 0,0 0 0,1 1 0,-1 0 0,0-1 0,0 1 0,0 0 0,4 3 0,-5-3 15,1 1-1,-1-1 1,0 1 0,0-1 0,0 1 0,0 0 0,0 0 0,0 0 0,0 0 0,-1 0-1,1 0 1,-1 0 0,1 1 0,-1-1 0,0 0 0,0 1 0,0-1 0,0 1 0,-1-1-1,1 1 1,-1 0 0,1-1 0,-1 1 0,0 0 0,0-1 0,0 1 0,0 0 0,-1-1-1,1 1 1,-1 0 0,-1 2 0,0 2 73,0-1 0,0 1 0,-1-1 0,0 0 0,-1 0 1,1 0-1,-1 0 0,0-1 0,-1 0 0,1 0 0,-7 6 0,5-6-64,1 0 1,-1 0-1,0-1 0,-1 0 1,1 0-1,-1-1 0,0 1 1,1-2-1,-2 1 0,1-1 1,0 0-1,0 0 0,-1-1 1,1 0-1,-15 1 0,21-3-213,1 1-1,-1 0 0,0 0 0,0-1 0,1 1 0,-1 0 1,0-1-1,1 1 0,-1-1 0,0 1 0,1-1 0,-1 1 0,1-1 1,-1 0-1,1 1 0,-1-1 0,1 1 0,-1-1 0,1 0 0,-1 0 1,1 1-1,0-1 0,0 0 0,-1 0 0,1 1 0,0-1 0,0 0 1,0 0-1,0 1 0,0-1 0,0 0 0,0 0 0,0 0 1,0 1-1,0-2 0,0-20-7679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3.038"/>
    </inkml:context>
    <inkml:brush xml:id="br0">
      <inkml:brushProperty name="width" value="0.025" units="cm"/>
      <inkml:brushProperty name="height" value="0.025" units="cm"/>
    </inkml:brush>
  </inkml:definitions>
  <inkml:trace contextRef="#ctx0" brushRef="#br0">154 59 22229,'0'0'7175,"8"-2"-6930,-6 2-222,28-9 128,-29 9-141,-1-1 0,1 1 1,0 0-1,0-1 0,-1 1 0,1-1 0,0 0 1,0 1-1,-1-1 0,1 0 0,-1 1 0,1-1 1,0 0-1,-1 1 0,1-1 0,-1 0 0,0 0 1,1 0-1,-1 0 0,0 1 0,1-1 0,-1 0 1,0 0-1,0 0 0,0 0 0,0 0 0,0 0 0,0 0 1,0 0-1,0 1 0,0-1 0,0 0 0,-1 0 1,1 0-1,0 0 0,0 0 0,-1 0 0,0 0 1,0-1-6,0 1 1,-1-1-1,1 1 1,-1 0 0,1 0-1,-1 0 1,1 0 0,-1 0-1,0 0 1,1 0-1,-1 0 1,0 0 0,0 1-1,0-1 1,0 1-1,0 0 1,0-1 0,1 1-1,-1 0 1,0 0-1,0 0 1,0 0 0,0 0-1,0 1 1,-3 0 0,-1 0 27,0 0 1,0 0 0,0 1 0,0 0 0,1 0-1,-1 0 1,-5 4 0,2 1 13,-1 0-1,2 1 1,-1 0 0,1 0-1,0 1 1,1 0 0,-11 17-1,14-20-16,1 0-1,0 0 1,0 0-1,0 0 1,1 0 0,0 1-1,0-1 1,0 1-1,1-1 1,0 1-1,1 0 1,-1-1 0,1 1-1,1 11 1,1-16-41,-1 0 0,0 0 0,0 0 0,0 0 0,1 0 0,-1 0 0,1-1 1,0 1-1,-1-1 0,1 1 0,0-1 0,0 0 0,0 0 0,0 0 0,0 0 0,0 0 1,0 0-1,0 0 0,0 0 0,1-1 0,-1 1 0,0-1 0,0 0 0,1 0 0,-1 0 0,3 0 1,6 1-826,0-1 0,0-1 0,-1 1 0,15-4 0,11-10-5079,0-8-3811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3.396"/>
    </inkml:context>
    <inkml:brush xml:id="br0">
      <inkml:brushProperty name="width" value="0.025" units="cm"/>
      <inkml:brushProperty name="height" value="0.025" units="cm"/>
    </inkml:brush>
  </inkml:definitions>
  <inkml:trace contextRef="#ctx0" brushRef="#br0">150 1 21749,'0'0'1270,"-10"9"887,-4 6-1642,0 2 0,1-1 0,1 2 0,0-1 1,2 2-1,0-1 0,1 1 0,0 1 0,-5 22 0,7-19-125,2 0 0,1 0-1,-3 45 1,8-68-377,-1 1 0,1-1-1,-1 1 1,1-1 0,-1 0-1,1 1 1,-1-1 0,1 0 0,-1 0-1,1 1 1,-1-1 0,1 0-1,-1 0 1,1 0 0,0 0 0,-1 1-1,1-1 1,-1 0 0,1 0-1,-1 0 1,1 0 0,0-1 0,-1 1-1,1 0 1,-1 0 0,1 0-1,-1 0 1,1 0 0,0-1 0,-1 1-1,1 0 1,-1-1 0,1 1-1,-1 0 1,0-1 0,1 1 0,-1 0-1,1-1 1,0 0 0,24-14 359,128-124-339,-11 10-397,-182 158-15667,16-11 1260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3.726"/>
    </inkml:context>
    <inkml:brush xml:id="br0">
      <inkml:brushProperty name="width" value="0.025" units="cm"/>
      <inkml:brushProperty name="height" value="0.025" units="cm"/>
    </inkml:brush>
  </inkml:definitions>
  <inkml:trace contextRef="#ctx0" brushRef="#br0">1 14 16271,'0'0'5414,"63"9"-7240,-31-31-3587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4.719"/>
    </inkml:context>
    <inkml:brush xml:id="br0">
      <inkml:brushProperty name="width" value="0.025" units="cm"/>
      <inkml:brushProperty name="height" value="0.025" units="cm"/>
    </inkml:brush>
  </inkml:definitions>
  <inkml:trace contextRef="#ctx0" brushRef="#br0">166 0 13965,'0'0'5846,"-8"10"-3871,-11 13-1010,2 1 1,1 1-1,1 0 0,1 1 1,-19 47-1,23-40-437,0 1-1,3 0 1,0 0 0,3 1-1,-1 35 1,5-70-521,0 1 1,0-1 0,0 0 0,0 1-1,1-1 1,-1 1 0,0-1-1,0 0 1,0 1 0,1-1-1,-1 0 1,0 0 0,1 1 0,-1-1-1,0 0 1,1 1 0,-1-1-1,0 0 1,1 0 0,-1 0-1,0 0 1,1 1 0,-1-1 0,1 0-1,-1 0 1,0 0 0,1 0-1,-1 0 1,1 0 0,-1 0-1,1 0 1,-1 0 0,0 0 0,1 0-1,-1 0 1,1 0 0,-1 0-1,0-1 1,1 1 0,-1 0-1,1 0 1,-1 0 0,0-1 0,1 1-1,-1 0 1,0 0 0,1-1-1,-1 1 1,0 0 0,0 0-1,1-1 1,-1 1 0,0-1-1,21-15 293,-14 3-267,1 0-1,-2 0 0,0-1 1,-1 1-1,0-2 1,-1 1-1,0 0 1,-1-1-1,-1 1 1,0-1-1,-1 0 0,-2-24 1,1 39-39,0 0 1,0-1-1,0 1 1,0-1 0,0 1-1,0 0 1,0-1-1,0 1 1,0 0-1,0-1 1,0 1-1,0-1 1,0 1-1,0 0 1,-1-1-1,1 1 1,0 0 0,0-1-1,0 1 1,-1 0-1,1 0 1,0-1-1,0 1 1,-1 0-1,1 0 1,0-1-1,0 1 1,-1 0-1,1 0 1,0-1 0,-1 1-1,1 0 1,0 0-1,-1 0 1,1 0-1,-1 0 1,1 0-1,0 0 1,-1 0-1,1 0 1,0 0-1,-1 0 1,1 0 0,-1 0-1,1 0 1,0 0-1,-1 0 1,1 0-1,0 0 1,-1 0-1,1 0 1,0 1-1,-1-1 1,1 0-1,0 0 1,-1 0 0,1 1-1,0-1 1,0 0-1,-1 0 1,1 1-1,0-1 1,0 0-1,-1 1 1,-17 18 82,16-15-50,0 1-1,0-1 1,0 1-1,1 0 0,0-1 1,0 1-1,0 0 1,0 5-1,1-9-16,-1 0-1,1 0 1,0 0-1,0 0 1,0 0-1,0 0 1,0 0-1,1 0 1,-1 0-1,0 0 1,0 1-1,1-1 1,-1 0-1,1 0 1,-1 0-1,1-1 1,-1 1-1,1 0 1,-1 0-1,1 0 1,0 0-1,0 0 1,-1-1-1,1 1 1,0 0-1,0-1 1,0 1-1,0 0 1,0-1-1,0 1 1,0-1-1,0 0 1,0 1-1,0-1 1,0 0-1,0 0 1,0 1-1,2-1 1,3 0 11,-1-1 0,0 0 0,1 0 1,-1 0-1,1 0 0,-1-1 0,0 0 0,0 0 0,0-1 1,0 1-1,0-1 0,-1 0 0,1 0 0,6-6 0,-2 0 19,0 1 0,-1-1-1,0-1 1,0 1-1,10-18 1,-39 61-40,13-25 0,2 1 0,-1 1 0,1 0 0,0 0 0,1 0 0,1 0 0,0 1 0,0-1 0,1 1 0,1 0 0,-2 19 0,3-30 0,1-1 0,0 1 0,0 0 0,0-1 0,0 1 0,0 0 0,0 0 0,0-1 0,0 1 0,0 0 0,0-1 0,1 1 0,-1 0 0,0-1 0,0 1 0,1-1 0,-1 1 0,0 0 0,1-1 0,-1 1 0,0-1 0,1 1 0,-1-1 0,1 1 0,-1-1 0,1 1 0,-1-1 0,1 1 0,-1-1 0,1 0 0,0 1 0,-1-1 0,1 0 0,1 1 0,0-1 0,0-1 0,0 1 0,0-1 0,0 1 0,-1-1 0,1 1 0,0-1 0,0 0 0,0 0 0,0 0 0,-1 0 0,3-2 0,56-51 0,-48 42 0,4-2 0,0 1 0,0 0 0,36-20 0,-44 29 0,0 0 0,0 1 0,0 0 0,0 0 0,1 0 0,-1 1 0,1 1 0,-1-1 0,1 1 0,0 1 0,-1 0 0,11 1 0,-18-1 0,0 1 0,0 0 0,0 0 0,0 0 0,0 0 0,0 1 0,0-1 0,0 0 0,0 0 0,-1 1 0,1-1 0,0 0 0,-1 1 0,1-1 0,-1 0 0,0 1 0,1-1 0,-1 1 0,0-1 0,0 1 0,0-1 0,0 1 0,0-1 0,0 1 0,0-1 0,0 0 0,-1 1 0,0 1 0,-9 45 0,3-34 0,-13 37 0,20-50 0,1-1 0,-1 0 0,0 0 0,0 1 0,0-1 0,0 0 0,1 1 0,-1-1 0,0 0 0,0 0 0,0 1 0,1-1 0,-1 0 0,0 0 0,1 0 0,-1 1 0,0-1 0,0 0 0,1 0 0,-1 0 0,0 0 0,1 0 0,-1 1 0,0-1 0,1 0 0,-1 0 0,0 0 0,1 0 0,-1 0 0,0 0 0,1 0 0,-1 0 0,0 0 0,1-1 0,-1 1 0,0 0 0,1 0 0,-1 0 0,0 0 0,1 0 0,-1 0 0,0-1 0,0 1 0,1 0 0,-1 0 0,0 0 0,0-1 0,1 1 0,-1-1 0,17-7 0,-10 0 0,1-1 0,-1 0 0,-1-1 0,1 1 0,-2-1 0,1-1 0,-1 1 0,4-16 0,13-48 0,-22 78 0,0 0 0,0 0 0,0 0 0,0 0 0,1 0 0,0-1 0,-1 1 0,2 0 0,-1 0 0,0-1 0,1 1 0,-1-1 0,1 1 0,4 5 0,-3-6 0,0-1 0,0 0 0,0 0 0,0 0 0,0 0 0,0-1 0,1 1 0,-1-1 0,0 0 0,1 0 0,-1 0 0,1-1 0,-1 1 0,1-1 0,0 1 0,6-2 0,3 1 0,0-1 0,0-1 0,0 0 0,0-1 0,0-1 0,0 0 0,-1 0 0,0-1 0,0-1 0,0 0 0,0-1 0,-1 0 0,0 0 0,-1-1 0,0-1 0,0 0 0,-1 0 0,0-1 0,0 0 0,7-12 0,-15 20 0,0 1 0,0 0 0,0-1 0,0 1 0,0-1 0,0 0 0,0 1 0,-1-1 0,1 0 0,0 1 0,-1-1 0,0 0 0,1 0 0,-1 0 0,0-2 0,0 4 0,0-1 0,-1 1 0,1-1 0,0 1 0,-1-1 0,1 1 0,0 0 0,-1-1 0,1 1 0,-1 0 0,1-1 0,0 1 0,-1 0 0,1-1 0,-1 1 0,1 0 0,-1 0 0,1 0 0,-1-1 0,1 1 0,-1 0 0,1 0 0,-1 0 0,1 0 0,-1 0 0,1 0 0,-1 0 0,0 0 0,1 0 0,-1 0 0,0 0 0,-3 1 0,0 0 0,-1 0 0,1 0 0,0 1 0,0 0 0,0-1 0,0 2 0,0-1 0,0 0 0,-5 5 0,2-1 0,1-1 0,0 1 0,0 1 0,1-1 0,0 1 0,0 0 0,0 0 0,1 1 0,0-1 0,1 1 0,0 0 0,0 0 0,0 0 0,1 0 0,0 0 0,1 1 0,0-1 0,0 15 0,1-21 0,1 0 0,-1 0 0,1 1 0,0-1 0,-1 0 0,1 0 0,0 0 0,1 0 0,-1-1 0,0 1 0,0 0 0,1 0 0,-1-1 0,1 1 0,0-1 0,-1 1 0,1-1 0,0 0 0,0 0 0,0 1 0,0-1 0,0-1 0,0 1 0,0 0 0,0 0 0,0-1 0,0 1 0,4-1 0,8 2 0,-1 0 0,1-1 0,18-1 0,-26 0 0,-5 0-148,1 0-1,0 0 1,-1 0-1,1-1 1,0 1-1,-1 0 1,1-1 0,0 1-1,-1-1 1,1 0-1,-1 1 1,1-1-1,2-2 1,-3 2-224,0 0 1,0 0-1,0-1 1,0 1-1,0 0 0,-1-1 1,1 1-1,0 0 1,-1-1-1,1 1 0,-1-1 1,1 1-1,-1-1 1,0 0-1,0-2 0,1-20-8868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5.078"/>
    </inkml:context>
    <inkml:brush xml:id="br0">
      <inkml:brushProperty name="width" value="0.025" units="cm"/>
      <inkml:brushProperty name="height" value="0.025" units="cm"/>
    </inkml:brush>
  </inkml:definitions>
  <inkml:trace contextRef="#ctx0" brushRef="#br0">15 40 26009,'-11'0'2978,"7"-6"450,4 1-3076,4 2-352,13-2 0,-3-4-2434,-1-3-5574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09.784"/>
    </inkml:context>
    <inkml:brush xml:id="br0">
      <inkml:brushProperty name="width" value="0.025" units="cm"/>
      <inkml:brushProperty name="height" value="0.025" units="cm"/>
    </inkml:brush>
  </inkml:definitions>
  <inkml:trace contextRef="#ctx0" brushRef="#br0">147 282 7847,'0'0'5926,"4"-11"-2536,0 0-2735,1 3 177,-2-1-1,1 1 1,-1-1-1,-1 0 0,1 0 1,-2 0-1,1 0 1,-1 0-1,-1 0 1,0-17-1,-1 25-785,1 0 0,-1 0-1,0 0 1,1 0 0,-1 0 0,0 1-1,0-1 1,0 0 0,0 0 0,0 1-1,0-1 1,0 1 0,0-1 0,0 1-1,0-1 1,0 1 0,0-1 0,0 1-1,0 0 1,0 0 0,0 0 0,-1 0-1,1-1 1,0 1 0,0 1 0,0-1-1,0 0 1,-1 0 0,1 0 0,0 1-1,0-1 1,0 0 0,-2 2 0,-37 16 10,31-10 47,0 0 0,0 1 0,1 0 0,0 0 0,1 1 0,0 0 0,1 0 0,0 1 0,0 0 0,1 0-1,1 0 1,0 1 0,0 0 0,1-1 0,0 1 0,1 0 0,0 19 0,2-31-99,0 1 0,0 0 0,0 0-1,0 0 1,0-1 0,0 1 0,0 0 0,1 0 0,-1 0 0,0-1 0,1 1 0,-1 0 0,1 0 0,-1-1 0,0 1 0,1 0-1,0-1 1,-1 1 0,1-1 0,-1 1 0,1 0 0,0-1 0,-1 1 0,1-1 0,0 0 0,-1 1 0,1-1 0,0 0 0,1 1-1,1-1 12,-1 1-1,1-1 0,-1 0 0,1 0 0,0 0 0,-1-1 0,1 1 0,-1-1 0,1 1 0,2-2 0,4-2 44,0 1-1,0-2 1,0 1 0,12-10-1,0-2-9,-1-1-1,-1 0 1,0-2-1,-2 0 1,29-41-1,-38 48-12,-1 0 1,0-1-1,0 1 0,-1-1 0,-1-1 0,0 1 0,-1-1 1,-1 0-1,0 0 0,-1 0 0,0 0 0,-1-19 0,-1 33-32,0 0 0,0-1 0,0 1 0,0 0 0,0-1 0,0 1 0,0 0 0,0 0 0,0-1 0,0 1 0,0 0 0,0 0 0,-1-1 0,1 1 0,0 0 0,0 0-1,0-1 1,0 1 0,-1 0 0,1 0 0,0 0 0,0-1 0,-1 1 0,1 0 0,0 0 0,0 0 0,-1 0 0,1 0 0,0-1 0,0 1 0,-1 0 0,1 0 0,0 0 0,0 0 0,-1 0-1,1 0 1,0 0 0,-1 0 0,1 0 0,0 0 0,0 0 0,-1 0 0,1 0 0,0 0 0,-1 0 0,1 1 0,0-1 0,0 0 0,-1 0 0,1 0 0,0 0 0,0 0 0,0 1 0,-1-1-1,1 0 1,0 0 0,0 0 0,0 1 0,-1-1 0,1 1 0,-15 13-177,2 8 265,1 1 1,2 0 0,0 0 0,2 1-1,0 0 1,2 1 0,0 0-1,2 0 1,1 0 0,-1 50 0,5-74-101,-1 0-1,0 0 1,0 1 0,0-1 0,0 0 0,1 0 0,-1 0 0,1 1 0,-1-1 0,1 0-1,-1 0 1,1 0 0,0 0 0,-1 0 0,1 0 0,0 0 0,0 0 0,0 0 0,0 0-1,0 0 1,0-1 0,0 1 0,0 0 0,0-1 0,1 2 0,1-1 61,0 0 0,0-1 0,0 1 0,0 0 1,0-1-1,0 0 0,0 1 0,0-1 0,-1-1 0,1 1 1,4-1-1,-3 1-329,0-1 1,0 0 0,-1 0-1,1-1 1,-1 1 0,1-1-1,-1 0 1,1 0-1,3-2 1,-6 2-302,1 1 0,-1 0 0,1-1 0,-1 1 0,0-1 0,1 1 0,-1-1-1,0 0 1,0 1 0,0-1 0,0 0 0,0 0 0,-1 0 0,1 0 0,0 0 0,-1 0 0,1-3 0,-1-10-6480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0.190"/>
    </inkml:context>
    <inkml:brush xml:id="br0">
      <inkml:brushProperty name="width" value="0.025" units="cm"/>
      <inkml:brushProperty name="height" value="0.025" units="cm"/>
    </inkml:brush>
  </inkml:definitions>
  <inkml:trace contextRef="#ctx0" brushRef="#br0">52 139 12876,'0'0'18263,"12"-1"-17350,-5 1-858,1-1 0,0-1 0,0 0 0,0 0 0,-1 0 0,1-1 0,-1 0 0,0 0 0,0-1 0,0 0 0,0 0 0,10-9 0,-16 12-55,36-38 0,-35 37 0,-1 0 0,1 0 0,-1 0 0,0 0 0,0 0 0,0 0 0,0 0 0,0-1 0,0 1 0,-1 0 0,1 0 0,-1-1 0,0 1 0,1 0 0,-1-1 0,0 1 0,0-1 0,-1 1 0,0-4 0,1 5 0,-1 0 0,0 1 0,1-1 0,-1 1 0,0-1 0,0 1 0,0-1 0,1 1 0,-1 0 0,0-1 0,0 1 0,0 0 0,0-1 0,0 1 0,0 0 0,1 0 0,-1 0 0,0 0 0,0 0 0,0 0 0,0 0 0,0 0 0,0 1 0,-1-1 0,-24 6 0,19-1 0,-1-1 0,1 1 0,0 0 0,0 1 0,0 0 0,1 0 0,0 1 0,-9 12 0,-41 64 0,52-76 0,3-7 0,-4 8 0,0 0 0,0 0 0,1 0 0,0 0 0,0 1 0,1-1 0,0 1 0,1 0 0,0 0 0,-1 9 0,3-17 0,0 0 0,0-1 1,1 1-1,-1-1 0,1 1 0,-1-1 1,0 1-1,1-1 0,-1 1 0,1-1 1,-1 1-1,1-1 0,-1 1 0,1-1 1,0 0-1,-1 0 0,1 1 0,-1-1 1,1 0-1,0 0 0,-1 1 0,1-1 1,0 0-1,-1 0 0,1 0 0,0 0 1,-1 0-1,1 0 0,0 0 0,-1 0 1,1 0-1,0-1 0,25-2-296,-16 0-403,0-1-1,0 0 1,-1-1 0,1 0 0,13-9-1,40-37-8440,-32 21 1816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0.548"/>
    </inkml:context>
    <inkml:brush xml:id="br0">
      <inkml:brushProperty name="width" value="0.025" units="cm"/>
      <inkml:brushProperty name="height" value="0.025" units="cm"/>
    </inkml:brush>
  </inkml:definitions>
  <inkml:trace contextRef="#ctx0" brushRef="#br0">71 1 17392,'0'0'12540,"-7"9"-11686,2-1-814,-30 49 401,33-53-517,0 0 0,0 0 0,1 1 0,-1-1 0,1 0-1,1 0 1,-1 1 0,0-1 0,1 1 0,0-1 0,0 0 0,0 1 0,1-1 0,-1 1 0,2 4 0,-1-8-25,0 1 0,0-1 0,0 1-1,0-1 1,0 1 0,0-1 0,0 0 0,0 1 0,1-1 0,-1 0 0,0 0 0,1 0 0,-1 0 0,1 0 0,-1 0 0,1 0-1,0-1 1,-1 1 0,4 0 0,42 8-1592,-41-8 1424,1-1 0,-1 1 0,0 1 1,0-1-1,11 5 0,-17-6 337,1 0-1,0 0 1,-1 1-1,1-1 1,0 0-1,-1 1 1,1-1-1,0 0 1,-1 1-1,1-1 1,-1 1-1,1-1 1,-1 1-1,1-1 1,-1 1-1,1-1 1,-1 1-1,0 0 1,1-1-1,-1 1 1,0 0-1,1-1 1,-1 1-1,0 0 1,0-1-1,0 1 1,0 0-1,1 0 1,-1-1-1,0 1 1,0 0-1,0-1 1,-1 1-1,1 0 1,0 0-1,0 0 1,-2 1 136,1 0 0,-1 0 0,0 0-1,1 0 1,-1-1 0,0 1 0,0-1 0,0 1 0,0-1 0,0 0 0,-3 1 0,-62 23 2662,66-25-2851,-1 1-150,-2 0 225,0 1-1,0-1 1,0 0 0,0-1-1,-1 1 1,1-1 0,-6 0-1,-2-8-3290,8-13-7985,4 6-5251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02.510"/>
    </inkml:context>
    <inkml:brush xml:id="br0">
      <inkml:brushProperty name="width" value="0.025" units="cm"/>
      <inkml:brushProperty name="height" value="0.025" units="cm"/>
    </inkml:brush>
  </inkml:definitions>
  <inkml:trace contextRef="#ctx0" brushRef="#br0">168 35 14798,'0'0'5931,"-11"0"-2413,4 0-3198,0 0 1,0 1 0,0-1-1,1 1 1,-1 1-1,0-1 1,0 1-1,1 1 1,-1-1-1,1 1 1,-1 0-1,1 0 1,0 1-1,0 0 1,1 0 0,-1 0-1,1 1 1,0 0-1,0 0 1,1 0-1,-1 1 1,-5 8-1,8-11-279,1 0-1,-1 0 0,1 0 1,0 0-1,-1 0 1,1 0-1,1 1 0,-1-1 1,0 0-1,1 1 0,0-1 1,0 0-1,0 1 1,0-1-1,0 0 0,0 1 1,1-1-1,1 5 1,0-6-27,-1 0 0,1 0 0,0 0 0,0-1 0,0 1 0,0-1 1,0 1-1,0-1 0,0 0 0,1 0 0,-1 0 0,0 0 0,1 0 1,-1 0-1,1 0 0,-1-1 0,1 0 0,-1 1 0,1-1 1,-1 0-1,1 0 0,-1 0 0,1-1 0,3 0 0,1 0-12,1 0 0,0-1 0,0 0 0,-1-1 0,1 0 0,-1 0 0,0 0 0,0-1 0,0 0 0,-1-1 0,1 1 0,-1-1 0,0 0 0,0-1 0,-1 0 0,6-6 0,-5 5-3,0-1 1,-1 1-1,0-1 1,0 0-1,0 0 1,-1 0-1,-1-1 1,1 0-1,-1 0 1,-1 1-1,0-2 1,0 1-1,1-13 1,-21 49-80,12-13 88,1 1 0,1-1 0,0 1 0,0 0 0,2 1 0,0-1 0,1 0 0,0 1 0,4 29 0,-3-43-123,1-1 0,-1 1 0,1-1 0,0 1 0,0-1-1,0 0 1,0 1 0,0-1 0,0 0 0,0 1 0,0-1 0,0 0 0,0 0 0,1 0 0,-1 0 0,0 0-1,1 0 1,-1-1 0,1 1 0,-1 0 0,1-1 0,-1 1 0,1-1 0,0 1 0,-1-1 0,1 0 0,0 0-1,-1 0 1,1 0 0,0 0 0,-1 0 0,1 0 0,-1-1 0,1 1 0,0 0 0,-1-1 0,3 0 0,2-1-655,0 1 0,-1-1 1,1 0-1,-1-1 0,0 1 1,0-1-1,0 0 0,0 0 1,7-6-1,7-14-7019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1.016"/>
    </inkml:context>
    <inkml:brush xml:id="br0">
      <inkml:brushProperty name="width" value="0.025" units="cm"/>
      <inkml:brushProperty name="height" value="0.025" units="cm"/>
    </inkml:brush>
  </inkml:definitions>
  <inkml:trace contextRef="#ctx0" brushRef="#br0">54 1 18610,'0'0'4516,"-23"62"-2274,15-27-673,0 6-63,0 0-417,3 1-577,5-6-383,0-5-65,0-8-64,4-5-609,3-6-992,-2-7-610,-23-13-9448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1.358"/>
    </inkml:context>
    <inkml:brush xml:id="br0">
      <inkml:brushProperty name="width" value="0.025" units="cm"/>
      <inkml:brushProperty name="height" value="0.025" units="cm"/>
    </inkml:brush>
  </inkml:definitions>
  <inkml:trace contextRef="#ctx0" brushRef="#br0">1 83 16400,'0'0'2503,"9"-7"-191,10-4-1418,-1 1 0,1 1-1,1 0 1,0 2 0,0 0 0,0 1 0,1 1 0,41-4 0,-46 7-747,0 1 1,1 1-1,-1 1 0,0 0 1,27 6-1,-40-7-121,-1 1-1,1 0 0,0 0 1,0 0-1,-1 1 1,1-1-1,-1 0 0,1 1 1,-1 0-1,1-1 1,-1 1-1,0 0 0,0 0 1,0 1-1,0-1 1,0 0-1,-1 1 0,1-1 1,-1 1-1,1-1 1,-1 1-1,0 0 0,0-1 1,0 1-1,0 0 1,-1 0-1,1 0 0,-1 0 1,0-1-1,0 1 1,0 0-1,0 0 0,0 0 1,0 0-1,-1 0 1,0 0-1,1 0 0,-1-1 1,-2 5-1,-2 6 70,-1-1 0,0 0-1,-1 0 1,0 0 0,-1-1 0,0 0-1,-1 0 1,0-1 0,0 0 0,-20 15-1,17-15-23,1 1-1,-1 0 1,2 1 0,0 0-1,0 1 1,1 0-1,-11 21 1,19-33-71,1 0 0,0-1 0,-1 1 0,1 0 0,0 0 0,-1 0 0,1 0 0,0 0 0,0 0 0,0 0 0,0 0 0,0 0 0,0 0 0,0 0 0,0 0 0,0 0 0,1-1 0,-1 1 0,0 0 0,1 0 0,-1 0 0,0 0 0,1 0 0,-1-1 0,1 1 0,-1 0 0,1 0 0,0 0 0,-1-1 0,1 1 0,0-1 0,-1 1 0,1 0 0,0-1 0,0 1 0,0-1 0,-1 1 0,1-1 0,0 0 0,0 1 0,0-1 0,0 0 0,0 0 0,0 0 0,0 1 0,0-1 0,1 0 0,57 0 0,-42 0 0,52-4-3940,-58 3 2403,0 0 0,0-1 1,-1-1-1,1 0 0,-1 0 0,1-1 1,14-8-1,-6-2-9935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1.732"/>
    </inkml:context>
    <inkml:brush xml:id="br0">
      <inkml:brushProperty name="width" value="0.025" units="cm"/>
      <inkml:brushProperty name="height" value="0.025" units="cm"/>
    </inkml:brush>
  </inkml:definitions>
  <inkml:trace contextRef="#ctx0" brushRef="#br0">17 88 17392,'0'0'5830,"-3"9"-3492,-10 30-832,13-38-1457,0-1 0,0 1 1,0 0-1,-1-1 1,1 1-1,0 0 0,0-1 1,0 1-1,0 0 0,1 0 1,-1-1-1,0 1 1,0 0-1,0-1 0,0 1 1,1 0-1,-1-1 1,0 1-1,1-1 0,-1 1 1,0 0-1,1-1 0,-1 1 1,1-1-1,-1 1 1,1-1-1,-1 1 0,1-1 1,-1 0-1,1 1 1,-1-1-1,1 0 0,0 1 1,-1-1-1,1 0 0,0 0 1,-1 1-1,2-1 1,26 1 777,-23-1-628,4-1-123,0 0 0,0 0 0,0-1 0,0 0 0,0-1 0,-1 0 0,1-1 0,-1 1 0,0-1 0,0-1 0,11-7 0,-14 9 6,-1 0-1,0 0 0,0-1 0,0 1 0,0-1 0,-1 0 0,1 0 0,-1 0 0,0 0 0,0-1 0,-1 1 0,1-1 0,-1 1 0,0-1 0,0 0 0,-1 0 0,1 0 0,-1 0 0,0 0 1,-1-1-1,1-6 0,-1 11-80,0 1 1,0-1 0,0 0-1,0 1 1,0-1 0,0 1-1,-1-1 1,1 0 0,0 1-1,0-1 1,-1 1 0,1-1-1,0 1 1,-1-1 0,1 1-1,0-1 1,-1 1 0,1-1-1,-1 1 1,1-1 0,-1 1-1,1 0 1,-1-1 0,1 1-1,-1 0 1,1 0 0,-1-1-1,1 1 1,-1 0 0,0 0-1,-23 2 3,-17 20-91,22-4 95,1 1 1,-16 21 0,27-31-1,0 0-1,1 0 0,1 1 1,-1-1-1,2 1 0,-1 0 1,-4 16-1,9-25-21,0-1 0,0 1 0,0 0 0,0-1 0,0 1 0,0-1 0,0 1 0,0 0 0,0-1 0,0 1 0,0-1 0,0 1 0,0 0 0,0-1 0,0 1 0,1-1 0,-1 1 0,0-1 0,0 1 0,1-1 0,-1 1 0,0-1 0,1 1 0,-1-1 0,1 1 0,-1-1 0,1 0 1,-1 1-1,1-1 0,-1 1 0,1-1 0,0 1 0,24 1-1231,29-14-2750,-23-4-1376,-1-2-1366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2.791"/>
    </inkml:context>
    <inkml:brush xml:id="br0">
      <inkml:brushProperty name="width" value="0.025" units="cm"/>
      <inkml:brushProperty name="height" value="0.025" units="cm"/>
    </inkml:brush>
  </inkml:definitions>
  <inkml:trace contextRef="#ctx0" brushRef="#br0">195 0 17873,'0'0'3069,"-12"2"151,1 0-2819,1 0 1,-1 1 0,1 0 0,0 1 0,0 0-1,0 1 1,0 0 0,1 0 0,0 1 0,0 0-1,0 1 1,1 0 0,0 0 0,-7 10 0,10-13-317,1 1 1,1 1 0,-1-1 0,1 1 0,-1-1 0,2 1-1,-1 0 1,-2 6 0,5-11-83,0 0 1,0 0-1,0 0 0,-1 0 0,1 0 1,0 0-1,0 0 0,0 0 0,0 0 1,1 0-1,-1 0 0,0 0 0,0 0 1,1 0-1,-1 0 0,0 0 1,1 0-1,-1 0 0,1 0 0,-1 0 1,2 1-1,-1-1 1,1 0 0,0 0 0,-1 0 0,1-1 0,-1 1 0,1 0 1,0-1-1,-1 1 0,1-1 0,0 0 0,0 1 0,0-1 0,-1 0 0,1 0 0,0 0 1,0-1-1,2 1 0,3-1-11,0-1 1,0 0 0,0 0-1,0 0 1,-1-1-1,1 0 1,0 0 0,-1 0-1,0-1 1,0 0-1,0-1 1,0 1-1,-1-1 1,6-7 0,8-8-582,-2-2 1,20-30 0,-33 46 373,-13 46-1296,-6 14 2236,2 0 0,2 1 0,3 0 0,-2 75 0,9-99-452,-1 0 0,-11 53 0,12-76-230,-1-1 0,0 0 0,0 0-1,-1 0 1,0 0 0,0 0 0,-1 0 0,0-1 0,0 1 0,0-1 0,-1 0 0,0 0 0,0-1-1,-1 0 1,1 0 0,-1 0 0,-9 6 0,15-11-44,-1 0 0,0 1 0,1-1 0,-1 0 0,1 1 0,-1-1 0,0 0 0,1 0 0,-1 1 0,0-1 0,1 0 0,-1 0 0,0 0 0,1 0 0,-1 0 0,0 0 0,0 0 0,1 0 0,-1 0 0,0 0 0,1-1 0,-1 1 0,0 0 0,1 0 0,-1 0 0,1-1 0,-1 1 0,0-1 0,1 1 0,-1 0 0,1-1 0,-1 1 0,1-1 0,-1 1 0,1-1 0,-1 1 0,1-1 0,0 1 0,-1-1 0,1 0 0,0 1 0,-1-1 0,1 0 0,0 1 0,0-1 0,0 0 0,-1 1 0,1-1 0,0 0 0,0 1 0,0-1 0,0-1 0,1-46 0,-1 37 0,6-27-17,2 1 0,1 0 0,2 0 0,1 1 0,32-65 1,-34 78-181,2 0 0,0 0 0,2 1 1,0 1-1,2 0 0,0 1 1,1 1-1,1 0 0,1 1 1,0 1-1,1 1 0,29-17 0,-49 33 190,1 0 0,-1 1 0,0-1 0,1 0 0,-1 1 0,0-1 0,1 0 0,-1 1 0,0-1-1,1 1 1,-1-1 0,0 1 0,0-1 0,0 0 0,0 1 0,1-1 0,-1 1 0,0-1 0,0 1-1,0-1 1,0 1 0,0-1 0,0 1 0,0-1 0,0 1 0,0-1 0,0 1 0,0-1-1,-1 1 1,1-1 0,0 1 0,0-1 0,-1 1 0,-2 22 14,-7 10 251,7-26-170,1 0 0,-1 0 0,2-1 0,-1 1 0,0 0-1,1 1 1,1-1 0,-1 0 0,1 0 0,0 0 0,2 11 0,-1-18-73,-1 1-1,1-1 1,-1 1 0,1-1-1,0 1 1,0-1 0,-1 1-1,1-1 1,0 0 0,0 1-1,-1-1 1,1 0 0,0 0-1,0 1 1,0-1 0,0 0 0,-1 0-1,1 0 1,0 0 0,0 0-1,0 0 1,0-1 0,-1 1-1,1 0 1,1-1 0,23-5 265,-5-3-272,0-1-1,-1-1 1,0-1 0,29-24 0,-24 18-38,40-24-1,-63 41 30,0 1 0,0-1-1,0 0 1,0 0-1,0 1 1,0-1-1,1 1 1,-1-1 0,0 1-1,0-1 1,1 1-1,-1 0 1,0 0-1,1-1 1,-1 1-1,1 0 1,-1 0 0,0 0-1,1 1 1,-1-1-1,0 0 1,2 1-1,-2 0-1,-1 0 0,1 0 0,-1 0-1,1 0 1,-1 0 0,0 0 0,1 0-1,-1 0 1,0 0 0,0 0-1,0 0 1,0 0 0,0 0 0,0 0-1,0 0 1,0 0 0,0 0 0,0 0-1,-1 0 1,1 0 0,-1 1-1,-29 67-93,26-62 107,-3 6 76,5-10 18,0 1 1,0-1-1,0 1 0,0 0 1,1 0-1,-1 0 0,1 0 1,-1 7-1,6-11-92,-1-1 0,1 0 0,0 0 0,-1 0 0,1-1-1,-1 1 1,1-1 0,4-3 0,46-36-6,-43 31-11,1 0-1,-1 1 1,2 0-1,0 1 1,0 1-1,27-12 1,-39 19 5,-1 0-1,1 0 1,0 0 0,-1-1 0,1 1-1,0 1 1,-1-1 0,1 0-1,0 0 1,-1 0 0,1 0-1,0 0 1,-1 1 0,1-1 0,-1 0-1,1 0 1,0 1 0,-1-1-1,1 0 1,-1 1 0,1-1-1,-1 1 1,1-1 0,-1 1 0,1-1-1,-1 1 1,0-1 0,1 1-1,-1-1 1,0 1 0,1 0 0,-1-1-1,0 1 1,0-1 0,1 1-1,-1 0 1,0-1 0,0 1-1,0 0 1,0-1 0,0 1 0,0 0-1,0-1 1,0 1 0,0 0-1,0-1 1,-1 1 0,1 0 0,0-1-1,0 1 1,-1 0 0,-9 48 40,6-36-33,4-13-7,0 0 0,0 1 0,0-1 0,0 0 0,0 1 0,0-1 0,0 0 0,0 1 0,0-1 0,0 0 0,1 1 0,-1-1 0,0 0 0,0 1 0,0-1 0,0 0 0,0 1 0,1-1 0,-1 0 0,0 0 0,0 1 0,0-1 0,1 0 0,-1 0 0,0 1 0,0-1 0,1 0 0,-1 0 0,0 0 0,1 0 0,-1 1 0,0-1 0,1 0 0,-1 0 0,0 0 0,1 0 0,-1 0 0,0 0 0,1 0 0,-1 0 0,0 0 0,1 0 0,-1 0 0,0 0 0,1 0 0,-1 0 0,0 0 0,0 0 0,1 0 0,-1-1 0,0 1 0,1 0 0,-1 0 0,0 0 0,1 0 0,-1-1 0,0 1 0,0 0 0,1 0 0,-1-1 0,0 1 0,135-82 0,-126 77 0,1 1 0,-1 0 0,1 1 0,0 0 0,0 0 0,0 1 0,19-2 0,-28 4 0,0 0 0,-1 0 0,1 0 0,-1 0 0,1 1 0,0-1 0,-1 0 0,1 0 0,0 0 0,-1 1 0,1-1 0,-1 0 0,1 1 0,-1-1 0,1 0 0,-1 1 0,1-1 0,-1 1 0,1-1 0,-1 1 0,0-1 0,1 1 0,-1-1 0,0 1 0,1-1 0,-1 1 0,0 0 0,0-1 0,1 1 0,-1 1 0,0 26 0,-14 25 0,9-41-287,-9 19-2564,4-28 528,-1-16-426,2-7-5376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3.164"/>
    </inkml:context>
    <inkml:brush xml:id="br0">
      <inkml:brushProperty name="width" value="0.025" units="cm"/>
      <inkml:brushProperty name="height" value="0.025" units="cm"/>
    </inkml:brush>
  </inkml:definitions>
  <inkml:trace contextRef="#ctx0" brushRef="#br0">3 1 17809,'-2'0'8039,"6"4"-7910,9 1-1,3 3-96,4 0-2723,3 1-3747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3.508"/>
    </inkml:context>
    <inkml:brush xml:id="br0">
      <inkml:brushProperty name="width" value="0.025" units="cm"/>
      <inkml:brushProperty name="height" value="0.025" units="cm"/>
    </inkml:brush>
  </inkml:definitions>
  <inkml:trace contextRef="#ctx0" brushRef="#br0">0 73 17104,'0'0'14200,"12"7"-13180,37 18-630,-46-24-387,1 0 1,0 0 0,-1-1-1,1 1 1,0-1 0,-1 1-1,1-1 1,0 0 0,-1-1-1,1 1 1,0 0 0,-1-1 0,1 0-1,-1 0 1,1 0 0,-1-1-1,4-1 1,4-3-7,0 0 0,0-1 0,12-10 0,-13 10 2,-7 5 1,0 0 0,0 0 0,0 0 0,-1-1 0,1 1 0,-1-1 0,1 1 0,-1-1 0,0 0 0,0 0 0,0 0 0,0 0 0,0 0 0,-1-1 0,1 1 0,-1 0 0,1-4 0,-5 6 0,0 0 0,1 1 0,-1-1 0,0 1 0,0 0 0,0 0 0,1 0 0,-1 0 0,0 1 0,0-1 0,0 1 0,1-1 0,-6 3 0,-6 4 0,0 1 0,0 1 0,1 0 0,0 1 0,0 0 0,1 1 0,1 1 0,0-1 0,0 2 0,1 0 0,1 0 0,-14 26 0,21-37-12,1 0 1,0 0-1,0 1 1,0-1-1,0 0 1,1 1-1,-1-1 0,1 1 1,-1-1-1,1 0 1,0 1-1,0-1 0,0 1 1,0-1-1,0 1 1,1-1-1,-1 1 1,1-1-1,-1 1 0,3 3 1,-2-4-28,1-1-1,-1 1 1,1 0 0,0-1 0,0 0-1,-1 1 1,1-1 0,0 0 0,0 0-1,0 0 1,0 0 0,0 0 0,0 0-1,1-1 1,-1 1 0,0-1 0,0 1-1,3-1 1,5 0-242,-1 0-1,0 0 1,0-1 0,0 0-1,0 0 1,0-1 0,0-1-1,0 1 1,-1-2 0,10-3-1,58-42-13053,-38 20 101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3.880"/>
    </inkml:context>
    <inkml:brush xml:id="br0">
      <inkml:brushProperty name="width" value="0.025" units="cm"/>
      <inkml:brushProperty name="height" value="0.025" units="cm"/>
    </inkml:brush>
  </inkml:definitions>
  <inkml:trace contextRef="#ctx0" brushRef="#br0">183 1 9897,'0'0'12690,"-11"3"-10934,-9 5-813,-1 0 0,-27 17 0,44-23-808,-1 0 0,1 1 0,0-1 0,0 1 0,0 0 0,0 0 0,0 0 0,1 1 0,0-1 0,-1 1 0,1 0 0,0 0 0,1 0 0,-1 0 0,1 1 0,0-1 0,0 0 0,0 1 0,1 0 0,-2 6 0,3-10-150,1 0-1,-1 0 1,1 1 0,0-1-1,-1 0 1,1-1-1,0 1 1,0 0 0,0 0-1,0 0 1,-1 0 0,1-1-1,0 1 1,0 0-1,1-1 1,-1 1 0,0-1-1,0 1 1,0-1 0,0 1-1,0-1 1,1 0-1,-1 0 1,0 1 0,0-1-1,0 0 1,1 0 0,-1 0-1,2-1 1,46 1-932,-42-1 567,163-10-2193,-169 11 2647,-1-1 1,1 1-1,0 0 1,0 0 0,-1 0-1,1 0 1,0 0 0,-1 0-1,1 1 1,0-1-1,-1 0 1,1 0 0,0 0-1,-1 1 1,1-1 0,0 0-1,-1 0 1,1 1 0,-1-1-1,1 1 1,-1-1-1,1 1 1,-1-1 0,1 1-1,-1-1 1,1 1 0,-1-1-1,1 1 1,-1-1-1,0 1 1,1 0 0,-1-1-1,0 1 1,0 0 0,0-1-1,1 1 1,-1 0-1,0-1 1,0 1 0,0 0-1,0-1 1,0 1 0,0 0-1,0-1 1,0 1-1,-1 0 1,1 0 0,0-1-1,-1 2 1,1 1 165,-2-1-1,1 1 1,0 0 0,0-1 0,-1 1 0,0-1-1,1 1 1,-1-1 0,0 0 0,-4 4-1,-6 3-196,-2 0 0,1 0-1,-1-1 1,0-1 0,-1-1 0,1 0-1,-1 0 1,0-2 0,-1 0-1,1-1 1,-1 0 0,0-1-1,0-1 1,-21-1 0,19-6-2308,10-3-4070,5-7-7598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4.924"/>
    </inkml:context>
    <inkml:brush xml:id="br0">
      <inkml:brushProperty name="width" value="0.025" units="cm"/>
      <inkml:brushProperty name="height" value="0.025" units="cm"/>
    </inkml:brush>
  </inkml:definitions>
  <inkml:trace contextRef="#ctx0" brushRef="#br0">174 112 2723,'1'-11'11002,"1"4"-9359,0 0-870,0 0 0,0-1-1,-1 1 1,0 0-1,-1-1 1,1 1-1,-2 0 1,1-1-1,-2-10 1,1 17-685,1 1 0,0-1 0,0 1 0,0-1 0,-1 1 0,1-1 0,0 1 0,-1-1 0,1 1 0,0 0 0,-1-1 0,1 1 0,-1-1 0,1 1 1,0 0-1,-1 0 0,1-1 0,-1 1 0,1 0 0,-1 0 0,1-1 0,-1 1 0,1 0 0,-1 0 0,0 0 0,1 0 0,-1 0 0,1 0 0,-1 0 0,1 0 0,-2 0 0,-16 11 805,-9 22-717,12-2 238,1 0 0,2 2 0,1-1 0,-13 67 0,-8 144 2917,27-198-2982,7-117-331,-13-130 1,11 205-19,1-1 0,-1 1 0,1-1 0,0 1 0,0-1 0,0 1 0,1-1 0,-1 0 0,0 0 0,1 1 0,0-1 0,-1 0 0,1 0 0,0-1 0,0 1 0,0 0 0,0-1 0,0 1 0,5 2 0,-1-1 0,0-1 0,0 0 0,1 0 0,-1 0 0,1 0 0,-1-1 0,1 0 0,7 0 0,-2-1 0,-1 0 0,1-1 0,-1 0 0,1-1 0,-1 0 0,0 0 0,0-1 0,0-1 0,0 0 0,11-6 0,-16 6 0,-1 1 0,1-1 0,-1 0 0,0 0 0,0 0 0,0-1 0,-1 1 0,0-1 0,0 0 0,0-1 0,0 1 0,-1-1 0,0 1 0,0-1 0,0 0 0,-1 0 0,0-1 0,0 1 0,1-10 0,-3 15 0,0 1 0,0 0 0,0 0 0,0-1 0,0 1 0,0 0 0,0 0 0,0-1 0,0 1 0,0 0 0,0 0 0,0-1 0,0 1 0,0 0 0,0 0 0,-1 0 0,1-1 0,0 1 0,0 0 0,0 0 0,0 0 0,-1-1 0,1 1 0,0 0 0,0 0 0,0 0 0,-1 0 0,1 0 0,0 0 0,0-1 0,0 1 0,-1 0 0,1 0 0,0 0 0,0 0 0,-1 0 0,1 0 0,0 0 0,0 0 0,-1 0 0,1 0 0,0 0 0,0 0 0,-1 0 0,-15 7 0,-11 13 0,10-4 0,1 2 0,-19 25 0,30-36 0,1 0 0,-1 0 0,1 1 0,1-1 0,-1 1 0,1 0 0,1 0 0,-1 0 0,1 0 0,-1 10 0,3-17-4,1 1 1,-1 0-1,0 0 1,1-1-1,-1 1 0,1 0 1,0-1-1,0 1 1,-1-1-1,1 1 0,0-1 1,0 1-1,1-1 1,-1 1-1,0-1 0,0 0 1,1 0-1,-1 0 1,0 0-1,1 0 0,-1 0 1,1 0-1,0 0 1,-1-1-1,1 1 1,-1 0-1,1-1 0,0 1 1,0-1-1,-1 0 1,1 0-1,0 0 0,0 0 1,-1 0-1,4 0 1,8 1-316,0-1 0,1-1 1,18-3-1,-22 3-1002,-1-2 0,0 0 0,1 0 1,-1-1-1,-1 0 0,11-5 0,17-13-6863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5.300"/>
    </inkml:context>
    <inkml:brush xml:id="br0">
      <inkml:brushProperty name="width" value="0.025" units="cm"/>
      <inkml:brushProperty name="height" value="0.025" units="cm"/>
    </inkml:brush>
  </inkml:definitions>
  <inkml:trace contextRef="#ctx0" brushRef="#br0">161 0 19955,'0'0'3908,"-8"1"-668,-2 1-2805,0 1-1,0 0 1,1 1-1,-1 0 1,1 0-1,0 1 1,-8 5 0,11-6-279,0-1 0,1 1 0,0 0 1,0 0-1,0 1 0,0-1 0,1 1 1,0 0-1,-1 0 0,2 1 0,-1-1 1,1 1-1,-5 11 0,8-17-167,1 1-1,-1 0 1,0 0-1,1 0 1,-1-1 0,1 1-1,-1 0 1,1-1 0,-1 1-1,1 0 1,0-1-1,-1 1 1,1-1 0,0 1-1,0-1 1,-1 1-1,1-1 1,0 1 0,0-1-1,0 0 1,-1 0-1,1 1 1,0-1 0,0 0-1,0 0 1,0 0 0,0 0-1,-1 0 1,1 0-1,0 0 1,0 0 0,0 0-1,1-1 1,47 1-729,-37 0 495,-4 0 53,2-1-241,0 1-1,0 1 1,-1-1-1,1 2 1,0-1-1,13 5 1,-20-5 425,-1 0-1,-1 0 1,1 0 0,0 1-1,0-1 1,0 0 0,-1 1-1,1-1 1,0 1 0,-1-1-1,1 1 1,-1 0 0,0 0-1,0 0 1,0 0 0,0 0-1,0 0 1,0 0-1,0 0 1,-1 0 0,1 0-1,-1 0 1,1 1 0,-1-1-1,0 0 1,0 0 0,0 1-1,0-1 1,0 0 0,0 0-1,-1 0 1,1 1 0,-1-1-1,-1 3 1,0 0 194,-1 1-1,1-2 1,-1 1-1,0 0 1,0 0-1,0-1 1,-1 0-1,0 0 1,0 0-1,0 0 1,0 0-1,0-1 1,-8 4-1,4-1 197,-2 0 0,1 0 1,-1-2-1,0 1 0,-20 6 0,29-11-454,0 0-1,0 1 1,0-1-1,0 0 1,0 0-1,0 0 1,0 0-1,0 1 1,0-1-1,0-1 1,0 1-1,0 0 1,0 0-1,0 0 1,0 0-1,1-1 1,-1 1-1,0 0 1,0-1-1,0 1 1,0-1-1,0 1 1,0-1-1,1 1 1,-1-1 0,0 0-1,0 1 1,1-1-1,-1 0 1,0 0-1,1 0 1,-1 1-1,0-3 1,0 0-461,1 0 0,-1 0 1,0-1-1,1 1 0,0 0 1,0-1-1,0 1 0,0 0 0,1-1 1,0-4-1,3-9-3702,1-1 1,14-32-1,-1 11-6287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5.984"/>
    </inkml:context>
    <inkml:brush xml:id="br0">
      <inkml:brushProperty name="width" value="0.025" units="cm"/>
      <inkml:brushProperty name="height" value="0.025" units="cm"/>
    </inkml:brush>
  </inkml:definitions>
  <inkml:trace contextRef="#ctx0" brushRef="#br0">78 0 14574,'0'0'14365,"1"11"-13991,-2 16-233,-2 1-1,0-1 1,-2 1-1,-1-1 1,-14 41 0,8-30 563,2 0 1,-8 61 0,20-109-622,1 0 1,0 0-1,1 1 1,6-14 0,6-14-6,7-68-78,7 149 0,-28-41 0,0-1 0,1 1 0,-1-1 0,1 0 0,0 0 0,-1 0 0,1 0 0,0-1 0,0 1 0,0-1 0,0 0 0,1 0 0,-1 0 0,0 0 0,0 0 0,1 0 0,-1-1 0,0 0 0,1 0 0,-1 0 0,0 0 0,1 0 0,-1-1 0,0 1 0,1-1 0,-1 0 0,0 0 0,0 0 0,4-3 0,-1 2 0,-1-1 0,1-1 0,-1 1 0,0-1 0,0 0 0,0 0 0,-1 0 0,0-1 0,1 0 0,-1 0 0,-1 0 0,1 0 0,-1 0 0,5-12 0,-8 17 0,0 0 0,0 0 0,0-1 0,0 1 0,0 0 0,0 0 0,0 0 0,0 0 0,0 0 0,-1-1 0,1 1 0,0 0 0,0 0 0,0 0 0,0 0 0,0 0 0,0 0 0,0 0 0,-1 0 0,1-1 0,0 1 0,0 0 0,0 0 0,0 0 0,0 0 0,0 0 0,-1 0 0,1 0 0,0 0 0,0 0 0,0 0 0,0 0 0,-1 0 0,1 0 0,0 0 0,0 0 0,0 0 0,0 0 0,0 0 0,-1 0 0,1 0 0,0 0 0,0 0 0,0 0 0,0 1 0,0-1 0,-1 0 0,1 0 0,0 0 0,0 0 0,0 0 0,0 0 0,0 0 0,0 1 0,0-1 0,0 0 0,0 0 0,-1 0 0,1 0 0,0 0 0,0 0 0,0 1 0,0-1 0,0 0 0,-10 7 0,4-1 0,1 0 0,0 0 0,1 1 0,-1-1 0,1 1 0,1 0 0,-1 0 0,1 0 0,0 1 0,1-1 0,0 1 0,0-1 0,0 1 0,0 11 0,3-17-7,-1 0 0,1-1-1,-1 1 1,1 0 0,0 0 0,0-1-1,0 1 1,0-1 0,0 1 0,0-1-1,0 1 1,1-1 0,-1 1 0,0-1 0,1 0-1,-1 0 1,1 0 0,0 0 0,-1 0-1,1 0 1,0 0 0,-1-1 0,1 1-1,0 0 1,0-1 0,0 0 0,0 1-1,-1-1 1,1 0 0,2 0 0,67 5-456,-65-5 397,36 1-458,51-3 466,-93 2 79,1-1-1,0 0 1,-1 1-1,1-1 1,0 0-1,-1 1 0,1-1 1,-1 0-1,0 0 1,1 1-1,-1-1 1,1 0-1,-1 0 1,0 0-1,0 0 0,0 0 1,1 1-1,-1-1 1,0 0-1,0 0 1,0 0-1,0 0 1,0 0-1,0 0 0,-1 0 1,1 1-1,0-1 1,0 0-1,-1 0 1,1 0-1,0 0 0,-1 1 1,1-1-1,-2-1 1,-11-31 598,-42-63-619,56 95 0,-1 1 0,0-1 0,0 0 0,0 1 0,0-1 0,1 0 0,-1 1 0,0-1 0,1 1 0,-1-1 0,0 1 0,1-1 0,-1 0 0,1 1 0,-1-1 0,1 1 0,-1 0 0,1-1 0,-1 1 0,1-1 0,-1 1 0,1 0 0,0-1 0,-1 1 0,1 0 0,-1 0 0,1 0 0,0-1 0,-1 1 0,1 0 0,0 0 0,-1 0 0,1 0 0,0 0 0,-1 0 0,1 0 0,0 0 0,1 1 0,34-3 0,-33 2 0,85 0-4666,-60-4-1590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02.852"/>
    </inkml:context>
    <inkml:brush xml:id="br0">
      <inkml:brushProperty name="width" value="0.025" units="cm"/>
      <inkml:brushProperty name="height" value="0.025" units="cm"/>
    </inkml:brush>
  </inkml:definitions>
  <inkml:trace contextRef="#ctx0" brushRef="#br0">75 0 16047,'0'0'9823,"-4"10"-7448,-12 38-1621,1 0 0,3 1-1,2 0 1,2 1-1,-2 87 1,10-137-900,0 0 1,0 1-1,0-1 0,0 0 1,0 0-1,0 0 0,0 1 1,1-1-1,-1 0 0,0 0 1,0 0-1,0 1 1,0-1-1,0 0 0,0 0 1,0 0-1,1 0 0,-1 1 1,0-1-1,0 0 0,0 0 1,0 0-1,1 0 0,-1 0 1,0 0-1,0 1 0,0-1 1,1 0-1,-1 0 0,0 0 1,0 0-1,0 0 0,1 0 1,-1 0-1,0 0 0,0 0 1,1 0-1,-1 0 1,0 0-1,0 0 0,0 0 1,1 0-1,-1 0 0,0 0 1,0 0-1,1-1 0,1 1-2206,6-1-4914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7.042"/>
    </inkml:context>
    <inkml:brush xml:id="br0">
      <inkml:brushProperty name="width" value="0.025" units="cm"/>
      <inkml:brushProperty name="height" value="0.025" units="cm"/>
    </inkml:brush>
  </inkml:definitions>
  <inkml:trace contextRef="#ctx0" brushRef="#br0">74 62 11435,'5'-17'2405,"3"-28"7110,-18 59-6915,-4 14-2525,1 1-1,2 1 1,-12 47-1,18-58-21,1 0 0,1 0 0,1 0 0,1 1-1,0-1 1,2 0 0,2 22 0,-2-39-27,-1 0-1,1 0 1,-1 0 0,1-1-1,0 1 1,0 0 0,0 0 0,0-1-1,0 1 1,0 0 0,0-1-1,1 1 1,-1-1 0,0 0 0,1 1-1,-1-1 1,1 0 0,0 0-1,-1 0 1,1 0 0,0 0 0,0 0-1,0-1 1,-1 1 0,1 0-1,0-1 1,0 0 0,0 1 0,0-1-1,0 0 1,0 0 0,0 0-1,0 0 1,0 0 0,3-1 0,2 0 94,-1 0 0,1-1 1,0 0-1,-1 0 1,0 0-1,1-1 1,-1 1-1,0-2 0,7-3 1,6-10 66,0 1 0,0-2 1,-2-1-1,0 0 0,-1-1 0,-2-1 1,0 0-1,0-1 0,-2 0 0,-1-1 1,-1 0-1,7-26 0,-29 121-917,6-25 809,3-34-49,-9 72 17,12-81-27,-1 0 0,1 1 0,0-1 0,0 0 0,1 0 0,-1 0 0,1 0 0,0 0 0,0 0 0,0 0 0,0 0 0,1-1 0,0 1 0,-1 0 1,1-1-1,1 1 0,2 2 0,-3-4 14,0 0 0,0-1 0,1 1 0,-1-1 0,1 1 0,-1-1 0,1 0 0,0 0 0,-1-1 0,1 1 0,0 0 0,0-1 0,-1 0 0,1 0 0,0 1 0,0-2 0,0 1 0,-1 0 0,1 0 0,0-1 0,0 0 0,-1 1 0,1-1 0,0 0 0,-1 0 0,4-3 0,1 1 57,-1-1 1,1 0-1,-1-1 0,0 1 1,-1-1-1,1-1 0,-1 1 1,8-10-1,-3 0-91,0 1 0,-2-1 0,0-1 0,0 1 0,-1-1 0,-1-1 0,-1 1 0,0-1 0,-1 0 0,-1 0 0,-1 0 0,0 0 0,-1-1 0,-2-25 0,1 42-21,0 1 1,0-1-1,0 1 0,-1 0 1,1-1-1,0 1 0,0-1 1,0 1-1,0 0 0,0-1 1,-1 1-1,1 0 0,0-1 1,0 1-1,-1 0 0,1-1 1,0 1-1,-1 0 0,1 0 1,0-1-1,-1 1 0,1 0 1,0 0-1,-1-1 0,1 1 0,0 0 1,-1 0-1,1 0 0,-1 0 1,1 0-1,0 0 0,-1 0 1,1 0-1,-1 0 0,1 0 1,0 0-1,-1 0 0,1 0 1,-1 0-1,1 0 0,0 0 1,-1 0-1,1 0 0,-1 0 1,1 1-1,0-1 0,-1 0 1,1 0-1,0 0 0,-1 1 1,-15 13-2428,13-6 659,0 0 0,1-1 0,0 1 0,0 0-1,1 0 1,-1 11 0,1 3-4286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7.414"/>
    </inkml:context>
    <inkml:brush xml:id="br0">
      <inkml:brushProperty name="width" value="0.025" units="cm"/>
      <inkml:brushProperty name="height" value="0.025" units="cm"/>
    </inkml:brush>
  </inkml:definitions>
  <inkml:trace contextRef="#ctx0" brushRef="#br0">3 145 15310,'0'0'10282,"11"-1"-8611,1 0-1385,1-1-1,0 0 1,-1-2 0,1 1-1,-1-1 1,0-1-1,0 0 1,0-1 0,-1 0-1,0-1 1,17-12-1,-22 13-241,-2 4 72,0 0 0,-1-1 0,0 0 0,1 0 0,-1 0 1,0 0-1,0 0 0,-1-1 0,1 1 0,-1-1 0,1 0 1,-1 1-1,0-1 0,-1 0 0,1-1 0,1-5 0,-4 10-113,1-1-1,-1 0 0,1 0 0,-1 1 0,0-1 1,1 0-1,-1 1 0,0-1 0,0 0 1,0 1-1,1-1 0,-1 1 0,0 0 0,0-1 1,0 1-1,0 0 0,0-1 0,0 1 1,0 0-1,0 0 0,0 0 0,0 0 0,0 0 1,0 0-1,0 0 0,0 0 0,0 0 1,0 0-1,1 1 0,-1-1 0,0 0 0,-1 1 1,-37 9-18,23 0 15,0 0 0,0 1 0,-27 24 0,35-27 0,1-1 0,-1 1 0,2 0 0,-1 1 0,1 0 0,0 0 0,0 0 0,-5 14 0,10-21-18,1-1 0,-1 0 0,1 0-1,-1 1 1,1-1 0,0 0 0,0 1 0,-1-1 0,1 1 0,0-1-1,0 0 1,0 1 0,0-1 0,1 1 0,-1-1 0,0 0 0,0 1 0,1-1-1,-1 0 1,1 1 0,0-1 0,-1 0 0,1 0 0,0 1 0,-1-1-1,1 0 1,0 0 0,0 0 0,0 0 0,0 0 0,0 0 0,0 0-1,1 0 1,-1-1 0,0 1 0,0 0 0,0-1 0,1 1 0,-1-1-1,0 1 1,1-1 0,-1 0 0,3 1 0,7 1-442,0-1 0,0 0 0,0-1 0,18-2 0,-14 1-408,16-2-4241,-2-10-2248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7.740"/>
    </inkml:context>
    <inkml:brush xml:id="br0">
      <inkml:brushProperty name="width" value="0.025" units="cm"/>
      <inkml:brushProperty name="height" value="0.025" units="cm"/>
    </inkml:brush>
  </inkml:definitions>
  <inkml:trace contextRef="#ctx0" brushRef="#br0">147 20 8392,'0'0'18786,"-9"-5"-16923,6 4-1786,1-1-32,0 1-1,0-1 1,0 1-1,0 0 1,0 0 0,0 0-1,-1 0 1,1 0 0,0 1-1,0-1 1,-1 1-1,1-1 1,-1 1 0,1 0-1,0 0 1,-1 0 0,1 0-1,-1 0 1,1 1-1,0-1 1,-1 1 0,1 0-1,0-1 1,-1 1-1,1 0 1,0 0 0,0 0-1,0 1 1,0-1 0,0 1-1,0-1 1,0 1-1,1-1 1,-3 3 0,-4 5 175,1-1 1,0 1 0,0 0 0,-7 16 0,12-22-195,0 0-1,0 0 1,1 0 0,0 1 0,-1-1 0,1 0 0,0 1 0,1-1 0,-1 1 0,1 0 0,0-1 0,-1 1-1,1-1 1,1 1 0,-1 0 0,1-1 0,-1 1 0,3 4 0,-2-6-69,1 0-1,0 0 1,0-1 0,0 1 0,0-1 0,0 1-1,0-1 1,1 0 0,-1 0 0,0 0 0,1 0-1,-1 0 1,1 0 0,-1-1 0,1 1 0,-1-1-1,1 0 1,-1 0 0,1 1 0,-1-2-1,4 1 1,4 0-642,-1-1-1,1 0 1,-1 0 0,16-5-1,-15 1-880,0 0-1,0 0 1,-1-1-1,0 0 1,0-1-1,0 0 1,-1 0-1,8-10 1,11-13-8807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8.113"/>
    </inkml:context>
    <inkml:brush xml:id="br0">
      <inkml:brushProperty name="width" value="0.025" units="cm"/>
      <inkml:brushProperty name="height" value="0.025" units="cm"/>
    </inkml:brush>
  </inkml:definitions>
  <inkml:trace contextRef="#ctx0" brushRef="#br0">146 0 4164,'0'0'22998,"-10"9"-21973,-3 2-595,1 1 0,1 0 0,0 1 0,1 1 0,0 0 0,-14 27 1,20-33-316,-28 66 831,30-69-904,1 0 1,-1 1-1,1-1 0,0 1 1,0 0-1,0-1 0,1 1 1,0 0-1,0-1 0,1 1 1,1 8-1,-1-14-42,-1 1 0,1 0 0,0 0 0,-1-1 0,1 1 0,0 0 0,0-1 0,-1 1 0,1-1 0,0 1 0,0-1 0,0 1 0,0-1 0,0 0 0,0 1 0,0-1 0,0 0 0,0 0 0,0 0 0,0 0 0,0 0 0,0 0 0,0 0 0,0 0 0,0 0 0,0 0 0,0 0 0,0-1 0,0 1 0,0 0 0,1-2 0,32-11 0,-3-8 0,58-52 0,-64 51 0,-25 22 0,0 0 0,0 0 0,0 0 0,0-1 0,0 1 0,0 0 0,1 0 0,-1 0 0,0 0 0,0 0 0,0-1 0,0 1 0,1 0 0,-1 0 0,0 0 0,0 0 0,0 0 0,1 0 0,-1 0 0,0 0 0,0 0 0,0 0 0,1 0 0,-1 0 0,0 0 0,0 0 0,0 0 0,1 0 0,-1 0 0,0 0 0,0 0 0,0 0 0,1 0 0,-1 0 0,0 0 0,0 0 0,0 0 0,0 0 0,1 1 0,-1-1 0,0 0 0,0 0 0,0 0 0,0 0 0,1 1 0,1 12 0,-4 15 0,-2-17 0,0 1 0,-1-1 0,0 0 0,-9 14 0,-13 32 0,39-70-6011,2-2-4687,-5 2-2413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8.578"/>
    </inkml:context>
    <inkml:brush xml:id="br0">
      <inkml:brushProperty name="width" value="0.025" units="cm"/>
      <inkml:brushProperty name="height" value="0.025" units="cm"/>
    </inkml:brush>
  </inkml:definitions>
  <inkml:trace contextRef="#ctx0" brushRef="#br0">184 62 14638,'0'0'14846,"-1"-9"-12577,-4-28-1383,4 36-880,1 0 0,-1 0 0,1 0-1,-1 0 1,0 0 0,0 0 0,1 0 0,-1 1 0,0-1 0,0 0 0,0 1-1,0-1 1,0 0 0,0 1 0,0-1 0,0 1 0,0-1 0,0 1 0,0 0 0,0-1-1,-1 1 1,1 0 0,0 0 0,0 0 0,0 0 0,-2 0 0,-33 2-33,31-1 23,-6 0 4,1 1 0,0 1 0,0 0 0,-10 4 0,16-6 0,1 0 0,0 1 0,-1-1 0,1 1 0,0 0 0,0 0 0,0 0 0,0 0 0,0 0 0,1 1 0,-1-1 0,1 1 0,-1 0 0,1 0 0,-2 3 0,4-5 0,0 0 0,0 0 0,1 0 0,-1 0 0,0-1 0,0 1 0,1 0 0,-1 0 0,1 0 0,-1-1 0,1 1 0,-1 0 0,1 0 0,-1-1 0,1 1 0,0 0 0,-1-1 0,1 1 0,0-1 0,0 1 0,-1-1 0,1 1 0,0-1 0,0 0 0,0 1 0,0-1 0,-1 0 0,1 0 0,0 1 0,0-1 0,0 0 0,0 0 0,1 0 0,43 7 0,-36-6 0,23 3-47,44 9-227,-71-12 255,0 0 0,0 1 0,0 0 0,-1 0 0,1 0-1,0 0 1,-1 1 0,1 0 0,-1 0 0,0 0 0,6 6 0,-9-8 21,-1 0 0,1-1 0,0 1 0,0 0 0,-1 0-1,1 0 1,-1 0 0,1 0 0,-1 1 0,1-1 0,-1 0 0,1 0 0,-1 0-1,0 0 1,0 0 0,0 1 0,0-1 0,0 0 0,0 0 0,0 0 0,0 0-1,0 1 1,0-1 0,-1 0 0,1 0 0,0 0 0,-1 0 0,0 2 0,-1-1 15,0 1 1,0 0-1,0-1 1,0 0-1,-1 1 1,1-1-1,-1 0 1,0 0-1,1 0 1,-4 1-1,-7 4 59,0-1 0,-1-1-1,-22 6 1,26-8-97,0-1-1,0 0 1,0-1 0,-1 0-1,1-1 1,-13-1 0,23 1-159,-1 0 1,0 0 0,1-1 0,-1 1-1,1 0 1,-1 0 0,1-1 0,-1 1 0,1 0-1,-1-1 1,1 1 0,-1 0 0,1-1-1,0 1 1,-1-1 0,1 1 0,0 0 0,-1-1-1,1 1 1,0-1 0,-1 1 0,1-1-1,0 0 1,0 1 0,0-1 0,-1 1 0,1-1-1,0 1 1,0-1 0,0 1 0,0-1-1,0 0 1,0 0 0,0 1-11,0-14-8143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19.496"/>
    </inkml:context>
    <inkml:brush xml:id="br0">
      <inkml:brushProperty name="width" value="0.025" units="cm"/>
      <inkml:brushProperty name="height" value="0.025" units="cm"/>
    </inkml:brush>
  </inkml:definitions>
  <inkml:trace contextRef="#ctx0" brushRef="#br0">0 59 5477,'0'0'23628,"9"5"-22651,3 0-791,0-1 0,0 0 0,1 0 0,-1-2 0,1 1 1,22 0-1,91-1 1028,-72-3-1046,605-43-168,-402 20 0,-40 8 0,-236 19-77,15-1-183,-1-1 0,1 0 0,-1 0 0,1 0-1,-1-1 1,0 0 0,0 1 0,1-2 0,-1 1-1,0 0 1,1-1 0,-8-2 0,7-8-6146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0.677"/>
    </inkml:context>
    <inkml:brush xml:id="br0">
      <inkml:brushProperty name="width" value="0.025" units="cm"/>
      <inkml:brushProperty name="height" value="0.025" units="cm"/>
    </inkml:brush>
  </inkml:definitions>
  <inkml:trace contextRef="#ctx0" brushRef="#br0">234 95 5221,'0'0'1676,"8"-8"4559,24-28-2140,-31 35-3713,1 0 1,-1 0-1,0 0 1,0 0-1,0 0 0,0 0 1,-1-1-1,1 1 1,0 0-1,0-1 0,-1 1 1,1 0-1,-1-1 1,1 1-1,-1-1 0,0 1 1,1-1-1,-1 1 1,0-1-1,0-2 0,-1 3-219,1 0 0,-1 1 0,0-1 0,1 0 0,-1 1 0,0-1 0,0 1 0,0-1 0,1 1 0,-1-1 0,0 1 0,0-1 0,0 1 0,0 0 0,0-1 0,0 1 0,0 0 0,1 0 0,-1 0 0,0 0 0,0 0 0,-2 0 0,-5 0-51,-1 1 0,1 0-1,0 0 1,0 1-1,-9 2 1,5 2-116,0 0 0,0 1 0,0 0 0,-17 14 0,-5 4 1316,36-21-1546,-1-3 277,0 1 0,0-1 0,0 0 0,0 0 0,0 0 0,0 0 0,0 0 0,0 0 0,1 0-1,-1 0 1,0 0 0,1-1 0,-1 1 0,0-1 0,1 1 0,-1-1 0,3 1 0,4 1 29,1 0 0,0-1 0,0 0-1,-1 0 1,1-1 0,0 0 0,0-1 0,0 0-1,12-3 1,-19 4-56,1-1 0,0 0 0,-1 1 0,1-1 0,-1-1 0,1 1 0,-1 0 0,1-1 0,-1 1 0,0-1-1,0 1 1,0-1 0,0 0 0,0 0 0,0 0 0,0 0 0,-1-1 0,1 1 0,-1 0 0,1-1 0,-1 1 0,0-1 0,0 1 0,0-1 0,-1 1 0,1-1-1,0 0 1,-1 0 0,0 1 0,1-1 0,-1 0 0,0 1 0,-1-5 0,0 5-16,0 0 0,0-1 0,0 1 0,0 0 0,0 0 0,0-1 0,-1 1 0,1 0 0,-1 0 0,0 1 0,0-1 0,1 0 0,-1 0 0,0 1 0,0-1 0,-1 1 0,1 0 0,0 0 0,0 0 0,-1 0 0,1 0 0,0 0 0,-1 0 0,1 1 0,-1-1 0,1 1 0,-1 0 0,1 0 0,-3 0 0,-3-1 0,0 1 0,1-1 0,-1 1 0,0 1 0,1 0 0,-1 0 0,1 0 0,-14 5 0,9 0 0,1 0 0,0 1 0,0 0 0,1 1 0,0 0 0,-15 17 0,21-21 0,0 0 0,0 0 0,0 1 0,1-1 0,0 1 0,0 0 0,0 0 0,0 0 0,1 1 0,0-1 0,0 1 0,0-1 0,1 1 0,0-1 0,0 1 0,0 0 0,1 7 0,1-11 0,0 0 0,0 1 0,0-1 0,0 0 0,0 1 0,1-1 0,-1 0 0,1 0 0,0 0 0,-1-1 0,1 1 0,0 0 0,0-1 0,0 1 0,0-1 0,1 1 0,-1-1 0,0 0 0,1 0 0,-1 0 0,0 0 0,1 0 0,4 0 0,64 12 0,-64-12 0,21 3-2127,0-2-1,-1-1 1,50-4 0,-47-5-4386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1.004"/>
    </inkml:context>
    <inkml:brush xml:id="br0">
      <inkml:brushProperty name="width" value="0.025" units="cm"/>
      <inkml:brushProperty name="height" value="0.025" units="cm"/>
    </inkml:brush>
  </inkml:definitions>
  <inkml:trace contextRef="#ctx0" brushRef="#br0">139 0 15951,'0'0'12625,"-9"12"-12208,-13 26 498,1 1 1,3 2-1,-27 82 1,39-105-829,2-11-85,2-1-1,-1 1 1,1 0 0,0 0 0,0 1 0,1-1 0,0 0 0,0 0 0,1 1 0,0-1 0,0 0 0,2 10 0,0-16-2,-1 1 0,1-1 0,-1 1 0,1-1 0,0 0 0,0 0 0,-1 0 0,1 0 0,0 0 0,0 0 0,0 0 0,0-1 0,0 1 0,0-1 0,0 1 0,0-1 0,0 0 0,1 0 0,-1 0 0,0 0 0,0 0 0,0 0 0,0-1 0,3 0 0,53-11 0,30-20-2500,-78 27 1549,-1 0 1,1 0-1,-1-1 0,0 0 0,0 0 0,12-12 1,-9 3-9209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1.767"/>
    </inkml:context>
    <inkml:brush xml:id="br0">
      <inkml:brushProperty name="width" value="0.025" units="cm"/>
      <inkml:brushProperty name="height" value="0.025" units="cm"/>
    </inkml:brush>
  </inkml:definitions>
  <inkml:trace contextRef="#ctx0" brushRef="#br0">81 38 7495,'0'0'20286,"-3"8"-20024,-18 54 310,3 1 1,3 0-1,-8 75 1,23-137-556,0 0-1,0 0 1,-1 0 0,1 0 0,0 1 0,0-1-1,0 0 1,0 0 0,0 0 0,0 0 0,1 0-1,-1 0 1,0 1 0,0-1 0,1 0 0,-1 0-1,1 0 1,-1 0 0,1 0 0,-1 0 0,1 0-1,0 0 1,0-1 0,-1 1 0,1 0 0,0 0-1,1 1 1,0-2 35,0 0-1,-1 0 1,1 1 0,0-1 0,0-1-1,-1 1 1,1 0 0,0 0-1,-1 0 1,1-1 0,0 1-1,-1-1 1,1 0 0,0 1-1,2-3 1,9-4 232,-1-2 0,1 1 1,11-13-1,22-18-284,-2-2 0,-3-3 0,-1-1 0,-2-1 0,41-67 0,-70 94-892,-9 19 854,1 0 1,-1 0 0,0 0 0,0 0 0,0-1 0,0 1 0,0 0-1,0 0 1,0 0 0,0 0 0,0 0 0,0 0 0,0 0 0,0 0-1,0-1 1,0 1 0,0 0 0,0 0 0,0 0 0,0 0 0,0 0-1,0 0 1,0 0 0,0-1 0,0 1 0,0 0 0,0 0 0,-1 0-1,1 0 1,0 0 0,0 0 0,0 0 0,0 0 0,0 0 0,0 0-1,0 0 1,0-1 0,0 1 0,0 0 0,-1 0 0,1 0 0,0 0-1,0 0 1,0 0 0,0 0 0,0 0 0,0 0 0,0 0 0,0 0-1,-1 0 1,1 0 0,0 0 0,0 0 0,0 0 0,0 0 0,0 0-1,0 0 1,0 0 0,-1 0 0,1 0 0,0 0 0,0 1 0,-27 17-6961,19-12 5195,-18 13-7432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3.432"/>
    </inkml:context>
    <inkml:brush xml:id="br0">
      <inkml:brushProperty name="width" value="0.025" units="cm"/>
      <inkml:brushProperty name="height" value="0.025" units="cm"/>
    </inkml:brush>
  </inkml:definitions>
  <inkml:trace contextRef="#ctx0" brushRef="#br0">0 157 16143,'0'0'13239,"10"6"-12053,-5-2-1123,1-1 0,-1 0 0,1 0 0,0 0 0,0-1 0,0 0 1,0 0-1,1 0 0,-1-1 0,0 0 0,1 0 0,-1-1 0,1 0 0,-1 0 1,1 0-1,-1-1 0,1 0 0,-1 0 0,0-1 0,1 1 0,-1-1 1,7-4-1,-4 1-80,0 0 0,0 0 0,0-1 1,-1 0-1,0-1 0,0 0 0,-1 0 0,0-1 1,0 0-1,0 0 0,-1-1 0,-1 1 1,10-20-1,-37 73-551,-13 27 760,33-67-177,0 1 0,0-1 1,1 0-1,0 1 0,0-1 1,0 1-1,1-1 0,-1 1 1,1-1-1,1 1 0,1 8 1,-2-14-7,1 1 1,0 0 0,-1 0 0,1-1 0,0 1 0,0 0 0,0-1 0,-1 1 0,1-1-1,0 1 1,0-1 0,0 1 0,0-1 0,0 0 0,0 1 0,0-1 0,0 0 0,0 0-1,0 0 1,0 0 0,0 0 0,0 0 0,0 0 0,0 0 0,0 0 0,0 0 0,1 0-1,-1-1 1,-1 1 0,1-1 0,0 1 0,1-1 0,34-13 320,-20 3-296,1-2-1,-2 0 1,0-1-1,0 0 1,-2-1-1,1-1 1,15-26-1,-8 15-114,-72 105-334,46-70 495,1 0 1,1 0-1,-1 0 1,1 0 0,0 1-1,1-1 1,0 1-1,-1 12 1,3-20-81,0-1 1,1 1-1,-1-1 1,0 0 0,0 1-1,1-1 1,-1 0-1,0 1 1,1-1 0,-1 0-1,0 0 1,1 1-1,-1-1 1,0 0 0,1 0-1,-1 1 1,1-1-1,-1 0 1,1 0 0,-1 0-1,0 0 1,1 0-1,-1 0 1,1 0-1,-1 0 1,1 0 0,-1 0-1,1 0 1,-1 0-1,0 0 1,1 0 0,-1 0-1,1 0 1,-1 0-1,1 0 1,-1-1 0,0 1-1,1 0 1,-1 0-1,0-1 1,1 1 0,-1 0-1,1 0 1,-1-1-1,22-11-5,49-58 5,-71 70 0,0 0 0,0 0 0,1 0 0,-1 0 0,0 0 0,0 0 0,0 0 0,0 0 0,0-1 0,0 1 0,1 0 0,-1 0 0,0 0 0,0 0 0,0 0 0,0 0 0,0 0 0,0 0 0,1 0 0,-1 0 0,0 0 0,0 0 0,0 0 0,0 0 0,0 0 0,1 0 0,-1 0 0,0 1 0,0-1 0,0 0 0,0 0 0,0 0 0,0 0 0,1 0 0,-1 0 0,0 0 0,0 0 0,0 0 0,0 0 0,0 1 0,0-1 0,0 0 0,0 0 0,0 0 0,0 0 0,0 0 0,1 0 0,-1 1 0,0-1 0,0 0 0,0 0 0,0 0 0,0 1 0,0 12 0,-2 10 0,55-60 0,-46 33 0,-4 1 0,1 0 0,0 0 0,0 0 0,0 1 0,0 0 0,1-1 0,-1 2 0,1-1 0,-1 0 0,1 1 0,6-1 0,-9 5 0,-1 0 0,0 1 0,0-1 0,0 1 0,0-1 0,0 1 0,-1-1 0,0 1 0,1-1 0,-1 1 0,-1-1 0,0 6 0,1-6 0,1 3 0,-1-1 0,-1 1 0,1-1 0,-1 1 0,0-1 0,0 0 0,-1 1 0,1-1 0,-1 0 0,0 0 0,-3 5 0,10-29 0,0 1 0,0-1 0,-2 0 0,0-1 0,-2 1 0,0-23 0,39 25 0,-18 9 0,1 0 0,0 1 0,1 1 0,-1 1 0,1 2 0,28-2 0,-51 5 0,0 0 0,0 0 0,0 0 0,0 0 0,-1 0 0,1 0 0,0 0 0,0 0 0,0 1 0,-1-1 0,1 0 0,0 0 0,0 1 0,-1-1 0,1 1 0,0-1 0,0 1 0,-1-1 0,1 1 0,-1-1 0,1 1 0,0-1 0,-1 1 0,1 0 0,-1-1 0,0 1 0,1 0 0,-1-1 0,1 1 0,-1 0 0,1 1 0,-1 1 0,0 0 0,0 0 0,0-1 0,0 1 0,0 0 0,0 0 0,-1-1 0,0 1 0,-1 5 0,-27 53 0,24-53 0,-18 34 0,22-40 0,0 1 0,0-1 0,0 0 0,0 1 0,0-1 0,1 1 0,-1-1 0,1 1 0,0-1 0,0 1 0,0 0 0,0-1 0,0 1 0,1 3 0,3-5 0,-1 0 0,1-1 0,0 1 0,0-1 0,-1 0 0,1 0 0,0 0 0,-1-1 0,1 0 0,0 1 0,6-4 0,10-6 0,-1 0 0,0-2 0,-1 0 0,0-2 0,-1 0 0,-1 0 0,0-2 0,-1 0 0,23-32 0,-35 45 0,-1 0 0,1-1 0,-1 1 0,0-1 0,0 0 0,0 0 0,0 0 0,-1 0 0,0 0 0,0 0 0,0 0 0,0 0 0,-1 0 0,1-6 0,-1 10 0,0-1 0,-1 1 0,1-1 0,0 1 0,0-1 0,-1 1 0,1 0 0,0-1 0,-1 1 0,1-1 0,-1 1 0,1 0 0,0-1 0,-1 1 0,1 0 0,-1 0 0,1-1 0,-1 1 0,1 0 0,-1 0 0,1 0 0,-1-1 0,1 1 0,-1 0 0,1 0 0,-1 0 0,1 0 0,-1 0 0,0 0 0,1 0 0,-1 0 0,1 0 0,-1 1 0,1-1 0,-1 0 0,1 0 0,-1 0 0,1 1 0,-1-1 0,1 0 0,0 0 0,-2 1 0,-21 12 0,14 19 0,11-18 0,-2-14 0,0 0 0,0 1 0,1-1 0,-1 0 0,0 0 0,1 0 0,-1 0 0,0 0 0,1 0 0,-1 0 0,0 0 0,0 0 0,1 0 0,-1 0 0,0 0 0,1 0 0,-1 0 0,0 0 0,1 0 0,-1 0 0,0 0 0,1-1 0,-1 1 0,0 0 0,0 0 0,1 0 0,-1 0 0,0-1 0,0 1 0,1 0 0,-1 0 0,0 0 0,0-1 0,0 1 0,1 0 0,-1 0 0,0-1 0,0 1 0,0-1 0,11-14 0,-10 14 0,-1 1 0,0 0 0,0-1 0,0 1 0,0 0 0,0-1 0,0 1 0,0 0 0,0-1 0,0 1 0,0 0 0,0 0 0,0-1 0,0 1 0,0 0 0,0-1 0,0 1 0,0 0 0,0-1 0,-1 1 0,1 0 0,0-1 0,0 1 0,0 0 0,-1 0 0,1-1 0,0 1 0,0 0 0,0 0 0,-1 0 0,1-1 0,0 1 0,-1 0 0,1 0 0,0 0 0,0 0 0,-1-1 0,1 1 0,0 0 0,-1 0 0,1 0 0,0 0 0,-1 0 0,1 0 0,0 0 0,-1 0 0,1 0 0,0 0 0,-1 0 0,1 0 0,0 0 0,0 0 0,-1 1 0,-6 8-4380,0 2-2851,2-11 1161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03.382"/>
    </inkml:context>
    <inkml:brush xml:id="br0">
      <inkml:brushProperty name="width" value="0.025" units="cm"/>
      <inkml:brushProperty name="height" value="0.025" units="cm"/>
    </inkml:brush>
  </inkml:definitions>
  <inkml:trace contextRef="#ctx0" brushRef="#br0">1 116 17168,'0'0'12198,"10"4"-10286,-5-1-1853,0 0 1,1-1-1,-1 0 1,1 0-1,-1 0 1,1-1 0,0 0-1,0 0 1,0-1-1,0 1 1,-1-1 0,1 0-1,0-1 1,0 1-1,0-1 1,0 0-1,-1-1 1,1 0 0,0 0-1,-1 0 1,1 0-1,-1-1 1,0 0-1,7-5 1,-5 3-60,-2 0 0,1 0 0,0-1 0,-1 0 0,8-12 0,-11 16 0,-1-1 0,1 1 0,-1-1 0,1 1 0,-1-1 0,0 0 0,0 0 0,0 0 0,-1 1 0,1-1 0,-1 0 0,1 0 0,-1 0 0,0 0 0,0 0 0,0 0 0,-1 0 0,0-4 0,0 6 0,1 0 0,-1 1 0,1-1 0,-1 0 0,0 1 0,0-1 0,1 1 0,-1-1 0,0 1 0,0-1 0,0 1 0,0-1 0,1 1 0,-1 0 0,0 0 0,0-1 0,0 1 0,0 0 0,0 0 0,0 0 0,0 0 0,0 0 0,0 0 0,0 0 0,1 0 0,-1 1 0,0-1 0,0 0 0,-1 1 0,-28 11 0,22-4 0,0 0 0,1 0 0,0 0 0,0 1 0,1 0 0,0 1 0,-6 14 0,8-17 0,1-1 0,1 0 0,-1 1 0,1 0 0,0-1 0,1 1 0,-1 0 0,1 0 0,1 0 0,-1 0 0,1 0 0,1 0 0,0 7 0,0-13 0,-1 0 0,1-1 0,-1 1 0,1-1 0,0 1 0,-1-1 0,1 1 0,0-1 0,-1 1 0,1-1 0,0 0 0,0 1 0,-1-1 0,1 0 0,0 1 0,0-1 0,-1 0 0,1 0 0,0 0 0,0 0 0,0 0 0,0 0 0,-1 0 0,1 0 0,1-1 0,21-2 0,-10-1 0,-1-1 0,0 0 0,-1-1 0,1-1 0,-1 0 0,15-12 0,-17 11 0,1 1 0,0 1 0,0-1 0,1 1 0,0 1 0,-1 0 0,2 1 0,12-4 0,-23 8 0,-1 0 0,1 0 0,-1 0 0,1 0 0,-1 0 0,1 0 0,-1 0 0,1 0 0,0 0 0,-1 0 0,1 0 0,-1 0 0,1 0 0,-1 1 0,1-1 0,-1 0 0,1 0 0,-1 1 0,1-1 0,-1 0 0,1 1 0,-1-1 0,1 0 0,-1 1 0,0-1 0,1 1 0,-1-1 0,0 1 0,1-1 0,-1 1 0,0-1 0,1 2 0,1 25 0,-14 38 0,9-51 0,3 13 0,0-27 0,1 1 0,-1-1 0,0 1 0,0-1 0,1 1 0,-1 0 0,0-1 0,1 1 0,-1-1 0,0 0 0,1 1 0,-1-1 0,1 1 0,-1-1 0,1 0 0,-1 1 0,1-1 0,-1 0 0,1 1 0,-1-1 0,1 0 0,-1 0 0,1 1 0,0-1 0,2 0 0,0-1 0,0 1 0,0-1 0,-1 1 0,1-1 0,0 0 0,0 0 0,-1 0 0,1 0 0,-1 0 0,1-1 0,-1 1 0,0-1 0,4-3 0,24-19 0,-19 14 0,0 1 0,1 0 0,0 1 0,0 0 0,1 0 0,0 2 0,18-8 0,-30 14 0,-1 0 0,0 0 0,1 0 0,-1 0 0,0 0 0,1 0 0,-1 0 0,1 0 0,-1 0 0,0 0 0,1 0 0,-1 0 0,0 0 0,1 1 0,-1-1 0,0 0 0,1 0 0,-1 0 0,0 0 0,1 1 0,-1-1 0,0 0 0,1 0 0,-1 1 0,0-1 0,0 0 0,0 1 0,1-1 0,-1 0 0,0 0 0,0 1 0,0-1 0,1 1 0,-1-1 0,0 0 0,0 1 0,0-1 0,0 0 0,0 1 0,0-1 0,0 1 0,-1 24 0,-11 22 0,10-42-1348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4.027"/>
    </inkml:context>
    <inkml:brush xml:id="br0">
      <inkml:brushProperty name="width" value="0.025" units="cm"/>
      <inkml:brushProperty name="height" value="0.025" units="cm"/>
    </inkml:brush>
  </inkml:definitions>
  <inkml:trace contextRef="#ctx0" brushRef="#br0">289 71 7303,'4'-3'1626,"-1"0"1,0 0-1,0-1 1,0 1-1,0-1 0,0 0 1,-1 1-1,3-6 1,-4 8-1306,-1 1 0,0-1-1,1 0 1,-1 0 0,0 1 0,0-1 0,0 0 0,0 0 0,0 1 0,0-1 0,0 0 0,0 0-1,0 0 1,0 1 0,0-1 0,0 0 0,0 0 0,-1 1 0,1-1 0,0 0 0,-1 0 0,1 1-1,0-1 1,-1 0 0,1 1 0,-2-2 0,-18-6 1841,7 6-2162,0 0 0,0 1 0,0 1 0,-1 0 0,1 1 0,0 0 0,-17 5 0,22-5 0,0 2 0,1-1 0,-1 1 0,0 0 0,1 0 0,0 1 0,0 0 0,0 1 0,0-1 0,0 1 0,1 0 0,-10 12 0,14-16 0,1 0 0,0 1 0,0-1 0,-1 1 0,1-1 0,0 1 0,0-1 0,1 1 0,-1 0 0,0-1 0,1 1 0,-1 0 0,1 0 0,-1-1 0,1 1 0,0 0 0,-1 0 0,1 0 0,0-1 0,0 1 0,1 0 0,-1 0 0,1 2 0,0-2 0,0 0 0,1 0 0,-1 0 0,1 0 0,-1 0 0,1-1 0,0 1 0,0-1 0,-1 1 0,1-1 0,0 0 0,0 0 0,1 0 0,-1 0 0,4 2 0,11 2 0,0-1 0,0-1 0,33 3 0,-37-5 0,-8-1 0,0 1 0,0 0 0,0 0 0,0 0 0,0 0 0,0 1 0,-1 0 0,1 0 0,0 0 0,7 5 0,-10-5 0,-1-1 0,1 1 0,-1 0 0,1 0 0,-1 0 0,0 0 0,0 0 0,0 0 0,0 0 0,0 0 0,0 0 0,-1 0 0,1 1 0,-1-1 0,1 0 0,-1 0 0,0 1 0,0-1 0,0 0 0,0 1 0,0-1 0,-1 0 0,1 0 0,-1 1 0,1-1 0,-2 3 0,0-2 0,1 0 0,-1-1 0,0 1 0,0-1 0,0 1 0,0-1 0,0 0 0,0 0 0,0 0 0,-1 0 0,1 0 0,-1-1 0,0 1 0,1-1 0,-1 0 0,0 1 0,-4 0 0,-52 14 0,39-12 0,0-1 0,-1-1 0,1-1 0,-1-1 0,-22-2 0,19-10 0,23 11 0,1 1 0,0 0 0,0-1 0,-1 1 0,1 0 0,0-1 0,0 1 0,-1 0 0,1-1 0,0 1 0,0 0 0,0-1 0,0 1 0,0-1 0,-1 1 0,1-1 0,0 1 0,0 0 0,0-1 0,0 1 0,0-1 0,0 1 0,0 0 0,1-1 0,-1 1 0,0-1 0,0 1 0,0 0 0,0-1 0,0 1 0,1-1 0,-1 1 0,0 0 0,0-1 0,1 1 0,-1 0 0,0 0 0,0-1 0,1 1 0,-1 0 0,0-1 0,1 1 0,-1 0 0,1 0 0,-1 0 0,0-1 0,1 1 0,-1 0 0,0 0 0,1 0 0,-1 0 0,1 0 0,-1 0 0,1 0 0,-1 0 0,0 0 0,1 0 0,-1 0 0,1 0 0,0 0 0,44-11-1796,-6 1-5223,54-20 0,-59 16-2515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4.416"/>
    </inkml:context>
    <inkml:brush xml:id="br0">
      <inkml:brushProperty name="width" value="0.025" units="cm"/>
      <inkml:brushProperty name="height" value="0.025" units="cm"/>
    </inkml:brush>
  </inkml:definitions>
  <inkml:trace contextRef="#ctx0" brushRef="#br0">80 150 3235,'0'0'28454,"10"2"-27552,-6-1-894,0 1 0,0-2 0,0 1 0,0 0 0,0-1 0,0 0 0,0 0 0,0 0 0,0 0 0,0-1 0,0 1 0,0-1 0,0 0 0,0-1 0,0 1 0,0-1 0,0 1 0,-1-1 0,1 0 0,0 0 0,5-6 0,0 1-8,-1 0 0,0 0 0,0-1 0,6-9 0,-12 14 0,0 0 0,0 0 0,0 0 0,0-1 0,-1 1 0,1 0 0,-1-1 0,0 1 0,0-1 0,0 0 0,-1 1 0,1-1 0,-1 1 0,0-1 0,-1-7 0,1 10 0,-1-1 0,0 0 0,0 1 0,0-1 0,0 1 0,0 0 0,0-1 0,0 1 0,0 0 0,-1 0 0,1 0 0,0 0 0,-1 0 0,1 0 0,-1 0 0,1 0 0,-1 0 0,0 1 0,1-1 0,-1 1 0,0-1 0,1 1 0,-1 0 0,0-1 0,0 1 0,1 0 0,-4 0 0,-1 0 0,-1 0 0,0 0 0,0 0 0,1 0 0,-14 4 0,10 0 0,0 1 0,0 0 0,1 1 0,0 0 0,0 1 0,0 0 0,1 0 0,0 1 0,0 0 0,1 0 0,0 0 0,1 1 0,0 1 0,0-1 0,1 1 0,0-1 0,0 2 0,1-1 0,1 0 0,-4 16 0,7-23 0,0-1 0,0 0 0,0 1 0,0-1 0,1 0 0,-1 1 0,1-1 0,0 0 0,-1 0 0,1 0 0,0 1 0,0-1 0,1 0 0,-1 0 0,0 0 0,1 0 0,-1-1 0,1 1 0,-1 0 0,1-1 0,0 1 0,0-1 0,0 1 0,0-1 0,0 0 0,0 0 0,0 0 0,0 0 0,0 0 0,1 0 0,-1-1 0,0 1 0,4 0 0,10 2 0,0-1 0,0 0 0,29-1 0,-33-1 0,7 0-25,49-3-3270,-30-8-3571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5.844"/>
    </inkml:context>
    <inkml:brush xml:id="br0">
      <inkml:brushProperty name="width" value="0.025" units="cm"/>
      <inkml:brushProperty name="height" value="0.025" units="cm"/>
    </inkml:brush>
  </inkml:definitions>
  <inkml:trace contextRef="#ctx0" brushRef="#br0">72 5 15535,'0'0'120,"0"0"0,0-1 0,0 1 1,0 0-1,0 0 0,0 0 1,0 0-1,0 0 0,0-1 0,0 1 1,0 0-1,0 0 0,0 0 0,0 0 1,0 0-1,0 0 0,0-1 0,0 1 1,0 0-1,0 0 0,0 0 0,0 0 1,0 0-1,-1 0 0,1-1 0,0 1 1,0 0-1,0 0 0,0 0 0,0 0 1,0 0-1,0 0 0,0 0 0,-1 0 1,1 0-1,0 0 0,0 0 1,0 0-1,0 0 0,0 0 0,-1 0 1,1 0-1,0 0 0,0 0 0,0 0 1,0 0-1,0 0 0,-1 0 0,1 0 1,0 0-1,0 0 0,0 0 0,0 0 1,0 0-1,0 0 0,-1 0 0,1 0 1,-11 9 1824,-7 12-1582,12-10-44,1 1 1,0-1-1,0 1 0,1 1 1,1-1-1,0 0 0,1 1 1,0 0-1,0-1 0,2 26 1,0-37-303,1-1-1,-1 1 1,1-1 0,-1 1 0,1-1 0,-1 1-1,1-1 1,0 1 0,-1-1 0,1 0-1,-1 1 1,1-1 0,0 0 0,-1 0 0,1 1-1,0-1 1,0 0 0,-1 0 0,1 0 0,0 0-1,-1 0 1,1 0 0,0 0 0,0 0 0,-1 0-1,1 0 1,0 0 0,-1-1 0,1 1 0,1 0-1,22-7 499,-10 0-334,0-1-1,0-1 1,-1 0-1,22-20 1,-19 15 68,0 2 0,23-15 0,-39 27-237,0 0 0,1-1-1,-1 1 1,1 0 0,-1 0 0,0-1-1,1 1 1,-1 0 0,1 0 0,-1 0-1,1 0 1,-1 0 0,1 0 0,-1-1 0,1 1-1,-1 0 1,1 0 0,-1 1 0,1-1-1,-1 0 1,1 0 0,-1 0 0,1 0-1,-1 0 1,1 0 0,-1 1 0,1-1 0,-1 0-1,0 0 1,1 1 0,-1-1 0,1 0-1,-1 1 1,0-1 0,1 0 0,-1 1-1,0-1 1,1 1 0,-1-1 0,0 0 0,0 1-1,1 0 1,4 31 270,-12 35-2,-1-15-131,9-51-138,-1-1 1,0 1-1,0-1 0,1 1 1,-1-1-1,1 1 0,-1-1 0,0 0 1,1 1-1,-1-1 0,1 0 1,-1 1-1,1-1 0,-1 0 0,1 0 1,-1 0-1,1 1 0,-1-1 0,1 0 1,-1 0-1,1 0 0,-1 0 1,1 0-1,-1 0 0,1 0 0,0 0 1,-1 0-1,1 0 0,-1 0 1,1 0-1,-1 0 0,1-1 0,-1 1 1,1 0-1,0-1 0,23-6 101,0-5-105,0-2-1,39-31 1,-40 28-8,1 0-1,36-18 1,-58 34 1,-1 1 0,0-1 0,0 0 0,0 1 0,1-1 0,-1 0 0,0 1 0,1-1 0,-1 1 0,1 0 0,-1 0 0,0-1 0,1 1 0,-1 0 0,1 0 0,-1 0 0,1 0 0,-1 1 0,0-1 0,1 0 0,-1 1 0,1-1 0,-1 1 0,0-1 0,0 1 0,3 1 0,-3-1 0,0 1 0,-1-1 0,1 1 0,0 0 0,0 0 0,-1-1 0,1 1 0,-1 0 0,1 0 0,-1 0 0,0 0 0,0 0 0,0-1 0,0 1 0,0 0 0,0 4 0,-2 5 0,-1 1 0,1-1 0,-2 0 0,1 0 0,-8 15 0,10-24-90,1-1-58,0-1 1,0 1-1,-1-1 0,1 1 0,0-1 1,0 1-1,0-1 0,0 1 1,-1-1-1,1 0 0,0 1 1,0-1-1,-1 1 0,1-1 0,0 1 1,-1-1-1,1 0 0,0 1 1,-1-1-1,1 0 0,-1 1 0,1-1 1,-1 0-1,1 0 0,0 1 1,-1-1-1,1 0 0,-1 0 0,1 0 1,-1 0-1,1 0 0,-1 0 1,1 0-1,-1 1 0,1-1 0,-1-1 1,0 1-1,1 0 0,-1 0 1,1 0-1,-1 0 0,1 0 0,-1 0 1,1-1-1,0 1 0,-1 0 1,0-1-1,-8-10-6349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6.189"/>
    </inkml:context>
    <inkml:brush xml:id="br0">
      <inkml:brushProperty name="width" value="0.025" units="cm"/>
      <inkml:brushProperty name="height" value="0.025" units="cm"/>
    </inkml:brush>
  </inkml:definitions>
  <inkml:trace contextRef="#ctx0" brushRef="#br0">0 1 20788,'0'0'11979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7.029"/>
    </inkml:context>
    <inkml:brush xml:id="br0">
      <inkml:brushProperty name="width" value="0.025" units="cm"/>
      <inkml:brushProperty name="height" value="0.025" units="cm"/>
    </inkml:brush>
  </inkml:definitions>
  <inkml:trace contextRef="#ctx0" brushRef="#br0">232 266 5733,'0'0'17265,"-9"-7"-15002,9 6-2233,-3-1 70,0-1-1,0 0 0,0 1 1,0 0-1,0 0 0,-1 0 1,1 0-1,-1 0 0,1 1 1,-1-1-1,0 1 0,0 0 1,1 0-1,-1 0 0,0 1 1,0-1-1,0 1 0,0 0 1,0 0-1,0 1 0,0-1 1,0 1-1,1 0 0,-1 0 1,0 0-1,-5 2 0,1 1-17,0 1-1,0-1 1,1 1 0,-1 1-1,1-1 1,0 1-1,1 1 1,-1-1 0,1 1-1,1 0 1,-1 0-1,1 1 1,0 0 0,1 0-1,0 0 1,0 0-1,1 1 1,0-1 0,0 1-1,-2 14 1,5-22-80,0 0 1,0 0-1,0 0 0,0 0 1,0 0-1,0 0 0,0-1 1,0 1-1,0 0 1,1 0-1,-1 0 0,0 0 1,0-1-1,1 1 1,-1 0-1,1 0 0,-1 0 1,1-1-1,-1 1 0,1 0 1,-1-1-1,1 1 1,-1 0-1,1-1 0,0 1 1,0-1-1,-1 1 1,1-1-1,0 1 0,0-1 1,-1 0-1,2 1 0,1-1 12,0 1 0,0-1 0,0 0 0,0 0 0,-1 0 0,1-1 0,0 1 0,0-1 0,0 0 0,3-1-1,6-2 62,-1-1-1,-1 0 0,1-1 1,11-8-1,-5 2 44,-1-1 0,0-1 1,-1 0-1,-1-1 0,0-1 0,-1 0 1,-1-1-1,0 0 0,-1-1 0,-1-1 1,-1 1-1,-1-1 0,0-1 0,-1 1 1,-1-1-1,-1-1 0,-1 1 0,-1-1 1,1-26-1,-4 47-119,0 0 0,0 0 0,0 0 0,0 0 1,0 0-1,0-1 0,0 1 0,0 0 0,0 0 0,0 0 0,0 0 0,1 0 1,-1-1-1,0 1 0,0 0 0,0 0 0,0 0 0,0 0 0,0 0 0,0-1 1,-1 1-1,1 0 0,0 0 0,0 0 0,0 0 0,0-1 0,0 1 0,0 0 1,0 0-1,0 0 0,0 0 0,0 0 0,0 0 0,0-1 0,-1 1 0,1 0 1,0 0-1,0 0 0,0 0 0,0 0 0,0 0 0,0 0 0,-1 0 0,1 0 1,0 0-1,0 0 0,0 0 0,0-1 0,0 1 0,-1 0 0,1 0 1,0 0-1,0 0 0,0 0 0,0 0 0,0 0 0,-1 0 0,1 1 0,0-1 1,0 0-1,0 0 0,-10 11-132,-5 19-27,-31 122 373,41-132-172,2 0 0,0 0 0,1 0 0,1 0 0,3 38 0,-2-56-263,1 0 1,0 0-1,0 1 0,0-1 1,0 0-1,0 0 0,0 0 1,0 0-1,1-1 1,-1 1-1,1 0 0,0 0 1,-1-1-1,1 1 0,0-1 1,0 1-1,0-1 0,0 0 1,0 0-1,0 0 0,0 0 1,0 0-1,0-1 0,4 2 1,-2-1-445,-1 0-1,1 0 1,0-1 0,0 1 0,0-1-1,0 0 1,0 0 0,-1 0 0,1-1-1,0 1 1,0-1 0,0 0 0,-1 0 0,6-2-1,8-12-10223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7.590"/>
    </inkml:context>
    <inkml:brush xml:id="br0">
      <inkml:brushProperty name="width" value="0.025" units="cm"/>
      <inkml:brushProperty name="height" value="0.025" units="cm"/>
    </inkml:brush>
  </inkml:definitions>
  <inkml:trace contextRef="#ctx0" brushRef="#br0">28 59 18610,'0'0'9534,"9"5"-8632,-3-2-811,0-1 1,-1 1-1,1-1 0,0 0 0,0 0 0,0 0 1,1-1-1,9 1 0,-13-2-66,0 0-1,0-1 1,-1 1-1,1 0 1,0-1-1,-1 0 1,1 0-1,0 1 1,-1-2 0,1 1-1,-1 0 1,1 0-1,-1-1 1,0 1-1,1-1 1,-1 0 0,0 0-1,0 0 1,0 0-1,0 0 1,-1 0-1,1 0 1,-1-1 0,1 1-1,-1-1 1,2-4-1,-2 6-11,0 0 0,-1-1 0,1 1 0,-1 0 0,1-1-1,-1 1 1,1 0 0,-1-1 0,0 1 0,0-1 0,1 1 0,-1-1 0,0 1-1,-1-1 1,1 1 0,0 0 0,0-1 0,0 1 0,-1-1 0,0-1 0,0 2-12,1 1 0,-1-1 0,0 0 0,0 1 0,1-1 0,-1 0 0,0 1 0,0-1 0,0 1 0,0 0 0,0-1 1,0 1-1,0 0 0,0-1 0,0 1 0,0 0 0,0 0 0,0 0 0,0 0 0,0 0 0,-1 0 0,-2 0-20,0 1-1,-1-1 0,1 1 0,1 0 1,-1 1-1,0-1 0,0 1 0,0-1 1,1 1-1,-1 0 0,1 0 0,-7 6 1,1 1 45,0 2 1,0-1 0,2 1-1,-1 0 1,1 1 0,1 0-1,0 0 1,0 0 0,1 1 0,1 0-1,0-1 1,1 2 0,-2 20-1,4-33-17,1 0-1,0 0 1,0 0-1,0 0 1,1 0 0,-1 0-1,0 0 1,0 0-1,0 0 1,1 0-1,-1 0 1,1 0-1,-1 0 1,1 0-1,-1 0 1,1 0 0,-1 0-1,1 0 1,0 0-1,-1-1 1,1 1-1,0 0 1,0-1-1,0 1 1,0 0-1,0-1 1,1 2 0,1-1 18,0-1 0,0 1 0,0 0 0,1-1 0,-1 1 0,0-1 0,0 0 1,0 0-1,6-1 0,3-1 64,0-1 0,0 0 0,0-1 0,13-5 1,11-10 15,52-35 1,11-7-174,-98 60 57,-1 1-1,1-1 1,-1 1-1,1-1 1,0 1 0,0 0-1,-1-1 1,1 1-1,0 0 1,0-1 0,0 1-1,-1 0 1,1 0-1,0 0 1,0 0-1,0 0 1,-1-1 0,1 2-1,0-1 1,0 0-1,0 0 1,0 0 0,-1 0-1,1 0 1,0 1-1,0-1 1,-1 0 0,1 1-1,0-1 1,0 1-1,-1-1 1,1 0 0,0 1-1,-1 0 1,1-1-1,-1 1 1,1-1-1,0 1 1,-1 0 0,0-1-1,1 1 1,-1 0-1,1 0 1,-1-1 0,0 1-1,1 0 1,-1 0-1,0 0 1,0-1 0,0 1-1,0 0 1,0 0-1,0 0 1,0-1 0,0 1-1,0 0 1,0 1-1,-1 12 90,1 0-1,-2-1 1,-3 16-1,0 5 501,7-35-550,0 1 0,1-1 0,-1 1 0,0-1-1,0 0 1,0 0 0,1 0 0,-1 0 0,0 0-1,-1-1 1,4-1 0,18-17-28,40-32 2,-58 49-7,-1 0 1,1 0-1,0 0 0,0 1 0,1-1 1,-1 1-1,0 1 0,1-1 0,-1 1 1,1 0-1,6-1 0,-11 3-5,0 0 0,0-1 0,0 1 0,-1 0 0,1 0 0,0 0 0,-1 0 0,1 0 0,0 0 0,-1 0 0,1 0 0,-1 0 0,0 0 0,1 0 0,-1 0 0,0 0-1,0 0 1,0 1 0,1-1 0,-1 0 0,0 0 0,-1 0 0,1 0 0,0 2 0,-1 36 151,1-34-143,-3 15 346,3 10-2134,0-29 1515,1 0 1,-1-1-1,1 1 1,-1 0 0,1-1-1,0 1 1,-1 0-1,1-1 1,0 1 0,0-1-1,0 1 1,-1-1-1,1 0 1,0 1 0,0-1-1,0 0 1,0 1-1,0-1 1,-1 0 0,1 0-1,0 0 1,0 0-1,0 0 1,0 0-1,0 0 1,0 0 0,0 0-1,0 0 1,0-1-1,0 1 1,0-1 0,22-4-6460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8.025"/>
    </inkml:context>
    <inkml:brush xml:id="br0">
      <inkml:brushProperty name="width" value="0.025" units="cm"/>
      <inkml:brushProperty name="height" value="0.025" units="cm"/>
    </inkml:brush>
  </inkml:definitions>
  <inkml:trace contextRef="#ctx0" brushRef="#br0">0 338 18578,'0'0'13351,"14"-10"-12620,36-27-704,-3-1 0,-1-3-1,48-55 1,-79 78-27,-2 0 0,0-1 0,-2-1 0,10-20 0,-99 232 0,67-167 5,-21 53 10,29-71-26,1 0 1,1 0-1,-1-1 1,1 1-1,0 0 1,1 0-1,0 0 1,0 0-1,1 8 1,-1-14-148,1 0 1,-1 0 0,1-1 0,-1 1 0,1 0 0,-1-1-1,1 1 1,0-1 0,-1 1 0,1-1 0,0 1 0,-1-1-1,1 1 1,0-1 0,0 0 0,0 1 0,-1-1 0,1 0-1,0 0 1,0 0 0,0 0 0,-1 1 0,1-1-1,0 0 1,0 0 0,0-1 0,0 1 0,0 0 0,-1 0-1,1 0 1,0 0 0,0-1 0,0 1 0,-1 0 0,1-1-1,0 1 1,-1-1 0,2 0 0,32-17-8084,-10-3-717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8.506"/>
    </inkml:context>
    <inkml:brush xml:id="br0">
      <inkml:brushProperty name="width" value="0.025" units="cm"/>
      <inkml:brushProperty name="height" value="0.025" units="cm"/>
    </inkml:brush>
  </inkml:definitions>
  <inkml:trace contextRef="#ctx0" brushRef="#br0">189 34 17264,'0'0'11932,"-12"-7"-10806,5 2-966,5 2-140,0 1 1,0 1-1,-1-1 1,1 0 0,0 0-1,-1 1 1,0 0-1,1-1 1,-1 1 0,0 0-1,1 0 1,-1 0 0,0 1-1,0-1 1,0 1-1,0-1 1,0 1 0,0 0-1,1 0 1,-1 1-1,0-1 1,0 0 0,0 1-1,0 0 1,0-1 0,1 1-1,-6 3 1,-3 4 57,0 1 0,0 0 0,-16 19 0,24-25-51,0 1 1,0-1-1,1 1 1,-1-1-1,1 1 1,0 0-1,0 0 1,0 0-1,1 0 1,-1 0-1,1 0 1,0 0-1,0 1 1,0-1-1,1 0 1,-1 7-1,2-11-18,-1 1 1,1 0-1,0 0 0,-1-1 1,1 1-1,0 0 0,0-1 0,-1 1 1,1 0-1,0-1 0,0 1 1,0-1-1,0 1 0,0-1 0,-1 0 1,1 1-1,0-1 0,0 0 1,0 0-1,0 0 0,0 0 0,0 0 1,0 0-1,0 0 0,0 0 1,2 0-1,30-4 242,-26 1-258,0 0 0,0-1-1,0 0 1,0 0 0,-1-1 0,1 0 0,-1 0-1,0 0 1,-1-1 0,6-6 0,-4 4-176,1 0 0,0 1 1,0-1-1,10-5 0,-17 13 174,0 0 1,-1 0-1,1 1 0,-1-1 0,1 0 1,-1 0-1,1 0 0,-1 1 0,1-1 1,-1 0-1,1 1 0,-1-1 1,0 0-1,1 1 0,-1-1 0,1 1 1,-1-1-1,0 1 0,1-1 1,-1 1-1,0-1 0,0 1 0,0-1 1,1 1-1,-1-1 0,0 1 0,0-1 1,0 1-1,0-1 0,0 1 1,0-1-1,0 1 0,0 0 0,0-1 1,0 1-1,0-1 0,0 2 1,3 32-295,-2-28 275,5 57 717,31 121-1,-37-183-681,1 1-1,-1-1 0,0 0 0,0 0 0,1 0 0,-1 1 1,0-1-1,0 0 0,0 0 0,0 1 0,0-1 0,-1 0 1,1 0-1,0 0 0,0 1 0,-1-1 0,1 0 0,-1 0 1,1 0-1,-1 0 0,0 0 0,1 0 0,-1 0 0,0 0 1,0 0-1,1 0 0,-1 0 0,0 0 0,0-1 0,-2 2 1,0 0 16,-1-1 0,0 1 0,0-1 1,0 0-1,0 0 0,0 0 1,0-1-1,0 1 0,-7-1 1,-2 0 22,0-1 1,0 0 0,0-1 0,0-1-1,-20-6 1,24 5-76,1 0-1,-1 0 1,1-1 0,-10-6-1,17 10-12,0 1-1,0-1 1,0 0-1,0 1 1,0-1-1,0 0 0,0 0 1,0 0-1,1 0 1,-1 0-1,0 0 1,1 0-1,-1 0 1,0 0-1,1 0 1,-1 0-1,1 0 1,0 0-1,-1 0 1,1 0-1,0-1 0,0 1 1,-1 0-1,1 0 1,0 0-1,0-1 1,0 1-1,1 0 1,-1 0-1,0 0 1,0 0-1,1-1 1,-1 1-1,0 0 1,1 0-1,-1 0 0,1 0 1,0 0-1,-1 0 1,1 0-1,0 0 1,0 0-1,-1 0 1,1 0-1,2 0 1,15-14-5799,4-1-3575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9.146"/>
    </inkml:context>
    <inkml:brush xml:id="br0">
      <inkml:brushProperty name="width" value="0.025" units="cm"/>
      <inkml:brushProperty name="height" value="0.025" units="cm"/>
    </inkml:brush>
  </inkml:definitions>
  <inkml:trace contextRef="#ctx0" brushRef="#br0">245 18 17200,'0'0'3241,"-9"-3"-161,7 1-2856,-3 0 1,0 0 0,1 0-1,-1 1 1,0 0 0,0-1 0,0 1-1,0 1 1,0-1 0,0 1 0,0 0-1,0 0 1,0 0 0,-1 1 0,1 0-1,0 0 1,1 0 0,-1 1 0,0-1-1,-7 4 1,2 3-53,0 0 1,0 1-1,0 0 0,1 0 1,1 1-1,-1 1 1,2-1-1,-1 1 0,2 0 1,-1 1-1,1 0 0,1 0 1,0 0-1,1 0 0,1 1 1,-1 0-1,2-1 0,0 1 1,0 0-1,2 24 0,-1-35-159,1 0-1,0 0 0,0 0 0,0 0 0,1 1 0,-1-1 0,0 0 1,1 0-1,0 0 0,-1 0 0,1 0 0,0 0 0,0 0 0,0 0 1,0-1-1,0 1 0,1 0 0,-1 0 0,0-1 0,1 1 1,-1-1-1,1 0 0,0 1 0,-1-1 0,1 0 0,0 0 0,0 0 1,0 0-1,0 0 0,0 0 0,0 0 0,0-1 0,0 1 0,0-1 1,0 0-1,0 0 0,0 1 0,1-1 0,1-1 0,0 1 8,0 0 0,0-1 1,0 0-1,0 0 0,0 0 0,0 0 0,0 0 0,-1-1 0,1 0 0,-1 0 0,1 0 0,-1 0 0,1 0 0,-1-1 1,0 1-1,0-1 0,0 0 0,-1 0 0,1 0 0,2-4 0,-3 3-20,0 1 0,0-1 0,0 0 0,-1 0 0,1 0 0,-1 0 0,0 0 0,0 0 0,0 0 0,-1 0 0,0 0 0,1 0 0,-2 0 0,1-1 0,0 1 0,-1 0 0,-1-5 0,1 6 0,0 1 0,0 0 0,0 0 0,-1 0 0,1 0 0,-1 0 0,1 0 0,-1 0 0,0 1 0,0-1 0,1 1 0,-1-1 0,0 1 0,-1-1 0,1 1 0,0 0 0,0 0 0,0 0 0,-1 1 0,1-1 0,-1 0 0,1 1 0,0-1 0,-1 1 0,1 0 0,-1 0 0,1 0 0,-1 0 0,-2 1 0,3-1-67,1 0 0,-1 0 0,1 1 0,-1-1 0,1 0 0,-1 1-1,1-1 1,0 1 0,-1 0 0,1-1 0,-1 1 0,1 0 0,0 0 0,0 0 0,-1 0 0,1 0 0,0 0 0,0 0-1,0 1 1,0-1 0,0 0 0,1 0 0,-1 1 0,0-1 0,1 1 0,-1-1 0,1 1 0,-1-1 0,1 1 0,-1-1-1,1 1 1,0-1 0,0 1 0,0-1 0,0 1 0,0-1 0,0 1 0,0-1 0,1 1 0,-1-1 0,0 1 0,1-1-1,-1 1 1,1-1 0,0 1 0,-1-1 0,1 0 0,0 1 0,0-1 0,0 0 0,0 0 0,2 2 0,7 2-1081,-1-2 1,1 1 0,0-1-1,0 0 1,0-1 0,1-1-1,-1 1 1,1-2 0,-1 1 0,21-3-1,-10 2-2247,26 0-7783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29.488"/>
    </inkml:context>
    <inkml:brush xml:id="br0">
      <inkml:brushProperty name="width" value="0.025" units="cm"/>
      <inkml:brushProperty name="height" value="0.025" units="cm"/>
    </inkml:brush>
  </inkml:definitions>
  <inkml:trace contextRef="#ctx0" brushRef="#br0">164 139 15599,'0'0'6481,"-9"-3"-4266,6 1-2131,0 1-1,0 0 1,0 0 0,-1 0-1,1 0 1,0 0 0,-1 1 0,1 0-1,-1-1 1,1 1 0,0 0-1,-1 1 1,1-1 0,-1 1-1,1-1 1,0 1 0,-1 0-1,1 0 1,0 1 0,0-1 0,0 1-1,0-1 1,0 1 0,0 0-1,0 0 1,1 0 0,-1 1-1,1-1 1,-1 1 0,-1 2-1,-2 1 115,1 0 0,0 0 0,0 0 0,0 1-1,1-1 1,0 1 0,0 0 0,1 1 0,0-1-1,0 1 1,1-1 0,-1 1 0,2 0 0,-1 0-1,1-1 1,1 1 0,-1 0 0,2 10 0,-1-17-182,0 0 1,0 1 0,1-1 0,-1 0 0,1 1 0,-1-1-1,1 0 1,0 1 0,-1-1 0,1 0 0,0 0-1,0 0 1,0 0 0,0 0 0,0 0 0,0 0-1,0 0 1,0 0 0,0 0 0,0-1 0,1 1-1,-1 0 1,2 0 0,0 0 59,1 0-1,-1-1 1,1 1-1,-1-1 1,1 1 0,-1-1-1,1 0 1,-1-1-1,6 0 1,-1 0 41,0-1 1,-1 0-1,1-1 0,0 1 1,-1-2-1,1 1 0,11-8 1,-11 3-116,0 1 0,0-1 0,0-1 1,-1 0-1,-1 0 0,1 0 0,-1 0 0,-1-1 1,0 0-1,-1-1 0,7-19 0,-9 22-2,0 1 0,0 0-1,0-1 1,-1 1 0,-1-1 0,1 1-1,-1-1 1,0 1 0,-1-1 0,0 1-1,0-1 1,-1 1 0,0-1-1,0 1 1,0 0 0,-1 0 0,0 0-1,-7-9 1,9 14-156,0 0 0,0 0 0,-1 0 0,1 0 0,-1 1 0,1-1 0,-1 1 0,0-1 0,0 1 0,0 0 0,0-1 0,0 1-1,0 0 1,0 0 0,0 1 0,0-1 0,0 0 0,0 1 0,-1-1 0,1 1 0,0 0 0,0 0 0,-1 0 0,-2 0 0,4 0-55,-1 1 0,0 0-1,0-1 1,0 1 0,0 0 0,1 0-1,-1 0 1,0 0 0,1 0 0,-1 1 0,1-1-1,0 0 1,-1 1 0,1-1 0,0 1 0,0 0-1,0-1 1,0 1 0,0 0 0,0 0 0,0-1-1,0 1 1,1 0 0,-1 0 0,1 0-1,-1 3 1,-1 18-4140,1 2-1457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04.192"/>
    </inkml:context>
    <inkml:brush xml:id="br0">
      <inkml:brushProperty name="width" value="0.025" units="cm"/>
      <inkml:brushProperty name="height" value="0.025" units="cm"/>
    </inkml:brush>
  </inkml:definitions>
  <inkml:trace contextRef="#ctx0" brushRef="#br0">21 2 15407,'3'-2'8712,"-3"5"-6726,1 16-1218,-1 7 450,0 7-33,0 5-417,0 3-415,-1-1-161,-6-2-32,1-7-96,1-4-32,3-7-32,-1-7-544,3-6-866,0-22-12267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30.047"/>
    </inkml:context>
    <inkml:brush xml:id="br0">
      <inkml:brushProperty name="width" value="0.025" units="cm"/>
      <inkml:brushProperty name="height" value="0.025" units="cm"/>
    </inkml:brush>
  </inkml:definitions>
  <inkml:trace contextRef="#ctx0" brushRef="#br0">1 233 19506,'0'0'8478,"10"-2"-7021,7-2-1166,-1-2 0,0 0-1,0 0 1,0-2 0,-1 0 0,24-16-1,-28 16-160,0 0-1,-1-1 0,0 0 0,0 0 0,-1-1 0,0-1 0,-1 1 0,0-1 0,12-23 0,-19 32-129,0 0 0,0 0 0,0 0 0,0 0 0,-1 0 0,1 0 0,-1 0 0,0 0 0,1 0 0,-1 0 0,0-1 0,0 1 0,-1-3 0,1 4 0,0 0 0,-1 1 0,1-1 0,0 1 0,-1-1 0,1 0 0,0 1 0,-1-1 0,1 1 0,-1-1 0,1 1 0,-1-1 0,1 1 0,-1-1 0,0 1 0,1 0 0,-1-1 0,1 1 0,-1 0 0,0-1 0,1 1 0,-1 0 0,0 0 0,1 0 0,-1-1 0,-1 1 0,-1 0 0,0 1 0,-1-1 0,1 0 0,0 1 0,0 0 0,-1 0 0,1 0 0,0 0 0,0 0 0,0 1 0,1 0 0,-1-1 0,0 1 0,0 0 0,-3 3 0,1-1 0,0 1 0,0-1 0,0 1 0,1 0 0,0 0 0,0 0 0,0 1 0,0-1 0,1 1 0,0 0 0,0 0 0,1 0 0,0 0 0,0 0 0,0 1 0,1-1 0,-2 13 0,3-17 0,1-1 0,-1 0 0,1 0 0,-1 1 0,1-1 0,-1 0 0,1 0 0,0 0 0,-1 0 0,1 0 0,0 0 0,0 0 0,0 0 0,0 0 0,0 0 0,0 0 0,0 0 0,0-1 0,0 1 0,0 0 0,0-1 0,0 1 0,1-1 0,-1 1 0,0-1 0,0 0 0,1 0 0,-1 1 0,2-1 0,46 4 0,-39-4 0,176-9 0,-21 0 0,-168 8 0,-1 0 0,1 0 0,0-1 0,0 1 0,0-1 0,0 0 0,0 0 0,0 0 0,1 0 0,-1 0 0,1 0 0,-1-1 0,1 0 0,0 1 0,0-1 0,0 0 0,0 0 0,0 0 0,1 0 0,-2-4 0,-4-7 0,1 0 0,0 0 0,-6-25 0,12 38 0,0 1 1,0-1-1,0 0 1,0 0-1,0 1 0,1-1 1,-1 0-1,0 1 1,0-1-1,0 0 0,1 1 1,-1-1-1,0 0 1,1 1-1,-1-1 0,1 0 1,-1 1-1,1-1 0,-1 1 1,1-1-1,-1 1 1,1-1-1,-1 1 0,1-1 1,0 1-1,-1 0 1,1-1-1,-1 1 0,1 0 1,0 0-1,0-1 1,-1 1-1,1 0 0,0 0 1,-1 0-1,1 0 1,0 0-1,0 0 0,-1 0 1,2 0-1,42 1-601,-31-1-58,-9 0 288,65 1-11531,-28-1-3248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31.321"/>
    </inkml:context>
    <inkml:brush xml:id="br0">
      <inkml:brushProperty name="width" value="0.025" units="cm"/>
      <inkml:brushProperty name="height" value="0.025" units="cm"/>
    </inkml:brush>
  </inkml:definitions>
  <inkml:trace contextRef="#ctx0" brushRef="#br0">38 183 12684,'-3'-1'1975,"-26"-18"5468,23 10-1385,41-2-4318,-10 4-1568,-1-2 0,1 0 0,-2-2 0,0-1 0,0 0 0,-1-2 0,0 0-1,-2-2 1,22-20 0,-42 36-176,1 0-1,-1-1 0,0 1 0,0 0 1,0 0-1,0 0 0,0 0 1,0 0-1,0-1 0,0 1 0,1 0 1,-1 0-1,0 0 0,0 0 0,0 0 1,0 0-1,0 0 0,1 0 1,-1-1-1,0 1 0,0 0 0,0 0 1,0 0-1,0 0 0,1 0 1,-1 0-1,0 0 0,0 0 0,0 0 1,1 0-1,-1 0 0,0 0 1,0 0-1,0 0 0,0 0 0,0 1 1,1-1-1,-1 0 0,0 0 1,0 0-1,0 0 0,0 0 0,1 0 1,-1 0-1,0 0 0,0 0 1,0 1-1,0-1 0,0 0 0,0 0 1,0 0-1,0 0 0,1 0 1,-1 1-1,0-1 0,0 0 0,0 0 1,0 0-1,0 0 0,0 1 1,0-1-1,0 0 0,0 0 0,0 0 1,0 0-1,0 1 0,0-1 0,0 23-153,-8 32 144,7-53 21,-24 199 521,20-134-159,-4 1-1,-33 129 1,41-195-369,0 1 0,0 0 0,0-1 0,0 1 0,0-1 0,0 0 0,-1 1 0,1-1 0,-1 0 0,1 0 0,-1 0 0,0 0 0,0 0 0,0 0 0,0-1 0,0 1 0,-1 0 0,1-1 0,0 0 0,-1 0 0,-2 2 0,3-3 0,-1 0 0,1 0 0,0 0 0,0 0 0,-1 0 0,1-1 0,0 1 0,0-1 0,-1 1 0,1-1 0,0 0 0,0 0 0,0 0 0,0 0 0,0 0 0,0 0 0,0-1 0,0 1 0,1 0 0,-1-1 0,1 0 0,-1 1 0,1-1 0,-1 0 0,-1-3 0,-4-6 8,-1 0-1,2-1 1,-1 0-1,2 0 1,0 0-1,0-1 1,1 0 0,-4-22-1,7 30-32,0 0-1,0 0 1,1 0-1,-1 0 1,1 0 0,1 0-1,-1 0 1,1 0-1,-1 0 1,1 0 0,1 0-1,-1 0 1,1 0-1,0 0 1,0 1 0,0-1-1,1 1 1,-1-1-1,1 1 1,0 0-1,1 0 1,-1 0 0,1 1-1,-1-1 1,7-3-1,46-21-5823,2 9-3389,-38 12 5406,15-4-6252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31.678"/>
    </inkml:context>
    <inkml:brush xml:id="br0">
      <inkml:brushProperty name="width" value="0.025" units="cm"/>
      <inkml:brushProperty name="height" value="0.025" units="cm"/>
    </inkml:brush>
  </inkml:definitions>
  <inkml:trace contextRef="#ctx0" brushRef="#br0">102 57 9289,'0'0'20702,"-8"-2"-19848,5 1-816,0 1-1,0-1 1,0 1 0,0 0-1,0 0 1,0 0 0,-1 0-1,1 0 1,0 1 0,0-1-1,0 1 1,0 0 0,1 0-1,-1 0 1,0 0 0,0 1-1,0-1 1,1 1 0,-1-1-1,1 1 1,-1 0 0,1 0-1,0 0 1,0 1 0,0-1-1,0 0 1,0 1 0,0-1-1,1 1 1,-1 0 0,1-1-1,0 1 1,-1 0 0,1 0-1,1 0 1,-2 4 0,1-5-29,0 1 0,0-1 1,1 1-1,-1-1 0,1 1 1,-1-1-1,1 1 1,0 0-1,0-1 0,0 1 1,0-1-1,0 1 0,1 0 1,-1-1-1,2 5 1,-1-6-2,0 0 1,0 1 0,0-1-1,0 0 1,0 0 0,0 1 0,0-1-1,0 0 1,0 0 0,0 0-1,1 0 1,-1 0 0,1-1 0,-1 1-1,0 0 1,1-1 0,-1 1-1,1-1 1,1 1 0,2 0 4,0-1-1,0 0 1,0 0 0,0 0 0,0 0-1,0-1 1,0 0 0,0 0 0,-1 0-1,1-1 1,0 1 0,-1-1 0,1 0-1,-1-1 1,7-3 0,1-2-13,-1 0 0,1-1 0,-1 0 0,-1-1 0,0 0 0,0-1 0,-1 0 0,-1-1 0,1 0 0,-2 0 0,0 0 0,8-20 0,-21 52-34,-13 47-592,18-62 453,0 1 1,0-1-1,1 1 1,-1-1 0,1 0-1,1 1 1,-1-1-1,1 1 1,0-1-1,1 6 1,10 2-4350,7-8-1980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32.939"/>
    </inkml:context>
    <inkml:brush xml:id="br0">
      <inkml:brushProperty name="width" value="0.025" units="cm"/>
      <inkml:brushProperty name="height" value="0.025" units="cm"/>
    </inkml:brush>
  </inkml:definitions>
  <inkml:trace contextRef="#ctx0" brushRef="#br0">53 1 6022,'0'0'17563,"0"10"-16325,-1 17-360,-1 1-1,-1 0 1,-2-1-1,-9 30 1,6-24 11,1 1 0,2-1 0,-2 43 0,7-75-889,0 0 0,0-1 0,0 1 0,0 0 0,0 0 0,1 0 0,-1 0 0,0 0 0,0 0 0,1-1 0,-1 1 0,1 0 0,-1 0 0,1-1 0,-1 1 0,1 0 0,-1-1 0,1 1 0,0 0 0,-1-1 0,1 1 0,0-1 0,0 1 0,-1-1 0,1 1 0,0-1 0,0 0 0,0 1 0,-1-1 0,1 0 0,0 0 0,0 1 0,0-1 0,0 0 0,0 0 0,0 0 0,-1 0 0,1 0 0,0 0 0,0-1 0,0 1 0,0 0 0,0 0 0,0-1 0,-1 1 0,1 0 0,1-1 0,4-1 0,-1 0 0,1 0 0,-1-1 0,0 1 0,0-1 0,8-6 0,0-3 0,0 0 0,-1-1 0,-1-1 0,0 0 0,16-28 0,-27 43 0,0 0 0,-1 1 0,1-1 0,0 1 0,-1-1 0,1 0 0,0 1 0,0-1 0,0 1 0,0-1 0,1 0 0,-1 1 0,0-1 0,1 1 0,-1-1 0,0 0 0,1 1 0,0-1 0,-1 0 0,1 0 0,0 1 0,-1-1 0,1 0 0,0 0 0,0 0 0,0 0 0,0 0 0,2 1 0,0 1 0,0-1 0,0 0 0,0 1 0,0-1 0,0-1 0,0 1 0,0 0 0,1-1 0,-1 1 0,0-1 0,5 1 0,13 0 0,-16-2 0,-1 0 0,1 0 0,-1 1 0,1 0 0,-1 0 0,0 0 0,7 3 0,-9-3 0,-1 1 0,1-1 0,0 0 0,-1 1 0,1-1 0,-1 1 0,0 0 0,0-1 0,1 1 0,-1 0 0,0 0 0,0-1 0,-1 1 0,1 0 0,0 0 0,-1 0 0,1 0 0,-1 0 0,1 0 0,-1 4 0,2 56 0,7-75 0,1-11 0,5-107 0,41 159 0,-48-26 0,1 0 0,0 0 0,0-1 0,1 0 0,-1-1 0,0 0 0,0 0 0,0-1 0,0 0 0,0-1 0,10-2 0,-15 3 0,0 0 0,-1 0 0,1 0 0,0-1 0,-1 1 0,0-1 0,1 0 0,-1 0 0,0 0 0,0 0 0,0 0 0,0-1 0,0 0 0,-1 1 0,1-1 0,-1 0 0,1 0 0,-1-1 0,0 1 0,-1 0 0,1-1 0,0 1 0,-1-1 0,0 1 0,0-1 0,0 0 0,0 1 0,-1-1 0,1-4 0,-1 8 0,0-1 0,-1 1 0,1-1 0,0 1 0,-1 0 0,1-1 0,0 1 0,-1-1 0,1 1 0,0 0 0,-1-1 0,1 1 0,-1 0 0,1 0 0,-1-1 0,1 1 0,-1 0 0,1 0 0,0 0 0,-1-1 0,1 1 0,-1 0 0,0 0 0,1 0 0,-1 0 0,1 0 0,-1 0 0,1 0 0,-1 0 0,1 0 0,-1 0 0,1 0 0,-1 1 0,1-1 0,-1 0 0,1 0 0,-1 0 0,1 1 0,0-1 0,-1 0 0,1 1 0,-1-1 0,1 0 0,0 1 0,-1-1 0,1 0 0,-1 1 0,-24 16 0,-21 38 0,43-50 0,0-1 0,0 1 0,0 0 0,1 0 0,0 0 0,0 0 0,1 1 0,-1-1 0,1 0 0,-1 11 0,2-15 0,1-1 0,-1 1 0,0 0 0,1 0 0,-1-1 0,0 1 0,1 0 0,-1-1 0,1 1 0,-1 0 0,1-1 0,0 1 0,-1-1 0,1 1 0,0-1 0,-1 1 0,1-1 0,0 1 0,-1-1 0,1 0 0,0 1 0,0-1 0,0 0 0,-1 0 0,1 1 0,0-1 0,0 0 0,0 0 0,-1 0 0,1 0 0,0 0 0,1-1 0,34 0 0,-33 0 0,16-2 0,1-2 0,-1 0 0,0-1 0,19-9 0,-22 8 0,-1 1 0,1 1 0,0 0 0,0 1 0,1 1 0,28-3 0,-44 7 0,0-1 0,1 1 0,-1 0 0,0 0 0,1-1 0,-1 1 0,0 0 0,0 0 0,0 0 0,0 0 0,0 1 0,0-1 0,0 0 0,0 0 0,0 1 0,-1-1 0,1 0 0,0 1 0,-1-1 0,1 0 0,-1 1 0,0-1 0,1 1 0,-1-1 0,0 1 0,0-1 0,0 1 0,0 2 0,0-1 0,0-1 0,1 1 0,-1 0 0,1-1 0,0 1 0,-1-1 0,1 1 0,0-1 0,1 1 0,-1-1 0,0 0 0,1 0 0,-1 0 0,1 1 0,3 2 0,-1-3 0,1-1 0,0 1 0,0-1 0,0 1 0,0-1 0,0-1 0,1 1 0,-1-1 0,0 0 0,9-1 0,50-10 0,-20-3 0,-30 8 0,1 1 0,0 1 0,0 0 0,21-2 0,-36 6 0,1 0 0,-1 0 0,0 0 0,0 0 0,1 1 0,-1-1 0,0 0 0,1 0 0,-1 0 0,0 1 0,0-1 0,0 0 0,1 0 0,-1 1 0,0-1 0,0 0 0,0 0 0,1 1 0,-1-1 0,0 0 0,0 1 0,0-1 0,0 0 0,0 0 0,0 1 0,0-1 0,0 0 0,0 1 0,0-1 0,0 0 0,0 1 0,0-1 0,0 0 0,0 1 0,0-1 0,0 0 0,0 1 0,0-1 0,0 0 0,-1 0 0,1 1 0,0-1 0,0 0 0,0 1 0,0-1 0,-1 0 0,1 0 0,0 0 0,0 1 0,-1-1 0,1 0 0,-11 18 0,11-17 0,-18 30-4196,13-29-3011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3.331"/>
    </inkml:context>
    <inkml:brush xml:id="br0">
      <inkml:brushProperty name="width" value="0.025" units="cm"/>
      <inkml:brushProperty name="height" value="0.025" units="cm"/>
    </inkml:brush>
  </inkml:definitions>
  <inkml:trace contextRef="#ctx0" brushRef="#br0">34 0 10025,'0'0'9460,"0"11"-7800,-20 170 3873,8-90-4179,11-38-1523,1-52 60,0 0 0,0 0 0,0-1 0,0 1 0,0 0 0,1 0 0,-1-1 0,0 1 0,0 0 0,1 0 0,-1-1 0,1 1 0,-1 0 0,0-1 0,1 1 0,-1 0 0,1-1 1,0 1-1,-1-1 0,1 1 0,-1-1 0,2 1 0,-1-1-140,0 0-1,0 0 1,0 0 0,0-1 0,0 1 0,0 0-1,0-1 1,0 1 0,0-1 0,0 1 0,0-1 0,0 1-1,0-1 1,0 0 0,0 0 0,0 1 0,-1-1 0,1 0-1,0 0 1,-1 0 0,2-1 0,14-23-5346,0-8-3400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3.673"/>
    </inkml:context>
    <inkml:brush xml:id="br0">
      <inkml:brushProperty name="width" value="0.025" units="cm"/>
      <inkml:brushProperty name="height" value="0.025" units="cm"/>
    </inkml:brush>
  </inkml:definitions>
  <inkml:trace contextRef="#ctx0" brushRef="#br0">67 0 17040,'0'0'5317,"-21"74"-3779,9-38-225,0 4-160,3 2-224,3-3-321,2-3-255,2-2-193,2-5-96,0-7 32,0-4-256,5-5-1538,2-7-1056,-4-3-994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4.018"/>
    </inkml:context>
    <inkml:brush xml:id="br0">
      <inkml:brushProperty name="width" value="0.025" units="cm"/>
      <inkml:brushProperty name="height" value="0.025" units="cm"/>
    </inkml:brush>
  </inkml:definitions>
  <inkml:trace contextRef="#ctx0" brushRef="#br0">0 186 14318,'0'0'8744,"59"-21"-8680,-23 16-32,2-1-1505,1 1-1731,0 0-2753</inkml:trace>
  <inkml:trace contextRef="#ctx0" brushRef="#br0" timeOffset="1">637 1 12268,'0'0'6950,"-16"58"-5605,8-27 33,0 3-385,-1 2-481,3 0-256,0-5-159,5-3-1,1-7-64,0-6-673,0-4-1857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4.484"/>
    </inkml:context>
    <inkml:brush xml:id="br0">
      <inkml:brushProperty name="width" value="0.025" units="cm"/>
      <inkml:brushProperty name="height" value="0.025" units="cm"/>
    </inkml:brush>
  </inkml:definitions>
  <inkml:trace contextRef="#ctx0" brushRef="#br0">27 39 14670,'10'-3'2664,"17"-5"-1335,0 0 0,0 2 1,1 1-1,0 1 0,0 1 0,0 2 1,44 2-1,-69 0-1328,-1-1-1,0 0 1,0 0 0,0 1 0,0-1 0,0 1 0,0 0-1,0-1 1,0 1 0,0 0 0,0 0 0,0 0 0,-1 1-1,1-1 1,0 0 0,-1 1 0,1-1 0,-1 1 0,1-1 0,-1 1-1,0 0 1,1 0 0,-1-1 0,0 1 0,0 0 0,-1 0-1,1 0 1,0 0 0,-1 0 0,1 0 0,-1 1 0,1-1-1,-1 3 1,0-1 41,-1-1 0,1 1 0,-1-1-1,0 1 1,0-1 0,0 1 0,-1-1-1,1 0 1,-1 1 0,1-1 0,-1 0-1,0 0 1,-1 0 0,1 0 0,0-1 0,-1 1-1,1 0 1,-7 3 0,-16 10 622,0-1 1,-38 16-1,50-25-618,13-1-594,13 1 65,23 6-314,-27-9 522,2 0-58,1 1 24,0 0 0,-1 1-1,1 0 1,-1 1 0,16 10 0,-24-14 281,-1 0 0,1 0 1,-1 0-1,0 1 0,0-1 1,0 1-1,0-1 1,0 1-1,-1-1 0,1 1 1,-1 0-1,0 0 0,0 0 1,0 0-1,0 0 1,0 0-1,-1 0 0,1 0 1,-1 0-1,0 0 0,0 0 1,0 0-1,0 1 1,0-1-1,-1 0 0,0 0 1,1 0-1,-3 3 0,1-1 153,0 0 0,-1-1 0,0 0 0,0 1 0,0-1 0,0 0 0,-1 0 0,0-1 0,1 1 0,-1-1 0,-1 0 0,1 0 0,0 0 0,-1-1 0,1 1 0,-1-1 0,-8 3-1,-12 3 703,1 0-1,-29 4 0,52-12-797,-17 5 255,-1-1 0,0-1 1,1-1-1,-1 0 0,0-2 0,0 0 1,-22-4-1,40 4-348,1 0 0,-1 0 1,0 0-1,0 0 0,0-1 0,0 1 0,1 0 1,-1 0-1,0-1 0,0 1 0,1-1 0,-1 1 1,0-1-1,1 1 0,-1-1 0,0 0 1,1 1-1,-1-1 0,1 1 0,-1-1 0,1 0 1,-1 0-1,1 1 0,0-1 0,-1 0 0,1 0 1,0 0-1,0 1 0,-1-1 0,1 0 0,0 0 1,0 0-1,0 0 0,0 0 0,0 1 0,0-1 1,0 0-1,0 0 0,1-1 0,0 0-391,0-1-1,0 1 1,0-1-1,0 1 1,0 0-1,1 0 0,-1-1 1,1 1-1,-1 0 1,1 0-1,4-3 1,15-11-6229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6.412"/>
    </inkml:context>
    <inkml:brush xml:id="br0">
      <inkml:brushProperty name="width" value="0.025" units="cm"/>
      <inkml:brushProperty name="height" value="0.025" units="cm"/>
    </inkml:brush>
  </inkml:definitions>
  <inkml:trace contextRef="#ctx0" brushRef="#br0">0 1 16688,'0'0'13068,"80"5"-12876,-38-1-128,-2-3-32,0 1-832,-7-1-1507,-7-1-1152,-7 0-1538,-9 0-4227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6.739"/>
    </inkml:context>
    <inkml:brush xml:id="br0">
      <inkml:brushProperty name="width" value="0.025" units="cm"/>
      <inkml:brushProperty name="height" value="0.025" units="cm"/>
    </inkml:brush>
  </inkml:definitions>
  <inkml:trace contextRef="#ctx0" brushRef="#br0">0 43 15407,'0'0'9545,"65"14"-8200,-17-19-929,4-1-352,1-1 0,-5 2-320,-5 0-1506,3-3-2145,1 2-1634,-1-2-3876,1 2 4964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04.739"/>
    </inkml:context>
    <inkml:brush xml:id="br0">
      <inkml:brushProperty name="width" value="0.025" units="cm"/>
      <inkml:brushProperty name="height" value="0.025" units="cm"/>
    </inkml:brush>
  </inkml:definitions>
  <inkml:trace contextRef="#ctx0" brushRef="#br0">1 83 18674,'0'0'8461,"9"-7"-7084,6-3-1058,1 1 0,0 1-1,1 0 1,0 1 0,0 1 0,0 1-1,1 1 1,0 0 0,25-2-1,-30 4-234,5 0 39,0 0 0,1 0 0,-1 2 0,0 0 0,0 2 0,1-1 0,17 6 0,-34-7-123,0 1 0,0-1 0,-1 1 0,1-1 0,0 1 0,0 0 0,0 0 0,-1 0 0,1 0 0,0 0 0,-1 0 0,1 1 0,-1-1 0,1 0 0,-1 1 0,0-1 0,1 1 0,-1 0 0,0-1 0,0 1 0,0 0 0,-1 0 0,1 0 0,0-1 0,0 1 0,-1 0 0,0 0 0,1 0 0,-1 0 0,0 0 0,0 0 0,0 0 0,0 0 0,0 0 0,0 0 0,-1 0 0,1 0 0,-1 0 0,1 0 0,-1 0 0,0 0 0,0-1 0,-1 3 0,-2 5 0,-1-1 0,-1 0 0,1 0 0,-1 0 0,-1 0 0,0-1 0,-9 8 0,-38 22 0,41-29 0,0 1 0,-23 19 0,41-26 0,-1-1 0,1 1 0,0-1 0,-1-1 0,1 1 0,0-1 0,0 1 0,8-2 0,-5 1 0,3 1-1,7-1-6,0 2-1,0 0 1,22 6 0,-36-7 4,0 0 0,-1 0 1,1 1-1,0-1 1,-1 1-1,0 0 0,1 0 1,-1 1-1,4 2 1,-6-4 0,0 1 1,0-1 0,0 0-1,0 1 1,0-1 0,0 1-1,0-1 1,-1 1 0,1-1-1,0 1 1,-1-1 0,0 1-1,1 0 1,-1-1 0,0 1 0,0 0-1,0-1 1,0 1 0,0 0-1,0-1 1,-1 4 0,0-2 2,0 0 0,-1 0 0,0-1 0,1 1 1,-1 0-1,0-1 0,0 1 0,-1-1 1,1 0-1,0 0 0,-1 0 0,1 0 0,-1 0 1,0 0-1,1-1 0,-1 0 0,0 1 0,-4 0 1,-59 20 59,61-20-60,-30 6-1,0-1 0,-1-2 0,1-1 0,-1-2 0,-48-3 0,42-8 0,41 9 0,0-1 0,-1 1 0,1-1 0,0 0 0,0 1 0,0-1 0,0 0 0,0 0 0,0 0 0,0 0 0,0 1 0,0-1 0,0 0 0,0-1 0,0 1 0,1 0 0,-1 0 0,0 0 0,1 0 0,-1-1 0,1 1 0,0 0 0,-1 0 0,1-1 0,0 1 0,0 0 0,0-1 0,0-1 0,0 2-17,1-1 1,-1 1-1,1 0 0,-1 0 1,1 0-1,0 0 0,0 0 1,-1 0-1,1 0 0,0 1 0,0-1 1,0 0-1,0 0 0,0 1 1,0-1-1,0 0 0,1 1 1,-1-1-1,0 1 0,0 0 1,0-1-1,0 1 0,2-1 1,36-6-1649,-31 6 853,61-9-10570,-29 3 1939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7.113"/>
    </inkml:context>
    <inkml:brush xml:id="br0">
      <inkml:brushProperty name="width" value="0.025" units="cm"/>
      <inkml:brushProperty name="height" value="0.025" units="cm"/>
    </inkml:brush>
  </inkml:definitions>
  <inkml:trace contextRef="#ctx0" brushRef="#br0">296 69 11979,'0'0'5819,"0"-9"-3646,-4-28-225,4 35-1816,0 1 0,-1 0 0,0 0-1,1 0 1,-1-1 0,0 1-1,1 0 1,-1 0 0,0 0 0,0 0-1,0 0 1,0 0 0,0 0-1,0 1 1,0-1 0,0 0-1,-1 1 1,1-1 0,0 0 0,0 1-1,-1-1 1,1 1 0,0 0-1,0-1 1,-1 1 0,1 0 0,0 0-1,-3 0 1,-37 2 788,37-2-823,-8 2 63,1 1 0,-1 0 0,1 1 0,0 0 0,0 1 0,1 0 0,-1 1 0,1 0 0,0 0 0,1 1 0,-17 15 0,19-16-76,1 0 0,0 0 0,0 1 0,1 0 0,-1 0 0,2 0 0,-1 0-1,1 1 1,0 0 0,1-1 0,-1 2 0,2-1 0,-1 0 0,1 0 0,0 1 0,0 13 0,2-19-77,0-1 0,0 0 0,0 0 0,1 1 0,-1-1 0,1 0 0,0 0 0,0 0 1,0 0-1,0 0 0,0 0 0,0 0 0,0 0 0,1 0 0,-1 0 0,0 0 0,1-1 0,0 1 0,2 1 0,1 0 19,-1 0 1,1 0-1,0-1 0,-1 0 1,1 0-1,0 0 0,0-1 1,7 2-1,3-1 27,-1 0 1,0-1 0,1-1-1,-1 0 1,25-4-1,-31 2-47,0-1 0,0 1-1,-1-1 1,1-1-1,-1 1 1,0-1-1,0 0 1,0-1-1,0 0 1,-1 0-1,0 0 1,0-1-1,-1 0 1,8-10-1,-9 12-8,0-1 0,-1 0 0,0 0 1,0 0-1,0 0 0,-1-1 0,0 1 0,0-1 0,0 0 0,-1 1 0,0-1 0,0 0 0,0 0 0,-1 0 0,1 0 0,-2 0 1,1 0-1,-1 0 0,1 1 0,-4-11 0,3 13-157,-1 0 0,0 0 0,1 1 0,-1-1 1,0 1-1,0-1 0,0 1 0,-1 0 0,1 0 0,-1 0 0,1 0 1,-1 0-1,1 0 0,-1 1 0,0-1 0,0 1 0,0 0 0,0 0 0,0 0 1,0 0-1,0 1 0,-6-2 0,-5 1-2566,0 0 1,0 1-1,-25 2 1,-1 4-6633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9:31.800"/>
    </inkml:context>
    <inkml:brush xml:id="br0">
      <inkml:brushProperty name="width" value="0.025" units="cm"/>
      <inkml:brushProperty name="height" value="0.025" units="cm"/>
    </inkml:brush>
  </inkml:definitions>
  <inkml:trace contextRef="#ctx0" brushRef="#br0">53 175 8008,'0'0'10564,"10"-7"-9202,4-2-986,0 1 1,1 1 0,-1 0-1,1 1 1,1 1 0,17-4 0,243-38 979,415-15 0,-635 57-1365,-39 2 338,-40 4 1150,-54 9-1118,-94 22 0,52-7-304,-40 5 30,-373 52 189,523-81-282,-23 1 354,28-2-223,19-3-208,513-95 201,-370 72-86,-233 31-281,1 3 1,0 4-1,-74 21 1,47-10-269,29-10-340,-84 22-1486,137-29 600,1 0 1,0 1 0,-21 12-1,35-16-2330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9:32.520"/>
    </inkml:context>
    <inkml:brush xml:id="br0">
      <inkml:brushProperty name="width" value="0.025" units="cm"/>
      <inkml:brushProperty name="height" value="0.025" units="cm"/>
    </inkml:brush>
  </inkml:definitions>
  <inkml:trace contextRef="#ctx0" brushRef="#br0">2279 70 13068,'0'0'5867,"0"-10"-4335,0-23-232,0 6 1735,-26 61-2955,-239 362 128,234-341 228,-39 93 0,-17 29 969,74-156-1279,0 0 1,-2-1-1,0-1 0,-2 0 0,0-1 0,-22 18 1,5-11 66,-2-1 0,0-2 1,-1-1-1,-1-2 1,0-2-1,-2-1 0,0-2 1,-79 16-1,35-16-42,0-3 0,0-4-1,-126-5 1,150-7-115,-63-13 0,82 10-51,0 2-1,-1 2 1,1 1-1,-60 5 1,89 0 2,0 1 0,0 0 0,1 1 0,-1 1 0,1 0 0,0 0 0,1 1 0,-1 0-1,1 1 1,0 0 0,1 1 0,0 0 0,0 0 0,1 1 0,0 0 0,0 1 0,-8 14 0,-11 18-55,2 1 1,-34 83-1,26-36-291,31-82 273,0 0-1,0 0 1,1 1 0,0-1-1,0 0 1,1 1 0,1-1-1,-1 1 1,3 10 0,-3-18-86,0 0-1,1 1 1,-1-1 0,0 0 0,1 0 0,-1 0 0,1 0 0,0 0-1,-1 1 1,1-1 0,0 0 0,-1 0 0,1 0 0,0-1-1,0 1 1,0 0 0,0 0 0,0 0 0,0-1 0,0 1 0,0 0-1,0-1 1,0 1 0,1-1 0,-1 1 0,0-1 0,0 0 0,0 0-1,1 1 1,-1-1 0,0 0 0,0 0 0,1 0 0,-1 0 0,0 0-1,0-1 1,1 1 0,-1 0 0,0 0 0,0-1 0,0 1 0,0-1-1,1 1 1,1-2 0,1 0-858,0 0 0,-1 0-1,1-1 1,0 1 0,-1-1 0,0 0-1,1 0 1,-1 0 0,0 0 0,-1 0-1,5-7 1,3-10-6252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9:32.879"/>
    </inkml:context>
    <inkml:brush xml:id="br0">
      <inkml:brushProperty name="width" value="0.025" units="cm"/>
      <inkml:brushProperty name="height" value="0.025" units="cm"/>
    </inkml:brush>
  </inkml:definitions>
  <inkml:trace contextRef="#ctx0" brushRef="#br0">0 47 3876,'0'0'18599,"7"-7"-18503,20-23-96,-24 28 6,0 1 0,0 0-1,-1-1 1,1 1 0,0 1 0,0-1 0,0 0 0,0 1 0,0-1 0,0 1 0,0 0 0,0 0 0,0 0 0,0 1 0,0-1-1,0 1 1,0 0 0,6 2 0,9 0 138,12-3 35,-12-1 22,0 2 0,0 0 1,0 1-1,33 7 0,-50-9-163,0 1 1,0-1-1,1 1 1,-1-1-1,0 1 0,0-1 1,0 1-1,0 0 0,0 0 1,0-1-1,0 1 1,0 0-1,0 0 0,-1 0 1,1 0-1,0 0 0,0 0 1,-1 0-1,1 0 1,-1 0-1,1 1 0,-1-1 1,1 0-1,-1 0 0,0 0 1,0 1-1,1-1 1,-1 0-1,0 0 0,0 1 1,0-1-1,0 0 0,-1 0 1,1 1-1,0-1 1,0 0-1,-1 0 0,1 1 1,-1-1-1,1 0 0,-1 0 1,0 0-1,0 1 1,-4 8 423,0-2 0,-1 1 0,0-1 1,-8 9-1,10-13-319,-44 50 1357,-64 54 0,111-108-1613,1 0 0,-1 1 0,1-1 0,0 0 0,-1 1 0,1-1 0,-1 1 0,1-1 1,0 1-1,-1-1 0,1 1 0,0-1 0,0 1 0,-1-1 0,1 1 0,0 0 0,0-1 0,0 1 0,0-1 0,0 1 0,0-1 1,0 1-1,0 0 0,0-1 0,0 1 0,0-1 0,0 1 0,0 0 0,0-1 0,1 1 0,-1-1 0,0 1 0,0-1 1,1 1-1,-1-1 0,1 2 0,17 11-10454,-5-8-558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23.950"/>
    </inkml:context>
    <inkml:brush xml:id="br0">
      <inkml:brushProperty name="width" value="0.025" units="cm"/>
      <inkml:brushProperty name="height" value="0.025" units="cm"/>
    </inkml:brush>
  </inkml:definitions>
  <inkml:trace contextRef="#ctx0" brushRef="#br0">26 53 10025,'0'0'16154,"-6"2"-16100,6-2-70,-17 5 84,14-2-147,15-2-289,-9-2 123,0 0 1,-1 1 0,1-1-1,0 0 1,0-1 0,-1 1-1,1 0 1,-1-1 0,0 1-1,1-1 1,-1 0 0,0 0-1,0 0 1,0 0 0,0 0-1,0 0 1,0 0 0,-1-1-1,1 1 1,1-5-1,16-18-1905,-19 65 4286,-1 41 319,1-81-2461,0 1-1,0-1 1,0 1-1,0-1 1,0 1 0,0-1-1,0 0 1,0 1-1,0-1 1,0 1-1,1-1 1,-1 1 0,0-1-1,0 0 1,0 1-1,0-1 1,1 1-1,-1-1 1,0 0 0,0 1-1,1-1 1,-1 0-1,0 1 1,0-1-1,1 0 1,-1 0 0,0 1-1,1-1 1,-1 0-1,1 0 1,-1 1-1,0-1 1,1 0-1,-1 0 1,1 0 0,-1 0-1,0 0 1,1 0-1,-1 0 1,1 0-1,-1 0 1,1 0 0,-1 0-1,1 0 1,1 0-224,-1-1 1,1 0-1,-1 1 1,1-1-1,-1 0 1,1 0 0,-1 0-1,0 0 1,1 0-1,-1 0 1,0 0-1,0-1 1,2-1-1,18-30-5418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5.341"/>
    </inkml:context>
    <inkml:brush xml:id="br0">
      <inkml:brushProperty name="width" value="0.025" units="cm"/>
      <inkml:brushProperty name="height" value="0.025" units="cm"/>
    </inkml:brush>
  </inkml:definitions>
  <inkml:trace contextRef="#ctx0" brushRef="#br0">77 0 11147,'0'0'14669,"0"15"-13345,-2 11-979,0 0-1,-2 0 0,-1 0 1,-1-1-1,-11 32 0,3-23-152,8-24-34,2 1 0,-1 1 0,1-1 0,-3 20 1,7-31-150,0 0 0,0 1 0,0-1 0,0 1 0,1-1 0,-1 0 0,0 1 0,0-1 0,1 0-1,-1 1 1,0-1 0,1 0 0,-1 1 0,0-1 0,1 0 0,-1 0 0,0 1 0,1-1 0,-1 0 0,1 0 0,-1 0 0,0 0 0,1 0 0,-1 1 0,1-1 0,-1 0 0,0 0 0,1 0 0,-1 0 0,1 0 0,-1 0 0,1 0 0,-1 0 0,1-1 0,21 0 216,-19 1-167,30-5 112,-1-1 0,0-1-1,36-15 1,19-3-288,-66 20-403,29-9-3025,-20-2-5023,-17 2-1238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5.711"/>
    </inkml:context>
    <inkml:brush xml:id="br0">
      <inkml:brushProperty name="width" value="0.025" units="cm"/>
      <inkml:brushProperty name="height" value="0.025" units="cm"/>
    </inkml:brush>
  </inkml:definitions>
  <inkml:trace contextRef="#ctx0" brushRef="#br0">81 1 19635,'0'0'2818,"-36"80"-576,20-43-1089,4 1-31,1-4-386,7-5-448,3-5-191,1-5-962,0-2-1345,1-5-737,1-5-705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6.054"/>
    </inkml:context>
    <inkml:brush xml:id="br0">
      <inkml:brushProperty name="width" value="0.025" units="cm"/>
      <inkml:brushProperty name="height" value="0.025" units="cm"/>
    </inkml:brush>
  </inkml:definitions>
  <inkml:trace contextRef="#ctx0" brushRef="#br0">39 2 14253,'0'0'7944,"11"0"-5761,22-1-859,72 0 2544,-94 1-3715,1 1 0,-1 0 0,1 1 0,-1 1 0,0-1-1,19 8 1,-29-9-157,0-1 0,0 0 0,-1 1 0,1 0 0,0-1-1,0 1 1,-1-1 0,1 1 0,0 0 0,-1-1 0,1 1-1,-1 0 1,1 0 0,-1 0 0,1-1 0,-1 1 0,0 0-1,1 0 1,-1 0 0,0 0 0,0 0 0,1 0 0,-1 0 0,0 0-1,0 0 1,0-1 0,0 1 0,0 0 0,-1 0 0,1 0-1,0 0 1,0 0 0,0 0 0,-1 0 0,1 0 0,-1-1-1,1 1 1,0 0 0,-1 0 0,1 0 0,-1-1 0,0 1 0,1 0-1,-1-1 1,0 1 0,1 0 0,-3 0 0,-38 35 146,37-33-138,-18 11 40,17-11-48,-1 0 0,0 1 1,1 0-1,0 0 0,0 0 0,0 0 0,0 1 1,1 0-1,0 0 0,0 0 0,0 0 0,-4 8 1,8-13-59,0 1 0,0 0 1,0-1-1,0 1 0,1 0 0,-1-1 1,0 1-1,0 0 0,0-1 1,1 1-1,-1 0 0,0-1 1,0 1-1,1-1 0,-1 1 1,1-1-1,-1 1 0,1-1 0,-1 1 1,0-1-1,1 1 0,0-1 1,-1 1-1,1-1 0,-1 0 1,1 1-1,-1-1 0,1 0 1,0 0-1,-1 1 0,1-1 0,0 0 1,-1 0-1,1 0 0,0 0 1,-1 0-1,1 0 0,0 0 1,-1 0-1,1 0 0,0 0 1,39 1-1690,-31-2 1064,17 0-524,34 0 349,-57 1 842,0 0 1,0 0-1,0 0 1,0 1-1,0 0 1,0-1 0,0 1-1,0 0 1,-1 0-1,1 1 1,0-1-1,-1 1 1,1-1-1,4 5 1,-6-6 68,0 1-1,0 1 1,0-1-1,-1 0 1,1 0 0,0 0-1,0 0 1,-1 0-1,1 1 1,-1-1 0,1 0-1,-1 1 1,0-1 0,1 0-1,-1 1 1,0-1-1,0 0 1,0 1 0,0-1-1,0 0 1,0 1-1,0-1 1,-1 0 0,1 1-1,0-1 1,-2 3 0,0-1 133,1-1 1,-1 1-1,-1 0 1,1-1-1,0 0 1,-1 1-1,1-1 1,-1 0-1,1 0 1,-7 3-1,-3 1 503,0 0-1,-1-1 0,1 0 1,-21 4-1,9-4-283,-1-1 1,0-1-1,0-1 0,0-1 0,0-2 0,-26-3 0,49 4-512,-1-1 0,0 1 0,1-1 0,-1 0 0,1 0 0,-1 0-1,1 0 1,0 0 0,-1-1 0,1 1 0,0-1 0,0 1 0,0-1-1,0 0 1,0 0 0,1 0 0,-1 0 0,-2-4 0,3 4-301,0 0 1,0-1-1,0 1 0,1 0 1,-1 0-1,1-1 0,0 1 1,-1 0-1,1-1 1,0 1-1,0 0 0,1-1 1,-1 1-1,0 0 0,1 0 1,-1-1-1,1 1 0,0 0 1,0 0-1,0 0 1,0 0-1,2-4 0,18-21-6399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7.457"/>
    </inkml:context>
    <inkml:brush xml:id="br0">
      <inkml:brushProperty name="width" value="0.025" units="cm"/>
      <inkml:brushProperty name="height" value="0.025" units="cm"/>
    </inkml:brush>
  </inkml:definitions>
  <inkml:trace contextRef="#ctx0" brushRef="#br0">0 58 13068,'0'0'8072,"79"6"-6054,-27-6-1089,9-1-609,6-9-224,0-1-32,-1 0-32,-4 0-32,-12 3-1345,-11 2-3139,-18 1-1506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8:47.832"/>
    </inkml:context>
    <inkml:brush xml:id="br0">
      <inkml:brushProperty name="width" value="0.025" units="cm"/>
      <inkml:brushProperty name="height" value="0.025" units="cm"/>
    </inkml:brush>
  </inkml:definitions>
  <inkml:trace contextRef="#ctx0" brushRef="#br0">1 311 2274,'0'0'19571,"55"13"-18674,-3-25-545,6 1-288,3-2-32,1 0 32,-5 4-128,3 1-577,-6 1-2818,1 0-1890,-3-4-4933</inkml:trace>
  <inkml:trace contextRef="#ctx0" brushRef="#br0" timeOffset="1">1201 68 17136,'-10'-4'3064,"-2"0"-2676,0 0 0,0 1 0,-1 1 0,1 0 0,-1 1 0,1 0 0,-1 1 1,1 0-1,-1 1 0,0 0 0,-19 6 0,24-5-232,-1 0 0,1 1 1,0 0-1,-1 1 1,1 0-1,1 0 1,-1 1-1,1 0 1,-1 0-1,2 1 0,-1 0 1,0 0-1,1 0 1,0 1-1,1 0 1,0 0-1,0 0 1,-7 14-1,11-19-122,-1 1 1,1 0-1,0 0 0,0-1 1,0 1-1,0 0 0,0 0 1,1 0-1,0 0 1,-1 0-1,1 0 0,0 0 1,0 1-1,0-1 0,1 0 1,-1 0-1,1 0 0,2 5 1,-2-6 18,1 1 0,-1-1 1,1 0-1,0 1 0,0-1 1,0 0-1,1 0 0,-1 0 1,0-1-1,1 1 0,-1-1 1,1 1-1,-1-1 0,1 0 1,0 0-1,3 1 0,11 2 162,1 0 1,0-2-1,0 0 0,0-1 1,19-1-1,-27 0-199,10-1-75,0 0 1,0-1-1,-1-1 1,0-1-1,1-1 1,23-9-1,-34 10 24,-1 1-1,-1-1 1,1-1-1,0 0 1,-1 0-1,0 0 1,9-9-1,-13 11 27,0-1 0,0 1 0,0-1 0,-1 0 0,1 0 1,-1 0-1,0-1 0,0 1 0,0 0 0,-1-1 0,1 1 0,-1-1 0,0 1 0,0-9 0,-1 10-18,0-1-1,0 1 1,0-1-1,-1 1 0,0-1 1,0 1-1,0 0 1,0-1-1,0 1 0,0 0 1,-1 0-1,0 0 1,0 0-1,0 0 1,0 0-1,0 0 0,0 1 1,-1-1-1,1 1 1,-1 0-1,0-1 0,1 1 1,-1 0-1,-6-2 1,-6-4-1487,-1 1 1,0 1-1,-30-9 1,25 9-1945,-6-3-4966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05.096"/>
    </inkml:context>
    <inkml:brush xml:id="br0">
      <inkml:brushProperty name="width" value="0.025" units="cm"/>
      <inkml:brushProperty name="height" value="0.025" units="cm"/>
    </inkml:brush>
  </inkml:definitions>
  <inkml:trace contextRef="#ctx0" brushRef="#br0">101 1 22421,'0'0'9172,"-5"12"-8174,-10 15-865,-36 77-49,45-91-90,1-1 0,1 1 0,0 0 1,1 0-1,0 1 0,-1 21 0,4-35-53,0 1 0,0-1-1,0 1 1,0-1 0,0 1 0,1-1 0,-1 0-1,0 1 1,0-1 0,0 1 0,1-1-1,-1 0 1,0 1 0,1-1 0,-1 0 0,0 1-1,1-1 1,-1 0 0,0 0 0,1 1 0,-1-1-1,1 0 1,-1 0 0,1 0 0,-1 1-1,0-1 1,1 0 0,-1 0 0,1 0 0,-1 0-1,1 0 1,-1 0 0,1 0 0,-1 0-1,0 0 1,1 0 0,0 0 0,20-6-5474,-4-6-1994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28.335"/>
    </inkml:context>
    <inkml:brush xml:id="br0">
      <inkml:brushProperty name="width" value="0.025" units="cm"/>
      <inkml:brushProperty name="height" value="0.025" units="cm"/>
    </inkml:brush>
  </inkml:definitions>
  <inkml:trace contextRef="#ctx0" brushRef="#br0">284 5 8456,'0'0'16351,"-10"-2"-14989,5 1-1230,0 0 1,0 1-1,0-1 1,0 1 0,0 1-1,0-1 1,-1 1-1,1-1 1,0 2-1,0-1 1,0 0 0,0 1-1,1 0 1,-1 0-1,0 0 1,1 1-1,0 0 1,-1 0 0,1 0-1,0 0 1,0 0-1,1 1 1,-6 6-1,3-3 87,1 0 0,-1 0-1,2 0 1,-1 1-1,-5 13 1,9-20-222,0 1 1,0 0 0,0 0-1,1 0 1,-1 0 0,1 0-1,-1 0 1,1 0 0,0 0-1,0 0 1,0 0-1,0 0 1,0 0 0,0 0-1,0 0 1,1-1 0,-1 1-1,1 0 1,-1 0 0,1 0-1,0 0 1,0 0 0,0-1-1,0 1 1,0 0 0,0-1-1,0 1 1,1-1 0,-1 1-1,2 1 1,25 17-32,-14-12-14,-1 2 0,0 0-1,-1 0 1,15 17-1,-23-22 39,0 0-1,0 1 0,-1-1 0,0 1 0,0 0 1,-1 0-1,1 0 0,-1 0 0,-1 0 0,1 1 0,-1-1 1,0 0-1,0 1 0,-1 9 0,0-10 56,0 0 0,-1 0 0,0-1 1,0 1-1,0-1 0,-1 1 0,1-1 0,-1 1 0,-1-1 0,1 0 0,-1 0 0,0 0 1,0 0-1,0 0 0,-1-1 0,1 0 0,-1 1 0,0-1 0,-1-1 0,1 1 0,-1 0 0,1-1 1,-1 0-1,0 0 0,0-1 0,0 1 0,-1-1 0,-6 2 0,6-3 7,-1 1 1,1-1-1,0 0 0,-1 0 1,1-1-1,-1 1 0,0-2 1,1 1-1,-1-1 0,1 0 1,0 0-1,-1-1 0,1 1 1,0-1-1,0-1 0,0 1 0,0-1 1,0-1-1,0 1 0,1-1 1,0 1-1,0-2 0,0 1 1,-8-8-1,12 10-257,0 1-1,-1-1 1,1 1 0,0-1-1,-1 1 1,1-1-1,0 0 1,0 1 0,0-1-1,1 0 1,-1 0 0,0 0-1,1 0 1,-1 0-1,1 1 1,-1-1 0,1 0-1,0 0 1,0 0 0,0 0-1,0 0 1,0 0 0,1 0-1,0-3 1,0 3-373,1-1 1,0 1-1,0-1 0,0 1 1,0 0-1,0 0 0,1 0 1,-1 0-1,1 0 1,-1 1-1,1-1 0,0 1 1,-1-1-1,1 1 0,3-1 1,18-7-9102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29.164"/>
    </inkml:context>
    <inkml:brush xml:id="br0">
      <inkml:brushProperty name="width" value="0.025" units="cm"/>
      <inkml:brushProperty name="height" value="0.025" units="cm"/>
    </inkml:brush>
  </inkml:definitions>
  <inkml:trace contextRef="#ctx0" brushRef="#br0">1 272 16464,'0'0'10698,"8"2"-9145,3-1-1300,0 0-1,0-1 1,0 0 0,0-1-1,0 0 1,-1-1-1,15-3 1,-20 4-229,-1 0 0,0 0-1,0-1 1,0 1 0,0-1 0,-1 0 0,1 0-1,0 0 1,-1-1 0,0 1 0,1-1 0,-1 0-1,0 0 1,0 0 0,0 0 0,-1-1 0,1 1-1,-1-1 1,0 1 0,0-1 0,0 0 0,0 0-1,-1 0 1,2-7 0,-2 10-10,-1 0 0,0 0 0,1 1-1,-1-1 1,0 0 0,0 0 0,1 0 0,-1 0 0,0 1 0,0-1-1,0 0 1,0 0 0,0 0 0,0 0 0,-1 1 0,1-1 0,0 0-1,0 0 1,0 0 0,-1 1 0,1-1 0,0 0 0,-1 0 0,1 1-1,-1-1 1,1 0 0,-1 1 0,1-1 0,-1 0 0,0 1-1,1-1 1,-1 1 0,0-1 0,1 1 0,-1 0 0,0-1 0,0 1-1,1-1 1,-1 1 0,0 0 0,0 0 0,0-1 0,1 1 0,-1 0-1,0 0 1,0 0 0,0 0 0,0 0 0,1 0 0,-1 0 0,0 0-1,0 1 1,0-1 0,0 0 0,-3 2 53,-1-1 1,1 1-1,1-1 1,-1 1-1,0 0 0,0 0 1,1 1-1,-1-1 1,-5 6-1,1 0-67,0 1 0,0 1 0,1-1 0,1 1 0,-1 0 0,1 1 0,1-1 0,0 1 0,1 0 0,0 1 0,0-1 0,1 1 0,1-1 0,-2 16 0,4-26 0,0 0 0,0 0 0,0 0 0,0-1 0,1 1 0,-1 0 0,0 0 0,0 0 0,0-1 0,1 1 0,-1 0 0,0 0 0,1 0 0,-1-1 0,1 1 0,-1 0 0,1-1 0,-1 1 0,1 0 0,-1-1 0,1 1 0,0-1 0,-1 1 0,1-1 0,0 1 0,0-1 0,-1 0 0,3 1 0,27 0 0,-22-3 0,-1 0 0,1-1 0,-1 1 0,0-2 0,14-6 0,-4-4 0,-1 0 0,-1-1 0,0-1 0,-1 0 0,22-35 0,-19 28 0,-17 23 0,0 0 0,0 0 0,0 0 0,0 0 0,0 0 0,0-1 0,0 1 0,0 0 0,0 0 0,0 0 0,0 0 0,0 0 0,0 0 0,0-1 0,0 1 0,1 0 0,-1 0 0,0 0 0,0 0 0,0 0 0,0 0 0,0 0 0,0 0 0,1-1 0,-1 1 0,0 0 0,0 0 0,0 0 0,0 0 0,0 0 0,1 0 0,-1 0 0,0 0 0,0 0 0,0 0 0,0 0 0,0 0 0,1 0 0,-1 0 0,0 0 0,0 0 0,0 0 0,0 0 0,0 1 0,1-1 0,-1 0 0,0 0 0,0 0 0,0 0 0,0 0 0,0 0 0,0 0 0,1 0 0,-1 0 0,0 1 0,0-1 0,0 0 0,0 0 0,0 0 0,0 0 0,0 0 0,0 0 0,0 1 0,3 16 0,-5 23 0,-7 2 0,7-34 0,-1 0 0,1 1 0,1-1 0,-1 1 0,2-1 0,-1 1 0,1-1 0,0 1 0,1 0 0,1 7 0,-1-15 0,0 0 0,-1 0 0,1 0 0,0 0 0,0 0 0,0-1 0,0 1 0,-1 0 0,1-1 0,0 1 0,0 0 0,0-1 0,1 1 0,-1-1 0,0 0 0,0 1 0,0-1 0,0 0 0,0 0 0,0 0 0,0 0 0,1 0 0,-1 0 0,0 0 0,0 0 0,0 0 0,0 0 0,0-1 0,1 1 0,-1 0 0,0-1 0,0 1 0,0-1 0,0 1 0,0-1 0,1 0 0,38-23 0,-26 10 0,0-1 0,0-1 0,-2 0 0,0 0 0,-1-2 0,0 1 0,-1-1 0,12-34 0,1-13 0,18-80 0,-63 220 0,11-43 0,2 1 0,0 0 0,3 0 0,-5 63 0,11-85 0,4 54 0,-4-62 0,0 0 0,1 0 0,-1-1 0,1 1 0,0 0 0,0-1 0,0 1 0,1-1 0,-1 1 0,0-1 0,1 0 0,0 1 0,-1-1 0,1 0 0,0 0 0,0 0 0,0 0 0,0-1 0,1 1 0,1 1 0,-3-3-3,0-1 0,-1 1-1,1 0 1,-1-1 0,0 1 0,1 0-1,-1-1 1,1 1 0,-1 0 0,1-1-1,-1 1 1,0-1 0,1 1 0,-1-1-1,0 1 1,0-1 0,1 1 0,-1-1-1,0 1 1,0-1 0,0 0 0,0 1-1,0-1 1,0 1 0,0-1 0,0 1 0,0-1-1,0 0 1,0 1 0,0-1 0,0 1-1,0-1 1,0 1 0,-1-2 0,0-25-455,-5 9 161,0 0 1,0 0 0,-2 1-1,0 0 1,-1 0 0,-23-30-1,-15-31 2073,47 77-1756,0 0-1,1 1 1,-1-1 0,1 0 0,-1 1 0,1-1 0,-1 0-1,1 1 1,0-1 0,-1 1 0,1-1 0,0 1-1,-1-1 1,1 1 0,0-1 0,0 1 0,-1 0-1,1-1 1,0 1 0,0 0 0,0 0 0,-1 0-1,1 0 1,0 0 0,0-1 0,0 1 0,0 1-1,1-1 1,33-5 271,-32 5-286,47-4-2732,27 3-7630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29.506"/>
    </inkml:context>
    <inkml:brush xml:id="br0">
      <inkml:brushProperty name="width" value="0.025" units="cm"/>
      <inkml:brushProperty name="height" value="0.025" units="cm"/>
    </inkml:brush>
  </inkml:definitions>
  <inkml:trace contextRef="#ctx0" brushRef="#br0">1 31 19827,'0'0'7207,"51"-30"-22134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29.926"/>
    </inkml:context>
    <inkml:brush xml:id="br0">
      <inkml:brushProperty name="width" value="0.025" units="cm"/>
      <inkml:brushProperty name="height" value="0.025" units="cm"/>
    </inkml:brush>
  </inkml:definitions>
  <inkml:trace contextRef="#ctx0" brushRef="#br0">0 374 14606,'0'0'9107,"9"-1"-7831,0-3-969,-1 1 0,1-1 0,0-1 0,-1 1 0,0-1 0,0-1 0,-1 0 0,1 0 0,-1 0 0,-1-1 0,1 0 0,7-11 1,75-107 1364,-81 112-1464,83-140 1698,-91 153-1906,0 0 0,0 0 0,0 0 0,0 0 0,0 0 0,0 1 0,0-1 0,0 0 0,0 0 0,0 0 0,0 0 0,0 0 0,0 1 0,0-1 0,0 0 0,0 0 0,0 0 0,0 0 0,0 0 0,0 0 0,0 0 0,0 1 0,0-1 0,0 0 0,0 0 0,1 0 0,-1 0 0,0 0 0,0 0 0,0 0 0,0 0 0,0 1 0,0-1 0,0 0 0,0 0 0,1 0 0,-1 0 0,0 0 0,0 0 0,0 0 0,0 0 0,0 0 0,0 0 0,1 0 0,-1 0 0,0 0 0,0 0 0,0 0 0,0 0 0,0 0 0,0 0 0,1 0 0,-1 0 0,0 0 0,0 0 0,0 0 0,0 0 0,0 0 0,0-1 0,1 1 0,-1 0 0,0 0 0,0 0 0,0 0 0,0 0 0,0 0 0,0 0 0,3 22 0,-2 34 0,-1-52 0,-2 45 7,-9 48-1,4-48-39,1 50 0,5-99-12,1 1 1,0-1 0,0 1 0,0-1-1,0 1 1,0-1 0,0 1 0,0-1-1,0 1 1,0-1 0,0 1 0,0-1 0,0 1-1,1-1 1,-1 1 0,0-1 0,0 1-1,0-1 1,1 0 0,-1 1 0,0-1-1,1 1 1,-1-1 0,0 0 0,1 1-1,-1-1 1,0 0 0,1 1 0,-1-1-1,0 0 1,1 0 0,-1 1 0,2-1-1,14-8-1606,12-24-3041,-11 0-742,-1-7-1506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0.454"/>
    </inkml:context>
    <inkml:brush xml:id="br0">
      <inkml:brushProperty name="width" value="0.025" units="cm"/>
      <inkml:brushProperty name="height" value="0.025" units="cm"/>
    </inkml:brush>
  </inkml:definitions>
  <inkml:trace contextRef="#ctx0" brushRef="#br0">117 31 16976,'0'0'8205,"-9"8"-6715,6-6-1344,-33 27 961,33-27-1046,1 0 1,0 0-1,0 0 0,0 0 1,0 1-1,0-1 0,0 1 0,1-1 1,-1 1-1,1 0 0,0-1 0,0 1 1,0 0-1,-1 4 0,24-12 83,-13 0-72,-1-1 0,0-1 0,0 0 0,-1 0-1,13-15 1,31-29 37,-58 81-323,-15 18 868,15-37-374,1 0 0,1 1 0,0 0 0,0 0 0,1 0 0,1 1 0,0-1 0,1 1 0,-2 20 0,6-29-280,1-1 0,-1 1 0,0-1 0,1 0 0,0 0 0,0 0 0,0 0 0,0 0 0,0-1 0,1 1 0,-1-1 0,1 0 0,-1 0 0,8 3 0,21 16 0,-28-18 0,-1 1 0,1 0 0,-1-1 0,0 1 0,0 0 0,-1 1 0,1-1 0,-1 0 0,0 1 0,0 0 0,-1-1 0,1 1 0,-1 0 0,0 0 0,0 0 0,-1 0 0,1-1 0,-1 1 0,0 0 0,-1 0 0,1 0 0,-2 6 0,1-9 0,0 0 0,-1-1 0,1 1 0,-1 0 0,1-1 0,-1 1 0,0 0 0,1-1 0,-1 0 0,0 0 0,0 1 0,0-1 0,0 0 0,0 0 0,0-1 0,-1 1 0,1 0 0,0-1 0,-4 1 0,-47 5 0,47-6 0,-2 0 0,-1 1 0,0-2 0,1 1 0,-1-1 0,1 0 0,-1-1 0,1 0 0,-10-4 0,15 5 0,1 0 0,0 0 0,0 0 0,0-1 0,0 1 0,0-1 0,0 1 0,0-1 0,0 0 0,1 0 0,-1 1 0,1-1 0,-1-1 0,1 1 0,0 0 0,-1 0 0,1 0 0,1-1 0,-1 1 0,0 0 0,0-1 0,1 1 0,0-1 0,-1 1 0,1-1 0,0 1 0,0 0 0,0-1 0,0 1 0,1-1 0,-1 1 0,2-5 0,-1 5-156,0 0 0,-1 0 0,1 0-1,0 0 1,0 0 0,0 0 0,1 0 0,-1 1 0,0-1-1,1 1 1,-1-1 0,1 1 0,0-1 0,-1 1 0,1 0 0,0-1-1,0 1 1,3-1 0,44-15-6787,-25 10 2263,-2-3-7924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0.862"/>
    </inkml:context>
    <inkml:brush xml:id="br0">
      <inkml:brushProperty name="width" value="0.025" units="cm"/>
      <inkml:brushProperty name="height" value="0.025" units="cm"/>
    </inkml:brush>
  </inkml:definitions>
  <inkml:trace contextRef="#ctx0" brushRef="#br0">1 92 20115,'0'0'11979,"10"-6"-11397,5-2-567,0 1 1,1 1-1,0 0 0,0 1 0,25-4 0,-24 6-15,1-1 0,-1-1 0,0-1 0,0 0 0,27-15 0,-47 42 0,-33 62 0,-16 43 0,46-109 0,1 0 0,1 0 0,1 1 0,0-1 0,0 26 0,6-26-2622,-3-17 2519,0 1 0,0-1 0,0 0 0,0 1 0,0-1 0,0 0 0,0 0 1,0 1-1,0-1 0,0 0 0,0 1 0,0-1 0,1 0 0,-1 0 1,0 1-1,0-1 0,0 0 0,0 0 0,1 1 0,-1-1 0,0 0 1,0 0-1,0 0 0,1 1 0,-1-1 0,0 0 0,0 0 0,1 0 1,-1 0-1,0 0 0,0 0 0,1 1 0,-1-1 0,0 0 0,0 0 1,1 0-1,-1 0 0,0 0 0,1 0 0,-1 0 0,0 0 0,0 0 1,1 0-1,-1 0 0,0 0 0,1 0 0,-1-1 0,0 1 0,0 0 1,1 0-1,-1 0 0,0 0 0,0 0 0,1-1 0,-1-13-22110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1.205"/>
    </inkml:context>
    <inkml:brush xml:id="br0">
      <inkml:brushProperty name="width" value="0.025" units="cm"/>
      <inkml:brushProperty name="height" value="0.025" units="cm"/>
    </inkml:brush>
  </inkml:definitions>
  <inkml:trace contextRef="#ctx0" brushRef="#br0">1 45 18706,'0'0'13741,"76"-32"-13741,-39 27-192,-2 4-1730,-8-1-1890,0 1-2434,-5-3-4868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1.545"/>
    </inkml:context>
    <inkml:brush xml:id="br0">
      <inkml:brushProperty name="width" value="0.025" units="cm"/>
      <inkml:brushProperty name="height" value="0.025" units="cm"/>
    </inkml:brush>
  </inkml:definitions>
  <inkml:trace contextRef="#ctx0" brushRef="#br0">2 17 15407,'0'0'16687,"9"-3"-16115,31-10-471,-39 13-101,1 0 0,-1 0 0,0-1 0,0 1 0,0 0 0,1 0 0,-1 1 0,0-1 0,0 0 0,0 0 0,0 0 0,0 1 0,1-1 0,-1 1 0,0-1 0,0 1 0,0-1 0,0 1 0,0-1 0,0 1 0,0 0 0,0 0 0,-1-1 0,1 1 0,0 0 0,0 0 0,-1 0 0,1 0 0,0 0 0,-1 0 0,1 0 0,-1 0 0,1 0 0,-1 0 0,0 1 0,1-1 0,-1 0 0,0 0 0,0 2 0,1 47 0,-2-43 0,0 0 0,0-1 0,-1 1 0,0-1 0,0 1 0,0-1 0,-1 0 0,-4 8 0,-10 28 0,17-42 0,0 1 0,1-1 0,-1 0 0,0 1 0,1-1 0,-1 0 0,0 1 0,1-1 0,-1 0 0,1 0 0,-1 1 0,0-1 0,1 0 0,-1 0 0,1 0 0,-1 0 0,0 0 0,1 0 0,-1 1 0,1-1 0,-1 0 0,1 0 0,-1 0 0,1 0 0,-1-1 0,0 1 0,1 0 0,-1 0 0,1 0 0,-1 0 0,1 0 0,-1 0 0,0-1 0,1 1 0,20-5 0,-20 5 0,8-2-146,1 0-1,0 1 1,-1 0 0,1 0-1,0 1 1,-1 0-1,1 1 1,12 3 0,-19-4 123,-1 0 0,0 1 0,0-1 0,0 1 1,0 0-1,0 0 0,0 0 0,0 0 0,0 0 0,-1 0 1,1 0-1,0 1 0,-1-1 0,1 1 0,0-1 0,-1 1 0,0 0 1,1-1-1,-1 1 0,0 0 0,0 0 0,0 0 0,0 0 1,0 0-1,-1 0 0,1 0 0,-1 0 0,1 0 0,-1 0 1,0 1-1,0-1 0,1 0 0,-2 0 0,1 0 0,0 0 1,0 1-1,-1-1 0,1 0 0,-1 0 0,0 0 0,1 0 1,-1 0-1,-1 2 0,-1 1 111,0 1-1,0-1 1,-1 0 0,1 0 0,-1 0 0,0-1 0,0 1-1,-1-1 1,0 0 0,1 0 0,-1-1 0,0 1-1,-1-1 1,-6 3 0,3-1 24,0-1-1,0-1 1,0 1 0,-1-2-1,1 1 1,-1-1 0,0 0-1,-11 0 1,18-2-243,1 0 1,0 0-1,0 0 1,0-1-1,0 1 0,0-1 1,0 1-1,-1-1 0,1 1 1,0-1-1,1 0 1,-1 0-1,0 0 0,0 0 1,0-1-1,0 1 0,1 0 1,-1-1-1,1 1 1,-1-1-1,1 1 0,0-1 1,-1 0-1,1 0 0,0 0 1,0 1-1,0-1 1,0 0-1,1 0 0,-1 0 1,0-3-1,0-7-7572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3.399"/>
    </inkml:context>
    <inkml:brush xml:id="br0">
      <inkml:brushProperty name="width" value="0.025" units="cm"/>
      <inkml:brushProperty name="height" value="0.025" units="cm"/>
    </inkml:brush>
  </inkml:definitions>
  <inkml:trace contextRef="#ctx0" brushRef="#br0">112 85 16015,'0'0'3630,"1"-9"-880,-1 4-2351,1 0 0,-1 0 1,-1 0-1,1 0 0,-1 0 1,0 0-1,0 0 0,-2-7 1,2 10-319,0 1 0,0 0 0,0-1 1,0 1-1,0-1 0,0 1 0,0 0 0,0 0 1,0-1-1,-1 1 0,1 0 0,0 0 1,-1 0-1,1 1 0,-1-1 0,1 0 0,-1 0 1,0 1-1,1-1 0,-1 1 0,0 0 1,1-1-1,-1 1 0,0 0 0,1 0 0,-1 0 1,0 0-1,1 0 0,-1 0 0,0 1 1,1-1-1,-1 0 0,0 1 0,1 0 0,-4 1 1,2 0-84,-1 0 1,0 1 0,1 0-1,-1 0 1,1 0 0,0 0-1,0 1 1,0-1 0,0 1-1,1 0 1,-1 0 0,1 0-1,0 0 1,0 0 0,0 0-1,1 1 1,0-1 0,0 0-1,-1 8 1,2-11 2,0-1 0,0 0 0,0 1 0,0-1 0,0 0 0,0 1 0,1-1 0,-1 0 0,0 1-1,0-1 1,0 0 0,1 0 0,-1 1 0,0-1 0,0 0 0,1 0 0,-1 0 0,0 1 0,1-1 0,-1 0 0,0 0 0,1 0 0,-1 0 0,0 0 0,1 0 0,-1 1 0,0-1 0,1 0 0,-1 0-1,0 0 1,1 0 0,-1 0 0,0 0 0,1 0 0,-1-1 0,0 1 0,1 0 0,-1 0 0,0 0 0,1 0 0,-1 0 0,0 0 0,0-1 0,1 1 0,-1 0 0,0 0 0,1 0 0,-1-1 0,0 1-1,16-7 134,-6 0-57,26-12 20,-35 18-100,0 1-1,0 0 1,0 0-1,1-1 1,-1 1-1,0 0 1,0 0-1,0 0 1,0 0-1,0 0 1,0 1-1,0-1 1,1 0-1,-1 0 1,0 1-1,0-1 1,0 0-1,0 1 1,0-1-1,0 1 1,0 0 0,-1-1-1,1 1 1,0 0-1,0-1 1,0 1-1,0 0 1,-1 0-1,1 0 1,-1 0-1,1 0 1,1 2-1,3 9 12,0 0 0,-1 1 0,0 0 0,-1 0 0,0 0-1,1 25 1,-1 87 154,-3-87-160,0-30 29,0 9 425,0 0 0,-1 0 0,-6 28 0,7-42-405,-1 0-1,1 0 1,-1-1-1,0 1 1,0-1-1,0 1 1,0-1 0,0 1-1,0-1 1,-1 1-1,1-1 1,-1 0-1,0 0 1,0 0-1,0 0 1,1 0-1,-2 0 1,1 0 0,0-1-1,0 1 1,-1-1-1,1 1 1,0-1-1,-1 0 1,0 0-1,1 0 1,-1 0-1,1-1 1,-1 1-1,-4 0 1,4-2-51,1 0 0,-1 0 0,1 0 0,-1 0 0,1 0 0,0-1 0,0 1 0,-1 0 0,1-1 0,0 0 0,0 0 0,1 1 0,-1-1 0,0 0 0,0-1 0,1 1 0,0 0 0,-1 0 0,1-1 0,0 1 0,0 0 0,0-1 0,-1-4 0,-2-5 0,0-1 0,0 0 0,-2-19 0,5 22 0,-1 0 0,2-1 0,0 1 0,0 0 0,1-1 0,0 1 0,0 0 0,1 0 0,5-15 0,-3 18 0,-1-1 0,1 1 0,1 0 0,-1 0 0,1 0 0,0 1 0,1-1 0,0 1 0,0 1 0,0-1 0,0 1 0,10-6 0,2-1 0,-1-1 0,0-1 0,21-21 0,-31 26 0,0 1 0,0-1 0,-1-1 0,0 1 0,-1-1 0,0 0 0,0 0 0,4-15 0,-16 108 0,3-63 0,0 3 0,0 0 0,0 27 0,4-49 0,0-1 0,0 0 0,1 0 0,-1 0 0,0 0 0,0 0 0,1 1 0,-1-1 0,0 0 0,0 0 0,0 0 0,1 0 0,-1 0 0,0 0 0,0 0 0,1 0 0,-1 0 0,0 0 0,0 0 0,1 0 0,-1 0 0,0 0 0,0 0 0,1 0 0,-1 0 0,0 0 0,0 0 0,1 0 0,-1-1 0,0 1 0,0 0 0,0 0 0,1 0 0,-1 0 0,0 0 0,0-1 0,0 1 0,1 0 0,-1 0 0,0 0 0,0-1 0,0 1 0,0 0 0,0 0 0,0 0 0,1-1 0,10-9 0,14-14-878,-10 11-1395,-1 0-1,-1-1 0,17-22 1,-16 14-6685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3.745"/>
    </inkml:context>
    <inkml:brush xml:id="br0">
      <inkml:brushProperty name="width" value="0.025" units="cm"/>
      <inkml:brushProperty name="height" value="0.025" units="cm"/>
    </inkml:brush>
  </inkml:definitions>
  <inkml:trace contextRef="#ctx0" brushRef="#br0">67 0 21749,'0'0'8482,"-6"11"-7494,-34 72 10,36-73-937,0 0 0,1 0 0,0 0 1,1 0-1,0 1 0,1-1 0,0 1 0,0 12 0,2-23-61,-1 1 0,1-1 0,-1 0 0,1 0 0,-1 1 0,1-1 0,-1 0 0,1 0 0,-1 0 0,1 0 0,-1 0 0,1 0 0,0 0 0,-1 0 0,1 0 0,-1 0 0,1 0 0,-1 0 0,1 0 0,-1 0 0,1 0 0,-1 0 0,1-1 0,-1 1 0,1 0 0,-1 0 0,1-1 0,-1 1 0,1 0 0,-1-1 0,0 1 0,1-1 0,17-9 0,-11 5-23,52-30-1038,-55 33 977,0 1 1,0-1 0,0 1 0,1 0 0,-1 0 0,0 0 0,1 0 0,-1 1 0,0 0 0,1 0 0,-1 0 0,0 0 0,7 2 0,-9-1 72,0 0 1,0 0-1,-1 0 1,1 0-1,0 0 1,-1 0-1,1 0 1,-1 1 0,0-1-1,1 0 1,-1 1-1,0 0 1,0-1-1,0 1 1,0 0-1,0-1 1,0 1 0,0 0-1,-1 0 1,1 0-1,-1 0 1,1-1-1,-1 1 1,0 0 0,1 0-1,-1 0 1,0 0-1,0 0 1,-1 0-1,1 0 1,0 0-1,-1 0 1,0 2 0,0 2 145,0 0 1,-1 0 0,1 0 0,-2 0 0,1 0 0,0 0 0,-1-1-1,0 1 1,-5 6 0,1-5 76,1-1-1,-1 0 1,0 0-1,0-1 1,-15 8-1,19-10-218,0-2 0,-1 1 0,0 0 0,1-1 1,-1 0-1,0 1 0,0-2 0,0 1 0,0 0 0,0-1 0,1 1 0,-1-1 0,0 0 0,0-1 0,-6 0 1,9 1-139,1-1 1,0 1-1,-1-1 1,1 1 0,-1 0-1,1-1 1,-1 1-1,1-1 1,0 1 0,-1-1-1,1 1 1,0-1-1,0 1 1,-1-1-1,1 1 1,0-1 0,0 1-1,0-1 1,0 1-1,-1-1 1,1 0 0,0 1-1,0-1 1,0 1-1,0-1 1,0 0 0,1 1-1,-1-1 1,0 1-1,0-1 1,0 1 0,0-1-1,1 1 1,-1-1-1,0 0 1,0 1 0,1-1-1,-1 1 1,0 0-1,1-1 1,-1 1-1,1-1 1,-1 1 0,2-1-1,17-22-7519,2 2-701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48.045"/>
    </inkml:context>
    <inkml:brush xml:id="br0">
      <inkml:brushProperty name="width" value="0.025" units="cm"/>
      <inkml:brushProperty name="height" value="0.025" units="cm"/>
    </inkml:brush>
  </inkml:definitions>
  <inkml:trace contextRef="#ctx0" brushRef="#br0">46 138 13741,'0'0'11606,"10"1"-9679,-3 1-1685,0-1 0,0-1 0,0 0 0,0 0 0,0 0 0,0 0-1,0-1 1,0-1 0,9-2 0,-12 3-176,-1 0 0,0-1 0,0 0 0,0 1 0,0-1 0,0 0 0,0 0 0,0-1 0,-1 1 0,1-1 0,-1 1 0,1-1-1,-1 0 1,0 0 0,0 0 0,-1 0 0,1 0 0,0 0 0,-1 0 0,0-1 0,0 1 0,0 0 0,0-1 0,0-6 0,0 8-45,-1-1 0,0 1 0,1 0 1,-1 0-1,0 0 0,0-1 0,-1 1 1,1 0-1,0 0 0,-1 0 0,1 0 1,-1-1-1,0 1 0,1 0 0,-1 0 1,0 0-1,0 0 0,-1 1 0,1-1 1,0 0-1,-1 0 0,1 1 0,-1-1 1,1 1-1,-1-1 0,0 1 0,0-1 1,1 1-1,-1 0 0,0 0 0,0 0 1,0 0-1,0 1 0,0-1 0,-1 0 1,1 1-1,0-1 0,-3 1 0,0-1 9,1 1 0,0 0 0,0 1 0,-1-1 0,1 1-1,0-1 1,-1 1 0,1 0 0,0 1 0,0-1 0,0 1-1,0 0 1,0 0 0,1 0 0,-1 0 0,0 1-1,1-1 1,0 1 0,-5 5 0,1 1-30,0 0 0,1 1 0,0 0 0,1 1 0,0-1 0,0 1 0,1 0 0,1 0 0,0 0 0,0 1 0,1-1 0,0 1 0,1 19 0,1-29 0,0-1 0,0 1 0,0-1 0,0 0 0,0 1 0,0-1 0,1 1 0,-1-1 0,1 0 1,-1 1-1,1-1 0,0 0 0,-1 1 0,1-1 0,0 0 0,0 0 0,0 0 0,0 0 0,0 0 0,0 0 0,0 0 0,0 0 0,0 0 0,0 0 0,3 1 0,0-1-3,0 0 0,-1 0 0,1 0 0,0 0 0,0-1 0,0 1 0,0-1 0,0 0 0,6-1 0,1 0-50,0-1 1,0 0 0,0-1 0,-1 0-1,0-1 1,16-7 0,-12 2-198,0-2-1,-1 0 1,0 0-1,-1-1 1,0-1 0,-1 0-1,0-1 1,-1 0 0,11-19-1,-21 33 260,0 0-1,0 0 0,0 0 1,0 1-1,0-1 0,0 0 1,0 0-1,0 0 0,0 0 1,0 1-1,0-1 0,0 0 1,0 0-1,0 0 0,1 0 1,-1 0-1,0 0 0,0 1 0,0-1 1,0 0-1,0 0 0,0 0 1,1 0-1,-1 0 0,0 0 1,0 0-1,0 0 0,0 0 1,1 0-1,-1 0 0,0 0 1,0 0-1,0 0 0,0 0 1,1 0-1,-1 0 0,0 0 1,0 0-1,0 0 0,0 0 1,1 0-1,-1 0 0,0 0 1,0 0-1,0 0 0,0 0 1,0 0-1,1 0 0,-1 0 1,0-1-1,0 1 0,0 0 1,0 0-1,0 0 0,0 0 1,1 0-1,-1 0 0,0-1 1,0 1-1,0 0 0,0 0 1,0 0-1,0 0 0,0-1 1,0 1-1,0 0 0,2 24 527,-5 30 428,1-39-816,1-10-88,0 0 0,0-1 0,1 1 0,-1 0 0,1 0 1,1-1-1,0 9 0,0-12-52,-1 0-1,1 0 1,-1 1 0,1-1 0,0 0-1,0 0 1,0 0 0,0 0 0,-1 0-1,1-1 1,0 1 0,1 0 0,-1 0 0,0-1-1,0 1 1,0 0 0,0-1 0,0 1-1,1-1 1,-1 0 0,0 1 0,0-1-1,1 0 1,-1 0 0,0 0 0,1 0-1,-1 0 1,0 0 0,0 0 0,1 0 0,-1 0-1,3-1 1,10-3-7,0-1 0,0 0 0,0-1 0,0-1 0,-1 0 0,0 0 0,0-1 0,-1-1 0,13-12 0,24-13 0,-39 26 0,28-15 0,-36 22 0,0 0 0,0 0 0,-1 0 0,1 0 0,0 1 0,0-1 0,0 0 0,0 1 0,0 0 0,0-1 0,0 1 0,0 0 0,0 0 0,0 0 0,0 0 0,3 1 0,-4 4 0,0 0 0,-1-1 0,1 1 0,-1 0 0,0 0 0,0-1 0,-1 8 0,1-5 0,-1-7 0,1 1 0,0-1 0,0 1 0,0-1 0,0 1 0,0 0 0,1-1 0,-1 1 0,0-1 0,0 1 0,0-1 0,0 1 0,1-1 0,-1 1 0,0-1 0,0 1 0,1-1 0,-1 1 0,0-1 0,1 1 0,-1-1 0,1 1 0,-1-1 0,1 0 0,-1 1 0,1-1 0,-1 0 0,1 1 0,-1-1 0,1 0 0,0 0 0,21-2 0,33-27 0,-39 20 0,-10 6 0,-2 0 0,1 1 0,-1-1 0,0 1 0,1 0 0,-1 0 0,1 1 0,0 0 0,0-1 0,-1 1 0,1 1 0,0-1 0,0 1 0,8 0 0,-11 5 0,-1 0 0,-1 1 0,1-1 0,-1 0 0,1 0 0,-2 1 0,1-1 0,-1 7 0,-8 19-755,-1 7-2542,22-39-10940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05.421"/>
    </inkml:context>
    <inkml:brush xml:id="br0">
      <inkml:brushProperty name="width" value="0.025" units="cm"/>
      <inkml:brushProperty name="height" value="0.025" units="cm"/>
    </inkml:brush>
  </inkml:definitions>
  <inkml:trace contextRef="#ctx0" brushRef="#br0">73 1 13901,'0'0'17275,"-1"13"-16143,-4 36-979,-3 0 0,-16 57 0,-7 9-2118,28-107-765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4.087"/>
    </inkml:context>
    <inkml:brush xml:id="br0">
      <inkml:brushProperty name="width" value="0.025" units="cm"/>
      <inkml:brushProperty name="height" value="0.025" units="cm"/>
    </inkml:brush>
  </inkml:definitions>
  <inkml:trace contextRef="#ctx0" brushRef="#br0">127 0 15150,'0'0'12407,"-3"9"-10929,-20 67 483,8-35-1909,3 0 0,1 1 0,3 0 0,-6 65 0,14-137-1076,0-4-1495,-4-43 0,-8 24 2227,-12 0 3705,63 51-2260,-11 2-1218,4 0-1318,-10 0-7894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4.446"/>
    </inkml:context>
    <inkml:brush xml:id="br0">
      <inkml:brushProperty name="width" value="0.025" units="cm"/>
      <inkml:brushProperty name="height" value="0.025" units="cm"/>
    </inkml:brush>
  </inkml:definitions>
  <inkml:trace contextRef="#ctx0" brushRef="#br0">0 2 16015,'0'0'7143,"69"-2"-10442,-34 9-2627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4.785"/>
    </inkml:context>
    <inkml:brush xml:id="br0">
      <inkml:brushProperty name="width" value="0.025" units="cm"/>
      <inkml:brushProperty name="height" value="0.025" units="cm"/>
    </inkml:brush>
  </inkml:definitions>
  <inkml:trace contextRef="#ctx0" brushRef="#br0">0 133 21524,'0'0'8894,"10"2"-8472,-5-1-404,0 0 0,0-1 1,1 0-1,-1 1 0,0-2 0,0 1 0,0-1 1,0 0-1,0 0 0,0 0 0,0 0 1,0-1-1,-1 0 0,1 0 0,0 0 0,-1-1 1,0 0-1,0 0 0,1 0 0,-2 0 1,1 0-1,0-1 0,-1 0 0,1 0 0,-1 0 1,0 0-1,0 0 0,3-9 0,-4 10 0,0-1-1,0 0 1,-1 0 0,0 0-1,0 0 1,0 0-1,0 0 1,-1 0-1,1 0 1,-1 0-1,0 0 1,0-1-1,-2-6 1,2 10-22,0 1 1,-1 0-1,1-1 0,0 1 1,-1 0-1,1-1 1,0 1-1,-1 0 0,1-1 1,-1 1-1,1 0 1,-1 0-1,1 0 0,-1-1 1,1 1-1,-1 0 1,1 0-1,-1 0 0,1 0 1,-1 0-1,1 0 1,-1 0-1,1 0 0,-1 0 1,1 0-1,-1 0 1,1 0-1,-1 0 0,1 0 1,-1 1-1,1-1 0,-1 0 1,1 0-1,0 1 1,-1-1-1,-17 10-138,6 4 267,0-1 0,0 1 0,1 1 0,1 0 1,1 1-1,0 0 0,1 0 0,1 1 1,0 0-1,-8 34 0,15-50-136,0 1-1,0-1 1,-1 0 0,1 0-1,0 0 1,0 1 0,0-1-1,0 0 1,0 0 0,1 0-1,-1 1 1,0-1 0,0 0 0,1 0-1,-1 0 1,1 0 0,-1 1-1,1-1 1,-1 0 0,1 0-1,0 0 1,0 0 0,-1 0-1,1-1 1,0 1 0,0 0-1,0 0 1,0 0 0,0-1-1,0 1 1,0 0 0,0-1 0,0 1-1,1-1 1,-1 0 0,0 1-1,0-1 1,0 0 0,0 1-1,1-1 1,-1 0 0,0 0-1,0 0 1,1 0 0,-1 0-1,0-1 1,0 1 0,0 0-1,2-1 1,5 0-564,-1-1 0,0 1 0,0-1-1,0-1 1,-1 1 0,1-1 0,9-5-1,-4-1-2166,0 0-1,0-1 1,16-18-1,1-5-4613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5.128"/>
    </inkml:context>
    <inkml:brush xml:id="br0">
      <inkml:brushProperty name="width" value="0.025" units="cm"/>
      <inkml:brushProperty name="height" value="0.025" units="cm"/>
    </inkml:brush>
  </inkml:definitions>
  <inkml:trace contextRef="#ctx0" brushRef="#br0">54 0 11915,'0'0'9657,"-5"10"-8808,-3 1-601,5-7-147,0 1 0,0 0 0,0 0 0,0 0 0,1 0 1,-3 8-1,5-12-183,0-1 0,0 1 0,0-1 0,0 1 1,0-1-1,0 1 0,1-1 0,-1 1 0,0-1 0,0 1 0,0-1 1,1 1-1,-1-1 0,0 1 0,0-1 0,1 0 0,-1 1 1,0-1-1,1 1 0,-1-1 0,1 0 0,-1 1 0,0-1 1,1 0-1,-1 0 0,1 1 0,-1-1 0,1 0 0,-1 0 0,1 0 1,-1 0-1,2 1 0,26 7-3848,7 4 1090,-33-10 3250,1 0-1,-1 0 0,0 0 0,0 0 0,0 0 0,0 0 0,0 1 0,0-1 0,-1 1 0,1-1 0,-1 1 0,0 0 0,0-1 0,0 1 0,0 0 0,0 0 0,0 0 0,-1 0 0,1 0 0,-1 0 0,0 0 0,0 0 0,0 0 0,-1 0 0,1-1 0,-1 1 1,1 0-1,-1 0 0,0 0 0,0 0 0,0 0 0,0-1 0,-1 1 0,1-1 0,-1 1 0,0-1 0,-3 5 0,2-4-140,0 0 0,0-1 0,0 0-1,0 1 1,0-1 0,0 0 0,0 0 0,-1-1 0,1 1 0,-1-1-1,-6 2 1,6-2-249,1 0 0,-1 0 0,1 0 0,-1-1 0,0 1 0,0-1 0,1 0 0,-1 0 0,-4-1 0,-5-9-2399,9-12-5334,4 1-4437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5.546"/>
    </inkml:context>
    <inkml:brush xml:id="br0">
      <inkml:brushProperty name="width" value="0.025" units="cm"/>
      <inkml:brushProperty name="height" value="0.025" units="cm"/>
    </inkml:brush>
  </inkml:definitions>
  <inkml:trace contextRef="#ctx0" brushRef="#br0">168 80 17617,'0'0'8941,"-11"-3"-7900,9 2-1016,-2 0 3,1 0 0,-1-1 0,1 2-1,-1-1 1,1 0 0,-1 1 0,1-1-1,-1 1 1,0 0 0,1 1 0,-1-1-1,0 0 1,1 1 0,-1 0 0,1 0-1,-1 0 1,1 0 0,0 1 0,-1-1-1,1 1 1,0 0 0,0 0 0,0 0-1,0 0 1,0 0 0,-3 5 0,0-1 1,0 0-1,0 0 1,1 1 0,0 0 0,1 0 0,-1 0 0,1 0 0,1 1 0,-1 0 0,1-1 0,1 1 0,0 1 0,-2 10 0,4-19-23,0 0 0,0 1-1,0-1 1,1 1 0,-1-1 0,0 1 0,0-1-1,1 0 1,-1 1 0,0-1 0,1 0-1,-1 1 1,1-1 0,-1 0 0,0 1-1,1-1 1,-1 0 0,1 0 0,-1 1-1,1-1 1,-1 0 0,1 0 0,-1 0-1,0 0 1,1 0 0,-1 0 0,1 0-1,-1 0 1,1 0 0,-1 0 0,1 0-1,-1 0 1,1 0 0,-1 0 0,1 0-1,-1 0 1,1-1 0,-1 1 0,1 0-1,-1 0 1,1 0 0,-1-1 0,1 1-1,24-10 164,2-9-114,0 0 0,-2-2 0,0-1 0,-2 0 0,0-2-1,38-52 1,-74 118-498,8-29 349,-5 8-125,1-1 0,1 1 0,1 0 0,0 1 0,2 0-1,1 0 1,-3 40 0,7-61 107,0 0 0,0-1 1,0 1-1,0 0 0,0-1 0,0 1 0,0 0 0,0-1 0,0 1 1,1-1-1,-1 1 0,0 0 0,0-1 0,1 1 0,-1-1 0,0 1 1,1-1-1,-1 1 0,1-1 0,-1 1 0,1-1 0,-1 1 0,1-1 1,-1 1-1,1-1 0,-1 0 0,1 1 0,-1-1 0,1 0 0,0 0 1,0 1-1,23-6-2890,21-25-3010,-10-5-1291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5.905"/>
    </inkml:context>
    <inkml:brush xml:id="br0">
      <inkml:brushProperty name="width" value="0.025" units="cm"/>
      <inkml:brushProperty name="height" value="0.025" units="cm"/>
    </inkml:brush>
  </inkml:definitions>
  <inkml:trace contextRef="#ctx0" brushRef="#br0">144 1 13100,'0'0'6599,"-5"9"-5318,0 2-907,-38 76 3437,-39 113 1,73-159-2701,9-40-1096,0 0 0,1 0 0,-1 0 0,0 0-1,0-1 1,0 1 0,1 0 0,-1 0 0,0 0 0,1-1 0,-1 1-1,1 0 1,-1-1 0,0 1 0,1 0 0,0-1 0,-1 1-1,1-1 1,-1 1 0,1 0 0,0-1 0,-1 0 0,1 1 0,0-1-1,0 1 1,-1-1 0,1 0 0,0 1 0,0-1 0,0 0-1,0 0 1,-1 0 0,1 0 0,0 0 0,0 0 0,0 0 0,0 0-1,-1 0 1,1 0 0,0 0 0,1-1 0,6-1 34,0 0 0,-1 0 0,0-1 0,1 0 0,-1 0 1,0-1-1,0 0 0,-1 0 0,1-1 0,9-8 0,-10 7-334,0 1 0,1 0 0,0 0-1,0 1 1,0 0 0,1 0 0,-1 1 0,1 0-1,15-4 1,-23 7 267,1 0 1,-1 0-1,1 0 0,-1 0 0,1 0 0,-1 0 0,1 0 1,0 0-1,-1 0 0,1 1 0,-1-1 0,1 0 0,-1 0 1,1 1-1,-1-1 0,0 0 0,1 0 0,-1 1 0,1-1 1,-1 1-1,1-1 0,-1 0 0,0 1 0,1-1 1,-1 1-1,0-1 0,0 1 0,1-1 0,-1 1 0,0 0 1,4 24 5,-11 26 651,5-44-347,-1 0 1,0 0-1,-1-1 0,0 1 1,0-1-1,0 0 0,-1 0 0,0 0 1,0-1-1,0 0 0,-1 0 1,-10 8-1,14-12-287,0 1 0,-1-1-1,1 0 1,0 0 0,0 0-1,0 0 1,-1-1 0,1 1 0,-1-1-1,1 1 1,0-1 0,-1 0-1,1 1 1,-1-1 0,1-1 0,0 1-1,-1 0 1,1-1 0,-1 1-1,1-1 1,0 1 0,-1-1 0,1 0-1,0 0 1,0 0 0,0-1 0,0 1-1,0 0 1,0-1 0,0 1-1,0-1 1,0 0 0,1 0 0,-1 1-1,1-1 1,-1 0 0,1 0-1,0-1 1,0 1 0,0 0 0,-2-5-1,-2-19-4328,5 25 3780,0 0-1,0 0 0,1 0 0,-1 0 1,0 0-1,1 0 0,-1 0 0,1 0 1,-1 0-1,1 0 0,-1 0 0,1 0 1,0 0-1,-1 0 0,1 1 0,0-1 1,0 0-1,0 0 0,0 1 0,0-1 1,-1 1-1,3-2 0,14-4-12929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6.357"/>
    </inkml:context>
    <inkml:brush xml:id="br0">
      <inkml:brushProperty name="width" value="0.025" units="cm"/>
      <inkml:brushProperty name="height" value="0.025" units="cm"/>
    </inkml:brush>
  </inkml:definitions>
  <inkml:trace contextRef="#ctx0" brushRef="#br0">40 169 15278,'0'0'15690,"9"-10"-15258,28-35-117,-35 42-268,-1 0 0,1 1 0,0-1 0,-1 0-1,0 0 1,1 0 0,-1 0 0,0 0-1,-1 0 1,1 0 0,0-1 0,-1 1 0,0 0-1,0 0 1,0 0 0,0-1 0,0 1 0,-1 0-1,-1-6 1,2 8-45,-1 0 0,1 0 0,-1 0 0,1 0 0,-1 0 0,0 0 0,1 0 0,-1 1 0,0-1-1,0 0 1,1 0 0,-1 1 0,0-1 0,0 1 0,0-1 0,0 0 0,0 1 0,0 0 0,0-1 0,0 1 0,0 0 0,0-1 0,0 1-1,0 0 1,0 0 0,-1 0 0,1 0 0,0 0 0,0 0 0,0 0 0,0 0 0,0 1 0,0-1 0,0 0 0,0 1 0,0-1 0,0 1-1,0-1 1,0 1 0,0-1 0,0 1 0,0-1 0,0 1 0,1 0 0,-1 0 0,0-1 0,0 1 0,-1 2 0,-4 3-35,0 1 1,1 0-1,-1 0 1,1 0-1,-5 10 1,8-14 25,0 1 1,1-1-1,-1 0 1,0 1-1,1-1 0,0 1 1,0 0-1,0-1 1,0 1-1,1 0 0,0 0 1,-1-1-1,1 1 1,1 6-1,2-8 11,1-1-1,-1 0 1,1 0-1,0-1 1,-1 1-1,1-1 1,0 0-1,-1 0 1,1 0-1,0 0 1,3-1 0,1 0 1,264 5-2258,-272-36 4773,1 21-2520,-1 0 0,-1 0 0,0 0 0,0 0 0,-1 1 0,-1-1 0,1 0 0,-2 1 0,0 0 0,-5-12 0,27 22-1890,3 1-3331,3 2-2658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7.039"/>
    </inkml:context>
    <inkml:brush xml:id="br0">
      <inkml:brushProperty name="width" value="0.025" units="cm"/>
      <inkml:brushProperty name="height" value="0.025" units="cm"/>
    </inkml:brush>
  </inkml:definitions>
  <inkml:trace contextRef="#ctx0" brushRef="#br0">169 312 11851,'0'0'10810,"-8"-8"-8114,3 4-2311,4 2-317,0 0-1,-1 1 1,1-1 0,-1 0-1,0 1 1,1-1-1,-1 1 1,0-1 0,0 1-1,0 0 1,0 0-1,0 0 1,0 0 0,0 0-1,0 0 1,-1 1-1,1-1 1,0 1 0,0-1-1,-1 1 1,1 0-1,0 0 1,-1 0 0,1 0-1,0 0 1,0 1-1,-1-1 1,1 1 0,-3 0-1,-3 4-4,1 0-1,1 0 0,-1 1 1,1 0-1,0 0 1,0 1-1,0-1 0,1 1 1,0 0-1,0 1 0,1-1 1,0 1-1,1 0 1,-1 0-1,1 0 0,1 1 1,0-1-1,-1 9 0,3-16-61,0-1-1,0 1 1,1 0-1,-1-1 0,1 1 1,-1 0-1,0-1 1,1 1-1,-1-1 0,1 1 1,0-1-1,-1 1 1,1-1-1,-1 1 0,1-1 1,0 0-1,-1 1 0,1-1 1,0 0-1,-1 1 1,1-1-1,0 0 0,0 0 1,-1 0-1,1 0 1,0 0-1,0 0 0,-1 0 1,1 0-1,0 0 1,0 0-1,-1 0 0,1 0 1,0 0-1,-1-1 1,2 1-1,31-9 188,-17 1-55,0 0 0,-1-2-1,-1 0 1,0-1 0,0 0-1,20-22 1,-6 2 62,42-59 0,-52 65-51,-2 0 0,-1-2 0,-1 0 0,-1 0 1,16-51-1,-47 134-181,-44 95 0,24-65 404,28-62-183,3-10-49,1 0 1,0 1-1,1-1 1,1 1-1,0 0 1,-2 23-1,7-37-140,-1 0 0,0-1 1,0 1-1,0 0 0,0 0 0,1 0 1,-1-1-1,0 1 0,1 0 0,-1-1 0,1 1 1,-1 0-1,1-1 0,-1 1 0,1 0 0,-1-1 1,1 1-1,-1-1 0,1 1 0,0-1 1,-1 1-1,1-1 0,0 0 0,0 1 0,-1-1 1,1 0-1,0 0 0,0 1 0,-1-1 0,1 0 1,0 0-1,0 0 0,0 0 0,-1 0 1,1 0-1,0 0 0,0 0 0,0 0 0,-1 0 1,2-1-1,36-10-904,-27 4-787,0-1 0,-1 0 0,0 0 0,0-1 0,-1-1-1,10-13 1,6-8-6242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7.431"/>
    </inkml:context>
    <inkml:brush xml:id="br0">
      <inkml:brushProperty name="width" value="0.025" units="cm"/>
      <inkml:brushProperty name="height" value="0.025" units="cm"/>
    </inkml:brush>
  </inkml:definitions>
  <inkml:trace contextRef="#ctx0" brushRef="#br0">149 17 15022,'0'0'5323,"-11"9"-1869,1-1-2709,-9 6 489,2 0 0,0 2 1,0 0-1,2 0 1,-23 32-1,38-48-1223,-1 1-1,1 0 0,-1-1 1,1 1-1,-1 0 0,1-1 1,0 1-1,0 0 1,-1-1-1,1 1 0,0 0 1,0 0-1,0-1 0,0 1 1,0 0-1,0 0 1,0-1-1,0 1 0,0 0 1,0 0-1,0-1 0,0 1 1,1 1-1,14 1 131,23-17 46,-19 2-146,-1-1 0,0-1 0,-1 0 0,-1-1 0,25-30 0,7-6-79,-51 70-394,-5 1 416,0-1 1,-2 0-1,-12 17 1,13-21 31,0-1-1,1 2 1,0-1-1,2 1 1,-10 30 0,16-46-68,0 1 1,0 0 0,-1-1-1,1 1 1,0-1 0,0 1 0,0-1-1,0 1 1,0-1 0,0 1 0,0 0-1,0-1 1,0 1 0,0-1-1,0 1 1,1-1 0,-1 1 0,0-1-1,0 1 1,0 0 0,1-1 0,-1 0-1,0 1 1,1-1 0,-1 1-1,0-1 1,1 1 0,-1-1 0,1 0-1,-1 1 1,1 0 0,19-3-2590,21-21-5639,-13-1-1147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7.774"/>
    </inkml:context>
    <inkml:brush xml:id="br0">
      <inkml:brushProperty name="width" value="0.025" units="cm"/>
      <inkml:brushProperty name="height" value="0.025" units="cm"/>
    </inkml:brush>
  </inkml:definitions>
  <inkml:trace contextRef="#ctx0" brushRef="#br0">123 1 11723,'0'0'6940,"-10"9"-3764,-2 2-2587,-5 2 902,2 1-1,-1 1 0,2 1 0,-25 33 0,74-48-2195,-20-4 19,-1 0-100,0 1 0,1 0 1,-1 1-1,16 0 0,-28 1 814,0 0 0,-1 0-1,1 0 1,-1 0 0,1 0-1,-1 0 1,1 1 0,-1-1-1,1 0 1,-1 1 0,1-1-1,-1 1 1,1 0 0,-1 0-1,0-1 1,1 1 0,-1 0-1,0 0 1,0 0 0,1 0-1,-1 0 1,0 0-1,0 1 1,0-1 0,0 0-1,-1 0 1,1 1 0,0-1-1,0 1 1,-1-1 0,1 1-1,-1-1 1,0 1 0,1-1-1,-1 1 1,0-1 0,0 1-1,0-1 1,0 1 0,0-1-1,0 1 1,0 0 0,0-1-1,-1 1 1,1-1-1,-2 3 1,1-1 246,-1 0 0,0 0 0,0 0-1,0 0 1,-1 0 0,1-1 0,0 1-1,-1-1 1,0 0 0,0 0 0,1 0 0,-1 0-1,0 0 1,-1-1 0,1 1 0,-6 1 0,-1 1 67,-1 0 1,0-1 0,-22 4 0,29-7-451,-22 1-613,10-8-4512,6-4-2485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05.776"/>
    </inkml:context>
    <inkml:brush xml:id="br0">
      <inkml:brushProperty name="width" value="0.025" units="cm"/>
      <inkml:brushProperty name="height" value="0.025" units="cm"/>
    </inkml:brush>
  </inkml:definitions>
  <inkml:trace contextRef="#ctx0" brushRef="#br0">0 108 12204,'0'0'11477,"7"-10"-8898,-1 3-2211,-1 0 1,1 1 0,0-1 0,1 1-1,-1 0 1,1 1 0,0 0 0,1 0 0,-1 0-1,1 1 1,15-6 0,-1 3-150,0 2 0,1 0 0,0 2 0,0 0-1,26 1 1,-39 2-171,-1 0 0,0 0 0,0 1 0,1 1 0,-1-1 1,0 1-1,0 1 0,0 0 0,0 0 0,-1 0 0,1 1 0,-1 1 0,0-1 0,0 1 0,10 9 0,-16-12-48,-1-1 0,1 0 0,-1 1 0,0-1 0,0 1 0,0-1 0,0 1 0,0-1 0,0 1 0,0 0 0,0-1 0,-1 1 0,1 0 0,-1 0 0,1 0 0,-1 0 0,0 0 0,1-1 0,-1 1 0,0 0 0,0 0 0,-1 0 0,1 0 0,-1 3 0,0-2 0,-1 1 0,0-1 0,0-1 0,0 1 0,0 0 0,0 0 0,-1-1 0,1 1 0,-1-1 0,1 0 0,-1 0 0,-5 3 0,-6 3 0,0-1 0,-1 0 0,1-1 0,-28 7 0,27-10 0,0 0 0,0-1 0,-26 0 0,41-2-15,-1 0 0,1 0 0,0 0 0,-1 0 0,1 0 0,0 0 0,0 0 0,-1 0 1,1 0-1,0 0 0,-1 0 0,1-1 0,0 1 0,0 0 0,-1 0 0,1 0 0,0 0 0,0 0 0,0-1 0,-1 1 0,1 0 0,0 0 0,0 0 0,0-1 0,-1 1 0,1 0 1,0 0-1,0-1 0,0 1 0,0 0 0,0 0 0,0-1 0,0 1 0,-1 0 0,1 0 0,0-1 0,0 1 0,0 0 0,0-1 0,0 1 0,0 0 0,0 0 0,0-1 1,1 1-1,-1 0 0,0-1 0,0 1 0,0 0 0,0 0 0,0-1 0,0 1 0,0 0 0,1 0 0,-1 0 0,0-1 0,0 1 0,0 0 0,1 0 0,-1 0 0,0-1 0,13-14-4523,5 1-4522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8.289"/>
    </inkml:context>
    <inkml:brush xml:id="br0">
      <inkml:brushProperty name="width" value="0.025" units="cm"/>
      <inkml:brushProperty name="height" value="0.025" units="cm"/>
    </inkml:brush>
  </inkml:definitions>
  <inkml:trace contextRef="#ctx0" brushRef="#br0">237 26 14990,'0'0'14900,"-10"-6"-14468,4 3-390,5 1-38,-1 0 1,-1 1 0,1-1-1,0 1 1,0 0 0,-1-1-1,1 1 1,0 0-1,-1 0 1,1 1 0,-1-1-1,0 0 1,1 1 0,-1-1-1,1 1 1,-1 0 0,0 0-1,1 0 1,-1 0-1,0 1 1,1-1 0,-1 1-1,1 0 1,-1-1 0,1 1-1,-1 0 1,1 0 0,-4 3-1,-11 9-15,2 1 0,0 0-1,1 1 1,-18 24 0,25-31-18,1 1-1,0 1 1,0-1 0,1 1-1,0 0 1,1 0 0,0 1-1,1-1 1,0 1-1,-1 11 1,4-21-2,0-1 0,0 1-1,0-1 1,1 1 0,-1 0-1,0-1 1,1 1 0,-1-1 0,0 1-1,1-1 1,-1 1 0,1-1-1,-1 0 1,1 1 0,-1-1 0,1 1-1,-1-1 1,1 0 0,-1 1-1,1-1 1,-1 0 0,1 0 0,0 0-1,-1 1 1,1-1 0,0 0-1,-1 0 1,1 0 0,-1 0 0,1 0-1,0 0 1,-1 0 0,2 0-1,30 0-382,-21-1 275,4 1-207,1 0 1,-1 1-1,0 1 1,1 0-1,21 6 1,-34-7 381,0 0 1,0 0-1,1 1 1,-1-1-1,0 1 1,-1 0 0,1 0-1,0 0 1,0 0-1,-1 0 1,1 0 0,-1 1-1,0-1 1,0 1-1,0 0 1,0 0 0,0 0-1,0 0 1,-1 0-1,1 0 1,-1 0 0,0 0-1,0 0 1,0 1-1,-1-1 1,1 0-1,-1 1 1,0-1 0,0 1-1,0-1 1,0 5-1,-1-5 134,-1 1 0,1 0-1,0-1 1,-1 1-1,0-1 1,0 0-1,0 1 1,0-1-1,0 0 1,-1 0-1,1-1 1,-1 1-1,0 0 1,0-1-1,0 1 1,0-1-1,0 0 1,0 0 0,-1-1-1,1 1 1,-1 0-1,1-1 1,-1 0-1,-6 1 1,2 1-125,0-1 0,-1 0 0,1 0 0,-1-1 1,0 0-1,1-1 0,-1 0 0,1 0 0,-1-1 0,-10-2 1,17 3-139,1-1 0,-1 1 0,0 0 0,0-1 1,1 0-1,-1 1 0,1-1 0,-1 0 0,0 0 1,1 0-1,0 0 0,-1 0 0,1 0 1,-1 0-1,1-1 0,0 1 0,0 0 0,0-1 1,0 1-1,0-1 0,0 1 0,0-1 0,1 0 1,-1 1-1,0-1 0,1 0 0,-1 1 0,1-1 1,0 0-1,0 0 0,-1 0 0,1 1 0,0-1 1,0 0-1,1 0 0,-1 1 0,1-4 0,0 1-445,1 1-1,-1 0 0,1-1 1,-1 1-1,1 0 0,0 0 0,0 0 1,0 0-1,1 1 0,-1-1 0,1 1 1,0-1-1,-1 1 0,1 0 1,0 0-1,0 0 0,6-2 0,23-7-5984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8.801"/>
    </inkml:context>
    <inkml:brush xml:id="br0">
      <inkml:brushProperty name="width" value="0.025" units="cm"/>
      <inkml:brushProperty name="height" value="0.025" units="cm"/>
    </inkml:brush>
  </inkml:definitions>
  <inkml:trace contextRef="#ctx0" brushRef="#br0">188 50 18385,'0'0'5750,"-8"2"-5163,3-1-518,3-1-26,1 0-1,-1 0 1,0 0 0,1 0-1,-1 0 1,0 1-1,1-1 1,-1 1-1,1-1 1,-1 1 0,0 0-1,1 0 1,-1-1-1,1 1 1,0 0-1,-1 0 1,1 0-1,0 1 1,0-1 0,-1 0-1,1 0 1,0 1-1,0-1 1,1 1-1,-1-1 1,0 1-1,0-1 1,1 1 0,-1-1-1,1 1 1,-1 0-1,1-1 1,0 1-1,-1 0 1,1 2 0,1-4-18,-1 0 1,1 1 0,-1-1 0,1 0-1,-1 1 1,1-1 0,-1 0 0,1 0-1,-1 0 1,1 0 0,0 1 0,-1-1-1,1 0 1,-1 0 0,1 0 0,-1 0-1,1 0 1,0-1 0,-1 1 0,1 0-1,-1 0 1,1 0 0,-1 0 0,1-1-1,0 1 1,-1 0 0,1 0 0,-1-1-1,0 1 1,2-1 0,18-8 147,91-73-488,-111 82 297,1 1 1,-1-1-1,0 0 0,1 0 0,-1 1 0,1-1 0,-1 0 0,0 1 1,1-1-1,-1 0 0,0 1 0,0-1 0,1 0 0,-1 1 1,0-1-1,0 1 0,1-1 0,-1 0 0,0 1 0,0-1 0,0 1 1,0-1-1,0 1 0,0-1 0,0 1 0,0-1 0,0 0 1,0 1-1,0-1 0,0 1 0,0-1 0,0 1 0,0-1 1,0 1-1,0-1 0,-1 1 0,0 23 32,-9 30 278,-23 68 0,20-81 321,2-1 1,2 1-1,-7 80 1,18-71-466,-1 23 188,-1-68-117,0 0-1,-1 1 1,0-1-1,0 0 1,0 0-1,0-1 1,-1 1-1,0 0 1,0 0-1,-4 6 1,4-9-207,1 0 1,-1 0-1,0-1 1,1 1-1,-1-1 0,0 1 1,0-1-1,0 1 1,0-1-1,0 0 0,-1 0 1,1 0-1,0 0 1,0-1-1,-1 1 1,1 0-1,-1-1 0,1 0 1,0 1-1,-1-1 1,1 0-1,-1 0 0,1-1 1,0 1-1,-1 0 1,1-1-1,0 1 0,-1-1 1,1 0-1,0 0 1,0 0-1,-4-2 1,-1-1-3,0 0 1,1 0 0,-1-1 0,1 1 0,0-2 0,0 1-1,1 0 1,-10-13 0,10 11-130,0 0 0,1 0 0,0 0 0,0-1 0,1 1 0,-1-1 0,2 0 0,-1 0 0,1 0 0,0-1 0,1 1 0,0 0 0,0-1 0,1 1 0,0-1 0,1 1 0,-1-1 0,2 1 0,-1 0 0,1 0 0,0 0 0,1-1 0,0 2 0,0-1 0,1 0 0,0 1 0,0 0 0,1-1 0,0 2 0,0-1 0,0 1 0,1-1 0,0 2 0,0-1 0,1 1 0,0-1 0,7-3 0,43-23-10878,-30 17 475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39.297"/>
    </inkml:context>
    <inkml:brush xml:id="br0">
      <inkml:brushProperty name="width" value="0.025" units="cm"/>
      <inkml:brushProperty name="height" value="0.025" units="cm"/>
    </inkml:brush>
  </inkml:definitions>
  <inkml:trace contextRef="#ctx0" brushRef="#br0">188 18 19571,'0'0'11813,"-9"-5"-11418,4 3-383,3 0-18,0 1 1,0 0 0,0 0 0,0 0 0,0 0 0,0 0-1,0 1 1,0-1 0,-1 0 0,1 1 0,0 0 0,0-1-1,0 1 1,-1 0 0,1 0 0,0 1 0,0-1-1,-1 0 1,1 1 0,0-1 0,0 1 0,0 0 0,0-1-1,0 1 1,0 0 0,0 0 0,0 1 0,-3 1 0,-21 17-148,15-12 58,1 0 0,0 0 0,0 0 0,1 2 0,0-1 0,1 1 0,-9 12 0,20-21-115,-1 0 1,1 0-1,0-1 0,0 1 1,-1-1-1,1 0 1,0 0-1,0 0 0,4 0 1,-6 0 68,47-2-1927,-34 0 1737,0 1 0,1 1-1,-1 0 1,0 0-1,0 2 1,0 0 0,0 0-1,23 8 1,-35-9 326,0 0 0,0-1 0,-1 1 0,1 0 1,0 0-1,0 1 0,-1-1 0,1 0 0,-1 1 0,1-1 1,-1 0-1,0 1 0,1 0 0,-1-1 0,0 1 0,0 0 1,0-1-1,1 5 0,-2-5 137,0 0 0,0 1 0,0-1-1,0 1 1,0-1 0,-1 0 0,1 1 0,0-1 0,-1 0 0,1 1-1,-1-1 1,1 0 0,-1 0 0,0 1 0,0-1 0,1 0 0,-1 0-1,0 0 1,0 0 0,-1 1 0,-4 3 348,0 0 0,0-1 1,-1 0-1,1 0 0,-1 0 0,0-1 0,0 0 0,-9 3 0,0-2-354,0-1 0,0 0 0,0-1 0,-21 0 0,36-2-221,0 0 0,1 0-1,-1 0 1,0 0 0,1-1-1,-1 1 1,0 0 0,1 0-1,-1 0 1,0 0-1,1-1 1,-1 1 0,1 0-1,-1-1 1,1 1 0,-1 0-1,1-1 1,-1 1 0,1-1-1,-1 1 1,1-1 0,-1 1-1,1-1 1,0 1-1,-1-1 1,1 0 0,0 1-1,-1-1 1,1 1 0,0-1-1,0 0 1,0 1 0,0-1-1,-1 0 1,1 1 0,0-1-1,0 1 1,0-1-1,0 0 1,0 1 0,1-1-1,-1 0 1,0 1 0,0-1-1,0 0 1,1 1 0,-1-2-1,16-32-7221,8 0-1416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0.095"/>
    </inkml:context>
    <inkml:brush xml:id="br0">
      <inkml:brushProperty name="width" value="0.025" units="cm"/>
      <inkml:brushProperty name="height" value="0.025" units="cm"/>
    </inkml:brush>
  </inkml:definitions>
  <inkml:trace contextRef="#ctx0" brushRef="#br0">151 0 20339,'0'0'2301,"-2"10"-828,-63 180 3624,39-122-3721,-32 132-1,60-197-1209,6-11 107,6-14 94,51-149-388,-65 174 7,-1 1 0,1 0 0,0-1 0,0 1 1,0-1-1,1 1 0,-1 0 0,1-1 0,0 1 0,0-1 1,0 1-1,0-1 0,1 0 0,-1 0 0,1 1 1,0-1-1,0 0 0,0 0 0,0-1 0,0 1 1,1 0-1,0-1 0,-1 1 0,1-1 0,0 0 0,0 0 1,0 0-1,0 0 0,0-1 0,1 1 0,-1-1 1,1 0-1,-1 0 0,0 0 0,1 0 0,0-1 0,-1 1 1,1-1-1,-1 0 0,1 0 0,0 0 0,-1-1 1,1 1-1,-1-1 0,1 0 0,-1 0 0,1 0 0,-1 0 1,0-1-1,5-2 0,-1 1 57,-1-1-1,0 0 1,1-1 0,-2 0 0,1 0-1,0 0 1,-1 0 0,0-1-1,-1 0 1,1 0 0,-1 0-1,0-1 1,0 1 0,-1-1 0,0 0-1,4-13 1,-7 20-44,0 0 0,0 0-1,0-1 1,0 1 0,0 0 0,0-1 0,0 1 0,0 0-1,0 0 1,0-1 0,0 1 0,0 0 0,0-1 0,0 1-1,-1 0 1,1 0 0,0-1 0,0 1 0,0 0 0,0 0-1,0-1 1,-1 1 0,1 0 0,0 0 0,0 0 0,0-1-1,-1 1 1,1 0 0,0 0 0,0 0 0,-1 0 0,1 0-1,0-1 1,0 1 0,-1 0 0,1 0 0,0 0 0,0 0-1,-1 0 1,1 0 0,0 0 0,-1 0 0,1 0 0,0 0-1,0 0 1,-1 0 0,1 0 0,0 0 0,-1 0 0,1 0-1,0 0 1,0 1 0,-1-1 0,1 0 0,0 0 0,0 0-1,-1 0 1,1 0 0,0 1 0,0-1 0,0 0 0,-1 0-1,1 1 1,-14 8-106,6 0 122,1-1 0,0 1 0,1 1 0,-9 15 0,13-21-7,-1 1 1,1 0-1,0 0 0,1 0 0,-1 0 1,1 0-1,0 0 0,0 0 0,0 1 0,1-1 1,0 0-1,0 6 0,1-10-8,-1 0 0,0 0 0,1-1 0,-1 1 0,1 0 0,-1 0 0,1-1 0,0 1 0,-1 0 0,1-1 0,0 1 0,-1 0 0,1-1 0,0 1 0,0-1 0,0 0 0,-1 1 0,1-1 0,0 1 0,0-1 0,0 0 0,0 0 0,0 0 0,0 1 0,0-1 0,0 0 0,1 0 0,30-1 0,-27 1 0,14-3 0,0-1 0,0-1 0,0 0 0,-1-1 0,35-17 0,-33 14 0,0 0 0,1 2 0,0 0 0,22-4 0,-42 11 0,0 0 0,0 0 0,0 0 0,0 0 0,0 0 0,0 0 0,0 0 0,0 0 0,0 1 0,-1-1 0,1 0 0,0 0 0,0 1 0,0-1 0,0 1 0,-1-1 0,1 1 0,0-1 0,0 1 0,-1-1 0,1 1 0,0 0 0,-1-1 0,1 1 0,-1 0 0,1-1 0,-1 1 0,1 0 0,-1 0 0,1 0 0,-1-1 0,0 1 0,1 0 0,-1 0 0,0 0 0,0 0 0,0 0 0,0 0 0,0 0 0,0 0 0,0-1 0,0 1 0,0 0 0,0 0 0,0 0 0,-1 2 0,-12 55 0,7-38 0,7-20 0,-1 1 0,0-1 0,1 1 0,-1-1 0,0 0 0,1 1 0,-1-1 0,1 0 0,-1 0 0,0 1 0,1-1 0,-1 0 0,1 0 0,-1 0 0,1 0 0,-1 1 0,1-1 0,-1 0 0,1 0 0,-1 0 0,1 0 0,-1 0 0,1 0 0,-1 0 0,1 0 0,-1 0 0,1 0 0,-1-1 0,0 1 0,1 0 0,-1 0 0,1 0 0,-1-1 0,1 1 0,79-35 0,-66 27 0,1 1 0,-1 1 0,1 0 0,0 1 0,0 0 0,29-4 0,-43 9 0,-1 0 0,1 0 0,0 0 0,0 0 0,0 0 0,0 0 0,0 0 0,0 0 0,0 0 0,-1 1 0,1-1 0,0 0 0,0 0 0,0 1 0,-1-1 0,1 1 0,0-1 0,0 1 0,-1-1 0,1 1 0,0-1 0,-1 1 0,1 0 0,0-1 0,-1 1 0,1 0 0,-1 0 0,0-1 0,1 1 0,-1 0 0,1 0 0,-1 0 0,0-1 0,0 1 0,1 0 0,-1 0 0,0 0 0,0 0 0,0 0 0,0 0 0,0-1 0,0 2 0,-8 49 0,2-22 0,7-28 0,-1-1 0,0 1 0,1 0 0,-1-1 0,1 1 0,-1-1 0,1 0 0,-1 1 0,1-1 0,-1 1 0,1-1 0,0 0 0,-1 1 0,1-1 0,-1 0 0,1 0 0,0 1 0,-1-1 0,1 0 0,0 0 0,-1 0 0,1 0 0,0 0 0,-1 0 0,1 0 0,0 0 0,-1 0 0,1 0 0,0 0 0,-1-1 0,1 1 0,0 0 0,-1 0 0,1-1 0,0 1 0,0-1 0,29-9 0,9-9 0,-28 12 0,1 1 0,0 0 0,1 1 0,-1 0 0,1 1 0,0 0 0,0 1 0,20-2 0,-32 5-41,-1 0 1,1 0-1,-1 0 1,1 0-1,-1 1 1,0-1-1,1 0 0,-1 0 1,1 0-1,-1 0 1,0 1-1,1-1 1,-1 0-1,0 1 0,1-1 1,-1 0-1,0 0 1,1 1-1,-1-1 1,0 0-1,1 1 0,-1-1 1,0 1-1,0-1 1,0 0-1,1 1 1,-1-1-1,0 1 0,0-1 1,0 1-1,0-1 1,0 0-1,0 1 1,0-1-1,0 1 0,0-1 1,0 1-1,0-1 1,0 0-1,0 1 1,0-1-1,0 1 0,-1-1 1,1 1-1,0-1 1,0 0-1,0 1 1,-1-1-1,1 0 0,0 1 1,0-1-1,-1 0 1,1 1-1,-1-1 1,-14 23-5427,-1-10-2434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1.461"/>
    </inkml:context>
    <inkml:brush xml:id="br0">
      <inkml:brushProperty name="width" value="0.025" units="cm"/>
      <inkml:brushProperty name="height" value="0.025" units="cm"/>
    </inkml:brush>
  </inkml:definitions>
  <inkml:trace contextRef="#ctx0" brushRef="#br0">128 79 17168,'0'-11'1981,"0"-33"432,1 43-2249,-1-1 0,0 1 0,0 0 0,0 0 0,0-1 0,0 1 0,-1 0 0,1 0 0,0-1 0,-1 1 0,1 0 0,0 0 0,-1 0 0,0 0 0,1 0 0,-1-1 0,0 0 0,0 2-105,0 0 1,1 0-1,-1 0 1,1 0 0,-1 0-1,1 0 1,-1 0-1,0 0 1,1 0-1,-1 0 1,1 1-1,-1-1 1,1 0 0,-1 0-1,1 0 1,-1 1-1,1-1 1,-1 0-1,1 1 1,-1-1-1,1 1 1,-1-1 0,1 0-1,0 1 1,-1-1-1,1 1 1,0-1-1,-1 1 1,1-1 0,0 1-1,-1 0 1,-5 8 37,1 1 1,0-1-1,1 1 0,0 1 1,0-1-1,1 0 1,-2 12-1,-12 81 335,17-101-416,-7 62 881,2 2 0,3-1 0,9 81 0,-7-144-856,0 1 0,0-1 0,1 0 0,-1 0-1,1 0 1,-1 0 0,1 0 0,0 0 0,-1 0 0,1 0 0,0-1 0,1 1 0,-1 0 0,0 0-1,0-1 1,1 1 0,-1-1 0,1 1 0,2 1 0,-4-3-23,0 0-1,1 0 1,-1 1 0,1-1-1,-1 0 1,1 0 0,-1 0-1,1 0 1,-1 0-1,1 0 1,-1 0 0,1 0-1,-1 0 1,1 0 0,-1 0-1,1 0 1,-1-1 0,0 1-1,1 0 1,-1 0 0,1 0-1,-1-1 1,1 1 0,-1 0-1,0 0 1,1-1-1,0 0 1,8-22 202,-7 12-220,-1-1 0,0 1 0,-1-1 0,-1 1 0,1-1 0,-2 1 0,0 0 0,0-1 0,-1 1 0,0 0 0,-1 0 0,0 1 0,-1-1 0,0 1 0,-1 0 0,0 0 0,0 0 0,-1 1 0,-1 0 0,1 1 0,-10-8 0,12 15-72,16 6 16,121-3 232,-45-10-2829,-83 7 2478,1 0 1,-1 0 0,0-1-1,0 1 1,0-1-1,0 0 1,0 0 0,0-1-1,-1 1 1,1-1-1,0 1 1,-1-1 0,0 0-1,0-1 1,0 1-1,0-1 1,-1 1-1,1-1 1,-1 0 0,3-4-1,-2 0 608,1-1-1,-1 0 1,-1 1-1,1-1 1,-1 0-1,-1 0 0,0 0 1,0-15-1,-5 21 564,-5 10-768,-6 10-234,4 1 150,0 1 1,1 0 0,2 1 0,-1 0 0,2 0-1,1 0 1,-6 34 0,12-53-146,0 0-1,0 0 1,0-1-1,0 1 1,0 0 0,0 0-1,0-1 1,0 1-1,0 0 1,1 0 0,-1-1-1,0 1 1,1 0-1,-1 0 1,0-1 0,1 1-1,-1-1 1,0 1-1,1 0 1,-1-1 0,1 1-1,0-1 1,-1 1-1,1-1 1,-1 1 0,1-1-1,0 1 1,-1-1 0,1 0-1,0 1 1,1-1-1,30 1-219,-21-3-77,-1-1 0,1 0 0,-1-1 0,11-4 0,23-18-5185,-5-5-5076,-20 12 363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1.821"/>
    </inkml:context>
    <inkml:brush xml:id="br0">
      <inkml:brushProperty name="width" value="0.025" units="cm"/>
      <inkml:brushProperty name="height" value="0.025" units="cm"/>
    </inkml:brush>
  </inkml:definitions>
  <inkml:trace contextRef="#ctx0" brushRef="#br0">113 14 5317,'0'0'25309,"-10"-4"-24844,8 2-453,-1 1 0,1 0 0,-1 0 0,0 0 0,1 0 0,-1 0 1,0 1-1,0-1 0,0 1 0,0 0 0,1 0 0,-1 0 0,0 0 0,0 0 1,0 0-1,0 1 0,0 0 0,1-1 0,-1 1 0,0 0 0,1 0 0,-1 0 0,0 1 1,1-1-1,0 1 0,-1-1 0,1 1 0,0 0 0,0 0 0,0 0 0,0 0 1,0 0-1,0 1 0,1-1 0,-1 1 0,-1 3 0,1-5-18,1 1 0,0 0 0,0 0 0,0 0 0,1-1 0,-1 1 0,0 0 0,1 0 0,-1 0 0,1 0 0,0 0 0,-1 0 0,1 3 0,0-4 4,1-1 0,-1 1-1,0 0 1,0-1 0,1 1 0,-1 0 0,0 0-1,1-1 1,-1 1 0,1-1 0,-1 1 0,1 0 0,-1-1-1,1 1 1,-1-1 0,1 1 0,-1-1 0,1 0-1,0 1 1,-1-1 0,1 0 0,0 1 0,-1-1-1,2 1 1,5 0-84,1 0-1,-1 0 0,1-1 0,-1 0 1,0 0-1,8-2 0,13 1-662,-8 0 143,40 1-544,-58 0 1134,0 0 0,1 0-1,-1 0 1,1 1 0,-1-1-1,0 1 1,1-1 0,-1 1-1,0 0 1,1 0 0,-1 0 0,0 0-1,0 1 1,0-1 0,0 1-1,0-1 1,0 1 0,2 2-1,-4-2 84,1-1-1,0 1 1,-1 0-1,0 0 1,1 0-1,-1 0 1,0-1-1,0 1 1,0 0-1,0 0 0,0 0 1,-1 0-1,1-1 1,0 1-1,-1 0 1,0 0-1,1-1 1,-1 1-1,0 0 1,0-1-1,0 1 0,0 0 1,0-1-1,0 1 1,0-1-1,-1 0 1,1 1-1,0-1 1,-1 0-1,1 0 1,-1 0-1,-2 2 0,-6 4 487,-1-1 0,1 0 0,-16 7 0,18-10-505,0 0 0,1-1 0,-1 1 0,0-2 0,0 1 0,0-1 0,-16 0 0,24-1-138,-1-1 0,0 1 0,1 0 0,-1-1 0,1 1 0,-1 0 0,1-1 0,-1 1 0,1 0 0,-1-1 0,1 1 0,-1-1 0,1 1 0,-1-1 1,1 1-1,0-1 0,-1 0 0,1 1 0,0-1 0,0 1 0,-1-1 0,1 0 0,0 1 0,0-1 0,0 1 0,0-1 0,0 0 0,0 1 0,0-1 0,0 0 0,0 1 0,0-1 0,0 0 0,0 1 0,0-1 0,1 0 0,-1 1 0,1-2 0,7-29-6325,7 4-1107,5-6-4628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2.457"/>
    </inkml:context>
    <inkml:brush xml:id="br0">
      <inkml:brushProperty name="width" value="0.025" units="cm"/>
      <inkml:brushProperty name="height" value="0.025" units="cm"/>
    </inkml:brush>
  </inkml:definitions>
  <inkml:trace contextRef="#ctx0" brushRef="#br0">69 0 18257,'0'0'8221,"-3"10"-6059,-14 49-1336,2 0-1,3 0 0,2 1 1,-1 79-1,11-118-825,0-30 0,2-35 0,14-63-678,-11 94-16,3 14 279,10 23 136,-4-4 263,-9-17 63,-1 1 1,1-2-1,0 1 1,0 0-1,0-1 0,1 0 1,-1 0-1,1-1 0,-1 1 1,1-1-1,-1 0 1,1-1-1,0 1 0,-1-1 1,1 0-1,0-1 0,-1 1 1,1-1-1,7-2 1,-4 1 21,0-1 0,0 0 0,0 0 0,-1 0 0,1-1 1,-1-1-1,0 1 0,0-1 0,0-1 0,13-11 0,-15 9 26,-11 10 29,-13 11 31,-25 47-155,41-57 0,0 0 0,0 0 0,0 1 0,1-1 0,-1 0 0,1 1 0,0 0 0,0-1 0,0 1 0,1-1 0,-1 1 0,1 0 0,0 0 0,0-1 0,0 1 0,0 0 0,2 5 0,-1-8 0,0 0 0,0 0 0,0 0 0,1-1 0,-1 1 0,0-1 0,1 1 0,-1-1 0,0 1 0,1-1 0,-1 0 0,0 0 0,1 1 0,-1-1 0,0 0 0,1 0 0,-1 0 0,2-1 0,30-1 0,-32 2 0,38-6-94,54-15-1,-42 8 60,-51 13 37,1 0-1,0-1 1,-1 1 0,1 0 0,0-1 0,-1 1-1,1 0 1,0-1 0,-1 1 0,1-1 0,-1 1-1,1-1 1,-1 1 0,1-1 0,-1 0 0,1 1-1,-1-1 1,0 0 0,1 1 0,-1-1 0,0 0-1,0 1 1,1-1 0,-1 0 0,0 1 0,0-1-1,0 0 1,0 0 0,0 1 0,0-1-1,0 0 1,0 0 0,0 1 0,0-1 0,-1 0-1,1 1 1,0-1 0,0 0 0,-1 1 0,1-1-1,0 0 1,-1 1 0,0-2 0,-23-41 109,10 21-77,13 19-28,-1 0 0,1-1 0,0 1 0,0 0 1,0-1-1,0 1 0,1-1 0,-1 1 0,1-1 0,0 0 0,1-4 0,-1 7-19,1-1-1,-1 1 1,1 0-1,0-1 0,-1 1 1,1 0-1,0 0 1,0-1-1,0 1 0,0 0 1,0 0-1,0 0 1,1 0-1,-1 0 1,0 0-1,0 0 0,1 1 1,-1-1-1,1 0 1,-1 1-1,0-1 0,1 1 1,-1 0-1,1-1 1,-1 1-1,4 0 0,61-10-6151,-29 5 228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3.206"/>
    </inkml:context>
    <inkml:brush xml:id="br0">
      <inkml:brushProperty name="width" value="0.025" units="cm"/>
      <inkml:brushProperty name="height" value="0.025" units="cm"/>
    </inkml:brush>
  </inkml:definitions>
  <inkml:trace contextRef="#ctx0" brushRef="#br0">81 84 12844,'0'0'10095,"-6"8"-9609,-5 9-225,2 0 0,0 1 0,0 0 0,2 0 1,0 1-1,2 0 0,0 0 0,1 0 0,1 1 0,0-1 0,1 31 0,2-48-232,0 0-1,0 0 0,0 0 0,1-1 0,-1 1 0,0 0 0,1 0 1,-1-1-1,1 1 0,0 0 0,0-1 0,0 1 0,-1-1 0,1 1 0,1-1 1,-1 1-1,0-1 0,0 0 0,0 0 0,1 1 0,-1-1 0,1 0 1,-1 0-1,1 0 0,-1 0 0,1-1 0,-1 1 0,1 0 0,0-1 0,0 1 1,-1-1-1,1 1 0,0-1 0,0 0 0,-1 0 0,1 0 0,0 0 1,0 0-1,0 0 0,2-1 0,3 0 83,0 0 1,0-1-1,0 1 1,0-2-1,0 1 1,0-1-1,0 0 1,11-7-1,-5 0-26,0 0 0,0-1 0,-1 0-1,0-1 1,-1 0 0,-1-1 0,0 0-1,0-1 1,-2 0 0,1-1 0,-2 0 0,0 0-1,-1 0 1,0-1 0,-2 0 0,4-16 0,-13 78-401,2 85 1,4-87 257,-1-36 78,0 0 1,0 0-1,1-1 0,0 1 1,1 0-1,0-1 0,0 1 1,6 14-1,-6-21 40,-1 1 1,0 0-1,0 0 0,1 0 0,-1-1 1,1 1-1,-1-1 0,1 1 1,0-1-1,-1 1 0,1-1 0,0 0 1,0 0-1,0 0 0,0 0 0,0 0 1,0-1-1,1 1 0,-1-1 0,0 1 1,0-1-1,0 0 0,0 1 0,1-1 1,-1 0-1,0-1 0,0 1 0,1 0 1,-1-1-1,0 1 0,0-1 1,0 0-1,0 1 0,0-1 0,0 0 1,3-2-1,2-1-11,0-1 1,0 1-1,0-2 0,-1 1 1,0-1-1,0 1 0,0-2 1,-1 1-1,0-1 1,0 0-1,0 0 0,-1 0 1,5-12-1,-1 2-16,-1 1-1,-1-2 1,-1 1-1,0-1 1,2-23-1,-5 29-32,7-85 0,-9 86 0,0 0 0,0-1 0,-1 1 0,0 0 0,-1 0 0,-5-15 0,7 25-26,0 0 0,0 1 0,0-1 1,0 0-1,0 1 0,-1-1 0,1 1 0,0-1 0,0 0 1,-1 1-1,1-1 0,0 1 0,-1-1 0,1 0 0,0 1 1,-1-1-1,1 1 0,-1-1 0,1 1 0,-1 0 0,1-1 0,-1 1 1,1 0-1,-1-1 0,0 1 0,1 0 0,-1-1 0,1 1 1,-1 0-1,0 0 0,1 0 0,-1 0 0,0-1 0,-1 1 0,1 1-130,0 0 0,0 0 0,-1 0-1,1 0 1,0 1 0,0-1 0,0 0-1,0 0 1,0 1 0,0-1 0,0 1-1,1-1 1,-2 3 0,-16 50-4914,12 0-4716,6-29 1918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3.657"/>
    </inkml:context>
    <inkml:brush xml:id="br0">
      <inkml:brushProperty name="width" value="0.025" units="cm"/>
      <inkml:brushProperty name="height" value="0.025" units="cm"/>
    </inkml:brush>
  </inkml:definitions>
  <inkml:trace contextRef="#ctx0" brushRef="#br0">0 157 16111,'0'0'11051,"8"1"-9359,1-1-1509,0 1 0,-1-2-1,1 1 1,0-1 0,-1-1 0,1 1 0,-1-2 0,1 1 0,-1-1-1,0 0 1,0-1 0,11-6 0,-14 8-116,0-1-1,-1 0 1,1 0 0,-1-1 0,1 1 0,-1-1-1,0 0 1,-1 0 0,1-1 0,-1 1 0,1-1-1,-1 1 1,-1-1 0,1 0 0,-1 0 0,1 0-1,-2-1 1,1 1 0,0 0 0,-1-1-1,0 1 1,0-7 0,-1 11-67,0 0 0,0 0 0,0 0 0,0 1 0,0-1 0,0 0 0,0 0 0,-1 0 0,1 1 0,0-1 0,0 0 0,-1 0 0,1 1 0,-1-1 0,1 0 0,0 1 0,-1-1 0,1 0 0,-1 1 0,0-1 0,1 1 0,-1-1 0,1 0 0,-1 1 0,0 0 0,1-1 0,-1 1 0,0-1 0,0 1 0,1 0 0,-1 0 0,0-1 0,0 1 0,0 0 0,1 0 0,-1 0 0,0 0 0,0 0 0,0 0 0,1 0 0,-1 0 0,0 0 0,0 0 0,0 0 0,1 1 0,-1-1 0,0 0 0,0 1 0,0 0 0,-4 0 0,0 1 0,1 0 0,0 0 0,-1 0 0,1 1 0,0-1 0,-5 6 0,-3 2 0,1 1 0,0 1 0,1 0 0,0 0 0,1 1 0,1 0 0,0 1 0,0 0 0,2 0 0,0 0 0,0 1 0,1 0 0,1 0 0,-3 23 0,7-36 1,0-1-1,0 0 1,0 0-1,0 1 1,0-1-1,1 0 1,-1 0 0,0 0-1,1 1 1,-1-1-1,1 0 1,-1 0-1,1 0 1,0 0-1,-1 0 1,1 0 0,0 0-1,0 0 1,0 0-1,0 0 1,0-1-1,0 1 1,0 0 0,0 0-1,0-1 1,0 1-1,0-1 1,0 1-1,0-1 1,0 1 0,1-1-1,-1 0 1,0 0-1,3 1 1,50-1-274,-34-1-61,33-2-3773,-1-10-5751,-21 1-1438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4.218"/>
    </inkml:context>
    <inkml:brush xml:id="br0">
      <inkml:brushProperty name="width" value="0.025" units="cm"/>
      <inkml:brushProperty name="height" value="0.025" units="cm"/>
    </inkml:brush>
  </inkml:definitions>
  <inkml:trace contextRef="#ctx0" brushRef="#br0">200 262 20339,'0'0'5867,"-10"-1"-5515,2 0-210,0 1 0,1 1 0,-1-1-1,1 1 1,0 1 0,-1-1 0,1 1-1,0 0 1,0 1 0,0 0 0,0 0-1,0 0 1,0 1 0,1 0-1,0 1 1,0-1 0,0 1 0,1 0-1,-9 9 1,8-6 227,0 0-1,0 0 0,1 0 1,-7 14-1,10-19-333,1 0-1,0 0 1,0 0-1,0 0 1,0 0 0,0 0-1,1 0 1,-1 0-1,1 0 1,0 0-1,0 0 1,0 0-1,0 0 1,0 0-1,1 0 1,-1 0-1,1 0 1,1 4 0,0-5-39,0 0 1,-1-1 0,1 0 0,0 1 0,0-1-1,-1 0 1,1 0 0,0 0 0,0 0-1,0 0 1,1 0 0,-1-1 0,0 1 0,0-1-1,0 1 1,0-1 0,1 0 0,-1 0 0,0 0-1,0 0 1,1 0 0,-1-1 0,2 0 0,4 0-50,0 0 1,-1 0 0,1-1 0,-1 0 0,12-6 0,-1-2-116,-1-1-1,-1-1 1,0-1 0,-1 0 0,0-1 0,-1 0 0,0-1-1,-2-1 1,1 0 0,16-31 0,-17 25 243,0 0 0,-2-1 0,0-1 0,-1 0 0,-2 0 0,-1 0 0,0-1 0,2-30 0,-8 55-67,0 0 0,0-1-1,0 1 1,0 0-1,1-1 1,-1 1 0,0-1-1,0 1 1,0-1-1,0 1 1,0 0 0,0-1-1,0 1 1,-1-1-1,1 1 1,0 0 0,0-1-1,0 1 1,0-1 0,0 1-1,-1 0 1,1-1-1,0 1 1,0 0 0,-1-1-1,1 1 1,0 0-1,0-1 1,-1 1 0,1 0-1,0 0 1,-1-1-1,1 1 1,-13 7 118,-10 21-30,13-13-132,-61 96 721,65-100-565,0 0 1,1 1 0,1 0-1,0 0 1,0 0 0,1 0-1,1 0 1,-2 17 0,4-28-120,0-1 1,0 1-1,0 0 1,0 0-1,0-1 1,0 1-1,1 0 1,-1 0-1,0-1 0,0 1 1,1 0-1,-1-1 1,0 1-1,1 0 1,-1-1-1,1 1 1,-1 0-1,1-1 1,-1 1-1,1-1 1,-1 1-1,1-1 1,-1 1-1,1-1 1,0 0-1,-1 1 0,1-1 1,0 0-1,0 1 1,29 1 74,27-16 28,-47 10-132,0 1 0,1 0 0,-1 0 0,0 1 1,1 0-1,0 1 0,-1 0 0,18 1 0,-26 1 32,-1 0 0,0 0-1,0 0 1,1 0 0,-1 0 0,0 0-1,0 1 1,0-1 0,0 0 0,-1 1-1,1-1 1,0 0 0,0 1 0,-1-1-1,1 1 1,-1-1 0,1 1 0,-1-1-1,0 1 1,0-1 0,1 1 0,-1-1-1,0 1 1,-1 0 0,1 2 0,-3 43 149,-13 3-372,15-49-1126,11-7-5628,5-13 1456,-11 14 2227,16-20-10403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58.598"/>
    </inkml:context>
    <inkml:brush xml:id="br0">
      <inkml:brushProperty name="width" value="0.025" units="cm"/>
      <inkml:brushProperty name="height" value="0.025" units="cm"/>
    </inkml:brush>
  </inkml:definitions>
  <inkml:trace contextRef="#ctx0" brushRef="#br0">7 0 6951,'-2'7'9320,"-2"-3"-7142,4 1-192,0 2 32,0-1-224,6 0-161,9-1-31,2 0-449,6-4-192,-1-1-352,2 0-385,4 0-128,-3 0-64,1 0-1089,-4 0-2498,-3 0-2211,-1-2-3683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4.563"/>
    </inkml:context>
    <inkml:brush xml:id="br0">
      <inkml:brushProperty name="width" value="0.025" units="cm"/>
      <inkml:brushProperty name="height" value="0.025" units="cm"/>
    </inkml:brush>
  </inkml:definitions>
  <inkml:trace contextRef="#ctx0" brushRef="#br0">118 0 19090,'0'0'7153,"-8"3"-5321,-1 0-1397,0 1 1,0 0 0,0 1-1,-13 9 1,18-12-344,1 0 0,0 0 0,0 0-1,1 0 1,-1 1 0,0 0 0,1-1 0,0 1-1,0 0 1,0 0 0,0 0 0,0 1-1,0-1 1,1 0 0,-1 1 0,1-1 0,0 1-1,0-1 1,0 4 0,3-5-101,1 0-1,-1-1 1,0 1 0,1-1-1,0 0 1,-1 0 0,1 0-1,0 0 1,0 0 0,-1 0-1,1-1 1,0 0 0,0 1-1,0-1 1,3 0 0,7 1-114,-3 2-2,1 0 0,-1 1 0,1 0 0,-1 0 0,0 1 0,-1 1 0,11 6 0,-19-11 144,1 0-1,0 0 0,-1 0 0,1 1 1,0-1-1,-1 1 0,0-1 0,1 1 1,-1-1-1,0 1 0,0 0 0,0-1 1,0 1-1,0 0 0,0 0 0,0 0 1,-1 0-1,1 0 0,-1 0 0,1 0 1,-1 0-1,0 0 0,0 0 0,0 0 0,0 0 1,0 0-1,0 0 0,0 0 0,-1 0 1,1 0-1,-1 0 0,0 0 0,1 0 1,-1-1-1,0 1 0,0 0 0,0 0 1,0-1-1,-1 1 0,1 0 0,0-1 1,-1 1-1,1-1 0,-1 0 0,-2 3 1,-3 2 50,0-1 0,0 0 1,-1 0-1,1 0 1,-1-1-1,0 0 0,0 0 1,0-1-1,-1 0 1,1 0-1,-1-1 0,0-1 1,0 1-1,1-1 1,-16 0-1,23-2-168,0 1 0,0 0 0,0 0 0,0-1-1,1 1 1,-1 0 0,0-1 0,0 1 0,0-1 0,1 1 0,-1-1 0,0 1 0,0-1-1,1 0 1,-1 1 0,0-1 0,1 0 0,-1 0 0,1 1 0,-1-1 0,1 0-1,0 0 1,-1 0 0,1 0 0,0 0 0,-1 1 0,1-1 0,0 0 0,0 0 0,0 0-1,0 0 1,0 0 0,0-1 0,5-33-6626,8 12-444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4.908"/>
    </inkml:context>
    <inkml:brush xml:id="br0">
      <inkml:brushProperty name="width" value="0.025" units="cm"/>
      <inkml:brushProperty name="height" value="0.025" units="cm"/>
    </inkml:brush>
  </inkml:definitions>
  <inkml:trace contextRef="#ctx0" brushRef="#br0">0 165 15631,'0'0'9358,"9"2"-6892,-5-1-2243,0 0 0,0 0 0,1 0 0,-1-1 0,0 1 0,1-1 0,-1 0 0,0 0 0,1-1 0,-1 1 0,0-1 0,0 0 0,1 0 0,-1-1 0,0 1 0,0-1 0,0 0 0,0 0 0,-1 0 0,1 0 0,5-5 0,57-55 52,-62 57-265,0 1-1,0 0 0,-1-1 1,1 0-1,-1 1 0,-1-1 1,1-1-1,0 1 0,-1 0 1,0-1-1,-1 1 0,1-1 1,0-7-1,-2 12-9,0 1 0,0-1 0,-1 1 0,1 0 0,0-1 0,0 1 0,-1-1 0,1 1 0,0 0 0,-1-1 0,1 1 0,0 0 0,-1 0 0,1-1 0,-1 1 0,1 0 0,-1 0 0,1-1 0,0 1 0,-1 0 0,1 0 0,-1 0 0,1 0 0,-1 0 0,1 0 0,-1 0 0,1 0 0,-1 0 0,1 0 0,-1 0 0,1 0 0,-1 0 0,1 0 0,-1 0 0,1 1 0,0-1 0,-1 0 0,1 0 0,-1 0 0,0 1 0,-22 9 0,12-2 0,0 0 0,1 1 0,0 0 0,0 0 0,1 1 0,0 1 0,1 0 0,0 0 0,1 0 0,0 1 0,1 0 0,0 0 0,1 1 0,0 0 0,1 0 0,1 0 0,-4 26 0,6-37 0,1 0 0,0 0 0,0 0 0,0 0 0,1-1 0,-1 1 0,0 0 0,1 0 0,-1 0 0,1-1 0,-1 1 0,1 0 0,0-1 0,0 1 0,0 0 0,0-1 0,0 1 0,0-1 0,0 1 0,0-1 0,1 0 0,-1 0 0,1 1 0,-1-1 0,3 1 0,0 0 0,0 0 0,1-1 0,-1 0 0,0 0 0,0 0 0,1 0 0,-1-1 0,0 0 0,1 0 0,7-1 0,0 0 0,0-1 0,-1 0 0,1-1 0,-1 0 0,0-1 0,0 0 0,20-11 0,-24 10-495,0-1-1,0 1 1,-1-1-1,10-11 1,-12 13-382,-1-1 1,0 0-1,0 0 0,0 0 1,0 0-1,-1 0 0,0 0 1,2-6-1,2-26-12875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6.541"/>
    </inkml:context>
    <inkml:brush xml:id="br0">
      <inkml:brushProperty name="width" value="0.025" units="cm"/>
      <inkml:brushProperty name="height" value="0.025" units="cm"/>
    </inkml:brush>
  </inkml:definitions>
  <inkml:trace contextRef="#ctx0" brushRef="#br0">175 1 18866,'0'0'10463,"-10"4"-10580,5-2 131,1 0 1,-1 0 0,1 1 0,0 0-1,0 0 1,0 0 0,0 0 0,0 0-1,1 1 1,-1 0 0,1-1 0,0 1 0,0 1-1,0-1 1,1 0 0,-4 9 0,-20 49 567,-25 65 563,46-110-1043,0-1 0,1 1-1,1 0 1,0 0 0,0 28 0,4-44-102,-1 1 1,0 0-1,1-1 1,-1 1-1,1 0 1,-1-1-1,1 1 1,0-1-1,-1 1 1,1-1-1,0 1 1,0-1-1,0 0 1,0 1-1,0-1 0,1 0 1,-1 0-1,0 0 1,1 0-1,-1 0 1,0 0-1,1 0 1,-1 0-1,1-1 1,0 1-1,-1-1 1,1 1-1,-1-1 1,1 1-1,0-1 1,2 0-1,9 2-321,0-1-1,-1-1 0,18-1 1,-11 1-859,-11 0-19,1 0-1,-1-1 1,0 0-1,0 0 0,0-1 1,10-3-1,8-6-5948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6.963"/>
    </inkml:context>
    <inkml:brush xml:id="br0">
      <inkml:brushProperty name="width" value="0.025" units="cm"/>
      <inkml:brushProperty name="height" value="0.025" units="cm"/>
    </inkml:brush>
  </inkml:definitions>
  <inkml:trace contextRef="#ctx0" brushRef="#br0">80 1 14734,'0'0'13047,"-3"12"-12097,-9 35-158,-12 42 350,-14 114-1,38-202-1128,-1 1-1,1-1 1,0 0 0,-1 1-1,1-1 1,0 1 0,0-1-1,0 0 1,0 1-1,0-1 1,0 1 0,0-1-1,1 1 1,-1-1 0,0 0-1,1 1 1,-1-1 0,1 0-1,-1 1 1,1-1-1,0 0 1,0 0 0,-1 0-1,1 0 1,0 1 0,0-1-1,0 0 1,0 0 0,2 1-1,0-2 16,-1-1 0,0 1 0,1 0-1,-1-1 1,0 0 0,0 0 0,0 1 0,0-1 0,0 0-1,0-1 1,0 1 0,0 0 0,0-1 0,0 1-1,0-1 1,-1 1 0,1-1 0,1-2 0,26-28-15,-2-2-1,-1-1 1,-2-1 0,26-52 0,36-53-24,-91 149-2607,-13 20-9295,1-8 4503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8.146"/>
    </inkml:context>
    <inkml:brush xml:id="br0">
      <inkml:brushProperty name="width" value="0.025" units="cm"/>
      <inkml:brushProperty name="height" value="0.025" units="cm"/>
    </inkml:brush>
  </inkml:definitions>
  <inkml:trace contextRef="#ctx0" brushRef="#br0">18 64 11531,'0'0'3347,"-3"11"-213,1-5-3047,-1 6 1026,0-1-1,0 0 1,2 1 0,-1 0-1,1 15 1,1-24-1021,0-1 1,0 0-1,1 1 0,-1-1 0,0 0 1,1 0-1,0 1 0,-1-1 1,1 0-1,0 0 0,0 0 1,0 0-1,0 0 0,1 0 1,-1 0-1,0 0 0,1 0 1,-1-1-1,1 1 0,0 0 0,0-1 1,0 0-1,-1 1 0,1-1 1,0 0-1,1 0 0,-1 0 1,0 0-1,0 0 0,0-1 1,1 1-1,-1-1 0,0 1 1,0-1-1,1 0 0,-1 0 0,4 0 1,1-1-76,0 0 1,0-1 0,0 0-1,-1 0 1,1 0-1,0-1 1,-1 0-1,0 0 1,0-1 0,0 0-1,0 0 1,-1 0-1,1-1 1,-1 0-1,0 0 1,0 0 0,-1 0-1,0-1 1,6-9-1,0-1 86,0 0-1,-1 0 0,-1-1 1,0-1-1,-1 1 0,5-24 0,-15 49 72,-1 0-1,0-1 0,0 1 0,-10 13 0,-9 15-147,17-25 65,1-1 1,0 1-1,1 0 0,1 0 1,0 1-1,0-1 0,1 1 1,-1 12-1,3-23-76,0-1 0,0 1 0,0-1 0,1 1 0,-1-1-1,0 1 1,0-1 0,1 1 0,-1-1 0,0 1 0,1-1 0,-1 1 0,0-1 0,1 0 0,-1 1 0,1-1-1,-1 1 1,0-1 0,1 0 0,-1 0 0,1 1 0,-1-1 0,1 0 0,-1 0 0,1 1 0,0-1 0,-1 0-1,1 0 1,-1 0 0,1 0 0,-1 0 0,1 0 0,-1 0 0,1 0 0,0 0 0,-1 0 0,1 0-1,-1 0 1,1-1 0,-1 1 0,1 0 0,-1 0 0,2-1 0,24-10 738,-4-11-651,-1 0-1,22-30 0,9-11-132,-53 79-652,-11 13 768,5-17-51,0 0-1,0 0 1,1 1 0,0-1 0,1 1 0,1 1-1,0-1 1,1 1 0,0-1 0,1 1 0,0 16-1,3-30-20,1 1-1,0-1 1,-1 0-1,1 0 0,-1 0 1,1 0-1,-1 0 0,1-1 1,-1 1-1,1 0 0,-1-1 1,1 1-1,-1-1 0,1 1 1,1-3-1,8-5-9,-1 0 0,-1-1 0,1-1-1,-1 0 1,-1 0 0,8-12 0,-8 11-4,0-1 1,1 2-1,0 0 0,1 0 1,18-15-1,-27 24 1,0 0 0,0 0 0,1 0 0,-1 0 0,0 0 0,1 0 0,-1 0 0,1 0 0,-1 1 0,1-1 0,-1 1 0,1-1 0,0 1 0,-1-1 0,1 1 0,0 0 0,-1 0 0,1 0 0,0 0 0,-1 0 0,1 0 0,-1 0 0,4 2 0,-4-1 0,0 0 0,0 0 0,0 0 0,-1 0 0,1 1 0,0-1 0,0 0 0,-1 1 0,1-1 0,-1 1 0,0-1 0,1 1 0,-1-1 0,0 1 0,0-1 0,0 1 0,0-1 0,0 1 0,0-1 0,0 2 0,-2 10 0,0 1 0,-1-1 0,0 0 0,-6 15 0,3-8 0,6-16 0,-1 0 0,0 0 0,-1 0 0,1 0 0,-1 0 0,1 0 0,-1 0 0,0-1 0,-3 5 0,3-29 0,18-45 0,-11 48 0,-1-1 0,0 0 0,-1 1 0,0-22 0,-3 38 0,46-6 0,-34 6 0,50-2 0,-57 4 0,0 0 0,0 0 0,0 1 0,0 0 0,-1 0 0,1 0 0,0 0 0,-1 1 0,1-1 0,7 5 0,-10-4 0,0 0 0,-1 0 0,0 0 0,1 0 0,-1 0 0,0 0 0,0 1 0,0-1 0,0 0 0,-1 0 0,1 1 0,-1-1 0,1 1 0,-1-1 0,0 0 0,0 1 0,0-1 0,0 1 0,0-1 0,-1 0 0,1 1 0,-1-1 0,-1 4 0,-19 54 0,17-48 0,-2 5 0,3-15 0,2-8 0,-1-6-4750,0-4-4326,2 12 2242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8.596"/>
    </inkml:context>
    <inkml:brush xml:id="br0">
      <inkml:brushProperty name="width" value="0.025" units="cm"/>
      <inkml:brushProperty name="height" value="0.025" units="cm"/>
    </inkml:brush>
  </inkml:definitions>
  <inkml:trace contextRef="#ctx0" brushRef="#br0">109 100 9545,'20'-26'9043,"-16"21"-7812,0-1 1,0 0 0,-1 0-1,0-1 1,0 1-1,0-1 1,0 0 0,-1 1-1,1-12 1,-32 23 284,15 3-1481,2 0-1,-1 0 1,1 1 0,0 1 0,1 0-1,0 1 1,1 0 0,0 0-1,-15 24 1,25-35-35,0 0 0,0 1 0,0-1 0,-1 0 0,1 1 0,0-1 0,0 0 0,0 0 0,0 1 0,0-1 0,0 0 0,0 1 0,0-1 0,0 0 0,0 1 0,0-1 0,0 0 0,0 1 0,0-1 0,0 0 0,1 1 0,-1-1 0,0 0 0,0 1 0,0-1 0,0 0 0,1 1 0,-1-1 0,0 0 0,0 0 0,0 1 0,1-1 0,-1 0 0,0 0 0,1 0 0,-1 1 0,20 5 0,34-3 0,-35-3 0,50 12 0,-65-11 0,1 0 0,-1 0 0,0 0 0,0 1 0,0-1 0,0 1 0,-1 0 0,1 0 0,0 0 0,-1 1 0,1 0 0,-1-1 0,6 7 0,-9-8 0,1 1 0,0-1 0,-1 0 0,1 1 0,-1-1 0,1 1 0,-1-1 0,0 1 0,1-1 0,-1 1 0,0-1 0,0 1 0,0-1 0,0 1 0,0-1 0,-1 1 0,1-1 0,0 1 0,-1-1 0,1 1 0,-1-1 0,0 1 0,-1 1 0,0 1 0,-1 0 0,0-1 0,0 1 0,0-1 0,-1 0 0,1 0 0,-1-1 0,-4 4 0,-3 1 0,0-2 0,0 1 0,-1-1 0,1-1 0,-16 4 0,22-7-7,0 0-1,-1 0 1,1 0-1,0-1 1,-1 0 0,1 0-1,0-1 1,-7 0-1,11 0-21,0 1-1,-1 0 1,1-1-1,0 1 1,0-1-1,0 0 1,0 1-1,0-1 1,0 0-1,0 1 1,0-1-1,1 0 1,-1 0-1,0 0 1,0 0 0,1 0-1,-1 0 1,0 0-1,1 0 1,-1 0-1,1 0 1,0 0-1,-1 0 1,1-1-1,0 1 1,-1 0-1,1 0 1,0 0-1,0-1 1,0 1-1,0 0 1,0 0-1,0 0 1,1 0-1,-1-1 1,0 1-1,1 0 1,-1 0-1,1 0 1,-1 0-1,1 0 1,0-2-1,23-30-9648,-8 15 2081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8.940"/>
    </inkml:context>
    <inkml:brush xml:id="br0">
      <inkml:brushProperty name="width" value="0.025" units="cm"/>
      <inkml:brushProperty name="height" value="0.025" units="cm"/>
    </inkml:brush>
  </inkml:definitions>
  <inkml:trace contextRef="#ctx0" brushRef="#br0">32 107 19987,'0'0'12412,"10"2"-12092,31 8-272,-39-10-48,-1 0 0,1 0 0,0 0 0,0-1 0,-1 1 0,1-1 0,0 1 0,-1-1 0,1 0 0,0 0 0,-1 0 0,1 0 0,-1 0 0,0 0 0,1 0 0,-1 0 0,0 0 0,0-1 0,1 1 0,-1-1 0,0 1 0,0-1 0,0 1 0,-1-1 0,1 1 0,0-3 0,2-1 0,-1 0 0,0-1 0,0 1 0,-1-1 0,0 0 0,1-5 0,-2 8 0,0 1 0,1-1 0,-2 1 0,1-1 0,0 1 0,0-1 0,-1 1 0,1-1 0,-1 1 0,0-1 0,1 1 0,-1 0 0,-1-1 0,0-2 0,1 5 0,0-1 0,0 0 0,-1 0 0,1 1 0,0-1 0,0 1 0,0-1 0,0 1 0,-1 0 0,1-1 0,0 1 0,-1 0 0,1 0 0,0 0 0,0 0 0,-1 0 0,1 0 0,0 0 0,0 0 0,-1 1 0,1-1 0,0 0 0,0 1 0,-1-1 0,1 1 0,0-1 0,0 1 0,0 0 0,0-1 0,0 1 0,-2 1 0,-3 3 0,1-1 0,-1 1 0,1 0 0,0 0 0,0 0 0,0 1 0,1-1 0,0 1 0,0 0 0,1 1 0,-1-1 0,-2 9 0,1-4 0,1 0 0,1 0 0,0 1 0,1 0 0,0-1 0,-1 22 0,3-31-23,0-1 0,0 1 0,0-1 0,1 1 0,-1-1 0,0 1 0,1 0 1,-1-1-1,1 1 0,0-1 0,-1 0 0,1 1 0,0-1 0,0 0 0,0 1 0,0-1 0,0 0 0,0 0 0,0 0 0,1 0 0,-1 0 0,2 2 1,1-1-161,0-1 0,0 1 1,0-1-1,0 1 1,0-1-1,0 0 1,1 0-1,6 0 1,0-1-817,0 0 1,0-1-1,-1 0 0,1 0 1,0-1-1,17-5 0,17-15-9923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49.730"/>
    </inkml:context>
    <inkml:brush xml:id="br0">
      <inkml:brushProperty name="width" value="0.025" units="cm"/>
      <inkml:brushProperty name="height" value="0.025" units="cm"/>
    </inkml:brush>
  </inkml:definitions>
  <inkml:trace contextRef="#ctx0" brushRef="#br0">37 60 10762,'0'0'19859,"-5"12"-19416,1-3-386,-1 1-23,1 1 0,-1 0-1,2 1 1,0-1 0,0 1 0,-2 20 0,6-31-33,-1-1 0,1 1 0,-1-1 0,1 0 0,-1 1 0,1-1 0,-1 0 1,1 1-1,0-1 0,-1 0 0,1 0 0,0 1 0,-1-1 0,1 0 0,0 0 0,-1 0 0,1 0 1,-1 0-1,1 0 0,0 0 0,-1 0 0,1 0 0,0-1 0,-1 1 0,1 0 0,0 0 1,0-1-1,21-4 117,-8-4-68,0 0 0,-1-1 0,0-1 0,-1 0 0,0 0 0,0-1 0,18-26 1,8-8-73,-38 46 14,1 0 0,-1 0 0,0-1 0,0 1 0,0 0 0,0 0-1,0 0 1,0-1 0,1 1 0,-1 0 0,0 0 0,0 0 0,0 0 0,1 0 0,-1-1 0,0 1-1,0 0 1,0 0 0,1 0 0,-1 0 0,0 0 0,0 0 0,1 0 0,-1 0 0,0 0-1,0 0 1,1 0 0,-1 0 0,0 0 0,0 0 0,1 0 0,-1 0 0,0 0 0,0 0 0,0 0-1,1 0 1,-1 0 0,0 0 0,0 1 0,1-1 0,-1 0 0,0 0 0,0 0 0,0 0 0,0 0-1,1 1 1,-1-1 0,0 0 0,0 0 0,0 0 0,0 1 0,0-1 0,1 0 0,-1 0-1,0 0 1,0 1 0,0-1 0,4 25-90,-6 31 292,-3-18-69,3-26-21,0 1 1,1 0-1,0 0 0,3 23 0,-2-35-95,0 0 0,0 0 0,1 0 0,-1 0-1,0 0 1,1 0 0,-1 0 0,1 0 0,-1 0-1,1-1 1,-1 1 0,1 0 0,0 0-1,-1-1 1,1 1 0,0 0 0,0-1 0,0 1-1,-1 0 1,1-1 0,0 0 0,0 1 0,0-1-1,0 1 1,0-1 0,0 0 0,0 1 0,0-1-1,0 0 1,0 0 0,0 0 0,0 0-1,0 0 1,0 0 0,0 0 0,0 0 0,0-1-1,0 1 1,0 0 0,1-1 0,2 0 26,1 0 1,0-1-1,-1 0 1,1 0-1,-1 0 1,8-5-1,-3 0-35,0-1 0,0 1 0,-1-2 0,0 1 0,-1-1 0,0 0 0,0 0 0,-1-1 0,6-13 0,-1-2 0,-1 0 0,14-54 0,-53 202 0,26-113 0,-2 3 0,2 1 0,-1-1 0,2 0 0,-2 23 0,4-36-12,0 0 1,0 1-1,0-1 0,0 1 0,0-1 1,1 1-1,-1-1 0,0 0 1,0 1-1,0-1 0,1 1 0,-1-1 1,0 0-1,0 1 0,1-1 1,-1 0-1,0 1 0,1-1 1,-1 0-1,1 0 0,-1 1 0,0-1 1,1 0-1,-1 0 0,1 0 1,-1 0-1,0 1 0,1-1 0,-1 0 1,1 0-1,-1 0 0,1 0 1,-1 0-1,1 0 0,-1 0 0,0 0 1,1 0-1,-1 0 0,1 0 1,-1-1-1,1 1 0,-1 0 1,0 0-1,1 0 0,-1-1 0,1 1 1,-1 0-1,0 0 0,1-1 1,-1 1-1,0 0 0,1-1 0,22-15-2394,-18 9 171,0 0 1,0-1-1,-1 0 1,7-14-1,0-12-7299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50.073"/>
    </inkml:context>
    <inkml:brush xml:id="br0">
      <inkml:brushProperty name="width" value="0.025" units="cm"/>
      <inkml:brushProperty name="height" value="0.025" units="cm"/>
    </inkml:brush>
  </inkml:definitions>
  <inkml:trace contextRef="#ctx0" brushRef="#br0">0 0 13549,'0'0'4100,"6"48"-8264,6-38-865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50.806"/>
    </inkml:context>
    <inkml:brush xml:id="br0">
      <inkml:brushProperty name="width" value="0.025" units="cm"/>
      <inkml:brushProperty name="height" value="0.025" units="cm"/>
    </inkml:brush>
  </inkml:definitions>
  <inkml:trace contextRef="#ctx0" brushRef="#br0">137 363 15150,'0'0'10058,"-7"-5"-9834,5 3-222,0 1 0,1-1 0,-1 1 0,0 0 0,0 0 0,0 0 0,0 0-1,0 0 1,-1 0 0,1 0 0,0 1 0,0-1 0,0 1 0,-4-1 0,4 2 27,-1 0 1,1 0-1,-1 0 1,1 0-1,0 1 0,0-1 1,-1 1-1,1-1 0,0 1 1,0 0-1,0 0 1,1-1-1,-1 2 0,0-1 1,1 0-1,-3 5 1,-3 2 250,0 0 1,1 0 0,0 1 0,1 0 0,0 0 0,1 1 0,0 0 0,0-1 0,1 1-1,0 0 1,1 1 0,0 11 0,2-21-277,0-1-1,1 1 1,-1-1 0,0 0 0,1 1-1,0-1 1,-1 0 0,1 1-1,0-1 1,-1 0 0,1 0-1,0 0 1,0 0 0,0 0 0,0 0-1,0 0 1,1 0 0,-1 0-1,0 0 1,0 0 0,0-1-1,1 1 1,-1 0 0,0-1 0,1 1-1,-1-1 1,1 0 0,-1 1-1,1-1 1,-1 0 0,0 0-1,1 0 1,-1 0 0,1 0 0,-1 0-1,1-1 1,1 0 0,5 1 6,-1-1 1,1 0-1,-1 0 0,0-1 1,1 0-1,9-5 1,-3-1-48,-1 0 0,-1-1 0,1-1 0,-1 0 0,-1-1 0,0 0 0,-1 0 0,0-1 1,0-1-1,-2 0 0,1 0 0,-2 0 0,11-26 0,1-8 101,-2-1-1,19-92 1,-33 125-21,0-1-1,-1 1 1,-1 0 0,-1-1-1,-1-16 1,1 32-40,0-1 0,0 1 0,0-1 0,-1 1 0,1-1 0,0 1 0,0-1 0,-1 1 0,1 0 0,0-1 0,-1 1 0,1-1 0,0 1 0,-1 0 0,1 0 0,-1-1 1,1 1-1,-1 0 0,1-1 0,-1 1 0,1 0 0,0 0 0,-1 0 0,1 0 0,-1 0 0,0-1 0,1 1 0,-1 0 0,1 0 0,-1 0 0,1 0 0,-1 0 0,1 0 0,-1 1 0,1-1 0,-1 0 0,1 0 0,-1 0 0,1 0 0,-1 1 0,1-1 0,0 0 0,-1 0 0,1 1 0,-1-1 0,1 0 0,0 1 0,-1-1 0,1 0 0,-1 2 0,-23 16-61,5 10 305,0 2 0,2 0-1,1 1 1,1 0-1,2 1 1,1 1 0,2 0-1,1 1 1,-9 66 0,18-93-205,-1-1 0,1 1 1,0 0-1,1 0 0,0-1 1,3 14-1,-4-19-37,0 0 0,1 0 0,-1 0 0,0 0 0,1-1 0,-1 1 0,1 0 0,0 0-1,-1 0 1,1-1 0,-1 1 0,1 0 0,0-1 0,0 1 0,0 0 0,-1-1 0,1 1 0,0-1 0,0 1 0,0-1 0,2 1 0,-1-1-2,-1 0-1,1 0 1,0 0 0,0-1-1,0 1 1,0 0 0,0-1-1,0 0 1,0 1 0,-1-1 0,1 0-1,0 0 1,0 0 0,-1 0-1,4-2 1,7-8-13,0 0-1,-1-1 1,0 0-1,-1-1 1,0 0-1,9-17 1,31-38-189,-49 67 178,0 0 1,0-1-1,0 1 1,0 0-1,0 0 0,0 0 1,0 0-1,0 0 1,0 0-1,0 1 1,1-1-1,-1 0 1,0 1-1,0-1 1,1 0-1,-1 1 1,1 0-1,-1-1 0,0 1 1,4-1-1,-5 2-8,1-1-1,0 1 1,0 0-1,-1-1 0,1 1 1,0 0-1,-1-1 1,1 1-1,-1 0 1,1 0-1,-1-1 1,1 1-1,-1 0 0,1 0 1,-1 0-1,0 0 1,0 0-1,1 0 1,-1 0-1,0 0 0,0-1 1,0 1-1,0 1 1,0 10-211,0 0 1,0-1 0,-5 22 0,-6 18 262,6-34 6,1 0 0,1 0 0,-2 31 0,5-47-21,0-1 0,0 0 0,0 1-1,0-1 1,0 0 0,0 1 0,0-1 0,0 0 0,1 0 0,-1 1 0,0-1 0,0 0 0,0 1 0,1-1 0,-1 0 0,0 0 0,0 0 0,0 1 0,1-1 0,-1 0 0,0 0 0,1 0 0,-1 0 0,0 1 0,0-1 0,1 0 0,-1 0 0,0 0 0,1 0 0,-1 0 0,0 0 0,1 0 0,-1 0 0,0 0 0,1 0 0,-1 0 0,0 0 0,1 0 0,-1 0 0,0 0 0,1 0 0,-1 0 0,0 0 0,0-1 0,1 1 0,-1 0 0,0 0 0,0 0 0,1 0 0,-1-1 0,0 1 0,1-1 0,17-10 396,-4-3-319,-1 0 0,0-2 0,-1 1 1,0-2-1,-1 1 0,15-34 0,43-120-27,-44 105 105,24-69-24,-53 144-140,-12 28 65,1 0 0,3 1 0,0 1 1,3 0-1,1 0 0,-3 50 0,10-58-64,-1-22 0,1 0 0,0 0 0,1 0 0,1 1 0,-1-1 0,2 0 0,-1 0 0,6 18 0,-2-25 0,-3-11 0,0-12 0,-1 5 0,-1-1 0,0 1 0,-1-1 0,-1 1 0,0-1 0,-1 1 0,-1 0 0,0 0 0,-1 0 0,-1 1 0,0-1 0,-1 1 0,-1 1 0,0 0 0,-12-17 0,43 30 0,15 7-841,17 3-3367,2-6-3737,-21-4-9426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59.005"/>
    </inkml:context>
    <inkml:brush xml:id="br0">
      <inkml:brushProperty name="width" value="0.025" units="cm"/>
      <inkml:brushProperty name="height" value="0.025" units="cm"/>
    </inkml:brush>
  </inkml:definitions>
  <inkml:trace contextRef="#ctx0" brushRef="#br0">194 4 15407,'0'0'11739,"-12"-2"-11419,7 1-310,0 1 1,-1-1-1,1 1 1,0 0-1,0 0 1,-1 1-1,1 0 0,0-1 1,0 2-1,0-1 1,0 1-1,0-1 0,0 1 1,0 1-1,1-1 1,-1 1-1,1 0 1,0 0-1,-1 0 0,-6 7 1,3-1 110,-1 1 1,1 0-1,0 0 0,1 0 1,-7 14-1,11-18-25,1-1 0,-1 1 0,1 0 0,0-1 0,1 1 0,-1 0 0,1 0-1,0 0 1,1 0 0,-1 0 0,1 0 0,2 12 0,-1-16-77,-1 0 1,1 0-1,1 0 0,-1-1 1,0 1-1,0 0 1,1-1-1,-1 1 0,1-1 1,-1 1-1,1-1 0,0 0 1,-1 0-1,1 0 0,0 0 1,0 0-1,0 0 0,0 0 1,0-1-1,0 1 1,0 0-1,0-1 0,0 0 1,0 0-1,0 1 0,0-1 1,0 0-1,0-1 0,0 1 1,0 0-1,3-1 0,2 0 120,0 1-1,0-1 0,0-1 0,-1 1 0,1-1 1,0-1-1,-1 1 0,9-5 0,-9 3-86,-1-1 0,1 1 0,-1-1-1,0 0 1,0-1 0,-1 1 0,1-1 0,-1 0 0,-1 0-1,1 0 1,-1 0 0,0-1 0,-1 0 0,1 1 0,-1-1-1,0 0 1,-1 0 0,0 0 0,0 0 0,-1 0 0,1 0-1,-1-1 1,-2-8 0,2 15-140,0 0-1,0 0 1,0 0-1,-1 1 1,1-1-1,0 0 1,-1 0 0,1 0-1,-1 0 1,1 0-1,-1 1 1,1-1 0,-1 0-1,0 0 1,1 1-1,-1-1 1,0 0-1,1 1 1,-1-1 0,0 1-1,0-1 1,0 1-1,1-1 1,-1 1 0,0 0-1,0-1 1,-2 1-1,3 0-11,0-1 0,0 1 0,-1 0-1,1 0 1,0 0 0,-1 0 0,1 0-1,-1 0 1,1 0 0,0 0 0,-1 0-1,1 0 1,0 0 0,-1 0 0,1 0-1,0 0 1,-1 0 0,1 0-1,0 0 1,-1 0 0,1 0 0,0 1-1,-1-1 1,1 0 0,0 0 0,0 0-1,-1 1 1,1-1 0,0 0 0,0 0-1,-1 1 1,1-1 0,0 0 0,0 1-1,0-1 1,-1 0 0,1 0 0,0 1-1,0-1 1,0 0 0,0 1 0,0-1-1,0 0 1,0 1 0,0-1 0,-1 1-1,1-1 1,1 0 0,-1 1 0,0-1-1,0 0 1,0 1 0,0-1 0,0 0-1,0 1 1,0-1 0,1 1-1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51.553"/>
    </inkml:context>
    <inkml:brush xml:id="br0">
      <inkml:brushProperty name="width" value="0.025" units="cm"/>
      <inkml:brushProperty name="height" value="0.025" units="cm"/>
    </inkml:brush>
  </inkml:definitions>
  <inkml:trace contextRef="#ctx0" brushRef="#br0">81 1 1473,'1'0'18833,"-3"7"-16857,-33 88 3200,23-68-3995,2-1-1,-12 47 1,25-68-506,8-9-361,8-10 74,72-72-87,-63 57-271,1 1-1,40-29 1,-68 57-30,-1-1 0,1 1 0,-1-1 0,1 1 0,-1-1 0,1 1 0,0-1 0,-1 1 0,1-1 0,-1 1 0,1 0 0,0 0 0,-1-1 0,1 1 0,0 0 0,0 0 0,-1 0 0,1-1 0,0 1 0,-1 0 0,1 0 0,0 0 0,0 0 0,-1 1 0,1-1 0,0 0 0,-1 0 0,1 0 0,0 1 0,0-1 0,-1 0 0,1 0 0,-1 1 0,2 0 0,-1 1 0,0-1 0,-1 1 0,1 0 0,0 0 0,-1 0 0,0 0 0,1 0 0,-1-1 0,0 1 0,0 0 0,0 0 0,-1 4 0,-12 61 0,-6-10 0,12-38 0,1 0 0,-6 25 0,12-44 0,1 1 0,-1-1 0,0 0 0,0 0 0,0 1 0,1-1 0,-1 0 0,0 0 0,0 1 0,0-1 0,1 0 0,-1 0 0,0 0 0,1 0 0,-1 1 0,0-1 0,0 0 0,1 0 0,-1 0 0,0 0 0,1 0 0,-1 0 0,0 0 0,1 0 0,-1 0 0,0 0 0,1 0 0,-1 0 0,0 0 0,1 0 0,-1 0 0,0 0 0,0 0 0,1 0 0,-1 0 0,0-1 0,1 1 0,-1 0 0,0 0 0,0 0 0,1 0 0,-1-1 0,0 1 0,0 0 0,1 0 0,-1-1 0,0 1 0,0-1 0,18-9 0,7-9 0,30-32 0,-38 33 0,1 1 0,1 1 0,33-21 0,-52 37 0,0 0 0,0 0 0,1 0 0,-1-1 0,0 1 0,0 0 0,1 0 0,-1 0 0,0 0 0,1 0 0,-1-1 0,0 1 0,0 0 0,1 0 0,-1 0 0,0 0 0,1 0 0,-1 0 0,0 0 0,1 0 0,-1 0 0,0 0 0,1 0 0,-1 1 0,0-1 0,1 0 0,-1 0 0,0 0 0,0 0 0,1 0 0,-1 1 0,0-1 0,1 0 0,-1 0 0,0 0 0,0 1 0,0-1 0,1 0 0,2 16 0,-8 20 0,-17 19 0,18-49 0,0 1 0,1 0 0,0 1 0,0-1 0,1 0 0,0 1 0,-2 14 0,5-22-383,1 0 0,-1 1-1,1-1 1,-1 0 0,1 0 0,-1 0 0,1 0 0,0 0-1,-1 0 1,1-1 0,-1 1 0,1 0 0,-1-1 0,0 1-1,1-1 1,-1 0 0,3-1 0,18-15-6183,1-7-3033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52.083"/>
    </inkml:context>
    <inkml:brush xml:id="br0">
      <inkml:brushProperty name="width" value="0.025" units="cm"/>
      <inkml:brushProperty name="height" value="0.025" units="cm"/>
    </inkml:brush>
  </inkml:definitions>
  <inkml:trace contextRef="#ctx0" brushRef="#br0">120 103 17232,'0'0'15321,"8"-1"-15134,-5 0-186,0 1 0,-1-1 0,1 0-1,0 0 1,0 0 0,-1 0 0,1-1-1,0 1 1,-1-1 0,0 1-1,1-1 1,-1 0 0,0 0 0,0 0-1,0 0 1,0-1 0,0 1 0,0-1-1,-1 1 1,1-1 0,-1 1 0,0-1-1,0 0 1,0 1 0,0-1 0,0 0-1,0 0 1,-1 0 0,0 0 0,1 0-1,-1 0 1,0 0 0,0 0 0,-1 1-1,0-7 1,1 8-1,0 0 0,0 1 0,-1-1 0,1 0 0,0 0 0,0 0 0,-1 0 0,1 1 0,-1-1 0,1 0 0,0 0 0,-1 1 0,1-1 0,-1 0 0,0 1 0,1-1 0,-1 1 0,0-1 0,1 1 0,-1-1 0,0 1 0,1-1 0,-1 1 0,0-1 0,0 1 0,0 0 0,1 0 0,-1-1 0,0 1 0,0 0 0,0 0 0,0 0 0,0 0 0,1 0 0,-1 0 0,0 0 0,0 0 0,0 0 0,0 0 0,1 1 0,-1-1 0,0 0 0,0 0 0,0 1 0,0 0 0,-3 0 0,0 0 0,0 1 0,0-1 0,1 1 0,-1 0 0,1 0 0,-1 1 0,-4 3 0,-9 12 0,1 1 0,1 0 0,0 1 0,2 1 0,-22 43 0,34-63 0,1 0 0,0-1 0,-1 1 0,1-1 0,0 1 0,0 0 0,-1-1 0,1 1 0,0 0 0,0-1 0,0 1 0,0 0 0,0-1 0,0 1 0,0 0 0,0-1 0,0 1 0,0 0 0,1-1 0,-1 1 0,0 0 0,0-1 0,0 1 0,1-1 0,-1 1 0,0 0 0,1-1 0,-1 1 0,1-1 0,-1 1 0,1 0 0,22 1 0,30-17 0,-30 6 0,7-4 0,-1 1 0,2 1 0,-1 2 0,1 2 0,1 0 0,44-2 0,-75 8 0,-1 1 0,1 0 0,0 0 0,-1 0 0,1 1 0,-1-1 0,1 0 0,-1 0 0,1 0 0,0 0 0,-1 0 0,1 1 0,-1-1 0,1 0 0,-1 1 0,1-1 0,-1 0 0,1 1 0,-1-1 0,0 0 0,1 1 0,-1-1 0,1 1 0,-1-1 0,0 1 0,0-1 0,1 1 0,-1-1 0,0 1 0,0-1 0,1 1 0,-1-1 0,0 2 0,-4 23 0,3-23 0,0 0 0,0 0 0,0 0 0,0 1 0,-1-1 0,1 0 0,0 0 0,-1-1 0,1 1 0,-1 0 0,0 0 0,0-1 0,0 1 0,1-1 0,-1 1 0,-1-1 0,1 0 0,0 0 0,0 0 0,-3 1 0,4-7 0,0 1 0,0 0 0,1-1 0,-1 1 0,1 0 0,0-1 0,0 1 0,1-6 0,-1 5 0,5-17-2889,0 7-2048,-5 6-2676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2:52.739"/>
    </inkml:context>
    <inkml:brush xml:id="br0">
      <inkml:brushProperty name="width" value="0.025" units="cm"/>
      <inkml:brushProperty name="height" value="0.025" units="cm"/>
    </inkml:brush>
  </inkml:definitions>
  <inkml:trace contextRef="#ctx0" brushRef="#br0">99 51 10314,'0'0'10330,"2"-8"-7288,5-26-570,-6 26-710,-1 11-759,-2 22-689,-1 0 0,-2-1 0,-1 0 0,0 0-1,-2 0 1,-16 34 0,13-32-39,1 0-1,1 0 0,2 1 1,0 1-1,-3 29 1,10-56-275,0 0 0,0-1 0,0 1 0,-1 0 0,1-1 0,0 1 0,0 0 0,0 0 0,0-1 0,0 1 0,1 0 0,-1-1 0,0 1 0,0 0 0,0 0 0,1-1 0,-1 1 0,0 0 0,0-1 0,1 1 0,-1-1 0,1 1 0,-1 0 0,1-1 0,-1 1 0,1-1 0,-1 1 0,1-1 0,-1 1 0,1-1 0,0 0 0,-1 1 0,1-1 0,-1 0 0,1 1 0,0-1 0,0 0 0,-1 0 0,1 0 0,0 1 0,-1-1 0,1 0 0,0 0 0,0 0 0,-1 0 0,1 0 0,0-1 0,-1 1 0,1 0 0,0 0 0,0 0 0,-1-1 0,1 1 0,0 0 0,-1 0 0,1-1 0,-1 1 0,1-1 0,0 1 0,-1-1 0,1 1 0,0-2 0,39-28 0,-23 13 0,-2-1 0,0-1 0,17-30 0,-11 17 0,-20 64 0,-26 89 0,25-121 0,0 1 0,0-1 0,0 0 0,0 1 0,0-1 0,0 1 0,0-1 0,0 1 0,0-1 0,0 1 0,1-1 0,-1 0 0,0 1 0,0-1 0,1 1 0,-1-1 0,0 0 0,1 1 0,-1-1 0,0 0 0,1 0 0,-1 1 0,0-1 0,1 0 0,-1 1 0,1-1 0,-1 0 0,0 0 0,1 0 0,-1 0 0,1 0 0,-1 1 0,1-1 0,-1 0 0,1 0 0,-1 0 0,0 0 0,1 0 0,-1 0 0,1 0 0,-1 0 0,1-1 0,-1 1 0,1 0 0,-1 0 0,0 0 0,1 0 0,-1-1 0,1 1 0,-1 0 0,1-1 0,-1 1 0,14-5 0,-1 0 0,0-1 0,0 0 0,-1-1 0,21-15 0,28-15 0,-54 34 0,34-15 0,-39 17 0,0 0 0,0 1 0,0-1 0,0 1 0,0-1 0,0 1 0,0 0 0,1 0 0,-1 0 0,0 0 0,0 0 0,0 0 0,0 0 0,0 1 0,0-1 0,3 2 0,-4-1 0,0 1 0,0-1 0,0 0 0,-1 1 0,1-1 0,-1 0 0,1 1 0,-1-1 0,1 1 0,-1-1 0,0 1 0,0-1 0,0 1 0,0-1 0,0 1 0,0-1 0,0 1 0,0-1 0,-1 1 0,1-1 0,0 1 0,-1-1 0,1 0 0,-2 2 0,-13 35 0,-21 38 0,53-121 0,-2-1 0,-1-1 0,11-78 0,-25 123 5,0 1 0,0-1 0,1 0 0,-1 1 0,0-1 0,1 0 0,-1 1 0,1-1 0,0 1 0,-1-1 0,1 0 0,0 1 0,0 0 0,0-1 0,0 1-1,0 0 1,1-1 0,-1 1 0,0 0 0,0 0 0,1 0 0,-1 0 0,1 0 0,-1 0 0,1 1 0,-1-1 0,1 0 0,3 0 0,0 1-95,1 0 0,-1 0 0,1 1 0,0-1 0,-1 2 0,1-1 0,8 4-1,12-1-3336,2-2-4084,1-2-5733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08.759"/>
    </inkml:context>
    <inkml:brush xml:id="br0">
      <inkml:brushProperty name="width" value="0.025" units="cm"/>
      <inkml:brushProperty name="height" value="0.025" units="cm"/>
    </inkml:brush>
  </inkml:definitions>
  <inkml:trace contextRef="#ctx0" brushRef="#br0">178 77 10218,'0'0'10885,"0"-9"-7992,3-29-491,-3 37-2281,0 0 0,0 0 0,0-1 0,0 1 0,0 0 0,0 0 0,0 0 0,0 0 0,0 0 0,0 0 0,0 0 0,-1 0 0,1-1 0,-1 1 0,1 0 0,0 0 0,-1 0 0,0 1 0,1-1 0,-1 0 0,0 0 0,1 0 0,-1 0 0,0 0 0,0 1 0,-1-2 0,0 1-47,0 1-1,1 0 1,-1-1-1,0 1 1,0 0-1,1 0 1,-1 0-1,0 0 1,1 1-1,-1-1 1,0 0-1,1 1 1,-1-1-1,0 1 0,-1 0 1,-4 2-35,0 1 0,0 0 0,0 0 0,1 0 0,-12 10 0,6 0 51,0 0 0,0 1 0,-15 27 0,23-36-37,1 1-1,-1-1 0,2 1 1,-1 0-1,1 0 0,-1 0 1,2 0-1,-1 1 0,1-1 1,1 0-1,-1 1 0,1 8 1,1-15-42,-1 0 0,1 0 0,-1 1 0,1-1 0,0 0 0,-1 0 0,1 0 0,0 0 0,0 0 0,0 0 0,0 0 0,0 0 0,0 0 0,0 0 0,0-1 0,0 1 0,0 0 0,0-1 0,1 1 0,-1-1 0,0 1 0,1-1 0,-1 1 0,0-1 0,0 0 0,1 0 0,-1 0 0,0 0 1,1 0-1,-1 0 0,3 0 0,44-8 255,-38 3-264,0 0-1,-1-1 1,0 1-1,0-2 1,0 1 0,-1-1-1,0-1 1,0 0-1,-1 0 1,0 0 0,-1-1-1,1 0 1,-2 0-1,1 0 1,-1-1 0,-1 0-1,0 0 1,0 0-1,2-12 1,-5 14-45,-15 39-308,4-10 494,8-17-130,0 2 9,0-1 0,1 1 0,-1-1 1,1 1-1,0-1 0,0 10 0,1-14-20,0 0 0,0 0 0,1 0 0,-1 0 0,0 0 0,1 0 0,-1 0 0,1 0 0,-1 0 0,1 0 0,0-1 0,-1 1 0,1 0 0,0 0 0,0 0 0,-1-1 0,1 1 0,0 0 1,0-1-1,0 1 0,0-1 0,0 1 0,0-1 0,0 1 0,0-1 0,0 0 0,0 0 0,0 1 0,0-1 0,0 0 0,0 0 0,0 0 0,0 0 0,0 0 0,0 0 0,0 0 0,0-1 0,0 1 0,0 0 0,1-1 0,10-2-2,0 0 0,0 0 0,-1-2 0,0 1 0,0-1 0,0-1 0,0 0 0,-1-1 0,18-14 0,41-24 0,-68 45 0,-1-1 0,1 1 0,0-1 0,-1 1 0,1-1 0,-1 1 0,1 0 0,0-1 0,-1 1 0,1 0 0,0-1 0,0 1 0,-1 0 0,1 0 0,0 0 0,-1 0 0,1 0 0,0 0 0,0 0 0,-1 0 0,1 0 0,0 0 0,0 0 0,-1 0 0,1 0 0,0 1 0,0-1 0,-1 0 0,1 0 0,0 1 0,-1-1 0,1 1 0,-1-1 0,1 0 0,0 1 0,-1-1 0,1 1 0,-1-1 0,1 1 0,-1 0 0,1-1 0,-1 1 0,0 0 0,1 0 0,-1 40 0,0-38 0,-1 0 0,1 0 0,-1 0 0,1 0 0,0 0 0,0 0 0,0 0 0,1 0 0,-1-1 0,1 1 0,0 0 0,1 4 0,-1-6 0,1 0 0,-1 0 0,1-1 0,-1 1 0,1-1 0,-1 1 0,1-1 0,-1 1 0,1-1 0,-1 0 0,1 0 0,0 0 0,-1 0 0,1 0 0,-1 0 0,1 0 0,0 0 0,-1 0 0,1-1 0,-1 1 0,1-1 0,-1 0 0,1 1 0,-1-1 0,2-1 0,37-20 0,-40 22 0,7-5 0,-3 2 0,0 0 0,0 1 0,0-1 0,0 1 0,0 0 0,1 0 0,-1 0 0,1 1 0,-1 0 0,1-1 0,5 1 0,-9 1 0,0 1 0,-1 0 0,1 0 0,0 0 0,0-1 0,-1 1 0,1 0 0,0 0 0,-1 0 0,1 0 0,-1 0 0,1 0 0,-1 0 0,0 0 0,0 0 0,1 0 0,-1 0 0,0 0 0,0 1 0,0-1 0,0 0 0,0 0 0,0 0 0,0 0 0,0 0 0,-1 2 0,-2 32 0,-2-8-2642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09.885"/>
    </inkml:context>
    <inkml:brush xml:id="br0">
      <inkml:brushProperty name="width" value="0.025" units="cm"/>
      <inkml:brushProperty name="height" value="0.025" units="cm"/>
    </inkml:brush>
  </inkml:definitions>
  <inkml:trace contextRef="#ctx0" brushRef="#br0">101 141 13004,'0'0'17697,"-9"2"-17526,4-1-167,0 1 0,0 0 1,0 0-1,1 0 0,-1 1 1,1-1-1,-1 1 0,1 0 1,0 0-1,0 1 0,1-1 1,-1 1-1,1 0 0,-1 0 1,1 0-1,0 0 0,1 1 0,-1-1 1,1 1-1,0 0 0,0 0 1,0-1-1,1 1 0,0 0 1,-1 7-1,1-10-3,0-1 0,1 1 0,-1 0-1,1-1 1,-1 1 0,1 0 0,0 0 0,0-1 0,0 1 0,0 0-1,0 0 1,0 0 0,0-1 0,0 1 0,1 0 0,-1 0 0,1-1 0,-1 1-1,1 0 1,0-1 0,0 1 0,-1-1 0,1 1 0,0-1 0,0 1-1,1-1 1,-1 1 0,0-1 0,0 0 0,1 0 0,-1 0 0,1 0-1,1 2 1,1-3 4,-1 1-1,1-1 0,-1 0 1,0 0-1,1 0 0,-1-1 0,0 1 1,1-1-1,-1 1 0,0-1 1,1 0-1,-1-1 0,0 1 1,0 0-1,0-1 0,0 0 0,4-3 1,11-8 44,-1-1-1,0 0 1,-1-1 0,-1-1 0,-1 0 0,0-1-1,-1-1 1,-1 0 0,0-1 0,-2 0 0,0 0-1,-1-1 1,11-37 0,-20 51-80,-3 8 0,-13 20-18,-17 36 123,25-42-33,-1-1 82,0 1 1,2 0 0,0 0-1,1 0 1,0 1 0,2 0-1,-6 33 1,10-49-124,0 0 0,0 0 0,0 0 0,0 0 0,0 0 0,1 0 0,-1 0 0,0-1 0,0 1 0,1 0 0,-1 0 0,1 0 0,-1 0 0,1-1 0,-1 1 0,1 0 0,-1 0 0,1-1 0,-1 1 0,1 0 0,0-1 0,0 1 0,-1-1 0,1 1 0,0-1 0,0 1 0,0-1 0,-1 0 0,1 1 0,0-1 0,0 0 0,0 0 0,0 1 0,0-1 0,0 0 0,0 0 0,0 0 0,0 0 0,-1 0 0,1 0 0,0-1 0,0 1 0,0 0 0,0 0 0,0-1 0,0 1 0,-1 0 0,1-1 0,1 0 0,5-1 0,-1 0 0,0-1 0,1 0 0,-1 0 0,9-7 0,6-8 0,-1-1 0,-1 0 0,26-36 0,-41 53-26,-5 12-29,-5 11-19,2-14 79,-2 3 16,1 0 1,0 1-1,1-1 1,0 1-1,1 0 1,-4 17-1,8-28-21,-1 1 0,0-1 0,0 1 0,1-1 0,-1 1 0,0-1 0,1 1 0,-1-1 0,0 1 0,1-1 0,-1 0 0,1 1 0,-1-1 0,1 0 0,-1 1 0,1-1 0,-1 0 0,1 1 0,-1-1 0,1 0 0,0 0 0,-1 0 0,1 0 0,-1 1 0,1-1 0,-1 0 0,1 0 0,0 0 0,-1 0 0,1 0 0,-1 0 0,1-1 0,0 1 0,-1 0 0,1 0 0,-1 0 0,1-1 0,27-5 0,-16 0 0,-1 0 0,1-1 0,-1-1 0,0 0 0,17-17 0,16-11 0,-43 67 0,-2-24 0,-1-1 0,1 1 0,0 0 0,1 0 0,0 0 0,0 0 0,0 0 0,3 11 0,-3-16 0,1 0 0,0 0 0,0-1 0,1 1 0,-1 0 0,0-1 0,1 1 0,-1-1 0,1 1 0,-1-1 0,1 0 0,0 1 0,-1-1 0,1 0 0,0 0 0,0 0 0,0 0 0,0-1 0,0 1 0,0 0 0,0-1 0,0 0 0,0 1 0,0-1 0,0 0 0,0 0 0,0 0 0,0 0 0,3-1 0,-2 1 0,1 0 0,-1 0 0,0 0 0,0-1 0,0 1 0,0-1 0,0 0 0,0 0 0,0 0 0,0 0 0,0-1 0,0 1 0,0-1 0,-1 0 0,1 1 0,0-1 0,-1 0 0,0-1 0,1 1 0,-1 0 0,0-1 0,0 1 0,-1-1 0,1 0 0,0 1 0,-1-1 0,0 0 0,1 0 0,-1 0 0,1-5 0,-1 1 0,0 0 0,0 0 0,0 0 0,-1-1 0,0 1 0,0 0 0,-1 0 0,0 0 0,0 0 0,-1 0 0,0 0 0,-4-10 0,6 17 0,0-1 0,0 1 0,0 0 0,-1-1 0,1 1 0,0-1 0,0 1 0,0-1 0,0 1 0,0-1 0,0 1 0,0-1 0,1 1 0,-1 0 0,0-1 0,0 1 0,0-1 0,0 1 0,1-1 0,-1 1 0,0 0 0,0-1 0,1 1 0,-1 0 0,0-1 0,1 1 0,-1 0 0,0-1 0,1 1 0,-1 0 0,0 0 0,1-1 0,-1 1 0,1 0 0,-1 0 0,0 0 0,1-1 0,-1 1 0,1 0 0,-1 0 0,1 0 0,-1 0 0,0 0 0,1 0 0,-1 0 0,1 0 0,-1 0 0,1 0 0,30 0 0,-23 1 0,-1-1-88,25-1-2709,0-3-5037,-12-3-7648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0.469"/>
    </inkml:context>
    <inkml:brush xml:id="br0">
      <inkml:brushProperty name="width" value="0.025" units="cm"/>
      <inkml:brushProperty name="height" value="0.025" units="cm"/>
    </inkml:brush>
  </inkml:definitions>
  <inkml:trace contextRef="#ctx0" brushRef="#br0">4 121 12043,'-1'1'531,"1"1"0,-1-1 0,1 1 0,-1-1 0,1 1 0,0 0-1,0-1 1,0 1 0,0 0 0,0-1 0,0 1 0,0-1 0,0 1 0,1 0-1,-1-1 1,1 1 0,-1-1 0,1 1 0,-1-1 0,1 1 0,0-1 0,0 1-1,2 1 1,-2-2-260,1 0-1,0 0 0,0 0 1,-1 0-1,1 0 1,0-1-1,0 1 0,0-1 1,0 1-1,0-1 0,0 0 1,0 0-1,0 0 1,0 0-1,0 0 0,3-1 1,5 0 36,0-2-1,0 1 1,-1-1 0,1-1 0,-1 0 0,15-8-1,-13 5-146,-1 0-1,0-1 0,0 0 0,11-12 0,-19 18-143,0 0 1,0 0-1,0 0 1,0 0-1,0 0 0,-1-1 1,1 1-1,-1-1 1,0 1-1,0-1 0,1 1 1,-2-1-1,1 1 1,0-1-1,0 0 0,-1 0 1,0 1-1,1-1 1,-1 0-1,0 0 1,0 0-1,-1 1 0,1-1 1,-1 0-1,1 0 1,-2-2-1,1 3-16,-1 1 0,1-1 0,-1 1 0,1 0 0,-1-1 0,0 1 0,1 0 0,-1 0 0,0 0 0,0 1 0,0-1 0,0 0 0,0 1 0,0-1 0,1 1 0,-1-1 0,0 1 0,-1 0 0,1 0 0,0 0 0,0 0 0,0 1 0,0-1 0,0 0 0,0 1 0,-1 0 0,-3 0 0,0 0 0,1 1 0,-1-1 0,1 1 0,0 1 0,0-1 0,0 1 0,-6 3 0,3 2 0,0 0 0,1 0 0,0 0 0,0 1 0,0 0 0,-7 16 0,11-21 0,1 1 0,0-1 0,0 0 0,0 1 0,1-1 0,0 1 0,0-1 0,0 1 0,0 0 0,0-1 0,1 1 0,0 0 0,0-1 0,1 1 0,-1 0 0,1 0 0,0-1 0,1 6 0,0-8 2,0 1-1,0-1 1,0 0 0,0 0-1,0 0 1,0 0-1,0 0 1,1-1 0,-1 1-1,1-1 1,-1 1 0,1-1-1,0 0 1,-1 0 0,1 0-1,0 0 1,0-1-1,-1 1 1,6-1 0,61 4-872,-57-4 399,21-3-4547,-3-8-4831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1.123"/>
    </inkml:context>
    <inkml:brush xml:id="br0">
      <inkml:brushProperty name="width" value="0.025" units="cm"/>
      <inkml:brushProperty name="height" value="0.025" units="cm"/>
    </inkml:brush>
  </inkml:definitions>
  <inkml:trace contextRef="#ctx0" brushRef="#br0">5 60 12812,'0'0'6833,"11"-9"-3582,-2 0-2427,-6 5-590,1 0 0,-1 1 0,1 0-1,-1 0 1,1 0 0,0 0 0,0 1 0,0-1 0,1 1 0,-1 0-1,0 0 1,1 1 0,-1-1 0,1 1 0,0 0 0,7-1 0,-6 2 7,0 0 1,0 0 0,0 0 0,-1 0-1,1 1 1,0 0 0,0 1 0,-1-1 0,1 1-1,0 0 1,-1 0 0,0 1 0,1-1-1,5 5 1,-8-4-211,-1 0 1,1-1-1,-1 1 0,0 0 1,1 0-1,-1 1 0,-1-1 0,1 0 1,0 1-1,-1-1 0,0 1 1,0-1-1,0 1 0,0 0 0,0 0 1,-1-1-1,0 1 0,1 0 1,-1 0-1,-1-1 0,1 1 0,-1 0 1,-1 6-1,0-1-3,-1-1 0,0 1 0,0-1 0,-1 0 0,0 0 0,0 0 0,-1 0 0,0-1 0,-8 9 0,-63 64 302,31-35-246,37-37-84,4-5 0,1 1 0,-1-1 0,1 0 0,0 1 0,0 0 0,0 0 0,0 0 0,1 0 0,-1 0 0,1 0 0,0 1 0,1-1 0,-1 1 0,1-1 0,-1 1 0,1 0 0,0 5 0,2-8 0,-1-1 0,1 0 0,0 0 0,0 0 0,0 0 0,0 0 0,-1-1 0,1 1 0,0 0 0,1 0 0,-1-1 0,0 1 0,0 0 0,0-1 0,0 1 0,0-1 0,1 1 0,-1-1 0,0 0 0,0 0 0,1 1 0,-1-1 0,0 0 0,1 0 0,1-1 0,43 1 0,-35 0 0,8-1-177,0-1 0,0-1 0,0-1-1,-1 0 1,0-1 0,0-1 0,0-1 0,-1-1 0,0 0 0,19-13-1,-24 11-4097,-14 1-6135,-6 4-2040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1.468"/>
    </inkml:context>
    <inkml:brush xml:id="br0">
      <inkml:brushProperty name="width" value="0.025" units="cm"/>
      <inkml:brushProperty name="height" value="0.025" units="cm"/>
    </inkml:brush>
  </inkml:definitions>
  <inkml:trace contextRef="#ctx0" brushRef="#br0">1 45 15182,'0'0'12845,"57"-5"-10924,-24-5-768,0 1-800,3-1-353,-2 4-993,0 4-1602,-7-1-2369,-3 3-3204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1.809"/>
    </inkml:context>
    <inkml:brush xml:id="br0">
      <inkml:brushProperty name="width" value="0.025" units="cm"/>
      <inkml:brushProperty name="height" value="0.025" units="cm"/>
    </inkml:brush>
  </inkml:definitions>
  <inkml:trace contextRef="#ctx0" brushRef="#br0">67 1 12524,'0'0'12460,"-38"64"-10891,25-41-544,5-1-352,3-1-385,2-6-224,3-3-64,0-6 0,11-6-32,1 0-320,3-4-385,1-9-1441,2-2-1634,-1-3-2402,-3 0-5124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2.275"/>
    </inkml:context>
    <inkml:brush xml:id="br0">
      <inkml:brushProperty name="width" value="0.025" units="cm"/>
      <inkml:brushProperty name="height" value="0.025" units="cm"/>
    </inkml:brush>
  </inkml:definitions>
  <inkml:trace contextRef="#ctx0" brushRef="#br0">0 179 11403,'0'0'13340,"5"3"-12977,-3-1-248,0 0-1,0-1 1,1 1-1,-1-1 1,0 0 0,1 0-1,-1 0 1,1 0-1,0 0 1,-1-1-1,1 1 1,0-1-1,-1 1 1,1-1-1,0 0 1,5-1-1,-3 0 186,1 0 0,-1-1-1,1 0 1,-1 0 0,0 0 0,0-1-1,0 1 1,8-7 0,-8 6-166,31-24 143,-34 26-266,0-1 0,-1 1 1,1-1-1,0 1 0,-1-1 1,1 0-1,-1 0 1,0 1-1,1-1 0,-1 0 1,0 0-1,0 0 0,-1-1 1,1 1-1,1-3 0,-48 5 577,39 3-507,1 0 0,-1 1 0,0 0 0,1 0 1,0 0-1,0 1 0,0 0 0,0 0 0,1 0 0,0 1 1,-7 9-1,9-12-40,0 0 0,1 1 0,-1-1 0,1 1 0,0 0 0,0 0 0,0 0 0,0 0 0,1 0 0,-1 0 0,1 1 1,0-1-1,1 0 0,-1 1 0,1-1 0,0 0 0,0 1 0,0-1 0,0 0 0,3 9 0,-2-11-41,1 0 0,0 0 0,0-1 0,0 1 0,0-1 0,0 1 0,1-1 0,-1 0 0,0 0 0,1 0 0,-1 0 0,0 0 0,1 0 0,-1-1 0,1 1 0,-1-1 0,1 1 0,0-1 0,-1 0 0,1 0 0,4-1 0,3 1 0,1-1 0,0 0 0,-1 0 0,12-4 0,-3-2 0,-1-1 0,-1 0 0,1-2 0,-1 0 0,-1-1 0,0 0 0,19-18 0,-4 0 0,-1-1 0,34-46 0,-59 70 0,-3 4 0,1-1 0,-1 1 0,0-1 0,0 0 0,-1 0 0,1 0 0,-1 1 0,1-2 0,-1 1 0,2-6 0,-4 9 0,1-1 0,0 1 0,-1 0 0,1-1 0,0 1 0,-1-1 0,1 1 0,0 0 0,-1-1 0,1 1 0,-1 0 0,1 0 0,0-1 0,-1 1 0,1 0 0,-1 0 0,1 0 0,-1-1 0,1 1 0,-1 0 0,1 0 0,-1 0 0,1 0 0,-1 0 0,1 0 0,-1 0 0,1 0 0,-1 0 0,1 0 0,-1 0 0,1 1 0,-1-1 0,1 0 0,-1 0 0,1 0 0,-1 1 0,-19 4 0,8 1 0,-1 1 0,2 0 0,-1 1 0,1 0 0,0 1 0,1 0 0,-13 14 0,17-17 0,0 1 0,0 0 0,1 0 0,0 0 0,1 1 0,-1-1 0,1 1 0,1 0 0,0 0 0,0 1 0,0-1 0,-2 15 0,5-22 0,0 0 0,0 0 0,0 1 0,0-1 0,0 0 0,1 0 0,-1 0 0,0 0 0,1 1 0,-1-1 0,0 0 0,1 0 0,-1 0 0,1 0 0,0 0 0,-1 0 0,1 0 0,0 0 0,0 0 0,0 0 0,-1 0 0,1-1 0,0 1 0,0 0 0,2 0 0,0 1 0,1-1 0,-1 1 0,0-1 0,1 0 0,0-1 0,-1 1 0,1-1 0,6 1 0,1-1 0,1-1 0,-1 0 0,1 0 0,20-7 0,-17 3 0,-1-1 0,0 0 0,23-15 0,-31 18 0,0-1 0,-1 0 0,1-1 0,-1 1 0,0-1 0,0 0 0,0-1 0,-1 1 0,1-1 0,3-7 0,-5-6 0,-14 15 0,9 4 0,-1 0 0,1 1 0,-1 0 0,1-1 0,0 1 0,-1 0 0,1 0 0,0 0 0,0 1 0,0-1 0,0 0 0,-2 3 0,0 0 2,0 0-1,0 0 1,1 0 0,0 1-1,0-1 1,0 1 0,0 0-1,1 0 1,-1 0-1,2 0 1,-1 1 0,0-1-1,1 0 1,0 1 0,0-1-1,0 8 1,1-10-6,1 0 0,-1-1 0,1 1 0,-1 0 0,1-1 0,0 1 0,0-1 0,0 1 0,0-1 0,0 0 0,1 1 0,-1-1 0,1 0 0,-1 0 0,1 0 0,0 0 0,0 0 0,0 0 0,0 0 0,0-1 0,0 1 0,0-1 0,1 1 0,-1-1 0,1 0 0,-1 0 0,1 0 0,-1 0 0,1-1 0,-1 1 0,1-1 0,0 0 0,-1 1 0,6-1 0,-7 0 24,24-1-2704,-24 1 2241,0 0 0,0 0 0,-1-1 0,1 1 0,0 0 0,0-1 0,0 1-1,0-1 1,0 1 0,0-1 0,0 1 0,-1-1 0,1 0 0,0 0 0,-1 1 0,1-1 0,0 0 0,-1 0-1,1 0 1,0-1 0,4-16-9865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7:59.907"/>
    </inkml:context>
    <inkml:brush xml:id="br0">
      <inkml:brushProperty name="width" value="0.025" units="cm"/>
      <inkml:brushProperty name="height" value="0.025" units="cm"/>
    </inkml:brush>
  </inkml:definitions>
  <inkml:trace contextRef="#ctx0" brushRef="#br0">145 194 10954,'0'0'10773,"1"-9"-8173,1-30-374,-2 38-2174,0 0 0,1 0 0,-1-1-1,0 1 1,-1 0 0,1 0 0,0 0 0,0 0-1,0-1 1,-1 1 0,1 0 0,0 0 0,-1 0 0,1 0-1,-1 0 1,0 0 0,1 0 0,-1 0 0,0 0-1,1 0 1,-1 0 0,0 1 0,0-1 0,0 0-1,0 0 1,0 1 0,0-1 0,0 1 0,0-1 0,0 1-1,0-1 1,0 1 0,0-1 0,0 1 0,0 0-1,-1 0 1,1 0 0,0-1 0,0 1 0,0 0-1,0 1 1,-1-1 0,1 0 0,0 0 0,0 0 0,0 1-1,0-1 1,0 0 0,0 1 0,-2 0 0,-3 1 150,0 0 0,1 0 0,-1 1 0,1-1 1,0 1-1,0 0 0,-10 8 0,10-6-185,0 1 1,0-1-1,0 1 0,1 1 1,0-1-1,0 0 0,0 1 0,1 0 1,0 0-1,0 0 0,1 0 0,0 0 1,0 1-1,1-1 0,0 1 0,-1 12 1,3-19-12,-1-1 0,0 1 0,1 0 0,-1-1 1,1 1-1,-1-1 0,1 1 0,-1-1 0,1 1 0,-1-1 0,1 1 1,0-1-1,-1 1 0,1-1 0,0 0 0,-1 1 0,1-1 1,0 0-1,-1 0 0,1 0 0,0 1 0,0-1 0,-1 0 0,1 0 1,0 0-1,-1 0 0,1 0 0,0 0 0,0-1 0,1 1 1,24-4 165,-15-1-112,1 0-1,-1 0 1,0-2 0,-1 1 0,0-1-1,0-1 1,11-10 0,61-67 54,-32 12-43,-13 16 93,-53 99-158,-18 22 112,21-42-68,1-1-1,1 2 1,1-1-1,1 1 0,1 1 1,-5 24-1,12-47-98,1 0-1,0 0 1,0 0 0,-1 0 0,1 0-1,0 0 1,0 0 0,0 0-1,0 0 1,1 1 0,-1-1-1,0 0 1,0 0 0,1 0 0,-1 0-1,0 0 1,1 0 0,-1 0-1,1 0 1,-1-1 0,1 1-1,0 0 1,0 1 0,0-2-101,0 1 0,0-1 0,0 0 0,0 1 0,0-1 0,0 0 0,0 0 0,0 0-1,0 0 1,0 0 0,0 0 0,0 0 0,0 0 0,0-1 0,0 1 0,0 0 0,0 0 0,0-1 0,1 0 0,4-2-1016,0 0 0,0 0-1,0-1 1,-1 0 0,0 0 0,6-5-1,12-15-7977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2.647"/>
    </inkml:context>
    <inkml:brush xml:id="br0">
      <inkml:brushProperty name="width" value="0.025" units="cm"/>
      <inkml:brushProperty name="height" value="0.025" units="cm"/>
    </inkml:brush>
  </inkml:definitions>
  <inkml:trace contextRef="#ctx0" brushRef="#br0">0 0 20595,'0'0'5958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3.367"/>
    </inkml:context>
    <inkml:brush xml:id="br0">
      <inkml:brushProperty name="width" value="0.025" units="cm"/>
      <inkml:brushProperty name="height" value="0.025" units="cm"/>
    </inkml:brush>
  </inkml:definitions>
  <inkml:trace contextRef="#ctx0" brushRef="#br0">88 1 13645,'0'0'11280,"-8"8"-10453,-2 5-603,-1 1 0,2 0 0,0 1 0,-10 23-1,15-31-200,1 1 0,0 0 0,0 0-1,1 1 1,0-1 0,0 0 0,1 1-1,0-1 1,0 1 0,1 0 0,1-1-1,1 15 1,-1-21 3,0 0 0,0 0 0,0 0 1,0 0-1,0-1 0,1 1 0,-1 0 0,1 0 0,-1-1 0,1 1 1,0-1-1,-1 0 0,1 1 0,0-1 0,0 0 0,0 0 0,0 0 1,0 0-1,0 0 0,0-1 0,1 1 0,-1-1 0,0 1 0,0-1 1,0 0-1,1 0 0,-1 0 0,0 0 0,0 0 0,1 0 0,3-2 0,2 1 160,0 0 0,0-1 0,0 0-1,0 0 1,0-1 0,0 0 0,10-5-1,-8 1-78,0 0 0,-1 0 0,0-1 0,0 0 0,0 0 0,-1-1 0,10-14 0,-1-3 235,21-45 1,-31 55-165,-17 67-562,7-39 415,-2 6-5,0-1 0,1 2 0,1-1 0,1 0 1,0 1-1,1-1 0,4 37 0,-3-52-5,1-1 1,-1 0-1,0 0 0,1 0 1,0 0-1,-1 0 0,1 0 1,0 0-1,0 0 0,0-1 1,1 1-1,-1 0 0,0-1 1,1 1-1,-1 0 0,1-1 1,-1 0-1,1 1 0,-1-1 0,1 0 1,0 0-1,0 0 0,0 0 1,0 0-1,0 0 0,0 0 1,0-1-1,0 1 0,0-1 1,0 0-1,0 1 0,0-1 1,0 0-1,0 0 0,1 0 1,-1-1-1,0 1 0,0 0 1,0-1-1,0 1 0,3-2 1,1 0 45,1-1 0,0 0 0,-1 0 1,0-1-1,0 1 0,0-1 1,0 0-1,-1-1 0,1 0 0,-1 0 1,5-6-1,-1-1-67,-2 0 0,0 0 0,0 0 0,-1-1 0,-1 0 0,0 0 0,-1-1 0,0 0 0,-1 1 0,-1-1 0,0 0 0,-1 0 0,0 0 0,-2-21 0,1 35 0,0-1 0,0 1 0,0-1 0,0 0 0,0 1 0,-1-1 0,1 0 0,0 1 0,0-1 0,0 1 0,-1-1 0,1 0 0,0 1 0,0-1 0,-1 1 0,1-1 0,-1 1 0,1-1 0,0 1 0,-1-1 0,1 1 0,-1 0 0,1-1 0,-1 1 0,1 0 0,-1-1 0,0 1 0,1 0 0,-1 0 0,1-1 0,-1 1 0,0 0 0,1 0 0,-1 0 0,1 0 0,-1 0 0,0 0 0,1 0 0,-1 0 0,0 0 0,1 0 0,-1 0 0,1 0 0,-1 0 0,0 0 0,1 1 0,-1-1 0,1 0 0,-1 1 0,1-1 0,-1 0 0,0 1 0,1-1 0,-1 0 0,1 1 0,0-1 0,-1 1 0,1-1 0,-1 2 0,-28 27 0,27-27-246,1 0 0,0-1-1,0 1 1,0 0 0,0 0 0,0 0-1,0 0 1,1 0 0,-1 1 0,1-1-1,-1 0 1,1 0 0,0 0 0,0 0 0,0 1-1,0-1 1,0 0 0,0 0 0,1 0-1,-1 0 1,1 1 0,-1-1 0,2 2-1,0-2-266,0-1 0,0 1-1,0 0 1,0-1 0,0 1-1,1-1 1,-1 0 0,0 0-1,1 0 1,-1 0 0,1 0-1,0 0 1,-1-1 0,1 1-1,-1-1 1,1 0 0,0 0 0,4 0-1,20 0-8518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3.865"/>
    </inkml:context>
    <inkml:brush xml:id="br0">
      <inkml:brushProperty name="width" value="0.025" units="cm"/>
      <inkml:brushProperty name="height" value="0.025" units="cm"/>
    </inkml:brush>
  </inkml:definitions>
  <inkml:trace contextRef="#ctx0" brushRef="#br0">152 37 6822,'0'0'22224,"-8"-4"-21049,6 3-1115,-1 0 1,1 0 0,-1 0-1,0 0 1,1 0 0,-1 1-1,0-1 1,1 1 0,-1-1-1,0 1 1,0 0 0,1 0-1,-5 1 1,3 1 15,0-1 0,0 1 0,0 0 0,0 0 0,1 0 0,-1 0 0,1 0 0,-1 1 0,1 0 0,0 0 0,-3 3 0,5-5-56,-5 4 56,0 1 1,0 0-1,1 0 1,0 1-1,0-1 1,0 1-1,1 0 1,0 0-1,-5 15 1,9-22-77,0 1 0,0 0 0,0-1 0,0 1 0,1-1 0,-1 1 0,0-1 0,0 1 0,1 0 0,-1-1 0,0 1 0,1-1 0,-1 0 0,1 1 0,-1-1 0,0 1 0,1-1 0,-1 1 0,1-1 0,-1 0 0,1 0 0,-1 1 0,1-1 0,0 0 0,-1 0 0,1 1 0,-1-1 0,1 0 0,-1 0 0,1 0 0,0 0 0,-1 0 0,1 0 0,-1 0 0,1 0 0,0 0 0,-1 0 0,1 0 0,-1 0 0,2-1 0,28-3 0,-16-1-51,1 0 0,-1-1 0,0-1 0,24-16 0,-27 16 8,-1 0 1,1 1-1,0 0 0,0 1 0,1 0 0,0 1 0,0 0 0,20-3 0,-31 7 37,0 0 1,-1 0-1,1 0 0,0 0 0,0 0 0,-1 1 0,1-1 0,0 0 0,-1 0 0,1 1 0,0-1 1,-1 1-1,1-1 0,0 1 0,-1-1 0,1 1 0,-1-1 0,1 1 0,-1-1 0,1 1 0,-1 0 1,1-1-1,-1 1 0,0 0 0,1-1 0,-1 1 0,0 0 0,1 0 0,-1-1 0,0 1 0,0 0 1,0 0-1,0-1 0,0 1 0,0 0 0,0 0 0,0-1 0,0 1 0,-1 2 0,-4 42 156,1-23 225,4-21-167,6-33-64,21-73-144,-27 107-21,0 0 0,1-1 1,0 1-1,-1-1 0,1 1 0,0 0 0,0-1 1,0 1-1,0-1 0,0 0 0,0 1 0,1-1 0,-1 0 1,0 0-1,1 0 0,-1 1 0,0-1 0,1-1 1,0 1-1,-1 0 0,1 0 0,-1-1 0,1 1 1,0-1-1,0 1 0,-1-1 0,1 0 0,3 1 0,58 1-1643,-49-2 969,-7 0-699,0 0 1,0-1-1,0 1 0,-1-2 0,1 1 0,0-1 0,-1 0 0,1 0 1,8-4-1,4-6-7778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4.407"/>
    </inkml:context>
    <inkml:brush xml:id="br0">
      <inkml:brushProperty name="width" value="0.025" units="cm"/>
      <inkml:brushProperty name="height" value="0.025" units="cm"/>
    </inkml:brush>
  </inkml:definitions>
  <inkml:trace contextRef="#ctx0" brushRef="#br0">1 105 10858,'0'0'13693,"8"1"-11483,4 0-1704,1-1 0,-1 0 0,1-1 0,-1 0 0,1-1 0,13-3 0,-23 4-445,1 1 1,-1-1-1,1 0 0,-1 0 1,0 0-1,1-1 0,-1 1 1,0-1-1,0 0 0,0 0 0,0 0 1,0 0-1,0 0 0,-1 0 1,1-1-1,-1 0 0,0 1 1,1-1-1,-1 0 0,-1 0 1,1 0-1,0 0 0,-1 0 1,1-1-1,-1 1 0,0 0 0,0-1 1,0 1-1,0-5 0,-1 7-50,0 0-1,0 0 0,0 0 0,-1 0 1,1 0-1,0 0 0,0 0 0,-1 0 0,1 0 1,0 0-1,-1 0 0,1 0 0,-1 0 1,0 0-1,1 0 0,-1 0 0,0 1 1,1-1-1,-1 0 0,0 0 0,0 1 1,0-1-1,1 1 0,-1-1 0,0 1 0,0-1 1,0 1-1,0-1 0,0 1 0,0 0 1,0 0-1,0-1 0,0 1 0,0 0 1,0 0-1,0 0 0,0 0 0,0 0 0,-1 0 1,1 0-1,0 1 0,0-1 0,0 0 1,-1 1-1,-3 0 8,0 1 0,0-1 1,0 1-1,1 0 0,-1 0 0,1 0 1,0 1-1,-7 4 0,-2 5-18,0 0 0,-19 24 0,29-32 0,0 0 0,0 1 0,0-1 0,0 0 0,1 1 0,0 0 0,0-1 0,0 1 0,1 0 0,0 0 0,0 0 0,0 0 0,0 11 0,1-15 0,1 0 0,0 0 0,0 0 0,0 0 0,0 0 0,0 0 0,0 0 0,0 0 0,0-1 0,0 1 0,0 0 0,1-1 0,-1 1 0,0-1 0,0 1 0,1-1 0,-1 0 0,0 1 0,1-1 0,-1 0 0,0 0 0,1 0 0,-1 0 0,1 0 0,-1 0 0,3-1 0,41-2 0,-28-1 0,0-1 0,-1-1 0,1 0 0,20-12 0,-25 12 0,0 0 0,1 0 0,0 1 0,0 0 0,0 2 0,1-1 0,-1 2 0,17-2 0,-28 8 0,-1 0 0,0 1 0,-1-1 0,1 1 0,-1-1 0,1 1 0,-1-1 0,-1 1 0,0 6 0,-1 6 0,1-13 0,0-1 0,1 0 0,-1 1 0,1-1 0,0 1 0,0-1 0,0 1 0,1-1 0,0 5 0,0-7 0,-1 0 0,1-1 0,0 1 0,0 0 0,0 0 0,0 0 0,0 0 0,0-1 0,0 1 0,0 0 0,0-1 0,0 1 0,0-1 0,0 1 0,1-1 0,-1 0 0,0 1 0,0-1 0,1 0 0,-1 0 0,0 0 0,0 0 0,0 0 0,1 0 0,-1 0 0,0 0 0,0 0 0,1-1 0,-1 1 0,0-1 0,2 0 0,9-2-129,0-1-1,-1 0 1,1-1-1,10-7 1,-13 7-153,1 0 0,0 1 0,0 0 0,0 1 0,0 0 0,12-2 0,-32 12-5842,-11 9 3712,5-10-2222,1-3-3630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4.781"/>
    </inkml:context>
    <inkml:brush xml:id="br0">
      <inkml:brushProperty name="width" value="0.025" units="cm"/>
      <inkml:brushProperty name="height" value="0.025" units="cm"/>
    </inkml:brush>
  </inkml:definitions>
  <inkml:trace contextRef="#ctx0" brushRef="#br0">0 7 23030,'0'0'5957,"55"-7"-14028,-39 7-8425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7.571"/>
    </inkml:context>
    <inkml:brush xml:id="br0">
      <inkml:brushProperty name="width" value="0.025" units="cm"/>
      <inkml:brushProperty name="height" value="0.025" units="cm"/>
    </inkml:brush>
  </inkml:definitions>
  <inkml:trace contextRef="#ctx0" brushRef="#br0">1 214 9129,'4'-3'8703,"9"-4"-7790,-4 3-370,32-22 1565,-9 5-1022,50-25 0,-72 42-870,0 0 1,-1 0-1,2 1 1,-1 0 0,0 0-1,1 2 1,-1-1-1,1 1 1,-1 1-1,12 0 1,-20 0-140,0 1 0,0 0 0,0 0 0,0 0 0,0 0 0,-1 0 0,1 0 0,0 0 0,-1 0 0,1 1 0,0-1 0,-1 0 0,0 1 0,1 0 0,-1-1 0,0 1 0,0 0 0,0 0 0,0-1 0,0 1 0,0 0 0,-1 0 0,1 0 0,-1 0 0,1 0 0,-1 0 0,0 0 0,0 0 0,1 0 0,-1 0 0,-1 0 0,1 4 0,0 5 252,-1 1-1,0-1 1,-1 1 0,-4 16 0,-52 123 1032,57-150-1094,4-4-161,-1 1 0,0-1-1,0 0 1,0 0 0,0 0 0,0 0-1,-1-1 1,2-3 0,-1 3-54,7-17-52,0-1 0,-2 0 0,-1-1 0,0 1 0,-2-1 0,0 0 0,-2 0 0,0-35 0,-13 102 0,11-42 0,0-1 0,0 1 0,0-1 0,1 1 0,-1-1 0,0 1 0,0-1 0,1 1 0,-1-1 0,1 1 0,0-1 0,-1 1 0,1-1 0,0 0 0,0 1 0,0-1 0,0 0 0,0 0 0,0 1 0,0-1 0,0 0 0,0 0 0,0 0 0,1-1 0,1 2 0,0 0 0,1-1 0,-1 0 0,1 0 0,0-1 0,-1 1 0,1-1 0,-1 0 0,1 0 0,0 0 0,6-1 0,1-1 0,0 0 0,0-1 0,-1 0 0,1-1 0,-1 0 0,16-9 0,-14 5 0,-1 0 0,0-1 0,0 0 0,14-16 0,-21 20 0,1 0 0,-1-1 0,-1 1 0,1-1 0,-1 0 0,0 0 0,0 0 0,0 0 0,-1 0 0,0-1 0,2-8 0,-4 14 0,0 1 0,0 0 0,0 0 0,0 0 0,0-1 0,0 1 0,0 0 0,0 0 0,0 0 0,0-1 0,-1 1 0,1 0 0,0 0 0,0 0 0,0-1 0,0 1 0,0 0 0,0 0 0,0 0 0,-1 0 0,1-1 0,0 1 0,0 0 0,0 0 0,0 0 0,-1 0 0,1 0 0,0 0 0,0 0 0,0 0 0,-1-1 0,1 1 0,0 0 0,0 0 0,0 0 0,-1 0 0,1 0 0,0 0 0,0 0 0,0 0 0,-1 0 0,1 0 0,0 0 0,0 0 0,0 0 0,-1 1 0,1-1 0,0 0 0,0 0 0,0 0 0,-1 0 0,1 0 0,0 0 0,0 0 0,0 1 0,0-1 0,-1 0 0,1 0 0,0 0 0,0 0 0,0 1 0,0-1 0,0 0 0,0 0 0,0 0 0,-1 1 0,-16 14 0,1 2 0,1 0 0,0 1 0,1 0 0,1 1 0,0 1 0,-18 41 0,30-57 1,-1-1-1,1 1 1,0 1-1,0-1 1,0 0-1,1 0 1,-1 0-1,1 0 1,0 1 0,0-1-1,1 0 1,-1 0-1,1 0 1,0 0-1,0 0 1,0 0-1,1 0 1,-1 0 0,1 0-1,0 0 1,0-1-1,0 1 1,6 5-1,-5-5-3,2 0-1,-1 0 0,0 0 1,1-1-1,0 0 0,-1 0 0,1 0 1,1-1-1,-1 0 0,0 0 1,0 0-1,1 0 0,-1-1 0,1 0 1,-1 0-1,1 0 0,8-1 1,-12 0-168,0 0 0,0-1 0,0 1 0,0-1 0,0 1 0,0-1 0,0 0 0,0 0 0,0 0 0,0 0 0,0 0 0,-1 0 0,1 0 0,0-1 0,-1 1 0,1 0 0,-1-1 0,2-1 0,22-36-6293,-19 28 4245,16-29-6712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7.927"/>
    </inkml:context>
    <inkml:brush xml:id="br0">
      <inkml:brushProperty name="width" value="0.025" units="cm"/>
      <inkml:brushProperty name="height" value="0.025" units="cm"/>
    </inkml:brush>
  </inkml:definitions>
  <inkml:trace contextRef="#ctx0" brushRef="#br0">160 0 17777,'0'0'8888,"-7"11"-8002,-19 31-73,1 1-1,3 1 0,2 1 1,1 1-1,-12 51 0,28-88-825,1 0-1,0 0 0,1 0 0,0 0 0,0 1 1,1-1-1,2 18 0,-1-25-173,-1 1-1,1-1 1,0 0 0,-1 1-1,1-1 1,1 0-1,-1 0 1,0 0 0,0 0-1,1 0 1,-1 0 0,1 0-1,3 3 1,-2-3-347,-1-1 1,1 1 0,0-1-1,-1 0 1,1 0-1,0 0 1,0 0-1,0 0 1,0 0-1,0-1 1,0 0 0,0 1-1,5-1 1,18-2-6381,0-6-4040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9.018"/>
    </inkml:context>
    <inkml:brush xml:id="br0">
      <inkml:brushProperty name="width" value="0.025" units="cm"/>
      <inkml:brushProperty name="height" value="0.025" units="cm"/>
    </inkml:brush>
  </inkml:definitions>
  <inkml:trace contextRef="#ctx0" brushRef="#br0">161 222 17585,'0'0'3966,"-10"0"-608,4 2-3146,-1-1-1,0 1 1,1 0 0,-1 0 0,1 1-1,0 0 1,-1 0 0,2 1 0,-1-1-1,0 1 1,1 1 0,-1-1 0,1 1-1,1 0 1,-1 0 0,0 0 0,1 1-1,0-1 1,1 1 0,-5 9 0,4-8-98,-1 0 1,2 0-1,-1 0 1,1 1 0,0 0-1,0-1 1,1 1-1,0 0 1,1 0-1,0 0 1,0 1 0,1 14-1,0-22-104,0 1 0,1-1-1,0 0 1,-1 1 0,1-1-1,0 0 1,-1 0 0,1 0 0,0 1-1,0-1 1,0 0 0,0 0-1,0 0 1,0 0 0,1-1 0,-1 1-1,0 0 1,0 0 0,1-1-1,-1 1 1,0-1 0,1 1-1,-1-1 1,1 1 0,-1-1 0,0 0-1,1 0 1,-1 0 0,1 0-1,-1 0 1,1 0 0,-1 0 0,1 0-1,-1-1 1,0 1 0,1 0-1,1-2 1,3 1 57,1 0 0,-1-1 0,0 0 0,0-1 0,0 1 0,11-7 0,-3-3-51,-1 1-1,-1-2 1,0 0 0,0 0-1,-1-1 1,-1 0-1,0-1 1,-1 0-1,-1-1 1,0 0 0,10-33-1,-17 47-138,-12 26-245,-3 4 349,6-15 26,1 1 0,1-1 0,0 2-1,0-1 1,2 1 0,0-1 0,0 1 0,-1 25 0,5-38-26,0-1 1,0 0-1,0 0 1,0 0 0,1 1-1,-1-1 1,0 0-1,1 0 1,-1 0-1,1 0 1,-1 0-1,1 0 1,0 0 0,0 0-1,-1 0 1,1 0-1,0 0 1,0 0-1,0 0 1,0 0-1,0-1 1,0 1 0,0 0-1,0-1 1,0 1-1,0-1 1,0 1-1,0-1 1,1 0 0,-1 1-1,0-1 1,0 0-1,0 0 1,1 0-1,-1 0 1,0 0-1,0 0 1,1 0 0,-1 0-1,0 0 1,0-1-1,0 1 1,2-1-1,4-1-174,0 1-1,-1-1 1,1 0-1,-1-1 1,0 1-1,1-2 1,4-2-1,7-7-1076,-1-1-1,0 0 0,26-31 1,-23 21 753,-1-1-1,17-31 1,-6 1 599,-2-1-1,22-67 0,-48 115 2278,-5 10-914,-14 22-390,-20 42 102,8 3 149,2 0 0,-33 144-1,58-204-1298,13-60 45,-2-1-1,3-61 1,-14 147-52,1-24 0,0 0 0,0 0 0,1-1 0,0 1 0,1 0 0,0 0 0,3 9 0,-3-17 0,0-1 0,0 0 0,0 0 0,0 1 0,0-1 0,0 0 0,0 0 0,0 0 0,1 0 0,-1 0 0,0 0 0,1 0 0,-1-1 0,1 1 0,-1 0 0,1-1 0,-1 1 0,1-1 0,-1 0 0,1 1 0,0-1 0,-1 0 0,1 0 0,-1 0 0,1 0 0,0 0 0,-1-1 0,1 1 0,-1 0 0,1-1 0,0 1 0,1-2 0,3 1 0,0-1 0,0 0 0,0-1 0,-1 1 0,1-1 0,-1 0 0,7-5 0,-3 0 0,-1 0 0,1-1 0,-1 0 0,-1 0 0,0-1 0,0 0 0,-1 0 0,0-1 0,-1 0 0,5-11 0,-15 32 0,1 1 0,-2 0 0,1-1 0,-9 11 0,-16 31 0,28-49 0,0 2 0,-1 0 0,1 0 0,0 0 0,0 1 0,1-1 0,-1 0 0,1 1 0,1-1 0,-1 1 0,1 8 0,0-13 0,1 0 0,0-1 0,0 1 0,-1 0 0,1-1 0,0 1 0,0-1 0,0 1 0,0-1 0,0 1 0,0-1 0,-1 0 0,1 1 0,0-1 0,0 0 0,0 0 0,0 0 0,0 0 0,0 0 0,0 0 0,1 0 0,-1 0 0,0 0 0,0 0 0,-1 0 0,1-1 0,0 1 0,0 0 0,1-1 0,32-10 0,-14-2 0,-1 0 0,27-25 0,-30 24 0,1 1 0,0 1 0,32-19 0,-48 30 0,-1 1 0,1 0 0,0-1 0,-1 1 0,1 0 0,0-1 0,-1 1 0,1 0 0,0 0 0,0-1 0,-1 1 0,1 0 0,0 0 0,0 0 0,-1 0 0,1 0 0,0 0 0,0 0 0,-1 0 0,1 1 0,0-1 0,-1 0 0,1 0 0,0 1 0,0-1 0,-1 0 0,1 1 0,-1-1 0,1 1 0,0-1 0,0 1 0,0 1 0,0 0 0,0 0 0,0-1 0,-1 1 0,1 0 0,-1 0 0,1 0 0,-1 0 0,0 0 0,0 0 0,0 0 0,0 3 0,-11 73 0,7-56 0,3-15 0,1 0 0,-1 0 0,1 0 0,0 0 0,1 0 0,0 0 0,2 8 0,-3-14 0,0 0 0,1 1 0,-1-1 0,1 0 0,-1 0 0,1 0 0,0 0 0,-1 0 0,1 0 0,0 0 0,0 0 0,0 0 0,0 0 0,0 0 0,0 0 0,0 0 0,0-1 0,0 1 0,1 0 0,0 0 0,0-1 0,0 0 0,-1 0 0,1 0 0,0 0 0,0 0 0,0 0 0,-1 0 0,1-1 0,0 1 0,0-1 0,-1 1 0,1-1 0,0 0 0,-1 0 0,1 1 0,-1-1 0,2-2 0,3-1 0,0-1 0,0 0 0,-1-1 0,0 1 0,0-1 0,0 0 0,-1-1 0,0 1 0,0-1 0,-1 0 0,1 1 0,-2-1 0,4-11 0,0-3 0,0 0 0,-2 0 0,4-34 0,-7 41 0,2-52 0,-3 62 0,0 0 0,0 0 0,0 0 0,-1 0 0,0 0 0,0 0 0,0 0 0,0 0 0,0 0 0,-1 0 0,0 0 0,-2-3 0,1 6 0,4 9 0,9 12 0,27 9-1954,-35-28 1713,0 0 0,0 1 0,0-1 0,0 0 0,0 0 0,0 0 0,0-1 0,0 1 0,0 0-1,0-1 1,1 1 0,-1-1 0,0 0 0,0 0 0,0 0 0,1 0 0,-1 0 0,4-1 0,-3-5-6454,-3-10-3522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9.358"/>
    </inkml:context>
    <inkml:brush xml:id="br0">
      <inkml:brushProperty name="width" value="0.025" units="cm"/>
      <inkml:brushProperty name="height" value="0.025" units="cm"/>
    </inkml:brush>
  </inkml:definitions>
  <inkml:trace contextRef="#ctx0" brushRef="#br0">12 11 20083,'-9'-6'4548,"6"2"1122,12 4-5670,3 0-449,-2 0-3426,-2 0-5799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19.890"/>
    </inkml:context>
    <inkml:brush xml:id="br0">
      <inkml:brushProperty name="width" value="0.025" units="cm"/>
      <inkml:brushProperty name="height" value="0.025" units="cm"/>
    </inkml:brush>
  </inkml:definitions>
  <inkml:trace contextRef="#ctx0" brushRef="#br0">213 55 13805,'0'0'8525,"2"-8"-4761,0 3-3454,-1 3-104,0 0 1,-1 0-1,1 0 0,-1 0 1,1 0-1,-1 0 1,0-1-1,0 1 1,0 0-1,0 0 0,-1-3 1,1 4-141,-1 0 1,0 0-1,0 0 1,1 0-1,-1 0 1,0 0-1,0 1 1,0-1 0,0 0-1,0 0 1,0 1-1,0-1 1,-1 1-1,1-1 1,0 1-1,0-1 1,0 1-1,-1 0 1,1 0-1,0-1 1,0 1 0,-1 0-1,1 0 1,0 0-1,0 0 1,-1 1-1,0-1 1,-10 2-48,0 0-1,1 0 1,-1 1 0,1 1 0,0 0 0,0 0 0,0 1-1,0 1 1,1 0 0,0 0 0,0 1 0,1 0 0,-1 0 0,2 1-1,-1 1 1,-8 11 0,16-20-40,1 1 1,-1-1-1,1 1 1,0-1-1,0 1 0,-1-1 1,1 1-1,0-1 1,0 1-1,-1 0 0,1-1 1,0 1-1,0-1 1,0 1-1,0 0 0,0-1 1,0 1-1,0-1 1,0 1-1,0 0 0,0-1 1,0 1-1,1-1 1,-1 1-1,0-1 0,0 1 1,1 0-1,-1-1 1,0 1-1,1-1 0,-1 1 1,0-1-1,1 1 0,-1-1 1,1 0-1,-1 1 1,0-1-1,1 0 0,-1 1 1,1-1-1,-1 0 1,1 1-1,0-1 0,-1 0 1,1 0-1,-1 0 1,1 1-1,-1-1 0,1 0 1,0 0-1,-1 0 1,1 0-1,-1 0 0,1 0 1,0 0-1,-1 0 1,2-1-1,48 1-177,-36 0 182,15-1-40,-1 1 17,47 4 0,-67-2 27,0-1 0,0 1 0,0 0 0,0 1 0,0 0-1,0 0 1,0 0 0,-1 1 0,0 1 0,8 4 0,-13-7-2,0-1 0,0 1 0,0-1 0,0 1 0,-1 0 0,1 0 0,0 0 0,-1-1 0,1 2 0,-1-1 0,0 0 0,0 0 0,0 0 0,0 1 0,0-1 0,0 0 1,0 1-1,-1-1 0,1 1 0,-1-1 0,0 5 0,0-3 80,-1-1 0,0 0 0,0 0 1,0 0-1,-1 0 0,1 0 0,-1 0 0,0 0 1,1-1-1,-1 1 0,0 0 0,-1-1 1,1 0-1,-4 4 0,-5 2 239,0 1-1,-1-2 1,0 0 0,0 0-1,0-1 1,-22 7-1,23-9-227,1-1 0,-1-1 0,1 0 0,-1 0 0,0-1 0,0 0 0,0-1 0,-12-1 0,21 1-184,0-1 0,-1 1 1,1-1-1,0 1 0,0-1 0,0 0 0,0 0 0,0 0 0,0 0 0,0 0 0,0-1 0,0 1 0,0-1 0,0 1 0,1-1 0,-1 0 0,-1-2 0,1 1-266,1 0-1,0 0 1,0 0-1,0 0 1,1 0 0,-1 0-1,1 0 1,-1 0-1,1 0 1,0 0-1,0-1 1,0 1 0,1 0-1,-1 0 1,1 0-1,1-5 1,13-23-5131,7-4-1959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0.516"/>
    </inkml:context>
    <inkml:brush xml:id="br0">
      <inkml:brushProperty name="width" value="0.025" units="cm"/>
      <inkml:brushProperty name="height" value="0.025" units="cm"/>
    </inkml:brush>
  </inkml:definitions>
  <inkml:trace contextRef="#ctx0" brushRef="#br0">38 35 14670,'0'0'10447,"-7"8"-8776,-22 25-630,29-33-1028,0 0-1,0 0 1,0 0 0,0 0-1,-1 0 1,1 1-1,0-1 1,0 0 0,0 0-1,0 0 1,0 0 0,0 1-1,0-1 1,0 0 0,0 0-1,0 0 1,0 1-1,0-1 1,0 0 0,0 0-1,0 0 1,0 1 0,0-1-1,0 0 1,0 0-1,0 0 1,0 0 0,0 1-1,0-1 1,0 0 0,0 0-1,0 0 1,0 1 0,0-1-1,1 0 1,-1 0-1,0 0 1,0 0 0,0 0-1,0 1 1,0-1 0,1 0-1,-1 0 1,0 0 0,0 0-1,0 0 1,0 0-1,1 0 1,-1 0 0,0 0-1,0 0 1,18 3 186,16-4-30,-23-3 25,0 0 0,-1-1 0,0 0 0,1 0 1,-2-2-1,1 1 0,-1-1 0,0 0 0,0-1 0,8-9 0,-17 17-165,0 0 0,0 0 0,0 0 0,1-1 0,-1 1 0,0 0 0,0 0 1,0 0-1,0 0 0,0 0 0,1 0 0,-1-1 0,0 1 0,0 0 0,0 0 0,0 0 0,0 0 0,0-1 0,0 1 0,0 0 0,0 0 0,0 0 0,1-1 0,-1 1 0,0 0 0,0 0 0,0 0 0,0-1 0,0 1 0,0 0 0,-1 0 0,1 0 0,0 0 0,0-1 0,0 1 0,0 0 0,0 0 0,0 0 0,0-1 0,0 1 0,0 0 0,0 0 0,-1 0 0,1 0 0,0 0 0,0-1 0,0 1 0,0 0 1,0 0-1,-1 0 0,-13-2 244,-18 8-334,25-2 68,0-1 0,0 1 1,0 1-1,0 0 0,1-1 1,0 2-1,-5 5 0,8-9-5,1 0-1,0 0 0,0 1 0,0-1 0,0 0 1,0 1-1,1 0 0,-1-1 0,1 1 0,-1 0 1,1 0-1,0 0 0,0 0 0,1 0 0,-1 0 1,0 0-1,1 0 0,0 0 0,0 0 1,0 0-1,0 3 0,1-5-1,0 0 0,0 0 0,-1 0 0,1 0 0,0-1 0,0 1 0,0 0 0,0-1 0,0 1 0,0 0 0,0-1 0,1 1 0,-1-1 0,0 0 0,0 1 0,0-1 0,1 0 0,-1 0 0,0 0 0,0 1 0,0-1 0,2-1 0,37 1 0,-28-1 0,60-6-162,-53 4 42,0 1-1,31 1 1,-49 1 126,1 0 0,-1 1 0,0-1 0,1 0 0,-1 1 1,0 0-1,1-1 0,-1 1 0,0 0 0,0-1 0,0 1 0,0 0 0,0 0 0,1 0 1,-2 0-1,1 0 0,0 0 0,0 1 0,0-1 0,0 0 0,-1 0 0,1 0 0,-1 1 1,1-1-1,-1 0 0,1 1 0,-1-1 0,0 1 0,1-1 0,-1 3 0,0 21 328,-1-65-334,0 21 0,0 1 0,2-1 0,3-22 0,-4 40-174,1 0-1,-1 0 1,1 0-1,0 0 1,-1 0 0,1 0-1,0 0 1,0 0-1,0 0 1,0 0 0,0 0-1,0 0 1,0 0-1,0 1 1,0-1 0,0 0-1,0 1 1,0-1-1,0 1 1,0 0 0,1-1-1,-1 1 1,0 0-1,0-1 1,1 1 0,-1 0-1,0 0 1,0 0-1,1 0 1,-1 0 0,0 1-1,2-1 1,2 0-1315,17-1-7442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0.262"/>
    </inkml:context>
    <inkml:brush xml:id="br0">
      <inkml:brushProperty name="width" value="0.025" units="cm"/>
      <inkml:brushProperty name="height" value="0.025" units="cm"/>
    </inkml:brush>
  </inkml:definitions>
  <inkml:trace contextRef="#ctx0" brushRef="#br0">64 0 13261,'0'0'11536,"-2"13"-10068,-22 95 1039,14-68-2308,1 0 0,1 0 0,3 1 0,-1 65 0,7-102-280,-1 0 0,1-1 1,-1 1-1,1-1 0,0 1 0,1-1 0,-1 1 1,1-1-1,3 7 0,-4-9-35,0 0 0,0 1 1,0-1-1,0 0 0,0 0 0,0 0 0,0 0 0,0 0 0,0 0 1,0-1-1,1 1 0,-1 0 0,0-1 0,1 1 0,-1 0 0,0-1 0,1 0 1,-1 1-1,1-1 0,-1 0 0,1 0 0,-1 0 0,1 0 0,-1 0 1,1 0-1,-1 0 0,2-1 0,-2 1-89,0-1 1,-1 1-1,1-1 0,0 0 0,0 1 1,-1-1-1,1 0 0,-1 1 0,1-1 1,0 0-1,-1 0 0,0 0 0,1 0 1,-1 0-1,1 1 0,-1-1 0,0 0 1,0 0-1,0 0 0,1 0 1,-1 0-1,0 0 0,0 0 0,0-1 1,-1-32-3283,1 24 2440,0 4 886,-1-1 1,1 1-1,-1 0 0,-1 0 0,1 0 1,-1 0-1,-3-7 0,-21-36 2345,6 12 2769,23 34-1806,20 3-3032,32 7 42,3 1-2543,1-5-5539,-35-3 1295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0.604"/>
    </inkml:context>
    <inkml:brush xml:id="br0">
      <inkml:brushProperty name="width" value="0.025" units="cm"/>
      <inkml:brushProperty name="height" value="0.025" units="cm"/>
    </inkml:brush>
  </inkml:definitions>
  <inkml:trace contextRef="#ctx0" brushRef="#br0">109 1 5445,'0'0'13608,"-10"2"-11905,6-1-1557,-1 0 1,1 0-1,0 0 1,0 1 0,0 0-1,0-1 1,0 1-1,0 1 1,0-1-1,0 1 1,1-1 0,0 1-1,-1 0 1,1 0-1,0 0 1,0 1 0,1-1-1,-1 1 1,1 0-1,0 0 1,0-1-1,0 1 1,-2 8 0,0-3 162,1-1 1,0 1 0,1 0-1,0 0 1,1 0-1,-1 1 1,2-1 0,-1 0-1,1 0 1,2 12 0,-2-20-289,1 0 0,-1 0 1,0 0-1,1 0 1,-1 0-1,0 0 1,1 0-1,-1 0 0,1-1 1,0 1-1,-1 0 1,1 0-1,0 0 1,-1-1-1,1 1 0,0 0 1,0-1-1,0 1 1,0-1-1,0 1 1,-1-1-1,1 1 0,0-1 1,0 0-1,2 1 1,31-4 524,-26 1-441,1-1 1,-1-1-1,0 0 0,0 0 0,9-7 1,-1-1-146,-1-1 1,-1 0 0,0-1 0,-1-1 0,0 0 0,-2 0-1,1-2 1,16-32 0,-34 63-580,-36 94-2036,38-93 1075,0 0 1,-3 29-1,8-32-3529,4-8-4489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0.960"/>
    </inkml:context>
    <inkml:brush xml:id="br0">
      <inkml:brushProperty name="width" value="0.025" units="cm"/>
      <inkml:brushProperty name="height" value="0.025" units="cm"/>
    </inkml:brush>
  </inkml:definitions>
  <inkml:trace contextRef="#ctx0" brushRef="#br0">145 0 19058,'0'0'7031,"-7"11"-6508,-12 19 167,2 1 0,-18 43 1,27-56-302,1 1 0,1 0 0,0 1 0,2-1 0,0 1 0,-1 29 0,4-48-381,1 0-1,0 0 1,0 0 0,1 0 0,-1 1 0,0-1 0,0 0 0,1 0 0,-1 0 0,0 0-1,1 0 1,-1 0 0,1 0 0,-1 0 0,1 0 0,0 0 0,-1 0 0,1-1 0,0 1-1,-1 0 1,1 0 0,0-1 0,0 1 0,0 0 0,0-1 0,1 2 0,1-1 13,0-1 1,0 1 0,0 0 0,0-1-1,-1 0 1,1 0 0,0 0 0,0 0-1,0 0 1,4-1 0,10-2-114,0-2 0,30-11 1,-35 12-257,-8 2 307,4-1-258,1 0 1,0 1 0,0 0-1,11-1 1,-19 2 280,0 1-1,0 0 1,1 0-1,-1 0 1,0 0-1,0 0 1,1 0-1,-1 0 1,0 0 0,0 0-1,1 1 1,-1-1-1,0 1 1,0-1-1,0 1 1,0-1-1,1 1 1,-1 0-1,0-1 1,0 1-1,0 0 1,0 0-1,-1 0 1,1-1 0,0 1-1,0 0 1,0 0-1,-1 1 1,1-1-1,-1 0 1,1 0-1,0 0 1,-1 0-1,0 0 1,1 1-1,-1-1 1,0 0 0,0 3-1,0 1 102,0 1-1,0 0 1,-1-1 0,0 1 0,0 0-1,-1-1 1,1 1 0,-1-1-1,-1 0 1,1 0 0,-1 0-1,1 0 1,-1 0 0,-1 0-1,1-1 1,-1 1 0,0-1-1,0 0 1,0 0 0,0 0 0,-1-1-1,0 0 1,-6 4 0,2-2 45,1 0 1,-1-1-1,0 0 1,0 0 0,-1-1-1,1 0 1,-1-1-1,1 0 1,-1 0 0,0-1-1,0-1 1,0 0-1,-10-1 1,17 1-300,1 0 0,-1-1-1,1 0 1,-1 0 0,1 0 0,-1 0 0,1 0-1,0 0 1,0-1 0,-1 1 0,1-1-1,0 1 1,0-1 0,0 0 0,1 0 0,-1 0-1,0 0 1,1 0 0,-1 0 0,1-1-1,0 1 1,0 0 0,0-1 0,0 1 0,0-1-1,0 1 1,1-1 0,-1 1 0,1-1 0,-1-2-1,1 1-200,0 0 0,0 1 1,0-1-1,0 1 0,0-1 0,1 1 0,0-1 0,0 1 0,0-1 0,0 1 0,0 0 0,1-1 0,-1 1 0,1 0 0,0 0 0,0 0 1,0 0-1,0 0 0,1 1 0,-1-1 0,6-3 0,16-8-6557,4 2-2664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1.289"/>
    </inkml:context>
    <inkml:brush xml:id="br0">
      <inkml:brushProperty name="width" value="0.025" units="cm"/>
      <inkml:brushProperty name="height" value="0.025" units="cm"/>
    </inkml:brush>
  </inkml:definitions>
  <inkml:trace contextRef="#ctx0" brushRef="#br0">19 0 18001,'0'0'14766,"6"64"-14766,-12-33 0,-3-1 0,4-2 0,1-5 0,4-4-352,0-8-3108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1.629"/>
    </inkml:context>
    <inkml:brush xml:id="br0">
      <inkml:brushProperty name="width" value="0.025" units="cm"/>
      <inkml:brushProperty name="height" value="0.025" units="cm"/>
    </inkml:brush>
  </inkml:definitions>
  <inkml:trace contextRef="#ctx0" brushRef="#br0">67 1 16656,'0'0'15887,"-1"13"-15695,-4 39-184,-1 0 0,-4 0 0,-15 52 0,25-104-8,-4 12-22,0-1 0,1 1-1,0 0 1,1 1 0,-1 13 0,3-25-92,0-1 0,0 0 0,0 1 0,0-1 0,0 1 1,0-1-1,0 0 0,0 1 0,1-1 0,-1 1 0,0-1 0,0 0 1,0 1-1,1-1 0,-1 0 0,0 1 0,0-1 0,1 0 1,-1 1-1,0-1 0,1 0 0,-1 0 0,0 0 0,1 1 1,-1-1-1,0 0 0,1 0 0,-1 0 0,0 0 0,1 1 0,22-4-10364,-6-7 1109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1.972"/>
    </inkml:context>
    <inkml:brush xml:id="br0">
      <inkml:brushProperty name="width" value="0.025" units="cm"/>
      <inkml:brushProperty name="height" value="0.025" units="cm"/>
    </inkml:brush>
  </inkml:definitions>
  <inkml:trace contextRef="#ctx0" brushRef="#br0">0 151 12684,'0'0'16677,"9"4"-15593,-5-3-1014,0 1 1,0-1-1,0 0 0,0 0 1,0 0-1,1 0 0,-1-1 1,0 0-1,1 0 0,-1 0 1,0 0-1,0-1 1,1 0-1,-1 1 0,0-1 1,0-1-1,0 1 0,0-1 1,0 0-1,0 0 1,-1 0-1,1 0 0,0 0 1,-1-1-1,0 0 0,1 0 1,-1 0-1,-1 0 1,1 0-1,0 0 0,-1-1 1,3-4-1,-3 6-70,-1 0 0,0 0 0,1-1 0,-1 1 0,0-1 0,0 1 0,0-1 0,-1 1 0,1-1 0,-1 0 0,1 1 0,-1-1 0,0 0 0,0 0 0,0 1 0,-1-5 0,1 7 0,0-1 0,-1 0 0,1 1 0,0-1 0,-1 0 0,1 1 0,0-1 0,-1 1 0,1-1 0,-1 0 0,1 1 0,-1-1 0,1 1 0,-1 0 0,1-1 0,-1 1 0,0-1 0,1 1 0,-1 0 0,0-1 0,1 1 0,-1 0 0,-1-1 0,0 1 0,0 0 0,0 0 0,0 0 0,0 0 0,0 1 0,0-1 0,0 0 0,0 1 0,1-1 0,-1 1 0,0 0 0,-3 1 0,-2 2 0,0 1 0,1-1 0,-1 1 0,1 1 0,0-1 0,0 1 0,0 0 0,1 1 0,-6 8 0,7-10 0,1 0 0,0 1 0,-1-1 0,2 1 0,-1-1 0,1 1 0,-1 0 0,2 0 0,-1 0 0,1 1 0,0-1 0,-1 11 0,3-16 0,-1 0 0,0 0 0,1 0 0,-1 0 0,0 0 0,1 0 0,0 0 0,-1 0 0,1 0 0,0 0 0,-1 0 0,1 0 0,0 0 0,0-1 0,-1 1 0,1 0 0,0-1 0,0 1 0,0-1 0,0 1 0,0-1 0,0 1 0,0-1 0,0 1 0,0-1 0,1 0 0,-1 0 0,2 0 0,38 2 0,-31-2 0,53-2 0,-22 1 0,50 4 0,-91-3 0,0 0 0,0 0 0,0 0 0,0 0 0,0 0 0,0 0 0,-1 0 0,1 0 0,0 0 0,0 0 0,0 0 0,0 0 0,0 0 0,0 0 0,0 0 0,-1 0 0,1 0 0,0 0 0,0 0 0,0 0 0,0 0 0,0 0 0,0 0 0,0 0 0,-1 0 0,1 0 0,0 0 0,0 0 0,0 0 0,0 1 0,0-1 0,0 0 0,0 0 0,0 0 0,0 0 0,0 0 0,0 0 0,0 0 0,0 0 0,-1 1 0,1-1 0,0 0 0,0 0 0,0 0 0,0 0 0,0 0 0,0 0 0,0 0 0,0 1 0,0-1 0,0 0 0,0 0 0,0 0 0,0 0 0,1 0 0,-1 0 0,0 0 0,0 1 0,0-1 0,0 0 0,0 0 0,0 0 0,0 0 0,0 0 0,0 0 0,-16-1 0,13-2 0,-1 0 0,1-1 0,0 1 0,0-1 0,0 1 0,1-1 0,-1 0 0,1 0 0,0 0 0,0-1 0,0 1 0,0 0 0,1-1 0,0 1 0,-1-8 0,-1-5 0,1 0 0,-1-30 0,3 45-6,0 0 0,0 0 0,0 0 0,0 0 0,0 0 1,0 0-1,1 0 0,-1 1 0,1-1 0,-1 0 0,1 0 0,0 0 0,0 1 0,0-1 0,0 0 1,0 1-1,0-1 0,0 1 0,0-1 0,1 1 0,-1 0 0,1-1 0,-1 1 0,1 0 0,-1 0 0,4-2 1,1 1-108,0 1 0,0-1 0,0 1 1,0 0-1,0 1 0,11 0 1,31-7-1529,-47 7 1307,-1 0 0,0 0 0,0 0 0,0-1 0,1 1-1,-1 0 1,0-1 0,0 1 0,0 0 0,0 0 0,0-1 0,0 1 0,0 0 0,0-1 0,0 1 0,0 0 0,0-1 0,0 1 0,0 0-1,0 0 1,0-1 0,0 1 0,0 0 0,0-1 0,0 1 0,0 0 0,0 0 0,0-1 0,-1 1 0,1 0 0,0 0 0,0-1 0,0 1 0,-1 0-1,1 0 1,0-1 0,-1 1 0,-14-12-13273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2.310"/>
    </inkml:context>
    <inkml:brush xml:id="br0">
      <inkml:brushProperty name="width" value="0.025" units="cm"/>
      <inkml:brushProperty name="height" value="0.025" units="cm"/>
    </inkml:brush>
  </inkml:definitions>
  <inkml:trace contextRef="#ctx0" brushRef="#br0">1 52 18481,'0'0'2659,"41"-52"-21941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2.978"/>
    </inkml:context>
    <inkml:brush xml:id="br0">
      <inkml:brushProperty name="width" value="0.025" units="cm"/>
      <inkml:brushProperty name="height" value="0.025" units="cm"/>
    </inkml:brush>
  </inkml:definitions>
  <inkml:trace contextRef="#ctx0" brushRef="#br0">132 1 16496,'0'0'2311,"-8"10"-208,-7 10-1699,1 0 0,0 2 0,2-1 0,0 2 0,-14 40-1,20-44-238,0 0 0,0 1 0,2-1 0,1 1 0,0 0 0,2 0 0,0 0 0,2 27 0,-1-46-131,1 1 0,-1-1 0,0 1 0,0-1 0,1 1 0,-1-1 0,1 1 0,-1-1 1,1 0-1,0 1 0,-1-1 0,1 0 0,0 1 0,0-1 0,0 0 0,0 0 0,0 0 0,0 0 0,0 0 0,1 0 0,-1 0 0,0 0 0,3 1 0,-1-1 58,-1-1 0,1 1 0,0-1 0,0 1 0,0-1 0,-1 0 0,1 0 0,0 0 0,0-1 0,0 1 0,-1-1 0,4 0 0,3-2 214,0 0 0,0 0-1,-1-1 1,0 0 0,1-1 0,14-11-1,-2-4-51,0 0-1,-1-2 0,-1-1 0,-1 0 0,-2-1 0,0-1 0,-1 0 0,-2-1 1,0-1-1,-2 0 0,12-42 0,-37 118-358,2 1 1,2 0-1,3 0 0,-2 87 1,9-135 117,0 0 0,0-1 1,0 1-1,0 0 1,0 0-1,0-1 0,0 1 1,1 0-1,-1 0 0,1-1 1,-1 1-1,1-1 0,0 1 1,-1 0-1,1-1 0,0 1 1,0-1-1,0 0 0,0 1 1,1-1-1,-1 0 0,0 1 1,0-1-1,1 0 0,-1 0 1,1 0-1,-1 0 0,1-1 1,-1 1-1,1 0 0,0 0 1,-1-1-1,1 1 1,0-1-1,-1 0 0,1 0 1,0 1-1,0-1 0,-1 0 1,1 0-1,0 0 0,0-1 1,-1 1-1,1 0 0,0-1 1,-1 1-1,4-2 0,3-1 59,0 0-1,0 0 0,0-1 0,-1 0 0,1-1 0,-1 1 1,0-1-1,10-10 0,-3-1-71,-1 0 0,-1-1 0,0 0 0,-2 0 0,0-1 0,0-1 0,-2 0 0,-1 0 0,0-1 0,-1 0 0,-1 0 0,-1 0 0,-1 0 0,0-1 0,-1-26 0,-2 46-16,0 1 0,0-1 0,0 1 0,1-1-1,-1 1 1,0-1 0,0 1 0,0-1 0,0 1 0,0-1 0,0 0 0,0 1 0,0-1-1,0 1 1,0-1 0,0 1 0,0-1 0,0 1 0,-1-1 0,1 1 0,0-1 0,0 1-1,-1-1 1,1 1 0,0 0 0,0-1 0,-1 1 0,1-1 0,-1 1 0,1 0 0,0-1 0,-1 1-1,1 0 1,-1-1 0,1 1 0,-1 0 0,1 0 0,-1-1 0,-14 18-1575,-10 33-2719,13-19-1226,4-10-1126,0 1-4527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3.321"/>
    </inkml:context>
    <inkml:brush xml:id="br0">
      <inkml:brushProperty name="width" value="0.025" units="cm"/>
      <inkml:brushProperty name="height" value="0.025" units="cm"/>
    </inkml:brush>
  </inkml:definitions>
  <inkml:trace contextRef="#ctx0" brushRef="#br0">0 163 16464,'0'0'7137,"10"0"-4478,11 1-1904,1-1 1,-1-1-1,1-1 1,37-9 0,-53 10-647,0 0 0,-1-1 0,1 0 0,-1 0 1,1 0-1,-1-1 0,0 0 0,0 0 0,0 0 0,-1 0 1,1-1-1,-1 0 0,0 0 0,0 0 0,0 0 0,0-1 1,-1 1-1,1-1 0,-1 0 0,-1 0 0,1-1 0,-1 1 1,0 0-1,3-12 0,-4 16-109,-1-1 0,1 1 0,-1-1 0,0 0 0,0 1 0,1-1 0,-1 1 0,0-1 0,0 1 0,-1-1 0,1 0 0,0 1 0,0-1 0,-1 1 0,1-1 0,-1 1 0,1-1 0,-1 1 0,0-1 0,0 1 0,0 0 0,1-1 0,-1 1 0,0 0 0,-1 0 0,1 0 0,0-1 0,0 1 0,0 0 0,-1 1 0,-1-2 0,0 1 0,1 0 0,-1 1 0,0 0 0,0 0 0,1 0 0,-1 0 0,0 0 0,0 0 0,1 1 0,-1-1 0,0 1 0,1 0 0,-1 0 0,1 0 0,-1 0 0,1 0 0,-1 0 0,-3 4 0,-6 3 0,0 2 0,1-1 0,0 1 0,1 1 0,-15 18 0,20-22 0,0 0 0,0 0 0,1 0 0,0 0 0,0 1 0,0-1 0,1 1 0,0 0 0,1 0 0,0 0 0,-1 12 0,3-19-10,0 0-1,0 0 1,0 0 0,0 1-1,0-1 1,0 0 0,1 0-1,-1 0 1,0 0-1,1 0 1,-1 0 0,1 1-1,-1-1 1,1 0 0,0 0-1,-1-1 1,1 1 0,0 0-1,0 0 1,-1 0 0,1 0-1,0-1 1,0 1-1,0 0 1,0-1 0,0 1-1,0-1 1,2 1 0,1 1-93,0-1-1,0 0 1,0-1 0,0 1 0,1-1-1,-1 0 1,0 0 0,6-1 0,3 0-680,1-1 1,-1-1 0,-1 0-1,22-9 1,8-10-6510,-1-6-4234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3.804"/>
    </inkml:context>
    <inkml:brush xml:id="br0">
      <inkml:brushProperty name="width" value="0.025" units="cm"/>
      <inkml:brushProperty name="height" value="0.025" units="cm"/>
    </inkml:brush>
  </inkml:definitions>
  <inkml:trace contextRef="#ctx0" brushRef="#br0">107 291 19314,'0'0'3091,"-10"7"-342,2-1-2495,0-1-1,1 1 1,0 1-1,0-1 1,1 1-1,0 0 1,0 1-1,1-1 0,0 1 1,0 0-1,1 1 1,0-1-1,0 1 1,1 0-1,0 0 0,0 0 1,1 0-1,-2 16 1,4-24-254,0 0-1,1 0 1,-1-1 0,0 1 0,0 0 0,0 0 0,0 0 0,1 0-1,-1-1 1,0 1 0,1 0 0,-1 0 0,1 0 0,-1-1 0,1 1 0,-1 0-1,1-1 1,-1 1 0,1 0 0,0-1 0,-1 1 0,1-1 0,0 1-1,-1-1 1,1 1 0,0-1 0,0 0 0,1 1 0,32 1-149,-27-3 68,1-1 0,0 0 0,-1 0-1,1 0 1,-1-1 0,10-5 0,-2-4-383,0 0 0,-1-1 0,0 0 0,-1-1 0,-1 0-1,0-1 1,-1-1 0,-1 0 0,0 0 0,-1-1 0,10-27 0,-9 16 958,-1 0-1,-1-1 1,-1 0-1,-1-1 1,-2 1-1,0-49 1,-4 78-463,1-1 1,-1 1-1,0 0 1,0 0-1,0-1 1,0 1-1,0 0 1,0 0-1,0 0 1,0-1-1,0 1 1,0 0-1,0 0 1,0-1-1,0 1 1,0 0-1,0 0 0,0-1 1,-1 1-1,1 0 1,0 0-1,0 0 1,0-1-1,0 1 1,0 0-1,0 0 1,-1 0-1,1-1 1,0 1-1,0 0 1,0 0-1,-1 0 1,1 0-1,0 0 0,0 0 1,0-1-1,-1 1 1,1 0-1,0 0 1,0 0-1,0 0 1,-1 0-1,1 0 1,0 0-1,0 0 1,-1 0-1,1 0 1,0 0-1,0 0 0,-1 0 1,1 0-1,-15 12 345,-11 19-391,19-19-62,-68 118 1110,69-117-738,0 1 1,0 0-1,2 0 1,0 0-1,0 0 1,1 1 0,-1 28-1,3-42-291,1 0 0,0 0 0,0 0-1,0 0 1,1 0 0,-1 0 0,0 0 0,0 0 0,1 0 0,-1 0-1,0 0 1,1 0 0,-1 0 0,1 0 0,-1 0 0,1 0-1,0 0 1,-1 0 0,1-1 0,0 1 0,-1 0 0,1 0 0,0-1-1,0 1 1,0-1 0,0 1 0,1 0 0,1 0 5,-1-1 0,1 1 1,-1-1-1,1 1 0,0-1 0,-1 0 1,1 0-1,0 0 0,-1-1 0,6 0 1,5-3 16,0 0 0,-1 0 1,17-9-1,-27 12-26,2-2-13,0 1 0,0 0 1,1 0-1,-1 0 1,0 0-1,1 1 1,0 0-1,-1 0 1,1 0-1,-1 0 0,1 1 1,0 0-1,8 0 1,-12 2 0,0-1 1,-1 1 0,1 0-1,0-1 1,0 1 0,-1 0-1,1-1 1,-1 1 0,0 0-1,1 0 1,-1-1-1,0 1 1,0 0 0,0 0-1,0-1 1,-1 4 0,-2 31 54,0-24-68,0 0-1,-1-1 0,-1 1 0,0-1 0,-9 15 1,14-32-8063,2-14 1362,7-3-4341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1.425"/>
    </inkml:context>
    <inkml:brush xml:id="br0">
      <inkml:brushProperty name="width" value="0.025" units="cm"/>
      <inkml:brushProperty name="height" value="0.025" units="cm"/>
    </inkml:brush>
  </inkml:definitions>
  <inkml:trace contextRef="#ctx0" brushRef="#br0">57 17 17649,'0'0'5749,"-4"9"-3720,-7 16-1152,2 0 0,1 1 0,1 0 0,1 0 0,1 1 0,-1 38 0,9-64-586,5-9 111,3-10 106,-5 0-508,0 0 0,-2 0 0,-1-1 0,0 0 0,-1 0 0,-1 0 0,-2-30 0,1 38 0,0 14 0,0-1 0,0 1 0,1 0 0,-1 0 0,1-1 0,-1 1 0,1-1 0,0 1 0,0 0 0,0-1 0,0 1 0,1-1 0,-1 0 0,1 1 0,-1-1 0,1 0 0,0 0 0,0 0 0,0 0 0,2 2 0,1-1 0,-1-1 0,1 1 0,0-1 0,-1 0 0,1 0 0,0-1 0,0 1 0,0-1 0,1 0 0,5 0 0,0 0 0,0-1 0,0 0 0,-1-1 0,1 0 0,0 0 0,0-1 0,-1-1 0,0 0 0,1 0 0,9-5 0,28-24 0,-46 30 0,0 0 0,0 0 0,0 0 0,0 0 0,0-1 0,0 1 0,0-1 0,-1 1 0,1-1 0,-1 1 0,0-1 0,0 0 0,0 1 0,0-1 0,0 0 0,0 0 0,0-3 0,-6 5 0,1 0 0,0 0 0,-1 1 0,1 0 0,0 0 0,-1 0 0,1 1 0,-6 0 0,2 3 0,1-1 0,0 1 0,0 0 0,0 1 0,0 0 0,1 0 0,0 0 0,0 1 0,0 0 0,1 0 0,0 0 0,-8 14 0,7-12 0,1 1 0,1 0 0,-1 0 0,2 0 0,-1 0 0,1 0 0,1 1 0,-1-1 0,2 1 0,-2 13 0,3-21-51,0 0-1,1 0 1,-1 0-1,0-1 1,1 1-1,-1 0 1,1 0-1,-1-1 1,1 1-1,0 0 1,0-1-1,0 1 1,0-1-1,0 1 1,0-1-1,0 1 1,1-1-1,-1 0 1,0 0-1,1 1 1,2 0-1,0 1-304,1-1-1,0 1 1,0-1-1,0 0 1,0-1-1,0 1 0,9 0 1,-1 0-909,0-1 0,1-1 1,-1 0-1,1 0 0,21-5 0,-3-6-6732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4.164"/>
    </inkml:context>
    <inkml:brush xml:id="br0">
      <inkml:brushProperty name="width" value="0.025" units="cm"/>
      <inkml:brushProperty name="height" value="0.025" units="cm"/>
    </inkml:brush>
  </inkml:definitions>
  <inkml:trace contextRef="#ctx0" brushRef="#br0">80 1 17489,'0'0'10917,"-10"7"-10079,7-5-806,-2 1 2,1 0 0,-1 0 0,1 1 0,-1-1 1,1 1-1,0 0 0,1 0 0,-1 0 0,1 1 0,-1-1 0,1 1 0,1 0 0,-1 0 1,1 0-1,0 0 0,0 0 0,0 0 0,1 1 0,-1-1 0,1 1 0,1-1 0,-1 9 0,1-12-55,1-1 0,0 1-1,0 0 1,0-1 0,-1 1-1,2-1 1,-1 1 0,0-1-1,0 1 1,0-1-1,1 0 1,-1 1 0,0-1-1,1 0 1,-1 0 0,1 0-1,0 0 1,1 0 0,42 20-656,-23-11-93,-14-6 565,1 1 0,-2 1 0,1-1 0,9 10 0,-16-15 235,0 1 0,-1-1-1,1 1 1,0-1 0,0 1 0,-1 0 0,1 0-1,0-1 1,-1 1 0,1 0 0,0 0 0,-1 0-1,1-1 1,-1 1 0,0 0 0,1 0 0,-1 0-1,0 0 1,1 0 0,-1 0 0,0 0 0,0 0-1,0 0 1,0 0 0,0 0 0,0 0 0,0 0-1,0 0 1,0 0 0,-1 0 0,1 0 0,0 0-1,-1 0 1,1 0 0,-1 0 0,1-1 0,-1 1-1,1 0 1,-1 0 0,1 0 0,-1-1 0,0 1-1,1 0 1,-1 0 0,0-1 0,0 1 0,0-1-1,1 1 1,-1-1 0,0 1 0,0-1 0,0 0-1,0 1 1,-1-1 0,-7 4 125,0 0 0,-1-1-1,1 0 1,-1 0 0,0-1 0,1 0 0,-1-1-1,0 0 1,-16-1 0,25-1-412,0 1 0,0-1 0,1 1 0,-1 0 0,0-1 0,0 0 0,0 1 0,0-1 0,1 1 0,-1-1 0,0 0 0,0 0 0,1 1 0,-1-1 0,1 0 0,-1 0 0,1 0 0,-1 0 0,1 1 0,-1-1 0,1 0 0,0 0 0,-1 0 0,1 0 0,0 0 0,0 0 0,0 0 0,0 0 0,0 0 0,0 0 0,0 0 0,0 0 0,0 0 0,1-2 0,-1 0-1152,0-16-7026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4.516"/>
    </inkml:context>
    <inkml:brush xml:id="br0">
      <inkml:brushProperty name="width" value="0.025" units="cm"/>
      <inkml:brushProperty name="height" value="0.025" units="cm"/>
    </inkml:brush>
  </inkml:definitions>
  <inkml:trace contextRef="#ctx0" brushRef="#br0">15 135 13837,'0'0'3870,"10"-3"-378,-1 1-2735,8-3 443,0 0 1,-1-1-1,24-12 1,-37 17-1019,0-1 0,0 1 0,0-1 0,0 0 0,0 0 0,0 0 0,-1 0 0,1 0 0,-1-1 0,0 1 0,0-1 0,0 1 0,0-1 0,0 0 0,0 0 0,-1 0 0,1 0 0,-1 0 0,0 0 0,0 0 0,0-1 0,0 1 0,-1 0 0,1-1 0,-1 1 0,0 0 0,0-5 0,0 7-163,-1 0-1,1 0 1,-1 0 0,0 0-1,1 0 1,-1 0 0,0 0-1,1 0 1,-1 0 0,0 0-1,0 1 1,0-1 0,0 0-1,0 0 1,0 1 0,0-1-1,0 1 1,0-1-1,0 1 1,0 0 0,0-1-1,-1 1 1,1 0 0,0 0-1,0 0 1,0 0 0,0 0-1,-1 0 1,1 0 0,0 0-1,0 0 1,0 0 0,0 1-1,0-1 1,-1 0-1,1 1 1,-1 0 0,-3 0 6,0 1 1,-1 0-1,2 0 1,-1 0-1,0 0 1,0 1-1,-4 3 1,-1 3-26,0 1 0,1 0 0,1 1 0,0 0 0,0 0 0,-6 13 0,10-18 0,1 0 0,0 0 0,0 1 0,1-1 0,0 1 0,0-1 0,1 1 0,0 0 0,0-1 0,0 1 0,1 0 0,0 0 0,2 13 0,-1-18-13,0 0 0,0 0 0,0-1 0,1 1-1,-1 0 1,0-1 0,1 1 0,0-1 0,-1 0 0,1 1 0,0-1 0,-1 0 0,1 0 0,0 0-1,0 0 1,0 0 0,0-1 0,0 1 0,0-1 0,0 1 0,0-1 0,0 0 0,1 0-1,-1 1 1,0-1 0,0-1 0,3 1 0,4 0-525,0-1 1,-1 0-1,1 0 1,-1-1-1,15-4 0,12-12-7304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5.156"/>
    </inkml:context>
    <inkml:brush xml:id="br0">
      <inkml:brushProperty name="width" value="0.025" units="cm"/>
      <inkml:brushProperty name="height" value="0.025" units="cm"/>
    </inkml:brush>
  </inkml:definitions>
  <inkml:trace contextRef="#ctx0" brushRef="#br0">111 0 11979,'0'0'16256,"-3"16"-15963,-63 239 947,32-130 686,26-83-1040,9-41-879,0-1 0,-1 0 0,1 1 0,0-1 0,-1 0 0,1 0 0,0 1 0,-1-1-1,1 0 1,0 0 0,-1 0 0,1 0 0,0 0 0,0 0 0,-1 0 0,1 0 0,0 0 0,-1 0 0,1 0 0,0 0-1,0-1 1,-1 1 0,1 0 0,0 0 0,-1-1 0,2 0 0,12-7-7,0-1 0,-1-1 0,0-1 0,-1 0 0,0 0 0,0-1 0,10-14 0,-2 3 0,18-17 0,-2-2 0,-1-1 0,40-68 0,-88 128-3163,-32 23-13634,28-27 5688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6.118"/>
    </inkml:context>
    <inkml:brush xml:id="br0">
      <inkml:brushProperty name="width" value="0.025" units="cm"/>
      <inkml:brushProperty name="height" value="0.025" units="cm"/>
    </inkml:brush>
  </inkml:definitions>
  <inkml:trace contextRef="#ctx0" brushRef="#br0">29 113 9513,'0'0'4596,"-4"9"-1248,4-9-3339,-5 12 1181,1-1 0,0 1 0,1 0 0,0 0-1,1 0 1,-1 17 0,3-28-1148,1 0-1,-1-1 1,1 1-1,-1 0 1,1 0 0,0 0-1,-1 0 1,1 0-1,0-1 1,0 1 0,-1 0-1,1-1 1,0 1-1,0 0 1,0-1 0,0 1-1,0-1 1,0 0-1,0 1 1,0-1 0,0 0-1,0 1 1,0-1-1,0 0 1,0 0 0,0 0-1,0 0 1,0 0-1,0 0 1,0 0 0,0-1-1,1 1 1,-1 0-1,0 0 1,0-1 0,1 0-1,41-11 96,-31 4-221,1 0 0,-1-2 0,0 1-1,-1-2 1,-1 1 0,1-1-1,9-15 1,-14 18 132,0 0 0,-1-1-1,0 1 1,-1-1 0,0 0 0,-1 0-1,1 0 1,-2-1 0,1 1 0,-1-1-1,-1 0 1,1-10 0,-3 20 3,0 0-1,-1 0 1,1 0-1,0 1 1,0-1-1,-1 0 1,1 1 0,0-1-1,0 1 1,0-1-1,0 1 1,0 0-1,0 0 1,0-1 0,0 1-1,0 0 1,0 0-1,-1 1 1,-6 10 97,1 0 1,0 1 0,1-1-1,0 1 1,1 1-1,1-1 1,0 1 0,1-1-1,0 1 1,1 0-1,0 22 1,2-34-130,0-1 1,1 0-1,-1 1 0,0-1 0,1 0 1,-1 1-1,1-1 0,-1 0 1,1 0-1,0 1 0,-1-1 1,1 0-1,0 0 0,0 0 1,0 0-1,0 0 0,0 0 1,0 0-1,0 0 0,0-1 1,0 1-1,0 0 0,1-1 0,-1 1 1,0 0-1,0-1 0,1 0 1,-1 1-1,0-1 0,1 0 1,-1 0-1,1 1 0,-1-1 1,0 0-1,1-1 0,-1 1 1,0 0-1,1 0 0,-1 0 1,3-2-1,3 1 55,0 0-1,0 0 1,0-1 0,0-1-1,0 1 1,10-6 0,-6 2-56,0-1 1,0-1 0,0 0 0,-1 0-1,-1-1 1,0-1 0,0 1-1,0-1 1,-2-1 0,1 1-1,-1-1 1,-1-1 0,8-15-1,-73 109-28,48-63 112,7-14-18,0 0 0,1 0-1,0 1 1,0 0 0,1-1 0,0 1-1,-1 0 1,2 0 0,-2 9-1,3-14-80,1 0-1,0-1 0,-1 1 0,1-1 1,0 1-1,0-1 0,0 0 0,-1 1 1,1-1-1,0 0 0,0 1 1,0-1-1,0 0 0,0 0 0,-1 0 1,1 0-1,0 0 0,0 0 0,0 0 1,0 0-1,0 0 0,0 0 1,0-1-1,-1 1 0,1 0 0,1-1 1,27-6 42,-14-2-45,-1 0 0,1-1 0,19-18 0,-21 17 0,0 0 0,1 1 0,26-14 0,-40 24 0,0-1 0,1 1 0,-1 0 0,1-1 0,-1 1 0,1 0 0,-1 0 0,1 0 0,-1-1 0,1 1 0,-1 0 0,1 0 0,-1 0 0,1 0 0,-1 0 0,1 0 0,-1 0 0,1 0 0,-1 0 0,1 0 0,-1 0 0,1 1 0,-1-1 0,1 0 0,-1 0 0,1 0 0,-1 1 0,1-1 0,-1 0 0,1 0 0,-1 1 0,0-1 0,1 0 0,-1 1 0,0-1 0,1 1 0,-1-1 0,0 0 0,1 1 0,-1-1 0,0 1 0,1 0 0,0 31 0,-18 34 0,3-37 0,11-30 0,5-17 0,0 6 0,4-15 0,-2-1 0,0-44 0,-4 71 0,18 8-2709,31-4-10373,-30-3 6868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6.476"/>
    </inkml:context>
    <inkml:brush xml:id="br0">
      <inkml:brushProperty name="width" value="0.025" units="cm"/>
      <inkml:brushProperty name="height" value="0.025" units="cm"/>
    </inkml:brush>
  </inkml:definitions>
  <inkml:trace contextRef="#ctx0" brushRef="#br0">105 53 13869,'0'0'13367,"7"-8"-12053,31-36-476,-37 44-763,-24 18 31,1 0 141,8-8 166,0 1 0,0 1 0,1 0 1,1 1-1,0 0 0,-12 18 0,24-30-411,0-1 0,-1 1 0,1-1-1,0 1 1,-1-1 0,1 1-1,0-1 1,0 1 0,0 0 0,-1-1-1,1 1 1,0-1 0,0 1 0,0 0-1,0-1 1,0 1 0,0 0 0,0-1-1,0 1 1,0-1 0,0 1 0,1 0-1,-1-1 1,0 1 0,0-1 0,1 1-1,-1-1 1,0 1 0,1 0 0,19 7 17,41-8-28,-44-1 5,7 0-40,-13 0-28,0 1-1,0 0 0,0 0 0,0 1 1,16 4-1,-26-4 66,1-1 1,0 1-1,0-1 0,-1 1 0,1 0 1,0 0-1,-1 0 0,1 0 0,-1 0 1,1 0-1,-1 1 0,0-1 1,0 0-1,1 1 0,-1-1 0,0 1 1,0-1-1,0 1 0,0-1 1,-1 1-1,1 0 0,0 0 0,-1-1 1,1 1-1,-1 0 0,1 0 1,-1 0-1,0-1 0,0 1 0,0 0 1,0 0-1,0 0 0,0 0 1,-1 0-1,1-1 0,-1 1 0,1 0 1,-2 2-1,0 2 62,-1 0-1,0 0 1,0-1 0,-1 0 0,1 0-1,-1 0 1,0 0 0,0 0-1,-1-1 1,1 1 0,-1-1 0,0-1-1,-11 7 1,9-5-91,0-1 0,0 0 0,-1 0 0,1-1 0,-1 0 0,0 0 0,0-1 0,0 0 0,-16 1 0,23-3-370,0 0 1,0 0 0,0 0 0,0 0 0,0 0-1,1 0 1,-1 0 0,0 0 0,0-1-1,0 1 1,0 0 0,1-1 0,-1 1-1,0 0 1,0-1 0,0 1 0,1-1 0,-1 1-1,0-1 1,1 0 0,-2 0 0,-4-11-11804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7.240"/>
    </inkml:context>
    <inkml:brush xml:id="br0">
      <inkml:brushProperty name="width" value="0.025" units="cm"/>
      <inkml:brushProperty name="height" value="0.025" units="cm"/>
    </inkml:brush>
  </inkml:definitions>
  <inkml:trace contextRef="#ctx0" brushRef="#br0">0 7 20467,'0'0'2691,"51"2"-1378,-3-2-320,12 0 384,11 0-288,1 0-672,3 0-417,-4 0-2306,-11 0-3043,-10-9-4997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8.063"/>
    </inkml:context>
    <inkml:brush xml:id="br0">
      <inkml:brushProperty name="width" value="0.025" units="cm"/>
      <inkml:brushProperty name="height" value="0.025" units="cm"/>
    </inkml:brush>
  </inkml:definitions>
  <inkml:trace contextRef="#ctx0" brushRef="#br0">0 90 20884,'0'0'6534,"72"15"-4772,-17-15-289,13-9-352,9-6-640,0-4-385,-2 3-641,-12 1-2466,-19 1-5189,-21-2-8583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29.406"/>
    </inkml:context>
    <inkml:brush xml:id="br0">
      <inkml:brushProperty name="width" value="0.025" units="cm"/>
      <inkml:brushProperty name="height" value="0.025" units="cm"/>
    </inkml:brush>
  </inkml:definitions>
  <inkml:trace contextRef="#ctx0" brushRef="#br0">100 161 9545,'10'-7'1447,"-2"1"-1145,8-5 1137,-1-1-1,22-21 1,-35 31-979,1 0 1,-1 0-1,1-1 1,-1 1-1,0-1 0,0 0 1,0 0-1,0 0 1,0 0-1,-1 0 0,1 0 1,-1 0-1,0 0 1,0-1-1,0 1 1,-1 0-1,1-1 0,-1 1 1,0 0-1,1-1 1,-1 1-1,-1-1 0,0-5 1,0 8-358,0-1 0,0 1 1,-1 0-1,1 0 0,0 0 0,0 0 0,-1 1 1,1-1-1,0 0 0,-1 0 0,1 1 0,-1-1 1,1 1-1,-1-1 0,1 1 0,-1 0 1,0 0-1,1 0 0,-1 0 0,1 0 0,-1 0 1,0 0-1,1 0 0,-1 0 0,1 1 0,-3 0 1,-41 13-67,35-8-41,0 1 0,0 0 1,1 0-1,0 1 0,0 1 0,1-1 1,0 1-1,1 1 0,0-1 0,0 1 0,1 1 1,0-1-1,1 1 0,0 0 0,1 0 1,-4 15-1,8-26-2,0 1 1,0 0-1,0 0 1,-1-1-1,1 1 1,0 0-1,0 0 1,0 0-1,0-1 1,0 1-1,1 0 1,-1 0-1,0-1 1,0 1-1,0 0 1,1 0-1,-1-1 1,0 1-1,1 0 1,-1-1-1,0 1 1,1 0-1,-1-1 1,1 1-1,-1-1 1,1 1-1,-1-1 1,1 1-1,0-1 0,-1 1 1,1-1-1,0 1 1,-1-1-1,1 0 1,1 1-1,0-1 7,1 1 0,0-1-1,0 0 1,0-1-1,0 1 1,-1 0-1,1-1 1,0 1-1,0-1 1,3-1 0,66-33-67,-68 33 4,-2 0 47,0 1 0,0 0 0,0-1 0,0 1 0,0 0 0,0 0 0,0 1 0,0-1 0,1 0 0,-1 1 0,0-1 0,0 1 0,1 0 0,-1 0 0,0-1 0,0 2 0,1-1 0,-1 0 0,0 0 0,0 1 0,1-1 0,-1 1 1,0 0-1,0 0 0,0-1 0,0 2 0,0-1 0,0 0 0,0 0 0,0 0 0,0 1 0,0-1 0,-1 1 0,1 0 0,-1-1 0,1 1 0,-1 0 0,0 0 0,1 0 0,-1 0 0,0 0 0,0 0 0,-1 0 0,2 5 0,3 8 14,-1 0-1,-1 0 0,0 0 1,-2 1-1,1 21 0,-1-12 449,-1-1 0,-1 1 0,-1-1 1,-11 49-1,11-65-330,-1 1 1,0-1-1,0 0 1,-1 0-1,0 0 1,0-1-1,-1 1 1,0-1-1,0 0 1,0 0-1,-1-1 1,0 0-1,-1 0 1,1 0-1,-1 0 1,-1-1-1,-10 6 1,15-10-118,1 1 0,0-1 0,0 0 0,-1 0 0,1 0 0,-1 0 0,1-1 0,-1 1 0,1 0 0,-1-1 0,1 0 0,-1 0 0,0 0 0,1 0 0,-1 0 0,1 0 0,-1-1 0,0 1 0,1-1 0,-1 0 0,-3-2 0,3 1 0,0 0 0,1 0 0,0 0 0,-1-1 0,1 1 0,0-1 0,0 0 0,0 1 0,1-1 0,-1 0 0,1 0 0,-1 0 0,1 0 0,-1-6 0,-3-10 0,2-1 0,0 0 0,2 1 0,0-29 0,1 43 0,1-4-565,0 0 0,1 0 0,0 1 0,1-1 0,0 1 0,0-1 0,1 1 0,0 0 0,0 0 1,1 0-1,0 1 0,0 0 0,1 0 0,9-10 0,-3 3-816,14-17-5644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0.632"/>
    </inkml:context>
    <inkml:brush xml:id="br0">
      <inkml:brushProperty name="width" value="0.025" units="cm"/>
      <inkml:brushProperty name="height" value="0.025" units="cm"/>
    </inkml:brush>
  </inkml:definitions>
  <inkml:trace contextRef="#ctx0" brushRef="#br0">0 156 19314,'0'0'7084,"11"4"-5423,-10-3-1651,4 1 113,1 1 1,0-1-1,1 1 0,-1-2 1,0 1-1,0-1 0,1 0 0,-1 0 1,1 0-1,-1-1 0,1 0 1,-1-1-1,1 1 0,-1-1 1,0-1-1,1 1 0,-1-1 0,0 0 1,0 0-1,8-5 0,-8 4-75,0-1 0,-1 0 0,1-1 0,-1 1-1,0-1 1,0 0 0,-1 0 0,1-1 0,-1 1-1,0-1 1,-1 0 0,1 0 0,-1 0 0,-1-1-1,1 1 1,-1-1 0,0 1 0,0-1 0,-1 0-1,0 0 1,0-10 0,0 16-27,-1 0 0,-1 0 0,1 0 0,0-1 0,0 1 0,0 0 0,-1 0 0,1 0 0,0 0 0,-1 0 0,1 0 0,-1 0 0,1 0 0,-1 0 0,0 0 0,1 1 0,-1-1 0,0 0 0,1 0 0,-1 1 0,0-1 0,0 0 0,0 1 0,0-1 0,0 0 0,-1 0 1,0 1-17,-1 0 1,1-1 0,0 1 0,0 0 0,0 0 0,0 0-1,0 1 1,-1-1 0,1 0 0,0 1 0,0-1 0,-3 2-1,-2 1-17,0 0 0,1 1-1,-1 0 1,1 0 0,0 0-1,0 0 1,-5 6 0,-11 16 140,-30 43 0,45-57-96,0-1 0,1 1 0,0 0 0,0 0 0,2 0 0,-1 1 0,-1 13 0,5-26-32,1 1 0,0-1 0,0 1 0,0-1 0,0 1 0,0-1 0,0 1 0,0-1 0,0 1 0,0-1 0,0 1 0,0-1 0,0 1 0,0-1 0,0 0 0,0 1 0,0-1 0,1 1 0,-1-1 0,0 1 0,0-1 0,0 0 0,1 1 0,-1-1 0,0 1 0,1-1 0,-1 0 0,0 1 0,1-1 0,-1 0 0,0 1 0,1-1 0,-1 0 0,1 0 0,-1 0 0,1 1 0,-1-1 0,1 0 0,-1 0 0,0 0 0,1 0 0,-1 0 0,1 0 0,-1 0 0,1 0 0,-1 0 0,1 0 0,-1 0 0,1 0 0,-1 0 0,1 0 0,-1 0 0,1 0 0,-1-1 0,0 1 0,1 0 0,-1 0 0,1 0 0,-1-1 0,1 0 0,41-21 0,-17 9 0,-24 13 0,1 0 0,-1 0 0,0 0 0,0 0 0,0 0 0,0 0 0,1 0 0,-1 0 0,0 0 0,0 1 0,0-1 0,0 0 0,0 1 0,0-1 0,0 1 0,0 0 0,0-1 0,0 1 0,0 0 0,0-1 0,0 1 0,0 0 0,0 0 0,-1 0 0,1 0 0,0 0 0,-1 0 0,1 0 0,-1 0 0,1 0 0,-1 0 0,1 0 0,-1 0 0,0 0 0,1 0 0,-1 1 0,0-1 0,0 0 0,0 0 0,0 0 0,0 0 0,0 1 0,0-1 0,-1 1 0,1 0 0,0 0 0,0 0 0,0 0 0,1 0 0,-1-1 0,0 1 0,1 0 0,-1 0 0,1 0 0,0-1 0,-1 1 0,1 0 0,0-1 0,0 1 0,0-1 0,0 1 0,1-1 0,-1 1 0,2 1 0,0-2-63,0 0-1,0 0 1,0-1-1,0 1 1,0 0-1,0-1 1,0 0 0,0 0-1,0 0 1,1 0-1,-1 0 1,0-1 0,0 1-1,0-1 1,0 0-1,0 0 1,0 0-1,0 0 1,-1-1 0,1 1-1,0-1 1,-1 1-1,1-1 1,3-4 0,5-2-255,-1-1 1,0 0 0,-1 0 0,11-15 0,1-6 371,-17 22-24,0 1 0,1-1 1,0 1-1,0 1 0,1-1 1,0 1-1,0 0 1,0 0-1,1 1 0,0-1 1,0 2-1,9-6 0,-15 10-18,0 0 1,-1 0-1,1 0 0,0 0 0,0 0 0,0 0 0,0 0 0,0 1 0,-1-1 0,1 0 0,0 0 0,0 1 0,0-1 0,-1 1 0,1-1 1,0 1-1,0-1 0,-1 1 0,1-1 0,0 1 0,-1-1 0,1 1 0,-1 0 0,1-1 0,-1 1 0,1 0 0,-1 0 0,1-1 0,-1 1 0,0 0 1,0 0-1,1 0 0,-1-1 0,0 1 0,0 0 0,0 0 0,0 0 0,0 0 0,0 0 0,0 0 0,0-1 0,0 1 0,0 1 0,-1 51 306,0-41-248,-2 9 290,-1 0 1,-2-1 0,0 1 0,-10 22 0,23-60-361,3-5 0,0 0 0,-2-1 0,0 0 0,-2 0 0,-1-1 0,0 0 0,1-34 0,-5 52 0,-3-13 0,-7 46 0,9-17 0,-1-2 0,1 0 0,-1 1 0,2-1 0,-1 0 0,1 0 0,4 16 0,-4-22 0,0 0 0,0 0 0,0 1 0,1-1 0,-1-1 0,1 1 0,-1 0 0,1 0 0,0 0 0,-1-1 0,1 1 0,0-1 0,0 0 0,0 1 0,0-1 0,1 0 0,-1 0 0,0 0 0,0-1 0,1 1 0,-1 0 0,0-1 0,1 0 0,-1 1 0,1-1 0,-1 0 0,0 0 0,4-1 0,3 1 0,0-2 0,0 1 0,-1-1 0,1 0 0,-1-1 0,1 0 0,-1 0 0,0-1 0,0 0 0,-1 0 0,1-1 0,10-8 0,-5 3 0,-1-1 0,-1 0 0,0 0 0,-1-1 0,0 0 0,11-18 0,-25 64 0,-3-14 0,2-10 0,1 0 0,1 0 0,0 1 0,0 0 0,1 0 0,0-1 0,1 1 0,0 0 0,2 22 0,-1-32 0,1 0 0,-1-1 0,1 1 0,-1-1 0,1 1 0,0-1 0,-1 1 0,1-1 0,-1 1 0,1-1 0,0 1 0,0-1 0,-1 0 0,1 1 0,0-1 0,0 0 0,-1 0 0,1 0 0,0 0 0,0 1 0,0-1 0,-1 0 0,1 0 0,0 0 0,0-1 0,-1 1 0,1 0 0,1 0 0,25-6 0,-10-2 0,0 0 0,-1-1 0,30-21 0,-35 21 0,1 1 0,0 0 0,0 1 0,1 1 0,0-1 0,0 2 0,0 0 0,17-4 0,-29 9 0,0 1 0,0-1 0,0 0 0,-1 1 0,1-1 0,0 0 0,0 1 0,0-1 0,-1 1 0,1-1 0,0 1 0,-1-1 0,1 1 0,-1 0 0,1-1 0,0 1 0,-1 0 0,1-1 0,-1 1 0,0 0 0,1 0 0,-1 0 0,0-1 0,1 1 0,-1 0 0,0 0 0,0 0 0,0 0 0,1-1 0,-1 1 0,0 0 0,0 0 0,-1 0 0,1 0 0,0 1 0,0 43 0,-1-33 0,1-11 0,0 0 0,0 0 0,0 0 0,0 0 0,0 0 0,0 0 0,0 0 0,0 0 0,1 0 0,-1 0 0,0 0 0,0 0 0,1 0 0,-1-1 0,1 1 0,-1 0 0,1 0 0,-1 0 0,1-1 0,-1 1 0,1 0 0,0 0 0,-1-1 0,1 1 0,0-1 0,0 1 0,-1-1 0,1 1 0,0-1 0,0 1 0,0-1 0,0 0 0,0 1 0,1-1 0,1 0 0,-1 0 0,1 0 0,-1 0 0,1-1 0,-1 1 0,1-1 0,-1 1 0,0-1 0,1 0 0,-1 0 0,0 0 0,1-1 0,1 0 0,9-8 36,-10 7-84,0 1 0,0 0 0,0 0 0,0 0 0,1 0 0,-1 0 1,0 0-1,1 1 0,-1 0 0,7-2 0,-24 4-20505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0.961"/>
    </inkml:context>
    <inkml:brush xml:id="br0">
      <inkml:brushProperty name="width" value="0.025" units="cm"/>
      <inkml:brushProperty name="height" value="0.025" units="cm"/>
    </inkml:brush>
  </inkml:definitions>
  <inkml:trace contextRef="#ctx0" brushRef="#br0">4 16 4644,'-2'-8'15887,"1"4"-12331,1 1-834,4 3-2754,7 0-224,2 2-1442,2 4-2882,3 3-3684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1.847"/>
    </inkml:context>
    <inkml:brush xml:id="br0">
      <inkml:brushProperty name="width" value="0.025" units="cm"/>
      <inkml:brushProperty name="height" value="0.025" units="cm"/>
    </inkml:brush>
  </inkml:definitions>
  <inkml:trace contextRef="#ctx0" brushRef="#br0">154 30 17008,'0'0'13907,"-8"-4"-12434,5 3-1373,0-1-90,1 1 0,-1 0 1,0-1-1,0 1 0,0 0 1,1 1-1,-1-1 0,0 0 1,0 1-1,0 0 0,0-1 1,0 1-1,0 1 0,0-1 1,0 0-1,0 1 0,0-1 1,0 1-1,0 0 1,0 0-1,0 0 0,1 0 1,-1 1-1,0-1 0,1 1 1,-3 1-1,-4 4-10,2 1 0,-1-1 0,1 2 0,-9 11 0,14-17 0,0 0 0,0-1 0,1 1 0,-1 0 0,1 0 0,0 0 0,-1 0 0,2 0 0,-1 0 0,0 1 0,0-1 0,1 0 0,0 0 0,0 1 0,0-1 0,0 0 0,0 0 0,1 1 0,0 3 0,0-6 0,0 1 0,0-1 0,1 0 0,-1 0 0,0 0 0,1 0 0,-1 0 0,1-1 0,-1 1 0,1 0 0,-1-1 0,1 1 0,-1 0 0,1-1 0,-1 0 0,1 1 0,0-1 0,-1 0 0,1 0 0,0 0 0,2-1 0,37-2 0,-34 0 0,0 1 0,-1-1 0,0-1 0,1 1 0,-1-1 0,-1 0 0,1-1 0,0 1 0,-1-1 0,0 0 0,0 0 0,7-12 0,3-4 0,-1-1 0,11-27 0,-32 64-50,0 0 1,0 0-1,2 1 0,0 0 1,0 0-1,2 0 0,0 0 1,1 1-1,-1 29 1,3-45-126,1-1 0,-1 1 1,0 0-1,1 0 0,-1-1 1,1 1-1,-1 0 0,0 0 1,1-1-1,0 1 0,-1 0 1,1-1-1,-1 1 0,1-1 1,0 1-1,-1-1 0,1 1 1,0-1-1,0 1 0,-1-1 1,1 0-1,0 0 0,0 1 1,-1-1-1,1 0 0,0 0 1,0 0-1,0 0 0,0 0 1,-1 0-1,1 0 0,0 0 1,0 0-1,1 0 0,1-1-537,0 1 0,0 0 0,0-1 0,0 0 0,0 0 0,0 0 0,0 0 0,-1 0 0,4-3 0,15-16-5961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1.321"/>
    </inkml:context>
    <inkml:brush xml:id="br0">
      <inkml:brushProperty name="width" value="0.025" units="cm"/>
      <inkml:brushProperty name="height" value="0.025" units="cm"/>
    </inkml:brush>
  </inkml:definitions>
  <inkml:trace contextRef="#ctx0" brushRef="#br0">188 22 17649,'0'0'5904,"-8"11"-3924,-1-1-1508,1 1 0,1-1 0,0 1-1,0 0 1,1 1 0,1 0-1,0 0 1,1 0 0,0 0-1,0 1 1,2 0 0,-1-1-1,0 15 1,4-17-501,-1 1 0,1-1 0,1 1 0,0-1 0,0 0 0,1 0 0,0 0 0,9 17-1,-7-14-178,-1 0-1,0 1 0,-1-1 0,0 1 0,-1 0 0,0-1 0,-1 1 0,-1 0 0,-2 25 0,1-30 245,0-1 0,-1 1 0,1-1 0,-2 1 0,1-1 0,-1 0 0,-1 0 0,1 0 0,-1-1-1,0 1 1,-1-1 0,0 0 0,0 0 0,-1-1 0,0 0 0,-11 11 0,15-16 29,0 1 0,1-1 1,-1 1-1,0-1 0,0 0 1,0 0-1,0 0 0,0 0 1,0 0-1,0-1 0,-1 1 0,1 0 1,0-1-1,0 0 0,0 1 1,-1-1-1,1 0 0,0 0 1,-1 0-1,1-1 0,-4 0 1,4 0-47,0 0 1,0-1 0,0 1 0,1-1 0,-1 1 0,0-1 0,1 1 0,-1-1 0,1 0 0,0 0 0,0 0 0,0 0 0,0 0-1,0 0 1,0 0 0,0 0 0,0-5 0,-2-3-169,2-1-1,-1 0 0,1 0 0,1 0 1,0 0-1,1 0 0,3-20 1,0 19 89,0 0-1,1 0 1,0 0 0,1 0 0,0 1 0,0 0 0,2 0-1,10-12 1,77-78 368,-65 72-53,47-44 329,-43 43-195,-1-2 0,48-59 0,-73 73-389,-20 18 0,-21 17 0,22-8 0,1 2 0,0-1 0,0 1 0,1 1 0,1 0 0,-8 12 0,12-17 0,1-1 0,0 0 0,0 1 0,0 0 0,1 0 0,0 0 0,0 0 0,1 0 0,0 0 0,0 0 0,1 0 0,-1 0 0,2 0 0,0 10 0,0-15-87,0-1 1,0 1-1,0 0 1,0 0-1,0-1 1,0 1-1,0 0 1,0-1-1,1 0 0,-1 1 1,1-1-1,-1 0 1,1 1-1,0-1 1,-1 0-1,1 0 1,0 0-1,0-1 0,-1 1 1,1 0-1,0-1 1,0 1-1,0-1 1,0 1-1,0-1 0,0 0 1,2 0-1,3 0-1052,-1 1-1,0-1 0,0-1 0,1 1 1,-1-1-1,0 0 0,12-4 0,12-11-16369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1.971"/>
    </inkml:context>
    <inkml:brush xml:id="br0">
      <inkml:brushProperty name="width" value="0.025" units="cm"/>
      <inkml:brushProperty name="height" value="0.025" units="cm"/>
    </inkml:brush>
  </inkml:definitions>
  <inkml:trace contextRef="#ctx0" brushRef="#br0">281 76 18546,'0'0'2888,"1"-10"-219,0-29-230,-2 37-2363,1 1-1,-1 0 0,1-1 0,-1 1 0,1 0 0,-1-1 0,0 1 0,0 0 0,0 0 0,0-1 0,1 1 0,-2 0 0,1 0 0,0 0 0,0 0 1,0 1-1,0-1 0,0 0 0,-1 0 0,1 1 0,0-1 0,-1 0 0,1 1 0,-1 0 0,1-1 0,-1 1 0,1 0 0,0 0 0,-1-1 1,1 1-1,-3 1 0,-45 4 357,32 3-407,0 0 0,0 1-1,0 1 1,1 0 0,1 1 0,0 1-1,0 1 1,1 0 0,1 0 0,-16 21-1,28-33-20,0 1 1,0-1-1,0 1 0,0-1 0,0 0 0,0 1 0,0 0 0,1-1 0,-1 1 1,0-1-1,1 1 0,-1 0 0,1-1 0,0 1 0,-1 3 0,2-5-1,-1 1 1,0 0-1,0 0 0,1-1 1,-1 1-1,1 0 0,-1-1 0,0 1 1,1-1-1,-1 1 0,1 0 0,-1-1 1,1 1-1,0-1 0,-1 1 1,1-1-1,-1 0 0,1 1 0,0-1 1,-1 0-1,1 1 0,0-1 0,0 0 1,0 1-1,8 0 19,0 0-1,-1 0 1,1-1 0,0 0-1,9-1 1,2 0-11,19-1-58,32 0-48,-66 3 80,-1-1-1,1 0 1,0 1 0,0 0 0,0 0-1,-1 1 1,1-1 0,0 1 0,-1 0-1,8 5 1,-11-7 18,0 1 0,0 0 0,0-1 0,0 1 0,-1 0 0,1 0 1,0 0-1,0 0 0,-1-1 0,1 1 0,0 0 0,-1 0 0,1 0 0,-1 1 0,0-1 0,1 0 0,-1 0 0,0 0 0,0 0 0,1 0 0,-1 0 1,0 1-1,0-1 0,0 0 0,0 0 0,-1 0 0,1 0 0,0 0 0,0 0 0,-1 1 0,1-1 0,-1 0 0,1 0 0,-1 0 0,1 0 1,-1 0-1,1 0 0,-1 0 0,0-1 0,0 1 0,1 0 0,-1 0 0,0 0 0,0-1 0,0 1 0,-1 0 0,-46 30 734,22-17-686,0-2 0,-1 0 1,-1-2-1,-32 8 0,57-22-5042,9-6 1905,10-10-1948,10-7-3107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2.328"/>
    </inkml:context>
    <inkml:brush xml:id="br0">
      <inkml:brushProperty name="width" value="0.025" units="cm"/>
      <inkml:brushProperty name="height" value="0.025" units="cm"/>
    </inkml:brush>
  </inkml:definitions>
  <inkml:trace contextRef="#ctx0" brushRef="#br0">151 1 16239,'0'0'10143,"0"13"-8829,-5 211 2517,-2-38-5799,8-185 1835,-1-1 1,0 0 0,0 0 0,0 1-1,0-1 1,0 0 0,0 0 0,0 1-1,0-1 1,0 0 0,0 0-1,0 1 1,0-1 0,0 0 0,-1 0-1,1 0 1,0 1 0,0-1 0,0 0-1,0 0 1,0 1 0,0-1-1,0 0 1,-1 0 0,1 0 0,0 0-1,0 1 1,0-1 0,-1 0 0,1 0-1,0 0 1,0 0 0,0 0 0,-1 0-1,1 1 1,0-1 0,0 0-1,-1 0 1,1 0 0,0 0 0,0 0-1,0 0 1,-1 0 0,1 0 0,-1 0-1,-12-8-3522,-12-16-677,-34-53 621,26 21 10107,33 56-6174,-1 0 0,1-1 0,0 1 0,0-1 0,0 1 0,0 0 0,-1-1 0,1 1 0,0-1 0,0 1 0,0-1 0,0 1 0,0-1 0,0 1 0,0-1 0,0 1 0,0 0 0,0-1 0,0 1 0,0-1 0,1 1 0,-1-1 0,0 1 0,0-1 0,0 1 0,1 0 0,-1-1 0,1 0 0,13-5 2308,29 5-2167,-33 2 358,46-1-397,43 0-970,-34-4-5417,-35-1-337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2.951"/>
    </inkml:context>
    <inkml:brush xml:id="br0">
      <inkml:brushProperty name="width" value="0.025" units="cm"/>
      <inkml:brushProperty name="height" value="0.025" units="cm"/>
    </inkml:brush>
  </inkml:definitions>
  <inkml:trace contextRef="#ctx0" brushRef="#br0">200 82 13613,'0'0'15188,"-8"-3"-13923,3 0-1211,0 1 0,1 0 0,-2 0 0,1 0 0,0 1 0,0-1 1,0 1-1,-1 1 0,1-1 0,-1 1 0,1 0 0,0 0 0,-1 0 0,1 1 0,0 0 1,-1 0-1,1 0 0,0 1 0,0 0 0,0 0 0,-9 5 0,9-4-28,0 1 1,0 0-1,0 0 0,0 0 0,1 0 0,0 1 0,0 0 0,0 0 1,0 0-1,1 1 0,0-1 0,0 1 0,0-1 0,1 1 1,0 0-1,0 0 0,0 0 0,1 0 0,-1 13 0,2-18-18,0 0-1,0-1 1,0 1 0,0 0-1,1 0 1,-1 0-1,0 0 1,1 0-1,-1 0 1,0 0-1,1 0 1,-1 0-1,1 0 1,0-1 0,-1 1-1,1 0 1,0 0-1,-1-1 1,1 1-1,0-1 1,0 1-1,-1 0 1,1-1-1,0 1 1,1-1-1,31 6 225,-25-7-173,0 0 0,-1 0 1,1 0-1,0-1 1,0 0-1,8-4 1,-4-1-50,0-1 0,-1 0 1,0 0-1,0-1 0,-1-1 1,-1 0-1,1 0 0,-2-1 1,1 0-1,-1-1 0,-1 0 0,0 0 1,5-15-1,-11 26-10,-1 1 0,1-1 0,-1 0 0,1 0 0,-1 1 0,1-1 0,0 0 0,-1 1 0,1-1 0,0 1 0,-1-1 0,1 1 0,0-1 0,0 1 0,-1-1 0,1 1 0,0 0 0,0-1 0,0 1 0,0 0 0,0 0 0,-1 0 0,1 0 0,0 0 0,0 0 0,0 0 0,0 0 0,0 0 0,0 0 0,-1 0 0,1 0 0,0 1 0,0-1 0,0 0 0,0 1 0,1 0 0,35 22 0,-20-11 0,-12-9 0,0 0 0,-1 1 0,1-1 0,-1 1 0,0 0 0,0 0 0,0 1 0,-1-1 0,1 1 0,-1-1 0,0 1 0,-1 0 0,1 1 0,-1-1 0,0 0 0,0 1 0,1 8 0,-6-159 0,3 144 4,1 0 1,-1 0-1,0 0 1,1 0-1,-1 0 1,1 0-1,0 0 1,-1 1-1,1-1 1,0 0-1,-1 0 1,1 0-1,0 1 1,0-1-1,0 1 1,-1-1-1,1 0 1,0 1-1,0 0 1,0-1-1,0 1 0,0-1 1,0 1-1,0 0 1,0 0-1,0 0 1,0-1-1,0 1 1,0 0-1,2 1 1,41-1-271,-31 1-210,12-2-3448,1-3-4233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3.699"/>
    </inkml:context>
    <inkml:brush xml:id="br0">
      <inkml:brushProperty name="width" value="0.025" units="cm"/>
      <inkml:brushProperty name="height" value="0.025" units="cm"/>
    </inkml:brush>
  </inkml:definitions>
  <inkml:trace contextRef="#ctx0" brushRef="#br0">91 85 14734,'0'0'3817,"3"-9"-235,10-27-777,-9 9-376,-4 27-2327,0-1 0,0 1 1,0-1-1,0 1 0,0 0 0,0-1 0,0 1 0,0-1 0,0 1 0,0-1 0,0 1 0,0-1 1,-1 1-1,1 0 0,0-1 0,0 1 0,0-1 0,-1 1 0,1 0 0,0-1 0,-1 1 0,1 0 0,0-1 1,-1 1-1,1 0 0,0-1 0,-1 1 0,1 0 0,-1 0 0,1-1 0,-1 1 0,1 0 0,0 0 0,-1 0 1,0 0-1,-3 0-61,0 1 1,0 0-1,0 0 1,0 0-1,0 0 1,0 1-1,1 0 1,-1-1-1,0 1 1,1 1-1,0-1 1,-1 0-1,1 1 1,0 0-1,0 0 1,0 0-1,1 0 1,-1 0-1,1 0 1,-4 8-1,2-6-34,1 1 0,-1 0 0,2 0 0,-1 0 0,0 1-1,1-1 1,1 1 0,-1-1 0,1 1 0,0 0 0,0-1 0,1 12 0,0-17-4,1 0 1,0 0 0,-1-1 0,1 1-1,0 0 1,0 0 0,0 0 0,0-1 0,0 1-1,-1 0 1,1-1 0,0 1 0,1-1-1,-1 1 1,0-1 0,0 0 0,0 1 0,0-1-1,0 0 1,0 0 0,0 0 0,0 0-1,1 0 1,-1 0 0,0 0 0,0 0 0,0 0-1,0 0 1,2-1 0,38-7 208,-29 3-184,0-1 0,0-1 0,0 0 1,11-10-1,-13 10-28,0 0 1,0 0-1,1 1 1,0 0 0,15-5-1,-25 11-5,0 0 0,0 0 0,0 0-1,0 0 1,0 0 0,-1 0-1,1 1 1,0-1 0,0 0 0,0 1-1,-1-1 1,1 0 0,0 1-1,0-1 1,-1 1 0,1-1 0,0 1-1,-1 0 1,1-1 0,0 1 0,-1 0-1,1-1 1,-1 1 0,1 0-1,-1 0 1,0-1 0,1 1 0,-1 0-1,0 0 1,1 0 0,-1-1-1,0 1 1,0 0 0,0 0 0,0 0-1,0 0 1,0 0 0,0-1-1,0 1 1,0 0 0,0 1 0,-1 53 148,1-39-118,-1-15-15,1 1 0,0-1-1,0 1 1,0 0 0,0-1 0,0 1-1,1-1 1,-1 1 0,0-1 0,1 0-1,-1 1 1,1-1 0,-1 1 0,1-1-1,0 0 1,0 1 0,0-1 0,1 2 0,0-2-2,-1 0 1,1-1-1,0 0 1,-1 1-1,1-1 1,-1 0-1,1 1 1,0-1-1,0 0 1,-1 0-1,1-1 1,0 1-1,-1 0 1,1 0-1,-1-1 1,1 1-1,0-1 1,1 0-1,9-4-8,0-1 0,0 0 0,0-1 0,-1 0 0,18-16 0,-21 16 0,1 0 0,-1 1 0,1 0 0,0 0 0,1 1 0,-1 0 0,1 1 0,0 0 0,20-5 0,-29 9 0,0 0 0,0 1 0,-1-1 0,1 0 0,0 1 0,0-1 0,-1 1 0,1-1 0,0 1 0,-1-1 0,1 1 0,-1 0 0,1-1 0,-1 1 0,1-1 0,-1 1 0,1 0 0,-1 0 0,0-1 0,1 1 0,-1 0 0,0 0 0,1-1 0,-1 1 0,0 0 0,0 0 0,0 0 0,0-1 0,0 1 0,0 0 0,0 0 0,0 0 0,0 0 0,-1 41 0,1-31 0,0-4-141,0 19-1703,0-26 1720,-1 0-1,1 1 1,0-1-1,0 1 1,0-1 0,0 1-1,0-1 1,0 0-1,0 1 1,0-1 0,0 1-1,0-1 1,1 1 0,-1-1-1,0 0 1,0 1-1,0-1 1,0 1 0,1-1-1,-1 0 1,0 1-1,0-1 1,1 0 0,-1 1-1,0-1 1,1 0-1,-1 1 1,0-1 0,1 0-1,-1 0 1,0 0-1,1 1 1,-1-1 0,1 0-1,-1 0 1,1 0-1,9-3-9078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4.292"/>
    </inkml:context>
    <inkml:brush xml:id="br0">
      <inkml:brushProperty name="width" value="0.025" units="cm"/>
      <inkml:brushProperty name="height" value="0.025" units="cm"/>
    </inkml:brush>
  </inkml:definitions>
  <inkml:trace contextRef="#ctx0" brushRef="#br0">1 42 11243,'0'0'7548,"8"-7"-3768,27-25-1287,-35 32-2445,0-1 0,1 1 0,-1 0 0,0 0 0,0 0-1,1-1 1,-1 1 0,0 0 0,0 0 0,1 0 0,-1 0 0,0 0 0,0 0 0,1 0 0,-1 0 0,0 0 0,1 0 0,-1 0 0,0 0 0,0 0 0,1 0 0,-1 0 0,0 0 0,1 0 0,-1 0 0,0 0 0,0 0 0,1 0 0,-1 0 0,0 1 0,0-1 0,1 0 0,-1 0-1,0 0 1,0 0 0,0 1 0,1-1 0,-1 0 0,0 0 0,0 0 0,0 1 0,0-1 0,1 0 0,-1 0 0,0 1 0,0-1 0,0 0 0,0 1 0,0-1 0,0 0 0,0 0 0,0 1 0,0-1 0,0 0 0,0 1 0,0-1 0,0 0 0,0 0 0,0 1 0,0-1-1,0 0 1,0 1 0,0 23 598,0-21-347,-20 509 3438,21-504-3737,2-10 0,4-10 0,-3-7 0,-1 0 0,0 0 0,-1 0 0,-2-1 0,0 1 0,0 0 0,-2-1 0,-1 1 0,0 0 0,-1 0 0,-1 0 0,-9-23 0,96 66-10260,-53-24 4110,0 0-2904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4.649"/>
    </inkml:context>
    <inkml:brush xml:id="br0">
      <inkml:brushProperty name="width" value="0.025" units="cm"/>
      <inkml:brushProperty name="height" value="0.025" units="cm"/>
    </inkml:brush>
  </inkml:definitions>
  <inkml:trace contextRef="#ctx0" brushRef="#br0">129 93 11627,'0'0'7687,"-11"1"-5082,6-1-2364,0 1 0,-1 0 0,1 0 0,0 0-1,0 0 1,0 1 0,0 0 0,0 0 0,0 0-1,1 1 1,-1 0 0,1 0 0,-1 0 0,1 0-1,0 1 1,0-1 0,1 1 0,-1 0 0,1 0-1,0 0 1,0 1 0,0-1 0,0 1 0,1 0-1,0 0 1,0 0 0,-2 7 0,3-10-164,1-1 1,-1 0 0,1 1-1,-1-1 1,1 1 0,-1 0-1,1-1 1,0 1 0,0-1-1,0 1 1,0-1 0,0 1 0,0-1-1,0 1 1,1-1 0,-1 1-1,1 0 1,-1-1 0,1 0-1,-1 1 1,1-1 0,0 1-1,-1-1 1,3 2 0,-2-2-25,1 0 0,-1-1 1,1 1-1,-1 0 0,1-1 1,0 1-1,-1-1 1,1 0-1,0 1 0,-1-1 1,1 0-1,0 0 1,0 0-1,-1 0 0,1-1 1,0 1-1,3-1 0,4-2 22,0 0 0,0 0 0,0-1 0,0 0 0,0 0 0,12-9 0,-8 2-249,0 0 0,-1 0 0,0-1 0,-1-1-1,0 0 1,-1 0 0,-1-1 0,0-1 0,-1 1 0,0-1 0,-1-1 0,7-21 0,-26 144-1818,6-74 1944,-2 58 0,8-90-57,0 0 0,0 0-1,0-1 1,0 1 0,0 0-1,0-1 1,1 1 0,-1 0 0,0 0-1,0-1 1,1 1 0,-1 0-1,0-1 1,0 1 0,1 0-1,-1-1 1,1 1 0,-1 0-1,1-1 1,-1 1 0,1-1 0,-1 1-1,1-1 1,-1 1 0,1-1-1,0 0 1,-1 1 0,1-1-1,0 0 1,-1 1 0,1-1 0,0 0-1,-1 0 1,1 0 0,1 1-1,0-1-357,0 0-1,0 0 0,0-1 1,0 1-1,0 0 1,0-1-1,0 1 0,-1-1 1,1 0-1,0 0 0,0 1 1,-1-1-1,4-3 1,15-15-6969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5.427"/>
    </inkml:context>
    <inkml:brush xml:id="br0">
      <inkml:brushProperty name="width" value="0.025" units="cm"/>
      <inkml:brushProperty name="height" value="0.025" units="cm"/>
    </inkml:brush>
  </inkml:definitions>
  <inkml:trace contextRef="#ctx0" brushRef="#br0">132 92 10090,'-5'12'3384,"-22"48"-753,7-19-818,2 1 0,1 0 0,3 1 0,-15 67 0,29-109-1792,0 1 0,-1 0 0,1 0 0,0-1 0,0 1 0,0 0 0,0 0 0,0-1 0,0 1 0,1 0 0,-1 0 0,1-1 0,-1 1 0,1 0 0,-1-1 0,1 1 0,0 0 0,0-1 0,0 1 0,0-1 0,0 1 0,0-1 0,0 0-1,1 0 1,-1 1 0,3 1 0,-2-3 60,0 1 0,1 0 0,-1-1 0,0 0 0,1 0-1,-1 1 1,0-1 0,1 0 0,-1-1 0,1 1 0,-1 0-1,0-1 1,1 1 0,-1-1 0,0 0 0,0 0 0,0 0-1,1 0 1,-1 0 0,3-3 0,7-4 45,0-1-1,-1-1 1,0 0 0,0 0 0,-1-1-1,-1-1 1,0 1 0,13-22 0,-1-5 226,29-67 0,-44 92-264,4-9 6,0-1-1,-2 0 0,0 0 1,-2-1-1,0 0 1,3-40-1,-9 64-92,0-1 0,0 1 0,0 0 1,0 0-1,0-1 0,0 1 0,0 0 0,0 0 0,-1 0 0,1-1 0,0 1 0,0 0 0,0 0 0,0 0 0,-1 0 0,1-1 0,0 1 0,0 0 0,0 0 0,0 0 0,-1 0 0,1 0 0,0 0 0,0 0 0,-1-1 0,1 1 0,0 0 0,0 0 0,-1 0 0,1 0 0,0 0 1,0 0-1,0 0 0,-1 0 0,1 0 0,0 0 0,0 0 0,-1 0 0,1 1 0,0-1 0,0 0 0,0 0 0,-1 0 0,1 0 0,0 0 0,0 0 0,0 0 0,-1 1 0,1-1 0,0 0 0,0 0 0,0 0 0,0 0 0,-1 1 0,1-1 0,0 0 0,0 0 0,0 1 0,0-1 0,0 0 1,0 0-1,0 0 0,0 1 0,-14 12 2,-8 13 234,0 2 0,2 0 0,2 1 1,0 1-1,2 0 0,-22 60 0,35-84-187,2-1 0,-1 1-1,1 0 1,0 0 0,0-1 0,0 1 0,1 0-1,0 0 1,0 0 0,1 0 0,0 0 0,2 10-1,-1-12-36,-1-1 0,1 1 0,0-1-1,0 0 1,1 1 0,-1-1 0,1 0-1,-1-1 1,1 1 0,0 0 0,0-1-1,0 0 1,1 1 0,-1-1 0,0 0-1,1-1 1,-1 1 0,1-1-1,7 2 1,-9-2-9,0 0-1,0 0 1,1-1-1,-1 1 0,0-1 1,0 1-1,1-1 1,-1 0-1,0 0 1,1 0-1,-1 0 1,0-1-1,0 1 1,1 0-1,-1-1 0,0 0 1,0 1-1,0-1 1,0 0-1,1 0 1,-1 0-1,-1-1 1,1 1-1,0 0 1,0-1-1,0 1 0,-1-1 1,1 0-1,-1 1 1,2-4-1,15-12 13,-10 11-189,-1-1 0,0 1 0,0-2 0,-1 1 0,1-1 0,-2 0 0,1 0 0,-1 0 0,5-12 0,-10 19 61,0 0 0,0 0 0,0 1 0,0-1 0,0 0 0,1 0 0,-1 0 0,0 0 0,1 1 0,-1-1 0,1 0 0,-1 0 0,1 1 0,-1-1 0,1 0 0,-1 1 0,1-1 0,0 1 0,-1-1 0,1 1 0,0-1 0,-1 1 0,1-1 0,0 1 0,0-1 0,0 1 0,-1 0 0,1 0 0,0-1 0,0 1 0,0 0 0,0 0 0,0 0 0,-1 0 0,1 0 0,0 0 0,0 0 0,0 0 0,0 0-1,0 1 1,-1-1 0,1 0 0,0 0 0,0 1 0,0-1 0,-1 0 0,1 1 0,0-1 0,0 1 0,-1-1 0,1 1 0,0 0 0,-1-1 0,1 1 0,-1 0 0,1-1 0,-1 1 0,1 0 0,-1 0 0,1-1 0,-1 1 0,1 1 0,3 0-1480,-1-2-1468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5.829"/>
    </inkml:context>
    <inkml:brush xml:id="br0">
      <inkml:brushProperty name="width" value="0.025" units="cm"/>
      <inkml:brushProperty name="height" value="0.025" units="cm"/>
    </inkml:brush>
  </inkml:definitions>
  <inkml:trace contextRef="#ctx0" brushRef="#br0">148 22 3908,'0'0'15630,"-8"-1"-13697,-5-3-1634,-42-9 4769,51 12-4693,0 0 0,0 1 0,0-1 0,0 1-1,0 0 1,0 0 0,0 0 0,0 1 0,0-1 0,0 1-1,-5 2 1,8-1-341,-1-1 0,0 1 0,1 1 0,0-1 0,-1 0 0,1 0 0,0 0 0,0 1 0,0-1 0,-1 5 0,1-5-2,1-1-1,-1 0 1,1 0-1,-1 1 1,1-1-1,0 0 1,0 1 0,0-1-1,-1 1 1,1-1-1,0 0 1,1 1-1,-1-1 1,0 0-1,0 1 1,1-1-1,-1 0 1,0 1-1,1-1 1,-1 0-1,2 2 1,-2-3-30,1 1 1,-1-1-1,1 0 0,-1 0 0,1 0 1,-1 0-1,1 1 0,-1-1 1,1 0-1,-1 0 0,1 0 0,-1 0 1,1 0-1,-1 0 0,1 0 1,-1-1-1,1 1 0,-1 0 0,1 0 1,-1 0-1,1 0 0,-1-1 1,0 1-1,1 0 0,-1 0 0,1-1 1,-1 1-1,1-1 0,4-9-6106,-4 2-1332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6.902"/>
    </inkml:context>
    <inkml:brush xml:id="br0">
      <inkml:brushProperty name="width" value="0.025" units="cm"/>
      <inkml:brushProperty name="height" value="0.025" units="cm"/>
    </inkml:brush>
  </inkml:definitions>
  <inkml:trace contextRef="#ctx0" brushRef="#br0">0 27 10154,'0'7'9347,"5"1"-3981,15 6-2841,-19-13-2565,0 0 0,0-1 0,0 1 0,1-1 0,-1 1 0,0-1 0,0 0 0,0 1 0,0-1 0,1 0 0,-1 0 0,0 0-1,0 0 1,0 0 0,1 0 0,-1 0 0,0 0 0,0 0 0,0-1 0,1 1 0,-1-1 0,0 1 0,0 0 0,0-1 0,0 0 0,0 1 0,0-1 0,0 0-1,0 1 1,0-1 0,0 0 0,0 0 0,-1 0 0,1 0 0,0 0 0,-1 0 0,1 0 0,0 0 0,0-2 0,0-1 44,0 1 1,0-1 0,0 0 0,0 0-1,-1 0 1,0 0 0,0 1 0,0-1-1,0-4 1,0 8-4,0 0-1,0 0 0,0 0 1,0 0-1,0 0 1,0 0-1,-1 0 1,1 0-1,0 0 0,0 0 1,0 0-1,0 0 1,0 1-1,0-1 1,0 0-1,0 0 1,0 0-1,0 0 0,0 0 1,0 0-1,0 0 1,0 0-1,-1 0 1,1 0-1,0 0 0,0 0 1,0 0-1,0 0 1,0 0-1,0 0 1,0 0-1,0 0 0,0 0 1,0 0-1,-1 0 1,1 0-1,0 0 1,0 0-1,0 0 1,0 0-1,0 0 0,0 0 1,0 0-1,0 0 1,0 0-1,0 0 1,-3 27-75,3-13 1,3 62-1365,-3-70 747,1 0-1,1-1 1,-1 1 0,1-1 0,0 1-1,0-1 1,1 0 0,-1 0 0,1 0-1,0 0 1,4 5 0,10 6-6190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2.189"/>
    </inkml:context>
    <inkml:brush xml:id="br0">
      <inkml:brushProperty name="width" value="0.025" units="cm"/>
      <inkml:brushProperty name="height" value="0.025" units="cm"/>
    </inkml:brush>
  </inkml:definitions>
  <inkml:trace contextRef="#ctx0" brushRef="#br0">114 1 9257,'0'0'13543,"-3"8"-10633,-27 64-1383,16-42-836,1 0 1,1 1-1,2 0 0,1 0 0,2 1 1,0 1-1,-1 41 0,8-70-680,2 30 75,-2-34-94,0 1 0,0-1 0,0 0 0,0 1 0,0-1 0,0 1 0,0-1 0,0 1 0,0-1 0,0 0 0,1 1 0,-1-1 0,0 1 0,0-1 0,0 0 0,1 1 0,-1-1-1,0 0 1,1 1 0,-1-1 0,0 0 0,1 1 0,-1-1 0,0 0 0,1 0 0,-1 1 0,0-1 0,1 0 0,-1 0 0,1 0 0,-1 0 0,0 0 0,1 1 0,-1-1 0,1 0 0,-1 0 0,1 0 0,-1 0 0,1 0 0,-1 0 0,0 0 0,1-1 0,-1 1 0,1 0 0,-1 0 0,1 0 0,-1 0 0,0 0 0,1-1 0,-1 1 0,0 0 0,1 0 0,-1-1 0,1 1 0,-1 0 0,0-1 0,0 1 0,1 0 0,-1-1 0,0 1 0,1-1 0,2-4-1181,1 1 0,-1-1 0,0 0 0,0-1 0,-1 1 0,0 0 1,0-1-1,0 1 0,1-10 0,1 3-2340,7-24-9000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7.293"/>
    </inkml:context>
    <inkml:brush xml:id="br0">
      <inkml:brushProperty name="width" value="0.025" units="cm"/>
      <inkml:brushProperty name="height" value="0.025" units="cm"/>
    </inkml:brush>
  </inkml:definitions>
  <inkml:trace contextRef="#ctx0" brushRef="#br0">56 1 17457,'0'0'13506,"-5"12"-12828,-31 84 25,32-83-650,1 0 0,0 0 0,1 0-1,1 0 1,0 0 0,0 1 0,2 12 0,-1-25-75,0-1 0,0 0 0,1 1 0,-1-1 0,0 0-1,0 0 1,0 1 0,0-1 0,1 0 0,-1 0 0,0 1 0,0-1 0,1 0 0,-1 0 0,0 0 0,0 1 0,1-1-1,-1 0 1,0 0 0,1 0 0,-1 0 0,0 0 0,0 0 0,1 1 0,-1-1 0,0 0 0,1 0 0,-1 0-1,0 0 1,1 0 0,-1 0 0,0 0 0,1 0 0,-1-1 0,0 1 0,0 0 0,1 0 0,-1 0 0,0 0 0,1 0-1,-1 0 1,0-1 0,0 1 0,1 0 0,-1 0 0,0 0 0,0-1 0,1 1 0,-1 0 0,0 0 0,0-1-1,0 1 1,0 0 0,1 0 0,-1-1 0,0 1 0,0 0 0,0-1 0,0 1 0,13-15-2481,-10 8 939,0-1 0,0 1 0,-1-1 0,0 1 0,-1-1 0,0 1-1,0-1 1,0-11 0,0-15-7533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7.681"/>
    </inkml:context>
    <inkml:brush xml:id="br0">
      <inkml:brushProperty name="width" value="0.025" units="cm"/>
      <inkml:brushProperty name="height" value="0.025" units="cm"/>
    </inkml:brush>
  </inkml:definitions>
  <inkml:trace contextRef="#ctx0" brushRef="#br0">20 39 15695,'0'0'15438,"-20"-39"-15438,20 42-2562,0 1-1089,0 0-1090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8.041"/>
    </inkml:context>
    <inkml:brush xml:id="br0">
      <inkml:brushProperty name="width" value="0.025" units="cm"/>
      <inkml:brushProperty name="height" value="0.025" units="cm"/>
    </inkml:brush>
  </inkml:definitions>
  <inkml:trace contextRef="#ctx0" brushRef="#br0">165 80 16464,'0'0'9731,"-1"-10"-7761,-5-31-528,5 40-1381,1-1 1,-1 0 0,0 1 0,0-1-1,0 0 1,0 1 0,0-1 0,0 1-1,0 0 1,0-1 0,-1 1 0,1 0-1,-1 0 1,1 0 0,-1 0 0,1 0-1,-1 0 1,1 0 0,-1 0 0,0 1-1,0-1 1,1 1 0,-1-1 0,0 1-1,0 0 1,0-1 0,1 1 0,-1 0-1,0 0 1,0 0 0,-3 1 0,1 0-51,-1-1 1,1 1-1,-1 0 1,1 0 0,-1 0-1,1 1 1,0-1-1,0 1 1,-1 0-1,-4 4 1,4-1-4,0 0 0,0 0 0,0 0 1,1 1-1,0 0 0,0-1 0,1 1 0,-1 1 0,1-1 0,1 0 1,-1 1-1,1 0 0,0-1 0,1 1 0,-1 0 0,1 0 1,1 0-1,-1 12 0,1-18-4,0 1 1,1-1-1,-1 0 0,0 0 1,0 1-1,1-1 1,-1 0-1,0 0 1,1 0-1,0 0 0,-1 0 1,1 1-1,-1-1 1,1 0-1,0 0 0,0 0 1,0-1-1,0 1 1,-1 0-1,1 0 1,0 0-1,1-1 0,-1 1 1,1 0-1,1 1 10,1-1-1,-1 0 0,0-1 1,1 1-1,-1 0 0,0-1 0,1 0 1,6 0-1,6-2 26,0 0 0,29-9-1,-41 10-43,-2 1-16,-1-1-1,1 1 0,-1-1 0,1 1 1,-1 0-1,1 0 0,0 0 0,-1 0 1,1 0-1,-1 0 0,1 1 0,-1-1 0,1 0 1,-1 1-1,1-1 0,-1 1 0,1 0 1,-1-1-1,1 1 0,-1 0 0,0 0 1,1 0-1,1 2 0,0 0-5,-1 1 0,0-1-1,1 0 1,-1 1 0,0 0-1,-1-1 1,1 1 0,-1 0 0,2 6-1,1 11-4,0 2-1,0 40 0,-3-45 46,2 12 51,-1-1 200,0-1 1,-4 47-1,2-70-236,-1 1 0,0-1 0,1 0-1,-2 1 1,1-1 0,-1 0 0,1 0 0,-2 0-1,1 0 1,0 0 0,-1 0 0,0-1 0,0 1-1,0-1 1,-1 0 0,1 0 0,-1 0 0,0 0-1,0-1 1,-5 4 0,7-6-28,0 0 0,-1 0 0,1 0 0,0 0 0,0 0 0,-1 0 0,1-1 0,0 1 0,-1-1 0,1 1 0,-1-1 0,1 0 0,0 0 0,-1 0 0,1 0 0,-1-1 0,1 1 0,0-1 0,-1 1 0,1-1 0,0 0 0,-1 0 0,-2-2 0,1 0 0,0 0 0,0 0 0,0-1 0,1 0 0,0 1 0,0-1 0,0 0 0,0-1 0,0 1 0,-3-9 0,-1-4 0,1-1 0,1 1 0,0-1 0,1 0 0,-2-25 0,5 35-450,0 0-1,1 0 1,-1 1-1,1-1 1,1 0 0,0 0-1,0 0 1,0 1-1,1-1 1,0 0 0,1 1-1,-1-1 1,1 1 0,1 0-1,-1 0 1,1 0-1,1 1 1,9-12 0,12-9-7222,3-3-5663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8.415"/>
    </inkml:context>
    <inkml:brush xml:id="br0">
      <inkml:brushProperty name="width" value="0.025" units="cm"/>
      <inkml:brushProperty name="height" value="0.025" units="cm"/>
    </inkml:brush>
  </inkml:definitions>
  <inkml:trace contextRef="#ctx0" brushRef="#br0">30 30 16367,'0'0'12871,"0"14"-12267,-13 98 283,-3 44 1066,16-154-1950,0-1 0,0 1 1,0-1-1,0 1 1,0 0-1,0-1 1,0 1-1,1-1 1,-1 1-1,1-1 0,-1 1 1,1-1-1,-1 1 1,1-1-1,0 1 1,0-1-1,-1 0 1,1 1-1,0-1 0,0 0 1,1 0-1,-1 0 1,0 0-1,0 0 1,0 0-1,1 0 1,-1 0-1,1 0 0,-1 0 1,2 0-1,0-1-4,0 1 0,0-1 0,0 0-1,0-1 1,0 1 0,-1 0 0,1-1-1,0 1 1,0-1 0,0 0 0,-1 0-1,1 0 1,0 0 0,-1-1 0,1 1-1,3-4 1,7-5 1,0 0 0,-1-2 0,0 1 0,-1-2 0,-1 1 0,0-1 0,0-1 0,-1 0 0,7-16 0,-3 3 0,0-1 0,-2 0 0,-1 0 0,6-34 0,-16 61-9,3-11-1954,-3 12 1765,0 0 1,0-1-1,1 1 1,-1-1-1,0 1 1,0 0-1,0-1 1,0 1-1,0-1 1,0 1 0,0 0-1,0-1 1,0 1-1,0-1 1,0 1-1,0-1 1,0 1-1,0 0 1,0-1 0,0 1-1,0-1 1,0 1-1,-1 0 1,1-1-1,0 1 1,0 0-1,0-1 1,-1 1 0,1 0-1,0-1 1,0 1-1,-1 0 1,1-1-1,0 1 1,-1-1-1,-8 5-7697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8.758"/>
    </inkml:context>
    <inkml:brush xml:id="br0">
      <inkml:brushProperty name="width" value="0.025" units="cm"/>
      <inkml:brushProperty name="height" value="0.025" units="cm"/>
    </inkml:brush>
  </inkml:definitions>
  <inkml:trace contextRef="#ctx0" brushRef="#br0">1 1 14061,'0'0'7816,"-1"61"-4998,1-47-864,5-2-833,3-2-800,4-5-321,0-1-2339,-1-4-3074,3 0-6342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9.386"/>
    </inkml:context>
    <inkml:brush xml:id="br0">
      <inkml:brushProperty name="width" value="0.025" units="cm"/>
      <inkml:brushProperty name="height" value="0.025" units="cm"/>
    </inkml:brush>
  </inkml:definitions>
  <inkml:trace contextRef="#ctx0" brushRef="#br0">27 321 16271,'-4'8'2755,"2"-4"-2381,-2 3 510,1 0 1,0 0 0,0 1-1,-3 14 1,6-21-789,0 1 0,-1-1-1,1 0 1,0 1 0,0-1 0,0 0-1,0 1 1,0-1 0,0 0 0,0 1-1,0-1 1,1 0 0,-1 1 0,0-1-1,1 0 1,-1 1 0,1-1 0,-1 0-1,1 0 1,0 0 0,0 0 0,-1 0-1,1 1 1,0-1 0,0-1 0,0 1-1,0 0 1,0 0 0,0 0 0,1 0-1,-1-1 1,0 1 0,0 0 0,0-1-1,1 1 1,-1-1 0,0 0 0,1 1-1,-1-1 1,3 0 0,2 1-22,1-1 0,-1 0 0,0 0 0,0 0 0,0-1 0,1 0 0,-1-1 0,0 1 0,0-1 0,0 0 0,-1 0 0,1-1 0,0 0 0,-1 0 0,1 0 0,-1-1 0,0 1 0,-1-1 0,1-1 0,7-8 0,-6 7-13,-1-1 0,0 0 1,-1-1-1,1 1 0,-2-1 0,1 0 0,-1 0 0,0 0 1,0 0-1,-1-1 0,-1 1 0,1-1 0,-1 1 0,0-16 1,-1 23-65,0 0 1,0 1-1,0-1 1,0 0-1,0 1 1,0-1-1,0 0 1,0 0-1,0 1 1,0-1-1,0 0 1,0 0-1,0 1 1,-1-1-1,1 0 1,0 1-1,0-1 1,-1 0-1,1 1 1,-1-1-1,1 1 1,0-1-1,-1 0 1,1 1-1,-1-1 1,0 1 0,1 0-1,-1-1 1,1 1-1,-1-1 1,0 1-1,1 0 1,-1-1-1,0 1 1,1 0-1,-1 0 1,0-1-1,1 1 1,-1 0-1,0 0 1,1 0-1,-1 0 1,0 0-1,0 0 1,1 0-1,-1 0 1,0 0-1,0 1 1,1-1-1,-1 0 1,0 0-1,1 1 1,-1-1-1,0 0 1,1 1-1,-2 0 1,-1 1-35,-1 0 1,0 0 0,1 1-1,0-1 1,-1 1-1,1 0 1,0 0-1,-4 7 1,-3 4 161,1 1-1,1 0 1,0 1 0,1 0-1,1 0 1,0 1 0,1 0 0,1 0-1,1 0 1,-2 27 0,5-42-99,0-1 0,0 0 1,1 1-1,-1-1 1,0 0-1,1 1 0,-1-1 1,1 0-1,0 0 0,-1 1 1,1-1-1,0 0 0,0 0 1,-1 0-1,1 0 0,0 0 1,0 0-1,0 0 0,0 0 1,1-1-1,-1 1 0,0 0 1,0 0-1,0-1 0,1 1 1,-1-1-1,0 1 1,1-1-1,-1 0 0,0 0 1,1 1-1,-1-1 0,0 0 1,1 0-1,-1 0 0,1 0 1,-1-1-1,0 1 0,1 0 1,-1 0-1,2-1 0,4 0 25,1-1-1,-1 1 0,1-1 0,-1-1 0,0 0 0,9-4 0,1-3-234,-1-1 1,0-1-1,-1 0 0,-1-1 1,0 0-1,0-2 0,-1 1 0,-1-2 1,-1 0-1,0 0 0,13-27 0,-31 99-333,6-51 625,0 1 1,0-1-1,0 1 1,0 0 0,1-1-1,0 1 1,1 7-1,-1-13-80,0 0 1,0 1-1,0-1 0,0 1 0,0-1 0,0 0 0,1 1 1,-1-1-1,0 0 0,0 1 0,0-1 0,0 0 0,1 1 0,-1-1 1,0 0-1,0 0 0,1 1 0,-1-1 0,0 0 0,1 0 0,-1 1 1,0-1-1,1 0 0,-1 0 0,0 0 0,1 0 0,-1 1 0,0-1 1,1 0-1,-1 0 0,0 0 0,1 0 0,-1 0 0,0 0 1,1 0-1,0 0 0,22-18 699,9-20-688,-1-1 0,-1-1-1,-3-2 1,-1-1 0,-3-1 0,24-58 0,-40 78-39,-28 83 0,-12 36 0,26-52 0,1 0 0,1 86 0,5-124 0,1-1 0,-1 0 0,1 0 0,0 0 0,0 0 0,0-1 0,1 1 0,-1 0 0,1 0 0,2 3 0,-3-6 0,-1 0 0,1 0 0,0 0 0,-1 0 0,1 0 0,0 0 0,0 0 0,0 0 0,0 0 0,0-1 0,0 1 0,0 0 0,0-1 0,0 1 0,0 0 0,0-1 0,0 0 0,1 1 0,-1-1 0,0 0 0,0 1 0,0-1 0,1 0 0,-1 0 0,0 0 0,0 0 0,1 0 0,-1 0 0,0-1 0,0 1 0,0 0 0,1-1 0,-1 1 0,0-1 0,0 1 0,0-1 0,0 1 0,2-2 0,-2 1-36,1-1 0,-1 1 1,0-1-1,1 1 0,-1-1 0,0 0 0,0 0 1,0 1-1,0-1 0,0 0 0,-1 0 0,1 0 1,-1 0-1,1 0 0,-1 0 0,0 0 0,1 0 1,-1 0-1,0 0 0,0 0 0,0 0 0,-1 0 1,1 0-1,-1 0 0,1 0 0,-1 0 1,-1-3-1,0-4-243,-2 0 0,1 0 0,-1 1 0,-8-14 0,3 8-55,0 1 0,-1 1 0,-1-1-1,-17-15 1,34 30 642,0 1 0,1-1-1,-1 0 1,0 0 0,1-1-1,0 0 1,-1 0 0,1 0 0,10-1-1,-12 0-503,1 0-1,-1 0 1,0 0-1,1-1 0,-1 1 1,0-1-1,0 0 1,0-1-1,0 1 0,0-1 1,0 0-1,0-1 0,-1 1 1,6-4-1,-1-10-4207,-7-4-2242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39.722"/>
    </inkml:context>
    <inkml:brush xml:id="br0">
      <inkml:brushProperty name="width" value="0.025" units="cm"/>
      <inkml:brushProperty name="height" value="0.025" units="cm"/>
    </inkml:brush>
  </inkml:definitions>
  <inkml:trace contextRef="#ctx0" brushRef="#br0">0 2 19410,'0'0'9065,"54"-1"-21397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0.486"/>
    </inkml:context>
    <inkml:brush xml:id="br0">
      <inkml:brushProperty name="width" value="0.025" units="cm"/>
      <inkml:brushProperty name="height" value="0.025" units="cm"/>
    </inkml:brush>
  </inkml:definitions>
  <inkml:trace contextRef="#ctx0" brushRef="#br0">192 213 12908,'4'-9'5146,"-2"5"-4970,13-36 3701,-15 39-3741,1 0-1,-1 0 1,0 0 0,0 0 0,0 0 0,0 0-1,0-1 1,0 1 0,0 0 0,0 0 0,0 0-1,-1 0 1,1 0 0,0 0 0,-1 0 0,1 0 0,-1 0-1,1 0 1,-1 0 0,1 1 0,-1-1 0,0 0-1,1 0 1,-1 0 0,0 1 0,0-1 0,1 0-1,-1 1 1,0-1 0,0 0 0,0 1 0,0 0-1,0-1 1,0 1 0,0-1 0,0 1 0,0 0-1,0 0 1,0-1 0,0 1 0,0 0 0,-1 0-1,-5 0-28,0 0 1,0 1-1,1-1 0,-1 2 0,0-1 0,1 0 0,-1 1 0,1 1 0,-1-1 0,1 1 0,0 0 0,0 0 0,0 0 0,1 1 0,-1 0 0,1 0 0,-8 8 0,6-5-112,0 1 0,1-1 1,-1 1-1,1 1 0,1-1 0,0 1 0,0 0 0,0 0 0,1 1 1,1-1-1,-4 14 0,7-22 6,0-1 1,-1 1-1,1 0 0,0-1 1,0 1-1,0 0 1,0-1-1,-1 1 0,1 0 1,0 0-1,0-1 1,0 1-1,1 0 0,-1 0 1,0-1-1,0 1 1,0 0-1,1 0 0,-1-1 1,0 1-1,0 0 1,1-1-1,-1 1 0,1-1 1,-1 1-1,1 0 0,-1-1 1,1 1-1,-1-1 1,1 1-1,-1-1 0,1 1 1,-1-1-1,1 0 1,0 1-1,1-1 0,0 1 15,1-1 0,0 0-1,-1 0 1,1 0-1,0 0 1,0 0-1,-1-1 1,1 1-1,0-1 1,3-1 0,61-30 289,-26 5-229,70-60 0,-93 72-43,-2-2-1,0 0 1,-1-1-1,0 0 0,-2-1 1,13-23-1,-20 26 39,-10 13-30,-16 20-14,3 6 108,2 1-1,1 1 0,1 0 1,1 1-1,1 0 1,1 1-1,1 0 1,2 1-1,1 0 0,-3 32 1,8-58-127,1 0 0,0 1 0,0-1 0,0 0 1,0 1-1,0-1 0,1 0 0,-1 0 0,1 1 0,-1-1 0,1 0 1,0 0-1,0 0 0,0 1 0,0-1 0,0 0 0,1 0 0,-1-1 0,1 1 1,-1 0-1,1 0 0,-1-1 0,1 1 0,0-1 0,0 1 0,0-1 1,0 0-1,0 0 0,0 0 0,0 0 0,0 0 0,1 0 0,-1-1 1,0 1-1,0-1 0,1 1 0,-1-1 0,0 0 0,1 0 0,-1 0 0,4-1 1,3 1-1,1-1 1,-1-1-1,0 0 1,1 0-1,-1-1 1,0 0-1,-1 0 1,1-1-1,10-6 1,-5 1-9,-2 0 0,1-1 0,-1 0 0,-1 0 0,13-15 0,-19 19 0,0-1 0,0 1 0,-1-1 0,0 0 0,0 0 0,-1 0 0,0 0 0,0 0 0,0-1 0,-1 1 0,0-1 0,0-9 0,-1 17 0,-1-1 0,0 0 0,0 1 0,1-1 0,-1 0 0,0 1 0,0-1 0,0 0 0,0 1 0,0-1 0,0 0 0,0 1 0,0-1 0,0 0 0,0 1 0,-1-1 0,1 0 0,0 1 0,0-1 0,-1 1 0,1-1 0,0 0 0,-1 1 0,1-1 0,0 1 0,-1-1 0,1 1 0,-1-1 0,1 1 0,-1-1 0,1 1 0,-1 0 0,1-1 0,-1 1 0,0 0 0,1-1 0,-1 1 0,1 0 0,-1 0 0,0-1 0,1 1 0,-1 0 0,0 0 0,1 0 0,-1 0 0,0 0 0,1 0 0,-1 0 0,0 0 0,1 0 0,-1 0 0,0 1 0,1-1 0,-2 1 0,-1 0 0,-1 0 0,1 1 0,0 0 0,0-1 0,0 1 0,0 0 0,1 1 0,-1-1 0,-3 4 0,2-1 0,0 1 0,0-1 0,0 1 0,1 0 0,0 1 0,0-1 0,0 0 0,1 1 0,-3 11 0,5-16 0,0 0 0,-1-1 0,1 1 0,0 0 0,0 0 0,0 0 0,0 0 0,1-1 0,-1 1 0,0 0 0,1 0 0,-1-1 0,1 1 0,0 0 0,-1 0 0,1-1 0,0 1 0,0-1 0,0 1 0,0-1 0,1 1 0,-1-1 0,0 0 0,0 0 0,1 1 0,-1-1 0,1 0 0,-1 0 0,1 0 0,-1-1 0,1 1 0,0 0 0,0 0 0,-1-1 0,1 1 0,0-1 0,0 0 0,-1 0 0,1 1 0,3-1 0,19 1 0,0 0 0,0-1 0,0-1 0,0-2 0,-1 0 0,1-1 0,-1-2 0,0 0 0,0-2 0,27-12 0,-49 20 0,-1-1 0,1 1 0,0-1 0,0 1 0,0 0 0,0-1 0,-1 0 0,1 1 0,0-1 0,0 1 0,-1-1 0,1 0 0,-1 0 0,1 1 0,-1-1 0,1 0 0,-1 0 0,1 0 0,-1 0 0,1 1 0,-1-1 0,0 0 0,0 0 0,1 0 0,-1 0 0,0 0 0,0 0 0,0 0 0,0 0 0,0 0 0,0 0 0,0 0 0,-1 0 0,1 0 0,0 1 0,0-1 0,-1 0 0,1 0 0,-2-2 0,-29-38 0,7 10 0,14-1 0,10 32 0,0-1 0,0 0 0,0 1 0,0-1 0,1 0 0,-1 1 0,0-1 0,1 0 0,-1 1 0,0-1 0,1 1 0,-1-1 0,1 1 0,-1-1 0,1 1 0,-1-1 0,1 1 0,-1-1 0,1 1 0,0-1 0,-1 1 0,1 0 0,-1 0 0,1-1 0,0 1 0,-1 0 0,1 0 0,0 0 0,0-1 0,-1 1 0,1 0 0,0 0 0,-1 0 0,1 0 0,0 0 0,-1 1 0,1-1 0,0 0 0,0 0 0,69 12-2937,5 0-6207,-24-12-5841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1.559"/>
    </inkml:context>
    <inkml:brush xml:id="br0">
      <inkml:brushProperty name="width" value="0.025" units="cm"/>
      <inkml:brushProperty name="height" value="0.025" units="cm"/>
    </inkml:brush>
  </inkml:definitions>
  <inkml:trace contextRef="#ctx0" brushRef="#br0">57 76 12396,'-2'0'405,"1"1"1,0-1-1,-1 0 1,1 0-1,0 1 1,0-1-1,-1 0 1,1 1-1,0-1 1,0 1-1,0 0 1,-1-1-1,1 1 1,0 0-1,0 0 1,0 0-1,0 0 0,0 0 1,-1 1-1,-12 29 2301,3 40-2165,10-64 23,1-4-515,-3 18 203,2 0-1,0 1 1,1-1 0,1 0-1,4 24 1,-5-44-226,1 1 0,-1 0 0,1-1 0,-1 1 0,1-1 0,-1 1 0,1 0 0,0-1 0,-1 1 0,1-1-1,0 0 1,0 1 0,0-1 0,0 0 0,1 1 0,-1-1 0,0 0 0,0 0 0,1 0 0,-1 0 0,1 0 0,-1-1 0,1 1 0,-1 0 0,1-1 0,-1 1-1,1-1 1,0 1 0,-1-1 0,1 0 0,0 1 0,-1-1 0,1 0 0,0 0 0,-1-1 0,1 1 0,0 0 0,-1 0 0,1-1 0,0 1 0,-1-1 0,3-1-1,4-1 125,0 0 0,-1-1-1,0 0 1,0-1-1,0 0 1,0 0-1,7-7 1,4-6-33,-1 0 0,0-2-1,-2 1 1,26-45 0,-33 51-113,-2-1-1,1-1 1,-2 1-1,0-1 1,-1 0-1,0 0 1,-1 0-1,-1 0 0,1-24 1,-15 147-623,10-59 633,0-26 113,0 1 0,2-1 0,1 1-1,0 0 1,2-1 0,8 33 0,-10-54-75,-1 1-1,1 0 1,0-1 0,1 0-1,-1 1 1,0-1-1,0 1 1,1-1 0,0 0-1,-1 0 1,1 0 0,0 0-1,0 0 1,0 0 0,0-1-1,0 1 1,1-1 0,-1 1-1,0-1 1,1 0 0,-1 0-1,1 0 1,-1 0 0,1 0-1,0-1 1,-1 1 0,1-1-1,0 0 1,-1 1 0,1-1-1,0-1 1,-1 1 0,1 0-1,0-1 1,-1 1 0,1-1-1,0 0 1,3-1 0,5-2 119,0-1 0,0-1 0,-1 0 1,0 0-1,0-1 0,-1 0 0,14-13 0,-7 4-141,-1 0 0,0-2-1,-1 1 1,-1-2-1,-1 0 1,13-25-1,-20 34-23,-1-1 0,1 1 0,-2-1-1,1 0 1,-1 0 0,-1 0 0,0-1 0,-1 1-1,0 0 1,-1-1 0,0 1 0,0-1-1,-2 1 1,-2-15 0,4 25-19,0-1-1,-1 0 1,1 0 0,-1 1 0,1-1-1,-1 0 1,0 1 0,1-1 0,-1 1-1,0-1 1,0 1 0,0-1 0,0 1-1,-1-1 1,1 1 0,0 0 0,0 0-1,-1 0 1,1 0 0,-1 0 0,1 0-1,-1 0 1,1 0 0,-1 0-1,0 1 1,1-1 0,-1 1 0,0-1-1,0 1 1,1 0 0,-4-1 0,3 2-34,0-1 1,-1 1 0,1 0 0,0 0-1,-1 0 1,1 0 0,0 0 0,0 0 0,0 1-1,0-1 1,0 1 0,0-1 0,0 1-1,0 0 1,1 0 0,-1 0 0,1 0 0,-1 0-1,1 0 1,0 0 0,-2 4 0,-2 7-1433,-1 0 0,2 1 0,-4 18 0,1 18-8685,7-32 3374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2.027"/>
    </inkml:context>
    <inkml:brush xml:id="br0">
      <inkml:brushProperty name="width" value="0.025" units="cm"/>
      <inkml:brushProperty name="height" value="0.025" units="cm"/>
    </inkml:brush>
  </inkml:definitions>
  <inkml:trace contextRef="#ctx0" brushRef="#br0">15 211 18706,'0'0'5738,"0"-10"-3821,0-4-1728,-1-35 922,1 49-1091,0 0-1,0 0 1,0 1-1,0-1 1,0 0 0,0 0-1,0 0 1,0 0 0,0 0-1,0 0 1,-1 0-1,1 0 1,0 0 0,0 0-1,0 0 1,0 0-1,0 0 1,0 0 0,0 0-1,0 0 1,0 0-1,-1 0 1,1 0 0,0 0-1,0-1 1,0 1 0,0 0-1,0 0 1,0 0-1,0 0 1,0 0 0,0 0-1,0 0 1,-7 35 581,3 48-180,4-82-411,1 0-1,-1-1 0,0 1 0,1 0 0,-1-1 1,1 1-1,-1-1 0,1 1 0,0-1 0,-1 1 0,1-1 1,-1 1-1,1-1 0,0 1 0,-1-1 0,1 0 1,0 1-1,0-1 0,-1 0 0,1 0 0,0 0 1,0 1-1,0-1 0,-1 0 0,1 0 0,0 0 0,0 0 1,-1 0-1,1-1 0,0 1 0,0 0 0,-1 0 1,1 0-1,0-1 0,0 1 0,-1 0 0,2-1 1,41-12 97,-33 10-142,40-6-506,-49 9 530,1 0 1,-1 0-1,1 0 1,-1 0-1,1 0 1,-1 0 0,1 1-1,-1-1 1,1 0-1,-1 1 1,0 0 0,1-1-1,-1 1 1,0 0-1,1-1 1,-1 1-1,0 0 1,0 0 0,0 0-1,0 0 1,0 0-1,0 0 1,0 0 0,0 1-1,0-1 1,0 0-1,0 1 1,-1-1-1,1 2 1,0-2 23,-1 1 1,0-1-1,0 0 0,1 0 1,-1 1-1,1-1 0,-1 0 0,1 0 1,-1 1-1,1-1 0,0 0 1,-1 0-1,1 0 0,0 0 1,0 0-1,0 0 0,0 0 1,0 0-1,0 0 0,0-1 0,0 1 1,1 0-1,-1-1 0,2 2 1,-2-3 13,1 1 0,-1 0 0,1-1 1,-1 1-1,0 0 0,1-1 0,-1 0 1,0 1-1,1-1 0,-1 0 1,0 0-1,0 0 0,0 0 0,1 1 1,-1-2-1,0 1 0,-1 0 0,3-2 1,6-10 91,0 0-1,-1-1 1,8-17 0,-12 23-228,15-47-2057,-10-3-5304,-1 10-708,-2 15 1622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2.546"/>
    </inkml:context>
    <inkml:brush xml:id="br0">
      <inkml:brushProperty name="width" value="0.025" units="cm"/>
      <inkml:brushProperty name="height" value="0.025" units="cm"/>
    </inkml:brush>
  </inkml:definitions>
  <inkml:trace contextRef="#ctx0" brushRef="#br0">0 58 16015,'0'0'9887,"11"8"-8275,-7-5-1449,1 1 1,0 0-1,0-1 0,0 0 1,0 0-1,0 0 0,1-1 1,-1 0-1,1 0 0,0 0 1,-1-1-1,1 0 0,0 0 0,0 0 1,0-1-1,0 0 0,0 0 1,0 0-1,0-1 0,-1 0 1,1 0-1,0 0 0,0-1 1,-1 0-1,1 0 0,5-3 1,-6 3-118,-1 0 1,0-1 0,0 1 0,1-1 0,-2 0 0,1-1 0,0 1-1,-1 0 1,1-1 0,-1 0 0,0 0 0,0 0 0,0 0 0,-1 0-1,0-1 1,0 1 0,3-7 0,-5 10-47,0 0 0,0 1 0,-1-1 0,1 1 0,0-1 0,0 1 0,0-1 0,0 1 0,-1-1 0,1 1 0,0-1 0,0 1 0,-1-1 0,1 1 0,0-1 0,-1 1 0,1-1 0,-1 1 0,1 0 0,-1-1 0,1 1 0,-1 0 0,1-1 0,-1 1 0,1 0 0,-1 0 0,1-1 0,-1 1 0,1 0 0,-2 0 0,-26-4 0,-27 11 0,46-4 0,0 1 0,1 0 0,0 1 0,0 0 0,0 0 0,0 1 0,1 0 0,0 0 0,-11 12 0,15-14 0,-1 0 0,0 1 0,1-1 0,0 1 0,0-1 0,1 1 0,-1 0 0,1 0 0,0 0 0,0 0 0,1 1 0,-1-1 0,1 0 0,0 1 0,1-1 0,-1 1 0,1-1 0,1 7 0,0-10 1,0 0-1,0 1 1,0-1-1,0 0 1,0 0 0,1 0-1,-1 0 1,1 0 0,0-1-1,-1 1 1,1 0-1,0-1 1,0 1 0,0-1-1,0 1 1,0-1-1,1 0 1,-1 0 0,0 0-1,0 0 1,1-1-1,-1 1 1,1-1 0,-1 1-1,0-1 1,4 0 0,13 3-16,-1-2 1,27-1 0,-28-1-29,60-1-2491,-64 1-211,1-1-1,-1 0 0,23-8 0,13-8-11534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2.400"/>
    </inkml:context>
    <inkml:brush xml:id="br0">
      <inkml:brushProperty name="width" value="0.025" units="cm"/>
      <inkml:brushProperty name="height" value="0.025" units="cm"/>
    </inkml:brush>
  </inkml:definitions>
  <inkml:trace contextRef="#ctx0" brushRef="#br0">76 0 10282,'0'0'8749,"-1"9"-7617,-13 424 7682,14-432-8804,0 0 1,0 1-1,0-1 1,0 0-1,0 0 1,0 1 0,0-1-1,0 0 1,1 1-1,-1-1 1,0 0-1,1 0 1,-1 0-1,1 0 1,-1 1 0,1-1-1,1 2 1,-1-4-12,-1 1 1,1-1-1,0 1 1,-1-1-1,1 0 1,-1 1-1,0-1 1,1 1-1,-1-1 1,1 0-1,-1 1 1,0-1-1,1 0 1,-1 0 0,0 1-1,0-1 1,0 0-1,0 1 1,1-1-1,-1 0 1,0 0-1,0 0 1,0 1-1,-1-1 1,1 0-1,0 0 1,0 1-1,-1-2 1,0-11-31,0 0 0,-1 0 0,-1 1 1,0-1-1,-1 1 0,0 0 0,-1 0 0,0 0 0,-12-19 1,1-1 12,14 30 109,1-1 1,-1 0-1,1 0 0,0 1 0,0-1 1,0 0-1,1 0 0,-1 0 0,0 0 1,1 0-1,0 0 0,0 0 0,0-4 0,1 6-42,0-1-1,-1 1 0,1 0 0,0-1 0,0 1 1,0 0-1,0 0 0,0 0 0,0 0 0,0 0 1,0 0-1,0 0 0,1 0 0,-1 0 0,0 0 1,1 1-1,-1-1 0,0 0 0,1 1 0,-1 0 1,1-1-1,-1 1 0,1 0 0,-1-1 0,1 1 1,2 0-1,108-5-2098,-111 5 1787,4-1-3523,-5-2-1534,-1-2-2399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2.741"/>
    </inkml:context>
    <inkml:brush xml:id="br0">
      <inkml:brushProperty name="width" value="0.025" units="cm"/>
      <inkml:brushProperty name="height" value="0.025" units="cm"/>
    </inkml:brush>
  </inkml:definitions>
  <inkml:trace contextRef="#ctx0" brushRef="#br0">0 0 14894,'0'0'5221,"68"33"-5765,-35-21-2019,2 1-2049,-2 1-2307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3.113"/>
    </inkml:context>
    <inkml:brush xml:id="br0">
      <inkml:brushProperty name="width" value="0.025" units="cm"/>
      <inkml:brushProperty name="height" value="0.025" units="cm"/>
    </inkml:brush>
  </inkml:definitions>
  <inkml:trace contextRef="#ctx0" brushRef="#br0">68 1 12716,'0'0'12924,"-5"9"-12598,-17 5-332,19-13 11,0 0 0,0 1-1,0-1 1,0 1 0,0 0-1,1 0 1,-1 0 0,1 0-1,-1 1 1,1-1-1,0 1 1,0-1 0,0 1-1,-3 4 1,9-6-112,1 1 0,-1-1 0,0 0 0,1-1 1,-1 1-1,0-1 0,1 1 0,-1-2 0,9 0 0,-7 1-196,13 0-568,1 0 336,0 0 1,32 5-1,-48-4 548,0-1 0,0 1 0,0 0 0,0 0 0,0 1 0,0-1 1,0 1-1,0 0 0,-1 0 0,1 0 0,0 1 0,-1-1 0,0 1 0,0 0 0,0 0 1,0 0-1,0 0 0,3 6 0,-5-8 121,0 1 1,0-1-1,-1 1 1,1-1-1,0 1 1,-1-1 0,1 1-1,-1-1 1,0 1-1,1-1 1,-1 1-1,0 0 1,0-1-1,0 1 1,0-1-1,0 1 1,-1 0-1,1-1 1,0 1-1,-1-1 1,1 1-1,-1-1 1,0 1-1,1-1 1,-1 1-1,-1 1 1,-1 0 142,0 0 0,0-1 1,0 1-1,0-1 0,0 0 0,0 0 1,-1 0-1,1-1 0,-1 1 0,1-1 1,-5 1-1,-8 2 270,0 0 0,-1-1 0,1-1 0,-21-1 0,36-1-620,0 0 0,0 0-1,0 0 1,0 0-1,0 0 1,-1 0 0,1-1-1,0 1 1,0 0-1,0-1 1,0 1-1,0-1 1,0 1 0,0-1-1,0 0 1,0 1-1,0-1 1,0 0 0,-1-1-1,2 1-317,-1 0 0,1 0 0,-1-1 0,1 1 1,0 0-1,-1 0 0,1 0 0,0-1 0,0 1 0,0 0 0,0 0 0,0 0 0,0-1 0,0 1 0,0 0 0,0 0 0,1-1 0,-1 1 0,0 0 0,1 0 0,-1 0 0,1 0 1,0 0-1,-1 0 0,1 0 0,0 0 0,-1 0 0,1 0 0,2-1 0,13-13-6816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3.454"/>
    </inkml:context>
    <inkml:brush xml:id="br0">
      <inkml:brushProperty name="width" value="0.025" units="cm"/>
      <inkml:brushProperty name="height" value="0.025" units="cm"/>
    </inkml:brush>
  </inkml:definitions>
  <inkml:trace contextRef="#ctx0" brushRef="#br0">75 295 12588,'0'0'4746,"-8"10"-1815,0 1-2308,0 0 0,1 0 1,1 1-1,0 0 0,0 0 1,1 0-1,0 1 0,1 0 1,1 0-1,0 0 0,1 0 1,-1 19-1,3-30-589,0-1 0,0 1 1,0-1-1,0 1 0,1-1 0,-1 0 0,1 1 0,-1-1 0,1 1 1,-1-1-1,1 0 0,0 0 0,-1 1 0,1-1 0,0 0 0,0 0 1,0 0-1,0 0 0,0 0 0,0 0 0,0 0 0,1 0 0,-1 0 1,0 0-1,0-1 0,1 1 0,-1-1 0,1 1 0,-1-1 0,0 1 0,1-1 1,-1 0-1,1 1 0,-1-1 0,1 0 0,-1 0 0,1 0 0,-1 0 1,3-1-1,2 0 21,-1 1 0,0-1 0,0-1 0,0 1-1,0-1 1,0 1 0,0-2 0,0 1 0,0 0 0,6-5 0,4-6-18,-1 1 0,0-2-1,-1 0 1,-1-1 0,0 0 0,-1-1 0,0 0 0,-1-1-1,-1 0 1,-1 0 0,6-19 0,-6 12 2,-1-1 0,-1 1 1,-2-1-1,0 0 0,-1 0 1,-2 0-1,-1 0 0,-2-25 0,2 48-41,0 0-1,-1 0 0,1 0 0,0 0 0,0 0 0,-1 0 0,1 0 1,-1 0-1,0 0 0,1 0 0,-1 0 0,0 1 0,0-1 0,0 0 0,0 1 1,-1-1-1,1 0 0,0 1 0,-1 0 0,1-1 0,-1 1 0,1 0 1,-1 0-1,-3-2 0,3 2-5,0 1 0,0 0 0,0 0 0,0 0 0,1 1 0,-1-1 0,0 0 0,0 1 1,0-1-1,0 1 0,1 0 0,-1-1 0,0 1 0,0 0 0,1 0 0,-1 0 0,1 0 0,-1 0 0,1 1 0,-1-1 0,1 0 1,0 1-1,0-1 0,0 1 0,-2 3 0,0-2 5,-64 95 156,60-87 23,0 1 0,1 1 0,0-1 0,1 1 0,1 0 0,-5 22 1,9-34-171,0 0 1,0 0 0,0 1 0,0-1-1,0 0 1,0 0 0,0 0 0,1 0-1,-1 0 1,0 0 0,1 1 0,-1-1-1,1 0 1,-1 0 0,1 0 0,-1 0-1,1 0 1,0-1 0,-1 1 0,1 0-1,0 0 1,0 0 0,0-1 0,0 1-1,0 0 1,0-1 0,0 1 0,0-1-1,0 1 1,0-1 0,0 1 0,0-1-1,0 0 1,0 1 0,0-1 0,0 0-1,0 0 1,2 0 0,56 0 28,-38-1-168,-18 1 91,7-1-86,0 1 1,0 1 0,0 0-1,0 0 1,16 5 0,-23-5 108,-1 0 0,1 0 0,-1 0 1,0 1-1,1-1 0,-1 1 0,0-1 1,0 1-1,0 0 0,0 0 0,0 0 0,0 0 1,-1 0-1,1 0 0,-1 1 0,1-1 1,-1 0-1,0 1 0,0-1 0,0 1 0,0 0 1,-1-1-1,1 1 0,-1-1 0,1 1 0,-1 3 1,1 42 560,-6-22-2453,5-25 1472,-1 0 0,1-1 0,0 1 1,-1 0-1,1 0 0,0 0 0,-1-1 0,1 1 0,-1 0 0,0-1 0,1 1 0,-1 0 0,0-1 0,1 1 0,-1-1 0,0 1 0,1-1 1,-1 1-1,0-1 0,-1 1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4.467"/>
    </inkml:context>
    <inkml:brush xml:id="br0">
      <inkml:brushProperty name="width" value="0.025" units="cm"/>
      <inkml:brushProperty name="height" value="0.025" units="cm"/>
    </inkml:brush>
  </inkml:definitions>
  <inkml:trace contextRef="#ctx0" brushRef="#br0">0 0 5189,'0'0'801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4.912"/>
    </inkml:context>
    <inkml:brush xml:id="br0">
      <inkml:brushProperty name="width" value="0.025" units="cm"/>
      <inkml:brushProperty name="height" value="0.025" units="cm"/>
    </inkml:brush>
  </inkml:definitions>
  <inkml:trace contextRef="#ctx0" brushRef="#br0">127 78 15375,'0'0'7377,"-10"-4"-6154,-34-11-407,42 15-784,0-1-1,0 1 1,0 0-1,0 0 1,-1 0-1,1 0 1,0 0-1,0 1 1,0-1 0,0 1-1,0-1 1,0 1-1,0 0 1,0 0-1,0 0 1,0 0-1,0 0 1,0 0-1,0 0 1,1 1-1,-1-1 1,0 0-1,1 1 1,-1 0-1,1-1 1,0 1-1,0 0 1,-1 0-1,1 0 1,0 0-1,1 0 1,-1 0-1,0 0 1,0 3-1,-2 4 174,0 0 0,1 0 0,0 1 0,0-1 0,0 18 0,2-26-186,1 0-1,-1 0 1,0-1-1,0 1 0,1 0 1,-1 0-1,1 0 1,-1-1-1,0 1 0,1 0 1,0-1-1,-1 1 1,1 0-1,-1-1 0,1 1 1,0-1-1,-1 1 1,1-1-1,0 1 0,-1-1 1,1 0-1,0 1 1,0-1-1,0 0 0,-1 1 1,1-1-1,0 0 1,0 0-1,0 0 0,0 0 1,-1 0-1,1 0 1,0 0-1,0 0 0,0 0 1,0 0-1,-1 0 1,1-1-1,1 1 0,38-12 538,-27 4-469,-1 0-1,0-1 1,0 0-1,-1-1 1,17-19 0,-23 24 13,-1 0 1,1-1 0,-1 0 0,0 0 0,0 0 0,-1-1 0,0 1 0,0-1 0,0 0 0,-1 0 0,0 0 0,0 0 0,1-12 0,-23 53 5,13-16-61,1 1-1,1-1 0,1 1 0,1 0 1,0 0-1,0 27 0,3-45-44,0-1 0,0 1-1,0-1 1,0 1 0,0 0-1,0-1 1,0 1 0,1-1-1,-1 1 1,0-1 0,0 1-1,1 0 1,-1-1 0,0 1 0,0-1-1,1 1 1,-1-1 0,1 0-1,-1 1 1,0-1 0,1 1-1,-1-1 1,1 0 0,-1 1 0,1-1-1,-1 0 1,1 1 0,-1-1-1,1 0 1,0 0 0,-1 0-1,1 1 1,-1-1 0,2 0 0,28-4-689,-21 1-376,-1 0 1,1-1-1,0 0 1,10-7-1,9-14-6563,-3-4-6764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7.218"/>
    </inkml:context>
    <inkml:brush xml:id="br0">
      <inkml:brushProperty name="width" value="0.025" units="cm"/>
      <inkml:brushProperty name="height" value="0.025" units="cm"/>
    </inkml:brush>
  </inkml:definitions>
  <inkml:trace contextRef="#ctx0" brushRef="#br0">117 154 12268,'4'-13'1385,"0"-1"1,-1 0-1,0 1 1,-1-1 0,-1 0-1,0 0 1,-1 0-1,-1-16 1,1 29-1347,0 1 0,0-1 0,0 1 0,-1-1 0,1 0 0,0 1 0,0-1 0,0 1-1,0-1 1,-1 1 0,1-1 0,0 1 0,0-1 0,-1 1 0,1-1 0,0 1 0,-1 0 0,1-1 0,-1 1 0,1-1 0,0 1 0,-1 0 0,1-1-1,-1 1 1,1 0 0,-1 0 0,1-1 0,-1 1 0,1 0 0,-1 0 0,0 0 0,1 0 0,-1 0 0,1 0 0,-1 0 0,1 0 0,-1 0 0,1 0-1,-1 0 1,0 0 0,1 0 0,-1 0 0,1 0 0,-1 0 0,0 1 0,-1 0-21,1-1 1,-1 1-1,0 0 0,1 0 0,-1 0 1,1 1-1,-1-1 0,1 0 1,-1 0-1,1 1 0,0-1 0,-2 3 1,-7 18 254,1 1 1,1 0 0,0 0 0,2 1-1,1 0 1,-3 40 0,-1-7 506,1 13-393,2 0 1,6 97 0,1-80-67,-17-429-695,15 310 315,3-35-64,-2 66 119,0 1 0,0-1 0,0 1 0,0-1 0,0 1-1,0-1 1,0 1 0,0-1 0,1 1 0,-1 0 0,0-1-1,0 1 1,1-1 0,-1 1 0,0-1 0,1 1-1,-1 0 1,0-1 0,1 1 0,-1 0 0,1 0 0,-1-1-1,0 1 1,1 0 0,-1 0 0,1-1 0,-1 1 0,1 0-1,-1 0 1,1 0 0,-1 0 0,1 0 0,-1 0 0,1 0-1,-1 0 1,1 0 0,-1 0 0,1 0 0,-1 0-1,1 0 1,-1 0 0,0 0 0,1 0 0,-1 0 0,1 1-1,-1-1 1,1 0 0,-1 0 0,1 1 0,-1-1 0,0 0-1,1 1 1,-1-1 0,0 0 0,1 1 0,-1-1 0,0 0-1,1 1 1,-1 0 0,27 28-19,-23-24 40,-2-2-10,1 0 0,-1 0 0,1 0 0,0-1 0,0 1 0,1-1 0,-1 1 0,0-1 0,1 0 0,-1 0 0,1-1 0,0 1 0,0-1 0,-1 0 0,1 0 0,0 0 0,0 0 0,0 0 0,0-1 0,0 0 0,0 0 0,0 0 0,0-1 0,0 1 0,0-1 0,5-1 0,-2-1 14,-1 0 1,0 0-1,1-1 1,-1 0 0,-1 0-1,1-1 1,-1 1-1,1-1 1,-1 0 0,-1-1-1,1 1 1,-1-1-1,0 0 1,4-7 0,1-2 178,-1-1 1,-1-1 0,0 1 0,-1-1-1,-1 0 1,-1-1 0,0 1-1,-1-1 1,1-34 0,-23 95-249,2 26 88,2 1 0,4 1 0,-4 129 0,15-208-91,1-9-507,-1 0 0,-1 1 0,-1-1 1,0 0-1,-1 1 0,-8-23 0,-70-133 948,81 172-351,1 0-1,-1-1 1,0 1-1,1 0 1,-1-1 0,1 1-1,-1 0 1,1-1-1,-1 1 1,0 0 0,1 0-1,-1 0 1,1 0-1,-1-1 1,1 1 0,-1 0-1,1 0 1,-1 0-1,1 0 1,-1 0-1,1 0 1,-1 0 0,1 0-1,-1 0 1,1 0-1,-1 0 1,1 1 0,-1-1-1,1 0 1,-1 0-1,1 1 1,20 3-57,83 17-667,-33-18-7700,-37-5-2521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7.920"/>
    </inkml:context>
    <inkml:brush xml:id="br0">
      <inkml:brushProperty name="width" value="0.025" units="cm"/>
      <inkml:brushProperty name="height" value="0.025" units="cm"/>
    </inkml:brush>
  </inkml:definitions>
  <inkml:trace contextRef="#ctx0" brushRef="#br0">52 1 17777,'0'0'3043,"0"3"-278,-2 85 1872,-6 47-2697,6-104-1753,2-30-181,-1 0 1,1 0 0,0 0-1,0 0 1,0-1 0,0 1-1,0 0 1,1 0 0,-1 0-1,0 0 1,0-1 0,0 1-1,1 0 1,-1 0 0,0 0-1,1-1 1,-1 1 0,1 0-1,-1-1 1,1 1 0,-1 0-1,1-1 1,-1 1-1,1-1 1,0 1 0,-1-1-1,2 1 1,0 0 5,0 0-1,0-1 1,-1 0-1,1 1 0,0-1 1,0 0-1,0 0 1,0 0-1,0 0 1,0 0-1,0-1 1,2 0-1,66-26 149,-43 16-164,-18 8-17,1 0-1,0 0 1,0 1 0,0 1-1,-1-1 1,2 2 0,-1-1-1,11 2 1,-18-1 14,-1 1 0,0-1 1,0 1-1,1-1 0,-1 1 0,0 0 0,0 0 1,0 0-1,0 0 0,0 0 0,0 0 1,0 1-1,0-1 0,-1 1 0,1-1 0,0 1 1,-1 0-1,1 0 0,-1-1 0,0 1 1,0 0-1,0 0 0,1 0 0,-2 1 1,1-1-1,0 0 0,0 0 0,-1 0 0,1 1 1,-1-1-1,0 0 0,0 0 0,0 1 1,0-1-1,0 0 0,0 1 0,0-1 0,-1 0 1,1 0-1,-2 3 0,1-1 44,-1 0-1,0 0 1,0 0-1,0 0 1,-1 0-1,1 0 1,-1-1-1,0 1 1,0-1-1,0 0 1,0 0-1,0 0 1,-1-1-1,1 1 1,-1-1-1,0 1 0,0-1 1,0 0-1,-7 2 1,-10 4 494,0-1 0,-32 7-1,-29-2-436,79-11-95,0 0 0,0-1 0,0 0 1,0 0-1,-1 0 0,1 0 0,0 0 0,0-1 1,0 0-1,0 1 0,0-1 0,0 0 1,0 0-1,0-1 0,1 1 0,-1 0 0,0-1 1,1 0-1,-1 0 0,1 0 0,-1 0 1,1 0-1,-2-3 0,3 5-101,1-1 1,-1 0-1,1 0 1,-1 0-1,1 1 0,0-1 1,0 0-1,-1 0 1,1 0-1,0 0 0,0 0 1,0 0-1,0 0 1,0 1-1,0-1 0,0 0 1,0 0-1,0 0 1,1 0-1,-1 0 0,0 0 1,1 0-1,-1 1 1,0-1-1,1 0 0,-1 0 1,1 1-1,-1-1 1,1 0-1,0 0 1,-1 1-1,1-1 0,-1 1 1,1-1-1,0 0 1,0 1-1,-1 0 0,1-1 1,2 0-1,39-8-7575,-26 6 4839,14-4-4268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8.278"/>
    </inkml:context>
    <inkml:brush xml:id="br0">
      <inkml:brushProperty name="width" value="0.025" units="cm"/>
      <inkml:brushProperty name="height" value="0.025" units="cm"/>
    </inkml:brush>
  </inkml:definitions>
  <inkml:trace contextRef="#ctx0" brushRef="#br0">44 25 19891,'0'0'3096,"8"-4"-101,-5 3-2845,3-3 333,0 1 1,1 1-1,0-1 1,0 1-1,0 0 1,8-1-1,-13 3-423,0 0 0,-1 0 1,1 0-1,0 0 0,0 0 0,0 0 1,0 1-1,0-1 0,-1 0 0,1 1 1,0 0-1,0-1 0,-1 1 0,1 0 1,-1 0-1,1 0 0,0 0 0,-1 0 1,0 0-1,1 1 0,-1-1 0,0 0 1,1 1-1,-1-1 0,0 1 0,0-1 1,0 1-1,-1 0 0,1-1 0,0 1 1,0 0-1,-1-1 0,1 1 0,0 3 1,0 0-38,0 1 1,-1 0-1,1-1 1,-1 1-1,0-1 0,0 1 1,-1 0-1,0-1 1,0 1-1,0-1 1,0 1-1,-1-1 1,0 0-1,0 0 1,-1 0-1,1 0 1,-1 0-1,-5 6 1,-6 6 120,0 0-1,-1-1 1,-26 20 0,-3 6-23,43-42-121,1 0 0,-1 0 0,1 0 0,0 1 0,-1-1 0,1 0 0,0 0 0,-1 1 0,1-1 0,0 0 0,0 1 0,-1-1 0,1 0 0,0 1 0,0-1 0,-1 1 0,1-1 0,0 0 0,0 1 0,0-1 0,0 1 0,0-1 0,0 1 0,0-1 0,0 0 0,0 1 0,0-1 0,0 1 0,0-1 0,0 1 0,0-1 0,0 0 0,0 1 0,0-1 0,0 1 0,1-1 0,-1 1 0,18 2 0,27-10 0,-27 3-81,0-1 1,0-2-1,0 1 0,-1-2 0,0 0 1,-1-2-1,27-18 0,-31 8-5197,-15 4-4786,-8 5-1494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8.619"/>
    </inkml:context>
    <inkml:brush xml:id="br0">
      <inkml:brushProperty name="width" value="0.025" units="cm"/>
      <inkml:brushProperty name="height" value="0.025" units="cm"/>
    </inkml:brush>
  </inkml:definitions>
  <inkml:trace contextRef="#ctx0" brushRef="#br0">0 20 12876,'0'0'14798,"72"0"-14766,-38 0-897,2 0-1473,-2-2-1537,2-5-1827,-4-4-4163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48.405"/>
    </inkml:context>
    <inkml:brush xml:id="br0">
      <inkml:brushProperty name="width" value="0.025" units="cm"/>
      <inkml:brushProperty name="height" value="0.025" units="cm"/>
    </inkml:brush>
  </inkml:definitions>
  <inkml:trace contextRef="#ctx0" brushRef="#br0">41 63 21332,'0'0'11056,"11"5"-10725,36 14-283,-45-19-48,1 0 0,-1 0 0,1 0 0,-1 0 0,1-1 0,-1 1 0,0-1 0,1 1 0,-1-1 0,1 0 0,-1 0 0,0 0 0,0 0 0,1 0 0,-1-1 0,0 1 0,0-1 0,0 1 0,-1-1 0,1 0 0,3-3 0,-1 0 0,0 0 0,1 0 0,-2-1 0,1 0 0,-1 0 0,3-6 0,-5 11 0,-1 1 0,0-1 0,0 1 0,1-1 0,-1 1 0,0-1 0,0 1 0,1-1 0,-1 0 0,0 1 0,0-1 0,0 1 0,0-1 0,0 0 0,0 1 0,0-1 0,0 1 0,0-1 0,0 0 0,0 1 0,-1-1 0,1 1 0,0-1 0,0 1 0,-1-1 0,1 1 0,0-1 0,0 1 0,-1-1 0,1 1 0,-1-1 0,-18 1 0,-23 20 0,24-6 0,2 1 0,-28 31 0,40-41 0,0-1 0,0 1 0,1 0 0,-1 0 0,1 0 0,0 0 0,1 0 0,0 1 0,-1-1 0,2 1 0,-1 0 0,1 0 0,0 0 0,0-1 0,0 13 0,1-17-13,1 0-1,-1 0 1,1 0-1,-1 0 1,1-1-1,-1 1 1,1 0-1,0 0 1,-1-1 0,1 1-1,0 0 1,0-1-1,0 1 1,-1-1-1,1 1 1,0-1 0,0 1-1,0-1 1,0 0-1,0 1 1,0-1-1,0 0 1,0 0-1,0 0 1,0 0 0,0 1-1,2-2 1,34 1-1599,-29-1 840,0 1-855,-1-1 1,1 0-1,0-1 0,0 0 1,-1 0-1,11-5 0,17-9-7704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2.886"/>
    </inkml:context>
    <inkml:brush xml:id="br0">
      <inkml:brushProperty name="width" value="0.025" units="cm"/>
      <inkml:brushProperty name="height" value="0.025" units="cm"/>
    </inkml:brush>
  </inkml:definitions>
  <inkml:trace contextRef="#ctx0" brushRef="#br0">72 0 11979,'0'0'17713,"-15"58"-15855,3-31-641,-2 1-1217,3 0 0,0 3 0,6-2 0,2 0 0,3-3-545,0-2-2209,0-3-1666,0-8-2147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8.995"/>
    </inkml:context>
    <inkml:brush xml:id="br0">
      <inkml:brushProperty name="width" value="0.025" units="cm"/>
      <inkml:brushProperty name="height" value="0.025" units="cm"/>
    </inkml:brush>
  </inkml:definitions>
  <inkml:trace contextRef="#ctx0" brushRef="#br0">137 277 13261,'0'0'13127,"-9"9"-12220,6-5-853,-41 47 937,41-47-877,0 1 1,0 0-1,0 0 1,0 0-1,1 1 1,0-1-1,0 1 1,0-1-1,1 1 1,0 0-1,-1 8 0,2-13-109,1-1 0,-1 1 0,0-1 0,0 1-1,1-1 1,-1 1 0,0-1 0,0 1-1,1-1 1,-1 1 0,1-1 0,-1 0 0,0 1-1,1-1 1,-1 0 0,1 1 0,-1-1 0,1 0-1,-1 0 1,1 1 0,-1-1 0,1 0-1,-1 0 1,1 0 0,-1 0 0,1 0 0,-1 0-1,1 0 1,-1 1 0,1-2 0,-1 1-1,1 0 1,0 0 0,-1 0 0,1 0 0,-1 0-1,1 0 1,-1-1 0,1 1 0,-1 0 0,1 0-1,-1-1 1,1 1 0,24-12 169,9-23-57,-31 30-259,1 0 1,0 0-1,1 0 1,-1 1 0,1 0-1,0 0 1,0 0-1,0 0 1,8-4 0,-12 11 3,0-1 1,0 1 0,-1-1 0,1 1 0,-1 0 0,0-1 0,1 1 0,-1-1-1,0 1 1,-1 4 0,1-4 55,-3 74 693,-3-1 0,-4 0 0,-2 0 1,-5-1-1,-30 90 0,46-163-581,-28 69 263,28-69-286,0 1-1,-1-1 1,1 1-1,0-1 1,-1 0 0,1 1-1,-1-1 1,0 0-1,0 0 1,0 0-1,0-1 1,0 1-1,0 0 1,0-1 0,-1 1-1,1-1 1,0 0-1,-1 0 1,1 1-1,-1-2 1,0 1 0,1 0-1,-5 0 1,6-1-3,0-1-1,1 1 1,-1 0 0,0-1 0,0 1 0,1-1 0,-1 0-1,1 1 1,-1-1 0,0 1 0,1-1 0,-1 0 0,1 1 0,-1-1-1,1 0 1,0 0 0,-1 1 0,1-1 0,0 0 0,0 0-1,-1 0 1,1 1 0,0-1 0,0 0 0,0 0 0,0 0 0,0-1-1,-1-30 40,2 25-39,0-11-12,1-1 0,1 0 0,0 1 0,2 0-1,0-1 1,1 2 0,1-1 0,17-31-1,91-132-103,-79 129 101,6-10 9,87-136-19,-110 166 15,-2-1 0,-2-1 0,-1 0 0,12-44 0,-24 72-3,-1 1 1,0 0-1,-1 0 0,1-1 1,-1 1-1,0-9 1,0 14 5,0-1 0,0 0 0,-1 0-1,1 1 1,0-1 0,0 0 0,-1 0 0,1 1 0,0-1 0,-1 0 0,1 1 0,-1-1 0,1 0 0,-1 1 0,1-1 0,-1 1 0,0-1-1,1 1 1,-1-1 0,0 1 0,1-1 0,-1 1 0,0 0 0,1-1 0,-1 1 0,0 0 0,0 0 0,1-1 0,-1 1 0,0 0-1,0 0 1,0 0 0,1 0 0,-1 0 0,0 0 0,0 0 0,0 0 0,1 1 0,-1-1 0,0 0 0,0 0 0,1 1 0,-1-1 0,0 0-1,1 1 1,-1-1 0,0 1 0,1-1 0,-2 2 0,-5 2-1,1 0 0,0 0 0,0 1 0,0 0-1,0 1 1,1-1 0,0 1 0,0 0 0,0 0 0,-4 8 0,-39 74 238,44-80-199,3-6-31,-57 128 805,53-117-734,1 0 1,1 1 0,0 0 0,0-1 0,1 1 0,1 0-1,1 1 1,0 13 0,1-26-246,-1 0 1,1 0 0,0 0-1,-1 0 1,1 0-1,0 0 1,0-1-1,0 1 1,0 0-1,1-1 1,-1 1-1,0 0 1,1-1-1,-1 1 1,1-1-1,0 0 1,-1 0-1,1 0 1,0 1-1,0-1 1,-1-1-1,1 1 1,0 0-1,0 0 1,0-1-1,0 1 1,0-1-1,0 0 1,0 0-1,3 1 1,2-1-977,0 1 1,0-1 0,0-1 0,0 1 0,0-1-1,0 0 1,0-1 0,7-2 0,14-9-11449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49.339"/>
    </inkml:context>
    <inkml:brush xml:id="br0">
      <inkml:brushProperty name="width" value="0.025" units="cm"/>
      <inkml:brushProperty name="height" value="0.025" units="cm"/>
    </inkml:brush>
  </inkml:definitions>
  <inkml:trace contextRef="#ctx0" brushRef="#br0">37 1 18674,'0'0'7591,"-32"48"-4260,28-36-1505,4-3-481,0-5-1345,2-4 0,8 0 0,1-3-609,-3-11-2818,-1-2-5061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50.726"/>
    </inkml:context>
    <inkml:brush xml:id="br0">
      <inkml:brushProperty name="width" value="0.025" units="cm"/>
      <inkml:brushProperty name="height" value="0.025" units="cm"/>
    </inkml:brush>
  </inkml:definitions>
  <inkml:trace contextRef="#ctx0" brushRef="#br0">196 224 12492,'1'-4'750,"0"0"0,0-1 0,-1 1 0,0 0 1,1-1-1,-1 1 0,-1 0 0,1-1 0,-1 1 0,0 0 0,-2-7 1,2 9-568,0 0 0,-1 0 1,1 1-1,-1-1 0,1 1 1,-1-1-1,0 1 1,0 0-1,0 0 0,1 0 1,-1 0-1,0 0 0,0 0 1,-1 0-1,1 1 1,0-1-1,0 1 0,0-1 1,0 1-1,0 0 0,-1 0 1,1 0-1,0 0 1,-3 1-1,-1-1-84,1 1 1,-1 0-1,1 1 1,-1-1-1,1 1 0,0 0 1,0 0-1,-1 1 1,2-1-1,-1 1 0,0 1 1,0-1-1,1 0 1,0 1-1,0 0 1,0 0-1,0 0 0,1 1 1,-1-1-1,1 1 1,-3 7-1,0-2 72,0 0 1,2 0 0,-1 0-1,1 1 1,1 0-1,0 0 1,0 0-1,1 0 1,-1 21-1,3-31-160,0 0-1,0 0 0,0 0 1,0 0-1,1 0 0,-1 0 0,0 0 1,1 0-1,-1 1 0,1-1 1,-1 0-1,1-1 0,-1 1 0,1 0 1,0 0-1,0 0 0,-1 0 1,1 0-1,0-1 0,0 1 0,0 0 1,0-1-1,0 1 0,0-1 1,0 1-1,0-1 0,0 1 0,0-1 1,0 0-1,0 1 0,0-1 1,0 0-1,0 0 0,0 0 0,0 0 1,1 0-1,-1 0 0,0 0 1,0 0-1,0 0 0,0-1 0,1 1 1,5-1 32,0-1-1,0 1 1,0-1 0,0-1 0,12-5 0,5-7-1,0-1 1,-1 0 0,-1-2 0,-1-1-1,0 0 1,-1-2 0,-2 0-1,0-1 1,-1-1 0,-1-1-1,-1 0 1,12-29 0,-25 49-27,0 0 1,0 0-1,-1 0 1,1 0-1,-1 0 0,0 0 1,-1 0-1,1 0 1,-1-1-1,1 1 1,-1 0-1,-1-6 0,0 10-18,0 0 0,1 0 0,-1 0 0,0 1 0,1-1 0,-1 0 0,0 0 0,0 0 0,1 1 0,-1-1-1,0 0 1,1 1 0,-1-1 0,1 0 0,-1 1 0,0-1 0,1 1 0,-1-1 0,1 1 0,-1 0 0,1-1-1,-1 2 1,-12 19 10,0 2-1,2-1 0,1 1 0,1 1 1,-12 46-1,11-36 19,4-14 55,1-7 55,0 0-1,1 0 0,1 1 0,0 0 0,1-1 0,1 1 0,0 0 0,1 16 0,0-29-135,0 0 0,1 0 0,-1 0 0,0-1 0,0 1 0,1 0 0,-1 0 0,1 0 0,-1-1 0,1 1 0,-1 0 0,1 0 0,0-1 0,-1 1 0,1 0 0,0-1 0,-1 1 0,1-1 0,0 1 0,0-1 0,0 1 0,-1-1 0,1 0 0,0 1 0,0-1 0,1 0 0,31-1 0,-23-1 0,0-1 0,-1-1 0,1 0 0,9-4 0,-1-3 0,-1 0 0,0 0 0,-1-2 0,0 0 0,-1-1 0,0 0 0,-1-2 0,-1 1 0,0-2 0,-2 1 0,1-2 0,-2 1 0,-1-2 0,11-27 0,-16 16 0,-4 30 0,0 0 0,0 0 0,0-1 0,0 1 0,0 0 0,0 0 0,0-1 0,0 1 0,-1 0 0,1 0 0,0-1 0,0 1 0,0 0 0,0 0 0,-1 0 0,1-1 0,0 1 0,0 0 0,-1 0 0,1 0 0,0 0 0,0-1 0,0 1 0,-1 0 0,1 0 0,0 0 0,-1 0 0,1 0 0,0 0 0,0 0 0,-1 0 0,1 0 0,0 0 0,0 0 0,-1 0 0,1 0 0,0 0 0,-1 0 0,1 0 0,0 0 0,0 0 0,-1 0 0,1 1 0,0-1 0,-4 2 0,0 1 0,1-1 0,-1 1 0,1 0 0,0 0 0,0 0 0,0 1 0,1-1 0,-5 7 0,4-5 0,-18 26 0,1 1 0,2 0 0,1 2 0,-25 69 0,42-102-3,-1 0 0,1 0 0,-1 0 0,1 0 0,0 0 0,0 0 1,-1 0-1,1 0 0,0 0 0,0 1 0,0-1 0,0 0 0,0 0 0,0 0 0,1 0 0,-1 0 0,0 0 0,1 0 0,-1 0 0,0 0 1,1 0-1,-1 0 0,1 0 0,0 0 0,-1 0 0,1 0 0,0 0 0,0 0 0,-1-1 0,2 2 0,0-1-23,0-1 0,1 1 0,-1-1 0,0 0 0,0 1 0,0-1 0,1 0 0,-1-1 0,0 1 0,0 0-1,0 0 1,0-1 0,1 1 0,1-2 0,8-2-453,-1-1 0,0 0 0,0 0 0,18-14 0,-19 11-2456,-1 0 0,0-1 0,12-15 1,2-5-6633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51.096"/>
    </inkml:context>
    <inkml:brush xml:id="br0">
      <inkml:brushProperty name="width" value="0.025" units="cm"/>
      <inkml:brushProperty name="height" value="0.025" units="cm"/>
    </inkml:brush>
  </inkml:definitions>
  <inkml:trace contextRef="#ctx0" brushRef="#br0">86 1 17264,'0'0'10069,"-10"9"-9819,4-3-230,-36 38 67,39-40-84,0 0 1,0 0-1,0 1 0,1-1 0,0 0 1,0 1-1,0 0 0,0-1 1,1 1-1,-1 0 0,1 0 1,0 7-1,1-11-12,1 0-1,0 1 1,0-1 0,0 0-1,-1 0 1,1 0 0,0 0-1,0 0 1,1-1 0,-1 1-1,0 0 1,0 0 0,0-1-1,1 1 1,-1 0 0,0-1-1,0 1 1,1-1 0,-1 0 0,0 0-1,1 1 1,-1-1 0,1 0-1,-1 0 1,0 0 0,1 0-1,-1 0 1,0-1 0,3 1-1,47-4-1080,-49 4 997,6-1-32,-5 0 80,-1 1-1,1-1 1,0 1 0,0 0 0,0 0 0,0 0-1,0 0 1,0 1 0,5 0 0,-7 0 69,0 0 0,0 0 0,0 0 0,0 0 0,0 0 0,0 0-1,0 0 1,-1 0 0,1 1 0,0-1 0,-1 0 0,1 0 0,-1 1 0,0-1 0,1 0 0,-1 1 0,0-1 0,0 0 0,1 1 0,-1-1 0,0 0 0,0 1 0,-1-1 0,1 2 0,0 6 354,-1-1 0,0 0 0,-1 0 0,1 0-1,-1 0 1,-1 0 0,0 0 0,-6 12 0,8-17-249,0 0-1,-1 0 0,0 0 0,0 0 0,0 0 0,0 0 0,0-1 0,-1 1 0,1-1 0,-1 0 0,0 0 0,1 0 0,-1 0 0,0 0 0,0 0 0,0-1 1,-1 0-1,1 1 0,0-1 0,0 0 0,-1-1 0,1 1 0,-5 0 0,6-1-181,0-1 0,1 1 0,-1 0 0,0-1 1,1 1-1,-1-1 0,1 0 0,-1 0 0,1 0 0,-1 1 0,1-1 0,0 0 0,-1-1 0,1 1 1,0 0-1,0 0 0,0 0 0,0-1 0,0 1 0,0-1 0,-1-2 0,-1 0-548,1 0 0,1-1 0,-1 1 0,0-1 0,1 1 1,-1-10-1,1 1-6809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52.232"/>
    </inkml:context>
    <inkml:brush xml:id="br0">
      <inkml:brushProperty name="width" value="0.025" units="cm"/>
      <inkml:brushProperty name="height" value="0.025" units="cm"/>
    </inkml:brush>
  </inkml:definitions>
  <inkml:trace contextRef="#ctx0" brushRef="#br0">418 0 16720,'0'0'7159,"-10"6"-5019,-8 6-1531,0 0-1,0 2 1,1 0-1,-22 25 1,-66 81 341,47-51-416,24-32-323,18-21-232,1 0 0,1 1 0,0 0 0,2 1 0,-18 31 1,46-59-3141,15-22 1606,-1 0 0,33-50-1,44-80 884,-38 54 2065,-49 84-496,-20 24-885,0 0 1,0 0-1,0 0 0,0 0 0,1 0 1,-1-1-1,0 1 0,0 0 1,0 0-1,0 0 0,0 0 0,1 0 1,-1 0-1,0 0 0,0 0 1,0 0-1,0 0 0,1 0 0,-1 0 1,0 0-1,0 0 0,0 0 1,0 0-1,1 0 0,-1 0 0,0 0 1,0 0-1,0 0 0,0 0 1,0 0-1,1 0 0,-1 0 0,0 0 1,0 1-1,0-1 0,0 0 1,0 0-1,0 0 0,1 0 0,-1 0 1,0 0-1,0 1 0,0-1 1,0 0-1,0 0 0,0 0 0,0 0 1,0 0-1,0 1 0,0-1 1,0 0-1,0 0 0,1 0 0,-1 0 1,0 1-1,0-1 0,0 0 1,0 0-1,-1 0 0,1 0 0,0 0 1,0 1-1,0 6 49,-1-1-1,-1 1 1,1 0-1,-1-1 1,-5 12-1,-43 97 26,22-54 2127,-36 115-1,62-167-2063,0 1-1,0 0 1,1 0-1,0 0 1,2 18 0,-1-27-155,0-1 0,0 1 1,0 0-1,0-1 0,0 1 1,0-1-1,0 1 1,1-1-1,-1 0 0,0 1 1,0-1-1,1 1 0,-1-1 1,0 1-1,1-1 0,-1 1 1,0-1-1,1 0 0,-1 1 1,0-1-1,1 0 1,-1 1-1,1-1 0,-1 0 1,1 0-1,-1 1 0,1-1 1,-1 0-1,1 0 0,-1 0 1,1 0-1,-1 0 1,1 0-1,-1 0 0,1 0 1,-1 0-1,1 0 0,-1 0 1,1 0-1,-1 0 0,2 0 1,-1-1-46,1 1 1,-1 0-1,0-1 0,1 1 1,-1-1-1,0 0 1,1 1-1,-1-1 0,0 0 1,0 0-1,0 0 1,1 0-1,-1 0 0,0 0 1,1-1-1,1-6-48,1 1 1,-1-1-1,0 0 0,-1 0 0,0 0 0,0 0 1,-1 0-1,0-1 0,0-11 0,0-2 119,-2 0 0,-4-32-1,5 52-20,0 0-1,-1 0 0,1 0 0,0 0 1,-1 0-1,0 0 0,1 1 0,-1-1 1,0 0-1,0 0 0,0 1 0,0-1 0,0 0 1,0 1-1,0-1 0,-1 1 0,1-1 1,-1 1-1,1 0 0,-1 0 0,1-1 1,-3 0-1,4 2-2,-1 0 0,1 0 0,-1 0 0,1 0 0,-1 0 0,1 0 1,-1 0-1,0 0 0,1 0 0,-1 0 0,1 1 0,-1-1 0,1 0 0,-1 0 0,1 0 0,-1 1 1,1-1-1,-1 0 0,1 1 0,0-1 0,-1 0 0,1 1 0,-1-1 0,1 0 0,0 1 0,-1-1 1,1 1-1,-8 27-65,7-20 74,0-1 1,1 1-1,0 0 1,0 0-1,1 0 1,0 0-1,1 0 1,2 8-1,-3-13 11,0-1 0,0 0 0,1 0 0,-1 0 0,1 0 0,-1 0 0,1-1 0,0 1 0,0 0 0,0-1 0,0 1 0,0-1 0,0 0 0,0 1 0,0-1 0,1 0 0,-1 0 0,0-1 0,1 1 0,-1 0-1,1-1 1,-1 1 0,1-1 0,-1 0 0,1 0 0,-1 0 0,1 0 0,-1-1 0,5 0 0,2-1 53,-1 0 1,0 0-1,1-1 1,-1 0-1,0-1 1,0 0-1,-1 0 1,1 0-1,-1-1 0,0 0 1,0-1-1,-1 1 1,10-12-1,-4 4-42,-1 0-1,0 0 1,-1-1 0,0-1-1,14-30 1,-36 73 228,1 2 0,1-1 0,1 1 0,-8 59 1,17-89-249,0 1 0,0-1 0,0 0 0,0 1 0,0-1 0,0 0 0,0 1 0,0-1 0,0 0 0,0 1 0,0-1 0,0 0 0,0 1 0,1-1 0,-1 0 0,0 1 0,0-1 0,0 0 0,0 0 0,1 1 0,-1-1 0,0 0 0,0 0 0,1 1 0,-1-1 0,0 0 0,0 0 0,1 1 0,-1-1 0,0 0 0,1 0 0,-1 0 0,0 0 0,1 0 0,-1 0 0,0 0 0,1 1 0,-1-1 0,0 0 0,1 0 0,17-7 345,14-17 71,-4-8-423,-1-1 0,-2-2 0,31-57 0,-53 94-73,-3 11-121,-5 15-393,-2-7-164,-16 56-3593,18-26-4756,6-38 1407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52.591"/>
    </inkml:context>
    <inkml:brush xml:id="br0">
      <inkml:brushProperty name="width" value="0.025" units="cm"/>
      <inkml:brushProperty name="height" value="0.025" units="cm"/>
    </inkml:brush>
  </inkml:definitions>
  <inkml:trace contextRef="#ctx0" brushRef="#br0">127 0 20852,'0'0'4911,"-9"1"-3341,2 1-1443,-1-1 0,2 1 1,-1 0-1,0 1 0,-11 5 1,16-7-124,-1 0 1,1 0 0,0 1-1,-1-1 1,1 1-1,0 0 1,0 0 0,0 0-1,0-1 1,1 2 0,-1-1-1,0 0 1,1 0 0,0 0-1,-1 1 1,1-1 0,0 1-1,0-1 1,0 1-1,1 0 1,-1-1 0,1 1-1,-1 3 1,28-6-1345,-12 0 907,0 1 0,1 0 0,-1 1 0,0 1 0,16 5 0,-27-7 425,-1 0 0,1 1-1,-1-1 1,1 1 0,-1 0 0,0 0 0,0 0-1,0 1 1,0-1 0,0 1 0,4 4 0,-6-5 67,0 0 1,0 0-1,0 0 1,0 0-1,0 0 1,0 0-1,0 1 1,-1-1-1,1 0 1,-1 0-1,0 1 1,0-1-1,0 0 1,0 1-1,0-1 1,0 0-1,0 1 1,-1-1-1,1 0 1,-2 4-1,-1 0 287,0-1-1,0 0 0,0 0 1,-1 0-1,1 0 0,-1 0 0,0-1 1,-1 0-1,1 0 0,-1 0 0,0 0 1,0-1-1,-6 4 0,-5 3 468,-1-1-1,-33 13 0,47-21-816,-1 1 0,1-1-1,-1 0 1,0 0 0,1-1 0,-1 1-1,0-1 1,1 1 0,-1-1 0,0 0-1,-7-2 1,10 2-62,0 0-1,1-1 1,-1 1 0,0 0-1,0-1 1,1 1-1,-1-1 1,0 1-1,1-1 1,-1 0 0,0 1-1,1-1 1,-1 1-1,1-1 1,-1 0 0,1 0-1,-1 1 1,1-1-1,0 0 1,-1-1 0,0-1-246,1 1 0,0 0 1,0-1-1,0 1 0,0-1 1,0 1-1,0 0 0,0-1 1,1 1-1,1-5 0,2-2-1145,0-1 0,1 0 0,0 1 0,1 0 0,0 0 0,9-10 0,0-1-1780,15-21-4034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52.935"/>
    </inkml:context>
    <inkml:brush xml:id="br0">
      <inkml:brushProperty name="width" value="0.025" units="cm"/>
      <inkml:brushProperty name="height" value="0.025" units="cm"/>
    </inkml:brush>
  </inkml:definitions>
  <inkml:trace contextRef="#ctx0" brushRef="#br0">129 1 17168,'0'0'11819,"-1"14"-10377,-8 33-858,-2 0 1,-2-2-1,-22 53 1,33-93-585,-9 21 0,1 0 0,1 1 0,1-1 0,2 2 0,1-1 0,-3 36 0,8-64-55,0 1 0,0 0 0,1-1 0,-1 1 0,0 0 0,1 0-1,-1-1 1,0 1 0,0 0 0,1 0 0,-1 0 0,0-1 0,1 1 0,-1 0 0,0 0 0,1 0 0,-1 0 0,0 0 0,1 0 0,-1 0-1,1 0 1,-1 0 0,0 0 0,1 0 0,-1 0 0,0 0 0,1 0 0,-1 0 0,1 0 0,-1 0 0,0 0 0,1 0 0,-1 0 0,0 1-1,1-1 1,-1 0 0,0 0 0,0 0 0,1 1 0,-1-1 0,0 0 0,0 1 0,1-1 0,-1 0 0,0 0 0,0 1 0,1-1 0,-1 0-1,0 1 1,0-1 0,0 0 0,0 1 0,0-1 0,0 1 0,0-1 0,0 0 0,1 1 0,-1-1 0,0 0 0,-1 1 0,1-1 0,0 0-1,0 1 1,0-1 0,0 1 0,0-1 0,0 1 0,18-25-9407,-6 1-4621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53.464"/>
    </inkml:context>
    <inkml:brush xml:id="br0">
      <inkml:brushProperty name="width" value="0.025" units="cm"/>
      <inkml:brushProperty name="height" value="0.025" units="cm"/>
    </inkml:brush>
  </inkml:definitions>
  <inkml:trace contextRef="#ctx0" brushRef="#br0">239 0 20788,'0'0'2936,"-11"1"-294,-2 0-2223,0 1-1,0 0 1,0 0-1,0 2 1,1 0-1,0 0 0,0 1 1,0 0-1,0 1 1,1 1-1,0 0 1,-11 8-1,17-11-358,0 0 0,1 0 0,-1 0 0,1 0 0,0 1 0,0 0 0,0 0 1,1 0-1,-1 0 0,1 1 0,1-1 0,-1 1 0,1 0 0,0-1 0,-3 13 0,5-17-60,1-1 0,-1 1 0,0-1 0,0 1 0,1-1 0,-1 1 0,0-1 0,1 1 0,-1-1 0,0 1 0,1-1 0,-1 0 0,1 1 0,-1-1 0,0 1 0,1-1 0,-1 0 0,1 0 0,-1 1 0,1-1 0,0 0 0,-1 0 0,1 1 0,-1-1 0,1 0 0,-1 0 0,1 0 0,0 0 0,-1 0 0,1 0 0,-1 0 0,1 0 0,-1 0 0,1 0 0,0 0 0,-1-1 0,1 1 0,-1 0 0,1 0 0,0-1 0,27-9 0,-15 0-246,0 0 0,0-1 1,-1-1-1,16-18 0,-17 17-44,1 0-1,0 1 0,25-19 0,-37 57 153,-21 38 806,16-55-498,1 2-1,0-1 0,1 1 0,0-1 1,0 1-1,1 0 0,1 0 0,-1 0 1,2 0-1,1 22 0,-1-33-169,1 1 0,-1 0 0,1-1 0,-1 1 0,1 0 0,-1-1 0,1 1 0,-1-1 0,1 1 0,0-1 0,-1 1 0,1-1 0,0 1 0,0-1 0,-1 0 0,1 1 0,0-1 0,0 0 0,-1 0 0,1 1 0,0-1 0,0 0 0,0 0 0,-1 0 0,1 0 0,0 0 0,0 0 0,0 0 0,0-1 0,1 1 0,26-7 0,-8-3 0,-1-2 0,0 0 0,0-1 0,-2-1 0,1 0 0,25-30 0,35-27 0,-78 71 0,0 0 0,0 0 0,1 0 0,-1-1 0,0 1 0,0 0 0,0 0 0,0 0 0,0-1 0,1 1 0,-1 0 0,0 0 0,0 0 0,0 0 0,0 0 0,1 0 0,-1-1 0,0 1 0,0 0 0,1 0 0,-1 0 0,0 0 0,0 0 0,0 0 0,1 0 0,-1 0 0,0 0 0,0 0 0,1 0 0,-1 0 0,0 0 0,0 0 0,0 0 0,1 0 0,-1 0 0,0 1 0,0-1 0,0 0 0,1 0 0,-1 0 0,0 0 0,0 0 0,0 0 0,1 1 0,-1-1 0,0 0 0,0 0 0,0 0 0,0 0 0,0 1 0,0-1 0,1 0 0,-1 0 0,0 0 0,0 1 0,0-1 0,0 0 0,0 0 0,0 1 0,0-1 0,0 0 0,0 0 0,0 1 0,-3 24 0,-13 27 0,7-21 0,13-22 0,11-14 0,45-35 0,-46 29 0,1 0 0,0 1 0,1 1 0,0 0 0,1 1 0,0 1 0,21-7 0,-37 14 0,-1 0 0,0 0 0,1 0 0,-1 0 0,0 0 0,0 0 0,1 0 0,-1 0 0,0 0 0,1 0 0,-1 0 0,0 0 0,0 0 0,1 0 0,-1 0 0,0 0 0,0 0 0,1 0 0,-1 1 0,0-1 0,0 0 0,1 0 0,-1 0 0,0 0 0,0 1 0,0-1 0,1 0 0,-1 0 0,0 0 0,0 1 0,0-1 0,0 0 0,0 0 0,1 1 0,-1-1 0,0 0 0,0 1 0,0-1 0,0 0 0,0 0 0,0 1 0,-2 18 0,-11 16 0,6-23 12,4-9-98,1 0-1,-1 1 1,1 0 0,0-1-1,1 1 1,-1 0 0,0 0-1,1 0 1,0 0 0,0 0-1,0 1 1,0 5 0,2-10-235,-1 0 0,1 1 1,-1-1-1,1 0 1,-1 0-1,1 0 0,0 0 1,-1 0-1,1 0 1,-1 1-1,1-1 0,0 0 1,-1-1-1,1 1 1,-1 0-1,1 0 1,-1 0-1,1 0 0,0 0 1,-1-1-1,1 1 1,-1 0-1,1 0 0,-1-1 1,1 1-1,-1 0 1,1-1-1,0 0 0,16-8-6733,5-7-6906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53.822"/>
    </inkml:context>
    <inkml:brush xml:id="br0">
      <inkml:brushProperty name="width" value="0.025" units="cm"/>
      <inkml:brushProperty name="height" value="0.025" units="cm"/>
    </inkml:brush>
  </inkml:definitions>
  <inkml:trace contextRef="#ctx0" brushRef="#br0">164 143 14125,'0'0'11649,"-11"3"-9781,3-1-1656,0 1 0,0 0-1,0 0 1,1 1 0,0-1 0,0 2-1,0-1 1,0 1 0,1 0 0,-1 0-1,1 1 1,0 0 0,1 0 0,-6 8-1,6-8-61,0 1 0,0-1 0,1 1 0,0 0 0,0 0 0,1 0 0,0 1 0,0-1-1,1 1 1,0 0 0,0 0 0,-1 11 0,3-18-150,1 0 0,-1-1 0,0 1 0,1 0 0,-1 0 0,1-1 0,-1 1 0,1 0 0,-1-1 0,1 1 0,-1 0 0,1-1 0,0 1 0,-1-1 0,1 1 0,0-1 0,0 1 0,-1-1 0,1 0 0,0 1 0,0-1 0,0 0 0,-1 1 0,1-1 0,0 0 0,0 0 0,0 0 0,0 0 0,0 0 0,-1 0 0,1 0 0,0 0 0,0 0 0,0-1 0,0 1 0,-1 0 0,1 0 0,0-1 0,0 1 0,1-1 0,37-14 0,-21 2 0,-2-1 0,0-1 0,-1 0 0,0-1 0,-2 0 0,24-35 0,57-118 0,-88 157 0,-57 117 0,43-91 0,-52 100 0,53-100 0,1 1 0,1 0 0,1 0 0,0 0 0,1 0 0,-1 19 0,3-33-109,1 1 0,0-1-1,0 0 1,-1 0 0,1 1 0,0-1 0,0 0-1,1 1 1,-1-1 0,0 0 0,0 1 0,1-1 0,-1 0-1,0 0 1,1 0 0,-1 1 0,1-1 0,0 0-1,-1 0 1,1 0 0,0 0 0,0 0 0,0 0-1,0 0 1,-1 0 0,1 0 0,1 0 0,-1-1-1,0 1 1,0 0 0,0-1 0,0 1 0,0-1 0,1 1-1,-1-1 1,0 1 0,0-1 0,1 0 0,-1 0-1,0 0 1,1 0 0,-1 0 0,0 0 0,0 0-1,1 0 1,-1 0 0,0 0 0,1-1 0,-1 1-1,0-1 1,0 1 0,0-1 0,2 0 0,5-2-1569,1 0 1,-1-1 0,-1 0-1,1-1 1,-1 1-1,12-10 1,13-16-12299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3:54.177"/>
    </inkml:context>
    <inkml:brush xml:id="br0">
      <inkml:brushProperty name="width" value="0.025" units="cm"/>
      <inkml:brushProperty name="height" value="0.025" units="cm"/>
    </inkml:brush>
  </inkml:definitions>
  <inkml:trace contextRef="#ctx0" brushRef="#br0">132 1 8520,'0'0'22763,"-10"5"-21487,8-4-1195,-41 20 97,41-21-180,1 1 1,-1 0-1,0 0 0,1 0 0,0 0 1,-1 0-1,1 0 0,-1 0 0,1 1 1,0-1-1,0 0 0,0 1 0,0-1 1,0 1-1,0-1 0,0 1 0,0 0 0,1-1 1,-1 1-1,1 0 0,-1 0 0,1-1 1,0 1-1,-1 0 0,1 0 0,0-1 1,0 1-1,0 2 0,4-2-96,1 0 0,-1 0 0,0 0 0,0-1-1,1 1 1,-1-1 0,1 0 0,-1-1 0,1 1 0,7 0 0,0 0-179,9 3-33,-7-3 288,-1 1-1,0 1 1,1 0-1,-1 1 1,-1 0-1,1 1 1,-1 0-1,15 9 1,-26-14 42,0 1 1,0 0 0,-1-1 0,1 1-1,0 0 1,0 0 0,0 0 0,-1-1-1,1 1 1,0 0 0,-1 0 0,1 0 0,-1 0-1,1 0 1,-1 0 0,1 0 0,-1 0-1,0 0 1,0 1 0,1-1 0,-1 0-1,0 0 1,0 0 0,0 0 0,0 0 0,0 0-1,-1 1 1,1-1 0,0 0 0,0 0-1,-1 0 1,1 0 0,-1 0 0,1 0-1,-1 0 1,1 0 0,-1 0 0,1 0-1,-1 0 1,0 0 0,0-1 0,1 1 0,-1 0-1,0 0 1,0-1 0,0 1 0,0-1-1,0 1 1,-1 0 0,-7 5 186,1-1 1,-1 0-1,-18 8 1,6-4-208,-1-1 0,0-1 0,0-1 0,0-1 0,-1-1 0,0-1 0,-24 0 0,46-3-7,-5-1-1429,3-2-2475,1-4-6206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3.245"/>
    </inkml:context>
    <inkml:brush xml:id="br0">
      <inkml:brushProperty name="width" value="0.025" units="cm"/>
      <inkml:brushProperty name="height" value="0.025" units="cm"/>
    </inkml:brush>
  </inkml:definitions>
  <inkml:trace contextRef="#ctx0" brushRef="#br0">1 73 18321,'0'0'6310,"4"-9"-4158,-2 5-1992,0 1 0,0-1 1,0 0-1,0 1 1,1-1-1,-1 1 0,1 0 1,0 0-1,0 0 1,0 0-1,0 1 0,1-1 1,-1 1-1,1 0 0,-1 0 1,1 0-1,0 0 1,0 1-1,0-1 0,0 1 1,0 0-1,4 0 0,7-2 66,-1 2 0,1 0 0,0 0 0,-1 1 0,25 4 0,-36-3-198,0-1 0,0 1-1,0-1 1,0 1 0,0 0-1,0 0 1,-1 1 0,1-1-1,0 0 1,-1 1-1,1 0 1,-1-1 0,1 1-1,-1 0 1,0 0 0,0 1-1,0-1 1,0 0-1,0 1 1,-1-1 0,1 1-1,-1 0 1,1-1 0,-1 1-1,0 0 1,0 0 0,0 0-1,0 0 1,-1 0-1,1-1 1,-1 1 0,0 1-1,0 3 1,0-4-28,-1 0 0,1 0 0,-1-1 0,0 1 0,1 0 0,-1-1 0,0 1 0,-1-1 0,1 1 0,0-1 0,-1 1 0,1-1 0,-1 0 0,0 0 0,-3 3 0,-37 28 0,7-6 0,34-26 0,1-1 0,0 1 0,-1 0 0,1-1 0,0 1 0,0-1 0,-1 1 0,1 0 0,0-1 0,0 1 0,0-1 0,0 1 0,0 0 0,0-1 0,0 1 0,0-1 0,0 1 0,0 0 0,0-1 0,1 1 0,-1 0 0,0-1 0,0 1 0,1-1 0,-1 1 0,0-1 0,1 1 0,-1-1 0,0 1 0,1-1 0,-1 1 0,1-1 0,-1 1 0,1-1 0,-1 0 0,1 1 0,-1-1 0,1 0 0,-1 1 0,1-1 0,-1 0 0,1 0 0,0 1 0,-1-1 0,1 0 0,1 0 0,36 15 0,-31-13 0,1 1-81,1 1 0,-1 0 0,0 0 0,9 7 1,-16-11 77,0 1 1,0-1-1,0 1 1,0-1 0,0 1-1,0-1 1,-1 1 0,1 0-1,0-1 1,0 1-1,-1 0 1,1 0 0,0-1-1,-1 1 1,1 0-1,-1 0 1,1 0 0,-1 0-1,0 0 1,1 0-1,-1 0 1,0 0 0,1 0-1,-1 0 1,0 0 0,0 0-1,0 0 1,0 0-1,0 0 1,0 0 0,0 0-1,-1 0 1,1 0-1,0 0 1,0 0 0,-1 0-1,1 0 1,-1 0 0,1 0-1,-1 0 1,1 0-1,-1-1 1,0 1 0,1 0-1,-1 0 1,0-1-1,1 1 1,-1 0 0,0-1-1,0 1 1,-2 0-1,-14 9 52,0-2-1,-1 0 0,0-1 0,-1-1 0,0-1 0,1 0 0,-2-2 0,1 0 0,0-1 0,-30-1 0,49-1-47,-1 0 1,1 0-1,0 0 0,-1 0 0,1 0 1,0 0-1,-1-1 0,1 1 1,0 0-1,-1 0 0,1 0 0,0-1 1,-1 1-1,1 0 0,0 0 1,0-1-1,-1 1 0,1 0 0,0-1 1,0 1-1,-1 0 0,1-1 1,0 1-1,0 0 0,0-1 1,0 1-1,0 0 0,0-1 0,0 1 1,-1 0-1,1-1 0,0 1 1,0-1-1,0 1 0,0 0 0,1-1 1,-1 1-1,0 0 0,0-1 1,0 1-1,0-1 0,0 1 0,0 0 1,1-1-1,-1 1 0,0 0 1,0 0-1,0-1 0,1 1 0,-1 0 1,0-1-1,0 1 0,1 0 1,-1 0-1,0-1 0,1 1 0,15-20-368,33-17-6471,-20 15-214,4-4-3171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2.899"/>
    </inkml:context>
    <inkml:brush xml:id="br0">
      <inkml:brushProperty name="width" value="0.025" units="cm"/>
      <inkml:brushProperty name="height" value="0.025" units="cm"/>
    </inkml:brush>
  </inkml:definitions>
  <inkml:trace contextRef="#ctx0" brushRef="#br0">57 0 3812,'0'0'13084,"-8"5"-10762,-27 14 0,34-19-2175,0 0 0,1 1-1,-1-1 1,1 0 0,-1 0-1,0 1 1,1-1 0,-1 0-1,0 0 1,1 1 0,-1-1-1,1 1 1,-1-1 0,1 1-1,-1-1 1,1 1 0,-1-1-1,1 1 1,0-1 0,-1 1-1,1-1 1,0 1 0,-1 0-1,1-1 1,0 1 0,0-1 0,-1 1-1,1 0 1,0-1 0,0 1-1,0 0 1,0-1 0,0 1-1,0 0 1,0-1 0,0 1-1,0 0 1,0-1 0,1 1-1,-1 0 1,0-1 0,0 1-1,1 0 1,-1-1 0,0 1-1,1-1 1,-1 1 0,1-1-1,-1 1 1,0 0 0,1-1-1,-1 0 1,1 1 0,-1-1-1,2 1 1,27 12 1387,-5-8-1390,1-2 0,0-1-1,0-1 1,0-1 0,41-5-1,-2-6-2754,-5-4-3354,-36 6 830,-5-1-1773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3.245"/>
    </inkml:context>
    <inkml:brush xml:id="br0">
      <inkml:brushProperty name="width" value="0.025" units="cm"/>
      <inkml:brushProperty name="height" value="0.025" units="cm"/>
    </inkml:brush>
  </inkml:definitions>
  <inkml:trace contextRef="#ctx0" brushRef="#br0">1 7 14029,'0'0'14190,"8"0"-13021,2-1-996,14-2 203,1 1 1,0 1-1,0 1 1,48 8-1,-69-7-373,-1 0 1,0 0-1,0 1 1,0 0-1,0 0 1,-1 0-1,1 0 0,0 0 1,-1 0-1,0 1 1,1-1-1,-1 1 0,0-1 1,0 1-1,0 0 1,-1 0-1,1 0 0,-1 0 1,1 0-1,-1 0 1,0 1-1,0-1 0,-1 0 1,1 0-1,-1 1 1,1-1-1,-1 1 0,-1 3 1,1 2 14,0 0 0,-1 0 0,0 0-1,-1 0 1,0 0 0,0 0 0,-1-1 0,0 1 0,-6 11 0,-5 4 50,-2 0 1,0-1-1,-2-1 1,0 0-1,-24 20 1,26-30 59,6-7-1838,4-7-5415,6-15-5474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4.509"/>
    </inkml:context>
    <inkml:brush xml:id="br0">
      <inkml:brushProperty name="width" value="0.025" units="cm"/>
      <inkml:brushProperty name="height" value="0.025" units="cm"/>
    </inkml:brush>
  </inkml:definitions>
  <inkml:trace contextRef="#ctx0" brushRef="#br0">14 411 15855,'0'0'2461,"-2"8"-310,-8 25 113,10-32-2209,0-1 1,0 0-1,-1 1 1,1-1-1,0 0 1,0 1-1,0-1 1,0 0-1,0 1 1,0-1-1,0 1 1,0-1-1,0 0 1,0 1-1,0-1 1,0 1-1,0-1 1,0 0-1,0 1 1,0-1-1,0 0 1,1 1-1,-1-1 1,0 0-1,0 1 1,0-1-1,1 0 1,-1 1-1,0-1 1,0 0-1,1 0 1,-1 1-1,0-1 1,0 0-1,1 0 1,-1 1-1,0-1 1,1 0-1,-1 0 1,0 0-1,1 0 1,-1 0-1,1 1 1,-1-1-1,0 0 1,1 0-1,-1 0 1,1 0-1,-1 0 1,0 0-1,1 0 1,-1 0-1,0 0 1,1-1-1,-1 1 1,1 0-1,-1 0 1,0 0-1,1-1 0,21-8 1260,-4-3-876,0-1 0,-2-1 0,1-1 0,24-30 0,54-75-553,-82 102 153,27-41-133,38-73 1,-63 105 194,-15 70 577,-7 0 20,-15 48 0,14-67-597,2 0 0,0 1 0,2 0 1,0-1-1,2 1 0,1 1 0,4 43 0,10-51-889,-5-16-2833,-4-9-7580,-4-7 252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4.853"/>
    </inkml:context>
    <inkml:brush xml:id="br0">
      <inkml:brushProperty name="width" value="0.025" units="cm"/>
      <inkml:brushProperty name="height" value="0.025" units="cm"/>
    </inkml:brush>
  </inkml:definitions>
  <inkml:trace contextRef="#ctx0" brushRef="#br0">1 81 19731,'0'0'9288,"26"48"-8711,8-48-321,6 0-160,8-14-1057,-2-6-2242,0-7-1281,-6-5-1217,-8-4-3140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5.193"/>
    </inkml:context>
    <inkml:brush xml:id="br0">
      <inkml:brushProperty name="width" value="0.025" units="cm"/>
      <inkml:brushProperty name="height" value="0.025" units="cm"/>
    </inkml:brush>
  </inkml:definitions>
  <inkml:trace contextRef="#ctx0" brushRef="#br0">92 1 13837,'0'0'6897,"-3"9"-4970,-27 87 1647,17-61-2866,2 1 0,1 0 0,2 1 0,1 0-1,-1 40 1,8-76-709,-1 0 0,1 0 0,0 0 0,0-1 0,0 1 0,0 0 0,0 0 0,0 0 0,0 0 0,0 0 0,0 0 0,0 0 0,0-1 0,1 1 0,-1 0 0,0 0 0,1 0 0,-1 0 0,1-1 0,-1 1 0,0 0 0,1 0 0,0-1 0,-1 1 0,1 0 0,-1-1 0,1 1 0,0-1 0,0 1 0,-1-1 0,1 1 0,0-1 0,0 1-1,-1-1 1,1 0 0,0 1 0,0-1 0,0 0 0,0 0 0,0 0 0,0 1 0,-1-1 0,1 0 0,0 0 0,0 0 0,0-1 0,0 1 0,0 0 0,0 0 0,-1 0 0,1-1 0,0 1 0,0 0 0,0-1 0,0 1 0,-1-1 0,1 1 0,0-1 0,0 1 0,-1-1 0,2 0 0,4-3-24,0 0 1,0-1-1,0 1 1,-1-1-1,0-1 1,6-6-1,9-18-456,-2-1-1,-2 0 0,0-1 1,13-44-1,12-23 408,-40 111 670,-1 1-1,-1-1 1,0 1 0,-3 14 0,-1-13-307,-7 24 54,2 1 1,2-1 0,1 1-1,-2 52 1,9-90-399,0-1 1,0 1-1,0-1 1,0 1-1,0-1 1,1 1-1,-1-1 1,0 1-1,0 0 1,0-1-1,1 1 1,-1-1-1,0 0 1,1 1-1,-1-1 1,0 1-1,1-1 0,-1 1 1,1-1-1,-1 0 1,0 1-1,1-1 1,-1 0-1,1 0 1,-1 1-1,1-1 1,-1 0-1,1 0 1,0 0-1,-1 1 1,1-1-1,-1 0 1,1 0-1,-1 0 0,1 0 1,-1 0-1,1 0 1,-1 0-1,1 0 1,0-1-1,0 1 1,1 0-357,-1 0 1,1-1 0,-1 1-1,1-1 1,0 1 0,-1-1-1,1 0 1,-1 1 0,1-1-1,-1 0 1,0 0 0,1 0-1,-1 0 1,2-2 0,10-19-6407,0-6-4618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5.520"/>
    </inkml:context>
    <inkml:brush xml:id="br0">
      <inkml:brushProperty name="width" value="0.025" units="cm"/>
      <inkml:brushProperty name="height" value="0.025" units="cm"/>
    </inkml:brush>
  </inkml:definitions>
  <inkml:trace contextRef="#ctx0" brushRef="#br0">5 1 14958,'0'0'4837,"-1"9"-1602,0 5-2632,0-8-49,0 1 0,1-1 1,0 1-1,0-1 0,1 1 1,1 6-1,-2-11-475,0-1-1,1 1 1,0 0-1,-1 0 1,1-1-1,0 1 1,0-1-1,0 1 1,0-1-1,0 1 1,0-1-1,1 0 1,-1 1-1,0-1 1,1 0-1,-1 0 1,1 0-1,-1 0 1,1 0-1,0 0 1,-1-1-1,1 1 1,0 0-1,-1-1 1,1 1-1,0-1 1,0 0-1,0 0 1,1 1-1,9-1-16,0 0-1,0 0 1,-1-1 0,1-1-1,0 0 1,-1 0 0,13-5-1,-20 6-39,1-1 1,-1 1-1,0-1 0,0 0 0,0 0 0,0 0 1,0 0-1,-1-1 0,1 0 0,-1 1 0,1-1 1,-1-1-1,0 1 0,0 0 0,0-1 0,-1 1 1,1-1-1,-1 0 0,0 0 0,0 0 0,0 0 1,0-5-1,-1 9 1,-1-1 1,0 1 0,0-1-1,0 0 1,0 1 0,0-1-1,0 1 1,0-1-1,0 0 1,0 1 0,0-1-1,0 0 1,0 1-1,0-1 1,0 1 0,-1-1-1,1 0 1,0 1-1,0-1 1,-1 1 0,1-1-1,0 1 1,-1-1-1,1 1 1,-1-1 0,1 1-1,0 0 1,-1-1 0,1 1-1,-1-1 1,1 1-1,-1 0 1,0-1 0,0 1-1,-26 0 441,21 2-385,0 0 0,0 0-1,-1 0 1,2 0 0,-1 1 0,-9 6 0,7-2-66,1 1 0,-1 0 1,1 1-1,-11 18 0,16-25-13,0 1-1,1 0 0,-1 0 1,1 0-1,-1 0 1,1 0-1,0 1 0,0-1 1,1 0-1,-1 0 0,1 1 1,-1-1-1,1 0 0,0 1 1,0-1-1,1 0 1,-1 1-1,1-1 0,-1 0 1,3 5-1,-2-6-155,1 0 0,0 0 0,0 0-1,-1-1 1,1 1 0,0 0 0,0-1 0,0 0 0,1 0 0,-1 1-1,0-1 1,0-1 0,1 1 0,-1 0 0,1 0 0,-1-1 0,0 0-1,1 1 1,3-1 0,51-1-7932,-20-7-3635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6.093"/>
    </inkml:context>
    <inkml:brush xml:id="br0">
      <inkml:brushProperty name="width" value="0.025" units="cm"/>
      <inkml:brushProperty name="height" value="0.025" units="cm"/>
    </inkml:brush>
  </inkml:definitions>
  <inkml:trace contextRef="#ctx0" brushRef="#br0">1 0 11723,'0'0'15610,"1"10"-14212,1 2-1104,-1-4-85,0 1 1,0 0 0,1-1 0,0 1 0,7 14-1,-9-21-168,1 0 0,0-1-1,0 1 1,0 0 0,1-1-1,-1 1 1,0-1 0,0 1-1,1-1 1,-1 0 0,1 0-1,-1 0 1,1 1 0,0-1-1,-1-1 1,1 1 0,0 0-1,0 0 1,-1-1 0,1 1-1,0-1 1,0 1 0,0-1-1,0 0 1,0 0 0,0 0-1,0 0 1,0 0 0,0 0-1,-1 0 1,1-1 0,0 1-1,0-1 1,0 1 0,3-3-1,1 0 38,0 0 1,0-1-1,0 0 0,0 0 0,0 0 0,-1-1 0,0 1 0,8-10 0,-8 7-69,2 1 1,-1 0-1,1 0 0,-1 1 0,9-5 0,-14 9-15,0 1 0,-1 0 0,1 0 0,-1-1 0,1 1 0,0 0 0,-1 0 0,1 0 0,-1 0-1,1 0 1,0 0 0,-1 0 0,1 0 0,0 0 0,-1 0 0,1 1 0,-1-1 0,1 0 0,0 0-1,-1 0 1,1 1 0,-1-1 0,1 0 0,-1 1 0,1-1 0,-1 0 0,1 1 0,-1-1-1,1 1 1,-1-1 0,0 1 0,1-1 0,-1 1 0,0-1 0,1 1 0,-1-1 0,0 1 0,1-1-1,-1 1 1,0 0 0,0-1 0,0 1 0,0 0 0,0-1 0,0 1 0,0-1 0,0 2 0,4 40 348,-3-32-183,-1-7-155,0 1 1,0-1-1,1 1 0,0-1 1,-1 1-1,1-1 1,1 0-1,-1 1 1,0-1-1,1 0 1,0 0-1,-1 0 0,1 0 1,4 4-1,-5-6-4,1 0 0,-1-1-1,1 1 1,-1 0-1,1-1 1,-1 1 0,1-1-1,0 0 1,-1 1-1,1-1 1,-1 0 0,1 0-1,0 0 1,-1 0-1,1 0 1,0 0 0,-1-1-1,1 1 1,0-1 0,-1 1-1,1-1 1,-1 1-1,1-1 1,-1 0 0,1 0-1,-1 0 1,0 0-1,1 0 1,-1 0 0,0 0-1,0 0 1,0 0-1,2-2 1,93-103 0,-96 106 0,0 0 0,0-1 0,0 1 0,1 0 0,-1 0 0,0 0 0,0 0 0,0-1 0,1 1 0,-1 0 0,0 0 0,0 0 0,0 0 0,1 0 0,-1 0 0,0 0 0,0 0 0,1 0 0,-1 0 0,0-1 0,0 1 0,1 0 0,-1 0 0,0 0 0,0 0 0,1 1 0,-1-1 0,0 0 0,0 0 0,0 0 0,1 0 0,-1 0 0,0 0 0,0 0 0,1 0 0,-1 0 0,0 1 0,0-1 0,0 0 0,1 0 0,-1 0 0,0 0 0,0 1 0,0-1 0,0 0 0,0 0 0,1 0 0,-1 1 0,0-1 0,0 0 0,0 0 0,0 1 0,0-1 0,0 0 0,0 1 0,4 23 0,-7 28 0,3-51-46,0-1 0,0 1 0,0 0 0,0-1 0,-1 1 0,1-1 0,0 1 0,0 0 0,0-1 0,0 1 1,1-1-1,-1 1 0,0 0 0,0-1 0,0 1 0,0-1 0,0 1 0,1-1 0,-1 1 0,0-1 0,1 1 0,-1-1 0,0 1 0,1-1 0,-1 1 0,1-1 0,-1 1 0,0-1 0,1 0 0,0 1 0,18-5-3601,28-28-6560,-37 25 7117,13-10-9963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6.422"/>
    </inkml:context>
    <inkml:brush xml:id="br0">
      <inkml:brushProperty name="width" value="0.025" units="cm"/>
      <inkml:brushProperty name="height" value="0.025" units="cm"/>
    </inkml:brush>
  </inkml:definitions>
  <inkml:trace contextRef="#ctx0" brushRef="#br0">113 7 11755,'0'0'14275,"-9"4"-11761,4-1-2225,-55 31 2227,57-32-2441,0 0-1,0 0 1,1 0 0,-1 1-1,1-1 1,-1 1-1,1 0 1,0-1 0,0 1-1,0 0 1,0 0 0,1 0-1,-1 1 1,1-1-1,0 0 1,0 1 0,0-1-1,-1 7 1,2-9-75,0 0 0,0-1 0,0 1 0,0-1 0,0 1 0,1 0 0,-1-1 0,0 1 0,0-1 0,1 1 0,-1-1 0,0 1 0,1-1 0,-1 1 0,0-1 0,1 1 0,-1-1 0,1 1 0,-1-1 0,1 0 0,-1 1 0,1-1 0,-1 0 0,1 1 0,-1-1 0,1 0 0,0 0 0,-1 1 0,2-1 0,25 1 0,-21-1 0,1-1 0,-1-1 0,0 1 0,0-1 0,0 0 0,7-3 0,-9 1-64,1 1-1,-1 0 1,0-1 0,-1 0-1,1 0 1,0 0 0,-1-1-1,0 1 1,0-1 0,-1 1 0,1-1-1,-1 0 1,0 0 0,0 0-1,0 0 1,-1-1 0,0 1-1,0 0 1,0-1 0,-1-6-1,0 12 65,0-1-1,0 1 1,-1-1-1,1 1 1,0 0-1,0-1 1,-1 1-1,1 0 0,0-1 1,0 1-1,-1 0 1,1-1-1,0 1 1,-1 0-1,1 0 1,-1-1-1,1 1 0,0 0 1,-1 0-1,1 0 1,-1 0-1,1-1 1,0 1-1,-1 0 1,1 0-1,-1 0 1,1 0-1,-1 0 0,1 0 1,0 0-1,-1 0 1,1 0-1,-1 0 1,1 0-1,-1 1 1,1-1-1,0 0 0,-1 0 1,1 0-1,-1 1 1,1-1-1,0 0 1,-1 0-1,1 1 1,-1-1-1,-20 12 32,17-8-23,0-1 1,0 1-1,1 0 1,-1 0-1,1 1 1,0-1 0,0 1-1,0 0 1,1-1-1,0 1 1,0 0-1,0 0 1,0 1-1,-1 7 1,4-12-142,-1 0 1,1-1-1,-1 1 0,1-1 1,0 1-1,-1-1 0,1 1 1,0-1-1,0 1 0,-1-1 1,1 0-1,0 1 0,0-1 1,0 0-1,-1 0 0,1 0 1,0 1-1,0-1 0,0 0 1,0 0-1,0 0 0,-1 0 1,1-1-1,0 1 0,0 0 1,0 0-1,-1 0 0,2-1 1,28-5-4739,20-24-2640,-25 13 3497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7.073"/>
    </inkml:context>
    <inkml:brush xml:id="br0">
      <inkml:brushProperty name="width" value="0.025" units="cm"/>
      <inkml:brushProperty name="height" value="0.025" units="cm"/>
    </inkml:brush>
  </inkml:definitions>
  <inkml:trace contextRef="#ctx0" brushRef="#br0">70 67 10570,'0'0'6337,"-4"8"-2286,-5 8-3181,0-2 611,1 1 0,0-1 0,-6 22 0,12-33-1404,1 1 1,0-1-1,0 0 1,0 0-1,1 1 1,-1-1-1,1 0 1,0 1-1,0-1 1,0 0-1,0 1 1,1-1-1,-1 1 1,1-1-1,0 0 1,0 0-1,0 1 1,0-1-1,0 0 1,1 0-1,0 0 1,-1 0 0,5 4-1,7 6-541,0 0 1,-1 1-1,-1 1 1,-1-1-1,0 2 0,15 29 1,-21-33 599,1 0 0,-1 1 1,-1-1-1,-1 1 0,1 0 1,-2 0-1,0 0 0,-1 0 1,0 0-1,-2 16 0,1-25 13,0 0 0,1 0 0,-2 0 0,1 0 1,0-1-1,-1 1 0,1 0 0,-1-1 0,0 0 0,-1 1 0,1-1 0,0 0 0,-1 0 0,0 0 0,1 0 0,-1-1 0,-4 3 0,6-4-87,-1 0-1,0 0 1,1 0-1,-1 0 1,0 0 0,1-1-1,-1 1 1,0-1-1,0 1 1,0-1 0,0 0-1,0 0 1,0 1-1,1-1 1,-1-1 0,0 1-1,0 0 1,0 0 0,0-1-1,0 1 1,0-1-1,1 1 1,-1-1 0,0 0-1,0 0 1,1 0-1,-1 0 1,1 0 0,-1 0-1,1 0 1,-1-1 0,1 1-1,0 0 1,0-1-1,-3-2 1,-1-4-87,0 0 0,0-1 0,0 1-1,1-1 1,1 1 0,-1-1 0,1 0 0,1-1 0,0 1 0,0 0 0,1-1-1,0 1 1,0-1 0,1 1 0,1-1 0,-1 1 0,4-14 0,-1 7-31,2-1 0,-1 1 1,2 0-1,0 0 0,1 1 1,1 0-1,0 0 0,1 1 1,11-14-1,46-46-98,-50 59 173,-1-1-1,0-1 1,-1 0-1,-1-1 1,-1 0 0,0-1-1,14-31 1,-59 96 963,24-32-965,-30 59 6,37-68-24,0-1 1,0 1-1,1 0 0,-1 0 1,1 0-1,0 0 1,1 1-1,-1-1 0,1 0 1,0 0-1,0 0 1,2 11-1,-1-15 1,-1 0 0,1 0 0,0 0 0,0-1 0,0 1 0,0 0 0,0 0 0,-1 0 0,1-1 0,1 1 0,-1 0 0,0-1 0,0 1 0,0-1 0,0 1 0,0-1 0,0 0 0,1 1 0,-1-1 0,0 0 0,0 0 0,1 0 0,-1 0 0,0 0 0,0 0 0,0 0 0,3-1 0,35-7 0,-25-1 0,-1 0 0,1-1 0,-1 0 0,-1-1 0,0 0 0,-1-1 0,0-1 0,16-23 0,-26 38 0,0 1 0,0-1 0,0 1 0,-1-1 0,1 1 0,-1 0 0,0-1 0,0 1 0,0 4 0,-4 22 0,2-22 0,1-1 0,0 0 0,0 1 0,1-1 0,0 1 0,0-1 0,1 0 0,1 8 0,-2-13 0,1 0 0,-1-1 0,1 1 0,0 0 0,-1 0 0,1-1 0,0 1 0,-1 0 0,1-1 0,0 1 0,0-1 0,0 1 0,0-1 0,-1 1 0,1-1 0,0 1 0,0-1 0,0 0 0,0 0 0,0 1 0,0-1 0,0 0 0,0 0 0,0 0 0,0 0 0,0 0 0,0 0 0,0-1 0,0 1 0,0 0 0,0 0 0,0-1 0,0 1 0,1-1 0,32-16 0,-3-17-2082,-25 24 552,0 0 0,-1 0 0,0-1 0,3-10 0,3-14-6547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7.445"/>
    </inkml:context>
    <inkml:brush xml:id="br0">
      <inkml:brushProperty name="width" value="0.025" units="cm"/>
      <inkml:brushProperty name="height" value="0.025" units="cm"/>
    </inkml:brush>
  </inkml:definitions>
  <inkml:trace contextRef="#ctx0" brushRef="#br0">19 1 20371,'0'0'10730,"-19"49"-13132,33-44-2915,-1-1-3139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3.607"/>
    </inkml:context>
    <inkml:brush xml:id="br0">
      <inkml:brushProperty name="width" value="0.025" units="cm"/>
      <inkml:brushProperty name="height" value="0.025" units="cm"/>
    </inkml:brush>
  </inkml:definitions>
  <inkml:trace contextRef="#ctx0" brushRef="#br0">25 76 11243,'0'0'20947,"-3"67"-20370,-3-44-577,1 1 0,0 2 0,2-3 0,0 0 0,3-3-1602,0-6-2593,0-7-2276,9-7-2401</inkml:trace>
  <inkml:trace contextRef="#ctx0" brushRef="#br0" timeOffset="1">230 1 21140,'0'0'8232,"-1"54"-6631,-4-30-576,0 2-544,3 0-321,-1 4-32,-2-1-352,4 3-961,-1-3-353,2-4-1857,-2-4-801,-1-7-1698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7.944"/>
    </inkml:context>
    <inkml:brush xml:id="br0">
      <inkml:brushProperty name="width" value="0.025" units="cm"/>
      <inkml:brushProperty name="height" value="0.025" units="cm"/>
    </inkml:brush>
  </inkml:definitions>
  <inkml:trace contextRef="#ctx0" brushRef="#br0">66 263 17200,'0'0'3454,"-9"8"-464,3-2-2480,2-3-167,-1 0 0,1 1 0,1 0 0,-1 0 0,0 0 0,1 0 0,0 0 0,0 1 0,0-1 0,1 1 0,-1 0 0,1 0 0,0 0 1,1 0-1,-1 0 0,0 9 0,2-13-323,0 1 0,1-1 1,-1 0-1,1 1 1,0-1-1,-1 0 0,1 1 1,0-1-1,0 0 1,0 0-1,0 0 0,0 0 1,0 0-1,0 0 1,0 0-1,1 0 0,-1 0 1,0 0-1,0-1 1,1 1-1,-1-1 0,1 1 1,-1-1-1,0 1 1,1-1-1,-1 0 0,1 1 1,-1-1-1,1 0 1,-1 0-1,3 0 0,51-1 84,-54 1-97,8-1-16,0-1 1,-1 0-1,1-1 1,-1 0-1,1-1 0,-1 1 1,0-1-1,0-1 1,-1 0-1,1 0 0,-1 0 1,0-1-1,-1 0 1,1-1-1,-1 1 0,-1-1 1,8-11-1,3-5-28,-1-1 0,-1-1-1,-1 0 1,12-34-1,-19 43 125,-1 0-1,0 0 0,-2 0 0,0 0 0,0 0 0,-1-18 1,-6 27 799,-5 13-509,-8 12-108,-1 8-208,0 0 1,-25 52-1,38-66-57,-1 0 0,2 0 0,0 0 0,0 1 0,1-1 0,1 1 0,0 0 0,1 0 0,0 23 0,2-33-4,-1 0 0,1 0 0,0 0 0,0 0 0,0 0 0,1-1 0,-1 1 0,1 0 0,0-1 0,-1 1 0,1-1 0,0 0 0,0 0 0,1 1 0,-1-1 0,0 0 0,1-1 0,-1 1 0,1 0 0,-1-1 0,1 0 0,0 1 0,0-1 0,0 0 0,0 0 0,0-1 0,0 1 0,0-1 0,0 1 0,0-1 0,5 0 0,-1 0 0,1 1 0,-1-1 0,1-1 0,-1 0 0,0 0 0,1 0 0,-1-1 0,0 0 0,0 0 0,0-1 0,0 0 0,8-5 0,-7 3 0,-1-1 0,1 0 0,-1 0 0,0-1 0,0 0 0,-1 0 0,0-1 0,0 0 0,-1 0 0,0 0 0,0 0 0,-1-1 0,0 0 0,0 0 0,3-16 0,-7 24 0,0 1 0,0 0 0,0 0 0,0 0 0,0 0 0,0 0 0,0 0 0,0 0 0,0 0 0,0-1 0,0 1 0,0 0 0,0 0 0,0 0 0,0 0 0,0 0 0,-1 0 0,1 0 0,0 0 0,0 0 0,0 0 0,0-1 0,0 1 0,0 0 0,0 0 0,0 0 0,0 0 0,0 0 0,-1 0 0,1 0 0,0 0 0,0 0 0,0 0 0,0 0 0,0 0 0,0 0 0,0 0 0,0 0 0,-1 0 0,1 0 0,0 0 0,0 0 0,0 0 0,0 0 0,0 0 0,0 0 0,0 0 0,0 0 0,-1 0 0,1 0 0,0 0 0,0 1 0,0-1 0,0 0 0,0 0 0,0 0 0,0 0 0,0 0 0,0 0 0,0 0 0,0 0 0,0 0 0,0 0 0,-1 1 0,1-1 0,0 0 0,0 0 0,-12 10 0,-8 14 0,-17 37 0,35-57 0,0 0 0,1 0 0,-1-1 0,1 1 0,0 0 0,0 0 0,0 0 0,1 0 0,-1 0 0,1 0 0,0 1 0,0-1 0,0 0 0,1 0 0,0 4 0,0-6 0,0-1 0,0 0 0,0 1 0,1-1 0,-1 0 0,0 0 0,0 0 0,1 0 0,-1 0 0,1 0 0,-1 0 0,1 0 0,-1-1 0,1 1 0,-1-1 0,1 1 0,0-1 0,-1 0 0,1 1 0,0-1 0,-1 0 0,1 0 0,2 0 0,41-3 0,-30 1 0,-1-2 0,0 0 0,0-1 0,19-8 0,-23 8 0,-1 0 0,1 1 0,1 0 0,-1 1 0,1 1 0,-1-1 0,1 2 0,0-1 0,-1 1 0,13 1 0,-21 1 0,-1-1 0,1 1 0,-1-1 0,1 1 0,-1 0 0,0 0 0,1-1 0,-1 1 0,0 0 0,1 0 0,-1 0 0,0 1 0,0-1 0,0 0 0,0 0 0,0 0 0,-1 1 0,2 2 0,-1-3 0,0 1 0,0-1 0,0 1 0,0-1 0,0 1 0,0-1 0,1 1 0,-1-1 0,0 0 0,1 0 0,-1 0 0,1 0 0,-1 0 0,1 0 0,-1 0 0,1 0 0,0-1 0,3 2 0,14-1-262,0-1 0,0 0-1,1-2 1,-1 0 0,-1-1 0,1-1-1,24-9 1,-43 13 3,0 0 0,-1 0 0,1 0 0,0 0 0,0 0 0,0 0 0,0 0 0,-1 0 0,1 0 0,0-1 0,-2-2-5439,2 3 5439,0 0 0,0 0 0,0-1 0,0 1 0,0 0 0,0 0 0,1 0 0,-1 0 0,0-1 0,0 1 0,0 0 0,0 0 0,0 0 0,1-1-1555,-20-3-6284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8.287"/>
    </inkml:context>
    <inkml:brush xml:id="br0">
      <inkml:brushProperty name="width" value="0.025" units="cm"/>
      <inkml:brushProperty name="height" value="0.025" units="cm"/>
    </inkml:brush>
  </inkml:definitions>
  <inkml:trace contextRef="#ctx0" brushRef="#br0">1 81 12396,'0'0'12812,"48"-23"-12748,-4 10 224,11-1-160,6-2-608,1 1-5542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8.831"/>
    </inkml:context>
    <inkml:brush xml:id="br0">
      <inkml:brushProperty name="width" value="0.025" units="cm"/>
      <inkml:brushProperty name="height" value="0.025" units="cm"/>
    </inkml:brush>
  </inkml:definitions>
  <inkml:trace contextRef="#ctx0" brushRef="#br0">3 94 14606,'0'0'3881,"-1"-8"-801,0 5-2894,1 0 0,-1 0-1,1 1 1,0-1 0,0 0-1,0 0 1,0 0 0,1 1 0,-1-1-1,1 0 1,0 0 0,0 1-1,-1-1 1,2 0 0,-1 1 0,0-1-1,0 1 1,1 0 0,0-1-1,-1 1 1,1 0 0,0 0 0,0 0-1,0 0 1,0 0 0,1 0-1,-1 1 1,0-1 0,1 1 0,-1 0-1,1-1 1,-1 1 0,1 0 0,0 1-1,-1-1 1,1 0 0,5 0-1,-2-1 3,1 1-1,-1 0 0,1 0 0,0 0 0,0 1 1,-1 0-1,1 0 0,9 2 0,-14-1-172,0-1-1,0 1 1,0 0-1,0 0 0,0 0 1,0 0-1,0 0 1,0 0-1,0 1 1,0-1-1,-1 1 0,1-1 1,0 1-1,-1-1 1,0 1-1,1 0 1,-1 0-1,0 0 0,0 0 1,0 0-1,0 0 1,0 0-1,0 0 1,-1 0-1,1 0 0,-1 1 1,1-1-1,-1 3 1,1 4 38,0 1 0,-1 0 0,0 0 0,-1 0 0,0-1 1,-1 1-1,0 0 0,0-1 0,-1 1 0,0-1 0,-7 14 1,-3 2 290,-2-1 1,-29 36-1,-14 23 24,58-82-368,-1-1 0,0 1 0,1 0 0,-1-1 0,1 1 0,-1 0 0,1 0 0,-1 0 0,1 0 0,0-1 0,-1 1 0,1 0 0,0 0 0,0 0 0,-1 0 0,1 0 0,0 0 0,0 0 0,0 0 0,0 0 0,0 0 0,1 0 0,-1 0 0,0-1 0,0 1 0,1 0 0,-1 0 0,0 0 0,1 0 0,-1 0 0,1 0 0,-1-1 0,1 1 0,0 1 0,2-1 0,-1 0 0,1 0 0,-1 0 0,1 0 0,0-1 0,-1 1 0,1-1 0,0 1 0,-1-1 0,1 0 0,0 0 0,3-1 0,12-1 0,1-1 0,29-9 0,-26 6-398,-14 4-164,0 0-1,0 0 0,0-1 1,0 0-1,0 0 1,-1-1-1,1 0 0,12-9 1,-20 12 189,1 1 1,-1-1-1,1 1 1,-1-1-1,1 0 0,-1 0 1,1 1-1,-1-1 1,0 0-1,1 0 1,-1 1-1,0-1 0,0 0 1,0 0-1,0 1 1,0-1-1,1 0 0,-1 0 1,-1 0-1,1 0 1,0 1-1,0-1 1,0-1-1,-4-9-7037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49.161"/>
    </inkml:context>
    <inkml:brush xml:id="br0">
      <inkml:brushProperty name="width" value="0.025" units="cm"/>
      <inkml:brushProperty name="height" value="0.025" units="cm"/>
    </inkml:brush>
  </inkml:definitions>
  <inkml:trace contextRef="#ctx0" brushRef="#br0">0 10 11018,'0'0'15087,"68"33"-14895,-32-29-128,2-3-929,-4-1-2850,-2 0-3556</inkml:trace>
  <inkml:trace contextRef="#ctx0" brushRef="#br0" timeOffset="1">347 1 18449,'0'0'5926,"-17"55"-3780,11-32-929,4-1-288,2-1-609,0-5-256,4-5-256,7-8-1185,3-3-1057,0 0-737,-4-12-1153,0-6-3011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0.065"/>
    </inkml:context>
    <inkml:brush xml:id="br0">
      <inkml:brushProperty name="width" value="0.025" units="cm"/>
      <inkml:brushProperty name="height" value="0.025" units="cm"/>
    </inkml:brush>
  </inkml:definitions>
  <inkml:trace contextRef="#ctx0" brushRef="#br0">20 261 15054,'0'0'7319,"4"7"-7159,-2-3-158,-1-3 6,-1 0 0,0 1 0,1-1 0,0 0 0,-1 0 0,1 1 0,0-1 1,0 0-1,-1 0 0,1 0 0,0 0 0,0 0 0,0 0 0,1 0 0,-1 0 0,0 0 0,0 0 0,0-1 1,0 1-1,1 0 0,-1-1 0,0 1 0,1-1 0,-1 0 0,1 1 0,-1-1 0,0 0 0,1 0 0,-1 0 0,1 0 1,-1 0-1,0 0 0,1 0 0,-1 0 0,1-1 0,-1 1 0,0-1 0,1 1 0,-1-1 0,0 1 0,0-1 0,1 0 1,-1 1-1,0-1 0,0 0 0,0 0 0,2-2 0,9-12 1452,-24 12 3712,10 3-5007,0 0 0,1-1 0,-1 1 0,0 0 0,0-1 0,0 1 0,1-1 0,-1 0 0,0 1 0,0-1-1,1 0 1,-4-2 0,5 3-167,-1 0 0,1 0-1,-1 0 1,1 0 0,-1 0 0,1 0-1,-1 0 1,1 1 0,-1-1-1,1 0 1,-1 0 0,1 1 0,-1-1-1,1 0 1,-1 0 0,1 1-1,-1-1 1,1 0 0,0 1-1,-1-1 1,1 1 0,0-1 0,-1 1-1,1-1 1,0 0 0,-1 1-1,1-1 1,0 1 0,0-1 0,0 1-1,-1-1 1,1 1 0,0 0-1,-11 24 304,10-22-225,-3 5-45,0 1 36,0 0 0,0 0 0,1 0 0,0 0 0,0 0 1,1 1-1,0-1 0,1 1 0,0 0 0,1 11 0,1-20-67,0 0 0,-1 0 0,1 0 0,0 0 0,0 0 0,0 0 0,0-1 0,0 1 0,0 0 0,0-1 0,0 1 0,1 0 0,-1-1 0,0 0 0,0 1 0,0-1 0,1 0 0,-1 1 0,0-1 0,0 0 0,1 0 0,-1 0 0,0 0 0,0 0 0,1 0 0,-1-1 0,0 1 0,0 0 0,2-1 0,42-9 0,-18-3 0,0-1 0,-1-1 0,-1-2 0,0 0 0,-2-2 0,0-1 0,-1 0 0,-1-2 0,0 0 0,-2-2 0,-1 0 0,-1-1 0,-1 0 0,-1-2 0,19-47 0,-33 72 0,0 0 0,0 0 0,0 0 0,-1 0 0,1-1 0,-1 1 0,1 0 0,-1-1 0,0 1 0,0 0 0,0-1 0,0-3 0,-1 6 0,1-1 0,0 1 0,0-1 0,-1 1 0,1-1 0,0 1 0,-1 0 0,1-1 0,0 1 0,-1-1 0,1 1 0,-1 0 0,1-1 0,-1 1 0,1 0 0,0-1 0,-1 1 0,0 0 0,1 0 0,-1 0 0,1-1 0,-1 1 0,1 0 0,-1 0 0,1 0 0,-1 0 0,1 0 0,-1 0 0,1 0 0,-1 0 0,0 0 0,-4 1 0,1 0 0,-1 1 0,1-1 0,0 1 0,0 0 0,0 0 0,0 1 0,0-1 0,0 1 0,-5 5 0,-11 10 0,2 1 0,0 1 0,1 1 0,-23 37 0,31-44 0,0 1 0,1 1 0,1-1 0,1 2 0,0-1 0,1 0 0,1 1 0,-3 22 0,7-38 0,-1 1 0,1-1 0,0 1 0,0 0 0,0-1 0,0 1 0,0 0 0,0 0 0,0-1 0,0 1 0,1 0 0,-1-1 0,1 1 0,-1-1 0,1 1 0,-1-1 0,1 1 0,0-1 0,0 1 0,0-1 0,0 0 0,0 1 0,0-1 0,0 0 0,1 0 0,-1 0 0,3 2 0,0-1 0,1-1 0,0 0 0,-1 0 0,1 0 0,0-1 0,0 0 0,0 0 0,5 0 0,2 0 0,9-2 0,-1-1 0,1 0 0,-1-2 0,0 0 0,-1-1 0,1-1 0,-1-1 0,0 0 0,-1-2 0,26-17 0,-43 26 0,1 1 0,-1-1 0,0 0 0,1 0 0,-1 0 0,0 0 0,0 0 0,0-1 0,0 1 0,0 0 0,0 0 0,0-1 0,0 1 0,0 0 0,0-3 0,-1 3 0,0 1 0,0 0 0,-1-1 0,1 1 0,0-1 0,0 1 0,-1 0 0,1-1 0,0 1 0,0 0 0,-1-1 0,1 1 0,0 0 0,-1-1 0,1 1 0,-1 0 0,1 0 0,0-1 0,-1 1 0,1 0 0,-1 0 0,1 0 0,-1 0 0,1 0 0,0-1 0,-1 1 0,1 0 0,-1 0 0,1 0 0,-1 0 0,1 0 0,-1 1 0,-4-1 0,0 0 0,1 0 0,-1 1 0,0-1 0,1 1 0,-1 0 0,0 1 0,-7 3 0,1 1 0,1 1 0,0 0 0,0 1 0,1 0 0,-8 9 0,14-14 0,0 0 0,0 0 0,0 0 0,1 1 0,0-1 0,-1 1 0,1-1 0,1 1 0,-1 0 0,0 0 0,1-1 0,0 1 0,0 0 0,0 0 0,0 0 0,1 1 0,-1-1 0,1 6 0,1-9 0,-1 0 0,1 0 0,0 1 0,-1-1 0,1 0 0,0 0 0,0 0 0,0 0 0,0 0 0,-1 0 0,1 0 0,1-1 0,-1 1 0,0 0 0,0-1 0,0 1 0,0 0 0,0-1 0,1 1 0,-1-1 0,0 0 0,0 1 0,1-1 0,-1 0 0,0 0 0,2 0 0,43 2 0,-34-3 0,-4 1-387,0 0 1,-1 0-1,1-1 0,0-1 1,0 1-1,-1-1 1,1 0-1,-1-1 0,13-6 1,-17 8 101,-1-1 1,1 0 0,-1 0 0,1 0 0,-1 0-1,0 0 1,0 0 0,0-1 0,0 1-1,0-1 1,-1 1 0,1-1 0,-1 0 0,0 0-1,0 1 1,0-1 0,0 0 0,0 0-1,0 0 1,-1 0 0,1 0 0,-1-1 0,0 1-1,0 0 1,0 0 0,-1 0 0,0-6-1,-8-25-9126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0.392"/>
    </inkml:context>
    <inkml:brush xml:id="br0">
      <inkml:brushProperty name="width" value="0.025" units="cm"/>
      <inkml:brushProperty name="height" value="0.025" units="cm"/>
    </inkml:brush>
  </inkml:definitions>
  <inkml:trace contextRef="#ctx0" brushRef="#br0">52 21 21204,'0'0'5445,"-51"-21"-3267,57 21-2530,6 0-2755,1 0-4708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1.745"/>
    </inkml:context>
    <inkml:brush xml:id="br0">
      <inkml:brushProperty name="width" value="0.025" units="cm"/>
      <inkml:brushProperty name="height" value="0.025" units="cm"/>
    </inkml:brush>
  </inkml:definitions>
  <inkml:trace contextRef="#ctx0" brushRef="#br0">78 50 7783,'0'0'17158,"-8"6"-15663,2-2-1357,1 0 1,0 0 0,0 0 0,1 1 0,-1-1-1,1 1 1,0 1 0,0-1 0,0 0 0,1 1-1,0 0 1,0-1 0,1 1 0,-1 1 0,1-1-1,0 0 1,1 0 0,0 1 0,-1 9 0,1-14-97,1 1 1,0 0 0,0-1 0,0 1-1,0 0 1,0 0 0,0-1 0,1 1 0,-1 0-1,1-1 1,0 1 0,-1-1 0,1 1-1,1-1 1,-1 1 0,0-1 0,1 1-1,-1-1 1,1 0 0,-1 0 0,3 2-1,-1-2-6,1 0 0,-1-1 0,0 1 0,0-1 0,1 0 0,-1 0 0,1 0 0,-1 0 0,1-1 0,-1 0 0,1 1 0,-1-1 0,1 0 0,0-1 0,6 0 0,2-2 10,0-1 0,0 0-1,0-1 1,-1 0 0,0-1 0,0 0 0,0 0 0,-1-2 0,1 1 0,-2-1 0,1 0 0,-1-1 0,-1 0-1,1-1 1,-1 0 0,-1 0 0,0-1 0,-1 0 0,8-16 0,-8 12 125,-7 20-25,-5 18-191,1-4 52,1 1 0,1 0 0,1 0 0,1 0 0,0 0-1,5 39 1,-4-57 4,1 0 0,-1 0 1,1 0-1,0 0 0,-1 0 0,1 0 0,0 0 0,0 0 0,0 0 0,0 0 1,1-1-1,-1 1 0,0 0 0,1-1 0,-1 1 0,1-1 0,0 0 0,-1 0 1,1 1-1,0-1 0,0 0 0,0 0 0,0 0 0,0-1 0,0 1 0,0 0 1,0-1-1,0 0 0,0 1 0,0-1 0,0 0 0,0 0 0,0 0 0,0 0 0,4-1 1,-1 0 16,0 0 1,1 0-1,-2-1 1,1 0 0,0 0-1,0 0 1,0 0-1,-1-1 1,0 0 0,1 0-1,-1 0 1,0 0-1,5-7 1,-2 1-29,-1 0 0,0-1 0,-1 0 0,0 0 0,-1 0 0,0-1 0,0 0 0,-1 0 0,-1 0 0,1 0 0,-2 0 0,0 0 0,0 0 0,-2-21 0,1 31 0,0 0 0,1 1 0,-1-1 0,0 0 0,0 0 0,0 1 0,0-1 0,0 0 0,0 0 0,0 0 0,0 1 0,0-1 0,0 0 0,-1 0 0,1 1 0,0-1 0,0 0 0,-1 1 0,1-1 0,0 0 0,-1 1 0,1-1 0,-1 0 0,1 1 0,-1-1 0,1 1 0,-1-1 0,1 1 0,-1-1 0,0 1 0,1-1 0,-1 1 0,0 0 0,1-1 0,-1 1 0,-1-1 0,1 2 0,0-1 0,0 1 0,0 0 0,0-1 0,0 1 0,0 0 0,0 0 0,0-1 0,0 1 0,0 0 0,1 0 0,-1 0 0,0 0 0,1 0 0,-1 0 0,0 0 0,1 0 0,0 1 0,-1-1 0,1 0 0,0 0 0,-1 2 0,-1 4 0,0 0 0,1 1 0,0-1 0,0 0 0,0 0 0,1 1 0,0-1 0,2 11 0,-2-16 0,1 0 0,0 0 0,0 0 0,-1 0 0,1 0 0,0-1 0,1 1 0,-1 0 0,0 0 0,0-1 0,1 1 0,-1-1 0,1 1 0,-1-1 0,1 1 0,0-1 0,-1 0 0,1 0 0,0 0 0,0 0 0,0 0 0,0 0 0,0-1 0,0 1 0,0-1 0,0 1 0,0-1 0,0 0 0,1 0 0,-1 0 0,0 0 0,3 0 0,4-1 0,0 0 0,0-1 0,0 0 0,-1 0 0,1-1 0,0 0 0,-1-1 0,0 0 0,0 0 0,0-1 0,0 0 0,-1 0 0,0-1 0,9-8 0,-10 9 0,1-2 0,-1 1 0,0-1 0,-1 0 0,0 0 0,0 0 0,0-1 0,-1 0 0,0 0 0,0 0 0,-1 0 0,0 0 0,-1-1 0,3-15 0,-5 23 0,0 1 0,1 0 0,-1-1 0,0 1 0,0 0 0,0-1 0,0 1 0,0-1 0,0 1 0,0 0 0,0-1 0,0 1 0,0-1 0,0 1 0,0-1 0,0 1 0,0 0 0,0-1 0,0 1 0,0 0 0,0-1 0,-1 1 0,1-1 0,0 1 0,0 0 0,0-1 0,-1 1 0,1 0 0,0-1 0,0 1 0,-1 0 0,1 0 0,0-1 0,-1 1 0,1 0 0,0 0 0,-1-1 0,0 1 0,-4 3 0,-4 6 0,0 0 0,0 1 0,1 0 0,0 0 0,1 0 0,0 1 0,1 0 0,0 1 0,1-1 0,0 1 0,-4 16 0,9-27 0,-1 0 0,1 0 0,0 0 0,0-1 0,0 1 0,0 0 0,0 0 0,0 0 0,0 0 0,0 0 0,0 0 0,0 0 0,0-1 0,1 1 0,-1 0 0,0 0 0,1 0 0,-1 0 0,0-1 0,1 1 0,-1 0 0,1 0 0,-1-1 0,1 1 0,0 0 0,-1-1 0,1 1 0,0-1 0,-1 1 0,1-1 0,0 1 0,0-1 0,0 1 0,0-1 0,3 2 0,0-2 0,0 1 0,0 0 0,0-1 0,0 0 0,0 0 0,0 0 0,6-1 0,11-2 0,0-1 0,22-8 0,-43 12 0,16-5 0,1 0 0,-1 1 0,1 1 0,0 1 0,0 0 0,32 2 0,-49 0 0,0 0 0,0-1 0,0 1 0,1 0 0,-1 0 0,0 0 0,0 0 0,0 0 0,1 0 0,-1 0 0,0 0 0,0 0 0,0 0 0,1 0 0,-1 0 0,0 0 0,0 0 0,0 0 0,1 0 0,-1 0 0,0 0 0,0 0 0,0 0 0,1 0 0,-1 0 0,0 0 0,0 0 0,0 0 0,0 1 0,1-1 0,-1 0 0,0 0 0,0 0 0,0 0 0,0 0 0,0 1 0,1-1 0,-1 0 0,0 0 0,0 0 0,0 0 0,0 1 0,0-1 0,0 0 0,0 0 0,0 0 0,0 1 0,0-1 0,0 0 0,0 0 0,0 0 0,0 1 0,0-1 0,0 0 0,0 0 0,0 0 0,0 1 0,0-1 0,0 0 0,0 0 0,0 0 0,0 0 0,0 1 0,0-1 0,0 0 0,-1 0 0,1 0 0,0 1 0,-1-1 0,1 0 0,-1 0 0,0 1 0,1-1 0,-1 0 0,0 0 0,1 0 0,-1 0 0,0 0 0,0 0 0,1 0 0,-1 0 0,0 0 0,1 0 0,-1-1 0,0 1 0,1 0 0,-1 0 0,0-1 0,1 1 0,-1 0 0,0-1 0,1 1 0,-1 0 0,0-1 0,-11-11 0,0 0 0,1-1 0,1 0 0,0-1 0,0 0 0,-10-22 0,18 31-230,21 6-2716,19 5-3960,75 3 1,-67-9-419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2.427"/>
    </inkml:context>
    <inkml:brush xml:id="br0">
      <inkml:brushProperty name="width" value="0.025" units="cm"/>
      <inkml:brushProperty name="height" value="0.025" units="cm"/>
    </inkml:brush>
  </inkml:definitions>
  <inkml:trace contextRef="#ctx0" brushRef="#br0">126 110 12780,'0'0'13853,"-10"-2"-12459,7 1-1303,-1 1 0,1-1 1,0 1-1,-1 0 1,1 0-1,0 0 0,-1 1 1,1-1-1,0 1 1,0-1-1,0 1 0,-4 1 1,3 1 18,1-1 0,0 0 0,-1 1 1,1 0-1,0 0 0,1 0 0,-1 0 1,0 0-1,1 0 0,0 1 0,0-1 0,-4 8 1,-17 43 971,21-50-1012,1 0 0,0 0 1,0 0-1,0 0 0,1 0 1,0 0-1,-1 1 0,1-1 1,1 0-1,-1 0 1,1 0-1,0 5 0,0-8-66,0 0 0,0 1 0,0-1 0,0 0 0,0 1 0,1-1 0,-1 0-1,0 0 1,1 0 0,-1 0 0,1 0 0,-1-1 0,1 1 0,-1 0 0,1-1 0,-1 1 0,1-1-1,0 1 1,-1-1 0,1 0 0,0 1 0,-1-1 0,1 0 0,0 0 0,-1-1 0,3 1 0,2 0-2,1-1 1,-1 1-1,0-2 1,0 1-1,0 0 1,7-4-1,-3 0-2,1-1 0,-2 0 0,1-1 0,-1 0 0,0-1 0,0 0 0,-1 0 0,0-1 0,0 0 0,-1 0 0,11-19 0,-10 14 0,0-1 0,-1 0 0,0 0 0,-1-1 0,-1 0 0,0 0 0,3-29 0,-7 45 0,-1 0 0,0-1 0,0 1 0,0-1 0,1 1 0,-1 0 0,0-1 0,0 1 0,0 0 0,0-1 0,0 1 0,0-1 0,0 1 0,0-1 0,0 1 0,0 0 0,0-1 0,0 1 0,0-1 0,0 1 0,0 0 0,0-1 0,0 1 0,0-1 0,0 1 0,-1 0 0,1-1 0,0 1 0,0 0 0,-1-1 0,1 1 0,0 0 0,0-1 0,-1 1 0,1 0 0,0 0 0,-1-1 0,1 1 0,0 0 0,-1 0 0,-12 14 0,-13 32 0,16-26 0,1 1 0,1-1 0,1 2 0,0-1 0,2 1 0,1-1 0,-3 32 0,7-51 0,0 0 0,0 0 0,0 0 0,1 0 0,-1 0 0,0 0 0,1 0 0,0 0 0,-1-1 0,1 1 0,0 0 0,0 0 0,0-1 0,0 1 0,0 0 0,0-1 0,0 1 0,1-1 0,-1 1 0,1-1 0,-1 0 0,3 2 0,0-1 0,-1 0 0,1-1 0,0 1 0,0-1 0,-1 0 0,1 0 0,0-1 0,0 1 0,0-1 0,8 0 0,-3-1 0,1 1 0,0-2 0,0 0 0,-1 0 0,1-1 0,-1 0 0,0 0 0,16-9 0,-14 5 0,-1 0 0,1-1 0,16-17 0,-24 22 0,0-1 0,0 1 0,0 0 0,-1-1 0,1 0 0,-1 0 0,0 1 0,0-1 0,-1-1 0,1 1 0,-1 0 0,1 0 0,-1 0 0,0-8 0,-1 11 0,0 1 0,0 0 0,0-1 0,0 1 0,0-1 0,0 1 0,0 0 0,0-1 0,-1 1 0,1 0 0,0-1 0,0 1 0,0 0 0,-1 0 0,1-1 0,0 1 0,0 0 0,-1-1 0,1 1 0,0 0 0,0 0 0,-1 0 0,1-1 0,0 1 0,-1 0 0,1 0 0,0 0 0,-1 0 0,1 0 0,0 0 0,-1-1 0,1 1 0,-1 0 0,1 0 0,0 0 0,-1 0 0,1 0 0,0 0 0,-1 1 0,1-1 0,0 0 0,-1 0 0,1 0 0,0 0 0,-1 0 0,1 0 0,0 1 0,-1-1 0,1 0 0,0 0 0,-1 0 0,1 1 0,0-1 0,0 0 0,-1 1 0,-18 13 0,13-10 0,0 1 0,1 0 0,0 1 0,0 0 0,1-1 0,-1 2 0,1-1 0,0 0 0,1 1 0,0 0 0,0-1 0,0 1 0,-3 14 0,7-20 0,-1 0 0,0 0 0,1 0 0,-1 0 0,1-1 0,-1 1 0,1 0 0,-1 0 0,1 0 0,0-1 0,-1 1 0,1 0 0,0-1 0,0 1 0,0-1 0,-1 1 0,1-1 0,0 1 0,0-1 0,0 1 0,0-1 0,0 0 0,0 1 0,0-1 0,0 0 0,0 0 0,0 0 0,0 0 0,0 0 0,0 0 0,0 0 0,0 0 0,1-1 0,37-2 0,-15-3 0,-1-1 0,27-13 0,-35 13 0,0 1 0,1 1 0,0 0 0,0 1 0,0 0 0,32-2 0,-47 6 0,1 1 0,-1-1 0,0 1 0,0-1 0,0 1 0,0-1 0,0 1 0,0 0 0,0 0 0,0-1 0,0 1 0,-1 0 0,1 0 0,0 0 0,0 0 0,-1 0 0,1 0 0,0 0 0,-1 0 0,1 0 0,-1 0 0,1 1 0,-1-1 0,0 0 0,0 0 0,1 0 0,-1 0 0,0 1 0,0-1 0,0 0 0,-1 2 0,1 52 0,-1-40 0,1-13 0,0-1 0,0 0 0,0 0 0,0 0 0,0 0 0,0 1 0,0-1 0,1 0 0,-1 0 0,0 0 0,1 0 0,-1 0 0,1 0 0,-1 0 0,1 0 0,-1 0 0,1 0 0,0 0 0,0 0 0,-1 0 0,1 0 0,0 0 0,0 0 0,0-1 0,0 1 0,1 0 0,1 0 0,-1 0 0,0-1 0,0 0 0,1 1 0,-1-1 0,0 0 0,1 0 0,-1-1 0,0 1 0,1 0 0,-1-1 0,4-1 0,10-3 0,-1-1 0,0-1 0,17-11 0,-21 11 0,-5 4-263,0 0 0,0 0-1,1 0 1,-1 1 0,1-1 0,-1 2 0,1-1 0,-1 1-1,9-1 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3.363"/>
    </inkml:context>
    <inkml:brush xml:id="br0">
      <inkml:brushProperty name="width" value="0.025" units="cm"/>
      <inkml:brushProperty name="height" value="0.025" units="cm"/>
    </inkml:brush>
  </inkml:definitions>
  <inkml:trace contextRef="#ctx0" brushRef="#br0">195 89 17424,'2'-4'616,"-1"0"0,0 0 0,0 0-1,0 0 1,-1 0 0,1 0-1,-1 0 1,0 0 0,0 0 0,-1-1-1,-1-5 1,2 8-443,-1 0-1,0 1 1,0-1 0,-1 1-1,1 0 1,0-1 0,0 1-1,-1 0 1,1 0 0,0 0-1,-1 0 1,1 0 0,-1 0-1,0 0 1,1 0 0,-1 1-1,0-1 1,1 0 0,-1 1-1,0 0 1,0-1 0,1 1-1,-1 0 1,0 0 0,0 0-1,0 0 1,1 0 0,-4 1-1,-2 0-92,1 0-1,0 0 1,-1 1-1,1 0 1,0 0-1,0 1 1,0-1-1,0 1 1,1 0-1,-1 1 1,1 0-1,0 0 1,0 0-1,0 0 1,0 1-1,-6 8 1,5-6-73,1 0 0,0 0 0,0 1 0,0-1 0,1 1 0,1 0 0,-1 0 0,1 1 0,1-1 0,-1 1 0,-1 17 0,4-25-6,-1 0-1,1 1 1,0-1-1,1 0 1,-1 0-1,0 1 1,0-1-1,0 0 1,1 0-1,-1 1 1,1-1-1,-1 0 1,1 0-1,-1 0 1,1 1-1,0-1 1,-1 0-1,1 0 1,0 0-1,0 0 1,0-1-1,0 1 1,0 0-1,0 0 1,0 0-1,0-1 1,0 1-1,0 0 1,0-1-1,1 1 0,-1-1 1,0 0-1,0 1 1,1-1-1,-1 0 1,0 0-1,0 0 1,1 0-1,-1 0 1,0 0-1,1 0 1,-1 0-1,0 0 1,0 0-1,2-1 1,4 0 21,0-1 0,0 0-1,-1 0 1,1 0 0,0 0 0,-1-1 0,9-5 0,-2-1 9,-1 0 0,0-1 0,0 0 0,-1-1 0,17-21 1,-23 26-19,0-1 1,-1 0-1,0 0 1,0 0-1,0 0 1,-1-1-1,0 1 1,0-1 0,-1 0-1,0 0 1,-1 0-1,2-14 1,-4 34-66,-1 0 0,0 0 1,0 0-1,-6 15 0,-5 26-84,12-46 134,-1 4-38,1-1-1,0 1 0,0 0 1,1-1-1,2 19 0,-1-27 15,-1 0-1,1 0 0,-1 0 0,1 0 0,0 0 0,0 0 0,0-1 1,0 1-1,0 0 0,0 0 0,0-1 0,0 1 0,1-1 1,-1 1-1,1-1 0,-1 0 0,1 1 0,0-1 0,-1 0 1,1 0-1,0 0 0,0 0 0,0-1 0,0 1 0,0 0 0,-1-1 1,1 1-1,0-1 0,0 0 0,1 0 0,-1 0 0,0 0 1,0 0-1,0 0 0,0 0 0,2-1 0,3 0-667,0-1 0,-1 0-1,1 0 1,0-1 0,-1 0-1,0 0 1,0 0 0,0-1-1,0 0 1,0 0 0,-1 0-1,0-1 1,0 0 0,0 0-1,4-5 1,21-28-7073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3.691"/>
    </inkml:context>
    <inkml:brush xml:id="br0">
      <inkml:brushProperty name="width" value="0.025" units="cm"/>
      <inkml:brushProperty name="height" value="0.025" units="cm"/>
    </inkml:brush>
  </inkml:definitions>
  <inkml:trace contextRef="#ctx0" brushRef="#br0">93 1 15503,'0'0'6529,"-4"15"-3716,-25 78-361,13-51-1529,3 1 0,-16 86 0,28-128-922,1 1 0,0-1 0,-1 1 0,1-1-1,0 1 1,0-1 0,0 1 0,0-1 0,1 1 0,-1-1 0,0 1 0,1-1 0,-1 1 0,1-1 0,-1 1 0,1-1 0,0 1 0,-1-1 0,1 0 0,0 0 0,0 1-1,0-1 1,0 0 0,0 0 0,3 2 0,-2-2 3,0-1 0,0 1 0,0-1 0,0 0 0,0 1-1,1-1 1,-1 0 0,0 0 0,0 0 0,0 0 0,0-1 0,1 1 0,-1-1-1,0 1 1,4-3 0,4-1 24,1-1-1,0 0 0,-1-1 1,0 0-1,14-12 1,-1-3 28,-2 0 0,25-30 0,-38 41-158,-1 0-1,0 0 1,0-1 0,-1 0-1,0-1 1,-1 1 0,-1-1-1,4-14 1,-8 26 217,1-4-3699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3.995"/>
    </inkml:context>
    <inkml:brush xml:id="br0">
      <inkml:brushProperty name="width" value="0.025" units="cm"/>
      <inkml:brushProperty name="height" value="0.025" units="cm"/>
    </inkml:brush>
  </inkml:definitions>
  <inkml:trace contextRef="#ctx0" brushRef="#br0">0 43 15983,'0'0'10624,"12"-6"-9354,-1 0-1033,0 1-1,0 0 1,0 1-1,1 0 0,0 1 1,0 0-1,0 1 1,0 1-1,14-1 1,8 1 115,49 2 644,-79-1-932,1 0 0,-1 1 0,0 0 0,0 0-1,1 0 1,-1 1 0,0 0 0,0-1 0,0 1 0,-1 1 0,1-1 0,0 0 0,-1 1-1,1 0 1,3 4 0,-6-6-61,0 0 1,0 0-1,1 1 0,-1-1 1,-1 1-1,1-1 0,0 1 1,0-1-1,0 1 0,-1 0 1,1-1-1,-1 1 0,1 0 1,-1-1-1,0 1 0,0 0 0,0-1 1,0 1-1,0 0 0,0 0 1,0-1-1,0 1 0,-1 0 1,0 2-1,-1-1 1,1-1-1,-1 1 1,0-1-1,0 1 1,0-1-1,0 0 1,0 0 0,-1 0-1,1 0 1,-1 0-1,1 0 1,-6 2 0,-6 2 1,0 0 0,0-1 0,-1-1 0,-19 4 0,14-3-1072,-17 1-6770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4.050"/>
    </inkml:context>
    <inkml:brush xml:id="br0">
      <inkml:brushProperty name="width" value="0.025" units="cm"/>
      <inkml:brushProperty name="height" value="0.025" units="cm"/>
    </inkml:brush>
  </inkml:definitions>
  <inkml:trace contextRef="#ctx0" brushRef="#br0">28 1 17360,'0'0'3812,"-23"59"-161,19-38-287,4-3-1795,6-6-768,10-5-353,6-5-320,3-2-320,3 0-1505,-3-12-3012,3-9-3555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4.423"/>
    </inkml:context>
    <inkml:brush xml:id="br0">
      <inkml:brushProperty name="width" value="0.025" units="cm"/>
      <inkml:brushProperty name="height" value="0.025" units="cm"/>
    </inkml:brush>
  </inkml:definitions>
  <inkml:trace contextRef="#ctx0" brushRef="#br0">119 0 19987,'0'0'2322,"-7"12"59,-12 20-1222,2 1 0,1 1-1,-17 48 1,27-64-815,1 0 0,0 0 1,1 0-1,2 1 0,-1-1 0,2 1 0,1 0 1,0-1-1,5 30 0,-6-47-344,1-1 0,0 1 0,0 0 0,0-1 0,0 1 0,1-1 0,-1 1 0,0 0 0,0-1 0,0 1 0,0-1 0,1 1 0,-1-1 0,0 1 0,0-1 0,1 1 0,-1-1 0,0 1 0,1-1 0,-1 1 0,1-1 0,-1 0 0,0 1 0,1-1 0,-1 0 0,1 1 0,-1-1 0,1 0 0,-1 1 0,1-1 0,0 0 0,-1 0 0,1 0 0,-1 0 0,1 1 0,-1-1 0,1 0 0,0 0 0,-1 0 0,2 0 0,-1-1 0,0 1 0,-1-1 0,1 0 0,0 1 0,0-1 0,0 0 0,0 0 0,-1 0 0,1 0 0,0 1 0,0-1 0,-1 0 0,1 0 0,-1 0 0,1 0 0,-1 0 0,0 0 0,1-1 0,-1 1 0,0-1 0,5-39-126,-2-74 0,-3 111 100,-1 20-9,0-8 27,0 1 0,1 0 0,0 0 0,1-1 0,3 18 0,-4-24 10,1 0-1,0 0 1,0 0 0,0 0-1,0 0 1,0 0 0,1 0-1,-1 0 1,1 0 0,-1 0-1,1-1 1,-1 1-1,1-1 1,0 1 0,0-1-1,0 1 1,0-1 0,0 0-1,0 0 1,0 0 0,0 0-1,1-1 1,-1 1-1,0-1 1,0 1 0,1-1-1,2 1 1,0-1 5,-1 0-1,0 0 1,1 0-1,-1-1 1,0 1-1,1-1 1,-1 0-1,0 0 1,0-1-1,0 1 1,0-1-1,0 0 1,0 0-1,0 0 1,-1 0-1,1-1 1,-1 0-1,1 1 1,-1-1-1,0 0 1,0-1-1,0 1 1,-1-1-1,1 1 1,2-6 0,0 0 7,-1-1 1,0 1-1,0-1 1,-1 0-1,0 1 1,0-1-1,-1-1 1,-1 1-1,1-20 1,-22 70-15,13-21 0,2-1 0,0 1 0,1-1 0,1 1 0,-2 32 0,5-50 0,0-1 0,0 1 0,0-1 0,0 1 0,0 0 0,0-1 0,0 1 0,0-1 0,0 1 0,1 0 0,-1-1 0,0 1 0,0-1 0,1 1 0,-1-1 0,0 1 0,1-1 0,-1 1 0,0-1 0,1 1 0,-1-1 0,1 1 0,-1-1 0,1 0 0,-1 1 0,1-1 0,-1 0 0,1 1 0,-1-1 0,1 0 0,-1 0 0,2 1 0,23-5 0,22-21 0,-30 11 0,-1-1 0,0 0 0,-1-2 0,0 1 0,-2-2 0,0 0 0,17-31 0,-40 101 0,6-40 0,-3 10 0,0 0 0,1 0 0,1 0 0,1 1 0,0 25 0,3-48-28,1 1 0,0-1 0,0 1 1,0-1-1,0 1 0,0-1 0,0 1 0,1-1 0,-1 1 1,0-1-1,0 1 0,0-1 0,0 1 0,1-1 0,-1 1 1,0-1-1,0 1 0,1-1 0,-1 0 0,0 1 0,1-1 1,-1 1-1,0-1 0,1 0 0,-1 1 0,1-1 0,-1 0 1,0 0-1,1 1 0,-1-1 0,1 0 0,-1 0 0,1 0 1,0 1-1,21-6-2408,16-21-3897,-21 5-329,-2-4-3230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5.165"/>
    </inkml:context>
    <inkml:brush xml:id="br0">
      <inkml:brushProperty name="width" value="0.025" units="cm"/>
      <inkml:brushProperty name="height" value="0.025" units="cm"/>
    </inkml:brush>
  </inkml:definitions>
  <inkml:trace contextRef="#ctx0" brushRef="#br0">18 325 15246,'0'0'16678,"11"6"-16107,33 17-336,-41-22-233,-1 0 0,1-1 0,0 0 1,-1 1-1,1-1 0,0 0 0,0 0 0,-1 0 1,1-1-1,0 1 0,-1-1 0,1 1 1,-1-1-1,1 0 0,-1 0 0,1 0 0,-1-1 1,1 1-1,-1 0 0,4-4 0,34-33-11,-39 37 9,2-4-10,1 0-1,-1-1 1,0 1-1,0 0 1,-1-1 0,1 0-1,-1 0 1,-1 0-1,1 0 1,-1 0 0,0 0-1,0 0 1,-1-7 0,0 11 4,0 1 1,0-1 0,0 0 0,0 0 0,0 1 0,-1-1 0,1 0 0,-1 1 0,0-1 0,1 1 0,-1-1 0,0 1-1,0-1 1,0 1 0,0-1 0,0 1 0,0 0 0,0-1 0,0 1 0,-2-1 0,1 1 2,0 0-1,-1 0 1,1 1 0,0-1 0,-1 1 0,1-1 0,0 1 0,-1 0 0,1 0-1,-1 0 1,1 0 0,0 0 0,-1 1 0,1-1 0,0 1 0,-1 0-1,1-1 1,0 1 0,-3 2 0,-2 1 14,-1 0 0,1 0 1,0 1-1,0 1 0,1-1 0,0 1 0,0 0 1,0 0-1,0 1 0,1 0 0,0 0 0,-4 9 1,0-1 16,1 0 0,1 0 0,1 0 1,0 1-1,-5 23 0,10-35-28,0 0 0,0 0 0,0 0 0,1 0 0,-1 0 0,1 0 0,0 1 0,1-1 0,-1 0 0,1 0 0,0 0 0,0 0 0,2 7 0,-1-9 0,0 0 0,-1 0 0,1 0 0,0 0 0,0 0 0,0 0 0,0-1 0,1 1 0,-1-1 0,0 0 0,1 0 0,-1 0 0,1 0 0,-1 0 0,1 0 0,-1 0 0,1-1 0,0 0 0,-1 1 0,1-1 0,5 0 0,7-1 0,-1 0 0,1 0 0,0-1 0,-1-1 0,0-1 0,1 0 0,-1-1 0,-1 0 0,1-1 0,-1-1 0,0 0 0,0 0 0,-1-2 0,0 1 0,0-2 0,13-14 0,-1 1 0,-2-1 0,0-1 0,-2-1 0,-1-1 0,-1-1 0,18-40 0,-33 64 0,21-54 0,-22 55 0,-1 0 0,0 0 0,0-1 0,0 1 0,-1-1 0,1 1 0,-1 0 0,0-1 0,0 1 0,0-1 0,0 1 0,0-1 0,-1 1 0,-1-5 0,1 7 0,1 0 0,-1 1 0,0-1 0,0 0 0,0 0 0,0 1 0,0-1 0,0 1 0,0-1 0,0 1 0,0-1 0,0 1 0,0-1 0,0 1 0,0 0 0,0 0 0,0 0 0,0-1 0,0 1 0,-1 0 0,1 0 0,0 0 0,0 1 0,0-1 0,0 0 0,0 0 0,-1 1 0,-32 10 0,21-3 0,1 1 0,0-1 0,1 2 0,-1 0 0,2 0 0,0 1 0,0 0 0,1 1 0,0 0 0,1 0 0,0 1 0,1 0 0,0 1 0,2-1 0,-1 1 0,2 0 0,0 0 0,0 1 0,1 0 0,1-1 0,1 1 0,0 26 0,1-37 0,0 0 0,1 0 0,0 0 0,0 0 0,0 0 0,0 0 0,1 0 0,-1-1 0,1 1 0,0 0 0,0-1 0,0 0 0,0 1 0,1-1 0,0 0 0,-1 0 0,1 0 0,0-1 0,0 1 0,1-1 0,-1 1 0,0-1 0,1 0 0,0-1 0,-1 1 0,1 0 0,0-1 0,0 0 0,7 1 0,-2 0 0,0-1 0,0 0 0,0 0 0,0-1 0,0 0 0,-1-1 0,1 0 0,0 0 0,0-1 0,0 0 0,-1-1 0,0 0 0,10-4 0,2-5 0,0 0 0,-1-2 0,0-1 0,-1 0 0,-1-1 0,0-1 0,15-20 0,-3 0 0,-1-2 0,34-63 0,-62 101 0,5-6 0,-1-1 0,0 1 0,-1-1 0,1 0 0,-2 0 0,1 0 0,-1-1 0,0 1 0,0-9 0,-2 16 0,0 1 0,0 0 0,0-1 0,0 1 0,0 0 0,0-1 0,0 1 0,0 0 0,0-1 0,0 1 0,0 0 0,0-1 0,0 1 0,0 0 0,0-1 0,-1 1 0,1 0 0,0 0 0,0-1 0,0 1 0,-1 0 0,1 0 0,0-1 0,0 1 0,-1 0 0,1 0 0,0-1 0,0 1 0,-1 0 0,1 0 0,0 0 0,-1 0 0,1 0 0,0 0 0,-1-1 0,1 1 0,0 0 0,-1 0 0,1 0 0,0 0 0,-1 0 0,1 0 0,-20 8 0,-14 18 0,19-10 0,1 1 0,0 0 0,2 1 0,-21 39 0,28-48 0,0 1 0,1 0 0,0 0 0,1 1 0,0-1 0,0 1 0,1 0 0,1 0 0,0 0 0,1 0 0,1 21 0,-1-30-34,1 0 1,0 1-1,-1-1 0,1 1 1,0-1-1,0 0 0,1 0 1,-1 0-1,0 1 1,1-1-1,-1 0 0,1-1 1,0 1-1,0 0 0,-1 0 1,1-1-1,0 1 0,1-1 1,-1 0-1,0 1 0,0-1 1,0 0-1,4 1 1,2 0-832,0 0 0,0 0 1,1 0-1,-1-1 1,14 0-1,16-1-10661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5.897"/>
    </inkml:context>
    <inkml:brush xml:id="br0">
      <inkml:brushProperty name="width" value="0.025" units="cm"/>
      <inkml:brushProperty name="height" value="0.025" units="cm"/>
    </inkml:brush>
  </inkml:definitions>
  <inkml:trace contextRef="#ctx0" brushRef="#br0">11 0 6598,'0'0'24055,"-1"10"-23099,-2 21-548,1-18-342,0 1 0,0 0 0,2 0 0,0 0 0,0 0 0,4 20 0,-3-33-61,0 0 0,0 0 0,0 0 0,0 0 0,0 0 0,0 0 0,0 0 0,0 0 0,0 0 0,0-1 0,0 1 0,1-1 0,-1 1 0,0-1 0,0 1 0,1-1 0,-1 1 0,0-1 0,1 0 0,-1 0 0,0 0 0,1 0 0,-1 0 0,0 0 0,1 0 0,-1 0 0,0-1 0,1 1 0,-1 0 0,0-1 0,2 0 0,42-16 123,19-26-125,-52 33-5,1 0-1,1 1 1,-1 1 0,2 0-1,-1 1 1,1 1-1,19-7 1,-33 13 2,-1 0-1,1 0 1,0 0-1,-1 0 1,1 0 0,0 0-1,-1 0 1,1 0 0,0 0-1,-1 0 1,1 0 0,0 0-1,-1 1 1,1-1-1,0 0 1,-1 1 0,1-1-1,-1 0 1,1 1 0,-1-1-1,1 0 1,-1 1-1,1-1 1,-1 1 0,1-1-1,-1 1 1,1-1 0,0 2-1,6 25 5,-8 40 17,0-54-19,1-12-2,-1 0 0,1 1 0,0-1 0,0 0 0,-1 1 0,1-1 0,0 0 0,1 1 0,-1-1 0,0 0 0,0 1 0,0-1 0,1 0 0,-1 1 0,1-1 0,-1 0 0,1 0 0,-1 0 0,1 1 0,0-1 0,-1 0 0,1 0 0,0 0 0,0 0 0,0 0 0,0 0 0,0 0 0,0-1 0,0 1 0,2 1 0,0-2 0,-1 0 0,1-1 0,-1 1 0,1-1 0,-1 1 0,1-1 0,-1 0 0,0 0 0,1 0 0,-1 0 0,0 0 0,0 0 0,1-1 0,-1 1 0,0-1 0,2-2 0,29-26 0,-26 22 0,0 0 0,1 1 0,0 0 0,0 0 0,1 1 0,0 0 0,0 1 0,0 0 0,12-5 0,-20 10 1,0 0 1,-1 0-1,1 0 0,0 0 1,0 0-1,0 0 0,-1 0 1,1 0-1,0 0 0,0 0 1,-1 1-1,1-1 0,0 0 1,0 0-1,-1 1 0,1-1 1,0 0-1,-1 1 0,1-1 1,0 1-1,-1-1 0,1 1 1,-1-1-1,1 1 0,-1-1 1,1 1-1,-1 0 0,1-1 1,-1 1-1,0 0 0,1-1 1,-1 2-1,6 33 43,-6-30-78,0 0 0,-1 0 0,1 0 1,-1-1-1,0 1 0,0 0 0,0-1 0,-1 1 0,0-1 0,0 1 0,0-1 1,-5 8-1,1-9-2325,2-4-3285,0-4-2497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6.221"/>
    </inkml:context>
    <inkml:brush xml:id="br0">
      <inkml:brushProperty name="width" value="0.025" units="cm"/>
      <inkml:brushProperty name="height" value="0.025" units="cm"/>
    </inkml:brush>
  </inkml:definitions>
  <inkml:trace contextRef="#ctx0" brushRef="#br0">0 1 20403,'0'0'9545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6.785"/>
    </inkml:context>
    <inkml:brush xml:id="br0">
      <inkml:brushProperty name="width" value="0.025" units="cm"/>
      <inkml:brushProperty name="height" value="0.025" units="cm"/>
    </inkml:brush>
  </inkml:definitions>
  <inkml:trace contextRef="#ctx0" brushRef="#br0">6 1 11082,'0'0'11403,"-5"57"-10346,5-24 577,0 8-737,0 3-161,0-3-479,2-2-193,10-11-128,3-9-1826,-3-10-1569,0-9-1410,-6 0-2242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7.108"/>
    </inkml:context>
    <inkml:brush xml:id="br0">
      <inkml:brushProperty name="width" value="0.025" units="cm"/>
      <inkml:brushProperty name="height" value="0.025" units="cm"/>
    </inkml:brush>
  </inkml:definitions>
  <inkml:trace contextRef="#ctx0" brushRef="#br0">0 1 10025,'0'0'801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7.467"/>
    </inkml:context>
    <inkml:brush xml:id="br0">
      <inkml:brushProperty name="width" value="0.025" units="cm"/>
      <inkml:brushProperty name="height" value="0.025" units="cm"/>
    </inkml:brush>
  </inkml:definitions>
  <inkml:trace contextRef="#ctx0" brushRef="#br0">3 20 14638,'0'0'6998,"10"-2"-5775,21-4-293,1 1 1,0 1-1,0 2 1,0 2-1,1 1 0,38 5 1,-61-4-862,-1 0 1,1 1-1,-1 0 1,0 0-1,0 1 1,-1 0-1,1 0 1,-1 1-1,0 0 1,0 1-1,9 8 1,-12-8 41,0 0 1,0 0-1,-1 0 0,1 1 1,-2-1-1,1 1 1,-1 0-1,0 0 0,0 0 1,-1 0-1,0 1 1,0-1-1,-1 1 0,0-1 1,0 1-1,-1 10 1,0-9-91,-1 1 1,0-1 0,-1 1-1,0-1 1,0 0 0,-1 0-1,0 0 1,0 0-1,-1 0 1,-1-1 0,1 0-1,-1 0 1,-1 0 0,1 0-1,-1-1 1,-1 0 0,1 0-1,-1 0 1,0-1 0,-1 0-1,0-1 1,-12 7 0,5-3-8,-1-1 0,0 0 0,0-2 0,-1 0 0,0-1 0,0 0 0,0-1 1,-1-1-1,1-1 0,-1-1 0,-23 0 0,33-3 0,0 1-1,0-1 1,0 0-1,1 0 1,-1-1-1,-13-7 1,19 8-24,-1 1 1,1-1-1,-1 1 1,1-1-1,-1 0 1,1 0-1,0-1 1,0 1-1,-3-5 1,4 6-6,0 0 0,1 0 0,0 0-1,-1 0 1,1 0 0,-1-1 0,1 1 0,0 0 0,0 0-1,0 0 1,0-1 0,0 1 0,0 0 0,0 0 0,0 0-1,0-1 1,1 1 0,-1 0 0,0 0 0,1 0 0,-1 0-1,1 0 1,-1 0 0,2-2 0,3-2-893,1 1 0,-1 0 0,1 0 0,0 0 0,0 1 0,0 0 0,1 0 0,-1 1 0,0-1 0,11-1 0,16-7-5573,6-7-5082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7.903"/>
    </inkml:context>
    <inkml:brush xml:id="br0">
      <inkml:brushProperty name="width" value="0.025" units="cm"/>
      <inkml:brushProperty name="height" value="0.025" units="cm"/>
    </inkml:brush>
  </inkml:definitions>
  <inkml:trace contextRef="#ctx0" brushRef="#br0">0 149 11307,'0'0'16047,"10"7"-14691,33 23-406,-41-29-914,1 0-1,-1-1 1,0 1 0,1 0-1,-1-1 1,1 1 0,-1-1 0,1 0-1,-1 0 1,1 0 0,-1 0-1,1 0 1,-1-1 0,1 1-1,-1-1 1,0 1 0,1-1-1,-1 0 1,0 0 0,1 0-1,-1 0 1,0 0 0,0-1-1,0 1 1,0-1 0,0 1-1,0-1 1,1-2 0,3-2-13,-1 1-1,0-1 1,-1 0 0,1 0 0,-1-1 0,0 1-1,2-9 1,-3 8 8,-1-1 1,0 1-1,0-1 0,-1 0 0,0 0 0,-1 0 1,0-14-1,0 21-30,0-1 0,0 1-1,0-1 1,0 1 0,0-1 0,0 1 0,-1 0 0,1-1 0,0 1 0,-1-1 0,1 1 0,-1 0-1,0-1 1,1 1 0,-1 0 0,0 0 0,0-1 0,0 1 0,0 0 0,0 0 0,0 0 0,0 0-1,0 0 1,0 0 0,0 0 0,0 1 0,-1-1 0,1 0 0,0 1 0,-1-1 0,1 1 0,-1-1-1,1 1 1,0 0 0,-1-1 0,1 1 0,-1 0 0,1 0 0,-1 0 0,1 0 0,-1 0 0,1 1-1,0-1 1,-1 0 0,1 1 0,-1-1 0,1 1 0,-2 0 0,0 1-16,0 0 0,0 0 0,0 0 0,1 0 1,-1 1-1,1-1 0,-1 1 0,1-1 0,0 1 0,0 0 1,0 0-1,1 0 0,-1 0 0,1 0 0,-1 1 0,-1 5 0,-13 59 12,6 24 247,10-86-211,-1 1 1,1-1 0,0 1 0,1-1 0,0 1-1,0-1 1,0 0 0,1 0 0,0 1 0,0-1-1,1 0 1,3 6 0,-5-10-23,1 0 0,0 0-1,0 0 1,0 0 0,0-1 0,0 1 0,0 0 0,1-1 0,-1 0-1,0 1 1,1-1 0,-1 0 0,1 0 0,0-1 0,-1 1 0,1 0-1,-1-1 1,1 0 0,0 1 0,0-1 0,-1 0 0,1 0 0,0-1-1,-1 1 1,1-1 0,0 1 0,-1-1 0,1 0 0,-1 0 0,1 0-1,-1 0 1,1 0 0,-1-1 0,3-1 0,3-2-87,0-1 0,-1 0 0,0 0 0,0 0 0,0-1 0,-1 0 0,0 0 0,8-13 0,-5 1-246,-2 0 0,10-34 0,-9 25 247,-8 28 82,0 0 0,0 0 0,0 0-1,0 0 1,1 0 0,-1 0 0,0 1 0,0-1 0,0 0 0,0 0 0,0 0 0,0 0 0,0 0 0,0 0 0,1 0 0,-1 0 0,0 0 0,0 0 0,0 0-1,0 0 1,0 0 0,0 0 0,0 0 0,1 0 0,-1 0 0,0 0 0,0 0 0,0 0 0,0 0 0,-1 38 334,-1-26-175,1 0-1,1 0 1,1 1-1,-1-1 1,2 0-1,3 18 1,-4-29-156,-1 1 1,0-1-1,1 0 1,-1 0-1,1 0 1,0 1-1,-1-1 1,1 0-1,0 0 1,0 0-1,-1 0 1,1 0-1,0 0 0,0-1 1,0 1-1,0 0 1,0 0-1,1-1 1,-1 1-1,0 0 1,0-1-1,0 0 1,0 1-1,1-1 1,-1 1-1,0-1 1,0 0-1,1 0 0,-1 0 1,0 0-1,1 0 1,-1 0-1,0 0 1,1 0-1,-1 0 1,0-1-1,0 1 1,0-1-1,1 1 1,-1-1-1,0 1 1,0-1-1,0 1 1,2-2-1,2-2 32,0 1 0,1-1 0,-2 0 0,1 0-1,0 0 1,-1-1 0,6-7 0,4-10-42,-1-1 0,-2 0 0,11-29 0,-11 25 0,-9 89 0,-5-25 0,1-24 0,1 1 0,1 0 0,0-1 0,0 1 0,3 14 0,-3-27-81,1 0 0,-1 0 0,1-1 0,-1 1 0,0 0 0,1 0 0,0 0 0,-1 0 0,1 0-1,-1-1 1,1 1 0,0 0 0,0 0 0,-1-1 0,1 1 0,0 0 0,0-1 0,0 1 0,0-1 0,0 0 0,0 1 0,-1-1 0,1 1 0,0-1 0,2 0 0,26 0-6679,-13-6-4968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8.462"/>
    </inkml:context>
    <inkml:brush xml:id="br0">
      <inkml:brushProperty name="width" value="0.025" units="cm"/>
      <inkml:brushProperty name="height" value="0.025" units="cm"/>
    </inkml:brush>
  </inkml:definitions>
  <inkml:trace contextRef="#ctx0" brushRef="#br0">1 1 17969,'0'0'11478,"1"9"-10608,26 183 1579,0 6-3462,-26-181-317,-2-15-2317,-11-7-10765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4.478"/>
    </inkml:context>
    <inkml:brush xml:id="br0">
      <inkml:brushProperty name="width" value="0.025" units="cm"/>
      <inkml:brushProperty name="height" value="0.025" units="cm"/>
    </inkml:brush>
  </inkml:definitions>
  <inkml:trace contextRef="#ctx0" brushRef="#br0">69 18 7239,'0'0'8237,"-10"5"-5867,-30 15-758,39-20-1528,0 0-1,0 0 1,0 1 0,1-1-1,-1 0 1,0 1-1,0-1 1,0 1-1,0-1 1,0 1-1,1-1 1,-1 1-1,0 0 1,1-1-1,-1 1 1,0 0-1,1 0 1,-1-1-1,1 1 1,-1 0-1,1 0 1,-1 0 0,1 0-1,0 0 1,-1 0-1,1 0 1,0 0-1,0 0 1,0-1-1,0 1 1,0 0-1,0 0 1,0 0-1,0 0 1,0 0-1,0 0 1,0 0-1,1 0 1,-1 0-1,1 1 1,0 0-20,1 0 0,-1-1 1,0 0-1,1 1 0,0-1 0,-1 0 1,1 0-1,0 0 0,0 0 0,-1 0 1,1 0-1,0 0 0,0-1 0,2 2 1,32 2 901,1 0 1,-1-3-1,41-3 1,-18 1-584,521-28 638,-228 7-873,-50 6-28,438-15 2856,-731 32-2934,-13 1 165,-31 3 184,-55 5-3289,58-9-2424,-1-1-2387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8.804"/>
    </inkml:context>
    <inkml:brush xml:id="br0">
      <inkml:brushProperty name="width" value="0.025" units="cm"/>
      <inkml:brushProperty name="height" value="0.025" units="cm"/>
    </inkml:brush>
  </inkml:definitions>
  <inkml:trace contextRef="#ctx0" brushRef="#br0">0 24 11115,'0'0'18609,"51"-16"-17392,-20 13-512,5 2-449,0 1-224,2-3-128,1 3-1698,-6 0-2722,-5 0-2595,-6 0-7206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9.162"/>
    </inkml:context>
    <inkml:brush xml:id="br0">
      <inkml:brushProperty name="width" value="0.025" units="cm"/>
      <inkml:brushProperty name="height" value="0.025" units="cm"/>
    </inkml:brush>
  </inkml:definitions>
  <inkml:trace contextRef="#ctx0" brushRef="#br0">144 1 9929,'0'0'13880,"-10"0"-10100,8 0-3652,-68 9 3182,67-8-3238,-1-1 1,1 1-1,0 0 1,-1 0-1,1 1 1,0-1-1,0 1 1,0-1 0,0 1-1,0 0 1,0 0-1,1 0 1,-1 1-1,1-1 1,-1 0 0,1 1-1,0 0 1,0 0-1,0-1 1,0 1-1,-1 4 1,3-6-111,0 0 1,1 0-1,-1 0 0,1-1 1,-1 1-1,1 0 0,0 0 1,-1-1-1,1 1 0,0 0 1,-1-1-1,1 1 0,0-1 1,0 1-1,0-1 0,-1 1 1,1-1-1,0 0 0,0 1 1,0-1-1,0 0 0,0 0 1,0 0-1,0 1 0,0-1 1,-1 0-1,1 0 0,0 0 1,0-1-1,1 1 0,42 3-539,-37-3 379,16 0-217,47 3-756,-64-2 1059,-1 0 0,0 0 0,1 0-1,-1 0 1,0 1 0,0 0 0,0 0 0,0 0 0,9 6 0,-13-7 144,0 0-1,0-1 1,0 1-1,0 0 1,-1 0 0,1 0-1,0 0 1,0 0-1,0 0 1,-1 0-1,1 0 1,-1 1 0,1-1-1,-1 0 1,1 0-1,-1 0 1,0 1-1,0-1 1,1 0 0,-1 1-1,0-1 1,0 0-1,0 0 1,-1 2-1,1 0 142,-1-1-1,0 1 1,0 0-1,0-1 1,-1 1-1,1-1 1,0 0-1,-1 1 1,0-1-1,-3 4 1,-2 1 173,-1-1 0,1 1-1,-1-1 1,-1 0 0,-10 5 0,10-6-343,0-1 0,-1 0 1,0 0-1,0-1 0,0 0 0,0-1 0,-1 0 1,1-1-1,-15 1 0,24-2-23,1 0-1,-1 0 1,1 0 0,-1-1 0,1 1-1,-1 0 1,1 0 0,0 0 0,-1-1-1,1 1 1,-1 0 0,1-1 0,-1 1-1,1 0 1,0-1 0,-1 1 0,1-1-1,0 1 1,-1 0 0,1-1 0,0 1-1,0-1 1,-1 1 0,1-1 0,0 1-1,0-1 1,0 1 0,0-1 0,-1 1-1,1-1 1,0 1 0,0-1 0,0 1-1,0-1 1,0 1 0,0-1-1,1 1 1,-1-1 0,0 1 0,0-1-1,0 1 1,0-1 0,1 1 0,-1-1-1,13-25-2788,-2 18-473,1 1 0,0-1 0,0 2 0,26-11 0,-4 4-4838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4:59.490"/>
    </inkml:context>
    <inkml:brush xml:id="br0">
      <inkml:brushProperty name="width" value="0.025" units="cm"/>
      <inkml:brushProperty name="height" value="0.025" units="cm"/>
    </inkml:brush>
  </inkml:definitions>
  <inkml:trace contextRef="#ctx0" brushRef="#br0">9 380 5573,'0'0'17024,"0"10"-14803,-3 11-1359,1-10-443,0 1-1,1 0 0,0 0 1,1-1-1,0 1 0,3 13 0,-3-24-406,1 0 1,-1-1-1,1 1 0,-1 0 0,1 0 0,-1-1 0,1 1 0,0 0 0,0-1 0,-1 1 0,1 0 0,0-1 0,0 1 0,-1-1 0,1 1 0,0-1 0,0 0 0,0 1 0,0-1 1,0 0-1,0 0 0,0 0 0,0 1 0,0-1 0,0 0 0,0 0 0,0 0 0,0 0 0,-1-1 0,1 1 0,0 0 0,0 0 0,0-1 0,0 1 0,0 0 0,0-1 1,0 1-1,0-1 0,1 0 0,33-21 381,-24 10-360,-1 0 1,-1-1 0,0-1-1,0 1 1,-1-1-1,-1-1 1,-1 0-1,0 1 1,0-2 0,-2 1-1,0-1 1,3-25-1,-4 18 59,-1 0 1,-1 0-1,-1-1 0,0 1 0,-2 0 0,-1 0 0,-1 0 0,-8-24 0,-4 10 86,16 36-167,0 0 0,-1 1 0,1-1 0,-1 0-1,1 1 1,-1-1 0,1 0 0,-1 1 0,1-1 0,-1 1 0,1-1-1,-1 1 1,0-1 0,1 1 0,-1-1 0,0 1 0,0 0 0,1-1 0,-1 1-1,0 0 1,0 0 0,1-1 0,-1 1 0,0 0 0,0 0 0,0 0-1,1 0 1,-1 0 0,0 0 0,0 0 0,0 0 0,1 0 0,-1 1-1,0-1 1,0 0 0,1 0 0,-1 1 0,0-1 0,0 1 0,1-1 0,-1 0-1,0 1 1,1-1 0,-1 1 0,1 0 0,-2 0 0,-8 14 130,0 0 0,1 1 0,1 0 0,1 0 1,0 1-1,1-1 0,0 2 0,-3 24 0,7-36-135,1 0 0,-1 0 1,2 0-1,-1 0 0,1 0 0,0 0 0,0 0 0,0 0 0,1 0 0,2 10 0,-1-13-8,-1-1 0,1 1 0,0 0 0,0-1 0,0 1-1,0-1 1,0 1 0,1-1 0,-1 0 0,1 0-1,-1 0 1,1 0 0,0-1 0,0 1 0,0-1 0,0 1-1,0-1 1,0 0 0,0 0 0,6 0 0,15 5-107,-9-2-585,1 0-1,-1 1 0,0 0 0,20 11 1,-31-14 582,0 0 0,0 1 1,0-1-1,-1 1 1,0 0-1,1 0 0,-1 1 1,0-1-1,0 1 1,-1-1-1,1 1 0,-1 0 1,0 0-1,0 0 1,0 0-1,0 0 0,-1 1 1,0-1-1,0 0 1,1 8-1,3 52 1017,-7-23-1747,-5-21-2840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0.051"/>
    </inkml:context>
    <inkml:brush xml:id="br0">
      <inkml:brushProperty name="width" value="0.025" units="cm"/>
      <inkml:brushProperty name="height" value="0.025" units="cm"/>
    </inkml:brush>
  </inkml:definitions>
  <inkml:trace contextRef="#ctx0" brushRef="#br0">1 1 10154,'0'0'16778,"1"9"-15406,7 51 339,-2 78-1,-2-24-668,-4-113-1094,0-1-1,0 1 1,0 0 0,0-1-1,0 1 1,0 0 0,0 0-1,0-1 1,0 1 0,0 0-1,0-1 1,0 1 0,1 0-1,-1-1 1,0 1 0,1 0-1,-1-1 1,0 1 0,1-1-1,-1 1 1,1-1 0,-1 1-1,0-1 1,1 1 0,0-1 0,-1 1-1,1-1 1,-1 1 0,1-1-1,-1 0 1,1 1 0,0-1-1,-1 0 1,1 0 0,0 0-1,-1 1 1,1-1 0,0 0-1,0 0 1,-1 0 0,1 0-1,0 0 1,-1 0 0,1 0-1,0 0 1,-1-1 0,1 1-1,0 0 1,-1 0 0,1 0-1,0-1 1,0 1 0,3-2-579,-1 0 1,0 0 0,0 0 0,0 0 0,0-1-1,0 1 1,0-1 0,3-4 0,9-13-6235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0.629"/>
    </inkml:context>
    <inkml:brush xml:id="br0">
      <inkml:brushProperty name="width" value="0.025" units="cm"/>
      <inkml:brushProperty name="height" value="0.025" units="cm"/>
    </inkml:brush>
  </inkml:definitions>
  <inkml:trace contextRef="#ctx0" brushRef="#br0">101 16 17969,'0'0'8413,"-10"-3"-7655,-29-9-512,38 12-237,0-1-1,0 1 1,0 0 0,0 0-1,0 0 1,0 0 0,0 0-1,0 0 1,0 1 0,0-1-1,0 0 1,0 0 0,0 1-1,0-1 1,0 1 0,0-1-1,0 1 1,0-1 0,0 1-1,0 0 1,0-1 0,1 1-1,-1 0 1,0 0 0,0-1-1,1 1 1,-1 0 0,1 0-1,-1 0 1,1 0 0,-1 0 0,0 2-1,-10 35 10,9-30 52,-1 10 273,0 0 1,1 0 0,1 0 0,1 25 0,0-42-337,0 0 1,0 0 0,0 0 0,0 1 0,1-1 0,-1 0 0,0 0 0,0 0 0,1 0 0,-1 0 0,1 0-1,-1 0 1,1 0 0,0 0 0,-1 0 0,1-1 0,0 1 0,-1 0 0,1 0 0,0 0 0,0-1-1,0 1 1,0 0 0,0-1 0,0 1 0,0-1 0,0 1 0,0-1 0,0 0 0,0 1 0,0-1-1,0 0 1,0 0 0,0 1 0,0-1 0,0 0 0,0 0 0,0 0 0,1-1 0,-1 1 0,2 0 0,1-1 3,-1 0 1,1 0 0,0 0 0,-1 0 0,1 0 0,0-1 0,-1 0 0,0 1 0,1-1 0,-1-1 0,4-2 0,4-7-132,0 0 1,-1-1-1,-1 0 0,0 0 1,-1-1-1,0 0 1,-1 0-1,0-1 0,8-30 1,-26 115 418,9-48-144,1-15-116,1-1 41,-1-1 0,0 1 0,1 0 0,0-1 0,1 1 0,0 6-1,-1-11-67,1 0-1,-1 0 1,1 0-1,-1 0 0,1 0 1,-1 0-1,1-1 1,-1 1-1,1 0 0,-1 0 1,1-1-1,0 1 1,0 0-1,-1-1 0,1 1 1,0-1-1,0 1 1,0-1-1,0 1 0,0-1 1,0 0-1,-1 1 1,1-1-1,0 0 0,0 0 1,0 1-1,0-1 1,0 0-1,0 0 0,0 0 1,0 0-1,0-1 1,0 1-1,0 0 0,0 0 1,0 0-1,0-1 1,0 1-1,0-1 1,0 1-1,-1-1 0,3 0 1,5-3 15,0-1 1,0 1-1,0-1 0,-1-1 1,0 0-1,0 0 1,11-12-1,-14 12-88,0 1-1,1 0 0,0 1 1,0-1-1,0 1 1,1 0-1,-1 0 0,1 0 1,0 1-1,0 0 1,0 0-1,0 0 1,0 1-1,1 0 0,-1 0 1,10 0-1,-15 2 55,0 0 0,1 1 0,-1-1 0,0 1 0,0-1 0,0 1 0,0 0 0,0-1 0,0 1 0,0 0 0,0 0-1,0 0 1,0 0 0,0 0 0,0 0 0,0 0 0,-1 0 0,1 0 0,-1 0 0,1 1 0,0-1 0,-1 0 0,0 0 0,1 0 0,-1 1 0,0 1 0,10 49 218,-3-16 40,-7-35-209,1 0 0,0-1 0,-1 1 0,1 0 0,-1 0 0,1 0 0,0 0 0,-1-1 0,1 1-1,0 0 1,0 0 0,0-1 0,0 1 0,0-1 0,0 1 0,0-1 0,-1 1 0,1-1 0,0 0 0,1 1-1,-1-1 1,0 0 0,0 0 0,0 0 0,0 0 0,0 0 0,0 0 0,0 0 0,0 0 0,0 0-1,0 0 1,0-1 0,0 1 0,0 0 0,0-1 0,0 1 0,0-1 0,0 1 0,0-1 0,0 1-1,1-2 1,44-30 713,-39 26-830,1 0-319,62-42-56,-31 30-3612,1 11-6935,-40 11 4887,0 0 743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1.110"/>
    </inkml:context>
    <inkml:brush xml:id="br0">
      <inkml:brushProperty name="width" value="0.025" units="cm"/>
      <inkml:brushProperty name="height" value="0.025" units="cm"/>
    </inkml:brush>
  </inkml:definitions>
  <inkml:trace contextRef="#ctx0" brushRef="#br0">135 251 15310,'0'0'10656,"-8"-5"-9113,-29-18-337,35 22-1164,1 0 0,-1 1 0,0-1 0,0 1 0,1-1 0,-1 1 0,0 0 0,0 0-1,0 0 1,1 0 0,-1 0 0,0 0 0,0 1 0,1-1 0,-1 0 0,0 1 0,0 0 0,1-1 0,-1 1 0,0 0-1,1 0 1,-1 0 0,1 0 0,-1 0 0,1 0 0,0 0 0,-1 0 0,1 1 0,0-1 0,0 0 0,0 1 0,0-1-1,0 1 1,-1 2 0,-4 5-20,1 1 1,1-1-1,-8 21 0,12-29 18,-2 3 49,1 0-1,0 0 0,0 1 1,0-1-1,0 0 1,1 1-1,-1-1 0,1 1 1,0-1-1,1 6 0,0-8-66,-1-1-1,1 0 1,-1 1-1,1-1 1,0 0-1,0 0 1,-1 1-1,1-1 1,0 0-1,0 0 1,0 0-1,0 0 1,0 0-1,1-1 1,-1 1-1,0 0 1,0 0-1,0-1 1,1 1-1,-1-1 1,0 1-1,1-1 1,-1 1-1,1-1 1,-1 0-1,0 0 1,1 0-1,-1 0 1,1 0-1,-1 0 1,1 0-1,-1 0 1,2-1-1,5 0-14,0-1 1,-1 0-1,1-1 0,-1 0 0,0 0 0,0-1 0,0 1 1,0-1-1,-1-1 0,1 1 0,-1-1 0,0-1 0,-1 1 1,1-1-1,-1 0 0,0 0 0,4-8 0,6-6-111,-2-1-1,-1 0 0,0-1 0,9-28 0,-14 32 124,-1 0 0,-1-1 0,-1 1 1,0-1-1,-2 0 0,1-31 0,-3 50-16,0 0-1,0 0 1,0 1 0,0-1 0,0 0 0,0 0 0,-1 0-1,1 0 1,0 1 0,0-1 0,0 0 0,0 0 0,0 0 0,0 0-1,-1 0 1,1 0 0,0 0 0,0 1 0,0-1 0,0 0 0,-1 0-1,1 0 1,0 0 0,0 0 0,0 0 0,0 0 0,-1 0-1,1 0 1,0 0 0,0 0 0,0 0 0,-1 0 0,1 0 0,0 0-1,0 0 1,0 0 0,0 0 0,-1 0 0,1 0 0,0 0-1,0-1 1,0 1 0,0 0 0,-1 0 0,1 0 0,0 0 0,0 0-1,0 0 1,0 0 0,0-1 0,0 1 0,-1 0 0,1 0-1,0 0 1,0 0 0,0-1 0,0 1 0,0 0 0,0 0 0,-6 11 60,0 0 1,1 1 0,1 0-1,0 0 1,1 0 0,-4 23-1,-6 80 335,13-113-398,-1 14-199,0 1 0,1 0 0,0 0 0,2-1 0,5 28 0,-7-40 65,1-1 1,1 0-1,-1 0 1,0 0-1,1 0 1,-1 0-1,1 0 1,0 0-1,0 0 1,0-1-1,0 1 1,1-1-1,-1 0 1,1 1-1,0-1 1,-1 0-1,1 0 1,0-1-1,0 1 1,0-1-1,0 1 1,0-1-1,0 0 1,1 0-1,-1 0 1,0-1-1,1 1 1,-1-1-1,0 0 1,1 0-1,-1 0 1,1 0-1,-1-1 1,6 0-1,19-6-9021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1.455"/>
    </inkml:context>
    <inkml:brush xml:id="br0">
      <inkml:brushProperty name="width" value="0.025" units="cm"/>
      <inkml:brushProperty name="height" value="0.025" units="cm"/>
    </inkml:brush>
  </inkml:definitions>
  <inkml:trace contextRef="#ctx0" brushRef="#br0">1 0 15246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1.811"/>
    </inkml:context>
    <inkml:brush xml:id="br0">
      <inkml:brushProperty name="width" value="0.025" units="cm"/>
      <inkml:brushProperty name="height" value="0.025" units="cm"/>
    </inkml:brush>
  </inkml:definitions>
  <inkml:trace contextRef="#ctx0" brushRef="#br0">135 67 19122,'-9'4'2979,"1"-1"-2633,0 1 0,0 0 1,0 0-1,1 1 0,0 0 0,0 0 1,0 1-1,1 0 0,0 0 0,0 1 0,0-1 1,1 1-1,0 1 0,0-1 0,1 0 1,0 1-1,0 0 0,1 0 0,0 0 1,-3 13-1,6-19-303,-1 0 1,1 0 0,-1 0 0,1 0-1,0 1 1,-1-1 0,1 0-1,0 0 1,1 0 0,-1 0-1,0 1 1,0-1 0,1 0-1,0 0 1,-1 0 0,1 0 0,0 0-1,0 0 1,0 0 0,0 0-1,0-1 1,0 1 0,3 3-1,-2-4-14,1 0 0,-1-1 0,0 1 0,1 0 0,-1-1 0,0 0 0,1 1 0,-1-1 0,0 0 0,1 0-1,-1 0 1,1-1 0,-1 1 0,0 0 0,1-1 0,-1 0 0,0 1 0,0-1 0,0 0 0,1 0 0,-1-1-1,2 0 1,8-5 22,0-1-1,0 0 1,-1-1-1,0 0 1,0 0-1,-1-1 1,-1 0-1,0-1 1,13-19-1,-12 14-9,0-1 0,-1 0 0,-1-1-1,0 1 1,-1-1 0,6-28 0,-18 113 259,3-20-40,-3 11-94,3 68-1,1-123-164,2-1 0,-1 1-1,0-1 1,0 0 0,1 1 0,-1-1 0,1 0-1,-1 1 1,1-1 0,0 0 0,0 0 0,0 0-1,1 0 1,-1 0 0,3 3 0,-3-4-1,0 0 1,0 0-1,0-1 1,0 1 0,0-1-1,0 1 1,0-1-1,0 1 1,1-1-1,-1 0 1,0 1 0,0-1-1,1 0 1,-1 0-1,0 0 1,0 0-1,1 0 1,-1 0 0,0 0-1,0-1 1,2 1-1,2-2-9,0 0-1,0 0 0,-1-1 0,1 1 1,-1-1-1,0 0 0,0 0 0,0-1 1,0 1-1,0-1 0,-1 0 0,5-6 1,1-3-965,-1 0 0,-1 0 0,12-29 0,-13 26-1705,-1 0 0,-1-1 0,3-23 0,-2-14-7784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2.153"/>
    </inkml:context>
    <inkml:brush xml:id="br0">
      <inkml:brushProperty name="width" value="0.025" units="cm"/>
      <inkml:brushProperty name="height" value="0.025" units="cm"/>
    </inkml:brush>
  </inkml:definitions>
  <inkml:trace contextRef="#ctx0" brushRef="#br0">63 1 16976,'-2'10'2530,"-21"92"3868,12-65-4686,3 0 0,1 0-1,-4 57 1,11-93-1711,0 1 0,0 0-1,0 0 1,0 0 0,0 0 0,1-1-1,-1 1 1,0 0 0,1 0 0,-1-1-1,1 1 1,0 0 0,0-1 0,-1 1-1,1 0 1,0-1 0,1 1 0,-1-1-1,0 0 1,2 2 0,-2-2-1,0 0 0,1-1 1,-1 1-1,1-1 0,-1 1 0,1-1 0,-1 0 1,1 1-1,-1-1 0,1 0 0,-1 0 1,1 0-1,0 0 0,-1 0 0,1-1 0,-1 1 1,1 0-1,2-2 0,1 0 0,1-1-1,0 1 1,-1-1 0,0 0-1,0-1 1,0 1-1,0-1 1,0 0 0,-1-1-1,8-8 1,-1-3-51,-1-1 0,0-1 0,-2 0 1,0 0-1,9-29 0,17-99-293,-30 123 342,-1 176 653,-8-84-651,2-45 0,1 0 0,2 0 0,4 48 0,-4-71-61,0-1-1,0 1 1,1 0-1,-1 0 1,0 0-1,1 0 1,-1-1-1,0 1 1,1 0-1,-1 0 1,1-1-1,-1 1 1,1 0-1,0-1 1,-1 1-1,1-1 1,0 1-1,-1-1 1,1 1-1,1 0 1,11-2-3687,-2-7-4922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3.133"/>
    </inkml:context>
    <inkml:brush xml:id="br0">
      <inkml:brushProperty name="width" value="0.025" units="cm"/>
      <inkml:brushProperty name="height" value="0.025" units="cm"/>
    </inkml:brush>
  </inkml:definitions>
  <inkml:trace contextRef="#ctx0" brushRef="#br0">0 76 11211,'0'0'10175,"2"9"-8206,9 30-4,-9-37-1814,-1 0 0,0 0 0,1 0 0,-1-1 0,0 1 0,1-1-1,0 1 1,-1-1 0,1 1 0,0-1 0,0 0 0,0 0 0,0 0 0,0 0 0,0 0 0,0 0 0,0-1 0,0 1 0,1-1-1,-1 1 1,0-1 0,0 0 0,4 0 0,0 0 56,0 1 0,0-2 0,0 1 0,-1-1 0,1 0 0,11-3 0,-11 2-170,-1-1-1,0 1 0,0-1 1,-1 0-1,1 0 0,-1-1 1,1 0-1,-1 1 0,0-1 0,0 0 1,-1-1-1,1 1 0,-1-1 1,0 0-1,0 0 0,-1 0 1,0 0-1,1 0 0,-2 0 0,1 0 1,0-1-1,-1 1 0,0-1 1,0-6-1,-1 10-35,0 1-1,-1 0 1,1-1 0,0 1-1,-1-1 1,0 1 0,1 0-1,-1-1 1,1 1 0,-1 0-1,0 0 1,0 0 0,0-1-1,0 1 1,0 0 0,0 0-1,0 0 1,0 1 0,0-1-1,-1 0 1,1 0 0,0 0-1,0 1 1,-1-1 0,1 1-1,0-1 1,-1 1 0,1 0-1,-1-1 1,1 1 0,-1 0-1,1 0 1,0 0 0,-1 0-1,1 0 1,-1 0 0,1 0-1,-1 1 1,1-1 0,0 1-1,-3 0 1,-1 0-14,0 0-1,0 0 1,0 1 0,0 0 0,1 0 0,-1 0-1,0 1 1,1-1 0,0 1 0,-9 7 0,5 0 6,0 1 0,1 0 0,0 0 0,1 1 0,-7 17 0,10-22 111,0 0-1,0 0 1,1 1 0,0-1 0,1 1-1,0-1 1,0 1 0,0 0 0,1-1-1,2 14 1,-2-20-94,0-1 0,1 1 0,-1-1 0,1 1 0,-1-1 0,0 1 0,1-1 0,0 0 0,-1 1 0,1-1 0,-1 1 0,1-1 0,-1 0 0,1 0 0,0 1 0,-1-1 0,1 0 0,0 0 0,-1 0 0,1 0 0,0 0 0,-1 0-1,1 0 1,0 0 0,-1 0 0,1 0 0,0 0 0,-1 0 0,1 0 0,-1 0 0,2-1 0,21-6 157,51-34-226,-65 34 33,0 1 0,1 0 0,0 1 0,0 0 0,0 0 0,0 1 1,1 0-1,-1 1 0,1 0 0,0 0 0,0 2 0,0-1 0,15 1 0,-23 1 4,0 1 0,0-1 0,0 1 0,1 0 0,-1 0 0,0 0 0,0 0 0,-1 1 0,1-1 0,0 1 0,0 0 0,-1 0 0,1 0 0,-1 0 0,1 0 0,-1 0 0,0 1 0,0-1 0,0 1 0,0-1-1,-1 1 1,1 0 0,-1 0 0,2 4 0,2 7 62,0 0 0,-1 0 0,-1 1 0,1 14 0,-2-20 12,-2-8-46,0 0 0,0-1 0,0 1 0,0 0 0,0-1 0,0 1 0,0-1-1,0 1 1,0 0 0,0-1 0,1 1 0,-1-1 0,0 1 0,0 0 0,1-1 0,-1 1-1,0-1 1,1 1 0,-1-1 0,0 1 0,1-1 0,-1 0 0,1 1 0,-1-1 0,2 1-1,6-12 239,3-26 80,-8 23-324,-1 0 0,-1 0 0,0 0 0,-1 0 0,0-1 0,-1 1 0,-1 0 0,0 0 0,-1 0 0,-1 1 0,-5-16 0,9 28-16,0 1 0,0 0 0,0-1 0,0 1 0,0 0 0,1 0 0,-1-1 0,0 1 0,0 0 0,0 0 1,1-1-1,-1 1 0,0 0 0,0 0 0,1 0 0,-1-1 0,0 1 0,1 0 0,-1 0 0,0 0 0,0 0 0,1 0 0,-1 0 0,0 0 0,1-1 0,-1 1 0,0 0 0,1 0 0,-1 0 0,0 0 0,1 0 0,-1 1 0,0-1 1,0 0-1,1 0 0,-1 0 0,0 0 0,1 0 0,-1 0 0,0 0 0,0 1 0,1-1 0,-1 0 0,16 3-2304,22 5-9936,-14-6-2510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5.626"/>
    </inkml:context>
    <inkml:brush xml:id="br0">
      <inkml:brushProperty name="width" value="0.025" units="cm"/>
      <inkml:brushProperty name="height" value="0.025" units="cm"/>
    </inkml:brush>
  </inkml:definitions>
  <inkml:trace contextRef="#ctx0" brushRef="#br0">53 50 20211,'2'9'5764,"-3"29"-4113,-5-6-487,-14 49 0,13-57-775,1 1-1,1-1 1,1 1-1,-1 26 1,20-57 438,13-17-815,-1-2 0,-1-1 0,29-36 0,-19 21-17,-14 16 36,-8 11-133,0 0 0,-1-1 0,-1-1 0,-1 0 0,0-1 0,14-29 0,-23 38-3097,-2 4-2960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4.053"/>
    </inkml:context>
    <inkml:brush xml:id="br0">
      <inkml:brushProperty name="width" value="0.025" units="cm"/>
      <inkml:brushProperty name="height" value="0.025" units="cm"/>
    </inkml:brush>
  </inkml:definitions>
  <inkml:trace contextRef="#ctx0" brushRef="#br0">174 241 9897,'0'0'9268,"1"-9"-5788,3-28-672,-4 35-2660,0 1 0,0 0 0,0-1 0,-1 1-1,1 0 1,0-1 0,-1 1 0,1 0 0,0-1-1,-1 1 1,1 0 0,-1 0 0,0 0-1,0 0 1,1-1 0,-1 1 0,0 0 0,0 0-1,0 0 1,0 1 0,0-1 0,0 0 0,0 0-1,0 0 1,0 1 0,0-1 0,-1 1-1,1-1 1,0 1 0,0-1 0,-1 1 0,0-1-1,-44-2 747,39 3-675,2 1-182,0 0 0,1 0 0,-1 0 0,0 1 0,1 0 0,-1 0 0,1 0 0,-1 0-1,1 1 1,0 0 0,0 0 0,0 0 0,0 0 0,1 1 0,-6 6 0,6-8-19,1 1 1,0-1-1,0 1 0,0 0 1,0-1-1,0 1 0,0 0 0,1 1 1,-1-1-1,1 0 0,0 0 1,0 1-1,0-1 0,1 0 1,-1 1-1,1-1 0,-1 1 1,1-1-1,0 1 0,1-1 0,-1 0 1,1 1-1,1 5 0,-1-8-13,0 0-1,0 0 0,0 0 0,1 0 0,-1 0 0,0-1 0,1 1 0,-1 0 0,0-1 1,1 1-1,-1-1 0,1 1 0,-1-1 0,1 0 0,-1 1 0,1-1 0,-1 0 1,1 0-1,-1 0 0,1 0 0,-1 0 0,1-1 0,0 1 0,-1 0 0,0-1 0,1 1 1,1-2-1,42-15 147,-35 11-167,0-2 0,-1 1 0,1-1-1,-2 0 1,1-1 0,-1 0 0,0 0-1,-1-1 1,0 0 0,-1 0 0,0-1-1,-1 0 1,0 0 0,0 0 0,-1-1 0,-1 1-1,0-1 1,0 0 0,-1 0 0,-1 0-1,0 0 1,-1 0 0,-2-23 0,2 36 14,0-1 0,0 0 0,0 0 0,0 1 0,-1-1 0,1 0 0,0 1 0,0-1 1,0 0-1,-1 0 0,1 0 0,0 1 0,-1-1 0,1 0 0,0 0 0,0 0 0,-1 1 1,1-1-1,0 0 0,-1 0 0,1 0 0,0 0 0,-1 0 0,1 0 0,0 0 0,-1 0 0,1 0 1,0 0-1,-1 0 0,1 0 0,0 0 0,-1 0 0,1 0 0,0 0 0,-1 0 0,1-1 1,0 1-1,-1 0 0,1 0 0,0 0 0,0 0 0,-1-1 0,1 1 0,0 0 0,0 0 0,-1-1 1,1 1-1,0 0 0,0 0 0,-1-1 0,1 1 0,0 0 0,0-1 0,0 1 0,0 0 1,0 0-1,0-1 0,0 1 0,-1 0 0,1-1 0,0 1 0,0 0 0,0-1 0,0 1 0,0 0 1,0-1-1,1 1 0,-1-1 0,-14 25-113,6 6 247,2 1 1,1 0-1,1-1 1,1 55-1,3-82-132,0-1 0,0 0 0,0 1 0,0-1 0,1 1 0,-1-1 0,1 1 0,-1-1 0,1 0 0,0 1 0,0-1 0,0 0 0,0 0 0,0 0 0,0 0 0,1 0 0,-1 0 0,1 0 0,-1 0 0,1 0 0,0-1 0,0 1 0,0-1 0,0 1 0,0-1 0,0 0 0,0 1 0,0-1 0,0 0 0,1-1 0,-1 1 0,0 0 0,1-1 0,-1 1 0,0-1 0,1 0 0,-1 0 0,1 1 0,-1-2 0,5 1 0,1-1 0,1 0 0,0-1 0,-1 0 0,1 0 0,-1-1 0,0 0 0,0-1 0,0 1 0,0-1 0,10-8 0,43-41 0,-59 57 0,-1 0 0,1-1 0,-1 1 0,0 0 0,0 0 0,0 0 0,0 0 0,-1 0 0,1 5 0,0-3 0,-1-3 0,0 0 0,1 0 0,-1 1 0,1-1 0,0 0 0,0 0 0,0 0 0,1-1 0,-1 1 0,1 0 0,-1 0 0,1-1 0,0 1 0,0-1 0,0 1 0,0-1 0,1 0 0,-1 0 0,0 0 0,1 0 0,0 0 0,-1-1 0,1 1 0,0-1 0,0 0 0,4 2 0,-2-3 0,1 1 0,-1-1 0,0 0 0,0 0 0,1 0 0,-1-1 0,0 0 0,0 0 0,1 0 0,-1-1 0,0 1 0,0-1 0,-1-1 0,1 1 0,5-4 0,18-12 0,-22 13 0,0 1 0,0-1 0,1 1 0,-1 1 0,1-1 0,0 1 0,0 1 0,0-1 0,0 1 0,1 0 0,8-1 0,-14 4 0,0 0 0,0-1 0,0 1 0,0 0 0,0 0 0,0 0 0,0 0 0,-1 0 0,1 1 0,0-1 0,-1 0 0,1 1 0,-1-1 0,1 1 0,-1 0 0,0 0 0,0-1 0,2 4 0,-1-2 0,-1-1 0,1 1 0,-1-1 0,1 0 0,0 0 0,0 0 0,0 0 0,0 0 0,1 0 0,-1 0 0,0-1 0,1 1 0,-1-1 0,1 0 0,3 2 0,-1-3-231,-1 0 0,1 0-1,-1 0 1,1 0 0,-1-1 0,0 1-1,1-1 1,-1 0 0,1-1 0,-1 1 0,0-1-1,0 0 1,0 0 0,0 0 0,0 0-1,0-1 1,-1 0 0,1 1 0,-1-1 0,0-1-1,0 1 1,0 0 0,0-1 0,0 1 0,-1-1-1,1 0 1,-1 0 0,0 0 0,-1 0-1,1 0 1,1-6 0,1-11-6720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4.393"/>
    </inkml:context>
    <inkml:brush xml:id="br0">
      <inkml:brushProperty name="width" value="0.025" units="cm"/>
      <inkml:brushProperty name="height" value="0.025" units="cm"/>
    </inkml:brush>
  </inkml:definitions>
  <inkml:trace contextRef="#ctx0" brushRef="#br0">1 1 19282,'0'0'8040,"49"13"-27963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4.738"/>
    </inkml:context>
    <inkml:brush xml:id="br0">
      <inkml:brushProperty name="width" value="0.025" units="cm"/>
      <inkml:brushProperty name="height" value="0.025" units="cm"/>
    </inkml:brush>
  </inkml:definitions>
  <inkml:trace contextRef="#ctx0" brushRef="#br0">136 1 18001,'0'0'2520,"-4"10"-1479,1-2-883,1 0 0,-1 1 0,2 0 0,-1-1 0,1 1 0,0 0 0,1 0 0,0 0 0,0-1 0,1 1 0,0 0 0,1 0 0,0-1 0,6 17 0,4 5-248,-1-7 0,-2 1 0,0-1 0,-2 2 0,0-1 0,-2 1-1,4 42 1,-9-64 326,-1 0 1,0 0-1,1 0 0,-1 0 0,0 0 0,0-1 0,0 1 1,-1 0-1,1-1 0,-1 1 0,1-1 0,-1 1 1,0-1-1,0 0 0,0 1 0,0-1 0,0 0 0,-1-1 1,1 1-1,0 0 0,-1-1 0,0 1 0,1-1 0,-1 0 1,0 0-1,-5 2 0,4-2-87,0 0 1,1 0-1,-1 0 0,0 0 1,0-1-1,0 1 0,1-1 1,-1 0-1,0 0 0,0-1 1,0 1-1,0-1 0,0 0 1,1 0-1,-1 0 1,0 0-1,1-1 0,-1 1 1,1-1-1,-6-3 0,3-2-179,0 1 1,0-1-1,0-1 0,1 1 0,0-1 0,1 0 0,-1 0 0,1 0 0,1 0 0,0-1 0,0 0 1,1 1-1,0-1 0,0 0 0,1 0 0,0 0 0,1 0 0,0-1 0,1-12 0,0 19-82,0 0-1,0-1 0,0 1 0,0 1 1,1-1-1,-1 0 0,1 0 1,-1 0-1,1 1 0,0-1 0,0 1 1,1-1-1,-1 1 0,0 0 0,1 0 1,-1 0-1,1 0 0,4-2 0,4-2-2201,1 1 0,0 0 0,16-4 0,-14 4-1822,10-3-4833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5.094"/>
    </inkml:context>
    <inkml:brush xml:id="br0">
      <inkml:brushProperty name="width" value="0.025" units="cm"/>
      <inkml:brushProperty name="height" value="0.025" units="cm"/>
    </inkml:brush>
  </inkml:definitions>
  <inkml:trace contextRef="#ctx0" brushRef="#br0">140 8 18674,'0'0'6491,"-11"-2"-6000,0 0-370,0 0 0,0 1 0,0 1 0,-17 1-1,26-1-45,-1 0-1,1 0 1,0 0 0,-1 0-1,1 1 1,0-1-1,0 1 1,-1 0-1,1-1 1,0 1 0,0 0-1,0 0 1,0 1-1,0-1 1,0 0-1,0 1 1,0-1-1,1 1 1,-1-1 0,0 1-1,1 0 1,-1 0-1,1 0 1,0 0-1,0 0 1,0 0-1,0 0 1,0 0 0,0 0-1,0 1 1,1-1-1,-1 0 1,1 1-1,-1 3 1,2-5-79,-1 0 0,1-1 1,-1 1-1,1 0 0,0 0 0,-1-1 1,1 1-1,0 0 0,-1-1 0,1 1 1,0-1-1,0 1 0,0-1 0,0 1 0,-1-1 1,1 1-1,0-1 0,0 0 0,0 0 1,0 1-1,0-1 0,0 0 0,0 0 1,2 0-1,32 4-1070,-28-4 576,14 2-979,-7-2 472,0 1 1,-1 1-1,1 0 1,16 6-1,-28-8 974,1 1-1,-1 0 1,1 0 0,-1 0-1,1 1 1,-1-1 0,0 0-1,1 1 1,-1 0 0,0-1-1,0 1 1,0 0 0,0 0-1,-1 0 1,1 0 0,-1 1-1,1-1 1,-1 0 0,1 1-1,-1-1 1,0 1 0,0-1-1,-1 1 1,1 0 0,0-1-1,-1 1 1,1 3 0,-1-3 271,0 1 1,0-1-1,0 1 1,-1-1-1,1 1 1,-1-1-1,0 1 1,0-1-1,0 0 1,0 0-1,-1 1 1,1-1-1,-1 0 1,0 0-1,0 0 1,0-1 0,0 1-1,0 0 1,-1-1-1,1 1 1,-1-1-1,0 0 1,0 0-1,1 0 1,-1 0-1,-1-1 1,-4 3-1,-2 0 450,1-1-1,-1-1 1,1 1-1,-1-1 1,0-1-1,0 0 1,0-1-1,-18-1 1,27 1-812,-1 0 0,1 0-1,-1 0 1,0-1 0,1 1 0,-1-1 0,1 1-1,-1-1 1,1 1 0,-1-1 0,1 0-1,0 0 1,-1 0 0,1 0 0,0 0 0,0 0-1,0 0 1,-1 0 0,1 0 0,-1-3 0,1 2-573,-1-1 1,1 0 0,0 0 0,0 0 0,0 1 0,1-1 0,-1 0 0,1 0 0,-1 0-1,1-4 1,0-13-11589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5.935"/>
    </inkml:context>
    <inkml:brush xml:id="br0">
      <inkml:brushProperty name="width" value="0.025" units="cm"/>
      <inkml:brushProperty name="height" value="0.025" units="cm"/>
    </inkml:brush>
  </inkml:definitions>
  <inkml:trace contextRef="#ctx0" brushRef="#br0">8 0 8456,'0'0'17430,"-1"10"-16640,-3 32 769,1 0 0,5 64-1,-2-105-1546,0-1 0,0 1-1,0 0 1,0-1-1,0 1 1,0-1-1,0 1 1,0-1 0,1 1-1,-1-1 1,0 1-1,0-1 1,1 1 0,-1-1-1,0 1 1,0-1-1,1 1 1,-1-1 0,0 0-1,1 1 1,-1-1-1,1 1 1,-1-1 0,1 0-1,-1 0 1,0 1-1,1-1 1,-1 0-1,1 0 1,-1 1 0,1-1-1,0 0 1,-1 0-1,2 0 1,18-9 454,15-24 77,-26 22-543,0 0 0,0 0 0,-1 0 0,-1-1 0,0-1 0,-1 1 0,0-1 0,-1 0 0,0-1 0,-1 1 0,3-18 0,-24 70-214,12-13 217,1-1 0,-1 44-1,4-61 5,1 1-1,0 0 1,1 0-1,0-1 1,0 1-1,1 0 1,0-1-1,1 0 1,0 1-1,0-1 0,7 12 1,-9-18-6,0-1 0,0 1 1,1 0-1,-1-1 0,0 1 0,1-1 0,-1 1 1,1-1-1,-1 0 0,1 1 0,0-1 0,0 0 1,-1 0-1,1 0 0,0-1 0,0 1 0,0 0 1,0-1-1,0 1 0,0-1 0,0 0 0,0 1 1,2-1-1,-1-1 2,0 0 0,0 0 0,0 0 0,0 0 0,0 0 0,0 0 0,-1-1 1,1 1-1,0-1 0,-1 0 0,1 0 0,-1 0 0,4-4 0,2-4 6,1-1 1,-1 1-1,-1-2 0,0 1 1,9-22-1,-8 12-9,-1-1 0,-1 0 0,-1 0 0,3-24 0,-10 100 0,0-35 0,1 0 0,1 1 0,1-1 0,1 0 0,5 27 0,-7-45-122,1 0 1,-1 1-1,1-1 0,-1 1 0,1-1 1,-1 0-1,1 0 0,0 1 1,0-1-1,-1 0 0,1 0 0,0 0 1,0 0-1,0 0 0,0 0 1,0 0-1,1 0 0,-1 0 0,1 0 1,-1-1-7,0 0 1,-1 0 0,1 0 0,0 0-1,0 0 1,-1-1 0,1 1-1,0 0 1,-1 0 0,1-1 0,0 1-1,-1 0 1,1-1 0,-1 1 0,1-1-1,0 1 1,-1-1 0,1 1-1,-1-1 1,1 1 0,-1-1 0,0 0-1,1 1 1,-1-1 0,1 1-1,-1-1 1,0 0 0,0 1 0,1-1-1,-1 0 1,0 0 0,0 1 0,0-1-1,0 0 1,0 1 0,0-1-1,0-1 1,4-25-6124,-3-5-3321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6.276"/>
    </inkml:context>
    <inkml:brush xml:id="br0">
      <inkml:brushProperty name="width" value="0.025" units="cm"/>
      <inkml:brushProperty name="height" value="0.025" units="cm"/>
    </inkml:brush>
  </inkml:definitions>
  <inkml:trace contextRef="#ctx0" brushRef="#br0">3 1 15631,'0'0'3203,"-3"59"-3011,16-39-384,1-4-2307,6-2-5892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7.059"/>
    </inkml:context>
    <inkml:brush xml:id="br0">
      <inkml:brushProperty name="width" value="0.025" units="cm"/>
      <inkml:brushProperty name="height" value="0.025" units="cm"/>
    </inkml:brush>
  </inkml:definitions>
  <inkml:trace contextRef="#ctx0" brushRef="#br0">154 297 14478,'-8'4'4164,"-7"3"-2888,1 1 1,-1 1-1,2 0 1,-24 20-1,32-25-1091,1 1-1,-1-1 1,1 1-1,0 0 1,0 1-1,1-1 1,-1 1-1,1-1 0,1 1 1,-1 0-1,1 0 1,0 0-1,0 0 1,1 1-1,-1-1 1,0 13-1,3-17-184,-1 0 1,0 0-1,1 0 1,0 0-1,-1 0 1,1 0-1,0 0 1,0 0-1,0 0 1,0 0-1,0 0 1,0 0-1,1-1 1,-1 1-1,1-1 1,-1 1-1,1-1 1,-1 1-1,1-1 1,0 0-1,0 0 1,0 0-1,0 0 1,0 0-1,0 0 1,0-1-1,0 1 0,0 0 1,0-1-1,0 0 1,0 1-1,0-1 1,0 0-1,1 0 1,3-1-1,1 1-5,1 0-1,-1-1 1,0 1-1,1-2 1,-1 1-1,0-1 1,0 0 0,0 0-1,12-6 1,1-6-16,0-1 0,-1 0 0,-1-1 0,-1-1 0,0-1-1,-1-1 1,24-36 0,-24 30-4,0-1 0,-2 0-1,-1-1 1,-2-1 0,17-56-1,-26 76 41,-1 0 0,1 1-1,-1-1 1,-1 0 0,0 0 0,0 1-1,0-1 1,-3-13 0,2 19 2,1 1 0,-1-1 0,1 1 0,-1-1 0,0 1 0,1-1 0,-1 1 0,0 0 0,0-1 0,0 1 0,0 0 0,0 0 0,0 0 1,-1 0-1,1 0 0,0 0 0,0 0 0,-4-2 0,3 3 18,-1-1 0,1 1-1,-1-1 1,1 1 0,-1 0 0,1 0 0,-1 0 0,1 0 0,-1 1-1,1-1 1,-1 1 0,1-1 0,-1 1 0,1 0 0,-5 2 0,-2 2 49,1 0 1,0 0-1,0 1 0,1 0 1,-1 0-1,1 1 1,1 0-1,-1 0 1,-6 11-1,-49 76 1323,59-89-1299,0-1-63,1 1 1,-1-1-1,1 1 0,0 0 0,0 0 1,0-1-1,1 1 0,0 0 0,0 0 1,0 1-1,0-1 0,1 0 0,0 0 1,0 0-1,0 0 0,1 0 1,1 8-1,0-7-115,1 0 0,0-1 0,0 1 0,0 0 0,1-1 0,0 0 0,0 0 0,0 0 0,0 0 0,1-1 0,0 0 0,0 0 0,6 4 0,34 18-347,7 6 124,-50-29 254,0-1 1,0 1-1,-1-1 1,0 1-1,1-1 1,-1 1-1,0 0 1,0-1-1,0 1 1,-1 0-1,1 0 1,-1 0-1,1 0 1,-1-1-1,0 1 1,0 0-1,0 0 1,-1 0-1,1 0 1,-1 0-1,1 0 1,-1-1-1,-2 4 1,-1 23-394,7-29 270,0 1 1,-1-1-1,1 0 0,0 0 1,-1 0-1,1 0 1,0 0-1,-1-1 1,1 1-1,0-1 0,-1 1 1,1-1-1,-1 0 1,4-2-1,7-6 98,0-1 0,-1 0 0,0 0 0,0-1 0,-2-1 0,1 1 0,-2-2 0,15-22 0,3-11-113,25-57 1,-38 72 174,-2 0 1,14-57-1,-52 159 1505,18-53-1186,1 1 1,-7 27 0,8-15 105,1 0 1,2 0 0,1 0 0,3 56 0,11-45-298,-11-41-195,0 1 0,0-1 0,-1 0 0,1 1 0,0-1 1,0 0-1,0 1 0,0-1 0,1 0 0,-1 0 0,0 0 0,0 0 1,1 0-1,-1 0 0,0-1 0,1 1 0,-1 0 0,1-1 0,-1 1 1,1-1-1,0 1 0,-1-1 0,3 1 0,-4-2-45,1 0 0,-1 1-1,1-1 1,-1 0 0,1 0-1,-1 1 1,0-1 0,1 0-1,-1 0 1,0 1 0,0-1 0,1 0-1,-1 0 1,0 0 0,0 0-1,0 0 1,0 1 0,0-1 0,0 0-1,0 0 1,0 0 0,-1 0-1,1 1 1,0-1 0,0 0-1,-1 0 1,0-1 0,-7-27-620,-5 10 657,-29-36 0,31 43 618,0-1 1,2 0-1,0 0 0,0 0 1,1-1-1,-12-29 0,20 42-497,-1 0 1,1 0-1,0-1 0,0 1 0,-1 0 0,1 0 1,0 0-1,0 0 0,0-1 0,0 1 1,0 0-1,0 0 0,0 0 0,1-1 0,-1 1 1,0 0-1,1 0 0,-1 0 0,1 0 0,-1 0 1,1 0-1,0 0 0,-1 0 0,1 0 1,0 0-1,0 0 0,-1 0 0,1 0 0,0 1 1,0-1-1,0 0 0,0 1 0,0-1 1,0 0-1,0 1 0,0-1 0,0 1 0,1 0 1,-1-1-1,0 1 0,0 0 0,0 0 0,3 0 1,7-2 490,1 1 1,0 1 0,23 2 0,-8 0-194,8-2-587,52-1-4816,-51-2-3534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09.609"/>
    </inkml:context>
    <inkml:brush xml:id="br0">
      <inkml:brushProperty name="width" value="0.025" units="cm"/>
      <inkml:brushProperty name="height" value="0.025" units="cm"/>
    </inkml:brush>
  </inkml:definitions>
  <inkml:trace contextRef="#ctx0" brushRef="#br0">28 255 14157,'0'-1'182,"0"1"-1,-1 0 0,1-1 1,0 1-1,0 0 0,-1 0 1,1-1-1,0 1 0,-1 0 1,1 0-1,0-1 0,-1 1 1,1 0-1,0 0 0,-1 0 1,1 0-1,-1 0 0,1-1 1,0 1-1,-1 0 0,1 0 1,-1 0-1,1 0 0,0 0 1,-1 0-1,1 0 0,-1 0 1,1 1-1,0-1 0,-1 0 1,1 0-1,0 0 0,-1 1 1,-7 12 2385,3 21-1458,5-33-1085,0 9 288,-2 11-122,1 0 1,1 0-1,4 26 0,-4-44-111,0 0 1,0 0-1,1 0 0,-1 0 1,1 0-1,0 0 0,0 1 1,0-2-1,0 1 1,0 0-1,1 0 0,-1 0 1,1 0-1,0-1 0,0 1 1,0-1-1,0 0 0,0 1 1,1-1-1,-1 0 0,1 0 1,-1 0-1,1-1 1,0 1-1,0-1 0,0 1 1,-1-1-1,1 0 0,5 1 1,-4-2 62,-1-1 1,0 1 0,1-1-1,-1 0 1,1 0 0,-1 0 0,0-1-1,0 1 1,0-1 0,0 1-1,0-1 1,0 0 0,0 0-1,-1-1 1,1 1 0,-1-1-1,1 1 1,-1-1 0,0 0-1,0 1 1,0-1 0,0 0 0,-1 0-1,3-7 1,2-1 115,-1 0 0,-1-1-1,0 1 1,-1-1 0,4-22 0,-5-25-82,-2 59-176,0 0 0,0 0 0,-1 0 0,1 1 0,0-1 0,0 0 0,0 0 0,0 0 0,-1 0 0,1 0 0,0 0 0,0 0 0,0 1 0,0-1 0,-1 0 0,1 0 0,0 0 0,0 0 0,0 0 0,-1 0 0,1 0 0,0 0 0,0 0 0,0 0 0,-1 0 0,1 0 0,0 0 0,0 0 0,0 0 0,-1-1 0,1 1 0,0 0 0,0 0 0,0 0 0,-1 0 0,1 0 0,0 0 0,0 0 0,0-1 0,0 1 0,0 0 0,-1 0 0,1 0 0,0 0 0,0-1 0,0 1 0,0 0 0,0 0 0,0 0 0,0 0 0,0-1 0,0 1 0,0 0 0,0 0 0,0 0 0,-1-1 0,1 1 0,0 0 0,1 0 0,-1 0 0,0-1 0,0 1 0,0 0 0,-10 16 0,9-9 0,-1 1 0,1-1 0,1 1 0,-1-1 0,1 1 0,1 0 0,-1-1 0,1 1 0,0-1 0,5 13 0,-5-17 0,0-1 0,1 1 0,-1-1 0,1 0 0,-1 0 0,1 0 0,0 0 0,0 0 0,0 0 0,0-1 0,1 1 0,-1 0 0,0-1 0,1 0 0,-1 0 0,1 0 0,-1 0 0,1 0 0,-1 0 0,1 0 0,0-1 0,-1 1 0,1-1 0,0 0 0,0 0 0,-1 0 0,1 0 0,0-1 0,-1 1 0,1-1 0,0 1 0,5-3 0,0 1 0,-1-1 0,1-1 0,0 1 0,-1-1 0,0 0 0,0-1 0,0 0 0,0 0 0,-1 0 0,0-1 0,8-9 0,-10 11 0,0 0 0,-1 0 0,1-1 0,-1 1 0,0-1 0,0 0 0,-1 0 0,1 0 0,-1 0 0,0 0 0,-1 0 0,1-1 0,-1 1 0,0-1 0,0 1 0,-1-1 0,1 1 0,-2-7 0,1 12 0,0-1 0,-1 0 0,1 1 0,-1-1 0,1 1 0,0-1 0,-1 1 0,1-1 0,-1 1 0,1 0 0,-1-1 0,0 1 0,1-1 0,-1 1 0,1 0 0,-1 0 0,0-1 0,1 1 0,-1 0 0,0 0 0,1 0 0,-1 0 0,0 0 0,1 0 0,-1 0 0,0 0 0,1 0 0,-1 0 0,0 0 0,1 0 0,-1 0 0,0 0 0,1 1 0,-1-1 0,1 0 0,-1 0 0,0 1 0,1-1 0,-1 1 0,0-1 0,-25 16 0,15-5 0,0 0 0,2 1 0,-1 1 0,-8 14 0,15-21 0,-1 0 0,1 1 0,0-1 0,1 1 0,-1 0 0,1-1 0,0 1 0,1 0 0,0 0 0,0 0 0,0 9 0,2-15 0,-1 0 0,1 0 0,-1 0 0,1 0 0,-1 0 0,1 0 0,0 0 0,-1-1 0,1 1 0,0 0 0,0 0 0,-1-1 0,1 1 0,0-1 0,0 1 0,0 0 0,0-1 0,0 0 0,0 1 0,0-1 0,0 0 0,0 1 0,0-1 0,0 0 0,0 0 0,0 0 0,2 0 0,37 3 0,-30-3 0,27 3-335,40 9 0,-5 0-9,-71-15 445,0 0 1,-1 0-1,1 0 0,-1 0 1,0 0-1,0 0 1,0 0-1,0 0 1,-1-3-1,-6-21-101,-1 1 0,-1 0 0,-1 0 0,-2 1 0,-15-26 0,30 54 0,-1-1 0,1 0 0,-1 0 0,1 0 0,0 0 0,0 0 0,0 0 0,0-1 0,0 0 0,1 1 0,5 0 0,44 9 0,1-15-1867,-47 2 1049,0 0-1,1 0 1,-1-1 0,0 0 0,-1 0 0,1-1 0,0 0 0,-1 0-1,0 0 1,0-1 0,0 0 0,-1 0 0,0-1 0,0 1 0,0-1 0,6-11-1,-5 8 173,-1 0-1,-1 0 0,0-1 0,4-13 0,-4 7 170,0 0-1,-2-1 1,2-22 0,-3-19 3827,-5 44 1430,-4 19-1537,-7 21-882,5 18-1335,1 0 1,3 1-1,2 1 1,1-1-1,3 0 1,10 87-1,-6-108-1026,1 0 0,1 0 0,1-1 0,14 32 0,-21-55-2,0 0 0,0 0-1,0 0 1,0-1 0,0 1 0,0 0-1,0 0 1,0 0 0,0 0 0,0 0-1,0 0 1,0 0 0,0-1 0,0 1-1,0 0 1,0 0 0,0 0 0,0 0-1,0 0 1,0 0 0,0 0 0,0 0-1,0-1 1,0 1 0,0 0 0,0 0-1,0 0 1,1 0 0,-1 0 0,0 0-1,0 0 1,0 0 0,0 0 0,0 0-1,0 0 1,0 0 0,0 0 0,0 0-1,1-1 1,-1 1 0,0 0 0,0 0-1,0 0 1,0 0 0,0 0 0,0 0-1,0 0 1,1 0 0,-1 0 0,0 0-1,0 0 1,0 1 0,0-1 0,1-22-268,-5-28-145,-7 16 576,-2 0 0,-1 0 1,-1 2-1,-29-45 0,81 82-161,-21 0-463,0-2 1,0 1-1,1-2 1,-1 0-1,0-1 0,1-1 1,28-3-1,-35 2 199,0 0 1,0-1-1,0-1 0,0 1 0,0-1 1,0-1-1,-1 0 0,1 0 0,-1-1 0,0 0 1,-1-1-1,1 0 0,10-9 0,-18 13 305,1 1-1,-1 0 1,0 0-1,0-1 0,0 1 1,0-1-1,0 1 1,0-1-1,0 1 1,0-1-1,-1 0 0,1 1 1,-1-1-1,1 0 1,-1 1-1,1-1 1,-1-3-1,0 4 40,0 0 0,-1 0 0,1 1 0,0-1 1,-1 0-1,1 0 0,-1 1 0,1-1 0,-1 0 0,1 0 0,-1 1 0,1-1 0,-1 0 1,0 1-1,1-1 0,-1 1 0,0-1 0,1 1 0,-1-1 0,0 1 0,0 0 0,0-1 1,1 1-1,-3-1 0,0 1 27,0-1 0,0 1-1,0-1 1,0 1 0,0 0 0,0 0 0,0 1 0,0-1 0,0 1 0,0-1 0,0 1 0,0 0 0,1 0-1,-1 0 1,0 0 0,0 1 0,1-1 0,-1 1 0,-3 3 0,-2 2 51,1 0 0,0 1-1,1 0 1,0 0 0,0 0 0,0 1 0,1 0-1,1 0 1,-1 0 0,2 1 0,-1-1 0,1 1 0,1 0-1,-1 0 1,0 14 0,3-23-158,0 0 0,0-1 0,0 1 0,0-1 0,0 1 0,0-1 0,0 1 0,0 0 0,0-1 0,1 1 0,-1-1 0,0 1 0,0-1 0,1 1 0,-1-1 0,0 1 0,0-1 0,1 1 0,-1-1 0,1 1 0,-1-1 0,0 0 0,1 1 0,-1-1 0,1 0 0,-1 1 0,1-1 0,-1 0 0,1 0 0,-1 1 0,1-1 0,-1 0 0,1 0 0,0 1 0,25-6 0,20-21 0,-28 9-186,0-1 1,-1 0-1,19-27 1,-35 44 174,-2 4 65,1 0 0,0-1 0,0 1 0,1 0 0,-1-1 0,0 1 0,1 0 0,0-1 0,1 6-1,0-8-50,-1 1 1,0-1-1,0 1 0,1-1 0,-1 0 0,0 1 0,1-1 0,-1 0 0,0 0 0,1 0 0,-1 0 0,0 0 0,0 0 0,1 0 0,-1-1 0,0 1 0,1 0 0,-1-1 0,0 1 0,0-1 0,0 0 0,1 1 0,-1-1 0,0 0 0,0 1 0,0-1 0,0 0 0,0 0 0,0 0 0,0 0 0,-1 0 0,1 0 0,0 0 0,0-1 0,0 0 1,26-49 96,-24 44-96,5-12-4,0-1 0,-1 1 0,-1-1 0,-1 0 0,-1-1 0,-1 1 0,1-41 0,-4 61 0,0-1 0,1 0 0,-1 1 0,0-1 0,0 0 0,0 1 0,0-1 0,0 1 0,0-1 0,0 0 0,-1 1 0,1-1 0,0 0 0,0 1 0,0-1 0,-1 1 0,1-1 0,0 1 0,0-1 0,-1 1 0,1-1 0,-1 0 0,1 1 0,0 0 0,-1-1 0,1 1 0,-1-1 0,1 1 0,-1 0 0,1-1 0,-1 1 0,1 0 0,-1-1 0,0 1 0,1 0 0,-1 0 0,1 0 0,-1 0 0,0-1 0,1 1 0,-1 0 0,0 0 0,1 0 0,-1 0 0,1 0 0,-1 0 0,0 1 0,1-1 0,-1 0 0,1 0 0,-1 0 0,0 1 0,1-1 0,-1 0 0,1 0 0,-1 1 0,1-1 0,-1 1 0,1-1 0,-1 0 0,1 1 0,-1 0 0,-32 27 0,23-15 0,0 0 0,1 1 0,0 0 0,1 0 0,1 1 0,0 0 0,1 1 0,0-1 0,2 1 0,-1 0 0,2 0 0,0 1 0,1-1 0,1 30 0,1-42-199,1 1 0,0-1 0,0 1 0,0-1-1,1 0 1,0 1 0,-1-1 0,2 0 0,-1 0 0,0 0 0,1-1 0,-1 1 0,1 0-1,0-1 1,1 0 0,-1 0 0,0 0 0,1 0 0,0 0 0,-1-1 0,1 1 0,0-1-1,0 0 1,1 0 0,5 1 0,-4 0-277,1-1-1,0-1 1,0 1-1,0-1 1,-1 0-1,1-1 1,1 1-1,-1-1 1,0-1 0,0 1-1,0-1 1,-1-1-1,1 1 1,0-1-1,0 0 1,6-3-1,10-9-6019,0-3-1149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5:10.406"/>
    </inkml:context>
    <inkml:brush xml:id="br0">
      <inkml:brushProperty name="width" value="0.025" units="cm"/>
      <inkml:brushProperty name="height" value="0.025" units="cm"/>
    </inkml:brush>
  </inkml:definitions>
  <inkml:trace contextRef="#ctx0" brushRef="#br0">131 274 17553,'-45'-2'8781,"3"12"-4628,40-9-4073,-1 0 0,0 1 0,1-1 0,-1 1 0,1 0 0,-1-1 0,1 1 0,0 0 1,0 0-1,0 1 0,0-1 0,0 0 0,0 1 0,1-1 0,-1 1 0,1-1 0,0 1 1,-1 0-1,1 0 0,0 0 0,1-1 0,-1 1 0,1 0 0,-1 0 0,1 0 0,0 5 1,0-7-78,0-1 1,0 1 0,0 0 0,0-1-1,0 1 1,0-1 0,0 1 0,0 0 0,0-1-1,1 1 1,-1-1 0,0 1 0,0 0-1,1-1 1,-1 1 0,0-1 0,1 1-1,-1-1 1,0 0 0,1 1 0,-1-1 0,1 1-1,-1-1 1,1 0 0,-1 1 0,1-1-1,-1 0 1,1 1 0,-1-1 0,1 0 0,1 1-1,23-4-19,21-18-345,-36 13 521,-6 5-469,0-1 1,0 1 0,0 0-1,1 0 1,0 1 0,9-5-1,-13 7 253,0 0-1,0 0 0,0 0 0,0 0 0,0 0 0,1 0 0,-1 0 0,0 0 0,0 1 0,0-1 0,0 0 0,0 1 0,0-1 0,0 1 1,0-1-1,0 1 0,0-1 0,0 1 0,0 0 0,-1-1 0,1 1 0,0 0 0,0 0 0,0 0 0,-1 0 0,1 0 0,-1-1 0,1 1 1,-1 0-1,1 0 0,-1 0 0,1 1 0,-1-1 0,0 0 0,0 0 0,1 0 0,-1 0 0,0 0 0,0 1 0,11 49 585,-2 1-1,-2 0 1,-3 0 0,-1 0-1,-6 55 1,3-100-432,-1-1 0,0 0-1,-1 1 1,1-1 0,-1 0 0,0 0 0,-1 0 0,1 0-1,-5 7 1,5-11-72,1 1 0,-1-1 0,0 0 0,0 1 0,0-1 0,0 0-1,0 0 1,-1 0 0,1 0 0,0-1 0,-1 1 0,1-1 0,-1 1 0,0-1 0,0 0 0,1 0-1,-1 0 1,0 0 0,0-1 0,0 1 0,-5-1 0,6 0-24,1 0 0,-1-1 0,0 0 0,1 1 0,-1-1 0,0 0 0,1 0 0,-1 1 0,1-1 0,-1-1 0,1 1 0,0 0 0,-1 0 0,1 0 0,0-1 0,0 1 0,0 0 0,0-1 0,0 1 0,0-1 0,0 0 0,1 1 0,-1-1 0,0 0 0,1 1 0,-1-1 0,1 0 0,0 0 0,0 1 0,-1-4 0,-3-61 0,4 59 0,1-10 0,1 0 0,0 0 0,2 0 0,0 0 0,0 0 0,2 1 0,0 0 0,10-19 0,77-123 0,-53 96 0,-20 30 0,48-85 0,-59 100 0,-1-1 0,0 0 0,-2 0 0,8-32 0,-14 26 0,-1 24 0,1-1 0,0 1 0,0 0 0,0-1 0,-1 1 0,1 0 0,0-1 0,-1 1 0,1 0 0,0 0 0,0-1 0,-1 1 0,1 0 0,-1 0 0,1 0 0,0-1 0,-1 1 0,1 0 0,0 0 0,-1 0 0,1 0 0,-1 0 0,1 0 0,0 0 0,-1 0 0,1 0 0,-1 0 0,1 0 0,0 0 0,-1 0 0,0 0 0,-1 1 0,-1 1 0,0-1 0,1 1 0,-1-1 0,1 1 0,-1 0 0,1 0 0,0 0 0,0 0 0,0 0 0,0 0 0,-2 4 0,-5 7 0,2 1 0,-1 0 0,2 1 0,0-1 0,1 1 0,0 0 0,1 1 0,1-1 0,0 1 0,1 0 0,1 0 0,0 0 0,3 21 0,-2-27 0,0 0 0,2 0 0,-1 0 0,1 0 0,0-1 0,1 1 0,1 0 0,-1-1 0,1 0 0,1 0 0,0 0 0,0 0 0,0-1 0,1 1 0,1-2 0,-1 1 0,1-1 0,1 0 0,-1 0 0,1-1 0,16 11 0,-17-15-1,-1 1 0,1 0 0,-1-1-1,1-1 1,0 1 0,0-1 0,0 0 0,0 0 0,0-1 0,0 0-1,0 0 1,0-1 0,11-2 0,-18 3-2,1 0 0,-1-1 0,1 1 0,-1 0 0,1 0 0,-1-1 1,1 1-1,-1 0 0,1-1 0,-1 1 0,1-1 0,-1 1 0,0-1 0,1 1 0,-1-1 0,0 1 0,1-1 0,-1 1 1,0-1-1,0 1 0,0-1 0,1 1 0,-1-1 0,0 0 0,0 1 0,0-1 0,0 1 0,0-1 0,0 0 0,0 0 1,-12-17-18,-26-10 22,37 28-6,-323-212 132,319 208-128,2 3 0,1 0 0,0 0 0,0 0 0,0-1 0,1 1 0,-1-1 0,0 1 0,0-1 0,1 0 0,-1 1 0,1-1 0,0 0 0,-1 0 0,1 0 0,0 0 0,0-1 0,0 1 0,0-3 0,1 4 0,1 0 0,0 0 0,0 0 0,0 0 0,0 0 0,0 0 0,0 1 0,0-1 0,1 0 0,-1 1 0,0-1 0,0 1 0,0-1 0,1 1 0,-1-1 0,0 1 0,1 0 0,-1 0 0,0 0 0,2 0 0,4-1 0,108-22 9,138-9 0,-54 8-134,-55 0-1674,4-8-5167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6:19.278"/>
    </inkml:context>
    <inkml:brush xml:id="br0">
      <inkml:brushProperty name="width" value="0.025" units="cm"/>
      <inkml:brushProperty name="height" value="0.025" units="cm"/>
    </inkml:brush>
  </inkml:definitions>
  <inkml:trace contextRef="#ctx0" brushRef="#br0">33 122 6470,'0'0'6828,"-5"-9"-5883,-18-26-48,23 35-854,-1-1 0,1 0 0,-1 1 0,1-1 0,-1 0 0,1 1 0,0-1 0,0 0 0,-1 1 1,1-1-1,0 0 0,0 0 0,0 1 0,0-1 0,-1 0 0,1 0 0,0 0 0,1 1 0,-1-1 0,0 0 1,0 0-1,0 1 0,0-1 0,1 0 0,-1 1 0,0-1 0,0 0 0,1 0 0,-1 1 0,1-1 0,-1 1 1,1-1-1,-1 0 0,1 1 0,-1-1 0,1 1 0,-1-1 0,1 1 0,0-1 0,-1 1 0,1 0 0,0-1 1,-1 1-1,1 0 0,0-1 0,0 1 0,-1 0 0,1 0 0,0 0 0,0 0 0,-1 0 0,2 0 0,43-2 30,-39 2 74,818-25 1171,-270 4-799,706 67-428,320 13 10,-1441-64 488,-1-6 0,176-36 0,-307 46-729,5-1 363,-8-5-4091,0-5-2543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5.953"/>
    </inkml:context>
    <inkml:brush xml:id="br0">
      <inkml:brushProperty name="width" value="0.025" units="cm"/>
      <inkml:brushProperty name="height" value="0.025" units="cm"/>
    </inkml:brush>
  </inkml:definitions>
  <inkml:trace contextRef="#ctx0" brushRef="#br0">0 1 11243,'0'0'16111,"18"55"-15246,0-48-673,4 2-448,0-1-2243,-2-2-2113,0-2-3268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6:26.106"/>
    </inkml:context>
    <inkml:brush xml:id="br0">
      <inkml:brushProperty name="width" value="0.025" units="cm"/>
      <inkml:brushProperty name="height" value="0.025" units="cm"/>
    </inkml:brush>
  </inkml:definitions>
  <inkml:trace contextRef="#ctx0" brushRef="#br0">1 31 7783,'0'0'5814,"15"1"-5312,934-10 2623,-399-9-2860,-336 15-20,479 1 2616,-669 5-2638,-24-3-255,1 0 1,-1 0-1,0 0 0,1 0 0,-1 0 1,1 0-1,-1 0 0,1 0 0,-1 0 1,1 0-1,-1 0 0,0 0 0,1 0 1,-1 0-1,1 0 0,-1 0 0,0 0 1,1 1-1,-1-1 0,1 0 1,-1 0-1,0 0 0,1 1 0,-1-1 1,0 0-1,1 1 0,-1-1 0,0 0 1,1 1-1,-1-1 0,0 0 0,0 1 1,0-1-1,1 0 0,-1 1 1,0-1-1,0 1 0,0-1 0,0 1 1,0-1-1,1 1 0,-18-1-6710,1-3-3214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6:29.966"/>
    </inkml:context>
    <inkml:brush xml:id="br0">
      <inkml:brushProperty name="width" value="0.025" units="cm"/>
      <inkml:brushProperty name="height" value="0.025" units="cm"/>
    </inkml:brush>
  </inkml:definitions>
  <inkml:trace contextRef="#ctx0" brushRef="#br0">1 137 5701,'0'0'3753,"9"0"-3059,280-4 4312,24 1-4209,-83 23 749,-68-2-1010,934 10 841,-1-69-1232,-404 30 681,-211 9-713,112 18-140,429 0 73,-703-17-49,218-12 21,1-1-9,425-11 49,265-10-49,-535 25 9,121-21 52,-780 31-59,-17 0 11,-1 0 0,0-1 0,1-1 0,-1 0 0,0-1 0,15-5 0,-19-2 2112,-7 5-3789,3 0-8049,4-3-134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6:57.376"/>
    </inkml:context>
    <inkml:brush xml:id="br0">
      <inkml:brushProperty name="width" value="0.025" units="cm"/>
      <inkml:brushProperty name="height" value="0.025" units="cm"/>
    </inkml:brush>
  </inkml:definitions>
  <inkml:trace contextRef="#ctx0" brushRef="#br0">25 98 6726,'0'0'4591,"-3"-10"-3406,0 3-794,-11-37 723,10 7 3868,27 41-4422,53 17-275,1-4 1,0-2-1,121 5 0,243-15 196,-255-7-352,1187 21 1884,169-5-1233,-767-16-50,-617 8-655,-80-1-5,115-8-1,-177-3-2085,-14-11-3979,-2 17 5961,0-15-10616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7:13.485"/>
    </inkml:context>
    <inkml:brush xml:id="br0">
      <inkml:brushProperty name="width" value="0.025" units="cm"/>
      <inkml:brushProperty name="height" value="0.025" units="cm"/>
    </inkml:brush>
  </inkml:definitions>
  <inkml:trace contextRef="#ctx0" brushRef="#br0">1 112 8872,'635'6'3634,"-357"-8"-2746,874-36 356,697 23-737,-668 19-492,-180-4 210,-335 26 836,-163-3-814,2080 0-28,-1732-51 39,-155 3-132,1276-49 392,-1817 62-184,297 17-1,-315 17-383,-87-12-2690,85 6 0,-50-15-6688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7:15.259"/>
    </inkml:context>
    <inkml:brush xml:id="br0">
      <inkml:brushProperty name="width" value="0.025" units="cm"/>
      <inkml:brushProperty name="height" value="0.025" units="cm"/>
    </inkml:brush>
  </inkml:definitions>
  <inkml:trace contextRef="#ctx0" brushRef="#br0">137 127 9513,'0'0'4388,"13"-2"-4238,119-12-135,227 8 1,-233 6 246,392 13 1062,-542-15-957,0 0 0,-29-7 0,-4-1-352,-1053-84 1453,1094 94-1555,24 1-303,32 2-519,-36-3 832,87 4-2010,35-3-2365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8:31.813"/>
    </inkml:context>
    <inkml:brush xml:id="br0">
      <inkml:brushProperty name="width" value="0.025" units="cm"/>
      <inkml:brushProperty name="height" value="0.025" units="cm"/>
    </inkml:brush>
  </inkml:definitions>
  <inkml:trace contextRef="#ctx0" brushRef="#br0">1 68 4164,'0'0'929,"39"-48"32,-39 41-1057,0 2 256,0 2-128,0-1-1634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48:32.306"/>
    </inkml:context>
    <inkml:brush xml:id="br0">
      <inkml:brushProperty name="width" value="0.025" units="cm"/>
      <inkml:brushProperty name="height" value="0.025" units="cm"/>
    </inkml:brush>
  </inkml:definitions>
  <inkml:trace contextRef="#ctx0" brushRef="#br0">386 66 7335,'0'0'3320,"-9"-7"-2604,2 1-601,-3-2 437,0 1 0,-1 0 0,1 0 1,-21-8-1,28 13-496,0 1 0,0 0 0,0 0 0,-1 0-1,1 0 1,0 1 0,-1-1 0,1 1 0,0 0 0,-1 0 0,1 0 0,0 0 0,-1 1-1,1-1 1,0 1 0,0 0 0,-1 0 0,1 0 0,0 0 0,0 1 0,0-1 0,0 1 0,0 0-1,1 0 1,-6 4 0,-12 14 131,0 0-1,2 1 1,0 1-1,1 1 1,1 1-1,2 0 1,0 1 0,1 0-1,2 1 1,1 0-1,0 1 1,2 0-1,2 1 1,0-1-1,2 1 1,1 1-1,0 52 1,5-69-182,-1 0-1,1 0 1,1-1-1,0 1 1,1-1 0,0 0-1,1 0 1,0 0-1,0-1 1,2 1-1,-1-1 1,1-1 0,0 1-1,12 11 1,-12-15 1,-1 0 0,1 0 0,0-1 1,1 1-1,-1-2 0,1 1 0,0-1 0,0 0 0,0-1 1,1 0-1,-1 0 0,1-1 0,0 0 0,-1 0 0,1-1 1,0 0-1,0-1 0,0 0 0,15-2 0,-21 1 7,1 0 1,0 0-1,0-1 0,-1 1 0,1-1 0,-1 0 0,1 0 1,-1 0-1,0 0 0,0-1 0,0 0 0,0 1 1,0-1-1,0 0 0,-1 0 0,0 0 0,1-1 0,-1 1 1,0-1-1,-1 1 0,3-7 0,3-8 146,-1-1-1,0 0 0,2-22 1,-3 18 124,80-287 1886,-48 186-1456,-35 120-735,-1 0-1,0 0 0,0 0 1,0 0-1,0 0 1,-1-1-1,1 1 0,-1 0 1,0 0-1,-1-5 0,0 7-105,0 1 0,0 0 0,0-1 0,0 1 0,0 0 0,0 0 0,-1 0 0,1 0 0,0 0 0,-1 1 0,1-1 0,0 0 0,-1 0 0,1 1 0,-1-1 0,1 1 0,-1 0 0,1-1 0,-1 1 0,1 0 0,-1 0 0,0 0 0,1 0 0,-1 0 0,1 0 0,-1 0 0,-2 1 0,-57 8-7223,28-2-2786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0:52.442"/>
    </inkml:context>
    <inkml:brush xml:id="br0">
      <inkml:brushProperty name="width" value="0.025" units="cm"/>
      <inkml:brushProperty name="height" value="0.025" units="cm"/>
    </inkml:brush>
  </inkml:definitions>
  <inkml:trace contextRef="#ctx0" brushRef="#br0">42 460 19282,'0'0'5595,"-7"9"-3204,-24 28-666,31-37-1703,0 0 1,0 0 0,0 0-1,-1 0 1,1 0 0,0 0-1,0 0 1,0 0 0,-1 0-1,1 0 1,0 1 0,0-1-1,0 0 1,0 0 0,0 0-1,-1 0 1,1 0 0,0 1-1,0-1 1,0 0 0,0 0-1,0 0 1,0 0 0,-1 1-1,1-1 1,0 0 0,0 0-1,0 0 1,0 1 0,0-1 0,0 0-1,0 0 1,0 0 0,0 1-1,0-1 1,0 0 0,0 0-1,0 0 1,0 1 0,0-1-1,0 0 1,1 0 0,-1 0-1,0 1 1,0-1 0,0 0-1,0 0 1,0 0 0,0 0-1,0 1 1,1-1 0,-1 0-1,0 0 1,0 0 0,0 0-1,0 0 1,1 0 0,-1 1-1,0-1 1,0 0 0,1 0-1,9-2 60,-9 2 38,7-2-9,0-1 0,0 0 0,0 0-1,-1-1 1,1 0 0,-1-1 0,0 1 0,9-9 0,54-53 191,-49 46-209,56-63 86,95-134 1,-114 141-85,-58 75-93,0 1 1,0-1-1,1 1 0,-1-1 1,0 1-1,0-1 1,1 1-1,-1-1 1,0 1-1,1 0 0,-1-1 1,1 1-1,-1-1 1,0 1-1,1 0 1,-1-1-1,1 1 1,-1 0-1,1 0 0,-1-1 1,1 1-1,-1 0 1,1 0-1,-1 0 1,1 0-1,-1-1 0,1 1 1,-1 0-1,1 0 1,-1 0-1,1 0 1,0 0-1,-1 0 0,1 1 1,4 18 69,-9 33 64,-4-14-125,-1-1 1,-25 64-1,20-66-14,2 2 1,-13 67 0,25-103-85,0-1 1,-1 1-1,1 0 0,0 0 0,0 0 1,0-1-1,0 1 0,0 0 1,0 0-1,0 0 0,1-1 0,-1 1 1,0 0-1,0 0 0,1-1 1,-1 1-1,0 0 0,1 0 0,-1-1 1,1 1-1,-1-1 0,1 1 1,-1 0-1,1-1 0,-1 1 0,1-1 1,0 1-1,-1-1 0,1 1 1,0-1-1,-1 1 0,1-1 0,0 0 1,0 0-1,-1 1 0,1-1 1,0 0-1,0 0 0,0 0 0,2 1-493,0-1-1,0 0 0,-1-1 1,1 1-1,0 0 0,-1-1 1,1 1-1,-1-1 0,1 0 1,0 0-1,3-2 0,17-15-7367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0:52.830"/>
    </inkml:context>
    <inkml:brush xml:id="br0">
      <inkml:brushProperty name="width" value="0.025" units="cm"/>
      <inkml:brushProperty name="height" value="0.025" units="cm"/>
    </inkml:brush>
  </inkml:definitions>
  <inkml:trace contextRef="#ctx0" brushRef="#br0">1 415 18866,'0'0'6224,"4"-9"-3901,28-50-1495,4 2 0,1 1 0,53-60 0,-46 60-313,-33 41-355,-8 10-96,0 0 0,0 1 0,1-1 0,0 1 0,-1 0 1,2 0-1,-1 0 0,0 0 0,8-4 0,-11 13-30,0-1 0,-1 1 0,1-1 1,-1 1-1,0-1 0,0 1 0,0-1 0,-1 1 0,-1 7 1,-10 34 46,-1-1-1,-22 47 1,16-43-10,-18 70 0,36-114-480,-1 0 1,2 0-1,-1 0 0,1 1 1,-1-1-1,1 0 0,1 0 1,-1 0-1,2 7 0,-2-11 234,1 0 0,-1 0 0,0-1 0,1 1 0,-1 0 0,1 0 0,-1 0 0,1-1 0,-1 1 0,1 0 0,0 0 0,-1-1 0,1 1 0,0-1 0,0 1 1,-1 0-1,1-1 0,0 0 0,0 1 0,0-1 0,1 1-1,0-1-86,0 0 0,0 1-1,0-1 1,0-1-1,0 1 1,0 0 0,0 0-1,0-1 1,0 1-1,0-1 1,0 0 0,0 0-1,0 0 1,2-1-1,15-13-8267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0:53.839"/>
    </inkml:context>
    <inkml:brush xml:id="br0">
      <inkml:brushProperty name="width" value="0.025" units="cm"/>
      <inkml:brushProperty name="height" value="0.025" units="cm"/>
    </inkml:brush>
  </inkml:definitions>
  <inkml:trace contextRef="#ctx0" brushRef="#br0">319 109 5958,'0'0'5263,"7"-11"-2022,0 1-2180,14-25 898,-14-1 3423,-7 35-5255,0 1 0,-1-1 0,1 0 0,0 1 0,0-1 0,0 0 0,0 1 0,-1-1 0,1 0 0,0 1 0,-1-1 0,1 1 0,0-1 0,-1 1 0,1-1 0,-1 1 0,1-1 0,-1 1 0,1-1 0,-1 1 0,1-1 0,-1 1 0,1 0 0,-1-1 0,1 1 0,-1 0 0,0 0 0,1-1 0,-2 1 0,-27-2 1518,22 3-1446,0 0 1,0 0-1,0 1 0,1 0 0,-1 1 0,-7 2 0,3 4-81,0-1 0,1 1 0,0 1 0,0 0 0,1 0 0,0 1 0,1 0 0,1 1 0,0 0 0,0 0 0,1 0 0,0 1 0,1 0 0,1 0 0,0 1 0,1-1 0,0 1 0,1-1 0,0 16 0,2-28-117,0 0 0,0 0 1,0 0-1,0 0 0,0 1 0,0-1 1,0 0-1,0 0 0,1 0 0,-1 0 1,0 0-1,1 0 0,-1-1 0,1 1 1,-1 0-1,1 0 0,0 0 0,-1 0 0,1 0 1,0-1-1,-1 1 0,1 0 0,0-1 1,0 1-1,0 0 0,0-1 0,-1 1 1,3 0-1,-1-1 6,1 1 1,-1-1-1,1 1 0,0-1 1,-1 0-1,1 0 0,0 0 1,-1-1-1,1 1 0,-1-1 1,4 0-1,3-2 27,0 0-1,0 0 1,0-1-1,-1 0 1,14-9 0,-8 2-41,0 0 0,-1 0 0,0-2 0,-1 0 1,0 0-1,-1-1 0,-1 0 0,0-1 0,-1 0 1,8-17-1,-37 115-506,11-52 534,-8 20 166,3 1 0,2 0 0,2 1 0,-6 97 0,16-149-187,-1 0 0,1 0 0,-1-1 0,1 1 0,-1 0 0,1 0 0,-1-1 0,0 1 0,0-1 0,1 1 0,-1-1 0,0 1 0,0-1 0,0 1 0,1-1 0,-1 0 0,0 1 0,0-1 0,0 0 0,0 0 0,0 1 0,0-1 0,0 0 0,0 0 0,1 0 0,-1 0 0,-2-1 0,-36 1 0,29 0 0,-20-2 0,0 0 0,1-2 0,-1-1 0,-56-18 0,81 18 46,15-1 19,21-3-325,-24 7-61,66-23-8007,-33 8 983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8.200"/>
    </inkml:context>
    <inkml:brush xml:id="br0">
      <inkml:brushProperty name="width" value="0.025" units="cm"/>
      <inkml:brushProperty name="height" value="0.025" units="cm"/>
    </inkml:brush>
  </inkml:definitions>
  <inkml:trace contextRef="#ctx0" brushRef="#br0">119 82 8808,'9'-13'3501,"8"-14"3478,-13 9 1044,-8 17-5432,-14 3-2144,9 3-410,0 1 0,0-1 0,1 2 0,0-1 0,0 1 0,0 0 0,1 1 1,0-1-1,1 2 0,-1-1 0,1 1 0,1-1 0,0 2 0,0-1 0,1 0 0,0 1 0,1 0 1,0 0-1,-2 11 0,5-20-26,0 0 1,0 0-1,0 0 0,0 0 1,0 0-1,0 0 1,0 0-1,0 0 1,0 0-1,0 0 0,1 0 1,-1 0-1,0 0 1,1-1-1,-1 1 1,1 0-1,-1 0 0,1 0 1,-1 0-1,1-1 1,0 1-1,-1 0 1,1 0-1,0-1 0,0 1 1,-1-1-1,1 1 1,1 0-1,0 0 29,1-1-1,-1 1 0,0-1 1,1 1-1,-1-1 0,1 0 1,-1 0-1,1 0 1,-1 0-1,0 0 0,4-1 1,3-1 79,-1 0 1,1-1-1,-1 0 1,1-1 0,13-7-1,-7 1-93,0 0 0,-1-1 0,0-1 0,17-19 0,-27 26-25,1 0 1,-1 0-1,0-1 1,-1 1 0,1-1-1,-1 0 1,0 0-1,-1 0 1,0-1-1,0 1 1,0 0 0,0-1-1,-1 0 1,0 1-1,0-10 1,-2 15-2,1 0 1,-1 0-1,1 0 1,-1 0-1,1 0 0,-1 0 1,0 0-1,1 0 0,-1 0 1,0 0-1,0 0 1,0 1-1,1-1 0,-1 0 1,0 1-1,0-1 1,0 0-1,0 1 0,0-1 1,-1 1-1,1-1 1,0 1-1,0 0 0,0 0 1,0-1-1,0 1 0,0 0 1,-1 0-1,1 0 1,0 0-1,0 0 0,0 1 1,0-1-1,-1 0 1,1 0-1,0 1 0,-1 0 1,-2-1-7,1 1 0,-1-1 1,1 1-1,0 0 0,0 0 1,-1 1-1,1-1 1,0 0-1,0 1 0,0 0 1,1 0-1,-6 3 0,8-4-160,-1 0 0,0 0 0,0 0 0,0 0 0,1 0 0,-1 0 0,0 0 0,1 0 0,-1 0 0,1 0 0,-1 0-1,1 0 1,0 0 0,-1 0 0,1 0 0,0 1 0,0-1 0,0 0 0,0 0 0,0 0 0,0 1 0,0-1 0,0 0 0,1 0 0,-1 0 0,0 0-1,1 0 1,-1 1 0,0-1 0,2 1 0,0 0-447,0-1 1,-1 0-1,1 0 0,0 0 0,0 0 0,0 0 1,1 0-1,-1 0 0,0-1 0,0 1 0,0-1 1,0 0-1,1 0 0,-1 0 0,3 0 0,23 0-6764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0:54.427"/>
    </inkml:context>
    <inkml:brush xml:id="br0">
      <inkml:brushProperty name="width" value="0.025" units="cm"/>
      <inkml:brushProperty name="height" value="0.025" units="cm"/>
    </inkml:brush>
  </inkml:definitions>
  <inkml:trace contextRef="#ctx0" brushRef="#br0">321 27 18674,'0'0'3630,"-11"-4"-534,1-1-2324,-2 1 0,1 1 0,0 0 1,-21-3-1,25 6-618,1-1 0,0 1 1,-1 0-1,1 0 1,0 1-1,0 0 0,0 0 1,-1 1-1,1 0 0,0 0 1,1 0-1,-1 0 0,-6 4 1,-4 5 41,0 0 0,1 1 0,-24 26 0,33-32-149,0 0 0,0 0 0,1 1-1,0 0 1,1 0 0,0 1-1,0-1 1,0 1 0,1 0 0,0 0-1,-2 10 1,5-17-47,0 0 0,0 0 0,0 0 0,0 0 0,0 0 0,0 0 0,1 0 0,-1 0 0,0 0 0,0 0 0,1 0 0,-1-1 0,1 1 0,-1 0 0,1 0 0,-1 0 0,1 0 0,-1-1 0,1 1 0,0 0 0,-1 0 0,1-1 0,0 1 0,0-1 0,0 1 0,-1-1 0,1 1 0,0-1 0,0 1 0,0-1 0,0 0 0,0 1 0,0-1 0,0 0 0,0 0 0,0 0 0,0 0 0,0 0 0,0 0 0,0 0 0,0 0 0,1 0 0,48-8 0,-37 4 0,-1-1 0,1 0 0,-1-1 0,0 0 0,0-1 0,-1-1 0,16-13 0,67-71 0,-72 69 0,-22 23-10,1 1 0,0 0-1,-1 0 1,1 0 0,-1 1 0,1-1 0,-1 0-1,0 0 1,1 0 0,-1 0 0,0 0 0,0 0 0,0 0-1,0 1 1,0-1 0,0 0 0,0 0 0,0 0-1,0 0 1,-1 1 0,0 0 0,-2 41-214,-5 3 336,1 0 0,3 0 0,2 70 0,3-109-112,0 0 0,1 0 0,0 0 0,0-1 0,1 1 0,0 0 0,0-1 0,1 0 0,0 0 0,0 0 0,7 8 0,-7-8 0,1 0 0,-1 0 0,0 0 0,-1 0 0,1 1 0,-1-1 0,0 1 0,-1 0 0,2 8 0,-4-14 0,0 1 0,0 0 0,0-1 0,0 1 0,0 0 0,-1-1 0,1 1 0,-1-1 0,1 1 0,-1-1 0,0 1 0,0-1 0,1 1 0,-1-1 0,0 0 0,0 1 0,0-1 0,0 0 0,-1 0 0,1 0 0,0 0 0,0 0 0,-1 0 0,1 0 0,-1 0 0,1 0 0,-1-1 0,1 1 0,-1 0 0,1-1 0,-1 1 0,0-1 0,1 0 0,-1 0 0,1 0 0,-4 0 0,-11 2 0,0-1 0,-31-1 0,29-1 0,2 2 0,-1-1 0,1-1 0,-1 0 0,1-1 0,0-1 0,-1-1 0,1 0 0,1-1 0,-30-13 0,45 18 2,-1 0-1,0 0 1,1-1-1,-1 1 1,1 0 0,-1 0-1,1 0 1,-1-1-1,1 1 1,-1 0-1,1-1 1,-1 1 0,1 0-1,-1-1 1,1 1-1,-1-1 1,1 1 0,0-1-1,-1 1 1,1-1-1,0 1 1,-1-1-1,1 1 1,0-1 0,0 1-1,0-1 1,-1 0-1,1 1 1,0-1 0,0 1-1,0-1 1,0 1-1,0-1 1,0 0 0,0 1-1,0-1 1,0 1-1,0-1 1,1 0-1,-1 1 1,0-1 0,0 1-1,1-1 1,-1 1-1,0-1 1,0 1 0,1-1-1,-1 1 1,1-1-1,-1 1 1,0-1-1,1 1 1,-1 0 0,1-1-1,-1 1 1,1 0-1,-1-1 1,1 1 0,-1 0-1,1 0 1,-1-1-1,1 1 1,0 0-1,44-16-592,-38 14 195,67-22-10073,-36 10 1164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0:54.847"/>
    </inkml:context>
    <inkml:brush xml:id="br0">
      <inkml:brushProperty name="width" value="0.025" units="cm"/>
      <inkml:brushProperty name="height" value="0.025" units="cm"/>
    </inkml:brush>
  </inkml:definitions>
  <inkml:trace contextRef="#ctx0" brushRef="#br0">63 1 16688,'0'0'13378,"0"8"-11099,-4 18-2104,-1-1-1,-15 47 1,12-48-196,1 0 1,1 0 0,1 1-1,-3 41 1,8-65 20,0 1 0,0-1 1,0 0-1,0 0 0,0 1 0,0-1 0,1 0 1,-1 0-1,0 1 0,1-1 0,-1 0 0,0 0 1,1 0-1,0 0 0,-1 0 0,1 1 0,0-1 1,-1 0-1,1 0 0,0-1 0,0 1 0,0 0 0,0 0 1,0 0-1,0-1 0,0 1 0,0 0 0,0-1 1,0 1-1,2 0 0,1 0 1,-1-1-1,1 0 1,-1 0-1,1 0 1,0 0-1,-1 0 1,1-1-1,-1 1 1,1-1-1,5-2 1,6-2-13,-1-1 0,0-1 0,-1 0 0,18-12 0,14-19-2386,-7-7-7504,-19 20 982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0:55.177"/>
    </inkml:context>
    <inkml:brush xml:id="br0">
      <inkml:brushProperty name="width" value="0.025" units="cm"/>
      <inkml:brushProperty name="height" value="0.025" units="cm"/>
    </inkml:brush>
  </inkml:definitions>
  <inkml:trace contextRef="#ctx0" brushRef="#br0">93 0 17681,'0'0'4548,"-46"62"-544,28-24-481,2 2-1057,9-2-1921,2-2-545,5-7 0,10-3 0,12-6 0,2-9-1249,2-7-6374,-4-4-16272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2:33.044"/>
    </inkml:context>
    <inkml:brush xml:id="br0">
      <inkml:brushProperty name="width" value="0.025" units="cm"/>
      <inkml:brushProperty name="height" value="0.025" units="cm"/>
    </inkml:brush>
  </inkml:definitions>
  <inkml:trace contextRef="#ctx0" brushRef="#br0">1 26 4324,'0'0'7447,"1"-4"-7084,0 2-315,0 1 0,0-1 0,1 1 0,-1-1 0,0 1 0,1-1 1,0 1-1,-1 0 0,1 0 0,0 0 0,-1 0 0,1 0 0,0 0 0,0 0 0,0 1 0,0-1 0,0 1 0,-1-1 0,1 1 0,0 0 0,0 0 0,0-1 0,0 2 0,0-1 0,3 0 0,74 6 652,-38-2-289,662-4 786,-402-4-937,-277 3-239,1138 29 1608,628 45-572,-114-104-577,387 7 1138,-1971 25-1501,-88-15-4169,2-1-3320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2:42.226"/>
    </inkml:context>
    <inkml:brush xml:id="br0">
      <inkml:brushProperty name="width" value="0.025" units="cm"/>
      <inkml:brushProperty name="height" value="0.025" units="cm"/>
    </inkml:brush>
  </inkml:definitions>
  <inkml:trace contextRef="#ctx0" brushRef="#br0">0 216 6726,'49'-2'5251,"27"-7"-2650,25-1-1762,320-19 519,312-10 226,-391 40-449,476-4 730,-628-10-853,266-52 0,-312 41-847,-109 18-107,83-10 567,-125 29-7405,3-12 2493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2:44.139"/>
    </inkml:context>
    <inkml:brush xml:id="br0">
      <inkml:brushProperty name="width" value="0.025" units="cm"/>
      <inkml:brushProperty name="height" value="0.025" units="cm"/>
    </inkml:brush>
  </inkml:definitions>
  <inkml:trace contextRef="#ctx0" brushRef="#br0">4 72 4612,'-4'-2'5108,"18"-2"-3796,23-4-648,618-2 3304,-529 12-3190,515 16 1180,161 1-884,6-16-105,735-5-822,-162-66 905,-1334 63-913,-45 5-198,-22-3-7356,11-8-454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00.808"/>
    </inkml:context>
    <inkml:brush xml:id="br0">
      <inkml:brushProperty name="width" value="0.025" units="cm"/>
      <inkml:brushProperty name="height" value="0.025" units="cm"/>
    </inkml:brush>
  </inkml:definitions>
  <inkml:trace contextRef="#ctx0" brushRef="#br0">317 1287 6951,'12'4'1284,"-1"-1"1,1 1 0,0-2 0,21 3-1,6-3 1018,51-4 0,-22-1-902,233 6 1568,400 19-2156,-143 16 296,-77-4-839,811 5-46,-1-37-10,-1132-3-168,499-12 54,-1 0 53,725-21 70,80 0 31,868 48 814,-2248-18-881,0-2 1,0-5-1,-1-3 0,-1-3 0,0-4 0,127-52 0,-183 63-163,0-2-1,0-1 1,-2-1-1,0-1 1,0 0-1,-1-2 1,-1-1 0,-1 0-1,-1-2 1,0 0-1,-2 0 1,17-27 0,-30 43-23,-1 0 1,1 0 0,-1-1-1,1 1 1,-1-1 0,0 1-1,-1-1 1,1 0 0,-1 0 0,0 0-1,0 0 1,-1 0 0,0 1-1,1-1 1,-2 0 0,1 0-1,0 0 1,-1 0 0,0 0 0,0 0-1,-1 0 1,1 0 0,-1 1-1,0-1 1,0 1 0,-1-1 0,1 1-1,-1 0 1,0 0 0,0 0-1,0 0 1,-1 1 0,1-1-1,-1 1 1,0 0 0,0 0 0,-8-5-1,-26-13-13,-1 2-1,-1 2 0,-55-17 1,-134-27 2,109 32 23,-1442-292 10,1235 262-65,-1274-149 85,-422 175-277,-74 142 196,1620-77 30,-2452 140 79,2766-163-49,-392 13-16,536-22-12,1 0 1,-1 2-1,1 0 0,0 1 0,0 1 0,0 1 0,0 0 0,1 2 1,-27 12-1,30-10-12,0 0 0,1 1 0,0 0 0,0 1 0,1 0 0,1 1 0,0 0 0,0 1 0,1 0 0,-15 28 0,-5 22 44,2 0 1,3 2 0,4 1-1,-19 92 1,36-143-28,1-1-1,1 1 1,0 0 0,1 0-1,1 0 1,0 0-1,1 0 1,3 17 0,-2-23 12,1 0 1,0 0 0,0 0-1,1-1 1,0 1 0,1-1-1,0 0 1,0 0 0,0 0-1,1-1 1,1 0 0,-1 0-1,15 11 1,8 4 15,2-2 1,0 0-1,1-3 0,1 0 1,1-3-1,0 0 0,42 9 1,255 45 98,-145-46-102,2-9 1,277-15-1,40-44-234,-34 2-950,-424 41 655,115-6-2653,-53 0-1723,-2-4-2939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8:59.259"/>
    </inkml:context>
    <inkml:brush xml:id="br0">
      <inkml:brushProperty name="width" value="0.025" units="cm"/>
      <inkml:brushProperty name="height" value="0.025" units="cm"/>
    </inkml:brush>
  </inkml:definitions>
  <inkml:trace contextRef="#ctx0" brushRef="#br0">2877 206 5894,'-212'-54'4678,"103"34"-4165,-1 4 1,-174-2 0,187 20-401,-1 4 0,1 4 0,0 4 0,-114 32 1,-41 21-368,-479 196 1,675-236 437,1 2 1,2 3 0,1 2 0,-52 44 0,75-53-64,1 1 0,1 1-1,1 1 1,2 2-1,1 0 1,1 2 0,-33 63-1,51-86-127,0 0-1,1 0 1,0 0 0,0 1-1,0-1 1,2 1-1,-1 0 1,1 0 0,1 0-1,-1 0 1,3 12-1,-1-15-2,1 1-1,0 0 0,0-1 0,1 0 0,0 1 1,0-1-1,1 0 0,-1-1 0,2 1 0,-1-1 1,1 1-1,0-1 0,0-1 0,10 9 0,9 5-27,0-1 0,2 0 0,0-3 0,1 0-1,0-1 1,42 14 0,180 45-36,-133-48 83,0-5 0,162 7 0,239-19-200,-359-9-3,880-31-90,-29 1 264,284 50 25,-464-10 7,387 19 8,-996-12-20,1605 89 0,-893-105 32,196-104-41,-9-79-9,-1051 172 30,134-29-3,-179 34-1,1-1 0,-1-1 0,-1-2-1,1 0 1,-2-1 0,24-16-1,-38 22 14,-1 0 1,1-1-1,-1 0 0,0 0 0,0 0 1,-1-1-1,0 1 0,0-1 0,0-1 0,-1 1 1,0-1-1,-1 1 0,5-14 0,-7 15 47,0 0 0,0 0-1,0 0 1,-1 0-1,1 0 1,-1 0 0,-1 0-1,1 0 1,-1 0 0,0 0-1,-1 0 1,0 1-1,1-1 1,-2 0 0,1 1-1,-1-1 1,0 1 0,0 0-1,-6-9 1,-14-13 51,0 2 0,-2 0 0,-42-32 0,-92-57 6,124 90-123,-70-47 42,-3 4 0,-3 5-1,-3 5 1,-204-71 0,76 58-238,-3 11 1,-303-33-1,-509 4-394,-199 71 807,357 83-97,4 51-1387,255-30-3764,398-58 599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15.945"/>
    </inkml:context>
    <inkml:brush xml:id="br0">
      <inkml:brushProperty name="width" value="0.025" units="cm"/>
      <inkml:brushProperty name="height" value="0.025" units="cm"/>
    </inkml:brush>
  </inkml:definitions>
  <inkml:trace contextRef="#ctx0" brushRef="#br0">11341 491 9289,'0'0'1094,"5"-8"91,-1 1-1056,0 2 59,-1-1 0,1 0 0,-1 0-1,0 0 1,-1 0 0,2-7 0,-3 11-228,-1 0 1,0 1 0,0-1-1,1 0 1,-1 1-1,0-1 1,-1 0 0,1 0-1,0 1 1,0-1 0,-1 0-1,1 1 1,-1-1-1,1 0 1,-1 1 0,0-1-1,0 1 1,0-1 0,0 1-1,0-1 1,0 1-1,0 0 1,0-1 0,0 1-1,-1 0 1,1 0 0,0 0-1,-1 0 1,1 0 0,-1 0-1,1 1 1,-3-2-1,-18-7-1177,0 0-1,-38-9 0,-110-11 929,101 19 511,-1253-119 4803,734 85-3660,-925-33-1537,-3 64-75,950 12 217,-127-19 355,-18 0 103,-447 75-279,-518 235 359,1515-250 375,-216 85 1,296-91-732,1 3 1,3 3 0,1 4-1,-99 75 1,152-101-136,2 1 1,0 0-1,1 2 0,1 0 1,1 2-1,0 0 0,2 0 0,-13 27 1,21-33-41,0 0 0,1 1 0,1 0-1,1 0 1,0 1 0,1 0 0,1 0 0,1-1 0,1 2 0,1-1 0,0 0 0,6 37 0,-2-42 8,0 0 1,0 0 0,2-1 0,0 1-1,0-2 1,1 1 0,1-1-1,0 0 1,1 0 0,0-1-1,0 0 1,16 13 0,4 2-1,1-2 0,2 0 0,47 26 0,-9-14-50,1-2 1,2-4-1,1-3 0,1-4 0,145 27 0,401 18-181,486-13 266,-72-5 184,-98 21-33,930 43-3080,-74-103 2535,-1285-12 449,736-37 886,-9-102-486,-1033 102-837,-1-8 1,335-125 0,-524 167 130,4-3-760,1 0 0,0 2 0,0 0 0,0 1 0,25-3 0,-14 7-3183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19.893"/>
    </inkml:context>
    <inkml:brush xml:id="br0">
      <inkml:brushProperty name="width" value="0.025" units="cm"/>
      <inkml:brushProperty name="height" value="0.025" units="cm"/>
    </inkml:brush>
  </inkml:definitions>
  <inkml:trace contextRef="#ctx0" brushRef="#br0">343 0 10954,'0'0'13811,"-2"15"-13475,-26 223 359,-20 153-328,-38 123-180,-21 152 342,71-211-342,25-275-1132,11-170 490,-4 27-1205,-7-20-4276,2-16-1116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8.683"/>
    </inkml:context>
    <inkml:brush xml:id="br0">
      <inkml:brushProperty name="width" value="0.025" units="cm"/>
      <inkml:brushProperty name="height" value="0.025" units="cm"/>
    </inkml:brush>
  </inkml:definitions>
  <inkml:trace contextRef="#ctx0" brushRef="#br0">150 0 11307,'0'0'9929,"-4"9"-7543,-12 20-714,-8 15-258,1 1 1,3 0 0,1 2-1,-20 81 1,34-83-1187,9-35-108,7-30-68,27-94-52,-27 78 0,0 1 0,3 0 0,1 1 0,29-50 0,-41 80-4,-1 1-1,0 0 1,1 0 0,0 0 0,-1 1-1,1-1 1,0 1 0,1-1 0,-1 1-1,0 0 1,1 0 0,-1 0-1,1 1 1,-1-1 0,1 1 0,0 0-1,0 0 1,-1 0 0,1 1 0,0-1-1,0 1 1,0 0 0,0 0-1,5 1 1,-6 0 1,0-1-1,0 1 1,0 0-1,0 1 0,0-1 1,0 1-1,0-1 1,0 1-1,-1 0 1,1 0-1,-1 0 1,1 0-1,-1 0 0,0 0 1,0 1-1,0-1 1,0 1-1,0 0 1,0 0-1,-1-1 1,1 1-1,-1 0 0,0 0 1,0 0-1,0 1 1,-1-1-1,1 0 1,-1 0-1,1 5 0,-1-3 9,0-1-1,0 1 0,-1-1 1,0 0-1,0 1 0,0-1 0,0 0 1,0 1-1,-1-1 0,0 0 0,0 0 1,0 0-1,0-1 0,-1 1 1,1 0-1,-1-1 0,0 0 0,0 1 1,0-1-1,-1 0 0,1-1 0,-1 1 1,0-1-1,-4 3 0,3-2 2,-1 0 0,0 0 0,1-1 0,-1 0 0,0 0 0,0 0 0,0-1 0,0 0 0,-1 0 0,1-1-1,0 0 1,0 0 0,-1 0 0,1 0 0,0-1 0,0 0 0,-7-3 0,12 4-67,0 0 1,0 0-1,-1 0 0,1 0 1,0-1-1,0 1 1,0 0-1,0-1 0,0 1 1,0-1-1,0 0 0,0 1 1,0-1-1,0 0 1,0 1-1,0-1 0,0 0 1,0 0-1,1 0 0,-1 0 1,0 0-1,0 0 1,1 0-1,-1 0 0,1 0 1,-1 0-1,1 0 0,0 0 1,-1 0-1,1 0 0,0-1 1,0 1-1,0 0 1,0 0-1,0 0 0,0-1 1,0 1-1,0 0 0,0 0 1,0 0-1,1-2 1,0 1-240,1 0 0,-1 0 0,1 0 0,0 0 0,-1 0 1,1 0-1,0 1 0,0-1 0,0 1 0,0-1 0,0 1 1,1 0-1,-1 0 0,0 0 0,1 0 0,-1 0 0,5-1 0,18-3-6864,1-1-4730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0.234"/>
    </inkml:context>
    <inkml:brush xml:id="br0">
      <inkml:brushProperty name="width" value="0.025" units="cm"/>
      <inkml:brushProperty name="height" value="0.025" units="cm"/>
    </inkml:brush>
  </inkml:definitions>
  <inkml:trace contextRef="#ctx0" brushRef="#br0">1 0 17905,'0'0'726,"2"9"-534,9 40 332,-2 0 0,3 87 0,-10-89-369,2-1 1,2 0-1,2 0 1,18 58-1,-25-101-69,1 1 0,-1 0-1,1-1 1,0 1 0,0-1 0,0 0-1,0 0 1,0 1 0,1-1 0,-1-1 0,1 1-1,0 0 1,3 2 0,-4-4-30,0 0 0,0-1 0,0 1 0,0 0 0,0-1 0,0 0 0,0 1 0,0-1 0,0 0 1,0 0-1,0 0 0,0 0 0,0 0 0,0 0 0,0-1 0,-1 1 0,1-1 0,0 1 0,0-1 0,0 0 0,0 0 0,0 0 0,-1 0 0,1 0 0,0 0 1,-1 0-1,3-3 0,12-10 134,-1 0 1,0-2 0,0 0 0,-2-1-1,17-25 1,50-97-1752,-48 75-2843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1.184"/>
    </inkml:context>
    <inkml:brush xml:id="br0">
      <inkml:brushProperty name="width" value="0.025" units="cm"/>
      <inkml:brushProperty name="height" value="0.025" units="cm"/>
    </inkml:brush>
  </inkml:definitions>
  <inkml:trace contextRef="#ctx0" brushRef="#br0">117 0 17969,'0'0'5194,"-1"15"-3929,-16 112 1293,5-44-1504,-1 89 0,12-170-1047,1-1-1,0 1 1,1 0-1,-1 0 1,0 0-1,0-1 0,1 1 1,-1 0-1,1 0 1,-1-1-1,1 1 1,0 0-1,0-1 1,0 1-1,0 0 1,0-1-1,0 0 1,0 1-1,0-1 1,1 0-1,-1 1 0,0-1 1,1 0-1,-1 0 1,1 0-1,-1 0 1,1 0-1,0-1 1,-1 1-1,1 0 1,0-1-1,0 1 1,-1-1-1,1 0 1,0 1-1,0-1 1,0 0-1,-1 0 0,1 0 1,0 0-1,3-1 1,11-2 57,0 1 0,-1-2 1,1 0-1,15-7 0,0 1-16,-24 8-61,0 0 1,0 0-1,0 1 0,0 0 1,0 1-1,0 0 0,0 0 1,0 0-1,0 1 1,10 2-1,-14-2 9,0 0 0,-1 0 0,1 1 0,-1-1 0,1 1 0,-1 0 0,0 0 0,1 0 0,-1 0 0,0 0 1,0 0-1,-1 1 0,1-1 0,0 1 0,-1-1 0,0 1 0,1 0 0,-1-1 0,0 1 0,0 0 0,-1 0 0,1 0 0,-1-1 0,1 1 0,-1 0 0,0 6 0,0-2 45,0 0 0,0 0 0,-1 0-1,0 0 1,0 0 0,-1 0 0,0-1 0,0 1-1,0 0 1,-1-1 0,0 0 0,-7 11-1,3-6 101,-1-2 0,0 1-1,0-1 1,-1 0-1,0 0 1,0-1 0,-12 7-1,10-7-24,-1-1 0,0 0 0,0-1 0,0 0 0,-1 0 0,0-2 0,0 0-1,0 0 1,-1-1 0,1-1 0,-1 0 0,0-1 0,-27-1 0,38 0-171,-1-1 0,1 0 1,0 0-1,-1 0 0,1-1 0,0 1 0,0-1 0,0 0 1,0 0-1,1 0 0,-1 0 0,0 0 0,1-1 0,-1 1 1,1-1-1,0 0 0,0 1 0,0-1 0,0 0 1,1 0-1,-1-1 0,1 1 0,-1 0 0,0-6 0,1 6-76,0 0-1,0 0 1,1 0-1,0 0 0,-1 0 1,1 0-1,0 0 1,0 0-1,1 0 0,-1 0 1,1 0-1,-1 0 1,1 0-1,0 0 0,0 0 1,0 0-1,1 0 1,-1 0-1,1 1 0,-1-1 1,1 0-1,0 1 1,0 0-1,0-1 0,0 1 1,0 0-1,3-2 1,46-23-14000,-23 15 1351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1.523"/>
    </inkml:context>
    <inkml:brush xml:id="br0">
      <inkml:brushProperty name="width" value="0.025" units="cm"/>
      <inkml:brushProperty name="height" value="0.025" units="cm"/>
    </inkml:brush>
  </inkml:definitions>
  <inkml:trace contextRef="#ctx0" brushRef="#br0">0 145 5061,'0'0'11894,"11"1"-9754,20 2-57,44-3 0,-61 0-1770,-1-2 0,0 1-1,0-2 1,0 0 0,-1 0 0,1-1-1,15-7 1,44-33 967,-68 41-1178,-1 1 0,1 0 1,-1-1-1,0 0 1,0 0-1,0 0 0,-1 0 1,1 0-1,-1-1 1,1 1-1,-1-1 1,0 0-1,-1 0 0,1 1 1,-1-1-1,1 0 1,0-8-1,-2 11-32,0 0 0,-1 1 1,1-1-1,-1 0 0,1 1 0,-1-1 1,0 0-1,1 1 0,-1-1 0,0 1 0,1-1 1,-1 1-1,0 0 0,1-1 0,-1 1 1,0 0-1,0-1 0,0 1 0,1 0 0,-1 0 1,0-1-1,0 1 0,0 0 0,0 0 1,1 0-1,-1 0 0,0 0 0,0 1 1,0-1-1,0 0 0,1 0 0,-1 0 0,0 1 1,-1 0-1,-34 9 392,23-2-411,0 0-1,1 2 1,0-1-1,0 1 1,1 1 0,1 0-1,0 1 1,0 0-1,1 0 1,1 1-1,0 0 1,1 1 0,0-1-1,1 1 1,1 1-1,0-1 1,1 1-1,-4 21 1,8-34-132,0 0 0,0 1 1,0-1-1,0 0 0,0 0 0,0 0 0,1 1 0,-1-1 1,1 0-1,-1 0 0,1 0 0,0 0 0,0 0 1,0 0-1,0 0 0,0 0 0,0 0 0,1 0 1,-1-1-1,1 1 0,-1 0 0,1-1 0,-1 1 0,1-1 1,0 0-1,0 0 0,0 1 0,0-1 0,0 0 1,0-1-1,0 1 0,0 0 0,0 0 0,0-1 1,0 0-1,1 1 0,2-1 0,6 1-702,-1-1 0,0-1-1,1 1 1,-1-2 0,0 1 0,0-1-1,12-5 1,28-12-6792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1.943"/>
    </inkml:context>
    <inkml:brush xml:id="br0">
      <inkml:brushProperty name="width" value="0.025" units="cm"/>
      <inkml:brushProperty name="height" value="0.025" units="cm"/>
    </inkml:brush>
  </inkml:definitions>
  <inkml:trace contextRef="#ctx0" brushRef="#br0">269 379 14286,'0'0'8509,"-11"-4"-5920,4 1-2439,0 0 1,0 1-1,0 0 1,-1 0-1,1 0 0,0 1 1,-1 0-1,1 1 1,-1 0-1,1 0 0,-1 0 1,1 1-1,-1 0 1,1 0-1,-1 1 0,1 0 1,0 1-1,0-1 1,0 1-1,0 1 0,1-1 1,-11 8-1,9-4-123,1 0 0,0 0 0,0 1 0,1 0 0,0 1 0,1-1 0,-1 1 0,2 0 0,-1 0 0,1 1 0,0-1 0,1 1 0,1 0 0,-1 0 0,1 0 0,-1 20 0,3-28-26,0-1 0,0 0 0,0 0 0,0 0 0,1 1-1,-1-1 1,0 0 0,0 0 0,1 0 0,-1 0-1,1 0 1,-1 0 0,1 1 0,0-1 0,-1 0 0,1 0-1,0-1 1,-1 1 0,1 0 0,0 0 0,0 0 0,0 0-1,0-1 1,0 1 0,0 0 0,2 0 0,-1 0 6,1 0 0,0 0 0,0-1-1,1 1 1,-1-1 0,0 0 0,0 0 0,0 0 0,0 0 0,4-1 0,3-1 30,0 0 0,0-1 0,0 0 0,0-1 0,15-7 0,0-6-14,-1 0 0,-1-1 1,0-1-1,-2-1 0,0-1 0,-1-1 1,-2-1-1,29-45 0,-21 26-19,-3-1 0,-2-1 0,-1-1 0,19-70 0,-27 62 103,-32 83 470,-10 30 32,-40 115 1,59-140-441,2 0 0,1 1-1,2-1 1,2 1-1,-1 39 1,5-71-204,1 0 0,-1 0 1,1 0-1,0 0 0,0 0 0,0-1 0,0 1 1,1 0-1,-1 0 0,1-1 0,0 1 0,4 5 1,-4-8-61,-1 1 1,0 0 0,1-1 0,-1 1 0,1-1 0,-1 0-1,1 0 1,0 0 0,0 1 0,-1-1 0,1-1 0,0 1-1,0 0 1,0 0 0,0-1 0,0 1 0,0-1 0,0 0-1,0 1 1,0-1 0,0 0 0,0 0 0,0 0 0,0-1-1,0 1 1,3-1 0,2-5-6173,-2-8-4202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2.579"/>
    </inkml:context>
    <inkml:brush xml:id="br0">
      <inkml:brushProperty name="width" value="0.025" units="cm"/>
      <inkml:brushProperty name="height" value="0.025" units="cm"/>
    </inkml:brush>
  </inkml:definitions>
  <inkml:trace contextRef="#ctx0" brushRef="#br0">0 123 13581,'0'0'8787,"1"10"-6716,-1-6-1873,0-2-85,-1 0 0,1 0 0,0 0 0,0 0 0,0 0 0,0 0 0,1 0 0,-1 0 0,0 0 1,1 0-1,0 0 0,-1 0 0,1 0 0,0 0 0,0 0 0,0-1 0,0 1 0,0 0 0,0-1 0,1 1 1,-1-1-1,0 1 0,1-1 0,-1 0 0,1 1 0,0-1 0,-1 0 0,1 0 0,0 0 0,0 0 0,0 0 1,0-1-1,-1 1 0,1-1 0,0 1 0,0-1 0,3 1 0,4-1 32,0 0 0,0-1 0,-1 0 0,1-1-1,-1 1 1,1-2 0,-1 1 0,1-1 0,-1 0 0,0-1 0,0 0 0,-1 0-1,1-1 1,11-9 0,-14 10-117,0 0-1,-1 0 0,1 0 1,-1-1-1,0 1 0,0-1 1,-1 0-1,0 0 1,0-1-1,0 1 0,0-1 1,-1 1-1,0-1 0,0 0 1,0 0-1,-1 0 0,0 0 1,0 0-1,0 0 1,-1 0-1,0 0 0,-1-7 1,1 12-23,0 0 0,-1 0-1,1 0 1,0 1 0,-1-1 0,1 0 0,-1 0 0,1 0 0,-1 1 0,1-1 0,-1 0 0,1 1 0,-1-1 0,0 0 0,1 1-1,-1-1 1,0 1 0,0-1 0,0 1 0,1-1 0,-1 1 0,0 0 0,0-1 0,0 1 0,0 0 0,0 0 0,1-1-1,-1 1 1,0 0 0,0 0 0,0 0 0,0 0 0,0 0 0,0 0 0,0 1 0,0-1 0,0 0 0,1 0 0,-1 1-1,0-1 1,-1 1 0,-2 0-8,0 0-1,0 1 0,0 0 0,0 0 0,1 0 0,-1 0 1,-6 5-1,-3 7 75,0 0 0,2 0 0,-1 1 1,2 0-1,-16 32 0,20-37-32,1 1 0,1 0-1,0 0 1,1 0 0,0 0 0,0 0 0,1 1 0,1-1-1,0 1 1,0 18 0,2-29-39,-1 1 0,1 0 0,-1 0 0,1-1 0,0 1 0,0-1 0,-1 1 0,1-1 0,0 1 0,0-1 0,1 1 0,-1-1 0,0 0 0,0 1 0,1-1 0,-1 0 0,1 0 0,-1 0 0,1 0 0,-1-1 0,1 1 0,0 0 0,-1 0 0,1-1 0,0 1 0,-1-1 0,1 0 0,0 1 0,0-1 0,0 0 0,-1 0 0,1 0 0,0 0 0,0-1 0,-1 1 0,1 0 0,3-2 0,3 1 0,1-1 0,-1 0 0,0 0 0,0-1 0,0 0 0,14-8 0,-9 0 0,0 0 0,0 0 0,-1-1 0,0-1 0,-1 0 0,0 0 0,-1-1 0,-1 0 0,9-19 0,40-55 0,-60 132 0,-20 23 0,17-55 0,0-1 0,1 1 0,1 0 0,0 1 0,0-1 0,1 1 0,0-1 0,2 1 0,-1-1 0,2 14 0,-1-25 0,0 0 0,1 0 0,-1 0 0,0-1 0,0 1 0,1 0 0,-1 0 0,0 0 0,1-1 0,-1 1 0,1 0 0,-1-1 0,1 1 0,0 0 0,-1-1 0,1 1 0,0 0 0,-1-1 0,1 1 0,0-1 0,-1 0 0,1 1 0,0-1 0,0 1 0,0-1 0,-1 0 0,2 1 0,27-6 0,-23 2 0,1 0 0,-1-1 0,1 0 0,-1 0 0,10-9 0,4-9 0,-2-1 0,0-1 0,14-26 0,20-28 0,-52 77 0,0 0 0,1 0 0,-1 1 0,1-1 0,-1 0 0,1 0 0,-1 1 0,1-1 0,-1 0 0,1 0 0,0 1 0,-1-1 0,1 1 0,0-1 0,-1 1 0,1-1 0,0 1 0,0-1 0,0 1 0,0 0 0,-1-1 0,1 1 0,0 0 0,0 0 0,0 0 0,0-1 0,1 1 0,-1 1 0,-1 1 0,1-1 0,-1 0 0,1 0 0,-1 0 0,1 0 0,-1 0 0,0 1 0,0-1 0,1 0 0,-1 0 0,0 1 0,0-1 0,0 0 0,0 0 0,-1 2 0,-8 59 0,9-60 0,-5 17 0,1 0 0,1 0 0,1 0 0,1 35 0,1-53-34,0 0 0,0 0 0,0 1 0,1-1 0,-1 0 0,0 0 1,0 0-1,1 0 0,-1 0 0,1 1 0,-1-1 0,1 0 0,-1 0 0,1 0 0,0 0 0,0 0 0,-1-1 0,1 1 0,0 0 0,0 0 1,0 0-1,0-1 0,0 1 0,0 0 0,1 0 0,20 2-3456,-3-3-5687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3.190"/>
    </inkml:context>
    <inkml:brush xml:id="br0">
      <inkml:brushProperty name="width" value="0.025" units="cm"/>
      <inkml:brushProperty name="height" value="0.025" units="cm"/>
    </inkml:brush>
  </inkml:definitions>
  <inkml:trace contextRef="#ctx0" brushRef="#br0">111 1 16720,'0'0'12684,"-7"14"-12049,-8 24 112,1 1 1,-13 56-1,10-22-492,9-43-217,1 0 1,1 0-1,2 1 1,1 0-1,1 43 1,2-74-39,1 1 0,-1-1 0,1 0 0,-1 0 0,1 0 0,-1 0 0,1 0 0,-1 0 0,1 0 0,-1 0 0,1 0 0,-1 0 0,1 0 0,-1 0 0,1 0 0,-1 0 0,1 0 0,-1 0 0,1-1 0,-1 1 0,1 0 0,-1 0 0,1 0 0,-1-1 0,0 1 0,2-1 0,2-4 0,1 1 0,-1-1 0,1-1 0,-1 1 0,-1-1 0,1 1 0,-1-1 0,4-8 0,21-58 0,-19 46 0,2-2 0,-1-1 0,-1 0 0,-2 0 0,-1-1 0,4-52 0,-25 135-2360,14-45-952,-4-1-5019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3.549"/>
    </inkml:context>
    <inkml:brush xml:id="br0">
      <inkml:brushProperty name="width" value="0.025" units="cm"/>
      <inkml:brushProperty name="height" value="0.025" units="cm"/>
    </inkml:brush>
  </inkml:definitions>
  <inkml:trace contextRef="#ctx0" brushRef="#br0">1 42 7527,'0'0'22218,"0"-1"-22166,0 1-1,0 0 0,0-1 0,0 1 1,0-1-1,0 1 0,-1-1 0,1 1 1,0 0-1,0-1 0,1 1 0,-1-1 1,0 1-1,0-1 0,0 1 0,0 0 1,0-1-1,0 1 0,0-1 0,1 1 1,-1 0-1,0-1 0,0 1 0,1 0 1,-1-1-1,0 1 0,0 0 0,1-1 1,-1 1-1,0 0 0,1-1 0,-1 1 1,0 0-1,1 0 0,-1 0 0,1-1 1,-1 1-1,0 0 0,2 0 0,7-2 78,0 0 0,0 1-1,1 1 1,-1-1 0,0 1 0,13 2-1,13 0-57,202-16-856,-235 14-49,2 0-326,-2-11-14703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4.047"/>
    </inkml:context>
    <inkml:brush xml:id="br0">
      <inkml:brushProperty name="width" value="0.025" units="cm"/>
      <inkml:brushProperty name="height" value="0.025" units="cm"/>
    </inkml:brush>
  </inkml:definitions>
  <inkml:trace contextRef="#ctx0" brushRef="#br0">9 145 12172,'0'0'7527,"-1"9"-4533,-5 30-810,6-38-2049,-1 1 0,1-1 0,0 0 0,0 0 0,0 0 0,0 1 0,0-1 0,0 0 1,0 0-1,1 0 0,-1 0 0,0 1 0,1-1 0,-1 0 0,0 0 0,1 0 0,0 0 0,-1 0 0,1 0 0,0 0 1,-1 0-1,1 0 0,0 0 0,0 0 0,1 1 0,0-1-25,1 0-1,-1-1 1,0 1 0,0 0 0,0-1-1,0 0 1,0 1 0,0-1 0,1 0-1,-1 0 1,0 0 0,0 0 0,3-1 0,2 0 72,1-1 0,-1 0 1,0 0-1,0-1 1,0 0-1,12-6 1,-11 3-140,-1 1 0,0-1 1,0 0-1,-1-1 0,1 0 0,-1 0 0,-1 0 1,0 0-1,0-1 0,0 0 0,-1 0 0,0 0 1,0-1-1,-1 0 0,0 1 0,-1-1 1,0 0-1,0 0 0,-1 0 0,1-14 0,-2 22-44,0 0 0,0 0 0,0 0-1,0-1 1,-1 1 0,1 0 0,0 0-1,0 0 1,-1 0 0,1 0 0,-1 0-1,1-1 1,-1 1 0,1 0 0,-1 0-1,0 0 1,1 0 0,-1 1 0,0-1-1,0 0 1,0 0 0,0 0-1,1 1 1,-1-1 0,0 0 0,0 1-1,-1-1 1,1 1 0,0-1 0,0 1-1,0-1 1,0 1 0,0 0 0,0 0-1,-1 0 1,1-1 0,0 1 0,0 0-1,0 0 1,-1 1 0,1-1 0,0 0-1,0 0 1,0 1 0,0-1 0,-2 1-1,-2 1-13,1-1-1,-1 1 1,1 0-1,-1 0 1,1 1-1,0 0 1,0-1-1,0 1 1,1 0-1,-6 5 1,-3 7 77,0 1 0,1 0 0,1 1 0,0 0 1,1 0-1,1 1 0,1 0 0,0 0 0,1 1 0,2 0 1,-1 0-1,2 0 0,-1 33 0,4-50-63,0-1 1,0 1-1,0 0 0,0 0 1,1-1-1,-1 1 0,1 0 1,-1-1-1,1 1 0,0-1 1,-1 1-1,1 0 0,0-1 1,0 0-1,0 1 0,0-1 1,1 0-1,-1 1 0,0-1 1,0 0-1,4 2 0,-2-1 8,0-1 0,0 0 0,1 0 0,-1 0 0,0 0 0,1 0 0,-1 0 0,1-1 0,-1 0 0,6 0 0,2 0-103,-1-1 0,1-1 1,-1 0-1,1 0 0,-1-1 0,16-7 0,32-24-5615,-23 6-4176,-10 5-3934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4.625"/>
    </inkml:context>
    <inkml:brush xml:id="br0">
      <inkml:brushProperty name="width" value="0.025" units="cm"/>
      <inkml:brushProperty name="height" value="0.025" units="cm"/>
    </inkml:brush>
  </inkml:definitions>
  <inkml:trace contextRef="#ctx0" brushRef="#br0">131 1 15567,'0'0'8904,"2"15"-6934,3 25-964,-2-1 1,-1 1-1,-5 44 0,-4-24-752,-4 30 770,2 176-1,9-265-1023,4 30 35,-4-30-41,0 0 0,1 0 0,-1 0 0,0 0 0,0 0 0,1 0 0,-1 0 0,0-1 0,1 1 0,-1 0 0,1 0 0,-1 0 0,1-1 0,0 1 0,-1 0 0,1 0 0,0-1 0,-1 1 0,1-1 0,0 1 0,0-1 0,0 1 0,-1-1 0,1 1 0,0-1 0,0 0 0,0 1 0,1-1 0,0-4-340,-1 0-1,-1 0 0,1 0 1,-1-1-1,1 1 1,-1 0-1,0 0 0,-1-6 1,1 5-277,-1-14-1121,-1 0 0,0 0-1,-2 0 1,0 0 0,-1 1 0,-11-28 0,-26-45-3164,11 32 7061,0-1 7505,39 58-5228,30 1-2892,28 3-463,34-1-1227,-36-8-7545,-35-2-4987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5.496"/>
    </inkml:context>
    <inkml:brush xml:id="br0">
      <inkml:brushProperty name="width" value="0.025" units="cm"/>
      <inkml:brushProperty name="height" value="0.025" units="cm"/>
    </inkml:brush>
  </inkml:definitions>
  <inkml:trace contextRef="#ctx0" brushRef="#br0">1 1 6951,'0'0'20707,"5"10"-19559,0-2-978,-1 1 1,-1 0-1,1 0 0,-1 0 0,-1 0 1,0 1-1,0-1 0,-1 1 1,1 12-1,-2-17-68,4 30 466,-4-34-559,0-1 0,1 1 1,-1 0-1,1-1 1,-1 1-1,1-1 1,-1 1-1,1-1 0,-1 1 1,1-1-1,-1 1 1,1-1-1,0 1 1,-1-1-1,1 0 1,0 1-1,0-1 0,-1 0 1,1 0-1,0 0 1,0 1-1,-1-1 1,1 0-1,0 0 0,0 0 1,-1 0-1,1 0 1,0 0-1,0-1 1,-1 1-1,1 0 1,0 0-1,-1 0 0,1-1 1,0 1-1,0 0 1,-1-1-1,1 1 1,-1-1-1,1 1 0,0-1 1,-1 1-1,1-1 1,0 0-1,8-6 59,-1 0 0,1 0-1,-1-1 1,-1 0 0,0-1 0,0 0-1,-1 0 1,9-15 0,-7 10-43,1 1 0,0 0 0,12-12 0,-21 25-28,1 0-1,-1 0 1,0 0 0,0 0-1,0 0 1,0 0-1,0 0 1,0-1 0,0 1-1,0 0 1,1 0-1,-1 0 1,0 0 0,0 0-1,0 0 1,0 0-1,0 0 1,0 0 0,1 0-1,-1 0 1,0 0 0,0 0-1,0 0 1,0 0-1,0 0 1,0 0 0,1 0-1,-1 0 1,0 0-1,0 0 1,0 0 0,0 0-1,0 0 1,0 0-1,0 0 1,1 0 0,-1 1-1,0-1 1,0 0-1,0 0 1,0 0 0,0 0-1,0 0 1,0 0-1,0 0 1,0 0 0,0 1-1,1-1 1,-1 0-1,0 0 1,0 0 0,0 0-1,0 0 1,0 0-1,0 1 1,0-1 0,2 13-66,-2 15 91,-10 69 182,5-59-122,-1 42 0,6-79-77,0 0-1,-1 0 0,1 0 1,0 0-1,1 0 0,-1 1 1,0-1-1,0 0 0,0 0 1,1 0-1,-1 0 0,0 0 1,1 0-1,-1 0 0,1 0 1,-1 0-1,1 0 0,0 0 1,-1 0-1,1 0 0,0-1 1,-1 1-1,1 0 0,0 0 1,0-1-1,0 1 0,0-1 1,0 1-1,0-1 0,0 1 1,0-1-1,0 1 1,0-1-1,0 0 0,0 1 1,0-1-1,0 0 0,0 0 1,1 0-1,-1 0 0,0 0 1,0 0-1,2-1 0,1 0 8,0 1 1,0-2-1,0 1 0,0 0 0,0-1 1,0 0-1,0 0 0,0 0 0,-1 0 1,5-5-1,7-6-12,-2-1 0,1-1 0,-2 0 0,0 0 0,-1-2 0,-1 1 0,0-1 0,-1-1 0,-1 0 0,-1 0 0,0 0 0,6-32 0,-30 111 0,12-49 0,1 1 0,1-1 0,0 1 0,0 0 0,0 20 0,2-20-420,2 29-3380,-1-41 3647,0 0 0,0 0 0,0 0 0,0 0 0,0 0 0,1 0 0,-1 0 0,0 0 0,1 0 0,-1 0 0,0 0 0,1-1 0,-1 1 0,1 0 1,-1 0-1,1 0 0,0-1 0,-1 1 0,1 0 0,0 0 0,0-1 0,-1 1 0,1-1 0,0 1 0,0-1 0,0 1 0,0-1 0,0 1 0,0-1 0,0 0 0,-1 0 1,3 1-1,2-4-6889,0-11-4964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09.444"/>
    </inkml:context>
    <inkml:brush xml:id="br0">
      <inkml:brushProperty name="width" value="0.025" units="cm"/>
      <inkml:brushProperty name="height" value="0.025" units="cm"/>
    </inkml:brush>
  </inkml:definitions>
  <inkml:trace contextRef="#ctx0" brushRef="#br0">321 70 15631,'0'0'3843,"4"-9"-202,1-1-2624,-3 7-659,-1 0-1,1-1 1,0 1-1,-1-1 0,0 1 1,0-1-1,0 0 1,0 0-1,0 1 0,-1-9 1,0 12-231,-1-1 1,0 1-1,0 0 0,0-1 1,0 1-1,0-1 0,0 1 1,0 0-1,0 0 0,0 0 1,0-1-1,0 1 0,1 0 1,-1 0-1,0 0 0,0 1 0,0-1 1,0 0-1,0 0 0,0 0 1,0 1-1,0-1 0,0 0 1,0 1-1,0-1 0,-1 2 1,-5 3-58,0 0-1,0 1 1,1 0 0,0 0 0,0 0-1,0 1 1,1 0 0,-6 10 0,-35 67 453,40-72-457,-8 14-46,2 1 0,-10 36 0,18-52-21,1 0 0,1 0-1,0 0 1,1 1 0,0-1 0,0 0 0,2 1-1,-1-1 1,3 12 0,-2-21 1,-1 1 0,1-1 0,0 0 0,0 0 0,0 0 0,1 0 0,-1 0 0,0-1 0,1 1 0,-1 0 0,1 0 0,0-1 0,-1 1 0,1-1 0,0 0 0,0 1 0,0-1 0,0 0 0,0 0 0,0 0 0,0-1 0,0 1 0,1 0 0,-1-1 0,3 1 0,-5-2-85,-1 0-1,1 0 1,0-1-1,0 1 1,0 0 0,-1 0-1,1 0 1,0 0-1,-1 0 1,1 0-1,-1 0 1,1 0 0,-1 0-1,0 0 1,0-1-1,-16-15-1762,0 1-1,0 0 0,-34-22 0,-21-18 1797,62 40 3082,19 8-1424,33 4-468,-27 4-607,261-40 136,-244 32-4638,-3-3-4245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5.836"/>
    </inkml:context>
    <inkml:brush xml:id="br0">
      <inkml:brushProperty name="width" value="0.025" units="cm"/>
      <inkml:brushProperty name="height" value="0.025" units="cm"/>
    </inkml:brush>
  </inkml:definitions>
  <inkml:trace contextRef="#ctx0" brushRef="#br0">1 0 15375,'0'0'9481,"47"54"-10827,-30-37-3202,-1-1-4485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26.792"/>
    </inkml:context>
    <inkml:brush xml:id="br0">
      <inkml:brushProperty name="width" value="0.025" units="cm"/>
      <inkml:brushProperty name="height" value="0.025" units="cm"/>
    </inkml:brush>
  </inkml:definitions>
  <inkml:trace contextRef="#ctx0" brushRef="#br0">63 330 8616,'0'0'17462,"-4"-3"-17163,3 2-296,0 1 0,1-1 1,-1 1-1,0-1 0,1 1 1,-1 0-1,0-1 0,0 1 0,1 0 1,-1 0-1,0-1 0,0 1 0,1 0 1,-1 0-1,0 0 0,0 0 0,0 0 1,1 0-1,-1 0 0,0 0 0,0 0 1,0 0-1,1 0 0,-1 1 0,0-1 1,0 0-1,1 1 0,-1-1 1,0 0-1,1 1 0,-1-1 0,0 1 1,1-1-1,-1 1 0,0-1 0,1 1 1,-1 0-1,1-1 0,-1 1 0,1 0 1,0-1-1,-1 1 0,1 0 0,-1 0 1,-13 48 614,11-39-385,2-2-14,-2 2-57,1 1 0,0-1 1,0 1-1,2 0 0,-1 12 0,1-22-155,0 1 0,1 0 0,-1 0-1,0 0 1,1 0 0,-1 0 0,1-1 0,0 1-1,-1 0 1,1 0 0,0-1 0,0 1-1,0-1 1,0 1 0,0-1 0,1 1 0,-1-1-1,0 0 1,1 1 0,-1-1 0,1 0-1,-1 0 1,1 0 0,0 0 0,-1 0 0,1 0-1,0-1 1,0 1 0,0-1 0,-1 1-1,1-1 1,0 0 0,0 1 0,0-1-1,2 0 1,3 1 12,-1-1 0,1 0-1,-1 0 1,1 0 0,0-1-1,-1 1 1,1-2 0,-1 1-1,0-1 1,1 0 0,-1 0-1,0-1 1,0 1 0,0-1 0,0-1-1,-1 1 1,1-1 0,-1 0-1,0 0 1,0-1 0,-1 0-1,1 1 1,-1-1 0,0-1-1,0 1 1,-1-1 0,5-9-1,6-7 14,-1-1 0,-1-1-1,-2 0 1,0 0-1,-1-1 1,-2 0 0,-1-1-1,0 0 1,-2 0-1,-1 0 1,-1-40-1,-8 5-80,6 59 47,0 1 0,0-1 0,0 1 1,-1 0-1,1-1 0,0 1 0,-1-1 0,1 1 0,-1 0 0,1-1 0,-1 1 0,0 0 1,1 0-1,-1-1 0,0 1 0,0 0 0,0 0 0,0 0 0,0 0 0,0 0 1,0 0-1,0 0 0,0 1 0,-1-1 0,1 0 0,0 1 0,0-1 0,-1 1 1,1-1-1,0 1 0,-1-1 0,1 1 0,-1 0 0,1 0 0,-1 0 0,1 0 0,0 0 1,-3 0-1,0 4 6,0 0-1,0 0 1,0 0 0,1 0 0,0 0 0,0 1 0,0 0 0,0-1 0,1 1-1,0 0 1,0 0 0,-3 11 0,2-8 79,-10 29 297,1 1 1,2 0-1,2 1 1,1-1-1,2 1 0,2 1 1,3 69-1,0-108-380,-1 1 0,1 0 0,0-1 0,0 1 0,1 0 0,-1-1 0,0 1 0,1-1 0,-1 1 0,0 0 0,1-1 0,0 1 0,-1-1 0,1 1 0,0-1 0,0 1 0,0-1 0,0 0 0,0 0 0,0 1 0,0-1 0,3 2 0,-3-3 0,0 0 0,1 0 0,-1 0 0,0 0 0,1 0 0,-1 0 0,0-1 0,1 1 0,-1 0 0,0-1 0,1 1 0,-1-1 0,0 1 0,0-1 0,0 0 0,1 1 0,-1-1 0,0 0 0,0 0 0,1-2 0,9-7 0,-1-1 0,0 0 0,12-19 0,-7 4 0,-12 20 0,0-1 0,1 1 0,-1-1 0,1 1 0,1 0 0,-1 1 0,1-1 0,0 1 0,0 0 0,1 0 0,11-7 0,-17 12 0,1 0 0,0 0 0,0 0 0,0 1 0,0-1 0,-1 0 0,1 0 0,0 1 0,0-1 0,-1 1 0,1-1 0,0 0 0,-1 1 0,1 0 0,0-1 0,-1 1 0,1-1 0,-1 1 0,1 0 0,-1-1 0,1 1 0,-1 0 0,1 0 0,-1-1 0,0 1 0,1 0 0,-1 0 0,0 0 0,0-1 0,1 1 0,-1 0 0,0 0 0,0 0 0,0 0 0,0-1 0,0 1 0,-1 1 0,4 44 0,-3-39 0,0 5 0,1 0 0,0 0 0,1-1 0,0 1 0,5 14 0,-7-24 0,1-1 0,-1 1 0,1-1 0,0 1 0,0-1 0,-1 1 0,1-1 0,0 0 0,0 0 0,0 1 0,1-1 0,-1 0 0,0 0 0,0 0 0,1 0 0,-1 0 0,0-1 0,1 1 0,2 1 0,-2-2 0,1 0 0,-1 0 0,0 0 0,1 0 0,-1-1 0,0 1 0,0-1 0,1 1 0,-1-1 0,0 0 0,0 0 0,0 0 0,0 0 0,0 0 0,0-1 0,0 1 0,0-1 0,2-2 0,10-9-97,0-1 0,-1 0 1,0-2-1,-2 1 0,1-1 0,-2-1 1,0 0-1,-1 0 0,10-31 0,2-13-446,21-97-1,-33 96 464,-36 99 859,17-17-675,0 1 1,2 1-1,0 0 0,2 0 1,0 0-1,2 1 0,0 0 0,1 0 1,2 0-1,0 0 0,1 0 1,4 26-1,-1-40-104,-1 1 0,1 0 0,0-1 0,1 1 0,0-1 0,6 8 0,-9-14 0,0 0 0,1 0 0,-1-1 0,1 1 0,0 0 0,0-1 0,0 0 0,0 1 0,0-1 0,0 0 0,1 0 0,-1 0 0,1-1 0,-1 1 0,1-1 0,0 1 0,-1-1 0,1 0 0,0 0 0,0 0 0,0 0 0,0 0 0,5 0 0,-7-3-28,0 1 0,0-1-1,0 1 1,-1-1 0,1 1 0,0-1 0,-1 0-1,1 0 1,-1 1 0,1-1 0,-1 0 0,0 0-1,1 1 1,-1-1 0,0 0 0,0 0-1,-1 1 1,1-1 0,0 0 0,-1-3 0,0 1-138,0-7-92,-1 0-1,-1 0 1,0 0 0,0 0-1,-1 1 1,-1-1 0,0 1 0,0 0-1,-1 0 1,0 0 0,-10-11-1,4 6 448,0 1 0,-1 1 0,0 0 0,-1 1 0,0 1-1,-22-14 1,39 23 1486,16 3-1095,37 6-714,-36-5 346,106 6-1137,-41-11-6958,-36-3-3285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32.269"/>
    </inkml:context>
    <inkml:brush xml:id="br0">
      <inkml:brushProperty name="width" value="0.025" units="cm"/>
      <inkml:brushProperty name="height" value="0.025" units="cm"/>
    </inkml:brush>
  </inkml:definitions>
  <inkml:trace contextRef="#ctx0" brushRef="#br0">11 9 12524,'0'-9'8488,"0"12"-6919,0 13-351,0 10 351,0 6-192,0 5-576,-3 3-353,-1-1-255,1-6-129,2-2 0,1-9-32,0-5-256,0-6-897,6-11-4581,1-7-63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32.732"/>
    </inkml:context>
    <inkml:brush xml:id="br0">
      <inkml:brushProperty name="width" value="0.025" units="cm"/>
      <inkml:brushProperty name="height" value="0.025" units="cm"/>
    </inkml:brush>
  </inkml:definitions>
  <inkml:trace contextRef="#ctx0" brushRef="#br0">118 305 10602,'0'0'8184,"1"-9"-5990,7-31-844,-8 41-1311,-1-1 0,1 0 0,-1 1 0,1-1 0,0 1 0,-1-1-1,1 0 1,-1 0 0,1 1 0,-1-1 0,1 0 0,-1 0-1,1 0 1,-1 1 0,1-1 0,-1 0 0,1 0 0,-1 0 0,0 0-1,1 0 1,-1 0 0,1 0 0,-1 0 0,1 0 0,-1-1-1,1 1 1,-1 0 0,1 0 0,-1 0 0,1-1 0,-1 1 0,1 0-1,-1 0 1,1-1 0,-1 1 0,1 0 0,0-1 0,-1 1-1,1-1 1,-1 1 0,1 0 0,0-1 0,0 1 0,-1-1 0,1 1-1,0-1 1,0 1 0,-1-1 0,1 1 0,0-1 0,0 1-1,0-1 1,0 0 0,0 1 0,0-1 0,0 1 0,0-1 0,0 1-1,0-1 1,0 1 0,0-1 0,0 1 0,1-1 0,-1 1-1,0-1 1,0 1 0,0-1 0,1 0 0,-30 24-77,15-4 519,-24 40 0,34-52-256,1 1 0,-1-1 0,1 0 0,1 1 1,-1-1-1,1 1 0,1 0 0,0 0 0,-1 13 1,2-21-215,0 1 1,0-1-1,1 1 1,-1-1-1,0 1 1,1-1 0,-1 1-1,0-1 1,1 1-1,-1-1 1,0 0-1,1 1 1,-1-1 0,1 1-1,-1-1 1,1 0-1,-1 1 1,1-1-1,-1 0 1,1 0-1,-1 0 1,1 1 0,-1-1-1,1 0 1,-1 0-1,1 0 1,-1 0-1,1 0 1,0 0 0,-1 0-1,1 0 1,-1 0-1,1 0 1,-1 0-1,1 0 1,-1 0-1,1-1 1,0 1 0,-1 0-1,1 0 1,-1 0-1,1-1 1,-1 1-1,1 0 1,0-2 0,27-12 369,-12 2-328,-2 0 1,1-2 0,-1 1-1,-1-2 1,-1 1 0,0-2-1,0 0 1,-2 0 0,0-1-1,10-23 1,-11 16 41,0 1 0,-1-1 0,-1 0 0,-2 0 0,0-1 0,-1 0 0,0-39 0,-7 61 1113,-4 10-896,-4 11-284,-3 16 82,1 1 0,2 0 0,1 0 0,2 1-1,1 0 1,-3 73 0,10-107-113,0 1 1,0-1-1,0 0 1,0 0-1,0 1 1,0-1-1,0 0 1,1 0-1,-1 0 0,1 1 1,0-1-1,0 0 1,0 0-1,0 0 1,0 0-1,0 0 0,0 0 1,1 0-1,-1-1 1,0 1-1,1 0 1,0-1-1,-1 1 1,1-1-1,0 0 0,0 1 1,0-1-1,0 0 1,0 0-1,0 0 1,0 0-1,0-1 0,0 1 1,1-1-1,-1 1 1,0-1-1,0 0 1,1 1-1,-1-1 1,0-1-1,0 1 0,1 0 1,-1 0-1,0-1 1,0 1-1,1-1 1,-1 0-1,0 0 0,4-2 1,-1 1-305,-1 0 0,1 0 0,0-1 0,-1 0 0,0 0 0,1 0 0,-1 0 0,0-1 1,4-4-1,29-40-8956,-22 25 1736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33.606"/>
    </inkml:context>
    <inkml:brush xml:id="br0">
      <inkml:brushProperty name="width" value="0.025" units="cm"/>
      <inkml:brushProperty name="height" value="0.025" units="cm"/>
    </inkml:brush>
  </inkml:definitions>
  <inkml:trace contextRef="#ctx0" brushRef="#br0">88 175 12524,'0'0'12598,"-9"7"-10686,1-1-1536,0 0 1,0 1 0,1 0-1,0 1 1,-10 14 0,14-18-309,0 0 0,0 0 0,1 0 0,0 0 0,0 1 0,0-1 0,1 1 1,-1 0-1,1 0 0,0-1 0,1 1 0,-1 0 0,1 0 0,0 0 0,0 0 0,0-1 0,2 6 1,-2-9-69,1 0 1,-1 0 0,1 0 0,0 0 0,-1 0-1,1-1 1,0 1 0,0 0 0,-1 0-1,1-1 1,0 1 0,0-1 0,0 1 0,0-1-1,0 1 1,0-1 0,0 0 0,0 1 0,0-1-1,0 0 1,0 0 0,0 1 0,0-1 0,0 0-1,0 0 1,0 0 0,0-1 0,1 1 0,-1 0-1,0 0 1,1-1 0,36-11 134,-27 4-110,-1 0 1,0-1 0,0 0-1,-1-1 1,0 0-1,-1 0 1,0-1 0,-1 0-1,0 0 1,-1-1 0,0 0-1,0 0 1,-2-1-1,5-13 1,-9 24-5,-5 19-37,-17 33 170,14-32-51,0 0 0,1 1-1,1-1 1,-6 30 0,12-48-103,0 1-1,0-1 1,-1 1 0,1 0 0,0-1 0,0 1 0,0-1-1,0 1 1,0 0 0,0-1 0,0 1 0,1 0 0,-1-1 0,0 1-1,0-1 1,0 1 0,0 0 0,1-1 0,-1 1 0,0-1-1,1 1 1,-1-1 0,0 1 0,1-1 0,-1 1 0,1-1-1,-1 1 1,1-1 0,-1 0 0,1 1 0,-1-1 0,1 0 0,-1 1-1,1-1 1,0 0 0,-1 0 0,1 0 0,-1 1 0,1-1-1,0 0 1,-1 0 0,1 0 0,-1 0 0,1 0 0,0 0 0,-1 0-1,1 0 1,0 0 0,-1-1 0,1 1 0,-1 0 0,1 0-1,0 0 1,-1-1 0,1 1 0,-1 0 0,1-1 0,-1 1-1,1 0 1,0-2 0,36-21 4,27-50-683,-14 15 371,-50 57 300,1 1 0,-1 0 0,0-1 1,0 1-1,0-1 0,0 1 0,0 0 1,1-1-1,-1 1 0,0 0 0,0 0 1,1-1-1,-1 1 0,0 0 0,0 0 1,1-1-1,-1 1 0,0 0 0,1 0 0,-1 0 1,0-1-1,1 1 0,-1 0 0,0 0 1,1 0-1,-1 0 0,1 0 0,-1 0 1,0 0-1,1 0 0,-1 0 0,1 0 1,-1 0-1,0 0 0,1 0 0,-1 0 1,0 0-1,1 0 0,-1 0 0,0 0 0,1 1 1,-1-1-1,0 0 0,1 0 0,-1 0 1,1 1-1,-1 21-65,-13 31 158,-135 361 1474,138-389-1413,7-18 29,6-18 262,106-267-378,-99 250-59,67-164 0,-65 167 0,1 2 0,1-1 0,0 2 0,2 0 0,28-31 0,-39 49 0,-1-1 0,0 2 0,1-1 0,0 0 0,0 1 0,0 0 0,0 0 0,10-4 0,-15 7 0,1 0 0,0 0 0,0 0 0,-1-1 0,1 1 0,0 0 0,0 0 0,0 0 0,-1 0 0,1 0 0,0 0 0,0 1 0,-1-1 0,1 0 0,0 0 0,0 0 0,-1 1 0,1-1 0,0 0 0,0 1 0,-1-1 0,1 1 0,-1-1 0,1 1 0,1 0 0,-2 1 0,1 0 0,0 0 0,0-1 0,0 1 0,-1 0 0,1 0 0,-1 0 0,0 0 0,0 0 0,1 0 0,-1 0 0,0 0 0,-1 0 0,0 4 0,0 3 0,-2 0 0,1 0 0,-1-1 0,-1 1 0,0-1 0,0 0 0,0 0 0,-1-1 0,0 1 0,-8 8 0,5-5 0,0 1 0,1-1 0,-8 17 0,61-24-107,-42-3 30,0-1 0,0 1 0,0-1-1,0 1 1,0 0 0,0 1 0,0-1 0,0 1 0,0 0-1,-1-1 1,1 2 0,-1-1 0,0 0 0,1 1-1,-1-1 1,0 1 0,0 0 0,-1 0 0,1 0-1,0 1 1,2 4 0,-4-6 118,0 1 1,0-1-1,0 1 0,0-1 0,0 1 1,0 0-1,-1-1 0,1 1 1,-1 0-1,0 0 0,0-1 0,0 1 1,0 0-1,0-1 0,-1 1 0,1 0 1,-1 0-1,0-1 0,0 1 0,0-1 1,0 1-1,0-1 0,0 1 1,-1-1-1,1 0 0,-1 1 0,0-1 1,0 0-1,1 0 0,-1 0 0,0 0 1,-4 2-1,-1 1-13,0 0-1,-1 0 1,0-1 0,0 0-1,0 0 1,0 0 0,-1-1-1,1-1 1,-1 1 0,1-1 0,-1-1-1,0 0 1,0 0 0,0-1-1,-17-1 1,25 1-155,0 0 0,0-1-1,0 1 1,0-1 0,0 1 0,-1-1 0,1 1-1,0-1 1,0 0 0,0 1 0,1-1 0,-1 0 0,0 0-1,0 0 1,0 0 0,0 0 0,1 0 0,-1 0-1,0 0 1,1 0 0,-1-1 0,0 0-392,1 0-1,-1 0 1,1 0 0,-1 1 0,1-1-1,0 0 1,0 0 0,0 0 0,0 0-1,0 0 1,0 0 0,0 1 0,1-1-1,-1 0 1,1 0 0,-1 0 0,1 0 0,0 1-1,0-1 1,-1 0 0,3-2 0,12-10-13671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33.989"/>
    </inkml:context>
    <inkml:brush xml:id="br0">
      <inkml:brushProperty name="width" value="0.025" units="cm"/>
      <inkml:brushProperty name="height" value="0.025" units="cm"/>
    </inkml:brush>
  </inkml:definitions>
  <inkml:trace contextRef="#ctx0" brushRef="#br0">52 147 19282,'0'0'3422,"-8"2"342,-26 11-1175,24-6-1307,11-3-317,13-1-175,-2-4-743,0 0-1,1 0 1,-1-1-1,0-1 1,0 0-1,0 0 0,0-1 1,-1-1-1,21-11 1,-27 13-38,0 0 0,0 0 0,0-1 0,0 1 0,-1-1 0,1 0 0,-1-1 0,0 1 0,0-1 0,-1 0 0,1 0 0,-1 0 0,0 0 1,-1-1-1,1 1 0,-1-1 0,0 0 0,0 1 0,-1-1 0,0 0 0,0 0 0,0-9 0,-1 14-9,0 1 0,0-1 0,0 0 0,0 0 0,0 1 0,-1-1 0,1 0 0,0 0 0,-1 1 0,1-1 0,0 0 0,-1 0 0,1 1 0,-1-1 0,1 1 0,-1-1 0,1 0 0,-1 1 0,0-1 0,1 1 0,-1 0 0,0-1 0,1 1 0,-1-1 0,0 1 0,0 0 0,1 0 0,-1-1 0,0 1 0,0 0 0,1 0 0,-1 0 0,0 0 0,0 0 0,0 0 0,1 0 0,-1 0 0,0 0 0,0 0 0,0 0 0,1 0 0,-2 1 0,-3 0 0,1 0 0,-1 0 0,1 0 0,0 1 0,-1 0 0,-7 4 0,-2 4 0,0 1 0,0 0 0,1 1 0,1 1 0,0 0 0,1 0 0,0 1 0,1 1 0,1 0 0,0 0 0,1 0 0,-10 29 0,17-43 3,1 1 0,-1 0 0,1 0 0,-1 0 0,1 0 0,0-1 0,-1 1 0,1 0 0,0 0 0,0 0 0,0 0 0,1 0 1,-1 0-1,0 0 0,1 0 0,-1-1 0,1 1 0,0 0 0,0 0 0,-1-1 0,1 1 0,0 0 0,0-1 0,1 1 0,-1-1 0,0 1 0,0-1 0,3 2 0,-1-1-34,1-1-1,0 0 1,-1 0-1,1 0 1,0-1-1,-1 1 1,1-1-1,0 0 1,0 0 0,-1 0-1,1 0 1,0-1-1,7-1 1,-4 0-682,1-1 1,0 1-1,-1-1 1,1-1-1,-1 1 0,12-9 1,40-33-9632,-11 4-3120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34.343"/>
    </inkml:context>
    <inkml:brush xml:id="br0">
      <inkml:brushProperty name="width" value="0.025" units="cm"/>
      <inkml:brushProperty name="height" value="0.025" units="cm"/>
    </inkml:brush>
  </inkml:definitions>
  <inkml:trace contextRef="#ctx0" brushRef="#br0">193 1 17777,'0'0'3977,"-13"8"-454,4-3-3137,-76 53 3265,76-51-3225,-1 1-1,1 0 1,0 0-1,1 1 1,0 0 0,0 0-1,-7 14 1,15-23-434,-1 1 0,1 0 0,-1-1 0,1 1 0,-1 0 0,1 0 0,0 0 0,0-1 0,-1 1 0,1 0 0,0 0 0,0 0 0,0 0 0,0-1 0,0 1 1,0 0-1,0 0 0,0 0 0,0 0 0,1 0 0,-1-1 0,0 1 0,0 0 0,1 0 0,-1 0 0,1-1 0,-1 1 0,0 0 0,1-1 0,-1 1 0,1 0 0,0-1 0,-1 1 0,1 0 0,0-1 0,-1 1 0,1-1 0,0 1 0,-1-1 0,1 0 0,0 1 0,0-1 0,0 0 0,-1 0 1,1 1-1,0-1 0,0 0 0,0 0 0,0 0 0,-1 0 0,1 0 0,0 0 0,1 0 0,55-3-1487,-50 3 1162,120-12-3847,-126 12 4226,-1 0 1,1 0-1,0 0 0,0 0 1,-1 0-1,1 0 1,0 0-1,0 0 0,-1 0 1,1 0-1,0 0 0,-1 1 1,1-1-1,0 0 1,0 1-1,-1-1 0,1 0 1,-1 1-1,1-1 0,0 1 1,-1-1-1,1 1 1,-1-1-1,1 1 0,-1-1 1,1 1-1,-1-1 0,1 1 1,-1 0-1,0-1 1,1 1-1,-1 0 0,0-1 1,0 1-1,0 0 0,1 0 1,-1-1-1,0 1 1,0 0-1,0 0 0,0-1 1,0 1-1,0 0 0,0-1 1,0 1-1,-1 0 1,1 1-1,-1 1 206,0-1 0,0 1 1,0 0-1,0-1 0,-1 1 0,1-1 1,-1 1-1,0-1 0,1 0 0,-1 1 1,-3 1-1,-5 4-212,0-1 0,-1 0 0,0-1 1,0-1-1,0 1 0,0-2 0,-1 0 1,0 0-1,0-1 0,0 0 0,0-1 0,0-1 1,-1 0-1,-17-1 0,13-6-4444,4-9-5648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35.088"/>
    </inkml:context>
    <inkml:brush xml:id="br0">
      <inkml:brushProperty name="width" value="0.025" units="cm"/>
      <inkml:brushProperty name="height" value="0.025" units="cm"/>
    </inkml:brush>
  </inkml:definitions>
  <inkml:trace contextRef="#ctx0" brushRef="#br0">1 72 14253,'0'0'13955,"8"-9"-13106,-3 3-766,-1 1 1,2 0-1,-1 0 1,0 0-1,1 1 1,0 0 0,0 0-1,0 1 1,0-1-1,1 1 1,-1 0-1,1 1 1,0 0-1,0 0 1,0 0-1,12 0 1,-12 1-61,0 0 0,0 1 0,0 0 0,0 1 0,0-1 0,0 1 0,9 3 0,-14-3-22,0 0 1,-1-1-1,1 1 0,-1 1 1,1-1-1,-1 0 0,0 0 1,1 0-1,-1 1 0,0-1 1,0 1-1,0-1 0,0 1 1,0-1-1,0 1 0,0 0 1,-1-1-1,1 1 0,0 0 1,-1-1-1,0 1 0,1 0 1,-1 0-1,0 0 0,0 0 1,0-1-1,0 1 0,0 0 1,0 0-1,-1 0 0,1-1 1,-1 1-1,0 3 0,-3 7 47,0-1 0,-1 0-1,0 0 1,-1 0-1,0 0 1,-1-1 0,0 0-1,0-1 1,-17 18 0,14-17 44,0 1 0,1 1 1,0 0-1,1 0 0,-13 27 1,21-39-85,0 0 0,0 0 1,0 1-1,-1-1 1,1 0-1,0 1 1,0-1-1,0 0 0,0 0 1,0 1-1,0-1 1,0 0-1,0 1 0,0-1 1,0 0-1,0 1 1,0-1-1,0 0 0,0 1 1,0-1-1,0 0 1,0 1-1,1-1 0,-1 0 1,0 0-1,0 1 1,0-1-1,0 0 0,1 0 1,-1 1-1,0-1 1,0 0-1,1 0 0,-1 1 1,0-1-1,0 0 1,1 0-1,-1 0 0,0 0 1,0 1-1,1-1 1,-1 0-1,0 0 0,1 0 1,-1 0-1,0 0 1,1 0-1,-1 0 0,0 0 1,1 0-1,-1 0 1,0 0-1,1 0 0,-1 0 1,20-4 100,-6-2-57,-1 0 0,1-1 0,-1 0 0,0-2 0,-1 1 0,22-20 0,-6 1-106,38-45 0,-47 45-59,-6 9-322,-20 39 204,-5 5 245,4-8 96,0 1 0,0-1 1,2 1-1,-7 36 1,13-55-106,-1 1 1,1 0-1,0 0 1,0 0-1,0 0 1,0 0-1,0 0 1,0 0-1,0 0 0,1 0 1,-1 0-1,0 0 1,0 0-1,1 0 1,-1 0-1,1 0 1,-1-1-1,1 1 1,-1 0-1,1 0 1,-1 0-1,1-1 1,0 1-1,-1 0 1,1-1-1,0 1 1,0-1-1,-1 1 1,1-1-1,0 1 1,0-1-1,0 1 1,0-1-1,0 0 1,0 1-1,-1-1 1,1 0-1,0 0 1,0 0-1,0 0 1,0 0-1,0 0 1,0 0-1,0 0 0,0 0 1,0 0-1,0 0 1,0-1-1,0 1 1,0 0-1,0-1 1,0 1-1,1-1 1,5-2 14,0 1 0,0-1 0,0-1 0,0 1 0,10-8 0,0-3-20,-2 0 0,1 0 0,-2-2 0,0 0 0,-1-1 0,0 0 0,-1-1 0,-2 0 0,1 0 0,12-36 0,-33 116 0,4-41 0,0-1 0,0 0 0,1 0 0,1 1 0,1-1 0,0 1 0,2 39 0,1-58-53,1 0-1,-1 0 1,1 0 0,0 0 0,0-1-1,0 1 1,0 0 0,0 0-1,0-1 1,0 1 0,0-1 0,1 1-1,-1-1 1,1 1 0,-1-1-1,1 0 1,-1 0 0,1 0-1,0 0 1,0 0 0,-1 0 0,1 0-1,0 0 1,0-1 0,0 1-1,0-1 1,0 1 0,4-1 0,2 1-610,0 0 1,0-1 0,0 0-1,1-1 1,-1 0-1,10-2 1,30-13-6417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36.115"/>
    </inkml:context>
    <inkml:brush xml:id="br0">
      <inkml:brushProperty name="width" value="0.025" units="cm"/>
      <inkml:brushProperty name="height" value="0.025" units="cm"/>
    </inkml:brush>
  </inkml:definitions>
  <inkml:trace contextRef="#ctx0" brushRef="#br0">59 164 13357,'0'0'5189,"-9"9"-2696,-28 27-598,36-35-1734,0 0 0,0 1 0,0-1 0,0 0 0,0 1 0,0-1 0,0 1 0,0 0 0,0-1 0,1 1 0,-1-1 0,0 1 0,1 0 0,0 0 0,-1 2 0,1-4-105,0 1-1,1 0 0,-1-1 0,0 1 1,0 0-1,1-1 0,-1 1 1,0 0-1,1-1 0,-1 1 1,0-1-1,1 1 0,-1-1 1,1 1-1,-1-1 0,1 1 1,-1-1-1,1 0 0,0 1 1,-1-1-1,1 0 0,-1 1 0,1-1 1,0 0-1,0 1 0,4 0 92,-1 0 0,1-1 0,0 1 0,-1-1-1,1 0 1,0 0 0,7-1 0,3-3-50,-1 0 1,0-1 0,0-1-1,-1 0 1,0 0 0,0-1-1,0-1 1,-1 0 0,0-1-1,-1-1 1,1 1 0,-2-2-1,0 1 1,0-2 0,-1 1-1,13-21 1,-21 28-94,1 1 1,-1 0 0,1-1-1,-1 1 1,0-1-1,-1 1 1,1-1 0,-1 0-1,1 1 1,-1-1 0,0 0-1,0 1 1,-1-1-1,0-4 1,0 6-1,1 0 0,-1 0 0,0 0 0,0 1 0,0-1 0,0 0 0,0 1 0,0-1-1,-1 0 1,1 1 0,0 0 0,-1-1 0,0 1 0,1 0 0,-1-1 0,0 1 0,1 0 0,-1 0 0,-2 0 0,-1-1 0,1 1 0,0 1 1,-1-1-1,1 1 0,-1-1 0,1 1 0,-1 0 0,1 1 1,-1-1-1,1 1 0,-1 0 0,1 0 0,0 0 1,-1 1-1,1-1 0,0 1 0,0 0 0,0 0 1,0 1-1,1-1 0,-6 6 0,-2 1 52,1 1 0,0 1 0,0 0 0,1 0 0,1 1-1,0 0 1,0 1 0,2 0 0,-1 0 0,2 0 0,0 0 0,0 1 0,1 0 0,1 0 0,0 1-1,-1 26 1,4-39-43,0 0 0,0 0-1,0 1 1,0-1 0,1 0-1,-1 0 1,1 0 0,-1 0-1,1 0 1,0 0 0,0 0 0,0 0-1,0 0 1,0 0 0,0 0-1,0 0 1,1-1 0,-1 1-1,1 0 1,-1-1 0,4 3-1,-1-2 8,-1-1 0,1 1 1,-1-1-1,1 1 0,0-1 0,0 0 0,0-1 0,-1 1 0,1-1 0,0 1 0,6-1 0,3-1 36,-1-1 0,1 0 1,-1 0-1,1-1 0,-1-1 0,22-9 0,-13 2-54,0 0 0,-1-1 0,-1-1 0,0-1 0,-1 0 0,0-2 0,-2 0-1,1-1 1,-2 0 0,0-1 0,-2-1 0,0 0 0,14-28 0,-58 109-448,19-42 625,1 2 1,1-1 0,0 2-1,2-1 1,1 1 0,-7 32-1,14-54-177,0 1-1,0-1 1,-1 0 0,1 1-1,0-1 1,0 0-1,0 1 1,1-1 0,-1 0-1,0 0 1,0 1-1,1-1 1,-1 0-1,0 0 1,1 1 0,0-1-1,-1 0 1,1 0-1,0 0 1,-1 0 0,1 0-1,0 0 1,0 0-1,0 0 1,0 0-1,1 1 1,0-1-1,0-1-1,0 1 1,0-1 0,0 0 0,0 1-1,0-1 1,0 0 0,1 0-1,-1 0 1,0 0 0,0-1 0,0 1-1,0-1 1,3 0 0,6-3-3,0-1-1,0 0 1,-1 0 0,18-13 0,31-34 2,-49 40 0,1 2 0,1-1 0,0 2 0,0 0 0,18-11 0,-30 20 0,0 0 0,1 0 0,-1 0 0,0 0 0,1 0 0,-1-1 0,0 1 0,1 0 0,-1 0 0,0 0 0,1 0 0,-1 0 0,0 0 0,1 0 0,-1 0 0,0 0 0,1 0 0,-1 0 0,0 0 0,1 1 0,-1-1 0,0 0 0,0 0 0,1 0 0,-1 0 0,0 0 0,1 1 0,-1-1 0,0 0 0,0 0 0,1 1 0,-1-1 0,0 0 0,0 0 0,0 1 0,1-1 0,-1 0 0,0 1 0,4 18 0,-7 20 0,1-25 0,1-9 0,0 1 0,0-1 0,0 0 0,1 1 0,0-1 0,0 0 0,2 10 0,-2-14 0,0-1 0,0 1 0,1 0 0,-1-1 0,0 1 0,1-1 0,-1 1 0,0-1 0,1 1 0,-1-1 0,1 1 0,-1-1 0,1 1 0,-1-1 0,1 1 0,-1-1 0,1 0 0,-1 1 0,1-1 0,0 0 0,-1 0 0,1 0 0,0 1 0,-1-1 0,1 0 0,0 0 0,2 0 0,0 0 0,0-1 0,-1 1 0,1-1 0,0 1 0,-1-1 0,1 0 0,0 0 0,-1 0 0,3-2 0,72-48 0,-1 0 0,-69 47 0,0 1 0,1-1 0,-1 1 0,1 0 0,0 1 0,0 0 0,0 0 0,12 0 0,-19 2 0,0 0 0,-1 1 0,1-1 0,0 1 0,-1-1 0,1 1 0,0-1 0,-1 1 0,1 0 0,-1-1 0,1 1 0,-1 0 0,0-1 0,1 1 0,-1 0 0,1 0 0,-1-1 0,0 1 0,0 0 0,0 0 0,1 0 0,-1-1 0,0 1 0,0 0 0,0 0 0,0 0 0,0 0 0,0-1 0,-1 1 0,1 0 0,0 0 0,0 0 0,-1-1 0,1 1 0,-1 1 0,-8 32 0,3-22 0,-2 0 0,1-1 0,-1 0 0,-1 0 0,0-1 0,0 0 0,-15 11 0,24-20-52,0-1 0,-1 0-1,1 1 1,0-1 0,-1 0 0,1 0 0,0 1-1,0-1 1,-1 0 0,1 0 0,0 0-1,-1 1 1,1-1 0,0 0 0,-1 0 0,1 0-1,0 0 1,-1 0 0,1 0 0,-1 0 0,1 0-1,0 0 1,-1 0 0,1 0 0,0 0-1,-1 0 1,1 0 0,-1 0 0,1 0 0,0 0-1,-1 0 1,1 0 0,0-1 0,-1 1 0,1 0-1,0 0 1,-1 0 0,1-1 0,0 1-1,0 0 1,-1 0 0,1-1 0,0 1 0,0 0-1,-1-1 1,1 1 0,0 0 0,0-1 0,0 1-1,0 0 1,-1-1 0,1 1 0,0 0-1,0-1 1,0 1 0,0 0 0,0-1 0,0 0-1,0-28-7091,0 20 4018,0-23-8539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36.445"/>
    </inkml:context>
    <inkml:brush xml:id="br0">
      <inkml:brushProperty name="width" value="0.025" units="cm"/>
      <inkml:brushProperty name="height" value="0.025" units="cm"/>
    </inkml:brush>
  </inkml:definitions>
  <inkml:trace contextRef="#ctx0" brushRef="#br0">0 0 18417,'0'0'7303,"16"50"-7175,6-32-128,3 3-1665,0 0-2627,1 1-3780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48.794"/>
    </inkml:context>
    <inkml:brush xml:id="br0">
      <inkml:brushProperty name="width" value="0.025" units="cm"/>
      <inkml:brushProperty name="height" value="0.025" units="cm"/>
    </inkml:brush>
  </inkml:definitions>
  <inkml:trace contextRef="#ctx0" brushRef="#br0">105 1 13773,'0'0'13106,"-9"3"-11163,2 0-1719,-47 23 2270,51-25-2455,1 1 1,-1-1-1,1 1 0,0 0 1,0 0-1,0 0 0,0 0 1,0 0-1,0 0 1,1 1-1,-1-1 0,0 1 1,1-1-1,0 1 0,0 0 1,0-1-1,0 1 1,0 0-1,1 0 0,-2 5 1,3-7-68,0-1 0,-1 1 1,1 0-1,0-1 0,-1 1 1,1-1-1,0 1 0,0-1 1,-1 1-1,1-1 0,0 1 1,0-1-1,0 0 1,0 1-1,0-1 0,-1 0 1,1 0-1,0 1 0,0-1 1,0 0-1,0 0 0,0 0 1,0 0-1,1-1 0,32 1-861,-28 0 478,97-7-4067,-102 7 4518,-1 0 1,1 1-1,-1-1 1,0 0-1,1 0 1,-1 1-1,0-1 1,0 0 0,1 1-1,-1-1 1,0 0-1,0 1 1,1-1-1,-1 1 1,0-1 0,0 0-1,0 1 1,0-1-1,1 1 1,-1-1-1,0 0 1,0 1 0,0-1-1,0 1 1,0-1-1,0 1 1,0-1-1,0 0 1,-1 1 0,1-1-1,0 1 1,0-1-1,0 0 1,0 1-1,0-1 1,-1 1 0,1-1-1,0 1 1,-9 18 1745,3-11-1567,0-1 0,-1 0 0,0 0 0,0-1-1,0 0 1,-1 0 0,0-1 0,0 0 0,0 0 0,-1-1 0,0 0 0,0 0-1,0-1 1,0 0 0,-19 3 0,28-6-253,-1-1 0,1 1 0,-1 0 0,1 0 0,-1 0 0,1-1 0,-1 1 0,1 0 0,-1-1 0,1 1-1,0 0 1,-1-1 0,1 1 0,0 0 0,-1-1 0,1 1 0,0-1 0,0 1 0,-1 0 0,1-1 0,0 1 0,0-1 0,0 1 0,-1-1 0,1 1 0,0-1 0,0 1 0,0-1 0,0 1 0,0-1 0,0 1 0,0-1-1,0 1 1,0-1 0,0 1 0,0-1 0,1 1 0,-1-1 0,0 1 0,0-1 0,0 1 0,1-1 0,-1 1 0,0 0 0,1-1 0,-1 1 0,0-1 0,1 1 0,14-25-3668,24-10-6062,-18 17 2381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11.615"/>
    </inkml:context>
    <inkml:brush xml:id="br0">
      <inkml:brushProperty name="width" value="0.025" units="cm"/>
      <inkml:brushProperty name="height" value="0.025" units="cm"/>
    </inkml:brush>
  </inkml:definitions>
  <inkml:trace contextRef="#ctx0" brushRef="#br0">0 166 15375,'0'0'9347,"3"-11"-8509,-1 3-800,0 1 1,1 0-1,0 1 0,0-1 0,0 0 1,1 1-1,0 0 0,0 0 1,1 0-1,0 0 0,0 1 0,0 0 1,1 0-1,-1 0 0,1 0 0,0 1 1,12-6-1,-6 3 22,0 1-1,0 0 1,1 1 0,-1 0-1,1 1 1,25-4 0,-34 7-54,0 0 1,0 1-1,0 0 1,-1 0 0,1 0-1,0 0 1,0 0-1,0 1 1,-1 0-1,1-1 1,0 2 0,-1-1-1,1 0 1,-1 1-1,1-1 1,-1 1 0,0 0-1,1 0 1,-1 1-1,0-1 1,-1 0-1,1 1 1,0 0 0,-1 0-1,1 0 1,-1 0-1,0 0 1,3 5-1,-2 1 43,1 1 0,-1-1-1,-1 1 1,0 0-1,0 0 1,-1 0 0,0 12-1,-1-10 43,1 0 0,1-1 0,0 1 0,5 16 0,-6-26-20,0 0 0,0 0-1,0 0 1,0 0 0,0 0 0,0-1 0,1 1 0,-1 0 0,1-1 0,-1 1-1,1-1 1,0 0 0,0 1 0,-1-1 0,1 0 0,0 0 0,0 0-1,0 0 1,0 0 0,0-1 0,1 1 0,-1-1 0,0 1 0,0-1-1,0 0 1,0 0 0,1 0 0,-1 0 0,0 0 0,0 0 0,0 0-1,0-1 1,1 1 0,-1-1 0,0 0 0,2-1 0,8-2 231,1-1 0,-1 0 0,-1-1 0,18-10 0,46-41-46,-56 41-248,1 1 0,1 0 0,32-16 0,-42 26-491,-9 5 126,-1 0 1,0-1 0,1 1-1,-1-1 1,0 1 0,0-1-1,0 0 1,1 1 0,-1-1-1,0 0 1,0 0 0,0 0-1,0 0 1,0 0 0,0 0 0,-1 0-1,2-1 1,10-19-6899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36.812"/>
    </inkml:context>
    <inkml:brush xml:id="br0">
      <inkml:brushProperty name="width" value="0.025" units="cm"/>
      <inkml:brushProperty name="height" value="0.025" units="cm"/>
    </inkml:brush>
  </inkml:definitions>
  <inkml:trace contextRef="#ctx0" brushRef="#br0">14 158 10570,'0'0'11766,"9"5"-9033,26 16-53,-32-21-2561,-1 1 1,0-1-1,0 1 0,1-1 0,-1 0 1,0 0-1,1 0 0,-1 0 1,0 0-1,0 0 0,1-1 1,-1 1-1,0-1 0,0 0 1,1 1-1,-1-1 0,0 0 0,0 0 1,0-1-1,0 1 0,0 0 1,0-1-1,-1 1 0,1-1 1,2-2-1,35-43 1795,-39 46-1912,3-2-2,-1-1 0,0 1 0,0-1 0,0 0 0,0 0 0,-1 0 0,1 0 0,-1 0 0,0 0 0,0 0 0,-1 0 0,1 0 0,-1 0 0,0-1 0,0 1 0,-1-5 0,1 8 0,-1 0 0,1-1 0,-1 1 0,1 0 0,-1-1 0,1 1 0,-1 0 0,0 0 0,0 0 0,0 0 0,0 0 0,1 0 0,-1 0 0,-1 0 0,1 0 0,0 0 0,0 0 0,0 0 0,-2 0 0,0 0 0,1 0 0,-1 1 0,0-1 0,0 1 0,1-1 0,-1 1 0,0 0 0,0 0 0,0 1 0,1-1 0,-1 0 0,0 1 0,-3 1 0,-1 0 0,0 2 0,-1-1 0,1 1 0,1 0 0,-1 0 0,0 1 0,1 0 0,0 0 0,0 1 0,-9 11 0,11-13 0,1-1 0,0 1 0,1-1 0,-1 1 0,1 0 0,-1 0 0,1 0 0,1 0 0,-1 1 0,0-1 0,1 0 0,0 1 0,0-1 0,0 1 0,1-1 0,-1 1 0,1-1 0,0 1 0,0 0 0,2 7 0,-1-10 0,1 0 0,-1 0 0,0 0 0,1 0 0,-1 0 0,1 0 0,0 0 0,0 0 0,0-1 0,0 1 0,0-1 0,0 1 0,0-1 0,0 0 0,1 0 0,-1 0 0,0 0 0,1 0 0,-1-1 0,4 1 0,55 8 0,-55-9 0,92 0 0,-75-1 0,1 0 0,0 2 0,-1 0 0,1 2 0,32 7 0,-37 5 0,-19-14 0,0-1 0,1 0 0,-1 0 0,0 1 0,0-1 0,0 0 0,1 0 0,-1 1 0,0-1 0,0 0 0,0 0 0,0 1 0,0-1 0,0 0 0,0 1 0,1-1 0,-1 0 0,0 1 0,0-1 0,0 0 0,0 1 0,0-1 0,0 0 0,0 0 0,-1 1 0,1-1 0,0 0 0,0 1 0,0-1 0,0 0 0,0 1 0,0-1 0,0 0 0,-1 0 0,1 1 0,0-1 0,0 0 0,0 0 0,-1 1 0,1-1 0,0 0 0,0 0 0,-1 0 0,1 0 0,0 1 0,-1-1 0,1 0 0,0 0 0,0 0 0,-1 0 0,1 0 0,0 0 0,-1 0 0,1 0 0,0 0 0,-1 0 0,1 0 0,0 0 0,-1 0 0,1 0 0,0 0 0,0 0 0,-1 0 0,0 0 0,0-1 0,0 1 0,0-1 0,0 1 0,0-1 0,0 0 0,0 1 0,0-1 0,0 0 0,0 0 0,0 1 0,0-1 0,1 0 0,-1 0 0,0 0 0,1 0 0,-1 0 0,1 0 0,-1 0 0,1 0 0,-1 0 0,1 0 0,0-1 0,-1 1 0,1-2 0,-7-35 0,6 31 0,0 6 0,-1-14 0,-1-1 0,2 1 0,0 0 0,1-1 0,2-16 0,-2 28 0,1 1 0,0-1 0,0 1 0,0-1 0,0 1 0,0 0 0,1-1 0,-1 1 0,1 0 0,0 0 0,0 0 0,0 0 0,1 1 0,-1-1 0,0 1 0,1-1 0,0 1 0,0 0 0,0 0 0,0 0 0,0 0 0,0 0 0,0 1 0,0-1 0,1 1 0,-1 0 0,7-1 0,20-3-483,0 2-1,1 2 1,45 2 0,4 0-3344,-21-3-6780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1.941"/>
    </inkml:context>
    <inkml:brush xml:id="br0">
      <inkml:brushProperty name="width" value="0.025" units="cm"/>
      <inkml:brushProperty name="height" value="0.025" units="cm"/>
    </inkml:brush>
  </inkml:definitions>
  <inkml:trace contextRef="#ctx0" brushRef="#br0">237 233 1345,'9'-8'3406,"6"-4"-2650,5-4 1719,0-2-1,16-19 1,-31 32-1833,-1 0 1,1 0-1,-1-1 0,-1 0 1,1 0-1,-1 0 1,0 0-1,0 0 1,-1 0-1,0-1 0,0 1 1,0-1-1,0-13 1,-2 19-534,0-1 1,0 1 0,0-1-1,0 1 1,-1-1 0,1 1-1,-1-1 1,1 1 0,-1-1-1,1 1 1,-1-1 0,0 1-1,0 0 1,0 0 0,0-1-1,0 1 1,0 0 0,0 0-1,0 0 1,0 0 0,-1 0-1,-1-1 1,-1 0 14,0 0-1,-1 0 1,1 0 0,0 1 0,-1 0-1,1 0 1,-1 0 0,-4 0-1,0 0-71,-1 1-1,1 0 0,0 1 1,0 0-1,-1 0 1,1 1-1,-15 4 0,8 3 130,0 0-1,1 1 0,0 1 0,0 0 1,1 1-1,1 0 0,0 2 1,1-1-1,0 1 0,1 1 0,1 0 1,0 1-1,1 0 0,1 0 1,0 1-1,1 0 0,1 0 0,1 0 1,0 1-1,1 0 0,-2 31 1,6-45-166,0 0 1,0 0-1,1 0 1,-1 0-1,1 0 1,0-1-1,0 1 1,0 0-1,0 0 0,1-1 1,-1 1-1,1-1 1,0 0-1,0 1 1,0-1-1,1 0 1,-1 0-1,1 0 1,5 4-1,-3-3 7,1 0-1,0-1 1,0 0-1,0 0 1,0 0-1,1-1 1,-1 0-1,0 0 0,1 0 1,13 0-1,-9 0 0,0-2-1,-1 0 1,1 0 0,0-1-1,0 0 1,0-1-1,0 0 1,-1-1-1,1 0 1,-1 0 0,1-1-1,-1-1 1,-1 0-1,14-8 1,-21 11-3,0 0 1,0 0 0,0 0-1,0 0 1,0 0-1,0 0 1,0 0 0,-1-1-1,0 1 1,1-1-1,-1 1 1,0-1 0,0 0-1,0 1 1,0-1 0,-1 0-1,1 0 1,-1 1-1,0-1 1,0-5 0,0 6-3,0 0 1,-1 0 0,0 1-1,1-1 1,-1 0 0,0 0-1,0 1 1,0-1 0,0 0-1,0 1 1,0-1 0,-1 1-1,1-1 1,0 1 0,-1 0-1,1-1 1,-1 1 0,1 0-1,-1 0 1,0 0 0,0 0-1,1 1 1,-1-1 0,0 0-1,0 1 1,0-1 0,0 1-1,0-1 1,0 1 0,-2 0-1,-64-3 128,65 3-126,-1 1 0,0-1-1,1 1 1,-1-1-1,0 1 1,1 0-1,0 1 1,-1-1 0,1 0-1,0 1 1,-1 0-1,1 0 1,0 0 0,0 0-1,0 0 1,-3 4-1,6-5-17,0-1-1,1 0 0,-1 1 0,0-1 0,0 0 0,0 1 0,0-1 0,1 0 0,-1 0 0,0 1 1,0-1-1,1 0 0,-1 0 0,0 1 0,1-1 0,-1 0 0,0 0 0,0 0 0,1 1 0,-1-1 1,0 0-1,1 0 0,-1 0 0,0 0 0,1 0 0,-1 0 0,1 0 0,-1 0 0,0 0 1,1 0-1,-1 0 0,0 0 0,1 0 0,-1 0 0,0 0 0,1 0 0,-1 0 0,0 0 0,1-1 1,0 1-1,19-1 27,-5-3-14,0-1 1,-1 0-1,1-1 0,-1-1 1,-1 0-1,20-14 1,-19 12-79,0 1 1,0 0 0,1 1 0,0 0 0,23-6-1,-37 13 60,-1 0-1,1 0 1,-1 0-1,1 0 0,-1 0 1,1 0-1,0 0 1,-1 0-1,1 0 0,-1 0 1,1 0-1,-1 0 0,1 0 1,-1 0-1,1 0 1,-1 1-1,1-1 0,-1 0 1,1 0-1,-1 1 1,1-1-1,-1 0 0,1 1 1,-1-1-1,0 0 1,1 1-1,-1-1 0,1 1 1,-1-1-1,0 1 0,1 0 1,3 22-11,-11 26 282,7-48-259,-15 48 272,11-37-245,0 1 0,1-1 0,0 0 0,1 1-1,0 12 1,1-24-41,1-1 0,0 0 0,0 1 0,0-1 0,0 0 0,0 0 0,0 1 0,0-1 0,0 0 0,0 1 0,0-1 0,0 0-1,1 0 1,-1 1 0,0-1 0,0 0 0,0 0 0,0 1 0,0-1 0,0 0 0,1 0 0,-1 1 0,0-1 0,0 0 0,0 0 0,1 0 0,-1 1 0,0-1 0,0 0-1,1 0 1,-1 0 0,0 0 0,0 1 0,1-1 0,-1 0 0,0 0 0,0 0 0,1 0 0,11-6-427,11-14-1170,-14 8-784,-1 0 0,0-1 0,9-21 0,1-11-7028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2.269"/>
    </inkml:context>
    <inkml:brush xml:id="br0">
      <inkml:brushProperty name="width" value="0.025" units="cm"/>
      <inkml:brushProperty name="height" value="0.025" units="cm"/>
    </inkml:brush>
  </inkml:definitions>
  <inkml:trace contextRef="#ctx0" brushRef="#br0">78 1 17008,'0'0'2680,"0"8"-465,-3 20-1057,0 0-1,-2 0 1,-1 0-1,-14 40 1,10-39-143,2 1 0,0 0 0,3 0 1,-4 51-1,8-74-1059,3 20-549,-2-26 572,0-1 1,0 1-1,0-1 0,0 1 0,0-1 1,1 1-1,-1-1 0,0 1 0,0-1 1,1 0-1,-1 1 0,0-1 0,1 1 0,-1-1 1,0 0-1,1 1 0,-1-1 0,1 0 1,-1 0-1,0 1 0,1-1 0,-1 0 1,1 0-1,-1 0 0,1 1 0,-1-1 1,1 0-1,-1 0 0,1 0 0,-1 0 0,0 0 1,1 0-1,-1 0 0,1 0 0,-1 0 1,1 0-1,-1 0 0,1 0 0,-1-1 1,1 1-1,-1 0 0,1 0 0,-1 0 1,1-1-1,-1 1 0,0 0 0,1-1 0,3-3-648,-1 0-1,0 0 0,0 0 0,0 0 0,-1-1 0,0 1 0,1-1 0,-2 0 0,1 1 0,0-1 0,-1 0 0,1-6 0,2-3-1943,6-17-2966,0-2-1927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2.658"/>
    </inkml:context>
    <inkml:brush xml:id="br0">
      <inkml:brushProperty name="width" value="0.025" units="cm"/>
      <inkml:brushProperty name="height" value="0.025" units="cm"/>
    </inkml:brush>
  </inkml:definitions>
  <inkml:trace contextRef="#ctx0" brushRef="#br0">0 51 9321,'0'0'13106,"2"11"-11281,5 33-346,-6-42-1391,0 0 0,0 0 1,0 0-1,0 0 0,0 0 0,0 0 0,1 0 1,-1 0-1,1-1 0,0 1 0,-1-1 0,1 1 0,0-1 1,0 0-1,0 1 0,0-1 0,0 0 0,0 0 1,0 0-1,0-1 0,0 1 0,1 0 0,-1-1 1,0 0-1,0 1 0,1-1 0,-1 0 0,0 0 1,0 0-1,4-1 0,0 1-32,0-1 0,-1 0 1,1 0-1,-1 0 0,1-1 0,-1 1 1,1-1-1,-1 0 0,0-1 0,6-3 1,-7 3-19,0 0 0,0 0 0,0 0 0,0-1 0,-1 1 0,1-1 0,-1 0 0,0 0 0,0-1 0,0 1 0,-1-1 0,0 1 0,1-1 0,-2 0 0,1 0 0,0 1 0,-1-1 0,0-1 0,0 1 0,-1 0 0,1 0 0,-1 0 0,-1-6 0,1 11-35,0 0-1,0-1 0,0 1 1,0-1-1,0 1 1,0 0-1,0-1 0,0 1 1,0 0-1,0-1 0,0 1 1,-1-1-1,1 1 0,0 0 1,0-1-1,0 1 0,-1 0 1,1-1-1,0 1 0,-1 0 1,1 0-1,0-1 1,0 1-1,-1 0 0,1 0 1,0 0-1,-1-1 0,1 1 1,-1 0-1,1 0 0,0 0 1,-1 0-1,1 0 0,-1 0 1,1 0-1,0 0 1,-1 0-1,-17 8-44,-12 19-38,20-11 267,0 0 0,1 1 0,1 0 0,0 1 0,1-1-1,1 1 1,1 1 0,1-1 0,0 1 0,1 0 0,0 21-1,3-39-177,0 0-1,0 1 1,0-1-1,0 0 1,0 0-1,1 1 1,-1-1-1,0 0 1,1 0-1,-1 1 1,1-1-1,-1 0 1,1 0-1,-1 0 1,1 0-1,0 0 1,0 0-1,-1 0 0,1 0 1,0 0-1,0 0 1,0 0-1,0 0 1,0-1-1,0 1 1,1 0-1,-1-1 1,0 1-1,0-1 1,0 1-1,1-1 1,-1 1-1,0-1 1,0 0-1,1 0 0,-1 0 1,0 0-1,1 0 1,-1 0-1,0 0 1,0 0-1,2-1 1,3 1 10,-1-1 1,0-1 0,1 1-1,-1-1 1,0 0 0,0 0-1,0 0 1,0-1-1,5-3 1,9-8-20,-1-1 0,0-1 0,-1-1 0,-1 0 0,-1-1 0,0-1 0,-1 0 0,-2-1 0,0-1 0,0 0 0,8-24 0,-37 85 0,-12 36 0,27-70 0,0 1 0,0 0 0,1 0 0,0 1 0,0-1 0,1 0 0,0 0 0,0 0 0,2 8 0,-1-13-9,0-1 0,0 0 0,1 0 1,-1 1-1,0-1 0,1 0 0,-1 0 0,1 0 0,-1 0 0,1-1 1,0 1-1,-1 0 0,1-1 0,0 1 0,-1-1 0,1 1 0,0-1 1,0 0-1,-1 0 0,1 0 0,0 0 0,0 0 0,0 0 0,2-1 0,47-6-1125,-41-3-4189,-8-5-4654,-2 0-4532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3.029"/>
    </inkml:context>
    <inkml:brush xml:id="br0">
      <inkml:brushProperty name="width" value="0.025" units="cm"/>
      <inkml:brushProperty name="height" value="0.025" units="cm"/>
    </inkml:brush>
  </inkml:definitions>
  <inkml:trace contextRef="#ctx0" brushRef="#br0">1 18 17905,'0'0'13645,"31"-18"-22774,-19 26 833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3.371"/>
    </inkml:context>
    <inkml:brush xml:id="br0">
      <inkml:brushProperty name="width" value="0.025" units="cm"/>
      <inkml:brushProperty name="height" value="0.025" units="cm"/>
    </inkml:brush>
  </inkml:definitions>
  <inkml:trace contextRef="#ctx0" brushRef="#br0">176 215 11563,'0'0'9395,"-12"3"-8439,4-1-739,-1 0-1,1 0 1,0 1-1,0 1 1,0-1-1,1 1 1,-1 0-1,1 1 1,0 0-1,0 0 1,0 0-1,1 1 1,0 0-1,0 0 1,1 1-1,-1 0 1,-7 13-1,8-10 199,1 0 1,0 0-1,0 1 0,1-1 1,0 1-1,1 0 0,-1 13 1,3-22-379,-1 1 1,1 0 0,0-1-1,0 1 1,0 0-1,0 0 1,0-1 0,1 1-1,-1 0 1,1-1 0,0 1-1,0-1 1,0 1-1,0-1 1,0 1 0,0-1-1,1 1 1,-1-1 0,1 0-1,-1 0 1,1 0-1,0 0 1,0 0 0,0 0-1,0 0 1,0-1-1,1 1 1,-1-1 0,0 0-1,1 1 1,-1-1 0,1 0-1,3 0 1,3 1-1,0-2-1,0 0 1,0 0 0,0 0 0,0-1-1,0-1 1,0 1 0,0-2 0,0 1 0,0-1-1,-1 0 1,0-1 0,1 0 0,-1 0-1,-1-1 1,1 0 0,-1 0 0,1-1 0,-2 0-1,1 0 1,6-8 0,4-5-12,0-1 1,-2 0-1,0-1 1,-1-1-1,-1 0 1,13-32-1,-19 39-18,-1 0 0,-1-1 0,-1 0 0,0 0 0,-1 0 0,-1-1 0,-1 1 0,0-1 0,-2-25 0,1 40-11,0 0 1,0 0 0,0 0-1,0 0 1,0 1-1,0-1 1,-1 0-1,1 0 1,-1 1 0,1-1-1,-1 0 1,0 0-1,0 1 1,0-1 0,0 1-1,0-1 1,0 1-1,0-1 1,0 1-1,0 0 1,-1-1 0,1 1-1,0 0 1,-1 0-1,1 0 1,-1 0-1,0 0 1,1 0 0,-1 1-1,0-1 1,1 1-1,-1-1 1,0 1 0,0-1-1,0 1 1,1 0-1,-1 0 1,0 0-1,0 0 1,0 0 0,1 0-1,-1 0 1,-3 2-1,-2 0-15,1 0-1,0 0 0,0 1 0,0 0 0,0 1 0,1-1 1,-1 1-1,1 0 0,0 0 0,-8 9 0,2 0 28,1 0-1,0 0 0,-9 17 1,17-26-6,0 0 1,0 0-1,0-1 1,1 1-1,-1 1 1,1-1-1,0 0 1,0 0-1,0 0 1,1 1-1,-1-1 1,1 0 0,0 1-1,0-1 1,1 0-1,-1 0 1,3 7-1,0-6-21,1-1 0,0 1 0,0-1 1,0 0-1,0 0 0,1-1 0,-1 0 0,1 1 0,0-1 0,0-1 0,8 4 0,22 15-197,-31-17 201,0-1 0,0 1 0,0 0-1,-1 0 1,1 0 0,-1 0 0,0 0 0,-1 1 0,1 0-1,-1-1 1,0 1 0,0 0 0,2 7 0,2 34-1068,-6-14-2725,0-25 2665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4.384"/>
    </inkml:context>
    <inkml:brush xml:id="br0">
      <inkml:brushProperty name="width" value="0.025" units="cm"/>
      <inkml:brushProperty name="height" value="0.025" units="cm"/>
    </inkml:brush>
  </inkml:definitions>
  <inkml:trace contextRef="#ctx0" brushRef="#br0">56 11 12396,'0'0'11162,"-5"12"-9555,-6 19-580,1 1-1,1 0 1,2 0-1,2 1 1,1-1-1,-1 40 1,5-71-1021,1-1 0,-1 1 0,0 0 0,0-1 0,0 1 0,0 0 0,1-1 0,-1 1 0,0 0 0,1-1 0,-1 1 0,0-1 0,1 1 0,-1-1 0,1 1 0,-1-1 0,1 1 0,-1-1 0,1 1 0,-1-1 0,1 0 0,-1 1 0,1-1 0,-1 0 0,1 0 0,0 1 0,-1-1 0,1 0 0,0 0 0,-1 0 0,1 0 0,0 0 0,-1 0 0,1 0 0,0 0 0,-1 0 0,1 0 0,0 0 0,-1 0 0,1 0 0,0 0 0,-1-1 0,1 1 0,-1 0 0,1 0 0,0-1 0,0 0 0,31-16 122,-21 5-128,0 0 0,-1 0 0,-1-1 0,0 0 0,-1-1 0,-1 0 0,0 0 0,0-1 0,-2 1 0,0-2 0,0 1 0,-1 0 0,1-17 0,-14 66 0,6-25 0,0 0 0,1 0 0,0 0 0,0 0 0,1 1 0,0-1 0,0 1 0,1-1 0,1 1 0,1 12 0,-1-21 0,0 1 0,0-1 0,0 1 0,1-1 0,-1 0 0,0 1 0,0-1 0,1 0 0,-1 0 0,1 0 0,-1 0 0,1 0 0,0 0 0,-1-1 0,1 1 0,0 0 0,-1-1 0,1 1 0,0-1 0,0 0 0,0 1 0,-1-1 0,1 0 0,0 0 0,0 0 0,0-1 0,2 1 0,4-1 0,-1 1 0,1-2 0,0 1 0,0-1 0,8-3 0,-6 1 0,0-1 0,0 0 0,-1-1 0,0 0 0,0-1 0,-1 0 0,1 0 0,9-11 0,-14 13 0,1-1 0,-1 1 0,0-1 0,0 1 0,-1-1 0,1 0 0,-1-1 0,-1 1 0,1 0 0,-1-1 0,0 0 0,-1 1 0,0-1 0,1-9 0,-2 15 0,0 1 0,0-1 0,-1 1 0,1-1 0,0 1 0,0 0 0,-1-1 0,1 1 0,0 0 0,0-1 0,-1 1 0,1 0 0,-1-1 0,1 1 0,0 0 0,-1 0 0,1-1 0,-1 1 0,1 0 0,0 0 0,-1 0 0,1 0 0,-1 0 0,1-1 0,-1 1 0,1 0 0,-1 0 0,1 0 0,0 0 0,-1 0 0,1 0 0,-1 1 0,1-1 0,-1 0 0,0 0 0,-18 5 0,6 4 0,1 0 0,0 1 0,0 1 0,1 0 0,1 1 0,-1 0 0,2 0 0,0 1 0,1 0 0,-11 24 0,18-36 0,0 0 0,0 0 0,1 0 0,-1 0 0,1 0 0,-1 0 0,1 0 0,-1 1 0,1-1 0,0 0 0,0 0 0,-1 0 0,1 1 0,0-1 0,0 0 0,0 0 0,0 1 0,1-1 0,-1 0 0,0 0 0,0 0 0,1 1 0,-1-1 0,1 0 0,-1 0 0,1 0 0,-1 0 0,1 0 0,0 0 0,-1 0 0,1 0 0,0 0 0,0 0 0,0 0 0,0 0 0,0-1 0,0 1 0,0 0 0,0-1 0,0 1 0,0 0 0,0-1 0,1 0 0,-1 1 0,0-1 0,0 0 0,0 1 0,2-1 0,9 1 0,0 0 0,0 0 0,0-1 0,16-3 0,-4 2 0,165 1 0,-187-38 0,-3 18 0,-1 1 0,-8-35 0,5 35 0,2 0 0,-2-36 0,8 54-104,1 0 0,-1 0 0,1 0 0,-1 0 0,1 1 0,0-1 0,0 1 0,-1 0 0,1 0 0,0 0 0,5 1 0,-2 0-639,22-1-2301,-16 1 876,0-1 0,0 0 0,1-1 0,-1 0 0,0-1 0,19-6 0,2-7-2957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5.085"/>
    </inkml:context>
    <inkml:brush xml:id="br0">
      <inkml:brushProperty name="width" value="0.025" units="cm"/>
      <inkml:brushProperty name="height" value="0.025" units="cm"/>
    </inkml:brush>
  </inkml:definitions>
  <inkml:trace contextRef="#ctx0" brushRef="#br0">113 0 11211,'0'0'11531,"-7"8"-9866,-6 11-871,0 0 1,2 0-1,0 1 0,1 0 0,1 1 0,1 0 1,1 1-1,-5 24 0,7-17-491,1-1 0,2 1 0,2 56 0,0-85-303,0 0 0,0-1 0,0 1 0,1 0 0,-1 0 0,0 0 0,0-1 0,1 1 0,-1 0 0,0 0 0,0 0 0,1 0 0,-1 0 0,0 0 0,1 0 0,-1-1 0,0 1 0,0 0 0,1 0 0,-1 0 0,0 0 0,1 0 0,-1 0 0,0 0 0,1 1 0,-1-1 0,0 0 0,0 0 0,1 0 0,-1 0 0,0 0 0,1 0 0,-1 0 0,0 1 0,0-1 0,1 0 0,-1 0 0,0 0 0,0 1 0,0-1 0,1 0 0,-1 0 0,0 1 0,0-1 0,0 0 0,0 0 0,1 1 0,-1-1 0,0 0 0,0 1 0,0-1 0,0 0 0,0 0 0,0 1 0,0-1 0,0 0 0,0 1 0,0-1 0,0 0 0,0 1 0,0-1 0,0 0 0,0 0 0,0 1 0,0-1 0,-1 0 0,1 1 0,13-20 0,-8-5 0,-1 0 0,-1 0 0,-1 0 0,-1-1 0,-1 1 0,-4-31 0,0 40 0,0 22 0,1 25 0,3-29 0,1 1 0,-1 0 0,1 0 0,0 0 0,0-1 0,0 1 0,1 0 0,-1-1 0,1 1 0,0-1 0,0 0 0,0 1 0,0-1 0,0 0 0,1 0 0,-1 0 0,1-1 0,0 1 0,0-1 0,0 1 0,0-1 0,1 0 0,-1 0 0,1 0 0,-1-1 0,1 1 0,-1-1 0,1 0 0,0 0 0,7 1 0,-5-1 0,-1 0 0,1-1 0,0 0 0,0 0 0,0 0 0,0-1 0,0 0 0,-1 0 0,1 0 0,0-1 0,-1 0 0,1 0 0,-1 0 0,0 0 0,1-1 0,-1 0 0,0 0 0,-1-1 0,9-7 0,-9 7 0,-1 1 0,1-1 0,-1 0 0,0 0 0,-1 0 0,1-1 0,-1 1 0,1-1 0,-2 1 0,1-1 0,0 0 0,-1 0 0,0 0 0,0 0 0,1-7 0,-2 11 0,0 1 0,0 0 0,0 0 0,0 0 0,0-1 0,0 1 0,0 0 0,0 0 0,0-1 0,-1 1 0,1 0 0,0 0 0,0 0 0,0-1 0,0 1 0,0 0 0,0 0 0,0 0 0,0-1 0,-1 1 0,1 0 0,0 0 0,0 0 0,0 0 0,0-1 0,-1 1 0,1 0 0,0 0 0,0 0 0,0 0 0,-1 0 0,1 0 0,0 0 0,0-1 0,-1 1 0,1 0 0,0 0 0,0 0 0,0 0 0,-1 0 0,1 0 0,-13 5 0,-9 12 0,11-5 0,1 0 0,1 1 0,-10 16 0,17-25 0,0 1 0,-1-1 0,1 0 0,1 1 0,-1 0 0,1-1 0,0 1 0,0 0 0,0 0 0,0 0 0,1-1 0,0 1 0,0 0 0,1 8 0,0-11 0,0-1 0,0 0 0,0 0 0,0 0 0,0 1 0,0-1 0,0 0 0,0 0 0,1-1 0,-1 1 0,0 0 0,1 0 0,-1-1 0,0 1 0,1 0 0,-1-1 0,1 0 0,-1 1 0,1-1 0,-1 0 0,1 0 0,-1 1 0,1-1 0,-1 0 0,3-1 0,41-2 0,-34 0 0,-1-1 0,0 0 0,0 0 0,0-1 0,-1 0 0,1-1 0,-1 0 0,0 0 0,-1-1 0,0 0 0,0 0 0,0-1 0,-1 0 0,0-1 0,-1 0 0,0 0 0,0 0 0,6-14 0,-17 33 0,-1 2 0,1-1 0,0 2 0,1-1 0,0 0 0,0 1 0,-2 21 0,6-33 0,0 1 0,0 0 0,0 0 0,0 0 0,0 0 0,1 0 0,-1 0 0,0 0 0,1 0 0,-1-1 0,1 1 0,0 0 0,0 0 0,0-1 0,0 1 0,0 0 0,0-1 0,0 1 0,0-1 0,1 1 0,-1-1 0,0 0 0,1 0 0,-1 1 0,1-1 0,0 0 0,-1 0 0,1-1 0,0 1 0,0 0 0,-1 0 0,1-1 0,0 1 0,0-1 0,0 0 0,0 1 0,0-1 0,0 0 0,0 0 0,-1 0 0,1-1 0,0 1 0,0 0 0,0-1 0,0 1 0,0-1 0,0 1 0,-1-1 0,1 0 0,3-2 0,-3 2-216,0-1-1,0 1 1,1-1-1,-1 0 1,0 0 0,-1 0-1,1 0 1,0 0 0,-1 0-1,1 0 1,-1-1-1,1 1 1,-1 0 0,2-5-1,10-40-6680,-6 10-1281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5.461"/>
    </inkml:context>
    <inkml:brush xml:id="br0">
      <inkml:brushProperty name="width" value="0.025" units="cm"/>
      <inkml:brushProperty name="height" value="0.025" units="cm"/>
    </inkml:brush>
  </inkml:definitions>
  <inkml:trace contextRef="#ctx0" brushRef="#br0">1 0 18802,'0'0'11178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6.505"/>
    </inkml:context>
    <inkml:brush xml:id="br0">
      <inkml:brushProperty name="width" value="0.025" units="cm"/>
      <inkml:brushProperty name="height" value="0.025" units="cm"/>
    </inkml:brush>
  </inkml:definitions>
  <inkml:trace contextRef="#ctx0" brushRef="#br0">194 0 7976,'0'0'15924,"-4"8"-15171,-41 76 991,-47 94 1150,82-154-2629,1 0-1,0 1 0,2 0 1,1 1-1,-5 38 0,11-62-249,0 0 1,-1 0-1,1 0 0,0 0 1,0-1-1,0 1 0,0 0 0,1 0 1,-1 0-1,0 0 0,1-1 1,-1 1-1,1 0 0,0 0 0,-1-1 1,1 1-1,0 0 0,0-1 1,0 1-1,0-1 0,1 1 0,-1-1 1,0 0-1,1 1 0,-1-1 0,0 0 1,1 0-1,2 2 0,1-2 17,-1 0 0,0 0 0,1 0 0,-1-1 0,1 0 1,-1 0-1,1 0 0,-1 0 0,1 0 0,-1-1 0,7-2 0,0 0-3,0-1 1,0 0-1,0-1 1,0 0-1,-1-1 1,0 0-1,0 0 1,0-1-1,-1-1 1,11-10-1,13-16-7,33-43 1,-54 63-29,-9 13-257,-5 8 188,-4 11 60,-6 5 38,4-10 44,1 1 0,0-1 0,1 1 0,0 1 0,1-1-1,1 1 1,0 0 0,-3 30 0,7-44-63,0 0-1,0 0 1,1-1-1,-1 1 1,0 0 0,0 0-1,0-1 1,0 1-1,1 0 1,-1-1 0,0 1-1,1 0 1,-1-1-1,0 1 1,1 0 0,-1-1-1,1 1 1,-1 0-1,1-1 1,-1 1 0,1-1-1,0 1 1,-1-1-1,1 0 1,-1 1 0,1-1-1,0 0 1,0 1-1,-1-1 1,2 0 0,29 0 137,-22-2-106,0 0 0,0-1 0,-1 0-1,16-8 1,-4-2-35,-1-2 0,0 0 0,22-24 0,18-15 0,-59 55 0,1-1 0,0 1 0,-1-1 0,1 1 0,0 0 0,-1 0 0,0-1 0,1 1 0,-1 0 0,1 0 0,-1 0 0,0-1 0,1 1 0,-1 0 0,0 0 0,0 0 0,0 0 0,0 0 0,0 0 0,0 0 0,0-1 0,0 1 0,0 0 0,0 0 0,-1 2 0,2 37 0,-1-37 0,0-1 0,-1 1 0,1-1 0,0 1 0,0-1 0,1 0 0,-1 1 0,0-1 0,1 1 0,-1-1 0,1 0 0,0 1 0,0-1 0,0 0 0,0 0 0,0 0 0,0 0 0,3 4 0,-2-5 0,1 0 0,-1-1 0,0 1 0,1 0 0,-1-1 0,1 1 0,-1-1 0,1 0 0,-1 0 0,0 0 0,1 0 0,-1 0 0,1 0 0,-1-1 0,1 1 0,-1-1 0,1 1 0,2-3 0,10-2 0,-1-1 0,0 0 0,-1-1 0,0-1 0,20-14 0,-20 12 0,1 0 0,1 2 0,-1 0 0,25-9 0,-39 16-2,1 1 0,-1 0-1,1 0 1,-1 0 0,0-1 0,1 1 0,-1 0-1,1 0 1,-1 0 0,1 0 0,-1 0 0,0 0-1,1 0 1,-1 0 0,1 0 0,-1 0 0,0 0-1,1 1 1,-1-1 0,1 0 0,-1 0 0,0 0-1,1 0 1,-1 1 0,1-1 0,-1 0 0,0 0-1,1 1 1,-1-1 0,0 0 0,1 1 0,-1-1-1,0 0 1,0 1 0,1-1 0,-1 0 0,0 1-1,0-1 1,0 0 0,0 1 0,1-1 0,-1 1-1,0 0 1,-3 28-214,-17 32-131,18-58 345,-4 14 80,0 1-1,1 0 0,0 0 1,-2 27-1,6-35-62,0-1 0,1 1 0,1-1-1,-1 0 1,2 1 0,-1-1 0,1 0 0,0 0-1,1 1 1,6 13 0,5 4 0,-1 0 0,-2 1 0,11 40 0,-20-61-12,0 0-1,-1 1 1,0-1-1,0 0 1,-1 1 0,0-1-1,0 0 1,-1 1-1,0-1 1,0 0 0,0 1-1,-1-1 1,0 0-1,-1 0 1,0 0 0,0-1-1,0 1 1,-1-1-1,-6 10 1,8-14-3,1 0 0,-1 0 0,1 0 0,-1 0 0,0 0 0,0 0 0,1-1 0,-1 1 0,-1-1 0,1 0 0,0 1 0,0-1 0,0 0 0,-1 0 0,1 0 0,-1-1 0,1 1 0,0 0 0,-1-1 0,1 0 0,-1 1 0,0-1 0,1 0 0,-1 0 0,1-1 0,-1 1 0,1 0 0,-1-1 0,1 0 0,-4-1 0,1-1 0,0 0 0,1 0 0,0 0 0,-1-1 0,1 1 0,1-1 0,-1 0 0,1 0 0,-1 0 0,1-1 0,0 1 0,1-1 0,-4-7 0,-2-5 1,2 0 0,0 0 0,1-1 0,1 1 0,0-1 0,1 0 0,2 0 1,-1-1-1,3-25 0,-1 34-4,1 1 0,0-1 1,1 1-1,0-1 0,1 1 1,0 0-1,0 0 0,1 0 1,0 1-1,0-1 0,1 1 1,0 0-1,0 0 0,1 1 1,0 0-1,1 0 0,0 0 1,0 0-1,12-8 0,65-27-3119,-53 27-525,7-3-3538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14.413"/>
    </inkml:context>
    <inkml:brush xml:id="br0">
      <inkml:brushProperty name="width" value="0.025" units="cm"/>
      <inkml:brushProperty name="height" value="0.025" units="cm"/>
    </inkml:brush>
  </inkml:definitions>
  <inkml:trace contextRef="#ctx0" brushRef="#br0">1 356 9577,'0'0'11451,"10"-3"-9647,10-3-1415,0-2 0,-1 0-1,-1-1 1,1-1 0,-2-1-1,1 0 1,-1-2 0,-1 0-1,26-26 1,133-157-468,-157 174 248,-8 16-119,-9 18 63,-9 22 408,-110 265 626,110-268-1167,7-25-4327,1 1-4551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7.498"/>
    </inkml:context>
    <inkml:brush xml:id="br0">
      <inkml:brushProperty name="width" value="0.025" units="cm"/>
      <inkml:brushProperty name="height" value="0.025" units="cm"/>
    </inkml:brush>
  </inkml:definitions>
  <inkml:trace contextRef="#ctx0" brushRef="#br0">129 186 13741,'0'-2'194,"5"-29"9109,-5 30-9175,0 1 0,-1-1 0,1 0 0,0 1 1,0-1-1,0 1 0,-1-1 0,1 1 0,0-1 0,-1 1 0,1-1 0,-1 1 0,1-1 1,0 1-1,-1-1 0,1 1 0,-1 0 0,1-1 0,-1 1 0,1 0 0,-1 0 1,1-1-1,-1 1 0,0 0 0,1 0 0,-1 0 0,1-1 0,-1 1 0,0 0 1,1 0-1,-1 0 0,1 0 0,-1 0 0,0 0 0,1 0 0,-1 1 0,1-1 1,-1 0-1,0 0 0,1 0 0,-1 1 0,1-1 0,-1 0 0,1 0 0,-2 1 1,-3 2-72,-1 0 0,1 0 0,-1 0 0,1 1 0,0-1 0,1 1 0,-1 0 0,0 1 0,1-1 0,-5 7 0,1 0 0,-1 1-1,1 0 1,-8 17 0,15-27-43,0-1 0,-1 1 1,1 0-1,1 0 0,-1 0 1,0-1-1,0 1 1,1 0-1,-1 0 0,1 0 1,-1 0-1,1 0 0,0 0 1,0 0-1,0 0 0,0 0 1,0 0-1,1 1 0,-1-1 1,0-1-1,2 3 0,-1-3-2,0 0-1,0-1 1,0 1-1,0-1 1,1 1-1,-1-1 1,0 1-1,0-1 1,1 0-1,-1 0 1,0 0-1,0 0 1,1 1-1,-1-2 0,0 1 1,1 0-1,-1 0 1,0 0-1,0-1 1,1 1-1,-1 0 1,0-1-1,2 0 1,9-4 41,1-1 1,-1 0 0,0-1-1,18-14 1,-12 8-42,-2-2 0,0 0 0,-1-1 0,-1 0 0,0-1 0,-1-1 0,-1 0-1,0-1 1,-2 0 0,0-1 0,-1 0 0,8-30 0,-69 173-359,42-96 587,0-1 0,2 1 1,2 1-1,0-1 0,-3 51 0,9-77-232,0 1-1,-1-1 0,1 0 0,0 1 0,1-1 0,-1 1 0,0-1 1,0 0-1,1 1 0,-1-1 0,0 0 0,1 1 0,0-1 1,-1 0-1,1 0 0,0 0 0,-1 1 0,1-1 0,0 0 1,0 0-1,0 0 0,0 0 0,0 0 0,0 0 0,1 0 1,0 0 5,0-1 1,0 1 0,0-1 0,0 0 0,0 0 0,0 0 0,0 0 0,0 0 0,0 0-1,0 0 1,0 0 0,0-1 0,0 1 0,0-1 0,2-1 0,5-1 23,-1-1 1,0-1 0,0 1 0,0-1-1,0-1 1,9-8 0,-7 4-38,0-1 0,-1 1 0,0-2 0,-1 1 0,-1-1 0,0 0 0,0-1 0,-1 0 0,-1 0 0,0 0 0,-1 0 0,0-1 0,1-14 0,-5 28-1,0 0 1,0 0-1,0 0 0,-1 0 1,1 0-1,0 1 0,0-1 0,-1 0 1,1 0-1,0 0 0,0 0 1,-1 0-1,1 0 0,0 0 1,0 0-1,-1 0 0,1 0 1,0 0-1,0 0 0,-1 0 0,1 0 1,0 0-1,0 0 0,0-1 1,-1 1-1,1 0 0,0 0 1,0 0-1,-1 0 0,1 0 1,0 0-1,0-1 0,0 1 0,-1 0 1,1 0-1,0 0 0,0-1 1,0 1-1,0 0 0,0 0 1,-1 0-1,1-1 0,0 1 1,0 0-1,0 0 0,0-1 1,0 1-1,0 0 0,0 0 0,0-1 1,0 1-1,0 0 0,0-1 1,-7 12-6,0 0 1,1 1 0,0 0-1,1 0 1,1 0 0,0 0-1,0 1 1,1 0 0,1 0-1,0-1 1,0 26 0,2-36 8,0 0 1,0-1 0,0 1 0,0 0 0,0 0 0,1 0 0,-1 0-1,1 0 1,-1-1 0,1 1 0,0 0 0,0 0 0,0-1-1,0 1 1,0 0 0,0-1 0,0 1 0,0-1 0,1 0 0,-1 1-1,1-1 1,2 2 0,0-1-1,-1 0 0,1-1 0,0 0 0,-1 0 0,1 0 0,0 0 0,0 0-1,0-1 1,0 0 0,7 0 0,3-1-26,1-1-1,-1-1 0,0 0 1,0 0-1,17-8 0,-24 8 8,2 0 22,0 0 0,0-1 0,-1 0 0,0-1-1,0 0 1,8-6 0,-15 10-3,1 0-1,-1-1 1,0 1-1,0 0 1,0-1 0,0 0-1,0 1 1,0-1-1,0 1 1,-1-1-1,1 0 1,0 0 0,-1 1-1,1-1 1,-1 0-1,0 0 1,0 0-1,0 1 1,0-1 0,0 0-1,0 0 1,0 0-1,0 0 1,-1 1-1,1-1 1,-1 0 0,1 0-1,-1 1 1,0-1-1,0 0 1,0 1 0,0-1-1,0 1 1,0-1-1,0 1 1,0-1-1,-2 0 1,-69-74-3,107 74 0,26 8-688,85 5-6850,-100-12-3422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8.247"/>
    </inkml:context>
    <inkml:brush xml:id="br0">
      <inkml:brushProperty name="width" value="0.025" units="cm"/>
      <inkml:brushProperty name="height" value="0.025" units="cm"/>
    </inkml:brush>
  </inkml:definitions>
  <inkml:trace contextRef="#ctx0" brushRef="#br0">101 0 17873,'0'0'3320,"-1"3"-26,-41 118-8,32-96-2605,0 1 1,1-1-1,1 1 1,2 1-1,1-1 0,-3 37 1,8-62-696,0-1 1,-1 0-1,1 1 0,0-1 1,0 1-1,0-1 1,0 0-1,0 1 0,0-1 1,0 1-1,0-1 1,0 1-1,0-1 0,0 0 1,0 1-1,0-1 1,0 1-1,0-1 0,0 0 1,0 1-1,1-1 1,-1 1-1,0-1 0,0 0 1,0 1-1,1-1 1,-1 0-1,0 1 0,0-1 1,1 0-1,-1 0 1,0 1-1,1-1 0,-1 0 1,0 0-1,1 1 1,-1-1-1,0 0 0,1 0 1,-1 0-1,1 0 1,-1 1-1,0-1 0,1 0 1,-1 0-1,1 0 1,-1 0-1,1 0 0,-1 0 1,0 0-1,1 0 1,-1 0-1,1-1 0,-1 1 1,0 0-1,1 0 1,-1 0-1,1 0 0,-1 0 1,0-1-1,1 1 1,-1 0-1,0 0 0,1-1 1,-1 1-1,0 0 1,1-1-1,18-22-1608,-15 7 501,0 0-1,-1 0 0,-1-1 1,-1 1-1,0-1 0,-1 1 0,-1 0 1,-1-1-1,-5-25 0,-2-52 392,9 93 986,0-1 0,0 1 1,0 0-1,1 0 0,-1 0 0,0-1 0,1 1 0,-1 0 1,0 0-1,1 0 0,0 0 0,-1 0 0,1 0 1,0-1-1,-1 2 0,1-1 0,0 0 0,0 0 0,0 0 1,0 0-1,0 0 0,0 1 0,0-1 0,1 0 0,2-1 205,0 1-1,-1-1 0,1 1 0,0 0 1,0 0-1,0 1 0,8-1 0,9 1 331,1 1 0,27 5 1,-33-4-664,70 4-493,-72-6-5172,-5 0-5510,-27 0-399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8.590"/>
    </inkml:context>
    <inkml:brush xml:id="br0">
      <inkml:brushProperty name="width" value="0.025" units="cm"/>
      <inkml:brushProperty name="height" value="0.025" units="cm"/>
    </inkml:brush>
  </inkml:definitions>
  <inkml:trace contextRef="#ctx0" brushRef="#br0">0 21 10346,'0'0'16399,"57"22"-14797,-19-33-769,4 2-417,-1-2-352,-5 4-32,-6 2-352,-7 5-2147,-11 0-1184,-9 10-10955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8.961"/>
    </inkml:context>
    <inkml:brush xml:id="br0">
      <inkml:brushProperty name="width" value="0.025" units="cm"/>
      <inkml:brushProperty name="height" value="0.025" units="cm"/>
    </inkml:brush>
  </inkml:definitions>
  <inkml:trace contextRef="#ctx0" brushRef="#br0">0 118 14446,'0'0'13164,"57"25"-11690,-14-38-898,8-3-448,1-3-64,-1 0-160,-2 2-1409,-11-1-2435,-4-2-2402,-8 0-8360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9.288"/>
    </inkml:context>
    <inkml:brush xml:id="br0">
      <inkml:brushProperty name="width" value="0.025" units="cm"/>
      <inkml:brushProperty name="height" value="0.025" units="cm"/>
    </inkml:brush>
  </inkml:definitions>
  <inkml:trace contextRef="#ctx0" brushRef="#br0">51 232 11627,'0'0'6321,"-8"10"-3706,-27 30-778,34-39-1741,1 0 0,-1-1 0,0 1 0,1 0 0,-1 0 0,1 0 0,-1 0 0,1-1 0,0 1 0,-1 0 1,1 0-1,0 0 0,-1 0 0,1 0 0,0 0 0,0 0 0,0 0 0,0 0 0,0 1 0,12 5 680,24-9-371,-33 1-245,5-1-116,0-1 0,0 0 0,0 0 1,0 0-1,-1-1 0,0 0 0,0-1 0,7-5 1,-8 5-47,-1 1 0,1 0 0,0 0 0,0 1 0,1-1-1,-1 2 1,1-1 0,0 1 0,-1-1 0,1 2 0,11-2 0,-17 3 2,-1 0 1,1 1-1,0-1 0,0 1 0,-1 0 0,1-1 0,0 1 0,-1-1 0,1 1 0,-1 0 1,1 0-1,-1-1 0,1 1 0,-1 0 0,1 0 0,-1 0 0,1-1 0,-1 1 0,0 0 0,0 0 1,0 0-1,1 0 0,-1 0 0,0 0 0,0 0 0,0 0 0,-1 1 0,2 36 470,-1-31-243,-1-5-146,1-1 1,0 1 0,0 0 0,0 0 0,0-1 0,1 1 0,-1 0-1,0-1 1,1 1 0,-1 0 0,1-1 0,0 1 0,-1-1-1,1 1 1,0-1 0,0 1 0,0-1 0,0 1 0,0-1-1,0 0 1,0 0 0,1 1 0,-1-1 0,3 1 0,-2-1 16,1 0 1,0 0-1,0-1 1,-1 1 0,1-1-1,0 0 1,0 0-1,0 0 1,-1 0 0,1 0-1,0-1 1,0 1-1,4-2 1,12-5 112,-2 0 0,1-1 0,26-16 0,-35 19-301,2-2 81,-3 2-50,0 0 1,1 1 0,-1-1-1,1 2 1,0-1 0,0 1-1,0 0 1,0 1-1,11-1 1,-19 3 53,-1 1 1,1 0-1,-1-1 0,1 1 0,-1-1 1,0 1-1,1 0 0,-1 0 0,0-1 1,1 1-1,-1 0 0,0 0 1,0-1-1,0 1 0,0 0 0,0 0 1,0 0-1,0-1 0,0 1 0,0 0 1,0 0-1,0-1 0,0 1 1,-1 0-1,1 0 0,0-1 0,-1 1 1,1 0-1,0-1 0,-2 2 0,-8 25 216,-14 6-120,23-32-625,1-28-11130,0 7 4275</inkml:trace>
  <inkml:trace contextRef="#ctx0" brushRef="#br0" timeOffset="1">444 9 13485,'0'0'11883,"63"-9"-30364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9.645"/>
    </inkml:context>
    <inkml:brush xml:id="br0">
      <inkml:brushProperty name="width" value="0.025" units="cm"/>
      <inkml:brushProperty name="height" value="0.025" units="cm"/>
    </inkml:brush>
  </inkml:definitions>
  <inkml:trace contextRef="#ctx0" brushRef="#br0">43 0 10922,'0'0'11067,"7"9"-9594,-5-7-1360,1 2 47,1-1 0,-1 1 0,-1-1-1,1 1 1,-1 0 0,1 0 0,-1 0 0,0 1 0,0-1-1,-1 0 1,0 1 0,1-1 0,-1 1 0,-1 0 0,1-1-1,-1 1 1,0 0 0,0 6 0,-7 22 779,-2 0 0,-14 36 0,14-46-383,1 0 1,1 1-1,1 0 0,1 0 1,-3 44-1,7-66-556,1-1 0,0 0 0,0 0 0,0 0 0,0 0 0,0 1 0,0-1 0,0 0 0,1 0 0,-1 0 0,0 0 0,1 1 0,-1-1 0,1 0 0,-1 0 0,1 0 0,-1 0 0,1 0 0,0 0 0,0 0 0,-1 0 0,1 0 0,0-1 0,0 1 0,0 0 0,0 0 0,1 0 0,0-1 0,0 1 0,0-1 0,0 0 0,0 0 0,-1 0 0,1 0 0,0-1 0,0 1 0,0 0 0,0-1 0,0 1 0,-1-1 0,1 0 0,0 0 0,2 0 0,6-5 0,0 0 0,0-1 0,-1 0 0,13-12 0,7-12 0,-1-1 0,-2-1 0,-1-2 0,-1 0 0,-2-1 0,-2-2 0,-1 0 0,22-66 0,-39 95-4702,-9 13-5100,-3 7-2439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49.988"/>
    </inkml:context>
    <inkml:brush xml:id="br0">
      <inkml:brushProperty name="width" value="0.025" units="cm"/>
      <inkml:brushProperty name="height" value="0.025" units="cm"/>
    </inkml:brush>
  </inkml:definitions>
  <inkml:trace contextRef="#ctx0" brushRef="#br0">8 0 16047,'0'0'6406,"-7"48"-3395,7-35-769,7-3-192,6-2-1089,4 0-705,1-7-192,0 2-993,-2-3-2978,1 0-4966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0.645"/>
    </inkml:context>
    <inkml:brush xml:id="br0">
      <inkml:brushProperty name="width" value="0.025" units="cm"/>
      <inkml:brushProperty name="height" value="0.025" units="cm"/>
    </inkml:brush>
  </inkml:definitions>
  <inkml:trace contextRef="#ctx0" brushRef="#br0">166 33 15535,'0'0'12283,"-9"-7"-11439,4 2-709,3 3-108,1 1-1,0-1 1,-1 1 0,0-1-1,1 1 1,-1-1 0,0 1-1,0 0 1,1 0 0,-1 0-1,0 0 1,0 0-1,0 0 1,-1 0 0,1 1-1,0-1 1,0 1 0,0 0-1,0-1 1,0 1-1,-1 0 1,1 0 0,0 1-1,0-1 1,0 0 0,0 1-1,-1-1 1,1 1 0,0 0-1,0-1 1,-3 3-1,-5 6 133,-1 0-1,2 0 1,0 1 0,-9 12-1,14-17-124,1 0-1,0 0 0,0 0 1,0 0-1,1 0 1,0 0-1,0 1 1,0-1-1,1 1 1,-1 0-1,1-1 1,0 7-1,2-11-30,-1 0 1,0-1-1,1 1 0,-1 0 0,0-1 0,1 1 0,-1-1 1,1 1-1,-1-1 0,1 1 0,0-1 0,-1 1 1,1-1-1,-1 1 0,1-1 0,0 0 0,-1 1 0,1-1 1,0 0-1,-1 0 0,1 0 0,0 1 0,0-1 0,-1 0 1,1 0-1,0 0 0,0 0 0,-1 0 0,1 0 1,0 0-1,-1 0 0,1-1 0,0 1 0,0 0 0,-1 0 1,1-1-1,1 0 0,30-9 186,-14-1-135,-1-1 0,21-18 1,-25 19-55,0 0 1,1 1-1,0 1 1,24-12-1,-37 20-8,0 0 0,-1 1-1,1-1 1,0 1 0,0-1 0,0 1-1,0-1 1,0 1 0,0 0-1,0-1 1,0 1 0,0 0 0,0 0-1,0 0 1,0 0 0,0 0 0,0 0-1,0 0 1,0 0 0,1 0-1,-1 0 1,0 0 0,0 1 0,0-1-1,0 1 1,0-1 0,0 0-1,-1 1 1,1-1 0,0 1 0,0 0-1,0-1 1,0 1 0,-1 0-1,1 0 1,0-1 0,-1 1 0,1 0-1,0 0 1,-1 0 0,1 0-1,0 2 1,0 3-9,0 1-1,0 0 1,-1 0 0,0-1-1,0 1 1,-2 7-1,3 31 187,0-44-159,0-1 0,-1 1 1,1 0-1,0 0 0,0-1 1,0 1-1,0 0 0,0-1 0,0 1 1,0-1-1,0 0 0,0 1 1,0-1-1,0 0 0,0 1 1,0-1-1,0 0 0,1 0 0,-1 0 1,0 0-1,0 0 0,0 0 1,0 0-1,0 0 0,0-1 1,0 1-1,0 0 0,0-1 0,2 0 1,32-11 235,7-12-146,-33 18-119,1 0-1,0 0 0,0 1 1,1 0-1,-1 0 0,1 1 1,0 1-1,1 0 0,13-2 1,-24 6 13,0 0-1,0-1 1,-1 1 0,1 0 0,-1 0 0,1 0-1,-1 0 1,1 0 0,-1 0 0,1 0-1,-1 0 1,0 0 0,0 0 0,1 0 0,-1 0-1,0 0 1,0 0 0,0 0 0,0 0-1,0 0 1,0 0 0,-1 0 0,1 0 0,0 0-1,-1 1 1,-4 36 218,5-35-214,0-3 7,0 0 1,-1 1-1,1-1 1,0 1-1,0-1 0,0 1 1,0-1-1,0 0 1,0 1-1,0-1 1,0 1-1,0-1 1,0 1-1,0-1 0,0 1 1,0-1-1,0 0 1,0 1-1,1-1 1,-1 1-1,0-1 1,0 0-1,0 1 0,1-1 1,-1 1-1,0-1 1,1 0-1,-1 1 1,0-1-1,0 0 1,1 0-1,-1 1 0,1-1 1,-1 0-1,0 0 1,1 1-1,-1-1 1,1 0-1,20-5 174,20-21-29,-40 26-152,13-12-5,-11 9-5,0 0-1,1 0 1,0 0 0,0 1 0,0-1 0,0 1 0,0 0-1,0 0 1,0 0 0,1 0 0,-1 1 0,6-1 0,-9 7-284,0 0 0,-1 0 1,0 1-1,0-1 0,0 0 1,-1 0-1,-1 8 1,0-8-1094,1 7-4145,19-9-15212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1.111"/>
    </inkml:context>
    <inkml:brush xml:id="br0">
      <inkml:brushProperty name="width" value="0.025" units="cm"/>
      <inkml:brushProperty name="height" value="0.025" units="cm"/>
    </inkml:brush>
  </inkml:definitions>
  <inkml:trace contextRef="#ctx0" brushRef="#br0">31 4 3203,'0'0'22736,"-4"10"-21684,1 0-822,-2 0 152,1 0 1,1 1-1,0-1 1,0 1-1,-2 22 1,5-33-356,1 0 1,-1 1-1,0-1 0,1 1 0,-1-1 1,0 1-1,1-1 0,-1 0 1,1 1-1,-1-1 0,1 0 1,-1 1-1,1-1 0,-1 0 0,1 0 1,-1 0-1,1 1 0,0-1 1,-1 0-1,1 0 0,-1 0 1,1 0-1,-1 0 0,1 0 0,0 0 1,-1 0-1,1 0 0,-1 0 1,1-1-1,-1 1 0,1 0 1,-1 0-1,1 0 0,-1-1 0,1 1 1,0-1-1,23-7 458,30-25-352,-44 25-178,1 1 0,-1 0 0,1 1 0,1 0-1,-1 0 1,1 1 0,0 1 0,0 0 0,1 1 0,15-3 0,-28 7 38,1-1 0,0 0 0,-1 1 0,1-1 0,-1 1 0,1-1 0,-1 1 1,1-1-1,-1 1 0,0-1 0,1 1 0,-1 0 0,0-1 0,1 1 0,-1 0 0,0-1 0,1 1 1,-1 0-1,0-1 0,0 1 0,0 0 0,0-1 0,0 1 0,0 0 0,0-1 0,0 1 1,0 0-1,0-1 0,0 1 0,-1 0 0,1 0 0,0-1 0,0 1 0,-1-1 0,1 1 0,0 0 1,-1 0-1,-10 28 87,0-2 239,11-27-309,0 1-1,0-1 1,0 0 0,0 0 0,0 1-1,0-1 1,0 0 0,0 0 0,0 1 0,0-1-1,0 0 1,0 0 0,1 1 0,-1-1-1,0 0 1,0 0 0,0 0 0,0 1-1,0-1 1,1 0 0,-1 0 0,0 0-1,0 1 1,0-1 0,1 0 0,-1 0-1,0 0 1,0 0 0,1 0 0,-1 0-1,0 0 1,0 0 0,1 0 0,-1 1-1,0-1 1,0 0 0,1 0 0,-1 0 0,0 0-1,0 0 1,1-1 0,-1 1 0,0 0-1,0 0 1,1 0 0,44-22 591,-26 12-721,-2 1 169,-4 1-145,1 1 1,0 0-1,0 1 1,0 0-1,0 1 1,1 1-1,0 0 0,24-2 1,-39 6 94,1 1 0,-1-1 0,1 1 0,-1-1 0,0 1-1,1-1 1,-1 1 0,0-1 0,1 1 0,-1 0 0,0-1 0,1 1 0,-1 0 0,0-1 0,0 1 0,0-1 0,0 1 0,0 0-1,0-1 1,0 1 0,0 0 0,0-1 0,0 1 0,0 0 0,0-1 0,0 1 0,-1 0 0,1-1 0,0 1 0,0-1 0,-1 2-1,-7 22 197,-4-7-182,-8 12 288,14-11-4074,6-22-2948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1.948"/>
    </inkml:context>
    <inkml:brush xml:id="br0">
      <inkml:brushProperty name="width" value="0.025" units="cm"/>
      <inkml:brushProperty name="height" value="0.025" units="cm"/>
    </inkml:brush>
  </inkml:definitions>
  <inkml:trace contextRef="#ctx0" brushRef="#br0">32 121 6598,'0'0'22993,"6"-2"-22812,-2 1-168,0 0-1,-1-1 1,1 1 0,0-1-1,0 0 1,-1 0 0,1-1-1,-1 1 1,0-1 0,1 1-1,-1-1 1,-1 0-1,1 0 1,0 0 0,-1-1-1,1 1 1,-1-1 0,0 1-1,0-1 1,-1 0-1,1 0 1,-1 0 0,1 0-1,-1 0 1,-1 0 0,1 0-1,-1 0 1,1 0 0,-1-9-1,0 12-17,0 1-1,-1-1 0,1 0 1,0 0-1,0 1 1,0-1-1,0 0 0,-1 0 1,1 1-1,0-1 0,-1 0 1,1 0-1,-1 1 1,1-1-1,-1 0 0,1 1 1,-1-1-1,1 1 1,-1-1-1,1 1 0,-1-1 1,0 1-1,1-1 0,-1 1 1,0 0-1,0-1 1,1 1-1,-1 0 0,0-1 1,0 1-1,1 0 1,-1 0-1,0 0 0,0 0 1,0 0-1,1 0 0,-1 0 1,0 0-1,0 0 1,1 0-1,-1 0 0,0 1 1,0-1-1,0 0 1,1 0-1,-1 1 0,0-1 1,1 1-1,-1-1 0,0 0 1,1 1-1,-2 0 1,-2 1-33,0 0 1,0 1-1,0-1 1,1 1-1,-1 0 0,1 0 1,-1 0-1,-2 5 1,0-1 52,2 0 1,-1 1-1,1-1 0,0 1 0,1 0 1,0 1-1,0-1 0,1 1 1,0-1-1,0 1 0,1 0 1,0-1-1,1 1 0,0 11 0,1-18 12,0 0 0,0 0 0,0 0 0,1-1 0,-1 1 0,0 0-1,1-1 1,-1 1 0,1-1 0,0 1 0,0-1 0,-1 0-1,1 0 1,0 0 0,0 0 0,0 0 0,0 0 0,0 0 0,0-1-1,1 1 1,-1-1 0,0 1 0,0-1 0,0 0 0,0 0-1,1 0 1,-1 0 0,0 0 0,3-1 0,9 0 99,0 0-1,0-1 1,17-4-1,-4-3-75,-1-1 0,44-23 0,1 0-120,-71 32 63,1 1-1,-1 0 1,1 0-1,-1 0 1,1 0-1,-1-1 1,1 1-1,-1 0 1,1 0-1,-1 0 0,1 0 1,0 0-1,-1 0 1,1 0-1,-1 0 1,1 0-1,-1 1 1,1-1-1,-1 0 1,1 0-1,-1 0 0,1 1 1,-1-1-1,1 0 1,-1 0-1,0 1 1,1-1-1,-1 0 1,1 1-1,-1-1 1,0 1-1,1-1 1,-1 1-1,0-1 0,0 0 1,1 1-1,-1-1 1,0 1-1,0-1 1,0 1-1,1-1 1,-1 1-1,0-1 1,0 1-1,0-1 0,0 1 1,0 0-1,0-1 1,0 1-1,0-1 1,0 1-1,0-1 1,-1 1-1,1-1 1,0 1-1,0 0 1,-10 49 161,5-20 52,5-29-191,0-1 0,0 1 0,1 0-1,-1-1 1,1 1 0,-1 0 0,0-1 0,1 1 0,-1 0 0,1-1-1,0 1 1,-1-1 0,1 1 0,-1-1 0,1 1 0,0-1-1,-1 0 1,1 1 0,0-1 0,-1 0 0,1 1 0,0-1 0,0 0-1,-1 0 1,1 0 0,0 0 0,0 0 0,0 0 0,-1 0 0,1 0-1,0 0 1,0 0 0,-1 0 0,1 0 0,1-1 0,32-6 358,-17-1-321,1-1 0,-2-1 1,25-17-1,12-9-112,-53 37 50,0-1 0,0 0 0,0 1-1,0-1 1,0 1 0,-1-1 0,1 0 0,0 1 0,0-1-1,0 1 1,0-1 0,0 0 0,1 1 0,-1-1 0,0 1-1,0-1 1,0 0 0,0 1 0,0-1 0,0 1 0,1-1-1,-1 0 1,0 1 0,0-1 0,0 0 0,1 1 0,-1-1-1,0 0 1,1 0 0,-1 1 0,0-1 0,1 0 0,-1 0-1,0 1 1,1-1 0,-1 0 0,0 0 0,1 0 0,-1 0-1,1 0 1,-1 1 0,0-1 0,1 0 0,-1 0 0,1 0 0,-1 0-1,0 0 1,1 0 0,-1 0 0,1 0 0,-1-1 0,0 1-1,1 0 1,-1 0 0,1 0 0,-1 0 0,0 0 0,1-1-1,-1 1 1,0 0 0,1 0 0,-1-1 0,0 1 0,1-1-1,-19 48 51,9-23-1650,9-24 1466,0 1 0,0-1 0,0 0 0,0 0 0,0 0 0,0 0 0,0 0 0,0 1 0,0-1 0,0 0 1,0 0-1,0 0 0,0 0 0,0 0 0,0 0 0,0 1 0,0-1 0,0 0 0,0 0 0,0 0 0,0 0 0,0 0 0,0 0 1,0 1-1,0-1 0,1 0 0,-1 0 0,0 0 0,0 0 0,0 0 0,0 0 0,0 0 0,0 0 0,0 0 0,1 1 1,-1-1-1,0 0 0,0 0 0,0 0 0,0 0 0,0 0 0,1 0 0,-1 0 0,0 0 0,0 0 0,0 0 0,0 0 0,0 0 1,1 0-1,-1 0 0,0 0 0,0 0 0,0 0 0,0-1 0,3 1-2041,15 0-9148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14.754"/>
    </inkml:context>
    <inkml:brush xml:id="br0">
      <inkml:brushProperty name="width" value="0.025" units="cm"/>
      <inkml:brushProperty name="height" value="0.025" units="cm"/>
    </inkml:brush>
  </inkml:definitions>
  <inkml:trace contextRef="#ctx0" brushRef="#br0">187 1 11307,'0'0'13885,"-5"8"-12967,-73 120 2766,-19 32-2627,93-151-186,2-6-4956,2-8-1265,0-2 3456,1-13-5014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2.384"/>
    </inkml:context>
    <inkml:brush xml:id="br0">
      <inkml:brushProperty name="width" value="0.025" units="cm"/>
      <inkml:brushProperty name="height" value="0.025" units="cm"/>
    </inkml:brush>
  </inkml:definitions>
  <inkml:trace contextRef="#ctx0" brushRef="#br0">170 83 5029,'0'0'9080,"5"-9"-4211,2-1-3492,-5 7-893,1-1-1,-1 1 1,0-1 0,0 1-1,0-1 1,-1 0-1,1 0 1,-1 1-1,0-1 1,0 0 0,0-5-1,-1 9-356,0-1-1,0 0 1,0 1 0,0-1-1,0 0 1,0 1 0,-1-1-1,1 0 1,0 1-1,-1-1 1,1 1 0,0-1-1,-1 1 1,1-1 0,-1 0-1,1 1 1,-1 0 0,1-1-1,-1 1 1,1-1-1,-1 1 1,1 0 0,-1-1-1,1 1 1,-1 0 0,0-1-1,1 1 1,-1 0 0,0 0-1,1 0 1,-1 0 0,0 0-1,1 0 1,-1 0-1,0 0 1,1 0 0,-1 0-1,0 0 1,1 0 0,-1 0-1,0 0 1,1 1 0,-2-1-1,-32 8 180,20-2-233,0-1 0,0 2 0,1 0 0,0 0 0,1 1 0,0 1 1,0 0-1,0 1 0,-11 12 0,23-21-73,-1-1 1,1 1-1,-1-1 0,1 1 1,-1-1-1,1 1 1,-1 0-1,1-1 0,-1 1 1,1 0-1,0-1 0,-1 1 1,1 0-1,0-1 0,0 1 1,-1 0-1,1 0 1,0 0-1,0-1 0,0 1 1,0 0-1,0 0 0,0-1 1,0 1-1,0 0 0,1 0 1,-1-1-1,0 1 1,0 0-1,1 0 0,-1-1 1,0 1-1,1 0 0,-1-1 1,1 1-1,-1 0 0,1-1 1,-1 1-1,1-1 1,-1 1-1,1-1 0,-1 1 1,1-1-1,0 1 0,-1-1 1,1 0-1,0 1 0,-1-1 1,1 0-1,0 1 1,0-1-1,-1 0 0,1 0 1,1 0-1,53 8-45,-42-7-15,11 1-328,-11-1 66,0 0 1,0 0-1,-1 1 0,1 1 1,-1 0-1,0 1 1,0 0-1,0 0 1,18 11-1,-29-14 318,0-1-1,-1 0 1,1 1-1,-1-1 1,1 1 0,0-1-1,-1 1 1,1-1-1,-1 1 1,1-1-1,-1 1 1,0-1-1,1 1 1,-1 0 0,1-1-1,-1 1 1,0 0-1,0-1 1,1 1-1,-1 0 1,0 0-1,0-1 1,0 1 0,0 0-1,0 0 1,0-1-1,0 1 1,0 0-1,0-1 1,0 1-1,0 0 1,-1 0 0,1-1-1,0 1 1,0 0-1,-1-1 1,1 1-1,-1 0 1,1-1-1,0 1 1,-1-1 0,1 1-1,-1 0 1,1-1-1,-1 1 1,0-1-1,1 0 1,-1 1-1,1-1 1,-1 1 0,0-1-1,1 0 1,-1 0-1,0 1 1,1-1-1,-2 0 1,-47 18 798,44-17-737,-22 7 250,-1-2-1,-38 4 0,14-7-2479,45-5-4116,6-5-5722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3.352"/>
    </inkml:context>
    <inkml:brush xml:id="br0">
      <inkml:brushProperty name="width" value="0.025" units="cm"/>
      <inkml:brushProperty name="height" value="0.025" units="cm"/>
    </inkml:brush>
  </inkml:definitions>
  <inkml:trace contextRef="#ctx0" brushRef="#br0">68 33 14926,'0'0'15674,"-4"11"-14927,-4 4-529,-1 4-46,0 1-1,0-1 1,2 1 0,1 1 0,0-1-1,-3 32 1,9-52-172,-1 0 0,1 1 0,0-1 0,0 1 0,0-1 0,0 1 0,0-1 0,1 0 0,-1 1 0,0-1 0,0 1 0,0-1 0,0 1 0,0-1 0,1 0 0,-1 1 0,0-1 0,0 0 0,1 1 0,-1-1 0,0 0 0,0 1 0,1-1 0,-1 0 0,0 1 0,1-1 0,-1 0 0,0 0 0,1 1 0,-1-1 0,1 0 0,-1 0 0,0 0 0,1 0 0,0 0 0,19-5 0,15-17 0,-25 13 0,0 0 0,-1 0 0,-1-1 0,1 0 0,-2 0 0,1-1 0,-1 0 0,-1 0 0,0 0 0,-1-1 0,0 0 0,0 0 0,-2-1 0,1 1 0,-2-1 0,3-25 0,-14 86 0,7-39 0,0 0 0,0-1 0,1 1 0,0 0 0,0 17 0,1-24 0,1 1 0,-1-1 0,1 0 0,-1 0 0,1 0 0,0 0 0,0 0 0,0 0 0,0 0 0,0-1 0,0 1 0,1 0 0,-1 0 0,0-1 0,1 1 0,0-1 0,-1 1 0,1-1 0,0 0 0,-1 0 0,1 1 0,0-1 0,0-1 0,0 1 0,0 0 0,0 0 0,0-1 0,0 1 0,3 0 0,2 0 0,-1 0 0,1 0 0,-1 0 0,1-1 0,-1 0 0,1 0 0,-1 0 0,1-1 0,-1 0 0,1 0 0,-1-1 0,0 0 0,0 0 0,0-1 0,0 1 0,0-1 0,0 0 0,-1-1 0,1 1 0,-1-1 0,0 0 0,0-1 0,0 1 0,-1-1 0,0 0 0,0 0 0,0-1 0,0 1 0,-1-1 0,0 1 0,0-1 0,0 0 0,-1 0 0,0-1 0,2-7 0,-30 46 0,19-22 0,5-7 0,-1 1 0,1-1 0,0 0 0,0 0 0,1 1 0,-1-1 0,1 1 0,0 0 0,0-1 0,0 1 0,0 0 0,0 0 0,1 5 0,0-8 0,1 0 0,0-1 0,0 1 0,0 0 0,0 0 0,0 0 0,0-1 0,0 1 0,0 0 0,0-1 0,0 1 0,0-1 0,0 1 0,0-1 0,1 0 0,-1 1 0,0-1 0,0 0 0,2 0 0,32 6 0,-26-5 0,126 16 0,-140-20 0,1-1 0,0 0 0,0 0 0,0-1 0,0 1 0,1-1 0,-1 0 0,1 0 0,1 0 0,-1 0 0,1 0 0,-3-7 0,-21-68 0,26 79 0,0 1-1,-1 0 1,1-1-1,0 1 1,0-1 0,0 1-1,0-1 1,0 1-1,0-1 1,0 1 0,0-1-1,0 1 1,0-1-1,0 1 1,1 0 0,-1-1-1,0 1 1,0-1 0,0 1-1,0-1 1,1 1-1,-1 0 1,0-1 0,1 1-1,-1 0 1,0-1-1,0 1 1,1 0 0,-1-1-1,1 1 1,-1 0-1,0 0 1,1-1 0,-1 1-1,1 0 1,-1 0-1,0 0 1,1-1 0,-1 1-1,1 0 1,-1 0-1,1 0 1,-1 0 0,1 0-1,-1 0 1,1 0-1,-1 0 1,1 0 0,-1 0-1,0 0 1,1 1-1,-1-1 1,1 0 0,-1 0-1,1 0 1,-1 0 0,1 1-1,40 13-371,-23-8-253,22-1-4200,2-6-4315,-13-1 391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3.740"/>
    </inkml:context>
    <inkml:brush xml:id="br0">
      <inkml:brushProperty name="width" value="0.025" units="cm"/>
      <inkml:brushProperty name="height" value="0.025" units="cm"/>
    </inkml:brush>
  </inkml:definitions>
  <inkml:trace contextRef="#ctx0" brushRef="#br0">124 0 13485,'0'0'11435,"-10"14"-9967,-7 12-497,0 1 1,2 1-1,1 1 1,2 0 0,-10 32-1,17-45-902,2-1 0,0 1-1,1 0 1,0-1 0,1 1 0,1 0-1,1 17 1,0-31-69,-1-1 0,0 1 0,1 0 0,-1-1 0,1 1 0,0-1 0,-1 1 0,1-1 0,0 1 0,0-1 0,0 1 0,0-1 0,0 0 0,0 0 0,0 1 0,1-1 0,-1 0 0,0 0 0,1 0 0,-1 0 0,0-1 0,1 1 0,-1 0 0,1 0 0,0-1 0,-1 1 0,1-1 0,-1 0 0,1 1 0,0-1 0,-1 0 0,1 0 0,0 0 0,0 0 0,-1 0 0,1 0 0,-1-1 0,1 1 0,2-2 0,3 1 0,-1-1 0,1 0 0,-1 0 0,0-1 0,0 0 0,0 0 0,-1 0 0,10-8 0,0-3 0,-1-1 0,-1 0 0,0-1 0,-2 0 0,1-1 0,15-32 0,-32 58 0,-3 7 0,0 0 0,1 0 0,1 1 0,0 0 0,2 0 0,-6 34 0,11-50-164,-1-1 0,1 1 0,0 0-1,0 0 1,-1-1 0,1 1 0,0-1 0,0 1 0,0-1-1,0 1 1,0-1 0,0 1 0,0-1 0,0 0 0,0 0 0,0 1-1,0-1 1,0 0 0,0 0 0,0 0 0,0 0 0,0 0-1,0 0 1,0-1 0,0 1 0,0 0 0,0 0 0,0-1 0,2 0-1,35-9-7562,-16-4 1161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4.694"/>
    </inkml:context>
    <inkml:brush xml:id="br0">
      <inkml:brushProperty name="width" value="0.025" units="cm"/>
      <inkml:brushProperty name="height" value="0.025" units="cm"/>
    </inkml:brush>
  </inkml:definitions>
  <inkml:trace contextRef="#ctx0" brushRef="#br0">144 321 13581,'0'0'9187,"-11"5"-6475,-4 2-1815,0 0 0,1 2 0,-20 14 0,29-20-692,1 0-1,0 1 1,0-1 0,0 1-1,0 0 1,1 0-1,0 0 1,0 1 0,0-1-1,0 1 1,0 0-1,1 0 1,0-1 0,0 2-1,1-1 1,-1 0-1,-1 9 1,3-13-204,0 0-1,0 0 1,0 0-1,0-1 1,0 1-1,1 0 1,-1 0-1,0 0 1,0 0-1,1-1 1,-1 1-1,0 0 1,1 0-1,-1 0 1,0-1 0,1 1-1,-1 0 1,1-1-1,0 1 1,-1 0-1,1-1 1,-1 1-1,1-1 1,0 1-1,-1-1 1,1 1-1,0-1 1,0 1-1,0-1 1,31 1 3,-25-2-5,1-1 1,0-1-1,-1 1 0,0-1 1,14-7-1,-8 1-50,-2-1 0,1 0 0,-1 0 0,-1-1 1,0 0-1,0-1 0,-1 0 0,-1-1 0,0 0 0,-1 0 0,0-1 0,-1 1 0,0-2 1,5-20-1,-21 58-488,-17 47 699,25-65-96,1-1 1,0 1-1,0 0 1,0 0-1,0-1 0,1 1 1,0 0-1,0 0 1,0 0-1,0-1 1,1 1-1,0 0 0,1 5 1,0-8-58,0 0 0,-1-1 0,1 1 0,0 0 0,0 0 0,0-1 0,0 1 0,0-1-1,1 1 1,-1-1 0,0 0 0,1 0 0,-1 0 0,0-1 0,1 1 0,0 0 0,-1-1 0,1 1 0,-1-1 0,1 0 0,-1 0 0,1 0 0,-1 0 0,1-1 0,0 1 0,2-1 0,6-1 3,0 0 1,0 0-1,-1-1 1,20-8-1,-8 0-37,0-1 0,-1-1 0,-1-1 0,0 0 1,-1-2-1,30-31 0,-39 36 12,-1 1 0,0-1-1,-1-1 1,0 0 0,0 0 0,-2 0 0,0-1 0,0 0-1,-1 0 1,0-1 0,-2 1 0,1-1 0,1-16 0,-5 29 12,0 0 1,1 0 0,-1 0-1,0 0 1,0 0 0,1 0-1,-1 0 1,0 0-1,0 0 1,0 0 0,0 0-1,-1 0 1,1 0 0,0 0-1,0 0 1,0 0 0,-1 0-1,1 0 1,-1 0 0,1 0-1,-1 0 1,1 1 0,-1-1-1,1 0 1,-1 0 0,0 0-1,1 1 1,-1-1 0,0 0-1,0 1 1,1-1-1,-1 1 1,0-1 0,0 1-1,0-1 1,0 1 0,0-1-1,0 1 1,0 0 0,0 0-1,0-1 1,0 1 0,0 0-1,0 0 1,0 0 0,0 0-1,0 0 1,0 0 0,0 1-1,0-1 1,0 0 0,0 0-1,-2 1 1,-3 2-13,0-1 0,0 1 1,0 1-1,0-1 0,0 1 1,-9 7-1,3 0 54,1 0 1,0 1-1,0 0 1,1 0-1,1 1 0,0 1 1,-8 16-1,13-21-13,-1 1 1,2-1-1,-1 1 0,1 0 0,1 0 1,0 0-1,0 1 0,1-1 0,0 1 1,1-1-1,2 21 0,-2-28-26,1 0 0,0-1 0,0 1 0,0 0 0,0-1 0,0 1 0,0-1 0,1 1 0,-1-1 0,1 0 0,0 0 0,0 1 0,0-1 0,0 0 0,0-1 0,0 1 0,0 0 0,0-1 0,1 1 0,-1-1 0,1 1 0,-1-1 0,1 0 0,0 0 0,-1-1 0,1 1 0,0 0 0,-1-1 0,1 0 0,0 1 0,0-1 0,0 0 0,-1 0 0,1-1 0,5 0 0,3-1 0,0 1 0,-1-2 0,1 1 0,-1-1 0,0-1 0,1 0 0,-2 0 0,12-8 0,12-13 0,-1-1 0,-2-2 0,-1-1 0,-1-1 0,-1-2 0,-2 0 0,38-65 0,-60 92 0,-1 0 0,1 0 0,-1 0 0,0 0 0,0-1 0,0 1 0,-1 0 0,0-1 0,0 1 0,0-1 0,0-7 0,-1 13 0,0-1 0,0 1 0,0-1 0,0 1 0,-1-1 0,1 1 0,0 0 0,0-1 0,0 1 0,0-1 0,0 1 0,-1 0 0,1-1 0,0 1 0,0-1 0,0 1 0,-1 0 0,1-1 0,0 1 0,-1 0 0,1 0 0,0-1 0,-1 1 0,1 0 0,0 0 0,-1-1 0,1 1 0,-1 0 0,1 0 0,0 0 0,-1 0 0,1-1 0,-1 1 0,-20 2 0,-16 16 0,28-10 0,1 0 0,1 1 0,-1 0 0,2 0 0,-1 1 0,1 0 0,0 0 0,1 0 0,1 1 0,-1 0 0,2 0 0,-1 0 0,-1 16 0,1-7 0,1 0 0,2 1 0,0-1 0,1 1 0,1-1 0,6 37 0,-6-52 0,1 0 0,-1 1 0,1-1 0,0 0 0,0 0 0,0-1 0,1 1 0,0 0 0,0-1 0,0 0 0,4 5 0,-5-7 0,0 0 0,0 0 0,1 0 0,-1-1 0,1 1 0,-1-1 0,1 1 0,-1-1 0,1 0 0,0 0 0,0 0 0,-1 0 0,1 0 0,0-1 0,0 1 0,0-1 0,0 0 0,0 0 0,0 0 0,6-1 0,-8 0 0,0 0 0,1 1 0,-1-1 0,0 0 0,0-1 0,0 1 0,0 0 0,0 0 0,0 0 0,0-1 0,0 1 0,0 0 0,0-1 0,-1 1 0,1-1 0,0 1 0,-1-1 0,0 1 0,1-1 0,-1 1 0,0-1 0,0 1 0,0-1 0,0 0 0,0-2 0,-3-44 0,-3 35-12,0 0 0,-1 0 0,-1 1-1,0 0 1,0 0 0,-1 1 0,-1 0 0,0 0 0,0 1 0,-23-16 0,72 24 145,12 3-1036,-33 1-389,1-1 0,-1-1 1,1-1-1,-1-1 0,23-4 0,-23-1-6229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5.984"/>
    </inkml:context>
    <inkml:brush xml:id="br0">
      <inkml:brushProperty name="width" value="0.025" units="cm"/>
      <inkml:brushProperty name="height" value="0.025" units="cm"/>
    </inkml:brush>
  </inkml:definitions>
  <inkml:trace contextRef="#ctx0" brushRef="#br0">51 26 9545,'21'-25'10315,"-21"25"-10173,0 0 1,0 0-1,1 1 1,-1-1-1,0 0 1,0 0 0,1 1-1,-1-1 1,0 0-1,0 1 1,0-1-1,0 0 1,0 1-1,0-1 1,0 0 0,1 1-1,-1-1 1,0 0-1,0 1 1,0-1-1,0 0 1,0 1-1,0-1 1,0 0 0,-1 1-1,1-1 1,0 0-1,0 1 1,0-1-1,0 0 1,0 0-1,0 1 1,-1-1-1,1 0 1,0 1 0,0-1-1,0 0 1,-1 1-1,-22 60 2174,21-56-2409,-5 11 359,0 0 195,0 0 1,1 0-1,1 0 1,0 1 0,2 0-1,-4 24 1,7-40-442,0-1 1,0 0 0,0 0-1,0 1 1,0-1 0,1 0-1,-1 0 1,0 1-1,0-1 1,0 0 0,0 1-1,0-1 1,0 0-1,0 0 1,1 0 0,-1 1-1,0-1 1,0 0 0,0 0-1,1 1 1,-1-1-1,0 0 1,0 0 0,0 0-1,1 0 1,-1 1 0,0-1-1,0 0 1,1 0-1,-1 0 1,0 0 0,0 0-1,1 0 1,-1 0-1,0 0 1,1 0 0,-1 0-1,0 0 1,0 0 0,1 0-1,16-4 423,12-12-146,-12 1-291,-1-1 0,0-1 1,-1 0-1,-1-1 0,-1-1 0,14-24 0,-24 73-6,-6 8 0,1-28 0,1 0 0,0 0 0,1 0 0,0-1 0,1 1 0,0 0 0,5 19 0,-6-27 0,1-1 0,0 1 0,0-1 0,0 0 0,0 1 0,0-1 0,1 0 0,-1 0 0,0 0 0,0 0 0,1 0 0,-1 0 0,1 0 0,-1 0 0,1 0 0,-1-1 0,1 1 0,0 0 0,-1-1 0,1 0 0,0 1 0,-1-1 0,1 0 0,0 0 0,-1 0 0,1 0 0,0 0 0,0 0 0,-1-1 0,1 1 0,0 0 0,1-2 0,2 1 0,1-1 0,0 1 0,-1-2 0,0 1 0,1 0 0,-1-1 0,0 0 0,5-5 0,3-4 0,-1 0 0,-1-1 0,0-1 0,-1 0 0,0 0 0,-1-1 0,-1 0 0,0-1 0,-1 0 0,-1 0 0,0 0 0,5-32 0,-24 108 0,7-41 0,1 0 0,1 1 0,1 0 0,0 0 0,2 0 0,2 36 0,-1-55-8,-1-1 0,1 0-1,0 1 1,0-1 0,1 0 0,-1 1-1,0-1 1,0 0 0,0 1 0,0-1 0,0 0-1,0 1 1,0-1 0,0 0 0,1 1 0,-1-1-1,0 0 1,0 0 0,0 1 0,1-1-1,-1 0 1,0 0 0,0 1 0,1-1 0,-1 0-1,0 0 1,1 0 0,-1 1 0,0-1-1,1 0 1,-1 0 0,0 0 0,1 0 0,-1 0-1,0 0 1,1 0 0,0 0 0,12-8-917,7-20-2691,-11-1-2512,0-6-3134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6.323"/>
    </inkml:context>
    <inkml:brush xml:id="br0">
      <inkml:brushProperty name="width" value="0.025" units="cm"/>
      <inkml:brushProperty name="height" value="0.025" units="cm"/>
    </inkml:brush>
  </inkml:definitions>
  <inkml:trace contextRef="#ctx0" brushRef="#br0">1 0 17553,'0'0'6406,"10"52"-5638,8-41-511,7 0-193,4-1-1057,-1-2-2595,2-2-1312,2-1-4581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6.697"/>
    </inkml:context>
    <inkml:brush xml:id="br0">
      <inkml:brushProperty name="width" value="0.025" units="cm"/>
      <inkml:brushProperty name="height" value="0.025" units="cm"/>
    </inkml:brush>
  </inkml:definitions>
  <inkml:trace contextRef="#ctx0" brushRef="#br0">181 1 7655,'0'0'16309,"-12"3"-14467,-69 21 1022,71-21-2501,1 1-1,-1 0 1,1 1 0,0 0-1,0 0 1,1 1 0,-13 11-1,20-17-362,1 0 0,0 1-1,0-1 1,0 0 0,0 0-1,-1 0 1,1 0 0,0 0 0,0 1-1,0-1 1,0 0 0,0 0-1,0 0 1,-1 0 0,1 1 0,0-1-1,0 0 1,0 0 0,0 0-1,0 1 1,0-1 0,0 0 0,0 0-1,0 0 1,0 1 0,0-1-1,0 0 1,0 0 0,0 1 0,0-1-1,0 0 1,0 0 0,0 0-1,0 1 1,1-1 0,-1 0 0,0 0-1,0 0 1,0 0 0,0 1-1,0-1 1,0 0 0,1 0 0,-1 0-1,0 0 1,14 4-35,27-3-459,-33-1 134,16-1-813,-10-1 657,-1 2-1,1 0 1,0 1-1,23 3 1,-35-3 524,0-1 0,-1 0 0,1 1 0,0-1 0,-1 1 0,1 0 0,0 0 0,-1-1 0,1 1 0,-1 0 0,1 0 0,-1 0 0,0 0 0,1 1 0,-1-1 0,0 0 0,0 1 0,0-1 0,0 0 0,0 1 0,0-1 0,0 1 0,-1 0 0,1-1 0,0 1 0,-1 0 0,1-1 0,-1 1 0,0 0 0,0-1 0,1 1 0,-1 0 0,0 0 0,0 0 0,-1-1 0,1 1 0,0 0 0,-1-1 0,1 1 0,-1 0 0,1-1 0,-1 1 0,0 0 0,-1 1 0,-3 5 281,0 0 0,0 0 0,-1 0 0,-1-1 0,1 0 0,-1 0 1,0-1-1,-1 1 0,0-2 0,1 1 0,-2-1 0,1 0 0,-1-1 0,0 0 1,1 0-1,-2-1 0,1 0 0,-18 3 0,26-6-350,0 0-1,1 0 1,-1 0 0,0 0-1,1 0 1,-1 0 0,0-1 0,1 1-1,-1 0 1,0 0 0,1 0-1,-1-1 1,0 1 0,1 0-1,-1-1 1,1 1 0,-1 0 0,1-1-1,-1 1 1,1-1 0,-1 1-1,1-1 1,-1 1 0,1-1-1,0 1 1,-1-1 0,1 1-1,0-1 1,-1 1 0,1-2 0,0-25-4559,20-25-6279,-3 22 740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7.022"/>
    </inkml:context>
    <inkml:brush xml:id="br0">
      <inkml:brushProperty name="width" value="0.025" units="cm"/>
      <inkml:brushProperty name="height" value="0.025" units="cm"/>
    </inkml:brush>
  </inkml:definitions>
  <inkml:trace contextRef="#ctx0" brushRef="#br0">144 0 9641,'0'0'20612,"-10"1"-20047,1 0-453,0 0 0,0 0 0,1 1 0,-1 1 0,0 0 0,-11 5 0,16-7-59,0 1-1,0 1 0,0-1 0,0 0 1,0 1-1,1 0 0,-1 0 0,1 0 1,0 0-1,0 0 0,0 1 0,0 0 1,0-1-1,1 1 0,0 0 0,0 0 1,-3 7-1,5-10-46,0 0 0,0 0 0,0 0 1,0-1-1,1 1 0,-1 0 0,0 0 0,0-1 1,1 1-1,-1 0 0,0-1 0,1 1 1,-1 0-1,1-1 0,-1 1 0,1 0 0,-1-1 1,1 1-1,-1-1 0,1 1 0,0-1 0,-1 1 1,1-1-1,0 1 0,-1-1 0,1 0 0,0 1 1,-1-1-1,1 0 0,0 0 0,0 0 0,0 1 1,-1-1-1,3 0 0,38 7-37,-25-5-107,-4 2-277,0-1 1,0 2-1,-1-1 1,0 2-1,1-1 1,11 10-1,-20-13 365,-1-1-1,0 1 1,0 0 0,0 0 0,0 0 0,0 0-1,0 0 1,-1 1 0,1-1 0,-1 0-1,1 1 1,-1-1 0,0 1 0,1 3 0,-2-4 87,1 0 1,-1 0 0,-1 0 0,1 0-1,0 0 1,0 0 0,-1 0 0,1 0-1,-1 0 1,0 0 0,1 0 0,-1 0 0,0-1-1,0 1 1,0 0 0,0 0 0,-1-1-1,1 1 1,0-1 0,-1 1 0,1-1-1,-4 3 1,0 0 160,-1 0-1,1 0 1,-1 0-1,0-1 1,0 0-1,0 0 1,-1 0-1,1-1 1,0 0-1,-1 0 1,0-1-1,1 0 1,-1 0-1,-12 0 1,18-1-335,0-1 0,0 1 0,0-1 0,0 1 0,0-1 0,0 0 0,0 0 0,0 1 0,1-1 0,-1 0 0,0 0 0,0 0 0,1 0 0,-1 0 0,0 0 0,1 0-1,-1 0 1,1 0 0,-1 0 0,1 0 0,0 0 0,0 0 0,-1 0 0,1 0 0,0-1 0,0 1 0,0 0 0,0 0 0,0 0 0,0 0 0,0 0 0,1-1 0,-1-1 0,7-43-8310,4 16-35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7.394"/>
    </inkml:context>
    <inkml:brush xml:id="br0">
      <inkml:brushProperty name="width" value="0.025" units="cm"/>
      <inkml:brushProperty name="height" value="0.025" units="cm"/>
    </inkml:brush>
  </inkml:definitions>
  <inkml:trace contextRef="#ctx0" brushRef="#br0">3 107 13229,'0'0'3608,"11"4"-410,5 2-1425,1-1-1,0-1 1,30 4 0,-40-7-1421,-1-1 1,1 0-1,0 0 1,0 0 0,-1-1-1,1 0 1,-1 0-1,1-1 1,-1 0-1,1 0 1,-1 0 0,0-1-1,0 0 1,0 0-1,7-5 1,-7 3-353,-1 0 0,1-1 0,-1 1 0,0-1 0,0 0 0,0-1 0,-1 1 0,4-9 0,-7 14 0,0 0 0,-1-1 0,1 1 0,-1-1 0,0 1 0,1 0 0,-1-1 0,0 1 0,0-1 0,0 1 0,0-1 0,0 1 0,0-1 0,0 1 0,0-1 0,-1 1 0,1 0 0,0-1 0,-2-1 0,1 2 0,0-1 0,0 1 0,-1 0 0,1 0 0,-1-1 0,1 1 0,-1 0 0,1 0 0,-1 1 0,0-1 0,1 0 0,-1 1 0,0-1 0,0 1 0,1-1 0,-1 1 0,0 0 0,0-1 0,-3 1 0,-5 1 0,1-1 0,-1 1 0,1 0 0,-1 1 0,1 0 0,0 1 0,0 0 0,0 0 0,0 1 0,0 0 0,1 1 0,0-1 0,-9 8 0,8-6 0,0 1 0,0 0 0,1 1 0,0 0 0,0 0 0,1 1 0,0-1 0,0 2 0,1-1 0,-9 20 0,13-26-2,1 0 0,0-1 1,0 1-1,0 0 0,1 0 0,-1 0 0,1 0 0,-1 0 1,1 0-1,0 0 0,0 0 0,0 0 0,1 0 1,-1 0-1,1 0 0,-1 0 0,1 0 0,0-1 0,0 1 1,1 0-1,1 3 0,-1-3-14,1 0 1,0 0-1,0-1 0,0 1 0,0 0 1,0-1-1,1 0 0,-1 0 0,1 0 1,0 0-1,-1-1 0,1 1 0,7 1 1,4 0-183,0 0 0,1-1 1,-1-1-1,1-1 0,-1 0 1,0 0-1,20-5 0,-1-8-4669,-15-2-1914,-2-6-7595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7.749"/>
    </inkml:context>
    <inkml:brush xml:id="br0">
      <inkml:brushProperty name="width" value="0.025" units="cm"/>
      <inkml:brushProperty name="height" value="0.025" units="cm"/>
    </inkml:brush>
  </inkml:definitions>
  <inkml:trace contextRef="#ctx0" brushRef="#br0">0 66 18706,'0'0'8199,"64"-30"-7398,-18 23 288,13 1-800,8 3-225,1-1-1250,-2-1-4547,-3-5-12268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15.129"/>
    </inkml:context>
    <inkml:brush xml:id="br0">
      <inkml:brushProperty name="width" value="0.025" units="cm"/>
      <inkml:brushProperty name="height" value="0.025" units="cm"/>
    </inkml:brush>
  </inkml:definitions>
  <inkml:trace contextRef="#ctx0" brushRef="#br0">96 1 16688,'0'0'1398,"-10"10"444,-1 1-1117,1 1 0,0 0 0,1 1-1,-11 20 1,16-25-344,0 0 0,1-1-1,0 1 1,0 0 0,1 1 0,0-1-1,0 0 1,1 1 0,0-1-1,1 1 1,0-1 0,1 10 0,-1-17-332,0 1 0,1 0 0,-1 0 0,1 0 0,-1 0 0,1-1 0,0 1 0,0 0 0,0-1 0,0 1 0,0-1 0,0 1 0,0-1 0,0 1 0,1-1 0,-1 0 0,0 1 0,1-1 0,0 0 0,-1 0 0,1 0 0,-1 0 0,1-1 0,0 1 0,0 0 1,-1-1-1,1 1 0,0-1 0,0 1 0,0-1 0,0 0 0,0 0 0,-1 0 0,1 0 0,0 0 0,0 0 0,0-1 0,0 1 0,0-1 0,-1 1 0,4-2 0,2 0 49,0 0 0,-1-1 0,1 1 1,-1-1-1,0 0 0,0-1 0,0 1 0,0-1 0,-1 0 0,7-7 1,-7 6-58,-2-1 1,1 0-1,-1 1 1,1-1-1,-2 0 1,1-1-1,-1 1 1,0 0-1,0-1 1,0 1 0,0-9-1,-2 14-55,0-1-1,1 0 0,-1 1 1,0-1-1,0 0 1,0 0-1,-1 1 0,1-1 1,0 0-1,-1 1 1,1-1-1,-1 0 1,1 1-1,-1-1 0,0 1 1,0-1-1,1 1 1,-1-1-1,0 1 0,-1 0 1,1-1-1,0 1 1,0 0-1,0 0 1,-1 0-1,1 0 0,-1 0 1,1 0-1,-1 0 1,1 0-1,-1 1 1,1-1-1,-1 1 0,0-1 1,1 1-1,-1-1 1,0 1-1,1 0 0,-1 0 1,0 0-1,0 0 1,1 0-1,-1 0 1,0 0-1,1 1 0,-3 0 1,1-1-115,0 1 0,0 0 0,0 0 0,0 0 0,0 0 0,0 1 0,1-1 0,-1 1 0,0 0 0,1 0 0,-1 0 0,1 0 1,0 0-1,-1 0 0,1 1 0,0-1 0,0 1 0,1 0 0,-1-1 0,1 1 0,-1 0 0,1 0 0,0 0 0,0 0 0,0 0 0,-1 4 0,-1 6-2203,1 0-1,0 0 0,1 1 0,1 25 1,1-16-3023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8.512"/>
    </inkml:context>
    <inkml:brush xml:id="br0">
      <inkml:brushProperty name="width" value="0.025" units="cm"/>
      <inkml:brushProperty name="height" value="0.025" units="cm"/>
    </inkml:brush>
  </inkml:definitions>
  <inkml:trace contextRef="#ctx0" brushRef="#br0">2 3 15471,'0'0'4794,"0"9"-3839,-1 137 1960,0 123-940,1-262-1777,0 0 0,1 0 0,0 0 0,0 0-1,1 0 1,4 11 0,-6-17-135,1 0 1,-1 0-1,1 0 0,-1 0 1,1 0-1,0 0 0,-1 0 1,1 0-1,0 0 0,0-1 0,0 1 1,0 0-1,0-1 0,0 1 1,0 0-1,0-1 0,0 1 1,0-1-1,2 1 0,-2-1 29,1 0 0,0 0 0,0 0-1,0 0 1,0-1 0,-1 1 0,1-1 0,0 1 0,0-1-1,-1 1 1,1-1 0,0 0 0,-1 0 0,1 0-1,0 0 1,1-2 0,13-10 211,-1 0 0,0-2-1,-1 1 1,-1-2 0,12-17 0,55-90-182,-74 113-62,13-22-223,-1-1 0,-2-1 0,-1-1 1,-2 0-1,12-48 0,-24 81-820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8.841"/>
    </inkml:context>
    <inkml:brush xml:id="br0">
      <inkml:brushProperty name="width" value="0.025" units="cm"/>
      <inkml:brushProperty name="height" value="0.025" units="cm"/>
    </inkml:brush>
  </inkml:definitions>
  <inkml:trace contextRef="#ctx0" brushRef="#br0">28 1 12236,'0'0'2498,"-19"69"289,12-34 127,5-3-1088,2 0-513,0-5-288,0-1-576,10-7-289,6-7-96,6-11-448,9-1-866,-2-10-1312,4-13-2531,-4-6-8776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9.414"/>
    </inkml:context>
    <inkml:brush xml:id="br0">
      <inkml:brushProperty name="width" value="0.025" units="cm"/>
      <inkml:brushProperty name="height" value="0.025" units="cm"/>
    </inkml:brush>
  </inkml:definitions>
  <inkml:trace contextRef="#ctx0" brushRef="#br0">174 11 10730,'0'0'9839,"-10"0"-8296,3 0-1288,1 0 1,-1 0 0,1 0 0,-1 1 0,1 0 0,0 1 0,-1-1 0,1 1 0,0 0 0,0 1 0,0-1-1,0 1 1,0 0 0,1 1 0,-10 6 0,10-6-95,0 0 0,1 1 0,-1-1 0,1 1-1,0 0 1,0 0 0,0 0 0,1 1 0,-1-1 0,1 1 0,1 0-1,-1-1 1,1 2 0,-2 6 0,4-12-154,0-1 0,0 1 0,0-1 0,0 1 0,0-1 0,0 1 0,0-1 0,0 0 0,1 1 0,-1-1 0,0 1 0,0-1 0,0 1 0,0-1 0,1 1 0,-1-1 1,0 0-1,1 1 0,-1-1 0,0 0 0,1 1 0,-1-1 0,0 0 0,1 1 0,-1-1 0,0 0 0,1 0 0,-1 1 0,1-1 0,-1 0 0,1 0 0,-1 0 0,1 0 0,-1 1 0,24-2 244,20-14 58,-24 2-267,-1-2 0,0 0 0,19-22-1,6-4-5,-44 41-41,0-1-1,0 1 1,1 0 0,-1-1-1,0 1 1,0 0 0,1-1-1,-1 1 1,0 0 0,1 0-1,-1-1 1,0 1 0,1 0-1,-1 0 1,0 0 0,1-1-1,-1 1 1,0 0 0,1 0-1,-1 0 1,1 0 0,-1 0-1,0 0 1,1 0 0,-1 0-1,1 0 1,-1 0 0,0 0-1,1 0 1,-1 0 0,1 0-1,-1 0 1,0 0 0,1 1-1,-1-1 1,0 0 0,1 0-1,-1 0 1,0 1 0,1-1-1,0 1 1,3 20-120,-10 32 191,-8 3 153,9-45 17,2 1-1,0 0 1,0 0-1,1 1 1,0-1-1,1 0 1,1 14-1,0-26-215,1 1 0,-1-1 0,1 0-1,-1 1 1,0-1 0,1 0 0,-1 1-1,1-1 1,-1 0 0,1 0 0,-1 1-1,1-1 1,-1 0 0,1 0-1,-1 0 1,1 0 0,-1 0 0,1 0-1,-1 1 1,1-1 0,-1 0 0,1-1-1,-1 1 1,1 0 0,-1 0 0,1 0-1,-1 0 1,1 0 0,-1 0 0,1-1-1,-1 1 1,1 0 0,-1 0 0,1-1-1,-1 1 1,1-1 0,19-9 392,5-10-367,-2-1 0,0-1 0,34-44 0,-21 24-49,-36 42 4,0 0-1,0 0 1,0 0-1,0 0 1,1-1 0,-1 1-1,0 0 1,0 0-1,0 0 1,0 0 0,0 0-1,0 0 1,0 0 0,1 0-1,-1 0 1,0 0-1,0 0 1,0 0 0,0 0-1,0 0 1,0 0-1,1 0 1,-1 0 0,0 0-1,0 0 1,0 0-1,0 0 1,0 0 0,0 0-1,1 0 1,-1 0 0,0 0-1,0 0 1,0 0-1,0 0 1,0 0 0,0 0-1,0 1 1,0-1-1,1 0 1,-1 0 0,0 0-1,0 0 1,0 0 0,0 0-1,0 0 1,0 0-1,0 1 1,0-1 0,0 0-1,0 0 1,0 0-1,0 0 1,0 0 0,0 0-1,0 0 1,0 1-1,0-1 1,0 0 0,0 0-1,0 0 1,0 0 0,0 0-1,0 0 1,0 1-1,1 16-54,-3 19-19,-1-14 98,9-16 21,23-22 36,-20 10-76,16-12-5,-17 11 0,1 0 0,-1 1 0,1 1 0,0-1 0,0 2 0,0-1 0,1 1 0,12-3 0,-21 7 0,-1 1 0,1 0 0,0-1 0,-1 1 0,1 0 0,-1 0 0,1-1 0,-1 1 0,1 0 0,-1 0 0,0 0 0,1 0 0,-1 0 0,0 0 0,0 0 0,0 0 0,0 0 0,1 0 0,-1 0 0,0 0 0,-1-1 0,1 1 0,0 0 0,0 1 0,-2 29 0,0-20-52,0-1-1,-1 1 1,0-1-1,-1 0 1,-8 17-1,20-31-12215,-1-1 4127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3:59.960"/>
    </inkml:context>
    <inkml:brush xml:id="br0">
      <inkml:brushProperty name="width" value="0.025" units="cm"/>
      <inkml:brushProperty name="height" value="0.025" units="cm"/>
    </inkml:brush>
  </inkml:definitions>
  <inkml:trace contextRef="#ctx0" brushRef="#br0">66 1 12524,'0'0'11595,"-3"9"-10229,-9 23-274,1-6-37,1 1 1,2 0-1,0 0 1,-6 48-1,14-75-1042,1 1 0,-1-1 0,0 0 0,0 1 0,0-1 0,0 0 0,1 1 0,-1-1 0,0 0 0,0 0 0,1 1 0,-1-1 0,0 0 0,1 0 0,-1 1 0,0-1 1,0 0-1,1 0 0,-1 0 0,0 0 0,1 0 0,-1 0 0,0 1 0,1-1 0,-1 0 0,1 0 0,-1 0 0,0 0 0,1 0 0,-1 0 0,0 0 0,1 0 0,-1-1 0,0 1 0,1 0 0,-1 0 0,0 0 0,1 0 0,-1 0 0,0 0 0,1-1 0,-1 1 0,0 0 0,1 0 0,-1-1 0,0 1 0,0 0 0,1 0 0,-1-1 0,0 0 0,19-11 193,19-27-374,56-73 0,-79 92-24,-24 63-294,-35 50 1458,77-117-887,-6-4-85,-12 12 0,0 1 0,0 0 0,26-16 0,-41 31 0,1 1 0,-1-1 0,1 1 0,-1 0 0,1-1 0,-1 1 0,1 0 0,-1-1 0,0 1 0,0 0 0,1-1 0,-1 1 0,0 0 0,0 0 0,0 0 0,1-1 0,-1 1 0,0 0 0,0 0 0,0 0 0,-1-1 0,1 1 0,0 0 0,0 0 0,-1 1 0,0 26 0,-3-12 0,0-1 0,0 1 0,-1-1 0,-10 19 0,25-54-2445,10-19-10591,-9 16-3161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4:00.615"/>
    </inkml:context>
    <inkml:brush xml:id="br0">
      <inkml:brushProperty name="width" value="0.025" units="cm"/>
      <inkml:brushProperty name="height" value="0.025" units="cm"/>
    </inkml:brush>
  </inkml:definitions>
  <inkml:trace contextRef="#ctx0" brushRef="#br0">0 107 12011,'0'0'18936,"10"3"-18760,-6-2-162,0 0 1,0 0-1,0 0 1,0-1-1,0 0 0,0 1 1,0-1-1,0-1 1,0 1-1,0-1 1,0 1-1,0-1 1,0 0-1,0-1 0,0 1 1,0-1-1,0 0 1,-1 0-1,1 0 1,-1 0-1,1 0 1,-1-1-1,0 1 0,0-1 1,0 0-1,0 0 1,-1 0-1,1-1 1,-1 1-1,0-1 1,0 1-1,0-1 0,2-6 1,-2 5 10,0 1 1,0 0-1,0-1 1,-1 0-1,0 1 1,0-1-1,0 0 1,0-7-1,-2 12-28,1 0-1,0 0 0,-1-1 1,1 1-1,-1 0 0,1 0 1,0 0-1,-1 0 0,1 0 1,-1 0-1,1 0 0,0 0 0,-1 0 1,1 0-1,-1 0 0,1 0 1,0 0-1,-1 0 0,1 1 1,-1-1-1,1 0 0,0 0 1,-1 0-1,1 0 0,0 1 0,-1-1 1,1 0-1,0 0 0,-1 1 1,1-1-1,0 0 0,0 1 1,-1-1-1,1 0 0,0 1 1,-15 11-51,-45 72 138,55-76 15,1 0 1,0 0-1,0 1 1,1-1-1,0 1 0,0 0 1,1 0-1,0 0 1,-1 11-1,3-19-98,0-1 0,0 1 0,0 0 0,0 0 0,0-1 0,0 1 0,0 0 0,1 0-1,-1-1 1,0 1 0,0 0 0,0-1 0,1 1 0,-1 0 0,1 0 0,-1-1 0,0 1 0,1-1 0,-1 1 0,1 0 0,-1-1 0,1 1 0,-1-1 0,1 1 0,0-1-1,-1 0 1,1 1 0,0-1 0,-1 0 0,1 1 0,0-1 0,-1 0 0,2 1 0,31-5 7,29-23-16,-15-3 8,-33 19 0,1 1 0,0 1 0,0 0 0,1 1 0,23-8 0,-38 16 0,-1 0 0,0 0 0,1 0 0,-1 0 0,1 0 0,-1 0 0,1 0 0,-1 0 0,0 1 0,1-1 0,-1 0 0,1 0 0,-1 0 0,0 0 0,1 1 0,-1-1 0,0 0 0,1 1 0,-1-1 0,0 0 0,1 0 0,-1 1 0,0-1 0,0 1 0,1-1 0,-1 0 0,0 1 0,0-1 0,0 0 0,1 1 0,-1-1 0,0 1 0,0-1 0,0 1 0,0-1 0,0 0 0,0 1 0,0-1 0,0 1 0,0-1 0,0 1 0,0-1 0,0 0 0,0 1 0,-1-1 0,1 1 0,0 0 0,-3 17 0,-15 22 0,14-32 0,0 0 0,0 1 0,1-1 0,0 0 0,-2 11 0,5-19 0,0 0 0,0 1 0,0-1 0,0 1 0,1-1 0,-1 0 0,0 1 0,0-1 0,0 0 0,0 1 0,1-1 0,-1 1 0,0-1 0,0 0 0,0 0 0,1 1 0,-1-1 0,0 0 0,1 1 0,-1-1 0,0 0 0,1 0 0,-1 0 0,0 1 0,1-1 0,-1 0 0,0 0 0,1 0 0,-1 0 0,1 0 0,-1 1 0,0-1 0,1 0 0,-1 0 0,1 0 0,-1 0 0,0 0 0,1-1 0,-1 1 0,1 0 0,-1 0 0,0 0 0,1 0 0,-1 0 0,1 0 0,-1-1 0,0 1 0,1 0 0,-1 0 0,0 0 0,1-1 0,-1 1 0,0 0 0,1-1 0,22-11 0,118-98 0,-105 79 0,-50 63 0,-1-12 27,11-15-88,-1 0 0,1 1-1,0-1 1,1 1 0,-1 0 0,1 0 0,0 0 0,1 0-1,-1 0 1,0 8 0,7-14-6427,16-7-1737,0-5-3546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4:00.987"/>
    </inkml:context>
    <inkml:brush xml:id="br0">
      <inkml:brushProperty name="width" value="0.025" units="cm"/>
      <inkml:brushProperty name="height" value="0.025" units="cm"/>
    </inkml:brush>
  </inkml:definitions>
  <inkml:trace contextRef="#ctx0" brushRef="#br0">104 22 19891,'0'0'9988,"-10"-4"-9016,7 3-914,-5-2 53,0 0-1,-1 0 0,1 1 1,-1 0-1,1 1 0,-1 0 1,0 0-1,-11 1 0,20 0-115,1 0-1,-1 0 0,0 0 1,1 0-1,-1 0 1,0 1-1,1-1 0,-1 0 1,0 0-1,0 0 0,1 1 1,-1-1-1,0 0 1,0 0-1,1 1 0,-1-1 1,0 0-1,0 0 1,0 1-1,1-1 0,-1 0 1,0 1-1,0-1 1,0 0-1,0 1 0,0-1 1,0 0-1,0 1 0,0-1 1,0 0-1,0 1 1,0-1-1,0 1 0,0-1 1,0 0-1,0 1 1,0-1-1,0 0 0,0 1 1,0-1-1,-1 0 1,1 0-1,0 1 0,0-1 1,0 0-1,-1 1 0,1-1 1,0 0-1,0 0 1,-1 1-1,1-1 0,0 0 1,0 0-1,-1 0 1,1 1-1,0-1 0,-1 0 1,1 0-1,0 0 1,-1 0-1,1 0 0,0 0 1,-1 0-1,1 1 0,0-1 1,-1 0-1,0 0 1,24 15-100,18 0-151,31 14-954,-66-26 1156,0 0-1,-1 0 0,0 0 0,1 1 0,-1 0 1,0 0-1,-1 0 0,9 9 0,-13-12 76,1 0-1,0 0 0,-1 0 1,1 0-1,-1 0 0,1 1 0,-1-1 1,1 0-1,-1 0 0,0 0 1,0 0-1,1 1 0,-1-1 1,0 0-1,0 0 0,0 0 1,0 1-1,-1-1 0,1 0 1,0 0-1,0 0 0,-1 1 1,1-1-1,-2 2 0,1 0 94,-1 0 0,0-1 0,0 1 0,-1-1 0,1 1 0,0-1-1,-1 0 1,0 0 0,-3 2 0,-3 2 219,0-1-1,-1 0 1,0-1-1,-18 6 1,26-9-423,0 0 1,1-1-1,-1 1 1,0-1-1,0 0 0,0 0 1,0 0-1,0 1 1,1-2-1,-1 1 0,0 0 1,0 0-1,0-1 1,0 1-1,-1-1 0,2 0-33,1 1 0,-1-1-1,1 1 1,-1-1 0,1 1-1,-1-1 1,1 1 0,0-1-1,-1 1 1,1-1 0,0 1-1,-1-1 1,1 0-1,0 1 1,0-1 0,0 0-1,-1 1 1,1-1 0,0 0-1,0 1 1,0-1 0,0 0-1,0 1 1,0-1 0,1 0-1,-1 1 1,0-2 0,2-2-594,-1-1 1,1 1-1,0 0 0,0 0 1,1 0-1,-1 0 1,1 0-1,0 0 1,0 1-1,5-5 1,12-9-6726,3 2-3865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4:01.359"/>
    </inkml:context>
    <inkml:brush xml:id="br0">
      <inkml:brushProperty name="width" value="0.025" units="cm"/>
      <inkml:brushProperty name="height" value="0.025" units="cm"/>
    </inkml:brush>
  </inkml:definitions>
  <inkml:trace contextRef="#ctx0" brushRef="#br0">149 60 10954,'0'0'15135,"-11"-1"-14820,5 1-198,0 1 1,0-1-1,0 1 0,0 0 1,1 0-1,-1 1 1,0-1-1,1 1 1,0 1-1,-1-1 1,1 1-1,0 0 0,0 0 1,0 0-1,0 1 1,1-1-1,0 1 1,-1 1-1,1-1 1,1 0-1,-1 1 0,1 0 1,-1 0-1,2 0 1,-1 0-1,0 0 1,-2 10-1,4-14-68,0 0 0,1 0 0,-1 0 0,1 1 0,-1-1 0,1 0 0,-1 1 0,1-1 0,0 0 0,0 1 0,-1-1 0,1 1 0,0-1 0,0 0 0,1 1 0,-1-1-1,0 1 1,0-1 0,1 0 0,-1 1 0,1-1 0,-1 0 0,1 1 0,-1-1 0,1 0 0,0 0 0,0 0 0,-1 1 0,1-1 0,0 0 0,0 0 0,0 0 0,0-1 0,0 1 0,1 0 0,-1 0 0,0 0 0,2 0 0,1 0 27,-1-1 1,1 1 0,0-1-1,0 0 1,-1 0-1,1 0 1,0-1 0,-1 1-1,1-1 1,-1 0 0,1 0-1,0 0 1,-1-1-1,5-2 1,1 0-76,-1-1 0,0-1-1,0 0 1,0 0 0,-1 0 0,0-1-1,0 0 1,-1 0 0,0-1 0,0 0-1,-1 0 1,0 0 0,0 0 0,-1-1-1,0 0 1,0 0 0,-1 0 0,0-1-1,-1 1 1,2-16 0,-4 24-1,0 1 0,0-1 0,0 0 0,0 0 0,0 1 0,0-1 0,-1 0 0,1 1 0,0-1 0,0 0 0,-1 1 0,1-1 0,0 0 0,-1 1 0,1-1 0,0 1 0,-1-1 0,1 1 0,-1-1 0,1 1 0,-1-1 0,0 1 0,1-1 0,-1 1 0,1 0 0,-1-1 0,0 1 0,1 0 0,-1-1 0,0 1 0,1 0 0,-1 0 0,0 0 0,1 0 0,-1 0 0,0 0 0,0 0 0,1 0 0,-1 0 0,0 0 0,1 0 0,-1 0 0,0 0 0,0 0 0,1 1 0,-1-1 0,1 0 0,-1 1 0,0-1 0,1 0 0,-1 1 0,0 0 0,-3 0 0,0 1 0,0 0 0,0 0 0,1 1 0,-1-1 0,1 1 0,-6 4 0,6-3-24,0 0 0,0-1 0,1 1 0,-1 0 0,1 1 0,0-1 0,0 0 0,0 1 0,1-1 0,-1 1 0,1-1 0,0 1 0,1-1 0,-1 1 0,1 0 0,0 0 0,0 5 0,0-9-96,1-1 1,-1 1 0,0 0 0,1 0 0,-1-1 0,1 1-1,-1 0 1,0-1 0,1 1 0,0-1 0,-1 1 0,1 0 0,-1-1-1,1 1 1,0-1 0,-1 0 0,1 1 0,0-1 0,-1 0-1,1 1 1,0-1 0,0 0 0,-1 0 0,1 1 0,0-1-1,0 0 1,0 0 0,-1 0 0,1 0 0,0 0 0,0 0 0,0 0-1,-1 0 1,1-1 0,0 1 0,0 0 0,1-1 0,29-12-9735,-12-4-2398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4:01.763"/>
    </inkml:context>
    <inkml:brush xml:id="br0">
      <inkml:brushProperty name="width" value="0.025" units="cm"/>
      <inkml:brushProperty name="height" value="0.025" units="cm"/>
    </inkml:brush>
  </inkml:definitions>
  <inkml:trace contextRef="#ctx0" brushRef="#br0">90 41 4036,'0'0'18807,"-4"11"-17174,-14 31-372,-26 65 2605,39-92-3495,0-1 0,1 1-1,1 0 1,0 1 0,0 19-1,3-34-376,0-1 0,0 1-1,0 0 1,0-1 0,0 1-1,0 0 1,0-1 0,1 1-1,-1 0 1,0-1 0,0 1-1,1 0 1,-1-1 0,0 1-1,1-1 1,-1 1 0,1-1-1,-1 1 1,0-1 0,1 1-1,0-1 1,-1 1 0,1-1-1,-1 1 1,1-1 0,-1 0-1,1 0 1,0 1 0,-1-1-1,1 0 1,0 0 0,-1 1-1,1-1 1,0 0 0,-1 0-1,1 0 1,0 0 0,-1 0-1,1 0 1,0 0 0,-1 0-1,1-1 1,0 1 0,-1 0-1,1 0 1,0 0 0,-1-1-1,1 1 1,-1 0 0,1-1-1,-1 1 1,1 0 0,0-1-1,0 0 1,33-22-751,-18 4 25,0-1-1,-2 0 0,-1-1 0,0-1 1,-2 0-1,0 0 0,13-43 0,12-24 1049,-38 159 4189,-5-36-4014,2-15-167,1 1 1,1-1-1,1 0 1,0 1-1,2-1 0,0 1 1,3 19-1,13-12-4216,-16-26 3714,1-1 0,-1 1 0,0-1 0,1 1 0,-1-1 0,1 1 0,-1-1 0,1 1 0,-1-1 0,1 1 0,-1-1 0,1 1 0,-1-1 1,1 0-1,0 1 0,-1-1 0,1 0 0,-1 1 0,1-1 0,0 0 0,-1 0 0,1 0 0,0 0 0,0 0 0,-1 0 0,1 0 0,0 0 0,-1 0 0,1 0 0,0 0 0,-1 0 0,1 0 0,0 0 0,-1-1 0,1 1 0,0 0 0,-1-1 0,1 1 0,-1 0 0,1-1 0,-1 1 0,1 0 0,0-2 0,4-9-9239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4:02.104"/>
    </inkml:context>
    <inkml:brush xml:id="br0">
      <inkml:brushProperty name="width" value="0.025" units="cm"/>
      <inkml:brushProperty name="height" value="0.025" units="cm"/>
    </inkml:brush>
  </inkml:definitions>
  <inkml:trace contextRef="#ctx0" brushRef="#br0">42 1 18514,'0'0'12780,"-10"79"-12588,-1-41-96,1 4-64,5-3-96,1 2-1313,3-6-2819,1-3-2114,0-5-5830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54:02.460"/>
    </inkml:context>
    <inkml:brush xml:id="br0">
      <inkml:brushProperty name="width" value="0.025" units="cm"/>
      <inkml:brushProperty name="height" value="0.025" units="cm"/>
    </inkml:brush>
  </inkml:definitions>
  <inkml:trace contextRef="#ctx0" brushRef="#br0">38 1 5990,'0'0'19378,"-33"51"-16623,32-46-930,-2-3-672,3-11-9993,0-5-9065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15.473"/>
    </inkml:context>
    <inkml:brush xml:id="br0">
      <inkml:brushProperty name="width" value="0.025" units="cm"/>
      <inkml:brushProperty name="height" value="0.025" units="cm"/>
    </inkml:brush>
  </inkml:definitions>
  <inkml:trace contextRef="#ctx0" brushRef="#br0">146 17 14221,'0'0'4575,"-10"9"-2386,0-1-1878,-63 58 2998,67-61-2972,1 1-1,-1 0 1,2 0 0,-1 1 0,1-1-1,0 1 1,0 0 0,1 0 0,0 0-1,0 0 1,-2 10 0,5-17-328,0 1 0,-1 0 0,1-1 0,0 1 0,0 0 0,0-1 0,0 1-1,0 0 1,0-1 0,0 1 0,1 0 0,-1-1 0,0 1 0,0 0 0,0-1 0,1 1 0,-1 0 0,0-1 0,1 1 0,-1-1 0,0 1 0,1 0 0,-1-1 0,1 1 0,-1-1 0,1 0 0,-1 1 0,1-1 0,-1 1 0,1-1 0,-1 0 0,1 1 0,1-1 0,27-1 693,-20-1-549,-1-1 1,0 0-1,0 0 0,0-1 1,8-5-1,-10 3-87,1 0 0,-2-1 0,1 1 0,-1-1 0,0-1 0,0 1 0,0-1 1,-1 1-1,-1-1 0,1 0 0,2-13 0,-5 18-83,0 0 1,0-1 0,-1 1-1,1-1 1,-1 1-1,0-1 1,0 1-1,0 0 1,0-1-1,-1 1 1,0-1 0,1 1-1,-3-6 1,1 7-104,1 0 1,0 0 0,-1 0 0,0 0-1,1 0 1,-1 0 0,0 1 0,0-1-1,0 1 1,0-1 0,0 1 0,0 0 0,0-1-1,0 1 1,0 1 0,-1-1 0,1 0-1,0 0 1,-1 1 0,1-1 0,-5 1-1,-8 2-3669,15-1 3321,-1-1 0,0 1 0,1 0 1,-1 0-1,1-1 0,-1 1 0,1 0 0,-1 0 1,1 0-1,0-1 0,-1 1 0,1 0 1,0 0-1,0 0 0,0 0 0,0 0 1,0 0-1,0 0 0,0 0 0,0 1 0,0 6-6455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26.262"/>
    </inkml:context>
    <inkml:brush xml:id="br0">
      <inkml:brushProperty name="width" value="0.025" units="cm"/>
      <inkml:brushProperty name="height" value="0.025" units="cm"/>
    </inkml:brush>
  </inkml:definitions>
  <inkml:trace contextRef="#ctx0" brushRef="#br0">1 52 11499,'0'0'8424,"57"23"-6534,-9-21-225,11-1-512,13-1-608,9 0-353,4-1-128,2-6 0,-1 0-32,-10-2-448,-6 1-1122,-12-2-608,-8-5-2690,-11-5-5606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26.602"/>
    </inkml:context>
    <inkml:brush xml:id="br0">
      <inkml:brushProperty name="width" value="0.025" units="cm"/>
      <inkml:brushProperty name="height" value="0.025" units="cm"/>
    </inkml:brush>
  </inkml:definitions>
  <inkml:trace contextRef="#ctx0" brushRef="#br0">1 0 6278,'0'0'14830,"11"5"-13463,20 4-349,0-1 1,1-2-1,37 3 1,-32-5-615,1 2-1,70 20 1,-104-24-374,0-1 0,0 1 0,1 0 0,-1 0 1,0 1-1,-1-1 0,1 1 0,0-1 0,-1 1 1,1 1-1,-1-1 0,0 0 0,0 1 1,0-1-1,-1 1 0,1 0 0,-1 0 0,0 0 1,0 0-1,0 0 0,-1 1 0,1-1 0,-1 1 1,0-1-1,0 1 0,-1-1 0,1 1 0,-1-1 1,0 1-1,0-1 0,-1 1 0,1 0 1,-1-1-1,0 1 0,0-1 0,-1 0 0,1 1 1,-1-1-1,0 0 0,0 0 0,-1 0 0,1 0 1,-4 4-1,-8 12 396,-2 0 0,0-1 0,-1 0-1,-27 22 1,-86 60 18,63-51-1111,51-39-2947,9-7-4068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28.473"/>
    </inkml:context>
    <inkml:brush xml:id="br0">
      <inkml:brushProperty name="width" value="0.025" units="cm"/>
      <inkml:brushProperty name="height" value="0.025" units="cm"/>
    </inkml:brush>
  </inkml:definitions>
  <inkml:trace contextRef="#ctx0" brushRef="#br0">225 233 6150,'0'0'3080,"6"-10"-576,0 1-1628,-1-1 1,-1 0 0,0 0-1,0 0 1,-1 0 0,4-17-1,-7 25-705,1 0-1,-1 0 0,1-1 0,-1 1 0,0 0 0,0 0 0,0-1 0,0 1 0,0 0 0,-1 0 0,1 0 0,-1-1 0,1 1 0,-1 0 1,0 0-1,0 0 0,0 0 0,0 0 0,0 0 0,0 0 0,0 0 0,-1 1 0,1-1 0,-1 0 0,1 1 0,-1-1 0,0 1 0,0-1 0,0 1 1,1 0-1,-1 0 0,0 0 0,0 0 0,-1 0 0,1 0 0,0 1 0,0-1 0,0 1 0,0-1 0,-1 1 0,1 0 0,0 0 0,0 0 1,-1 0-1,-1 1 0,-3 0-77,1 0 0,-1 0 0,0 1 0,1 0 0,0 1 1,-1-1-1,1 1 0,0 1 0,1-1 0,-1 1 0,1 0 1,-1 0-1,1 0 0,0 1 0,0 0 0,1 0 0,0 0 1,-6 9-1,-4 6 293,1 0 0,1 1 1,-18 43-1,25-51-71,0 0 0,1 1 0,-3 20 0,7-32-290,-1 1-1,1-1 0,-1 0 1,1 0-1,0 0 1,-1 0-1,1 1 1,0-1-1,1 0 0,-1 0 1,0 0-1,1 0 1,-1 1-1,1-1 1,-1 0-1,1 0 1,0 0-1,0 0 0,0 0 1,0 0-1,0-1 1,1 1-1,-1 0 1,1-1-1,-1 1 1,1 0-1,-1-1 0,1 0 1,0 1-1,3 1 1,3-2 0,-1 0 1,1 0-1,0 0 0,0-1 1,-1-1-1,1 1 1,0-1-1,-1-1 0,1 1 1,-1-1-1,1-1 1,-1 1-1,0-1 1,0 0-1,0-1 0,12-8 1,7-5 6,-2-2 0,42-39 0,-43 35-171,-1 0-1,-2-1 0,22-33 1,-35 47 151,0-1 1,-1 0-1,0-1 1,-1 1-1,0-1 0,-1 0 1,-1 0-1,1-1 1,-2 1-1,2-24 0,-17 47 362,-1 9-248,1 0 0,1 1 0,1 0 0,0 1 0,2 0 0,1 1 0,1 0 0,0 0 0,-2 25 0,8-42-130,0-1 0,1 0 0,0 0 0,0 1 0,0-1 0,1 0 0,2 9 0,-3-12-13,1-1 0,0 1 0,0-1-1,0 0 1,0 1 0,0-1 0,0 0 0,0 0 0,1 0-1,-1 0 1,0 0 0,1 0 0,-1 0 0,0 0 0,1-1-1,-1 1 1,1-1 0,-1 1 0,1-1 0,-1 1 0,1-1-1,0 0 1,-1 0 0,1 1 0,-1-1 0,1 0 0,2-1 0,2 1-375,-1 0 1,1-1 0,-1 1 0,0-1 0,1-1 0,-1 1-1,0-1 1,6-2 0,37-26-6712,-11-2-947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28.818"/>
    </inkml:context>
    <inkml:brush xml:id="br0">
      <inkml:brushProperty name="width" value="0.025" units="cm"/>
      <inkml:brushProperty name="height" value="0.025" units="cm"/>
    </inkml:brush>
  </inkml:definitions>
  <inkml:trace contextRef="#ctx0" brushRef="#br0">154 1 18129,'-9'10'3347,"0"0"-2701,-72 86 5797,74-87-6023,0 0 0,1 0 1,1 1-1,-1-1 0,2 1 0,-1 0 0,1 1 1,1-1-1,-4 20 0,7-29-420,0 1 0,0-1 0,1 0 0,-1 0 0,0 0 0,1 0 0,-1 0 0,1 0 0,-1 0 0,1-1 0,-1 1 0,1 0 0,0 0 0,-1 0 0,1 0 0,0-1 0,0 1 0,-1 0 0,1-1 0,0 1 0,0-1 0,0 1 0,0-1 0,0 1 0,0-1 0,0 1 0,0-1 0,0 0 0,0 0 0,0 0 0,0 1 0,0-1 0,0 0 0,1 0 0,-1-1 0,0 1 0,0 0 0,0 0 0,0 0 0,0-1 0,1 1 0,5-1 0,1 0 0,-1-1 0,1 0 0,-1 0 0,8-4 0,-3 0-83,0-2 1,0 0-1,-1 0 1,0-1-1,-1 0 0,0-1 1,0-1-1,-1 1 1,-1-1-1,1-1 1,-2 1-1,0-1 0,0-1 1,-1 1-1,0-1 1,5-20-1,-41 83 419,-4 39 31,32-82-376,0-1 0,0 1-1,1 0 1,0 0 0,0-1 0,1 1 0,0 0-1,0 0 1,1 0 0,0-1 0,3 14 0,-3-18-194,1 1 0,-1 0-1,1-1 1,0 1 0,0-1 0,0 0 0,0 0 0,0 0 0,1 0 0,-1 0 0,0 0 0,1 0 0,0-1 0,-1 1 0,1-1 0,0 0 0,0 0 0,0 0 0,0 0 0,0 0 0,0-1 0,0 0 0,0 1 0,0-1 0,0 0 0,0 0 0,0 0 0,0-1 0,0 1 0,6-3 0,0 2-1074,0-1 0,0-1 0,0 1 0,-1-2 0,1 1 0,-1-1 0,0 0 0,0-1 0,8-6 0,18-20-9341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29.158"/>
    </inkml:context>
    <inkml:brush xml:id="br0">
      <inkml:brushProperty name="width" value="0.025" units="cm"/>
      <inkml:brushProperty name="height" value="0.025" units="cm"/>
    </inkml:brush>
  </inkml:definitions>
  <inkml:trace contextRef="#ctx0" brushRef="#br0">126 1 12043,'0'0'7971,"-11"7"-6140,5-3-1902,-57 41 3084,60-43-2841,-1 1 0,1 0 1,0 0-1,0 1 0,0-1 1,0 1-1,1-1 1,-1 1-1,1 0 0,0 0 1,0 0-1,0 0 0,1 0 1,-1 0-1,1 1 1,-1 5-1,2-10-225,1 1 0,-1 0 0,0-1 1,1 1-1,-1-1 0,1 1 0,-1 0 0,1-1 0,-1 1 1,1-1-1,-1 1 0,1-1 0,0 0 0,-1 1 0,1-1 1,0 0-1,-1 1 0,1-1 0,0 0 0,-1 0 0,1 1 1,0-1-1,-1 0 0,1 0 0,0 0 0,0 0 0,-1 0 1,2 0-1,28 1-1323,-24-1 1017,7 0-327,62 3-978,-70-3 1762,-1 1 0,1 0 0,-1 0 0,1 0 0,-1 0 0,0 1 0,0 0 0,0 0 0,0 0 0,0 0 1,0 0-1,0 1 0,5 5 0,-8-7 81,0 0 1,0 1 0,0-1-1,-1 1 1,1-1-1,0 1 1,-1-1-1,1 1 1,-1-1-1,0 1 1,1-1-1,-1 1 1,0 0-1,0-1 1,0 1 0,0-1-1,0 1 1,-1-1-1,1 1 1,0 0-1,-1-1 1,1 1-1,-1-1 1,0 1-1,1-1 1,-1 0-1,0 1 1,0-1 0,0 0-1,0 1 1,0-1-1,0 0 1,0 0-1,0 0 1,0 0-1,-1 0 1,-2 1-1,-5 6 371,-2-1-1,1 0 0,-17 8 1,24-13-441,-5 2-267,1 0 1,-1 0 0,0-1-1,0 0 1,0 0 0,-1-1 0,1 0-1,-1 0 1,1-1 0,-1 0-1,1-1 1,-17-1 0,15-5-6212,4-7-6544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0.641"/>
    </inkml:context>
    <inkml:brush xml:id="br0">
      <inkml:brushProperty name="width" value="0.025" units="cm"/>
      <inkml:brushProperty name="height" value="0.025" units="cm"/>
    </inkml:brush>
  </inkml:definitions>
  <inkml:trace contextRef="#ctx0" brushRef="#br0">3648 0 8904,'0'0'8419,"-14"8"-7917,-87 47 551,3 4 1,-175 141-1,-57 88-890,13 15 0,14 13 0,-317 428-1,-209 491 1161,675-963-502,12 6 0,-186 518-1,285-663-483,-26 142 0,59-224-179,3 0 1,1 0-1,3 0 1,3 0-1,1 1 1,10 59-1,-7-93-144,-1-1-1,2 0 0,1 0 0,0 0 0,1 0 0,0-1 0,1-1 0,1 1 0,1-1 0,0 0 1,1-1-1,1-1 0,0 0 0,20 17 0,-15-16-23,1-2 1,1 0-1,0-1 0,0-1 0,1-1 1,0 0-1,1-2 0,0 0 1,0-2-1,0 0 0,31 2 0,-13-3-1636,0-2 0,58-4 0,-14-10-3980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0.986"/>
    </inkml:context>
    <inkml:brush xml:id="br0">
      <inkml:brushProperty name="width" value="0.025" units="cm"/>
      <inkml:brushProperty name="height" value="0.025" units="cm"/>
    </inkml:brush>
  </inkml:definitions>
  <inkml:trace contextRef="#ctx0" brushRef="#br0">0 0 19763,'0'0'2786,"99"23"-2145,-33-26 480,10-8-609,4 2-319,-2 9-129,-10 0-96,-13 21-257,-17 16-447,-17 14 95,-18 10 353,-3 5-161,-15-2-1825,-11-10-3299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1.609"/>
    </inkml:context>
    <inkml:brush xml:id="br0">
      <inkml:brushProperty name="width" value="0.025" units="cm"/>
      <inkml:brushProperty name="height" value="0.025" units="cm"/>
    </inkml:brush>
  </inkml:definitions>
  <inkml:trace contextRef="#ctx0" brushRef="#br0">0 1 5862,'0'0'3299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1.950"/>
    </inkml:context>
    <inkml:brush xml:id="br0">
      <inkml:brushProperty name="width" value="0.025" units="cm"/>
      <inkml:brushProperty name="height" value="0.025" units="cm"/>
    </inkml:brush>
  </inkml:definitions>
  <inkml:trace contextRef="#ctx0" brushRef="#br0">1 0 5189,'0'0'-481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2.295"/>
    </inkml:context>
    <inkml:brush xml:id="br0">
      <inkml:brushProperty name="width" value="0.025" units="cm"/>
      <inkml:brushProperty name="height" value="0.025" units="cm"/>
    </inkml:brush>
  </inkml:definitions>
  <inkml:trace contextRef="#ctx0" brushRef="#br0">162 205 12716,'-52'-30'2675,"47"35"3758,3 16-4078,2 30-1948,0-40 482,-3 57-60,1-43-712,1 0 0,1 0 0,1-1 0,9 50 0,-2-58-1238,-2-26-1158,-2-30-2531,-4-4-2370</inkml:trace>
  <inkml:trace contextRef="#ctx0" brushRef="#br0" timeOffset="1">1 0 17457,'0'0'7911,"30"51"-7911,9-48-1185,6-3-2627,5 0-2338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15.827"/>
    </inkml:context>
    <inkml:brush xml:id="br0">
      <inkml:brushProperty name="width" value="0.025" units="cm"/>
      <inkml:brushProperty name="height" value="0.025" units="cm"/>
    </inkml:brush>
  </inkml:definitions>
  <inkml:trace contextRef="#ctx0" brushRef="#br0">0 6 15310,'0'0'13741,"49"44"-13164,-18-44-353,4 0-160,2-7-384,1-4-2018,0-3-2307,4-4-1056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2.655"/>
    </inkml:context>
    <inkml:brush xml:id="br0">
      <inkml:brushProperty name="width" value="0.025" units="cm"/>
      <inkml:brushProperty name="height" value="0.025" units="cm"/>
    </inkml:brush>
  </inkml:definitions>
  <inkml:trace contextRef="#ctx0" brushRef="#br0">173 0 13837,'-9'10'3870,"-45"44"-65,-48 51 4647,102-105-8434,-1 1 0,1-1 0,-1 1 0,1-1 0,-1 1 0,1-1 0,-1 1 0,1 0 0,-1-1 0,1 1 0,-1 0 0,1-1 0,0 1 0,0 0 0,-1-1 0,1 1 0,0 0 0,0 0 0,0-1 0,0 1 0,0 0 0,0 0 0,0-1 0,0 1 0,0 0 0,0 0 0,0-1 0,0 1 0,0 0 0,1-1 0,-1 2 0,1-1-16,1-1 0,-1 1 0,0 0-1,1-1 1,-1 1 0,1-1 0,-1 0-1,0 1 1,1-1 0,-1 0 0,1 0 0,-1 0-1,1 0 1,-1 0 0,2-1 0,69-12-1357,-61 10 723,-1 1 248,1 0 0,-1 1 0,0 0 0,1 0 0,-1 1 0,0 0 0,1 1 1,-1 0-1,15 4 0,-22-4 363,0 0 1,1 1-1,-1-1 1,0 1 0,0 0-1,0 0 1,0 0-1,0 0 1,0 0-1,0 1 1,-1-1-1,1 1 1,-1 0 0,0 0-1,0 0 1,0 0-1,0 0 1,0 0-1,-1 0 1,1 1 0,-1-1-1,0 1 1,0-1-1,0 1 1,-1-1-1,1 1 1,-1-1-1,0 1 1,0 6-1,-1-4 225,0 0-1,-1 0 0,1 0 0,-1 0 0,-1 0 0,1-1 0,-1 1 0,0-1 0,0 0 0,0 0 0,-1 0 0,0 0 0,0 0 0,0-1 0,0 1 0,-1-1 0,0-1 0,0 1 0,0-1 0,-7 5 0,1-1 277,-1-1 0,1 0 0,-1-1 0,-1 0 0,1 0 0,-1-1 0,1-1 1,-23 3-1,33-6-476,1 1 1,-1-1-1,0 0 1,0 0-1,0 0 1,1 0-1,-1 0 1,0-1-1,0 1 1,0 0-1,1-1 1,-1 1-1,0-1 1,0 0-1,1 0 1,-1 1-1,1-1 1,-1 0-1,1 0 1,-1-1-1,1 1 1,-1 0-1,1 0 1,-2-2-1,2 0-109,1 1 0,-1-1 0,0 1 0,1-1 1,-1 1-1,1-1 0,-1 1 0,1-1 0,0 0 0,0 1 0,1-1 0,-1 1 0,0-1 0,1 1 0,0-3 0,4-10-1408,0 1-1,1 0 1,0 1-1,15-23 1,13-17-5764,5-5-5727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3.028"/>
    </inkml:context>
    <inkml:brush xml:id="br0">
      <inkml:brushProperty name="width" value="0.025" units="cm"/>
      <inkml:brushProperty name="height" value="0.025" units="cm"/>
    </inkml:brush>
  </inkml:definitions>
  <inkml:trace contextRef="#ctx0" brushRef="#br0">170 0 17649,'0'0'3080,"-4"13"-667,-9 24-133,2 1 0,-9 61 0,18-85-2176,1 0-1,0 0 1,1 0-1,1 0 1,0 0-1,1-1 1,0 1-1,1 0 1,1-1-1,0 0 1,12 26-1,-6-22-795,7 13-743,-12-13-3490,-15-26 862,-9-7 3375,-25-31 396,-16-18 1517,50 53 144,1 0 1,0 0 0,-10-21-1,19 32-1292,-1 0 0,1 0 0,0 0 0,-1 1 0,1-1 0,0 0 0,0 0 0,0 0 0,0 0 0,0 0 0,0 0 0,0 0 0,0 0 0,0 0 0,1 0 0,-1 0 0,0 0 0,1 0 0,-1 1 0,0-1-1,1 0 1,-1 0 0,1 0 0,-1 0 0,1 1 0,0-1 0,-1 0 0,1 1 0,0-1 0,-1 0 0,1 1 0,0-1 0,0 1 0,0-1 0,-1 1 0,1 0 0,0-1 0,0 1 0,0 0 0,0-1 0,0 1-1,0 0 1,0 0 0,1 0 0,54-8-371,-45 7 499,70-5-551,12-1-4587,-28 0-3587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3.358"/>
    </inkml:context>
    <inkml:brush xml:id="br0">
      <inkml:brushProperty name="width" value="0.025" units="cm"/>
      <inkml:brushProperty name="height" value="0.025" units="cm"/>
    </inkml:brush>
  </inkml:definitions>
  <inkml:trace contextRef="#ctx0" brushRef="#br0">130 62 7239,'0'0'10730,"-1"-9"-6998,1 6-3428,-1 0 0,1 0 0,-1 0 1,0 0-1,0 0 0,0 0 1,-1 0-1,1 1 0,-1-1 0,1 0 1,-4-2-1,4 4-229,0 0-1,0 0 1,-1 0-1,1 0 1,-1 1-1,1-1 1,0 0 0,-1 1-1,1 0 1,-1-1-1,1 1 1,-1 0 0,1-1-1,-1 1 1,1 0-1,-1 0 1,0 1-1,1-1 1,-1 0 0,1 0-1,-1 1 1,1-1-1,-1 1 1,1-1 0,0 1-1,-1-1 1,1 1-1,0 0 1,-1 0-1,1 0 1,0 0 0,0 0-1,0 0 1,-2 1-1,-2 3-21,0-1-1,1 1 0,-1 0 0,1 0 0,0 0 0,0 1 0,0-1 0,1 1 0,0 0 0,0 0 0,1 0 0,-4 13 0,3-7 49,0 0 0,1 1 0,1-1 0,0 0-1,0 1 1,2 14 0,-1-26-88,0 1 0,0 0 0,1 0 0,-1 0-1,0-1 1,1 1 0,-1 0 0,1-1 0,0 1 0,0 0 0,-1-1-1,1 1 1,0-1 0,0 1 0,0-1 0,1 0 0,-1 1 0,0-1-1,0 0 1,1 0 0,-1 0 0,1 0 0,-1 0 0,3 1 0,0-1 15,-1 0 1,1 0 0,-1 0-1,1-1 1,0 0-1,-1 1 1,1-1 0,0-1-1,-1 1 1,1 0-1,5-2 1,2-1 34,1-1 0,-1 0 0,0 0 0,0-1-1,0-1 1,14-9 0,-7 1-37,-1 0-1,0-1 1,25-30 0,-35 36-14,0 0 0,-1 0 0,0 0 0,-1-1 1,1 0-1,-2 0 0,0 0 0,0 0 0,4-18 0,-28 84-433,4-17 469,10-22 4,1 1 0,1-1 1,-3 32-1,7-44-42,0-1 1,0 1-1,0-1 1,0 1-1,1-1 0,0 1 1,0-1-1,0 1 1,3 4-1,-3-7-22,0-1 1,0 1-1,0 0 0,0 0 1,0-1-1,1 1 1,-1-1-1,1 1 0,-1-1 1,1 0-1,0 1 1,-1-1-1,1 0 0,0 0 1,0 0-1,0 0 1,0-1-1,0 1 0,0 0 1,3 0-1,0 0-262,0-1 0,0 1 1,1-1-1,-1 0 0,0 0 0,0 0 0,0-1 1,0 0-1,0 0 0,0 0 0,5-3 0,-4 2-452,-1 0-1,0-1 0,0 0 0,0-1 0,-1 1 0,1-1 1,-1 1-1,0-1 0,7-9 0,16-24-5893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3.712"/>
    </inkml:context>
    <inkml:brush xml:id="br0">
      <inkml:brushProperty name="width" value="0.025" units="cm"/>
      <inkml:brushProperty name="height" value="0.025" units="cm"/>
    </inkml:brush>
  </inkml:definitions>
  <inkml:trace contextRef="#ctx0" brushRef="#br0">95 54 16592,'-5'11'2530,"-55"123"3468,54-116-5294,0 1 0,1-1 1,1 1-1,1 0 0,0-1 0,0 29 1,3-44-691,1 0-1,-1 1 1,0-1 0,1 0 0,0 0-1,0 0 1,-1 0 0,2 0 0,-1 0 0,0-1-1,1 1 1,-1 0 0,1 0 0,0-1 0,0 1-1,0-1 1,0 0 0,0 0 0,0 0 0,1 0-1,-1 0 1,1 0 0,0 0 0,-1-1-1,1 1 1,0-1 0,4 1 0,-3 0-9,-1-2-1,1 1 1,0 0 0,0-1 0,0 0-1,0 0 1,0 0 0,0 0 0,0-1 0,0 1-1,0-1 1,-1 0 0,1-1 0,0 1-1,0 0 1,-1-1 0,1 0 0,-1 0 0,1 0-1,-1 0 1,4-4 0,4-5-56,0-1 0,-1 1 0,-1-2 0,0 1 0,-1-1 0,0-1 0,-1 1 0,-1-1 0,0 0 0,5-18 0,4-23-150,12-79 0,-17 75 203,-17 97 303,-4 11 195,2 0-1,3 1 1,1 0-1,4 81 1,2-127-544,-1 1 0,1-1 1,0 1-1,0-1 0,1 0 1,-1 0-1,1 1 0,0-1 0,0 0 1,0-1-1,0 1 0,1 0 1,0-1-1,0 1 0,0-1 1,0 0-1,4 3 0,-5-4-538,1-1-1,-1 1 0,0-1 1,1 0-1,0 0 0,-1 0 1,1-1-1,-1 1 1,1 0-1,0-1 0,3 0 1,11 1-7784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4.365"/>
    </inkml:context>
    <inkml:brush xml:id="br0">
      <inkml:brushProperty name="width" value="0.025" units="cm"/>
      <inkml:brushProperty name="height" value="0.025" units="cm"/>
    </inkml:brush>
  </inkml:definitions>
  <inkml:trace contextRef="#ctx0" brushRef="#br0">0 150 14510,'0'0'8909,"8"8"-6383,-5-4-2337,1 0 0,-1-1 0,1 1 0,0-1 0,0 0 0,0 0 1,1 0-1,-1 0 0,1-1 0,-1 0 0,1 0 0,0 0 1,0 0-1,0-1 0,0 0 0,0 0 0,0 0 0,0 0 1,0-1-1,0 0 0,0 0 0,0-1 0,0 1 0,1-1 0,-1 0 1,0 0-1,-1-1 0,1 0 0,6-2 0,-5-1-101,0 1-1,0-1 1,0-1-1,-1 1 1,0-1-1,0 0 1,0 0 0,0 0-1,-1-1 1,0 0-1,5-13 1,-8 18-87,0 0 1,0 0-1,0 0 1,0 0-1,-1 0 1,1 0-1,0 0 1,-1 0-1,0 0 1,0 0-1,1 0 1,-1-1-1,0 1 1,-1 0-1,1 0 1,0 0-1,-1 0 1,1 0-1,-1 0 1,1 0-1,-1 0 1,0 0-1,0 0 1,0 0-1,0 0 1,0 1-1,0-1 1,-1 0-1,1 1 1,-1-1-1,1 1 1,-1-1-1,1 1 1,-1 0-1,0 0 1,0-1-1,0 1 1,0 1-1,1-1 1,-1 0-1,0 0 1,0 1-1,-1-1 1,1 1-1,0-1 1,-3 1-1,0-1-21,1 1 1,0 0-1,-1 0 0,1 0 0,-1 1 0,1-1 0,0 1 0,-1 0 0,1 0 0,0 0 1,0 1-1,0 0 0,0 0 0,0 0 0,0 0 0,1 0 0,-1 1 0,1-1 0,-1 1 1,1 0-1,0 0 0,0 1 0,0-1 0,1 1 0,-1-1 0,-3 8 0,1-1 18,0 0 0,1 0 0,0 0 0,1 0 0,0 1 0,1-1-1,0 1 1,0 0 0,1-1 0,1 13 0,0-21 6,0-1 0,1 1 0,-1 0 0,1 0 0,-1 0 0,1 0 1,0 0-1,0-1 0,-1 1 0,1 0 0,1 0 0,-1-1 0,0 1 0,0-1 0,1 1 0,-1-1 1,1 0-1,-1 1 0,1-1 0,-1 0 0,1 0 0,0 0 0,-1 0 0,1-1 0,0 1 0,0 0 1,0-1-1,0 1 0,0-1 0,0 1 0,0-1 0,2 0 0,11 1 51,-1 0 0,1 0-1,20-4 1,-22 3-30,95-14 42,-72 7-205,67-1 1,-97 8 152,-5 0-10,-1 0 0,0 0 1,0 0-1,1 0 0,-1 0 1,0 0-1,0 0 0,0 0 0,1 0 1,-1 0-1,0 0 0,0 0 0,1 0 1,-1 0-1,0 0 0,0 0 0,0 0 1,1 0-1,-1 0 0,0 0 0,0-1 1,1 1-1,-1 0 0,0 0 0,0 0 1,0 0-1,0 0 0,1-1 0,-1 1 1,0 0-1,0 0 0,0 0 0,0-1 1,0 1-1,0 0 0,1 0 0,-1 0 1,0-1-1,0 1 0,0 0 0,0 0 1,0-1-1,0 1 0,0 0 0,0 0 1,0 0-1,0-1 0,0 1 1,0 0-1,0 0 0,0-1 0,0 1 1,0 0-1,-1 0 0,1 0 0,0-1 1,0 1-1,0 0 0,0 0 0,0 0 1,0-1-1,-1 1 0,1 0 0,0 0 1,0 0-1,0 0 0,-1-1 0,1 1 1,0 0-1,-2-9 28,-12-45-33,7 31 0,2 0 0,0 0 0,-2-44 0,7 67-57,0-1 0,0 0 0,0 0 0,1 0 0,-1 1 0,0-1 0,1 0 0,-1 0 0,0 1 0,1-1 0,-1 0 0,1 1 0,-1-1 0,1 1 0,-1-1-1,1 0 1,0 1 0,-1-1 0,1 1 0,0 0 0,-1-1 0,1 1 0,0-1 0,0 1 0,-1 0 0,1 0 0,0-1 0,0 1 0,0 0 0,-1 0 0,1 0 0,0 0 0,0 0 0,0 0 0,-1 0 0,1 0 0,1 0 0,39 6-4965,-33-4 3243,26 3-5813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5.255"/>
    </inkml:context>
    <inkml:brush xml:id="br0">
      <inkml:brushProperty name="width" value="0.025" units="cm"/>
      <inkml:brushProperty name="height" value="0.025" units="cm"/>
    </inkml:brush>
  </inkml:definitions>
  <inkml:trace contextRef="#ctx0" brushRef="#br0">149 259 12300,'0'0'6133,"0"-10"-3052,0 7-3018,0 1 116,1 0-1,-1-1 0,0 1 1,1 0-1,-1 0 0,0-1 1,-1 1-1,1 0 0,0 0 1,-1-1-1,1 1 0,-1 0 1,0 0-1,0 0 0,0 0 1,0 0-1,0 0 0,0 0 1,0 0-1,-1 0 0,1 0 1,-1 1-1,1-1 0,-1 0 1,0 1-1,1 0 0,-1-1 1,0 1-1,0 0 0,0 0 1,0 0-1,0 0 0,0 0 1,0 0-1,-1 1 0,1-1 1,0 1-1,0 0 0,-1-1 1,1 1-1,-3 0 1,1 0-136,1 1 0,-1-1 1,1 1-1,-1-1 1,1 1-1,-1 0 1,1 0-1,0 0 1,-1 1-1,1-1 1,0 1-1,0 0 1,0 0-1,0 0 1,0 0-1,1 0 1,-1 1-1,1-1 1,-1 1-1,1 0 1,0 0-1,0 0 0,0 0 1,0 0-1,-2 5 1,1 0-12,0 0 0,0 1 0,1 0 1,0-1-1,0 1 0,1 0 0,0 0 0,0 0 0,2 10 1,-1-17-28,0-1 0,0 1-1,0-1 1,0 1 0,1-1 0,-1 1 0,1-1 0,-1 1 0,1-1 0,0 1 0,-1-1 0,1 0 0,0 1 0,0-1 0,0 0 0,0 0 0,0 1 0,0-1 0,1 0 0,-1 0 0,0 0 0,0 0 0,1-1 0,-1 1 0,3 1 0,0-1 10,1 0 0,-1 0 0,1 0 0,-1 0 0,1-1 0,-1 0-1,1 0 1,-1 0 0,6-1 0,3-1 19,0-1-1,0 0 1,-1-1 0,1 0-1,19-10 1,-14 3-16,-1-1 0,0 0-1,-1-1 1,0-1 0,-1-1 0,0-1 0,21-29 0,-27 33-13,0-1 0,-1-1 0,-1 1 0,0-1 0,-1-1 0,0 1 0,-1-1 0,-1 0 0,0-1 0,3-29 0,-7 44-5,0 1 0,0 0 0,0-1 0,0 1 1,1-1-1,-1 1 0,0 0 0,0-1 1,0 1-1,0-1 0,0 1 0,0 0 1,0-1-1,0 1 0,-1-1 0,1 1 1,0 0-1,0-1 0,0 1 0,0-1 0,0 1 1,-1 0-1,1-1 0,0 1 0,0 0 1,-1-1-1,1 1 0,0 0 0,0 0 1,-1-1-1,1 1 0,0 0 0,-1 0 1,1-1-1,0 1 0,-1 0 0,1 0 1,-1 0-1,-14 9-72,-13 24-15,7-1 195,2 1 1,-17 38-1,30-56 64,0 0-1,1 1 1,0-1-1,2 1 1,-1 0 0,2 0-1,-1 26 1,3-40-171,0 1-1,0-1 1,0 0 0,1 0 0,-1 1 0,0-1 0,1 0 0,0 0 0,0 1 0,-1-1 0,1 0 0,0 0 0,1 0 0,-1 0 0,0 0 0,1-1-1,-1 1 1,1 0 0,-1 0 0,1-1 0,0 1 0,2 1 0,0-2-1,0 1 1,-1 0-1,1-1 1,1 0-1,-1 0 1,0 0-1,0 0 1,0 0-1,0-1 0,1 0 1,5 0-1,3-2 0,0 0-1,0 0 0,-1-1 1,1 0-1,-1-1 0,1-1 1,14-7-1,11-13 1,-31 19 0,0 1 0,1-1 0,0 1 0,0 1 0,1-1 0,-1 2 0,1-1 0,0 1 0,0 0 0,13-2 0,-20 6 0,0 0 0,0 0 0,-1-1 0,1 1 0,0 1 0,0-1 0,0 0 0,-1 0 0,1 1 0,0-1 0,-1 1 0,0-1 0,1 1 0,-1-1 0,0 1 0,0 0 0,1 0 0,-1 0 0,-1 0 0,2 2 0,-1-1 0,1 0 0,0 0 0,-1 0 0,1 0 0,0 0 0,0-1 0,0 1 0,1-1 0,-1 0 0,1 1 0,-1-1 0,1 0 0,5 3 0,1-3 0,-1 0 0,0 0 0,1-1 0,-1 0 0,1-1 0,-1 0 0,1 0 0,0-1 0,8-1 0,75-23 0,-74 18 0,0 2 0,0 0 0,1 1 0,-1 1 0,21-1 0,-38 4 1,0 0-1,0 0 1,0 0 0,0 0-1,0 1 1,0-1-1,0 0 1,0 1 0,0-1-1,0 1 1,0-1 0,0 1-1,0-1 1,-1 1-1,1-1 1,0 1 0,0 0-1,0 0 1,-1-1 0,1 1-1,0 0 1,0 1-1,-1-1-3,1 0 0,-1-1-1,1 1 1,-1 0 0,1-1-1,-1 1 1,1-1 0,-1 1 0,1-1-1,0 1 1,-1-1 0,1 1-1,0-1 1,-1 1 0,1-1-1,0 0 1,0 0 0,0 1-1,-1-1 1,1 0 0,1 0-1,1-28-12429,0 10 5226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5.600"/>
    </inkml:context>
    <inkml:brush xml:id="br0">
      <inkml:brushProperty name="width" value="0.025" units="cm"/>
      <inkml:brushProperty name="height" value="0.025" units="cm"/>
    </inkml:brush>
  </inkml:definitions>
  <inkml:trace contextRef="#ctx0" brushRef="#br0">1 1 16688,'0'0'11883,"71"17"-22197,-49-13 2819,-1 1 3812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5.959"/>
    </inkml:context>
    <inkml:brush xml:id="br0">
      <inkml:brushProperty name="width" value="0.025" units="cm"/>
      <inkml:brushProperty name="height" value="0.025" units="cm"/>
    </inkml:brush>
  </inkml:definitions>
  <inkml:trace contextRef="#ctx0" brushRef="#br0">200 1 8456,'0'0'5189,"-3"8"-1281,-3 16-2359,1-10-910,1 1-1,0-1 1,1 1 0,1 0-1,0 0 1,1 0 0,0 0-1,3 18 1,12 27-569,-8-39-17,0 1 0,-2 0 1,2 30-1,-6-33 138,2 6 401,-2 0 0,-5 42-1,4-61-318,0 0-1,0 0 0,0 0 0,-1 0 0,0-1 0,0 1 0,-1-1 1,0 1-1,0-1 0,0 0 0,0 0 0,-1 0 0,1 0 1,-1-1-1,-1 0 0,-7 7 0,9-9-249,1 0 0,0-1-1,-1 1 1,1-1 0,-1 0 0,1 0-1,-1 0 1,1 0 0,-1 0 0,0 0-1,0-1 1,1 1 0,-1-1 0,0 0-1,0 0 1,0 0 0,1 0 0,-1-1-1,0 1 1,0-1 0,-2 0-1,1-1 3,0 0 0,1 0-1,-1 0 1,1-1 0,0 1-1,0-1 1,0 0 0,0 0-1,0 0 1,1 0 0,-1-1-1,-3-6 1,-1-3 6,1-1 1,0-1-1,1 1 1,0-1-1,1 0 1,-3-23-1,5 18-259,0 0 1,0 0-1,2 0 0,4-32 1,-3 45 89,0 1 1,0-1-1,1 1 0,0 0 1,1 0-1,-1-1 1,1 2-1,0-1 1,1 0-1,-1 1 1,1-1-1,0 1 1,1 0-1,-1 0 1,1 1-1,0-1 0,10-6 1,5 0-3525,1 0 0,31-11 0,-34 15 256,25-11-7704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6.303"/>
    </inkml:context>
    <inkml:brush xml:id="br0">
      <inkml:brushProperty name="width" value="0.025" units="cm"/>
      <inkml:brushProperty name="height" value="0.025" units="cm"/>
    </inkml:brush>
  </inkml:definitions>
  <inkml:trace contextRef="#ctx0" brushRef="#br0">72 13 18449,'0'0'10592,"-9"-2"-9033,-28-7-534,36 8-988,0 1 1,0 0 0,0 0 0,0-1 0,0 1-1,0 0 1,0 0 0,-1 0 0,1 0-1,0 0 1,0 1 0,0-1 0,0 0 0,0 0-1,0 1 1,0-1 0,0 1 0,0-1 0,-1 1-1,2 0-43,-1-1 1,1 1-1,0-1 0,-1 1 0,1-1 0,0 1 0,0 0 0,-1-1 0,1 1 0,0-1 0,0 1 0,0 0 0,0-1 0,0 1 1,0-1-1,0 1 0,0 0 0,0-1 0,0 1 0,0 0 0,0-1 0,1 2 0,0 0-107,-1 1-1,1-1 1,0 0 0,1 0-1,-1 0 1,0 0 0,1 0-1,-1 0 1,1 0 0,-1 0-1,1 0 1,3 2-1,69 22-2566,-61-23 2550,-1 1 1,0 0 0,0 0-1,-1 1 1,1 1 0,-1 0-1,11 8 1,-21-14 207,0 1 1,0 0-1,0-1 1,-1 1-1,1 0 1,0-1-1,-1 1 1,1 0-1,-1 0 0,1 0 1,-1 0-1,1-1 1,-1 1-1,1 0 1,-1 0-1,0 0 1,1 0-1,-1 0 0,0 0 1,0 0-1,0 0 1,0 0-1,0 0 1,0 0-1,0 0 1,0 0-1,0 0 1,-1 0-1,1 1 0,-1 0 68,-1 1-1,1-1 0,-1 0 0,0 1 0,1-1 0,-1 0 1,0 0-1,0-1 0,0 1 0,-4 2 0,-7 4 323,0 0-1,-26 9 1,38-16-461,-49 14-84,32-12-2487,2-4-3566,5-2-5535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39.309"/>
    </inkml:context>
    <inkml:brush xml:id="br0">
      <inkml:brushProperty name="width" value="0.025" units="cm"/>
      <inkml:brushProperty name="height" value="0.025" units="cm"/>
    </inkml:brush>
  </inkml:definitions>
  <inkml:trace contextRef="#ctx0" brushRef="#br0">88 249 4805,'8'-4'776,"0"1"1,0-1-1,-1-1 1,0 1 0,0-1-1,0-1 1,0 1-1,-1-1 1,0 0 0,7-9-1,-3 3 547,0-1-1,-1 0 1,-1 0 0,12-26-1,-18 33-689,1 0-1,-2 0 0,1 0 1,-1 0-1,1 0 1,-2 0-1,1 0 1,-1 0-1,0-12 0,0 17-520,-1 0-1,1-1 1,0 1-1,-1 0 1,1 0-1,0 0 1,-1 0 0,1 0-1,-1 0 1,0 0-1,1 0 1,-1 0-1,0 0 1,1 0-1,-1 0 1,0 1-1,0-1 1,0 0-1,0 1 1,0-1-1,0 0 1,-1 0-1,-1 1-83,1-1 0,0 1-1,-1 0 1,1 0 0,0 0-1,-1 0 1,1 0 0,0 1-1,-1-1 1,1 1-1,0-1 1,-1 1 0,1 0-1,0 0 1,-4 2 0,-6 5-29,-1 2-1,1-1 1,1 1 0,-1 1 0,2 0 0,0 1 0,0 0 0,1 0-1,0 1 1,1 0 0,1 1 0,0-1 0,-6 19 0,12-29 0,0-1 1,1 0-1,-1 0 1,1 1-1,-1-1 1,1 0-1,0 1 1,0-1-1,0 0 1,0 1 0,1-1-1,-1 1 1,1 1-1,0-3-2,-1 0-1,1 0 1,-1 0 0,1 0-1,0 0 1,-1 0 0,1 0-1,0 0 1,0-1 0,-1 1-1,1 0 1,0 0 0,0-1-1,0 1 1,0-1 0,0 1-1,0-1 1,0 1-1,2 0 1,1-1-7,0 1-1,0-1 1,0 0 0,1 0-1,-1-1 1,0 1-1,0-1 1,0 0 0,-1 0-1,1 0 1,0 0 0,0-1-1,6-3 1,24-19-75,-30 20 65,1 0 0,-1 0 0,1 1 0,0 0 0,0 0 0,0 0 0,0 0 0,1 1 1,-1 0-1,10-3 0,-14 5 6,-1 0 1,1 1-1,0-1 0,-1 0 1,1 0-1,0 0 1,-1 0-1,1 1 1,-1-1-1,1 0 1,0 1-1,-1-1 1,1 0-1,-1 1 1,1-1-1,-1 1 1,1-1-1,-1 1 1,1-1-1,-1 1 1,1-1-1,-1 1 1,0-1-1,1 1 1,-1 0-1,0-1 1,0 1-1,1-1 1,-1 1-1,0 0 1,0-1-1,0 1 1,0 0-1,0 0 1,0 0-1,1 32-88,-2-23 119,1 46 455,-2 1-1,-11 56 1,9-92-158,0-1 0,-1 0 0,-1-1-1,-1 1 1,-1-1 0,-1 0 0,0-1 0,-1 0 0,-13 17 0,21-33-312,0 1 0,0-1 0,0 1 0,0-1 0,0 0 0,0 0 0,-1 0 0,1 0 0,-1 0 0,1 0 0,-1-1 0,0 1 0,0-1 0,1 0 0,-1 1 0,0-2 0,0 1 0,0 0 0,-6 0 0,6-1-2,1-1-1,-1 0 1,1 0 0,-1 1-1,1-2 1,0 1 0,-1 0-1,1 0 1,0-1 0,0 1-1,0-1 1,0 0 0,0 0-1,0 1 1,1-1 0,-1 0-1,1-1 1,-1 1 0,1 0-1,0 0 1,-1-1 0,1 1-1,-1-5 1,-4-9 0,1 0 0,0 0 0,1 0 0,1 0 0,0-1 0,1 1 0,1-33 0,1 40 0,1 0 0,0-1 0,0 1 0,1 0 0,0 1 0,1-1 0,0 0 0,0 1 0,0-1 0,1 1 0,1 0 0,0 0 0,0 1 0,0-1 0,13-12 0,5 1-2743,1 1-1,46-26 1,-45 30 430,11-8-4953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16.200"/>
    </inkml:context>
    <inkml:brush xml:id="br0">
      <inkml:brushProperty name="width" value="0.025" units="cm"/>
      <inkml:brushProperty name="height" value="0.025" units="cm"/>
    </inkml:brush>
  </inkml:definitions>
  <inkml:trace contextRef="#ctx0" brushRef="#br0">19 4 19506,'0'0'4410,"8"-1"-3156,9 0-514,0 0 0,-1 0 0,1 2 0,31 4 0,-44-4-667,0 0-1,0 0 1,-1 0 0,1 0 0,0 1-1,-1-1 1,1 1 0,-1 0 0,0 0-1,0 0 1,0 1 0,0-1-1,3 4 1,-4-4-82,-1 0-1,0 1 1,0-1-1,0 0 1,0 1-1,0-1 1,0 1 0,0-1-1,-1 1 1,0-1-1,1 1 1,-1-1-1,0 1 1,0-1-1,0 1 1,-1-1-1,1 1 1,-1 0 0,1-1-1,-1 0 1,0 1-1,-1 3 1,-2 1 32,0 0 1,0-1 0,-1 1 0,0-1-1,0 0 1,0 0 0,-1-1 0,1 1-1,-1-1 1,-1-1 0,-11 8 0,9-6-5,-1 1 1,1 0 0,0 1 0,-10 12 0,19-20-35,0 1 0,0-1-1,0 0 1,-1 1 0,1-1 0,0 1-1,0-1 1,0 1 0,0-1 0,0 1-1,0-1 1,0 1 0,0-1 0,0 1-1,1-1 1,-1 0 0,0 1 0,0-1-1,0 1 1,0-1 0,1 1 0,-1-1-1,0 0 1,0 1 0,1-1 0,-1 0 0,0 1-1,1-1 1,-1 0 0,0 1 0,1-1-1,-1 0 1,1 0 0,-1 1 0,0-1-1,1 0 1,-1 0 0,1 0 0,-1 0-1,1 1 1,-1-1 0,1 0 0,-1 0-1,0 0 1,1 0 0,-1 0 0,1 0-1,-1 0 1,1 0 0,-1 0 0,1-1-1,0 1 1,33 3-1640,-30-2 1193,15-1-865,-10 0 779,1 1 0,-1 0 0,1 0 0,-1 0 0,18 7 0,-25-8 584,0 1 0,-1 0 0,1 0 0,-1 0-1,1 0 1,-1 0 0,1 0 0,-1 0 0,0 1 0,1-1 0,-1 0 0,0 1 0,0-1-1,0 1 1,0 0 0,0-1 0,0 1 0,-1 0 0,1-1 0,-1 1 0,1 0-1,-1 0 1,1-1 0,-1 1 0,0 0 0,0 0 0,0 0 0,0 0 0,0-1 0,0 1-1,-1 0 1,1 0 0,-1 0 0,1-1 0,-1 1 0,0 0 0,0 1 0,-2 5 393,-1-1 1,0 0-1,0 0 1,0-1-1,-1 1 1,1-1-1,-12 10 1,-46 41 1906,42-39-1542,11-11-550,5-2-95,-1 0-1,0-1 1,0 0-1,0 1 0,-1-2 1,1 1-1,-1-1 1,0 0-1,0 0 0,0 0 1,0-1-1,0 0 1,-13 2-1,19-4-282,-1-1 0,0 1 0,0-1 1,1 0-1,-1 1 0,0-1 0,1 0 0,-1 0 0,1 1 0,-1-1 1,1 0-1,-1 0 0,1 0 0,0 0 0,-1 0 0,1 0 0,0 0 1,0 1-1,0-1 0,-1 0 0,1 0 0,0 0 0,0 0 0,0 0 1,1 0-1,-1-2 0,1-31-7551,0 33 7218,2-27-9355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40.041"/>
    </inkml:context>
    <inkml:brush xml:id="br0">
      <inkml:brushProperty name="width" value="0.025" units="cm"/>
      <inkml:brushProperty name="height" value="0.025" units="cm"/>
    </inkml:brush>
  </inkml:definitions>
  <inkml:trace contextRef="#ctx0" brushRef="#br0">39 1 12716,'0'0'17793,"0"9"-16992,-31 172 495,23-143-1135,39-262-161,-30 235 0,1 0 0,0-1 0,1 1 0,4 11 0,-6-18 0,0-1 0,0 0 0,0 1 0,1-1 0,-1 0 0,1 0 0,0 0 0,0 0 0,0 0 0,0 0 0,0-1 0,0 1 0,1-1 0,-1 1 0,1-1 0,0 0 0,0 0 0,0 0 0,0 0 0,0-1 0,0 1 0,0-1 0,6 2 0,-5-3 0,0 0 0,0 0 0,0 0 0,0-1 0,0 1 0,0-1 0,0 0 0,0 0 0,0-1 0,-1 1 0,1-1 0,0 1 0,-1-1 0,1-1 0,3-2 0,0-1 0,0-1 0,0 0 0,-1-1 0,9-13 0,26-28 0,-39 86 0,-14 7 0,9-36 0,1 0 0,-1 0 0,2 0 0,-1 0 0,1 1 0,0-1 0,1 0 0,0 17 0,1-24 0,-1-1 0,1 1 0,-1-1 0,1 1 0,-1-1 0,1 1 0,-1-1 0,1 0 0,-1 1 0,1-1 0,0 0 0,-1 1 0,1-1 0,0 0 0,-1 0 0,1 1 0,0-1 0,-1 0 0,1 0 0,0 0 0,0 0 0,-1 0 0,1 0 0,0 0 0,-1 0 0,1 0 0,0-1 0,-1 1 0,1 0 0,0 0 0,-1-1 0,1 1 0,0 0 0,-1-1 0,1 1 0,-1 0 0,1-1 0,0 0 0,26-14 0,15-19 0,35-25 0,-71 55 0,1 0 0,-1 1 0,1 0 0,-1 0 0,1 0 0,0 1 0,0 0 0,0 1 0,0-1 0,12 0 0,-17 2-3,-1 0 1,0 0-1,0 0 0,1 1 0,-1-1 1,0 0-1,0 0 0,0 1 1,1-1-1,-1 1 0,0-1 0,0 1 1,0-1-1,0 1 0,0 0 1,0-1-1,0 1 0,0 0 0,0 0 1,0 0-1,0 0 0,-1 0 1,1 0-1,1 2 0,7 31-222,0 2-210,-8-35 407,0 1 0,0-1 0,0 0 0,0 0-1,0 0 1,0 0 0,0 0 0,0 0 0,0 0-1,0 0 1,0 0 0,1 0 0,-1-1 0,0 1 0,1 0-1,-1-1 1,1 1 0,-1-1 0,0 0 0,1 1 0,-1-1-1,1 0 1,1 0 0,5 1-1001,0-1 0,0-1-1,0 1 1,0-1 0,-1 0 0,1-1-1,0 0 1,-1 0 0,8-3 0,23-12-5308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40.415"/>
    </inkml:context>
    <inkml:brush xml:id="br0">
      <inkml:brushProperty name="width" value="0.025" units="cm"/>
      <inkml:brushProperty name="height" value="0.025" units="cm"/>
    </inkml:brush>
  </inkml:definitions>
  <inkml:trace contextRef="#ctx0" brushRef="#br0">157 224 9385,'0'0'8290,"-10"6"-4136,4-2-3727,-70 45 4835,70-44-4892,0 0 1,0 0-1,0 0 1,1 1-1,-1-1 0,1 1 1,1 1-1,-1-1 1,1 1-1,-5 10 1,9-16-371,-1-1 0,1 1 0,0-1 0,0 1 0,0-1 0,-1 1 0,1-1 0,0 1 0,0-1 0,0 1 1,0-1-1,0 1 0,0-1 0,0 1 0,0-1 0,0 1 0,0-1 0,0 1 0,0-1 0,1 1 0,-1-1 1,0 1-1,0-1 0,0 1 0,1-1 0,-1 1 0,0-1 0,1 0 0,-1 1 0,0-1 0,1 1 0,-1-1 1,0 0-1,1 1 0,-1-1 0,1 1 0,22-2 21,25-18-83,-30 4-98,0-1 0,0 0 0,-2-1 0,0-1 0,23-32 0,59-110-397,-62 98 569,-44 74 54,-67 124 1415,66-119-1335,1 1 1,0 0-1,2 1 0,0-1 0,1 1 1,1 1-1,-2 25 0,6-43-217,0 0-1,0 0 1,1-1 0,-1 1-1,0 0 1,1 0-1,-1-1 1,1 1 0,0-1-1,0 1 1,-1 0 0,1-1-1,0 1 1,0-1 0,0 0-1,0 1 1,1-1-1,-1 0 1,0 0 0,1 0-1,-1 0 1,0 0 0,1 0-1,-1 0 1,1 0 0,0 0-1,-1-1 1,1 1-1,-1-1 1,1 1 0,0-1-1,0 1 1,-1-1 0,1 0-1,2 0 1,1 0-401,0 0-1,0 0 1,0 0 0,-1-1-1,1 1 1,0-1 0,0 0-1,0-1 1,-1 1 0,1-1-1,7-4 1,12-11-6441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40.773"/>
    </inkml:context>
    <inkml:brush xml:id="br0">
      <inkml:brushProperty name="width" value="0.025" units="cm"/>
      <inkml:brushProperty name="height" value="0.025" units="cm"/>
    </inkml:brush>
  </inkml:definitions>
  <inkml:trace contextRef="#ctx0" brushRef="#br0">149 0 10602,'0'0'18348,"-10"0"-16832,4 0-1293,-8 0 121,1 1 0,-1-1-1,-23 6 1,35-6-333,-1 1 1,1-1 0,-1 1-1,1-1 1,-1 1 0,1 0-1,0 0 1,-1 0 0,1 0-1,0 1 1,0-1 0,-1 0-1,1 1 1,0 0 0,1-1-1,-1 1 1,0 0 0,0 0-1,1 0 1,-1 0 0,1 0-1,0 1 1,0-1 0,0 0-1,0 1 1,0-1 0,0 0-1,0 1 1,1-1 0,-1 4-1,1-5-15,1 0 0,-1 0 0,0 0 1,1 0-1,-1 0 0,1 0 0,-1 0 0,1 0 0,0 0 0,-1-1 0,1 1 0,0 0 0,0 0 0,-1-1 0,1 1 0,0 0 0,0-1 0,0 1 0,0-1 0,0 1 0,0-1 0,0 0 0,0 1 0,0-1 0,0 0 0,0 0 0,1 1 0,36 5-204,-32-6 132,64 3-1297,-50-3 1152,-1 1 0,0 0 1,0 2-1,19 4 0,-37-7 242,-1 0 0,1 0 0,0 0 0,0 0 0,0 0 0,-1 1 0,1-1 1,0 0-1,0 1 0,-1-1 0,1 0 0,0 1 0,0-1 0,-1 1 0,1-1 0,-1 1 0,1-1 0,0 1 0,-1-1 0,1 1 0,-1 0 0,1-1 0,-1 1 0,0 0 0,1 0 0,-1-1 0,0 1 0,1 0 0,-1 0 0,0 0 0,0 1 54,-1-1 0,1 0 0,-1 1 0,0-1 0,1 0 0,-1 1 0,0-1 0,0 0 0,0 0 0,0 0 0,0 0 0,0 0 0,0 0 1,0 0-1,-1 1 0,-47 25 1115,34-21-1458,0 1 512,-1-1 1,-30 7-1,41-12-747,1-1 0,-1 1 0,0-1 0,0 0 0,0 0 0,0 0 0,0-1 0,-7-1 0,5-3-7387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41.691"/>
    </inkml:context>
    <inkml:brush xml:id="br0">
      <inkml:brushProperty name="width" value="0.025" units="cm"/>
      <inkml:brushProperty name="height" value="0.025" units="cm"/>
    </inkml:brush>
  </inkml:definitions>
  <inkml:trace contextRef="#ctx0" brushRef="#br0">171 30 13421,'0'0'14328,"-11"-3"-13618,7 2-690,-1 0 0,1 1 0,0-1 0,-1 1 0,1 0 0,-1 0 0,1 1 0,-1-1 0,1 1 0,0 0 0,-1 0 0,1 0 0,0 1 0,-4 1 0,1 1 15,1 0 0,0 0-1,0 0 1,0 1 0,1 0 0,0 0 0,0 0 0,0 0 0,1 1-1,-5 7 1,-14 37 327,19-22-201,5-27-157,-1 0 1,0-1-1,0 1 1,0 0-1,0-1 1,1 1-1,-1 0 0,0-1 1,1 1-1,-1 0 1,0-1-1,1 1 1,-1-1-1,1 1 1,-1-1-1,1 1 1,-1-1-1,1 1 1,0-1-1,-1 1 1,1-1-1,-1 0 1,1 1-1,0-1 1,-1 0-1,1 0 0,0 1 1,0-1-1,0 0 1,6 0 3,1 0-1,-1 0 1,0-1 0,0 0 0,0 0-1,0-1 1,0 0 0,0 0 0,0-1-1,0 0 1,-1 0 0,1 0-1,-1-1 1,0 0 0,0 0 0,0 0-1,-1-1 1,0 0 0,6-6 0,2-3 9,-1 0 1,0-1-1,-1 0 1,0-1-1,-1 0 1,9-23-1,-24 51-28,-30 79-310,32-82 282,0 1-1,0 0 0,2 0 1,-1 1-1,1-1 1,1 0-1,-1 0 0,3 14 1,-2-22-77,1-1 1,-1 0-1,1 1 1,-1-1-1,1 0 1,0 1-1,0-1 1,-1 0-1,1 0 1,0 0-1,0 0 1,0 0-1,0 0 1,0 0-1,1 0 1,-1 0-1,0 0 1,0-1-1,0 1 1,1 0-1,-1-1 1,1 1-1,-1-1 1,0 1-1,1-1 1,-1 0-1,1 0 1,-1 0-1,0 0 1,1 0-1,-1 0 1,1 0-1,-1 0 1,1 0 0,-1-1-1,1 1 1,-1 0-1,0-1 1,1 1-1,1-2 1,4 0-1227,-1 0 0,1-1 0,-1 0 0,1 0 0,-1-1 0,0 1 0,6-6 0,18-21-12479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42.109"/>
    </inkml:context>
    <inkml:brush xml:id="br0">
      <inkml:brushProperty name="width" value="0.025" units="cm"/>
      <inkml:brushProperty name="height" value="0.025" units="cm"/>
    </inkml:brush>
  </inkml:definitions>
  <inkml:trace contextRef="#ctx0" brushRef="#br0">134 1 17168,'0'0'5862,"-8"12"-4202,-16 25 478,-35 76-1,51-95-1793,1 0 0,1 1 0,0 0-1,1 0 1,1 0 0,1 0 0,-1 35-1,4-53-341,0-1 0,0 1 0,0 0 0,1 0 0,-1 0 0,0-1 0,0 1 0,0 0-1,1 0 1,-1-1 0,0 1 0,1 0 0,-1-1 0,0 1 0,1 0 0,-1-1 0,1 1 0,-1-1-1,1 1 1,-1 0 0,1-1 0,0 1 0,-1-1 0,1 0 0,0 1 0,-1-1 0,1 1-1,0-1 1,-1 0 0,1 0 0,1 1 0,32-4-119,27-23-1001,-53 22 899,-4 0 138,1 1-1,0 0 1,1 0-1,-1 1 1,1 0-1,-1 0 1,1 0-1,0 0 1,-1 1-1,1 0 1,0 0-1,0 1 1,0-1-1,6 2 1,-11 0 73,0 0 1,0 0-1,0 0 1,-1 1-1,1-1 1,-1 0-1,1 0 0,-1 1 1,1-1-1,-1 1 1,0-1-1,1 0 1,-1 1-1,0-1 1,0 1-1,0-1 1,0 1-1,-1-1 1,1 0-1,-1 3 1,-5 31 213,-12 3 172,14-33-237,1 0-1,0 0 1,1 0 0,-1 1-1,1 0 1,0-1-1,0 1 1,-1 8 0,40-27-141,-20 5-174,0 2 1,1 0-1,0 1 1,0 0-1,0 2 1,0 0 0,28 0-1,-2-1-3211,-43 3 3150,9-2-3261,-7-3-4026,-4-2-3144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42.439"/>
    </inkml:context>
    <inkml:brush xml:id="br0">
      <inkml:brushProperty name="width" value="0.025" units="cm"/>
      <inkml:brushProperty name="height" value="0.025" units="cm"/>
    </inkml:brush>
  </inkml:definitions>
  <inkml:trace contextRef="#ctx0" brushRef="#br0">1 37 15407,'0'0'8584,"51"-27"-7143,-18 22-96,9 2-864,5 1-385,0 2-384,-2 0-2179,0 0-2882,-7 0-6982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43.570"/>
    </inkml:context>
    <inkml:brush xml:id="br0">
      <inkml:brushProperty name="width" value="0.025" units="cm"/>
      <inkml:brushProperty name="height" value="0.025" units="cm"/>
    </inkml:brush>
  </inkml:definitions>
  <inkml:trace contextRef="#ctx0" brushRef="#br0">137 268 7015,'0'0'17221,"-10"-4"-14936,-32-6-566,39 10-1607,1 0-1,-1 0 1,1 1-1,0-1 1,-1 1-1,1 0 1,0-1-1,-1 1 1,1 0-1,0 1 1,0-1-1,0 0 1,0 0-1,0 1 1,0 0-1,0-1 1,1 1-1,-1 0 1,0 0-1,1 0 1,0 0-1,-3 3 1,-21 45 1482,23-46-1572,1 0 0,-1 1 0,1-1 0,-1 1 0,1-1 1,1 1-1,-1-1 0,1 1 0,-1-1 0,1 1 0,1 0 1,-1-1-1,1 1 0,1 5 0,-1-8-21,0 1 1,1-1-1,-1 0 1,1 1-1,0-1 1,0 0-1,-1 0 0,1 0 1,1-1-1,-1 1 1,0 0-1,0-1 1,1 0-1,-1 1 1,1-1-1,-1 0 0,1 0 1,-1 0-1,1 0 1,0-1-1,-1 1 1,1-1-1,0 0 1,4 0-1,7 1-1,0-1 0,-1-1 0,1 0 0,0-1 0,-1 0 0,1-1 0,-1-1 0,0 0 0,0-1 0,0 0 0,-1-1 0,1-1 0,-1 0 0,-1 0 0,0-1 0,0 0 0,16-17 0,-6 5 0,-2-1 0,0-1 0,-1-1 0,-1-1 0,-2 0 0,0-1 0,16-40 0,-28 58 0,0 0 0,0 0 0,-1 0 0,0 0 0,-1 0 0,1-1 0,-2 1 0,1-14 0,-1 19 0,0 0 0,-1 0 0,1 0 0,-1 0 0,1 0 0,-1 0 0,0 0 0,0 0 0,0 0 0,0 0 0,0 1 0,0-1 0,0 0 0,-1 1 0,1-1 0,0 1 0,-1-1 0,0 1 0,1 0 0,-1-1 0,0 1 0,0 0 0,1 0 0,-1 0 0,0 0 0,0 1 0,0-1 0,0 1 0,0-1 0,0 1 0,0-1 0,0 1 0,-1 0 0,-1 0 0,-8 0 0,1 0 0,-1 1 0,1 0 0,0 1 0,0 0 0,0 0 0,0 1 0,0 1 0,-11 5 0,19-8 0,-1 0 0,1 1 0,0 0 0,-1 0 0,1 0 0,0 0 0,0 0 0,0 1 0,1-1 0,-1 1 0,0-1 0,1 1 0,0 0 0,0 0 0,0 1 0,0-1 0,0 0 0,0 1 0,1-1 0,0 1 0,0-1 0,0 1 0,0-1 0,0 1 0,1 0 0,-1-1 0,1 1 0,0 0 0,0 0 0,1-1 0,0 6 0,0-6 0,0-1-1,0 0 1,1 1-1,-1-1 1,1 0-1,-1 0 1,1 0-1,-1 0 1,1 0-1,0 0 1,0-1-1,0 1 1,0-1-1,0 1 1,1-1-1,2 2 1,44 19-113,-31-15-6,-13-5 66,-1 0 0,0 0 1,0 0-1,0 1 0,0-1 0,0 1 1,-1 0-1,1 0 0,-1 0 0,0 1 1,0-1-1,0 1 0,0 0 0,-1 0 1,1 0-1,-1 0 0,0 0 0,0 0 1,-1 1-1,1-1 0,-1 1 0,1 4 1,-1 3 105,0 1 1,-1-1-1,-1 0 1,0 0-1,-1 1 1,0-1 0,-5 15-1,6-23-616,-7 23 1558,1-17-3514,-3-8-6092,3-7-518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0.397"/>
    </inkml:context>
    <inkml:brush xml:id="br0">
      <inkml:brushProperty name="width" value="0.025" units="cm"/>
      <inkml:brushProperty name="height" value="0.025" units="cm"/>
    </inkml:brush>
  </inkml:definitions>
  <inkml:trace contextRef="#ctx0" brushRef="#br0">71 99 6694,'0'0'2931,"0"-8"-796,3-41 951,2 7 4559,-8 71-1236,0 27-4685,-2 26-1914,-27 78 757,22-122-214,1 2 1,2-1-1,-3 62 1,10-100-253,21-25 150,20-12-251,-33 31 0,-1 0 0,0-1 0,-1 0 0,1 0 0,-1-1 0,0 0 0,9-14 0,10-37 0,-21 51 0,0 1 0,-1-1 0,0 0 0,0 0 0,0 0 0,-1 0 0,0-1 0,-1 1 0,1-1 0,0-13 0,1 202-5808,-2-204-326,1-7-3352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0.740"/>
    </inkml:context>
    <inkml:brush xml:id="br0">
      <inkml:brushProperty name="width" value="0.025" units="cm"/>
      <inkml:brushProperty name="height" value="0.025" units="cm"/>
    </inkml:brush>
  </inkml:definitions>
  <inkml:trace contextRef="#ctx0" brushRef="#br0">0 1 20916,'0'0'9000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1.114"/>
    </inkml:context>
    <inkml:brush xml:id="br0">
      <inkml:brushProperty name="width" value="0.025" units="cm"/>
      <inkml:brushProperty name="height" value="0.025" units="cm"/>
    </inkml:brush>
  </inkml:definitions>
  <inkml:trace contextRef="#ctx0" brushRef="#br0">0 53 15310,'0'0'8029,"0"0"-8050,1 1 26,-1 0 0,0-1 0,0 1 0,1 0 0,-1-1 0,0 1 0,1 0 1,-1-1-1,0 1 0,1-1 0,-1 1 0,1-1 0,-1 1 0,1-1 0,0 1 0,-1-1 0,1 1 1,-1-1-1,1 0 0,1 1 0,0-2 13,-1 0 0,1 0 0,-1 0 0,1 0 0,-1 0 0,1 0 0,-1-1 0,0 1 0,0-1 0,0 1 0,0-1 0,0 1 0,0-1 0,0 1 0,0-1 0,0 0 0,-1 0 0,2-2 0,-1 1 9,0 0 1,0 0-1,1 0 1,-1 0-1,1 0 1,0 0 0,0 1-1,0-1 1,0 1-1,1-1 1,3-2-1,-6 5-33,1 0 0,-1 1 0,1-1 0,-1 0 0,1 1 0,-1-1 0,1 0 0,-1 1 0,0-1 0,1 1 0,-1-1 0,1 0 0,-1 1 0,0-1 0,0 1 0,1-1 0,-1 1 0,0-1 0,0 1 0,1-1 0,-1 1-1,0-1 1,0 1 0,0 0 0,0-1 0,0 1 0,0-1 0,0 1 0,0-1 0,0 1 0,0 0 0,2 27 32,-2-24-3,0 3-271,3 27-231,3-19-2160,4-7-3566,-2-7-2251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16.542"/>
    </inkml:context>
    <inkml:brush xml:id="br0">
      <inkml:brushProperty name="width" value="0.025" units="cm"/>
      <inkml:brushProperty name="height" value="0.025" units="cm"/>
    </inkml:brush>
  </inkml:definitions>
  <inkml:trace contextRef="#ctx0" brushRef="#br0">235 0 21076,'0'0'4351,"-4"8"-2750,-12 22-450,-1-1-1,-1-1 0,-1-1 0,-33 35 1,22-26-1611,-48 74-1,78-125-14758,5-8 3800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2.190"/>
    </inkml:context>
    <inkml:brush xml:id="br0">
      <inkml:brushProperty name="width" value="0.025" units="cm"/>
      <inkml:brushProperty name="height" value="0.025" units="cm"/>
    </inkml:brush>
  </inkml:definitions>
  <inkml:trace contextRef="#ctx0" brushRef="#br0">17 216 13741,'0'0'5162,"-3"9"-3096,-9 29-689,11-37-1335,1-1-1,0 1 0,0-1 1,0 1-1,0-1 0,-1 1 1,1-1-1,0 1 0,0-1 0,0 1 1,0-1-1,0 1 0,0-1 1,0 1-1,0-1 0,1 1 0,-1-1 1,0 1-1,0-1 0,0 1 1,1-1-1,-1 0 0,0 1 0,0-1 1,1 1-1,-1-1 0,0 0 1,1 1-1,-1-1 0,0 1 1,1-1-1,-1 0 0,0 0 0,2 1 1,19 0 692,19-13 220,-31 6-775,-1 0 0,0 0 0,0-1 0,-1 0 0,0 0 0,0 0 0,-1-1 0,0 0 0,0 0 0,-1-1-1,0 0 1,0 0 0,-1 0 0,0 0 0,-1-1 0,0 0 0,0 1 0,-1-1 0,0 0 0,-1 0 0,0 0 0,-1-1 0,0 1 0,-2-12 0,2 19-186,-1 1 1,0 0-1,0 0 0,0 0 1,0 0-1,0 0 1,0 0-1,-1 0 1,1 0-1,0 0 0,-1 1 1,0-1-1,1 1 1,-1-1-1,0 1 1,0-1-1,0 1 0,0 0 1,0 0-1,0 0 1,0 0-1,0 0 1,0 1-1,-1-1 0,1 1 1,0-1-1,0 1 1,-1 0-1,1 0 1,0 0-1,0 0 0,-1 0 1,1 0-1,0 1 1,-1-1-1,1 1 1,0-1-1,0 1 0,0 0 1,0 0-1,0 0 1,0 0-1,0 0 1,0 1-1,0-1 0,0 1 1,1-1-1,-1 1 1,0 0-1,1-1 1,-2 3-1,-7 12-7,0-1 0,1 1 0,1 1 0,0-1 0,1 2 0,1-1 0,1 0 0,0 1 0,2 0 0,0 0 0,1 1 0,0 34 1,2-52 11,0 0 0,1 0 0,-1 0 0,0 0 1,1 0-1,-1 0 0,1 0 0,-1 0 1,1 0-1,0 0 0,-1 0 0,1-1 1,0 1-1,0 0 0,0 0 0,0-1 0,-1 1 1,1 0-1,0-1 0,0 1 0,0-1 1,0 1-1,0-1 0,0 0 0,0 1 1,1-1-1,-1 0 0,0 0 0,0 0 0,0 1 1,0-1-1,0 0 0,2-1 0,2 1 19,0 0-1,0-1 0,-1 0 0,1 0 0,0 0 1,-1-1-1,6-2 0,6-5 5,0-1 1,0-2-1,-1 1 1,0-2-1,-1 0 1,23-27-1,25-23 42,-62 63-69,0-1 0,0 1 0,1 0 0,-1 0-1,0 0 1,0 0 0,0-1 0,0 1 0,1 0 0,-1 0-1,0 0 1,0 0 0,0 0 0,1 0 0,-1 0-1,0 0 1,0-1 0,0 1 0,1 0 0,-1 0-1,0 0 1,0 0 0,1 0 0,-1 0 0,0 0-1,0 0 1,0 0 0,1 1 0,-1-1 0,0 0-1,0 0 1,0 0 0,1 0 0,-1 0 0,0 0-1,0 0 1,0 0 0,1 1 0,-1-1 0,0 0-1,0 0 1,0 0 0,0 0 0,0 1 0,1-1-1,-1 0 1,0 0 0,0 0 0,0 1 0,0-1 0,0 0-1,0 0 1,0 0 0,0 1 0,3 21-140,-7 25 163,0-21 29,0-8 0,1 1-1,1 0 1,0 31 0,2-49-32,0 0 0,0 1 0,0-1-1,0 0 1,0 0 0,1 0 0,-1 0 0,0 0-1,1 0 1,-1 0 0,1 0 0,-1 0 0,1-1-1,-1 1 1,1 0 0,0 0 0,0 0 0,-1 0-1,1-1 1,0 1 0,0 0 0,0-1-1,-1 1 1,1-1 0,0 1 0,2 0 0,0 0 30,-1-1 0,1 1 0,0-1 0,0 0 1,0 0-1,0 0 0,-1 0 0,1 0 0,0 0 0,3-2 1,4 0 101,0-1 1,0 0-1,0-1 1,16-9-1,42-34 26,-49 32-155,2 1 1,38-20-1,-59 33-19,1 1 0,0 0 0,0-1 1,0 1-1,0 0 0,-1 0 0,1-1 0,0 1 0,0 0 0,0 0 0,0 0 0,0 0 0,0 0 0,-1 0 0,1 0 0,0 1 0,0-1 0,0 0 1,0 0-1,0 1 0,-1-1 0,1 0 0,0 1 0,0-1 0,-1 1 0,1-1 0,0 1 0,-1-1 0,1 1 0,0 0 0,-1-1 0,1 1 0,-1 0 1,1-1-1,-1 1 0,1 0 0,-1 0 0,1-1 0,-1 1 0,0 0 0,0 0 0,1 0 0,-1 0 0,0 0 0,0-1 0,0 1 0,0 0 0,0 0 1,0 0-1,0 1 0,-2 62 232,0-40-175,3-24-40,-1 1 0,0-1 0,0 0-1,1 1 1,-1-1 0,0 0 0,1 0 0,-1 1-1,0-1 1,1 0 0,-1 0 0,0 1 0,1-1-1,-1 0 1,1 0 0,-1 0 0,0 0 0,1 0-1,-1 0 1,1 1 0,-1-1 0,0 0 0,1 0 0,-1 0-1,1 0 1,-1 0 0,1-1 0,-1 1 0,0 0-1,1 0 1,-1 0 0,1 0 0,-1 0 0,0-1-1,1 1 1,-1 0 0,0 0 0,1-1 0,19-7 496,33-32-302,-45 32-230,0 1 0,0 0 0,0 1 0,1 0 0,0 0 0,0 1 0,1 0 0,0 1 0,-1 0 0,1 0 0,16-3 0,-25 7-2,-1 1 0,1-1 0,0 0 0,0 1 0,-1-1 0,1 1 0,0-1 0,-1 1 0,1-1 0,0 1 0,-1 0 0,1-1 1,-1 1-1,1 0 0,-1-1 0,1 1 0,-1 0 0,1 0 0,-1-1 0,0 1 0,1 0 0,-1 0 0,0 0 0,0-1 0,0 1 0,1 0 0,-1 0 0,0 0 0,0 0 0,0 0 0,-1-1 0,1 1 0,0 0 0,0 0 0,0 0 0,-1 0 0,1-1 0,-1 3 0,-9 34-1376,-6-15-2799,-1-14-4293,6-8-2864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2.562"/>
    </inkml:context>
    <inkml:brush xml:id="br0">
      <inkml:brushProperty name="width" value="0.025" units="cm"/>
      <inkml:brushProperty name="height" value="0.025" units="cm"/>
    </inkml:brush>
  </inkml:definitions>
  <inkml:trace contextRef="#ctx0" brushRef="#br0">1 1 25656,'0'0'769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3.444"/>
    </inkml:context>
    <inkml:brush xml:id="br0">
      <inkml:brushProperty name="width" value="0.025" units="cm"/>
      <inkml:brushProperty name="height" value="0.025" units="cm"/>
    </inkml:brush>
  </inkml:definitions>
  <inkml:trace contextRef="#ctx0" brushRef="#br0">1 271 11659,'0'0'14841,"5"5"-13576,-4-3-1205,0 0 1,1-1-1,-1 1 1,1-1-1,-1 0 1,1 0-1,0 1 1,0-1-1,-1 0 1,1 0-1,0-1 1,0 1-1,0 0 1,0-1-1,0 1 1,0-1-1,0 1 1,0-1-1,0 0 1,0 0-1,0 0 1,1 0-1,-1 0 0,2-1 1,7-2 42,0-1 1,-1 0-1,0 0 0,13-8 1,-18 9-92,37-19 71,51-35 0,-84 51-63,1-1 0,-1 0 0,-1-1 0,1 0-1,-1-1 1,-1 1 0,1-1 0,-1-1 0,-1 1-1,0-1 1,5-13 0,-9 21-12,-1-1 0,0 1 0,0-1 0,0 1-1,-1-1 1,1 0 0,-1 1 0,1-1 0,-1 0 0,0 0 0,0 1 0,0-1 0,-1 0 0,1 0-1,0 1 1,-1-1 0,0 1 0,-1-5 0,1 5-1,-1 1 1,1 0-1,0-1 0,0 1 1,-1 0-1,1 0 1,-1 0-1,1 0 0,-1 0 1,1 1-1,-1-1 0,0 0 1,1 1-1,-1-1 0,0 1 1,1-1-1,-1 1 1,0 0-1,0 0 0,1 0 1,-4 0-1,-2 1 11,-1 0-1,0 0 1,1 1-1,-1-1 1,1 2 0,-1-1-1,1 1 1,0 0-1,0 1 1,1 0 0,-11 7-1,2 1 34,1 2-1,0-1 1,-20 26-1,29-32 26,0 1 0,0-1 0,1 0-1,0 1 1,0 0 0,1 0 0,0 0-1,0 1 1,1-1 0,-2 14 0,4-20-67,0 0 0,0 0 0,0 0 0,1 0 0,-1 1 0,1-1 0,-1 0 1,1 0-1,0 0 0,0 0 0,0 0 0,0 0 0,0-1 0,0 1 0,1 0 0,-1 0 0,1-1 1,-1 1-1,1-1 0,-1 1 0,1-1 0,0 0 0,0 1 0,0-1 0,0 0 0,0 0 1,0 0-1,0-1 0,0 1 0,0 0 0,0-1 0,0 0 0,0 1 0,4-1 0,11 2-136,0 0 0,0-1 0,25-2 0,-22 1-415,48-5-3735,-25-5-3110,7-7-8591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4.504"/>
    </inkml:context>
    <inkml:brush xml:id="br0">
      <inkml:brushProperty name="width" value="0.025" units="cm"/>
      <inkml:brushProperty name="height" value="0.025" units="cm"/>
    </inkml:brush>
  </inkml:definitions>
  <inkml:trace contextRef="#ctx0" brushRef="#br0">414 0 11243,'0'0'7730,"-10"2"-4853,-17 3-1645,0 1 0,-44 17-1,57-18-984,0 1 0,0 1 0,1 0-1,-1 0 1,2 2 0,-1 0 0,-13 12-1,24-20-234,1 1 0,-1 0-1,0-1 1,1 1-1,-1 0 1,1 0-1,0 0 1,0 0 0,-1 1-1,1-1 1,1 0-1,-1 0 1,0 1 0,0-1-1,1 0 1,-1 4-1,1-4-34,1 0 0,-1-1 0,0 1 0,1-1 0,-1 1 0,1-1 0,0 1 0,-1-1 0,1 1 0,0-1 0,0 0 0,0 1 0,0-1 1,0 0-1,0 0 0,0 0 0,1 0 0,1 2 0,7 3-167,1-1 1,-1 0 0,1 0 0,0-1 0,18 4-1,-8-2 167,-1 0 21,-7-2-2,0-1 0,0 2 0,0 0 0,-1 0 0,1 1 0,-1 0-1,-1 1 1,1 1 0,14 12 0,-25-19 34,0 1 1,0-1-1,1 0 1,-1 1-1,0-1 1,0 0-1,-1 1 0,1-1 1,0 1-1,0 0 1,-1-1-1,1 1 0,-1-1 1,1 1-1,-1 0 1,0 0-1,0-1 1,0 1-1,0 0 0,0-1 1,0 1-1,0 0 1,0 0-1,-1 2 0,-1-2 84,1 1 0,-1-1-1,1 0 1,-1 0 0,0 0-1,0 0 1,0 0 0,0 0-1,0 0 1,-1 0-1,1-1 1,0 0 0,-5 3-1,-10 3 601,0-1 0,0 0-1,-30 5 1,39-10-608,-21 6 123,-1-2 1,0-1-1,0-1 1,0-2-1,-49-4 1,33-16-521,30 2-157,16 16 426,0 0-1,0 1 0,0-1 1,0 0-1,0 1 1,0-1-1,0 0 0,0 0 1,0 1-1,0-1 0,0 0 1,1 1-1,-1-1 1,0 0-1,1 1 0,-1-1 1,0 1-1,1-1 0,-1 0 1,1 1-1,-1-1 1,1 1-1,-1-1 0,1 1 1,-1 0-1,1-1 0,-1 1 1,1-1-1,0 1 1,-1 0-1,2-1 0,14-6-1558,0 0-1,1 1 1,0 1 0,1 1-1,19-3 1,7-3-2020,15-4-2539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4.877"/>
    </inkml:context>
    <inkml:brush xml:id="br0">
      <inkml:brushProperty name="width" value="0.025" units="cm"/>
      <inkml:brushProperty name="height" value="0.025" units="cm"/>
    </inkml:brush>
  </inkml:definitions>
  <inkml:trace contextRef="#ctx0" brushRef="#br0">220 48 13196,'0'0'8974,"-6"-8"-6240,4 5-2612,0 0 1,0 0 0,0 1 0,0-1-1,0 1 1,-1-1 0,1 1 0,-1 0 0,0 0-1,1 0 1,-1 0 0,0 0 0,0 1 0,0-1-1,-1 1 1,1 0 0,0 0 0,0 0-1,-1 1 1,1-1 0,0 1 0,-1-1 0,1 1-1,-1 0 1,1 1 0,0-1 0,-1 0-1,1 1 1,0 0 0,-4 1 0,-1 1-41,0 0 1,1 1 0,0 0-1,0 0 1,0 1 0,0 0-1,1 0 1,0 0 0,0 1-1,0 0 1,-8 11 0,10-12 15,1 0 0,0 0 0,0 0 0,0 1 0,0-1 0,1 1 0,0 0 0,0-1 0,0 1 0,1 0 0,0 0 0,0 0 0,0 0 0,1 1 0,0-1 0,1 9 0,0-12-80,0 0-1,-1-1 0,1 1 1,0-1-1,0 1 0,1-1 1,-1 0-1,0 1 0,1-1 1,-1 0-1,1 0 1,0 0-1,0 0 0,0 0 1,0 0-1,0-1 0,4 3 1,-1-1 5,1 0 1,0-1-1,-1 1 0,2-1 1,-1 0-1,0-1 1,8 2-1,2-1 18,0-1 1,0-1-1,0 0 0,0-1 0,20-4 1,-27 3-20,0-1 0,0 0 0,0 0 0,-1-1 1,1 0-1,-1-1 0,0 0 0,-1 0 0,1 0 1,-1-1-1,9-9 0,-13 12-62,1 0 0,-1-1 0,0 0-1,0 1 1,-1-1 0,1 0 0,-1 0 0,0-1 0,0 1 0,0 0 0,0-1-1,-1 1 1,0-1 0,0 0 0,0 1 0,0-1 0,-1 0 0,0 0 0,0 1 0,0-1-1,-1 0 1,1 1 0,-1-1 0,-2-5 0,1 6-610,0 0 0,0 1 0,0-1 0,-1 1 0,0-1 0,1 1 0,-1 0 0,-4-3 0,-5-6-5554,2 0-3256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5.207"/>
    </inkml:context>
    <inkml:brush xml:id="br0">
      <inkml:brushProperty name="width" value="0.025" units="cm"/>
      <inkml:brushProperty name="height" value="0.025" units="cm"/>
    </inkml:brush>
  </inkml:definitions>
  <inkml:trace contextRef="#ctx0" brushRef="#br0">1 69 11819,'0'0'6262,"11"-9"-3048,-3 3-2576,1-1 0,0 1 0,1 0 0,-1 1 1,1 0-1,0 0 0,1 1 0,-1 1 0,1-1 0,-1 2 0,1 0 1,14-2-1,-21 4-560,0 0 0,-1 0 1,1 0-1,0 0 1,-1 1-1,1 0 1,0-1-1,-1 1 0,1 0 1,-1 1-1,1-1 1,-1 1-1,0-1 0,1 1 1,3 3-1,-5-2-72,0-1 1,0 1-1,0-1 0,-1 1 0,1 0 0,-1 0 0,0 0 1,1 0-1,-1 0 0,0 0 0,-1 0 0,1 0 1,-1 1-1,1-1 0,-1 0 0,0 0 0,0 0 0,-1 5 1,0 0 33,0 0 1,0-1 0,-1 1-1,0 0 1,0 0-1,-1-1 1,0 0 0,0 1-1,-1-1 1,0 0 0,-7 9-1,-7 6 383,-40 39 0,41-44-266,-1 1 0,-21 30 0,38-48-157,1 1 0,-1-1 0,1 1 0,-1-1 0,1 0 0,0 1 0,-1-1 0,1 1 0,0 0 0,-1-1 0,1 1 0,0-1 0,-1 1 0,1-1 0,0 1 0,0 0 0,0-1 0,0 1 0,0-1 0,0 1 0,0 0 0,0-1 0,0 1 0,0 0 0,0-1 0,0 1 0,0-1 0,0 1 0,0 0 0,1-1 0,-1 1 0,0-1 0,0 1 0,1-1 0,-1 1 0,0-1 0,1 1 0,-1-1 0,1 1 0,-1-1 0,1 1 0,-1-1 0,0 0 0,1 1 0,0-1 0,-1 0 0,1 1 0,-1-1 0,1 0 0,-1 0 0,1 1 0,0-1 0,-1 0 0,1 0 0,0 0 0,43 1 0,-30-2 0,12 1-286,0-2 1,0 0-1,0-2 1,-1-1-1,1-1 0,-1-1 1,0-1-1,-1-1 1,27-15-1,-34 10-5135,-13 1-1548,-3-1-4722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5.567"/>
    </inkml:context>
    <inkml:brush xml:id="br0">
      <inkml:brushProperty name="width" value="0.025" units="cm"/>
      <inkml:brushProperty name="height" value="0.025" units="cm"/>
    </inkml:brush>
  </inkml:definitions>
  <inkml:trace contextRef="#ctx0" brushRef="#br0">0 98 14862,'0'0'12716,"55"-4"-11307,-8 4-800,1 0-449,2 0-96,-1 1-128,-3-1-1601,-5 0-2627,-1 0-2018,-1-7-6278</inkml:trace>
  <inkml:trace contextRef="#ctx0" brushRef="#br0" timeOffset="1">585 1 18289,'0'0'5702,"-29"75"-3332,16-35-128,-1 1-737,5 2-351,6-5-706,3-1-384,0-10-64,8-2-737,2-10-896,1-10-1346,-4-5-1505,-1-8-2659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5.911"/>
    </inkml:context>
    <inkml:brush xml:id="br0">
      <inkml:brushProperty name="width" value="0.025" units="cm"/>
      <inkml:brushProperty name="height" value="0.025" units="cm"/>
    </inkml:brush>
  </inkml:definitions>
  <inkml:trace contextRef="#ctx0" brushRef="#br0">1 1 20403,'0'0'4549,"64"32"-5158,-41-20-3395,5-1-1537,-3 0-1634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6.239"/>
    </inkml:context>
    <inkml:brush xml:id="br0">
      <inkml:brushProperty name="width" value="0.025" units="cm"/>
      <inkml:brushProperty name="height" value="0.025" units="cm"/>
    </inkml:brush>
  </inkml:definitions>
  <inkml:trace contextRef="#ctx0" brushRef="#br0">106 1 9801,'0'0'6203,"0"9"-4099,-2 3-1483,-1 1 0,0-1 0,-1 0 0,0 0 1,-1 0-1,0 0 0,-1-1 0,-12 18 0,11-18-80,0 1 0,0 0 1,1 0-1,0 0 0,1 1 0,1 0 1,0 0-1,1 1 0,-3 23 0,6-36-525,0 0-1,0 0 1,0 1-1,0-1 0,0 0 1,1 0-1,-1 0 1,0 0-1,1 0 1,-1 0-1,1 0 0,-1 0 1,1-1-1,-1 1 1,1 0-1,-1 0 1,1 0-1,0 0 0,0-1 1,-1 1-1,1 0 1,0-1-1,0 1 1,2 0-1,30 5 447,-24-6-368,0-1-1,0 0 1,0-1-1,-1 0 1,16-5 0,-13 2 22,0-1-1,0-1 1,-1 0 0,0 0 0,0-1 0,0 0 0,-1-1 0,0 0 0,12-17 0,-17 22-70,-1 0-1,0-1 0,1 0 1,-2 0-1,1 0 0,-1 0 1,1 0-1,-2-1 0,1 1 1,0 0-1,-1-1 0,0 0 0,0 1 1,-1-1-1,0 0 0,0 1 1,0-1-1,0 0 0,-1 1 1,0-1-1,0 1 0,-1-1 1,-3-8-1,1 9-197,1 0-1,-2 0 1,1 0 0,0 1-1,-1 0 1,0-1 0,0 2 0,0-1-1,-1 1 1,1 0 0,-1 0-1,1 0 1,-1 1 0,0 0-1,-7-2 1,10 3-26,0 0 1,0 0-1,0 0 0,0 0 0,0 0 1,0 1-1,-1 0 0,1-1 0,0 1 1,0 0-1,0 1 0,0-1 0,-1 1 1,1-1-1,0 1 0,0 0 0,0 0 0,0 0 1,0 0-1,1 1 0,-1-1 0,0 1 1,1 0-1,-1 0 0,1 0 0,-1 0 1,1 0-1,0 0 0,0 1 0,0-1 1,-2 4-1,-2 14-7456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6.608"/>
    </inkml:context>
    <inkml:brush xml:id="br0">
      <inkml:brushProperty name="width" value="0.025" units="cm"/>
      <inkml:brushProperty name="height" value="0.025" units="cm"/>
    </inkml:brush>
  </inkml:definitions>
  <inkml:trace contextRef="#ctx0" brushRef="#br0">0 89 12524,'0'0'16592,"62"2"-14831,-15-18-864,9-2-673,5 0-224,-1 2-1441,-5 3-3203,-7 4-2820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16.899"/>
    </inkml:context>
    <inkml:brush xml:id="br0">
      <inkml:brushProperty name="width" value="0.025" units="cm"/>
      <inkml:brushProperty name="height" value="0.025" units="cm"/>
    </inkml:brush>
  </inkml:definitions>
  <inkml:trace contextRef="#ctx0" brushRef="#br0">176 90 19058,'0'0'2781,"-11"-1"-192,0 2-2071,0 0 0,0 0-1,0 1 1,1 0 0,-1 1-1,1 0 1,-13 6-1,19-7-408,0-1 0,0 1 0,1 0 0,-1 0-1,0 0 1,1 0 0,0 1 0,-1-1 0,1 1-1,0 0 1,1 0 0,-1 0 0,0 0 0,1 1-1,0-1 1,-1 1 0,1-1 0,1 1 0,-1 0-1,0 0 1,1 0 0,0 0 0,0 0 0,0 0 0,1 0-1,-1 5 1,1-8-105,1 0-1,-1 0 0,1 0 1,0 0-1,-1 0 1,1 0-1,0-1 1,-1 1-1,1 0 1,0 0-1,0-1 0,0 1 1,0-1-1,0 1 1,-1-1-1,1 1 1,0-1-1,0 1 1,0-1-1,0 0 0,1 1 1,-1-1-1,0 0 1,0 0-1,0 0 1,0 0-1,0 0 0,0 0 1,1 0-1,41-1 137,-37 1-95,4-2-66,-1 1-1,0-2 1,0 1-1,0-1 0,0 0 1,0-1-1,-1 0 0,0 0 1,0-1-1,0 0 1,0-1-1,8-7 0,-13 10 11,1 1-1,-1-2 1,1 1-1,-1 0 1,0-1-1,0 1 1,-1-1-1,1 0 1,-1 0-1,0 0 1,0 0-1,0 0 1,0 0-1,-1-1 1,0 1-1,0-1 1,0 1-1,0-1 1,-1 1-1,0-1 1,0 1-1,0-1 1,0 0-1,-1 1 1,1-1-1,-1 1 1,-2-6-1,2 8 24,-1-1 0,1 1 0,-1-1 0,1 1 0,-1 0 0,0 0 0,0 0 0,0 0 0,0 0 0,0 0 0,-1 0 0,1 0 0,-1 1 0,1 0-1,-1-1 1,1 1 0,-1 0 0,0 0 0,1 0 0,-1 1 0,0-1 0,0 1 0,0-1 0,1 1 0,-1 0 0,0 0 0,0 0 0,-3 1 0,1-1-9,0 1 0,0 0 0,0 0 0,0 0 0,1 0 0,-1 1 0,0 0 0,1 0 0,-1 0 0,1 1 0,0-1 0,0 1 0,0 0 0,0 0 0,-5 6 0,5-2-130,-1 0 0,1 0 0,0 0 0,1 1 0,0-1 0,0 1 0,0 0 0,1 0 0,0 0 0,1 0 0,-1 11 0,2-9-1300,-1-1 0,2 1 1,-1 0-1,2-1 1,2 16-1,8 2-5022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6.951"/>
    </inkml:context>
    <inkml:brush xml:id="br0">
      <inkml:brushProperty name="width" value="0.025" units="cm"/>
      <inkml:brushProperty name="height" value="0.025" units="cm"/>
    </inkml:brush>
  </inkml:definitions>
  <inkml:trace contextRef="#ctx0" brushRef="#br0">218 50 20499,'0'0'8558,"-11"-5"-7571,4 2-874,4 1-88,0 0-1,0 0 1,-1 0 0,1 1 0,0 0-1,-1-1 1,1 1 0,-1 0 0,1 1-1,-1-1 1,0 1 0,1 0-1,-1-1 1,1 2 0,-1-1 0,0 0-1,1 1 1,-1-1 0,1 1 0,-1 0-1,-4 2 1,-3 4 16,0 1 1,0-1-1,1 2 1,0-1-1,1 1 1,-16 20-1,22-25 15,-1 0-1,1 1 1,0-1 0,1 1-1,-1-1 1,1 1 0,0 0 0,0 0-1,0 0 1,1 0 0,-1 0-1,1 1 1,1-1 0,-1 0 0,1 1-1,0-1 1,0 0 0,0 0-1,2 9 1,-1-12-47,0 0 1,1 0-1,-1 1 0,1-1 0,-1 0 1,1 0-1,0 0 0,-1-1 0,1 1 1,0 0-1,0-1 0,0 1 0,0-1 1,1 1-1,-1-1 0,0 0 0,1 0 1,-1 0-1,0 0 0,1-1 0,-1 1 1,1-1-1,-1 1 0,4-1 1,8 1 56,1 0 0,28-2 0,-34 1-37,1-1-19,0 0-1,0-1 1,-1 0 0,1-1-1,0 0 1,-1 0 0,0-1-1,0 0 1,0-1 0,0 0-1,0 0 1,11-10 0,-16 11-7,1 0 0,-1 0 0,-1 0 0,1 0 0,0 0 0,-1-1 0,0 1 0,0-1 0,-1 0 1,1 0-1,-1 0 0,0 0 0,0-1 0,-1 1 0,1-1 0,-1 1 0,0-1 0,-1 1 0,1-1 0,-1 1 1,-1-1-1,1 1 0,-1-1 0,-1-6 0,1 9-3,0-1 0,0 1 0,-1 0 0,0-1 0,1 1 0,-1 0 0,0 0 0,-1 0 0,1 0 0,0 0 0,-1 1 0,0-1 0,1 1 0,-1 0 0,0 0 0,0 0 0,0 0 0,-1 0 0,1 0 0,-6-1 0,1 0 0,1 1 0,-1 0 0,0 0 0,0 1 0,0 0 0,0 1 0,0-1 0,-12 2 0,17 0-133,1 0 0,0 0 1,0 0-1,0 0 0,0 0 0,0 0 0,1 1 1,-1-1-1,0 0 0,1 1 0,-1-1 0,1 1 1,-1 0-1,1 0 0,-1-1 0,1 1 1,-1 2-1,1-3-9,1 0 0,-1 0-1,1 0 1,-1-1 0,1 1 0,0 0 0,-1 0 0,1 0 0,0 0 0,-1 0 0,1 0 0,0 0 0,0 0 0,0 0-1,0 0 1,0 0 0,0 0 0,0 0 0,0-1 0,0 1 0,0 0 0,1 0 0,-1 0 0,0 0 0,1 0 0,-1 0-1,1 0 1,-1 0 0,1-1 0,-1 1 0,1 0 0,-1 0 0,1-1 0,0 1 0,-1 0 0,1-1 0,0 1-1,0-1 1,0 1 0,1 0 0,18 3-7913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7.310"/>
    </inkml:context>
    <inkml:brush xml:id="br0">
      <inkml:brushProperty name="width" value="0.025" units="cm"/>
      <inkml:brushProperty name="height" value="0.025" units="cm"/>
    </inkml:brush>
  </inkml:definitions>
  <inkml:trace contextRef="#ctx0" brushRef="#br0">50 1 14157,'0'0'11510,"0"9"-10651,-23 183 2157,11-116-1732,-3 106 0,15-180-1270,0 0 1,0 0-1,0 0 0,0 0 0,0 0 0,1 0 0,-1-1 0,0 1 0,1 0 0,0 0 0,-1 0 0,1 0 1,0-1-1,0 1 0,0 0 0,0-1 0,0 1 0,0-1 0,1 1 0,-1-1 0,0 0 0,1 1 0,-1-1 1,1 0-1,1 1 0,0-1 2,0 0 0,0-1 0,-1 1 0,1-1 0,0 1 1,0-1-1,0 0 0,0 0 0,0-1 0,0 1 0,0-1 0,0 1 0,0-1 1,-1 0-1,1 0 0,5-3 0,5-2-13,-1-1 1,0-1-1,0 0 0,-1 0 1,20-21-1,50-58-7,-69 73 4,-7 8 0,24-26 0,0-2 0,-3 0 0,0-2 0,32-64 0,-57 99-290,0-1 1,0 1-1,-1-1 0,1 0 1,0 0-1,-1 1 0,1-1 1,-1 0-1,0 0 0,1 0 0,-1 0 1,0 1-1,0-1 0,0 0 1,0 0-1,-1-2 0,0 3-209,0 1 1,0-1-1,0 0 0,0 0 0,0 1 0,0-1 0,0 1 0,-1-1 0,1 1 0,0-1 0,0 1 0,0 0 1,-1 0-1,1 0 0,0-1 0,0 1 0,0 0 0,-1 0 0,1 1 0,0-1 0,0 0 0,-3 1 0,-20 2-15868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7.638"/>
    </inkml:context>
    <inkml:brush xml:id="br0">
      <inkml:brushProperty name="width" value="0.025" units="cm"/>
      <inkml:brushProperty name="height" value="0.025" units="cm"/>
    </inkml:brush>
  </inkml:definitions>
  <inkml:trace contextRef="#ctx0" brushRef="#br0">0 1 17008,'0'0'8136,"24"55"-5606,-3-44-1088,7-3-962,7-1-384,4-4-32,4-3-833,-1 0-1761,-3 0-1314,-4-12-960,-4-3-2403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0:58.013"/>
    </inkml:context>
    <inkml:brush xml:id="br0">
      <inkml:brushProperty name="width" value="0.025" units="cm"/>
      <inkml:brushProperty name="height" value="0.025" units="cm"/>
    </inkml:brush>
  </inkml:definitions>
  <inkml:trace contextRef="#ctx0" brushRef="#br0">166 1 6854,'0'0'14820,"-11"0"-13261,5 0-1329,0 0 0,0 0 0,1 1 1,-1 0-1,0 0 0,0 0 0,1 1 0,-1 0 1,1 0-1,-1 0 0,1 1 0,0 0 0,0 0 1,0 0-1,-7 6 0,-3 4 750,8-8-486,1 0-1,0 0 0,0 1 0,0 0 1,-7 11-1,13-16-480,0-1 1,0 1-1,0-1 0,0 0 1,1 1-1,-1-1 0,0 1 1,0-1-1,1 0 0,-1 1 1,0-1-1,1 0 0,-1 0 1,1 1-1,-1-1 0,0 0 1,1 0-1,-1 1 0,1-1 1,-1 0-1,0 0 0,1 0 1,-1 0-1,1 0 1,-1 1-1,1-1 0,-1 0 1,1 0-1,-1 0 0,0 0 1,1-1-1,-1 1 0,1 0 1,-1 0-1,1 0 0,0 0 1,26 0 85,-24 0-46,26-2-2,0 0 1,-1-3-1,42-10 1,-34 6-3,46-5 0,-81 14-38,0-1-1,0 1 1,0 0-1,1 0 0,-1 0 1,0 0-1,1 0 1,-1 0-1,0 0 1,0 0-1,1 0 1,-1 1-1,0-1 1,0 0-1,0 1 1,1-1-1,-1 1 1,0 0-1,0-1 1,0 1-1,0 0 1,0-1-1,0 1 0,0 0 1,0 0-1,0 0 1,-1 0-1,2 2 1,-1 1 43,0-1 1,0 1 0,0 0-1,-1 0 1,0-1-1,0 1 1,0 0-1,-1 4 1,1 10 52,-1-16-104,1 0 0,0 0 0,0 0 1,0 0-1,0-1 0,0 1 0,1 0 0,-1 0 0,0 0 0,1 0 0,-1-1 0,1 1 0,0 0 0,0-1 0,-1 1 0,1 0 0,0-1 0,0 1 0,1-1 0,-1 1 1,0-1-1,0 0 0,2 2 0,0-3-4,0 1 0,0 0 0,-1-1 0,1 0 0,0 1 0,0-1 0,0-1 0,0 1 0,-1 0 1,1-1-1,0 1 0,0-1 0,0 0 0,-1 0 0,5-2 0,10-4-11,-1-1 0,1-1 0,-2 0 0,25-20 0,32-18-67,-72 46 79,1 1 0,-1-1-1,1 1 1,-1 0 0,1-1-1,0 1 1,-1 0 0,1-1-1,0 1 1,-1 0 0,1 0-1,0-1 1,-1 1 0,1 0 0,0 0-1,-1 0 1,1 0 0,0 0-1,0 0 1,-1 0 0,1 0-1,0 0 1,-1 1 0,1-1-1,0 0 1,-1 0 0,1 1 0,0-1-1,0 1 1,-1 19 35,-23 40 65,17-47-87,5-11-213,1 0 0,-1 0-1,0 0 1,1 0 0,-1 0 0,1 0 0,0 1-1,0-1 1,-1 0 0,1 0 0,1 0 0,-1 1 0,0-1-1,1 4 1,0-6 31,0 1-1,-1 0 0,1-1 1,0 1-1,-1-1 0,1 1 1,0-1-1,0 1 0,-1-1 1,1 0-1,0 1 1,0-1-1,0 0 0,0 1 1,0-1-1,0 0 0,-1 0 1,1 0-1,0 0 0,0 0 1,0 0-1,0 0 1,0 0-1,0 0 0,0-1 1,-1 1-1,1 0 0,0 0 1,0-1-1,0 1 1,0-1-1,-1 1 0,1-1 1,0 1-1,0-1 0,-1 1 1,2-2-1,14-10-7549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0.149"/>
    </inkml:context>
    <inkml:brush xml:id="br0">
      <inkml:brushProperty name="width" value="0.025" units="cm"/>
      <inkml:brushProperty name="height" value="0.025" units="cm"/>
    </inkml:brush>
  </inkml:definitions>
  <inkml:trace contextRef="#ctx0" brushRef="#br0">196 93 5701,'7'-20'14393,"-13"8"-6001,4 10-8078,-1 1 1,1 0-1,0 0 1,0 1-1,-1-1 1,1 0-1,0 1 1,-1-1-1,1 1 1,-1 0-1,1 0 1,-1 0-1,-3 0 1,-3 1-865,1 0 1,-1 0-1,0 1 1,0 0-1,-11 5 1,3 3 2507,8-2-1891,0 1 0,1 0 0,0 0 0,1 0 1,-8 15-1,11-18-15,1-1 1,1 1-1,-1 0 0,1-1 1,0 1-1,0 0 0,1 0 1,-1 0-1,2 1 0,-1-1 1,1 0-1,0 8 1,0-13-51,1 1 1,0-1-1,0 1 1,-1-1-1,1 1 1,0-1-1,1 1 1,-1-1-1,0 0 1,0 0-1,0 0 1,1 0 0,-1 1-1,1-2 1,-1 1-1,1 0 1,-1 0-1,1 0 1,-1-1-1,1 1 1,0-1-1,-1 1 1,1-1-1,0 0 1,-1 1 0,1-1-1,0 0 1,0 0-1,-1 0 1,4-1-1,2 1 6,0 0 0,0-1 0,1 0 0,-1 0-1,0 0 1,10-4 0,-6 0-8,0-1 0,-1 0 0,0-1 0,0 0 0,0-1 0,0 0 0,-1-1 0,8-9 0,-13 13 0,1 0 0,-1 0 0,-1 0 0,1 0 0,-1 0 0,0-1 0,0 0 0,0 1 0,-1-1 0,0 0 0,0 0 0,-1 0 0,0-1 0,0 1 0,0 0 0,0 0 0,-2-10 0,1 14 0,-1 0 0,1 1 0,-1-1 0,0 1 0,0-1 0,0 1 0,0-1 0,0 1 0,0-1 0,0 1 0,0 0 0,-1 0 0,1 0 0,0-1 0,-1 1 0,1 1 0,-1-1 0,1 0 0,-1 0 0,0 0 0,1 1 0,-1-1 0,0 1 0,1-1 0,-1 1 0,0 0 0,0 0 0,1 0 0,-1 0 0,-3 0 0,3 0 0,0 0 0,-1 0 0,1 0 0,0 0 0,0 1 0,0-1 0,0 1 0,0-1 0,0 1 0,0 0 0,0 0 0,0 0 0,0 0 0,0 0 0,0 0 0,1 0 0,-1 1 0,0-1 0,1 1 0,-1-1 0,1 1 0,-1 0 0,1-1 0,0 1 0,-1 2 0,4 4 0,10-10 0,17-11 0,-26 11 0,19-7 0,0 0 0,1 2 0,-1 1 0,1 0 0,0 2 0,1 0 0,29 1 0,-51 3 0,0 0 0,-1 0 0,1 0 0,0 0 0,-1 0 0,1 1 0,-1-1 0,1 1 0,0 0 0,-1-1 0,1 1 0,-1 0 0,0 0 0,1 0 0,-1 0 0,0 0 0,1 0 0,-1 0 0,0 0 0,0 0 0,0 1 0,0-1 0,0 0 0,1 3 0,0 1 0,0-1 0,-1 1 0,1 0 0,-1-1 0,0 1 0,-1 0 0,1 0 0,-1 7 0,0 3 0,-1-1 0,-1 0 0,0 0 0,-1 0 0,-6 17 0,9-31 0,0 0 0,0 0 0,0 1 0,0-1 0,0 0 0,-1 0 0,1 0 0,0 0 0,0 1 0,0-1 0,0 0 0,0 0 0,0 0 0,0 1 0,0-1 0,0 0 0,-1 0 0,1 0 0,0 1 0,0-1 0,0 0 0,0 0 0,0 0 0,0 1 0,0-1 0,1 0 0,-1 0 0,0 1 0,0-1 0,0 0 0,0 0 0,0 0 0,0 0 0,0 1 0,0-1 0,0 0 0,1 0 0,-1 0 0,0 0 0,0 1 0,0-1 0,0 0 0,1 0 0,-1 0 0,0 0 0,0 0 0,0 0 0,0 1 0,1-1 0,12-7 0,15-15 0,-27 22 0,28-26 0,-14 11 0,0 2 0,1 0 0,33-20 0,-49 32 0,1 1 0,-1 0 0,0 0 0,1 0 0,-1-1 0,1 1 0,-1 0 0,0 0 0,1 0 0,-1 0 0,1 0 0,-1 0 0,0 0 0,1 0 0,-1 0 0,1 0 0,-1 0 0,1 0 0,-1 0 0,0 0 0,1 0 0,-1 0 0,1 0 0,-1 0 0,0 0 0,1 1 0,-1-1 0,0 0 0,1 0 0,-1 1 0,0-1 0,1 0 0,-1 0 0,0 1 0,1 0 0,4 19 0,-11 40 0,3-37 0,6-22 0,-1 0 0,0-1 0,1 1 0,-1-1 0,1 1 0,-1-1 0,0 0 0,1 0 0,-1 0 0,1 0 0,-1-1 0,1 1 0,2-1 0,5-2 0,0-1 0,0 0 0,0 0 0,-1-1 0,0 0 0,1 0 0,8-9 0,59-51 0,-46 36 0,-31 29 0,1 0 0,-1 0 0,0 0 0,0 0 0,0 0 0,0 0 0,0 0 0,1 0 0,-1 0 0,0 0 0,0-1 0,0 1 0,0 0 0,1 0 0,-1 0 0,0 0 0,0 1 0,0-1 0,0 0 0,0 0 0,1 0 0,-1 0 0,0 0 0,0 0 0,0 0 0,0 0 0,0 0 0,1 0 0,-1 0 0,0 0 0,0 1 0,0-1 0,0 0 0,0 0 0,0 0 0,0 0 0,1 0 0,-1 0 0,0 1 0,0-1 0,0 0 0,0 0 0,0 0 0,0 0 0,0 0 0,0 1 0,0-1 0,0 0 0,0 0 0,0 0 0,0 0 0,0 1 0,0-1 0,0 0 0,0 0 0,0 0 0,0 0 0,0 0 0,0 1 0,0-1 0,0 0 0,-1 0 0,1 0 0,0 0 0,0 0 0,0 1 0,0-1 0,0 0 0,0 0 0,-2 13 0,-8 11 0,-9 30 0,19-51 0,-1 0 0,0 0 0,1 0 0,-1 1 0,1-1 0,0 0 0,0 0 0,0 0 0,1 0 0,-1 0 0,1 0 0,-1 0 0,1 0 0,2 4 0,-2-6 0,0 0 0,0 0 0,1 0 0,-1 0 0,0 0 0,1 0 0,-1 0 0,1-1 0,0 1 0,-1 0 0,1-1 0,-1 0 0,1 1 0,0-1 0,-1 0 0,1 0 0,0 0 0,-1 0 0,1 0 0,0 0 0,1 0 0,39-8 0,-22-2 0,-1 0 0,1-1 0,-2-2 0,0 1 0,0-2 0,-1-1 0,-1 0 0,26-30 0,-49 57 0,0 0 0,1 1 0,0 0 0,1 0 0,0 0 0,2 0 0,-1 1 0,1 0 0,1 0 0,0 23 0,2-35 0,0-1 0,1 1 0,-1-1 0,1 1 0,-1-1 0,1 1 0,0-1 0,-1 1 0,1-1 0,0 0 0,0 1 0,0-1 0,0 0 0,0 0 0,0 0 0,1 1 0,-1-1 0,0-1 0,1 1 0,-1 0 0,0 0 0,1 0 0,-1-1 0,1 1 0,-1-1 0,1 1 0,-1-1 0,1 0 0,-1 1 0,1-1 0,0 0 0,-1 0 0,1 0 0,-1 0 0,1 0 0,0-1 0,2 0 0,1 1 0,0-1 0,0 1 0,0-1 0,-1-1 0,1 1 0,0-1 0,-1 0 0,1 0 0,-1 0 0,0 0 0,8-6 0,9-20-2154,-2-23-6694,-8 13-1738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0.506"/>
    </inkml:context>
    <inkml:brush xml:id="br0">
      <inkml:brushProperty name="width" value="0.025" units="cm"/>
      <inkml:brushProperty name="height" value="0.025" units="cm"/>
    </inkml:brush>
  </inkml:definitions>
  <inkml:trace contextRef="#ctx0" brushRef="#br0">22 0 19154,'-12'5'3684,"6"4"-513,3 0-513,3 3-1601,0 0-416,9-1-353,7-2-256,2-1 0,6-2-1986,-2-3-2690,-1-2-2979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0.865"/>
    </inkml:context>
    <inkml:brush xml:id="br0">
      <inkml:brushProperty name="width" value="0.025" units="cm"/>
      <inkml:brushProperty name="height" value="0.025" units="cm"/>
    </inkml:brush>
  </inkml:definitions>
  <inkml:trace contextRef="#ctx0" brushRef="#br0">177 0 18834,'0'0'2568,"-11"2"176,5 0-2510,-12 0 802,0 1 1,1 1-1,-1 1 1,1 1-1,0 0 1,-24 13-1,41-18-1027,-1-1 0,0 1 0,0-1 0,0 1 0,0-1 0,0 1 0,1-1 0,-1 1 0,0 0 0,1 0 0,-1-1 0,0 1-1,1 0 1,-1 0 0,1 0 0,-1 0 0,1 0 0,0 0 0,-1-1 0,1 1 0,0 0 0,-1 0 0,1 0 0,0 2 0,1-2-16,-1-1 0,1 1 0,-1 0 0,1 0 0,-1 0 0,1 0 0,0-1 0,-1 1 0,1 0 0,0-1 0,0 1 0,0-1 0,-1 1 0,1 0 0,0-1 0,0 0 0,0 1 0,0-1 0,1 1 0,53 10-1379,-51-11 1135,34 3-1839,-24-2 1659,1 0 0,-1 1 0,1 0 0,-1 1 0,25 9-1,-38-12 472,0 1 0,0-1 0,0 1 0,0-1-1,0 1 1,0-1 0,0 1 0,0-1 0,0 1-1,-1 0 1,1 0 0,0-1 0,0 1 0,-1 0-1,1 0 1,-1 0 0,1 0 0,-1 0 0,1 0-1,-1 0 1,1 0 0,-1 0 0,0 0 0,1 0 0,-1 0-1,0 0 1,0 2 0,0-1 141,-1 0 0,0 0 0,1 1 0,-1-1 0,0 0 0,0 0 0,0 0 0,-1 0 0,1 0 0,0 0 0,-1 0 0,-1 1 0,-7 7 779,-1 0 1,0-1-1,-14 9 1,22-16-909,-2 2-52,-62 37 0,62-38 0,0-1 0,-1 1 0,1-1 0,-1-1 0,0 1 0,1-1 0,-1 0 0,0 0 0,0-1 0,0 1 0,-6-2 0,12 0-179,-1 1 0,1-1 0,0 0 0,0 0-1,0 1 1,0-1 0,0 0 0,0 0 0,0 1 0,0-1 0,0 0 0,1 0 0,-1 1-1,0-1 1,0 0 0,1 0 0,-1 1 0,0-1 0,1 0 0,-1 1 0,1-1 0,-1 0-1,1 1 1,-1-1 0,1 1 0,-1-1 0,1 1 0,0-1 0,44-20-11624,-17 10 5290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1.238"/>
    </inkml:context>
    <inkml:brush xml:id="br0">
      <inkml:brushProperty name="width" value="0.025" units="cm"/>
      <inkml:brushProperty name="height" value="0.025" units="cm"/>
    </inkml:brush>
  </inkml:definitions>
  <inkml:trace contextRef="#ctx0" brushRef="#br0">22 270 9353,'8'-6'4692,"-6"4"-3816,33-22 2417,-32 23-2731,-1-1-1,0 1 1,0-1-1,0 0 1,0 1 0,0-1-1,-1 0 1,1-1-1,-1 1 1,1 0-1,-1 0 1,0 0-1,0-1 1,0 1 0,1-4-1,-19 11 1756,11-1-2168,0 0 1,0 1-1,1 0 1,-1 0-1,1 1 1,1 0-1,-1 0 1,1 0-1,0 0 1,0 0-1,0 1 1,1 0-1,0 0 1,1 0-1,0 0 1,0 0-1,0 0 0,1 1 1,0-1-1,0 14 1,1-19-145,0-1 0,0 1 0,1 0-1,-1-1 1,1 1 0,-1-1 0,1 1 0,0-1 0,-1 1 0,1-1 0,0 1-1,0-1 1,0 0 0,0 1 0,0-1 0,1 0 0,-1 0 0,0 0-1,0 0 1,1 0 0,-1 0 0,3 1 0,1 0-2,0 0 1,-1-1-1,1 0 1,0 1-1,0-2 1,0 1-1,9 0 1,-1-1-9,-1-1 1,1 0-1,0-1 0,0 0 1,18-7-1,-10 1 5,0-2 0,-2-1 0,1 0 0,-1-1 0,-1-1 0,0-1 0,-1-1 0,26-27 0,-32 29 0,0 0 0,0-1 0,-1 0 0,-1 0 0,0-1 0,-1 0 0,-1 0 0,0-1 0,-1 0 0,-1-1 0,6-32 0,-10 48 0,-1-1 0,0 1 0,1 0 0,-1-1 0,0 1 0,0-1 0,0 1 0,0-1 0,0 1 0,-1-1 0,1 1 0,0-1 0,-1 1 0,1 0 0,-1-1 0,1 1 0,-1 0 0,0-1 0,-1-1 0,1 2 0,0 1 0,1 0 0,-1 0 0,0-1 0,0 1 0,0 0 0,0 0 0,1 0 0,-1 0 0,0 0 0,0 0 0,0 0 0,0 0 0,0 1 0,1-1 0,-1 0 0,0 0 0,0 1 0,0-1 0,1 0 0,-1 1 0,0-1 0,-1 2 0,-5 3 0,1 0 0,-1 0 0,1 1 0,0 0 0,-6 7 0,4-3 0,0 0 0,0 1 0,1 0 0,0 1 0,1-1 0,1 1 0,0 1 0,0-1 0,1 1 0,1-1 0,0 1 0,0 0 0,2 0 0,0 0 0,0 1 0,2 16 0,-1-27 0,1 0 0,-1 0 0,1-1 0,0 1 0,0 0 0,0-1 0,1 1 0,-1-1 0,0 0 0,1 1 0,0-1 0,-1 0 0,1 0 0,0 0 0,0 0 0,0 0 0,5 3 0,-2-2 0,0 0 0,1-1 0,-1 1 0,1-1 0,-1-1 0,1 1 0,0-1 0,7 1 0,2-1 0,0 0 0,-1-1 0,1-1 0,0 0 0,-1-1 0,19-5 0,-17 2 0,0 0 0,-1-2 0,0 0 0,0 0 0,16-12 0,-23 14 0,0-1 0,0 0 0,-1 0 0,1-1 0,-2 0 0,1 0 0,-1 0 0,0-1 0,0 0 0,4-10 0,-9 17 0,-1 0 0,1 1 0,-1-1 0,1 0 0,-1 0 0,1 0 0,-1 0 0,0 0 0,1 0 0,-1 0 0,0 0 0,0 0 0,0 0 0,0 0 0,0 0 0,0-1 0,0 1 0,0 0 0,0 0 0,-1 0 0,1 0 0,0 0 0,-1-1 0,0 1 0,0 1 0,0 0 0,1-1 0,-1 1 0,0-1 0,0 1 0,0 0 0,0 0 0,0 0 0,0-1 0,0 1 0,0 0 0,1 0 0,-1 0 0,0 0 0,0 1 0,0-1 0,0 0 0,0 0 0,-1 1 0,-5 1 0,0 0 0,-1 1 0,1 0 0,-12 8 0,8-3 0,0 0 0,1 0 0,0 1 0,0 0 0,-13 17 0,20-22 0,-1 1 0,1 0 0,0 1 0,0-1 0,1 1 0,-1-1 0,1 1 0,0 0 0,1 0 0,0-1 0,-1 1 0,2 0 0,-1 0 0,1 9 0,0-12 0,1-1 0,-1 0 0,1 1 0,0-1 0,0 0 0,0 1 0,0-1 0,0 0 0,0 0 0,1 0 0,-1 0 0,1 0 0,-1 0 0,1 0 0,0-1 0,0 1 0,0 0 0,0-1 0,0 0 0,0 1 0,0-1 0,0 0 0,0 0 0,1 0 0,-1 0 0,0-1 0,1 1 0,-1-1 0,5 1 0,10 2 0,0-2 0,0 0 0,22-1 0,-19-1 0,-13 2-375,0-1 0,0-1 0,0 1 0,0-1 0,0 0 0,0-1 0,0 1 0,0-1 0,0-1 0,-1 1 0,10-6 0,3-8-7136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4.812"/>
    </inkml:context>
    <inkml:brush xml:id="br0">
      <inkml:brushProperty name="width" value="0.025" units="cm"/>
      <inkml:brushProperty name="height" value="0.025" units="cm"/>
    </inkml:brush>
  </inkml:definitions>
  <inkml:trace contextRef="#ctx0" brushRef="#br0">36 55 18514,'-27'45'335,"25"-43"-335,1 1-1,0 0 0,0-1 1,0 1-1,1 0 1,-1-1-1,1 1 1,-1 0-1,1 0 0,0 0 1,0-1-1,0 1 1,0 0-1,1 0 0,-1 0 1,2 3-1,-2-6-36,1 1-1,-1 0 1,1-1-1,-1 1 1,1-1-1,-1 0 0,1 1 1,0-1-1,-1 1 1,1-1-1,0 0 1,-1 0-1,1 1 1,0-1-1,-1 0 1,1 0-1,0 0 1,-1 0-1,1 1 1,0-1-1,0 0 1,-1 0-1,1-1 1,0 1-1,-1 0 1,1 0-1,0 0 1,0 0-1,-1-1 0,1 1 1,-1 0-1,1-1 1,0 1-1,-1 0 1,1-1-1,0 1 1,-1-1-1,1 1 1,-1-1-1,1 1 1,-1-1-1,1 0 1,23-22 43,-14 10-509,-1-1-1,0 0 1,12-30-1,-9 5 2625,-12 37-231,0 12 1576,0 18-2505,0-22-413,0 3-368,0 0 0,0 0 0,1-1 0,0 1 0,0-1 0,1 1 0,1-1 0,3 10 0,-5-15-260,1 0-1,0 0 0,0-1 1,0 1-1,0 0 1,0-1-1,1 0 0,-1 0 1,1 0-1,0 0 1,-1 0-1,1 0 0,0-1 1,0 1-1,0-1 1,0 0-1,0 0 0,1 0 1,-1 0-1,0 0 1,0-1-1,1 0 0,-1 1 1,6-2-1,19-2-4846,-3-17-6108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5.577"/>
    </inkml:context>
    <inkml:brush xml:id="br0">
      <inkml:brushProperty name="width" value="0.025" units="cm"/>
      <inkml:brushProperty name="height" value="0.025" units="cm"/>
    </inkml:brush>
  </inkml:definitions>
  <inkml:trace contextRef="#ctx0" brushRef="#br0">1 0 15407,'0'0'5124,"6"64"-4483,-6-24 864,0 7-864,0 1-353,3 0-95,3-6-129,2-9-64,1-5-769,0-9-256,-5-8-641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17.243"/>
    </inkml:context>
    <inkml:brush xml:id="br0">
      <inkml:brushProperty name="width" value="0.025" units="cm"/>
      <inkml:brushProperty name="height" value="0.025" units="cm"/>
    </inkml:brush>
  </inkml:definitions>
  <inkml:trace contextRef="#ctx0" brushRef="#br0">118 15 19827,'0'0'5824,"-10"8"-3886,2-2-1758,-7 6 497,0 0-1,-17 21 0,28-29-552,0 0-1,1 1 1,-1-1-1,1 1 1,0 0-1,0 0 1,1 0-1,0 0 1,0 1 0,0-1-1,0 1 1,1-1-1,0 1 1,-1 7-1,2-12-114,0 0-1,1 0 0,-1 0 0,0 0 1,0 0-1,1 0 0,-1 0 0,0 0 1,1 0-1,-1 0 0,1 0 0,-1 0 1,1 0-1,0 0 0,-1 0 0,1 0 1,0 0-1,-1-1 0,1 1 1,0 0-1,0-1 0,0 1 0,0 0 1,0-1-1,2 1 0,35 6 371,-27-7-274,1-1-1,-1 0 0,0-1 1,20-5-1,-21 3-104,1 0 0,-1-1 0,0-1 0,0 0 0,-1 0 0,17-13 0,-24 17 0,1 0 0,-1-1 0,1 1 0,-1 0 0,0-1 0,0 0 0,0 1 0,0-1 0,0 0 0,-1 0 0,1 0 0,-1 0 0,0 0 0,0 0 0,0-1 0,0 1 0,-1 0 0,1-1 0,-1 1 0,0 0 0,0-1 0,0 1 0,0 0 0,0 0 0,-1-1 0,0 1 0,-1-6 0,-1 5-61,1 1-1,-1 0 1,0-1-1,0 1 1,0 0-1,0 1 1,-1-1-1,1 0 1,-1 1-1,0 0 1,1 0-1,-1 0 1,0 0-1,0 1 1,0-1 0,0 1-1,-7-1 1,6 1-126,1 0-1,-1 0 1,1 0 0,-1 0 0,1 1 0,-1 0 0,1 0 0,-1 0 0,1 1 0,-1 0 0,1 0 0,-1 0 0,1 0 0,0 0-1,-1 1 1,-5 3 0,2 3-6037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5.905"/>
    </inkml:context>
    <inkml:brush xml:id="br0">
      <inkml:brushProperty name="width" value="0.025" units="cm"/>
      <inkml:brushProperty name="height" value="0.025" units="cm"/>
    </inkml:brush>
  </inkml:definitions>
  <inkml:trace contextRef="#ctx0" brushRef="#br0">0 59 16944,'0'0'8232,"87"-6"-6727,-19 2-288,5-1-832,7-3-257,3 0 0,-7-2-128,-10 2-128,-12 2-1217,-15 3-1410,-21 3-1441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6.259"/>
    </inkml:context>
    <inkml:brush xml:id="br0">
      <inkml:brushProperty name="width" value="0.025" units="cm"/>
      <inkml:brushProperty name="height" value="0.025" units="cm"/>
    </inkml:brush>
  </inkml:definitions>
  <inkml:trace contextRef="#ctx0" brushRef="#br0">0 109 9321,'0'0'12588,"57"-18"-10186,-10 1-512,8-1 32,7 0-801,-2 3-705,-2 3-352,-7 4-96,-8 6-1121,-14 2-1506,-13 0-1633,-11 0-3267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6.604"/>
    </inkml:context>
    <inkml:brush xml:id="br0">
      <inkml:brushProperty name="width" value="0.025" units="cm"/>
      <inkml:brushProperty name="height" value="0.025" units="cm"/>
    </inkml:brush>
  </inkml:definitions>
  <inkml:trace contextRef="#ctx0" brushRef="#br0">0 1 19186,'0'0'780,"1"12"714,-1 8-695,0 21 753,2 0 1,2 0 0,16 78 0,-20-119-1525,0 1 0,0-1-1,0 0 1,0 0 0,0 1 0,0-1 0,0 0 0,0 1 0,0-1 0,0 0 0,0 0 0,0 1 0,1-1 0,-1 0 0,0 0 0,0 1 0,0-1 0,0 0 0,0 0 0,1 1 0,-1-1 0,0 0 0,0 0 0,0 0 0,1 1 0,-1-1 0,0 0 0,0 0-1,1 0 1,-1 0 0,0 0 0,0 0 0,1 1 0,-1-1 0,0 0 0,0 0 0,1 0 0,-1 0 0,0 0 0,1 0 0,-1 0 0,0 0 0,0 0 0,1 0 0,-1 0 0,0 0 0,1-1 0,7-14 532,2-24-370,-7 3-151,-1 0 1,-4-47-1,-2 68-131,1 16-179,3 0 259,-1 1 0,1-1 0,0 0 0,0 1 0,1-1 0,-1 1 0,0-1 0,0 0 0,1 1 0,-1-1 0,1 0 0,-1 1 0,1-1 0,-1 0 0,1 1 0,0-1 0,0 0 0,0 0 0,0 1-1,3 2-267,0-1 0,0 0 0,0 0 0,0 0 0,0 0 0,0-1 0,1 1 0,-1-1 0,1 0 0,0 0 0,0-1 0,-1 0 0,1 0 0,5 1 0,8 0-3361,1-1 0,27-1 0,-7-2-6347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6.976"/>
    </inkml:context>
    <inkml:brush xml:id="br0">
      <inkml:brushProperty name="width" value="0.025" units="cm"/>
      <inkml:brushProperty name="height" value="0.025" units="cm"/>
    </inkml:brush>
  </inkml:definitions>
  <inkml:trace contextRef="#ctx0" brushRef="#br0">169 1 13164,'-8'5'3102,"-8"6"-2033,0 0 0,2 1 0,-1 0-1,1 2 1,-16 20 0,24-27-702,0-1 0,1 2-1,-1-1 1,2 1 0,-1 0 0,1 0 0,1 0 0,-1 0-1,1 1 1,1-1 0,0 1 0,0 0 0,0 0 0,1 17-1,1-24-354,1 0 0,-1-1 0,1 1 0,0 0 0,0-1-1,0 1 1,0 0 0,0-1 0,0 1 0,0-1 0,0 0-1,1 1 1,-1-1 0,0 0 0,1 0 0,-1 0 0,1 0-1,0 0 1,-1 0 0,1 0 0,0 0 0,0-1 0,-1 1-1,1-1 1,0 1 0,0-1 0,0 0 0,-1 0 0,1 0-1,0 0 1,0 0 0,0 0 0,2-1 0,4 1 16,0 0 1,-1-1-1,1 0 0,0-1 1,0 1-1,-1-1 1,8-4-1,-5 1-41,-1-1-1,0 0 0,0-1 0,0 0 1,-1 0-1,0 0 0,-1-1 0,1-1 1,-2 1-1,1-1 0,-1 0 1,0-1-1,-1 1 0,0-1 0,-1 0 1,0-1-1,-1 1 0,0-1 0,0 1 1,1-18-1,-11 33-352,-3 9 332,2 2 81,0 1-1,1 0 1,-5 19 0,10-29-224,1 0 0,-1 0 0,1 0 0,0 0 0,1 0 0,0 0-1,0-1 1,0 1 0,1 0 0,0 0 0,2 10 0,-2-15-118,1 0 1,-1 0-1,0-1 0,1 1 1,0 0-1,-1-1 1,1 1-1,0-1 0,-1 1 1,1-1-1,0 0 1,0 0-1,0 0 0,0 0 1,0 0-1,1 0 1,-1-1-1,0 1 0,0 0 1,0-1-1,1 0 1,-1 0-1,3 0 0,5 1-1237,0-1-1,0 0 0,0-1 1,12-2-1,20-10-1238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7.332"/>
    </inkml:context>
    <inkml:brush xml:id="br0">
      <inkml:brushProperty name="width" value="0.025" units="cm"/>
      <inkml:brushProperty name="height" value="0.025" units="cm"/>
    </inkml:brush>
  </inkml:definitions>
  <inkml:trace contextRef="#ctx0" brushRef="#br0">152 35 4292,'0'0'11344,"-10"1"-8221,2 0-2775,1 1 0,0 1-1,-1-1 1,1 1 0,0 0 0,0 0 0,1 1-1,-1 0 1,1 1 0,0-1 0,0 1 0,0 0-1,0 0 1,1 1 0,0 0 0,0 0 0,1 0-1,0 1 1,-6 9 0,8-12-158,0-1-1,1 0 1,-1 1-1,0-1 1,1 1-1,0 0 1,0-1-1,0 1 1,0 0-1,1 0 1,0-1 0,0 9-1,0-11-175,1 1 0,-1-1-1,1 1 1,0-1 0,-1 1 0,1-1-1,0 0 1,0 1 0,0-1 0,0 0-1,0 0 1,1 0 0,-1 0 0,0 0-1,0 0 1,1 0 0,-1 0 0,1 0-1,-1-1 1,1 1 0,-1 0 0,1-1-1,-1 1 1,1-1 0,-1 0 0,1 0-1,0 1 1,-1-1 0,1 0 0,-1 0-1,3-1 1,58-3-1101,-5-11-3284,-23 5 957,-34 10 3351,1 0 1,-1 0 0,1 0-1,-1 0 1,1 0 0,-1 0 0,1 0-1,-1 0 1,1 0 0,-1 0-1,1 0 1,-1 0 0,0 0-1,1 0 1,-1 0 0,1 1 0,-1-1-1,1 0 1,-1 0 0,1 1-1,-1-1 1,0 0 0,1 1-1,-1-1 1,0 0 0,1 1-1,-1-1 1,0 0 0,1 1 0,-1 0-1,6 21-37,-6 38 1745,-1-40-1632,1 14 984,-3 0 1,0 0-1,-3 0 0,0 0 1,-20 53-1,18-62-318,-3-1 1,0 0-1,-1 0 0,-1-1 1,-1-1-1,-1 0 0,-35 37 1,32-45-226,18-13-448,-1-1 1,1 0-1,0 0 0,0 0 1,0 0-1,0 0 0,-1 0 1,1 0-1,0 0 0,0 0 1,0 0-1,-1 0 1,1 0-1,0 0 0,0 0 1,0 0-1,-1 0 0,1 0 1,0 0-1,0 0 0,0 0 1,-1 0-1,1 0 0,0-1 1,0 1-1,0 0 0,0 0 1,0 0-1,-1 0 1,1 0-1,0 0 0,0-1 1,0 1-1,0 0 0,0 0 1,0 0-1,-1 0 0,1-1 1,0 1-1,0 0 0,0 0 1,0 0-1,0-1 0,0 1 1,0 0-1,0-1 0,0-2-27,1-1 0,-1 1-1,1 0 1,0-1 0,0 1-1,0 0 1,1-1 0,-1 1-1,4-5 1,196-345-6751,28 16 8643,-200 297-1072,-22 26-145,-22 27 264,-5 7-760,0 2-1,2 1 1,-18 27 0,31-42-96,-1 0-1,2 1 0,-1-1 0,1 1 1,0 0-1,1 1 0,0-1 0,1 0 1,0 1-1,0 0 0,1-1 0,0 1 1,1 12-1,1-19-84,-1-1 1,1 0-1,-1 1 0,1-1 0,0 0 1,0 1-1,0-1 0,1 0 0,-1 0 1,0 0-1,1 0 0,-1 0 0,1 0 1,0 0-1,0 0 0,-1-1 0,1 1 1,0-1-1,1 1 0,-1-1 1,0 0-1,0 0 0,0 0 0,5 1 1,2 1-837,1-1 1,0 0 0,-1 0 0,1-1 0,10 0 0,25-1-6579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7.721"/>
    </inkml:context>
    <inkml:brush xml:id="br0">
      <inkml:brushProperty name="width" value="0.025" units="cm"/>
      <inkml:brushProperty name="height" value="0.025" units="cm"/>
    </inkml:brush>
  </inkml:definitions>
  <inkml:trace contextRef="#ctx0" brushRef="#br0">1 0 8808,'0'0'16880,"10"86"-16495,-10-42-225,2 0-128,3-3-224,8-10-1378,3-12-2241,2-13-2980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8.441"/>
    </inkml:context>
    <inkml:brush xml:id="br0">
      <inkml:brushProperty name="width" value="0.025" units="cm"/>
      <inkml:brushProperty name="height" value="0.025" units="cm"/>
    </inkml:brush>
  </inkml:definitions>
  <inkml:trace contextRef="#ctx0" brushRef="#br0">244 150 17392,'-11'2'855,"-2"1"-502,-1 1 0,1 1 0,0 0 0,0 1 0,0 1 1,1 0-1,0 0 0,1 1 0,-1 1 0,1 0 0,1 0 0,-12 14 1,-24 37 1919,43-57-2177,1 1 1,0-1-1,0 1 1,1-1-1,-1 1 0,1-1 1,0 1-1,0 0 1,0 0-1,0-1 1,1 1-1,-1 0 1,1 0-1,0 0 0,0 0 1,1 0-1,0 4 1,0-7-86,0 1 0,-1-1 1,1 0-1,0 0 0,0 0 1,1 0-1,-1 0 0,0 0 1,0 0-1,1 0 0,-1 0 1,0 0-1,1-1 0,-1 1 1,0 0-1,1-1 0,-1 1 1,1-1-1,-1 0 0,1 0 1,-1 1-1,1-1 0,0 0 1,-1 0-1,3-1 1,42-3 248,-33 0-222,0 0-1,0-1 1,0-1 0,0 0-1,-1 0 1,0-2 0,0 1-1,-1-1 1,0-1 0,0 0 0,-1-1-1,10-11 1,-4 3 218,-1 0-1,-1-1 1,0-1-1,-2 0 1,0-1 0,12-29-1,-18 34-143,-1 0-1,0 0 0,-1 0 0,-1 0 0,2-17 1,-5 32-117,0 1 0,0-1 0,1 1 0,-1-1 0,0 1 0,0-1 0,0 1 0,0-1 0,0 1 0,0-1 0,0 1 1,0-1-1,0 1 0,0 0 0,0-1 0,0 1 0,0-1 0,-1 1 0,1-1 0,0 1 0,0-1 0,0 1 0,-1 0 0,1-1 0,0 1 1,-1-1-1,1 1 0,0 0 0,-1-1 0,1 1 0,0 0 0,-1 0 0,1-1 0,-1 1 0,-13 9-262,-10 25 103,4 2 204,-23 59 0,37-80-6,1 0-1,1 1 0,1-1 1,0 1-1,0 0 1,2 0-1,0 17 0,1-31-29,0 0 0,0 0 0,1 0 0,-1 0 0,0 0 0,1 0 0,0 0 0,-1 0 0,1 0 0,0 0 0,0 0 0,0 0 0,0-1 0,1 1 0,-1 0 0,0-1 0,1 1 0,-1-1 0,1 1 0,-1-1 0,3 2 0,-1-1 12,1-1 0,-1 1-1,1-1 1,0 0 0,0 0 0,-1 0 0,1 0-1,0 0 1,0-1 0,7 0 0,-1 0 16,0-1 0,1 0 0,-1-1 0,0 0 0,0-1 0,0 0 0,-1-1 0,12-5 0,-4-2-101,-1 0 0,0-2-1,0 0 1,-1-1 0,-1 0 0,0-1-1,11-18 1,3 0 15,-33 69-870,-1-13 1042,2-11-6,1 0 0,0 0 1,1 0-1,0 0 0,1 0 0,0 0 0,1 0 0,2 20 0,-1-30-92,0-1 0,0 1 1,0 0-1,0-1 1,1 1-1,-1 0 1,0-1-1,1 0 0,-1 1 1,1-1-1,0 0 1,-1 0-1,1 0 0,0 0 1,-1 0-1,1 0 1,0 0-1,0-1 1,0 1-1,0-1 0,0 1 1,0-1-1,0 0 1,0 0-1,0 0 0,3 0 1,57-4 650,-45 0-639,1-1 0,-1-1-1,0 0 1,-1-2 0,0 0-1,0 0 1,0-2 0,-1 0 0,-1 0-1,1-2 1,-2 1 0,0-2-1,0 0 1,-1 0 0,-1-2 0,14-21-1,-23 32-42,0 1-1,-1-1 1,0 1-1,1-1 1,-1 0-1,-1 0 0,1 0 1,0-4-1,-1 7 9,0 1 0,0 0-1,0 0 1,0-1 0,0 1-1,0 0 1,0 0 0,0-1-1,0 1 1,0 0 0,0 0-1,0-1 1,0 1 0,0 0 0,-1 0-1,1-1 1,0 1 0,0 0-1,0 0 1,0 0 0,0-1-1,0 1 1,-1 0 0,1 0-1,0 0 1,0 0 0,0-1-1,-1 1 1,1 0 0,0 0-1,0 0 1,-1 0 0,1 0-1,0 0 1,0-1 0,-1 1-1,1 0 1,-1 0 0,-15 13-47,7-1 125,0 0 1,1 0-1,0 0 0,1 1 0,0 0 0,1 1 0,1-1 0,0 1 0,1 0 1,0 1-1,2-1 0,-1 0 0,0 19 0,3-31-116,0 0 0,1 0 0,-1 0 0,0 0 0,1 0 1,-1 0-1,1 0 0,-1 0 0,1 0 0,0 0 0,0 0 0,0-1 0,0 1 0,0 0 0,1-1 0,-1 1 1,0 0-1,1-1 0,-1 0 0,1 1 0,0-1 0,1 1 0,1 1-180,0-1 0,0-1 0,1 1 0,-1 0 0,0-1 0,1 0 1,-1 0-1,1 0 0,-1-1 0,6 0 0,-4 1-189,0-1-1,0 0 1,0-1 0,-1 1-1,1-1 1,0-1 0,0 1 0,0-1-1,-1 0 1,1 0 0,-1 0 0,0-1-1,1 0 1,-1 0 0,0 0-1,7-7 1,7-22-7437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8.768"/>
    </inkml:context>
    <inkml:brush xml:id="br0">
      <inkml:brushProperty name="width" value="0.025" units="cm"/>
      <inkml:brushProperty name="height" value="0.025" units="cm"/>
    </inkml:brush>
  </inkml:definitions>
  <inkml:trace contextRef="#ctx0" brushRef="#br0">78 19 16367,'0'0'8008,"-52"-19"-5157,37 19-289,6 0-1793,8 10-673,1 6-160,3-1-1089,4-5-4677,3-5-10089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9.264"/>
    </inkml:context>
    <inkml:brush xml:id="br0">
      <inkml:brushProperty name="width" value="0.025" units="cm"/>
      <inkml:brushProperty name="height" value="0.025" units="cm"/>
    </inkml:brush>
  </inkml:definitions>
  <inkml:trace contextRef="#ctx0" brushRef="#br0">278 82 6342,'0'0'7159,"1"-9"-3374,0 7-3520,-1-1 0,1 0 0,-1 1 0,0-1-1,0 0 1,0 0 0,0 1 0,0-1 0,-1 0 0,1 1 0,-1-1 0,0 0 0,0 1 0,0-1 0,-2-3 0,2 4-48,-1 0-1,-1 0 1,1 0-1,0 0 1,0 0 0,-1 0-1,1 0 1,-1 1-1,1 0 1,-1-1 0,0 1-1,1 0 1,-1 0-1,0 0 1,0 1 0,0-1-1,0 1 1,-4-1-1,-1 1-14,1-1 0,-1 1 0,0 1-1,0 0 1,0 0 0,1 0 0,-1 1-1,1 0 1,-1 0 0,1 1 0,0 0-1,0 0 1,0 1 0,-8 5 0,4-1-124,0 0 1,1 1 0,0 0 0,0 1 0,1 0-1,1 0 1,-12 17 0,19-25-72,0-1-1,-1 1 1,1 0-1,0 0 1,0 0-1,0 0 1,0 0-1,1 0 1,-1 1-1,0-1 1,1 0-1,0 0 1,-1 0 0,1 1-1,0-1 1,0 0-1,1 4 1,-1-5-11,1 1 0,0-1 0,-1 0 0,1 0 0,0 0 1,0 0-1,0 0 0,0 0 0,0 0 0,0 0 0,0 0 0,0 0 1,0 0-1,0 0 0,1-1 0,-1 1 0,0 0 0,1-1 1,-1 1-1,3-1 0,9 3-194,0-1 1,0-1-1,0-1 1,25-1-1,-12 0-458,33 0-951,-28-1 1077,-1 1 0,1 2 0,-1 1 0,1 1 0,-1 2 0,54 15 0,-83-20 549,1 1-1,-1-1 1,0 0 0,1 1-1,-1-1 1,0 1 0,0 0-1,1-1 1,-1 1 0,0 0-1,0 0 1,0 0 0,0-1-1,0 1 1,0 0 0,0 0-1,0 1 1,-1-1 0,1 0-1,0 0 1,-1 0 0,1 0-1,0 2 1,-1-2 85,-1 0 1,1 0-1,0 0 0,-1 0 1,1 0-1,-1 0 0,1 0 0,-1 0 1,0 0-1,1 0 0,-1 0 1,0 0-1,0 0 0,0-1 1,1 1-1,-1 0 0,0-1 1,0 1-1,0 0 0,-2 0 1,-8 4 712,0 0 1,-1-1 0,-17 5 0,-67 15 1130,-176 18 1,269-43-2418,11-4-815,29-11-2986,52-19-5909,-21 11-194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09.763"/>
    </inkml:context>
    <inkml:brush xml:id="br0">
      <inkml:brushProperty name="width" value="0.025" units="cm"/>
      <inkml:brushProperty name="height" value="0.025" units="cm"/>
    </inkml:brush>
  </inkml:definitions>
  <inkml:trace contextRef="#ctx0" brushRef="#br0">238 307 15919,'0'0'3043,"-10"-4"-256,6 2-2622,-1 0 1,0 0-1,0 1 1,0 0-1,0-1 1,0 2-1,0-1 0,0 0 1,0 1-1,0 0 1,0 0-1,0 1 1,-1 0-1,1-1 1,0 2-1,0-1 1,1 0-1,-1 1 1,0 0-1,0 0 1,1 1-1,-1-1 1,-6 6-1,-1 1 213,-1 2-1,2-1 1,-1 1-1,-13 19 0,21-26-268,1 0-1,0 0 1,0 1-1,1-1 0,-1 1 1,1-1-1,0 1 1,0 0-1,0 0 0,1 0 1,0 0-1,0 0 1,0 0-1,1 1 0,-1-1 1,1 0-1,1 7 1,0-10-102,0 1 1,0-1 0,0 0 0,0 0-1,1-1 1,-1 1 0,1 0 0,-1 0-1,1-1 1,-1 1 0,1-1 0,0 1-1,0-1 1,0 0 0,0 1 0,0-1-1,0 0 1,0-1 0,0 1 0,1 0-1,-1-1 1,0 1 0,0-1 0,1 1-1,-1-1 1,4 0 0,7 1 21,1-1 0,-1 0 0,19-3 0,-16 0-29,1-2 0,0 1 0,-1-2 0,0 0-1,0-2 1,-1 1 0,0-2 0,0 0 0,-1 0-1,0-2 1,-1 1 0,22-24 0,-12 9 22,-1 0-1,-1-2 1,-1 0 0,-1-1 0,23-49-1,-36 66-6,-1 0 0,-1-1 0,0 1 0,-1-1 0,0 0 0,0 0 0,-2 0 0,1-1 0,-1-20 0,-2 31-17,1 0 0,0 0 0,0 0 0,-1 0 0,1 1 0,-1-1 0,1 0 0,-1 0 0,0 1 0,1-1 0,-1 1 0,0-1 1,0 0-1,-1 1 0,1 0 0,0-1 0,0 1 0,-1 0 0,1-1 0,0 1 0,-1 0 0,1 0 0,-1 0 0,0 0 0,1 1 0,-1-1 0,0 0 0,0 1 0,1-1 0,-1 1 0,0-1 0,0 1 1,0 0-1,1 0 0,-1 0 0,0 0 0,0 0 0,0 0 0,0 1 0,1-1 0,-1 0 0,-2 2 0,-5 0 7,0 0 0,0 0 0,1 1 1,-1 1-1,1-1 0,-1 2 0,-9 5 0,-89 72 678,95-71-440,0 0 1,1 0-1,1 1 0,0 1 1,0 0-1,-9 18 0,17-29-238,1-1-1,1 1 0,-1 0 1,0 0-1,0 0 0,1 0 1,-1 0-1,1 1 0,-1-1 1,1 0-1,0 0 0,0 0 1,0 0-1,0 0 0,1 3 1,-1-4-5,1 0 1,-1 0 0,1 0 0,-1 0-1,1 0 1,0 0 0,-1 0 0,1 0-1,0 0 1,0 0 0,0 0 0,0 0-1,0-1 1,0 1 0,0 0 0,0-1-1,0 1 1,0 0 0,2-1 0,5 3-23,0-1 0,1-1 0,-1 0 0,1 0 0,-1-1 1,10 0-1,-3 0-54,44-1-635,-42-1 445,0 1-1,0 1 1,1 1 0,-1 0 0,0 1 0,0 1 0,0 0 0,29 11-1,-43-13 290,0 1 0,0-1 0,0 1 0,-1 0 0,1 0 0,0 0 0,-1 0 0,0 0 0,1 1 0,-1-1 0,0 1 0,0-1 0,0 1 0,-1 0 0,1 0 0,-1 0 1,1 0-1,-1 0 0,0 0 0,0 0 0,0 0 0,-1 0 0,1 1 0,-1 5 0,0 3 315,-2 0 0,1 0 0,-1-1 0,-1 1 0,-6 16 0,-6 33 299,15-60-641,0-1 0,0 0 0,0 1 0,0-1 0,0 1 0,0-1 0,0 0 0,0 1 0,0-1 0,0 0 0,0 1 0,0-1 0,0 0 0,1 1 0,-1-1 0,0 0 0,0 1 0,0-1 0,0 0 0,1 1 0,-1-1 0,0 0 0,0 1 0,1-1 0,-1 0 0,0 0 0,1 0 0,-1 1 0,0-1 0,1 0 0,-1 0 0,0 0 0,1 0 0,-1 1 0,0-1 0,1 0 0,-1 0 0,0 0 0,1 0 0,20-4-671,17-16-2158,-29 12 1072,1 0-1,-1-1 0,-1 0 1,12-15-1,8-16-5733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49.165"/>
    </inkml:context>
    <inkml:brush xml:id="br0">
      <inkml:brushProperty name="width" value="0.025" units="cm"/>
      <inkml:brushProperty name="height" value="0.025" units="cm"/>
    </inkml:brush>
  </inkml:definitions>
  <inkml:trace contextRef="#ctx0" brushRef="#br0">63 1 13453,'0'0'19138,"-8"3"-18978,6-3-160,-1 1-2,1-1 0,-1 1 1,0 0-1,1 0 0,-1 0 0,1 0 0,-1 0 1,1 1-1,0-1 0,0 1 0,0-1 1,-1 1-1,2 0 0,-1 0 0,0 0 0,0 0 1,0 0-1,1 0 0,-1 1 0,1-1 1,0 0-1,0 1 0,0-1 0,0 1 0,0-1 1,0 1-1,1 0 0,-1-1 0,1 1 1,0 0-1,0-1 0,0 5 0,0-6-72,1 0 0,0 0 0,-1 0 0,1 0-1,0 0 1,0 0 0,-1 0 0,1 0 0,0 0 0,0 0-1,0 0 1,0-1 0,0 1 0,1 0 0,-1-1 0,0 1-1,0-1 1,0 1 0,1-1 0,-1 0 0,0 1-1,0-1 1,1 0 0,-1 0 0,2 0 0,40 3-2233,-37-3 1583,0 0 433,1 1 0,0 0 1,0 0-1,-1 0 0,1 0 0,6 4 1,-12-5 369,0 0 1,0 1 0,-1-1-1,1 0 1,0 1 0,-1-1 0,1 1-1,0-1 1,-1 1 0,1-1 0,0 1-1,-1 0 1,1-1 0,-1 1 0,1 0-1,-1-1 1,1 1 0,-1 0 0,0 0-1,1 0 1,-1 1 0,0-1 83,0 1 0,0-1 0,-1 1 0,1-1 1,0 0-1,-1 0 0,1 1 0,-1-1 0,0 0 0,1 0 0,-1 1 1,0-1-1,0 0 0,0 0 0,0 0 0,0 0 0,0 0 0,-2 1 1,-5 5 619,5-3-690,-1 0-1,1 0 0,-1 0 1,0-1-1,-1 0 0,1 0 1,-1 0-1,1 0 0,-1-1 1,0 0-1,0 0 0,0 0 1,-9 2-1,13-6-781,0 0 0,0 0 0,1 0 0,-1 0 0,0-1 0,1 1 0,0 0 0,-1 0 0,1 0 0,0-1 0,0 1 0,0 0 0,0 0 0,2-4 0,-2 1-1959,1-12-4954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20.016"/>
    </inkml:context>
    <inkml:brush xml:id="br0">
      <inkml:brushProperty name="width" value="0.025" units="cm"/>
      <inkml:brushProperty name="height" value="0.025" units="cm"/>
    </inkml:brush>
  </inkml:definitions>
  <inkml:trace contextRef="#ctx0" brushRef="#br0">90 0 14253,'0'0'12663,"0"10"-11745,-38 219 1741,12-92-2056,19-92-386,0-8 467,-4 73 1,14-103-580,2-14-122,-4 5 14,20-35 3,-2 0 0,-2-2 0,-1 0 0,17-68 0,-17 51 0,38-83 0,-54 137 0,1-1 0,1 0 0,-1 1 0,0-1 0,1 1 0,-1 0 0,1-1 0,-1 1 0,1 0 0,0 0 0,0 0 0,0 0 0,1 0 0,-1 1 0,0-1 0,0 0 0,1 1 0,-1 0 0,1 0 0,0 0 0,-1 0 0,1 0 0,0 0 0,-1 1 0,1-1 0,0 1 0,0 0 0,0-1 0,-1 1 0,1 1 0,6 0 0,-5 0 0,0 1 0,0 0 0,0 0 0,0 0 0,0 1 0,-1-1 0,1 1 0,-1 0 0,1 0 0,-1 0 0,0 0 0,0 1 0,-1-1 0,1 1 0,-1-1 0,1 1 0,-1 0 0,0 0 0,1 5 0,0-2 0,-1 0 0,0-1 0,0 1 0,-1 0 0,0 0 0,0 0 0,0 0 0,-1 0 0,0 0 0,0 0 0,-1 0 0,0 0 0,-4 14 0,3-16 0,0 0 0,-1 1 0,0-1 0,0 0 0,0 0 0,-1-1 0,1 1 0,-1-1 0,0 0 0,0 0 0,-1 0 0,1 0 0,-1-1 0,0 0 0,0 0 0,-10 5 0,-2-2 0,1 0 0,-1-2 0,0 0 0,0 0 0,0-2 0,0 0 0,-1-1 0,-19-1 0,37 0-10,-1 0-1,0 0 1,1 0 0,-1 1 0,0-1-1,1 0 1,-1 0 0,0 0 0,1 0-1,-1 0 1,0 0 0,1-1 0,-1 1-1,0 0 1,1 0 0,-1 0 0,0-1-1,1 1 1,-1 0 0,1-1 0,-1 1-1,0 0 1,1-1 0,-1 1-1,1-1 1,-1 1 0,1-1 0,-1 1-1,1-1 1,0 1 0,-1-1 0,1 1-1,0-1 1,-1 0 0,1 1 0,0-1-1,0 1 1,0-1 0,-1 0 0,1 1-1,0-1 1,0 0 0,0 1-1,0-2 1,1 0-122,0 0 0,-1 0 0,1 1 0,0-1 0,0 0 0,0 1 1,0-1-1,1 0 0,-1 1 0,0 0 0,1-1 0,-1 1 0,1 0 0,-1 0 0,4-2 0,65-29-10155,-29 18 1783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0.942"/>
    </inkml:context>
    <inkml:brush xml:id="br0">
      <inkml:brushProperty name="width" value="0.025" units="cm"/>
      <inkml:brushProperty name="height" value="0.025" units="cm"/>
    </inkml:brush>
  </inkml:definitions>
  <inkml:trace contextRef="#ctx0" brushRef="#br0">116 57 18193,'-8'8'2141,"5"-5"-2034,-15 15 2649,-32 41 0,46-54-2377,0 1 0,0-1 0,0 1 0,1 0 1,0 1-1,0-1 0,1 0 0,0 1 0,0 0 1,0-1-1,1 1 0,0 0 0,0 0 0,0 9 1,2-14-358,0-1 1,0 1 0,0 0-1,0 0 1,1 0-1,-1-1 1,0 1 0,1 0-1,-1-1 1,1 0 0,-1 1-1,1-1 1,0 0 0,-1 0-1,1 1 1,0-2 0,0 1-1,0 0 1,0 0-1,0 0 1,0-1 0,0 1-1,0-1 1,0 0 0,0 0-1,1 0 1,-1 0 0,0 0-1,2 0 1,8 0 66,-1 0 1,0-1-1,0 0 1,14-3-1,-15 1-94,-1-1 0,1 0 0,-1 0 0,0-1 0,0 0 0,0 0 0,-1-1 0,0-1 0,0 1-1,-1-1 1,1 0 0,-2-1 0,10-11 0,-5 2-11,1 0 1,-2-1-1,0 0 0,-2 0 0,12-33 1,-51 131 39,22-62-7,1 1 1,0 0 0,2 1-1,0-1 1,1 1 0,1 0-1,-2 38 1,6-57-18,0 0 0,1 0 0,-1 0 0,0 0 0,0 0 0,0 0 0,1-1 0,-1 1 0,0 0 0,1 0 0,-1 0 0,1 0 0,-1 0 0,1-1 0,0 1 0,-1 0 0,1 0 0,0-1 0,-1 1 0,1-1 0,0 1 0,0 0 0,0-1 0,-1 1 0,3 0 0,30 4 0,-22-6 0,-1 0 0,0-1 0,1 0 0,14-4 0,-9-1 0,1-1 0,-1-1 0,-1 0 0,0 0 0,0-2 0,-1 0 0,17-17 0,-21 18 0,0 0 0,-1 0 0,0-1 0,0-1 0,-1 1 0,-1-1 0,0-1 0,-1 1 0,9-25 0,-15 37 0,0 0 0,-1 0 0,1 1 0,0-1 0,0 0 0,0 0 0,0 0 0,0 1 0,-1-1 0,1 0 0,0 0 0,0 0 0,0 0 0,0 0 0,-1 0 0,1 1 0,0-1 0,0 0 0,0 0 0,-1 0 0,1 0 0,0 0 0,0 0 0,-1 0 0,1 0 0,0 0 0,0 0 0,0 0 0,-1 0 0,1 0 0,0 0 0,0 0 0,-1 0 0,1 0 0,0 0 0,0 0 0,0 0 0,-1-1 0,1 1 0,0 0 0,0 0 0,0 0 0,-1 0 0,1 0 0,0-1 0,0 1 0,0 0 0,0 0 0,0 0 0,-1 0 0,1-1 0,0 1 0,0 0 0,0 0 0,0 0 0,0-1 0,0 1 0,0 0 0,0 0 0,0-1 0,0 1 0,0 0 0,0 0 0,0-1 0,0 1 0,-6 5 0,0 0 0,1 1 0,0 0 0,0-1 0,0 2 0,1-1 0,-1 1 0,2-1 0,-1 1 0,1 0 0,0 1 0,0-1 0,1 0 0,0 1 0,0-1 0,1 1 0,0 0 0,0 8 0,2-15 0,0 0 0,0 1 0,-1-1 0,1 0 0,0 0 0,0 0 0,0 0 0,1 0 0,-1 0 0,0 0 0,0 0 0,0-1 0,1 1 0,-1 0 0,0-1 0,1 1 0,-1-1 0,0 1 0,1-1 0,-1 0 0,1 0 0,-1 1 0,1-1 0,-1 0 0,1 0 0,-1 0 0,3-1 0,43-3 0,-37 0 0,0 0 0,0-1 0,0-1 0,-1 1 0,1-2 0,-1 1 0,-1-1 0,1 0 0,-1-1 0,12-15 0,22-18 0,-10 36 0,-28 2 0,-1 0 0,0 0 0,0-1 0,0 1 0,-1-1 0,1 0 0,-1 1 0,0-1 0,0 0 0,0-1 0,0 1 0,-1 0 0,1 0 0,-1-1 0,-1 1 0,1-1 0,0 1 0,-1-1 0,0 1 0,-1-9 0,1 12 0,-1 0 0,0 0 0,1 0 0,-1 0 0,0 1 0,0-1 0,1 0 0,-1 0 0,0 1 0,0-1 0,0 0 0,0 1 0,0-1 0,0 1 0,0-1 0,0 1 0,0 0 0,0-1 0,0 1 0,-1 0 0,1 0 0,0 0 0,0 0 0,0 0 0,0 0 0,0 0 0,0 0 0,0 0 0,-1 1 0,1-1 0,0 0 0,-2 1 0,-35 14 0,30-9 0,0 0 0,0 1 0,1 0 0,0 0 0,0 1 0,1-1 0,0 2 0,0-1 0,1 1 0,0-1 0,1 2 0,-5 12 0,4-3 0,0 0 0,2 0 0,0 0 0,1 0 0,2 30 0,1-48 0,0-1 0,0 1 0,0 0 0,0-1 0,0 1 0,0-1 0,0 1 0,0-1 0,0 1 0,0-1 0,0 0 0,1 0 0,-1 0 0,0 1 0,0-1 0,0 0 0,1 0 0,-1-1 0,0 1 0,2 0 0,29-3 0,4-6 0,0-1 0,58-26 0,-55 20 0,66-18 0,-104 34 0,0-1 0,-1 1 0,1 0 0,0-1 0,0 1 0,-1 0 0,1 0 0,0 0 0,0 0 0,-1 0 0,1 0 0,0 0 0,0 0 0,-1 0 0,1 0 0,0 1 0,0-1 0,-1 0 0,1 0 0,0 1 0,-1-1 0,1 0 0,0 1 0,-1-1 0,1 1 0,0-1 0,-1 1 0,1-1 0,-1 1 0,1 0 0,0 0 0,-1 1 0,0-1 0,1 1 0,-1 0 0,0-1 0,0 1 0,0-1 0,0 1 0,-1-1 0,1 1 0,0-1 0,-1 1 0,1-1 0,-1 3 0,-31 59 0,25-50 0,6-7 0,13-18 0,15-25 0,-15 10 0,-1-1 0,12-48 0,10-29 0,-32 104 2,-1 0 0,1 0-1,0 0 1,-1 0 0,1 0 0,0 1 0,0-1 0,0 0-1,0 1 1,0-1 0,-1 0 0,1 1 0,0-1-1,0 1 1,1-1 0,-1 1 0,0 0 0,0 0-1,0-1 1,0 1 0,0 0 0,0 0 0,0 0 0,0 0-1,0 0 1,1 0 0,-1 0 0,0 0 0,0 1-1,0-1 1,0 0 0,0 1 0,0-1 0,1 1-1,44 20-101,-31-13-146,20 3-2927,-8-8-4405,7-2-10151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2.015"/>
    </inkml:context>
    <inkml:brush xml:id="br0">
      <inkml:brushProperty name="width" value="0.025" units="cm"/>
      <inkml:brushProperty name="height" value="0.025" units="cm"/>
    </inkml:brush>
  </inkml:definitions>
  <inkml:trace contextRef="#ctx0" brushRef="#br0">236 89 10474,'0'0'6315,"5"-9"-2973,12-28-913,-16 36-2302,-1 0-1,1 0 1,-1 0 0,0 0-1,0 0 1,1 0 0,-1 0 0,0 0-1,0 0 1,0 0 0,0 0-1,0 0 1,0 0 0,0 0-1,0 0 1,-1 0 0,1 0 0,0 0-1,-1 0 1,1 0 0,0 0-1,-1 0 1,0 0 0,1 0-1,-1 1 1,-1-3 0,0 2 13,0-1 0,0 1 0,0 0 1,0 0-1,0-1 0,0 2 0,-1-1 0,1 0 0,0 0 1,-5 0-1,-2 0-32,0 0 0,0 0 0,0 1 1,-16 2-1,16 0-87,1 1 1,0 0-1,1 1 1,-1 0-1,0 0 1,1 0-1,0 1 1,0 0-1,0 1 1,1-1-1,0 1 1,0 1-1,-9 11 0,8-9 124,1 0 0,0 0 0,0 0 0,1 1 0,0-1 0,0 1 0,1 1 0,1-1 0,0 0 0,-3 15 0,6-24-136,0 0 1,0-1-1,0 1 0,0 0 0,0 0 1,0 0-1,0-1 0,1 1 1,-1 0-1,0-1 0,0 1 1,1 0-1,-1 0 0,0-1 0,1 1 1,-1 0-1,0-1 0,1 1 1,-1-1-1,1 1 0,-1-1 1,1 1-1,-1 0 0,1-1 0,0 0 1,-1 1-1,1-1 0,0 1 1,26 2 137,29-16 34,-35 2-577,0-1 1,-1-1-1,0 0 1,-1-2-1,0-1 0,-1 0 1,-1-1-1,-1-1 1,26-35-1,-225 480 3147,127-291-1770,50-122-987,3-10-45,1 1 0,-1-1 0,1 0 0,0 1 0,1 0 1,-1-1-1,1 1 0,0 0 0,0 0 0,0 0 0,1 0 0,0 8 0,1-13-171,1 0 0,-1 0-1,1 0 1,-1 0-1,1 0 1,-1 0-1,1 0 1,-1-1 0,1 1-1,-1 0 1,0-1-1,1 0 1,-1 1-1,0-1 1,1 0-1,-1 0 1,0 1 0,0-1-1,1 0 1,0-2-1,27-28-4480,3-14-2904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2.481"/>
    </inkml:context>
    <inkml:brush xml:id="br0">
      <inkml:brushProperty name="width" value="0.025" units="cm"/>
      <inkml:brushProperty name="height" value="0.025" units="cm"/>
    </inkml:brush>
  </inkml:definitions>
  <inkml:trace contextRef="#ctx0" brushRef="#br0">124 1 19058,'0'0'3459,"-7"12"-2167,5-10-1240,-65 120 2606,59-105-2415,0 0 0,1 0-1,1 1 1,1 0 0,0 0 0,-2 24 0,7-40-237,-1-1 0,1 1-1,0 0 1,-1-1 0,1 1 0,0 0 0,0-1 0,0 1 0,1 0 0,-1-1 0,0 1 0,1 0 0,-1-1 0,1 1 0,-1-1 0,1 1 0,0 0-1,0-1 1,-1 0 0,1 1 0,0-1 0,0 0 0,1 1 0,-1-1 0,0 0 0,0 0 0,1 0 0,-1 0 0,0 0 0,1 0 0,-1 0 0,1-1-1,-1 1 1,1 0 0,-1-1 0,1 1 0,0-1 0,-1 0 0,1 1 0,0-1 0,-1 0 0,1 0 0,0 0 0,-1 0 0,1 0 0,0-1 0,2 0 0,4-1 18,0 0 1,0 0 0,0-1-1,-1 0 1,0-1 0,1 0-1,-1 0 1,11-8 0,-1-3-177,0-1 1,-1 0 0,-1-1-1,-1 0 1,0-2-1,-1 1 1,-1-2 0,-1 1-1,-1-2 1,10-26-1,-38 99 969,12-39-595,1 0 1,0 1 0,1 0 0,1-1-1,0 1 1,-1 24 0,4-36-207,0-1 0,0 0 0,0 0 1,0 0-1,0 0 0,0 1 0,0-1 0,0 0 0,1 0 1,-1 0-1,1 0 0,-1 0 0,1 0 0,-1 0 0,1 0 1,-1 0-1,1 0 0,0 0 0,0 0 0,-1 0 0,1 0 1,0-1-1,0 1 0,0 0 0,0 0 0,0-1 0,0 1 1,0-1-1,2 1 0,0 0 12,0-1 1,0 1-1,1-1 1,-1 0-1,0 0 0,0 0 1,1 0-1,-1-1 0,0 1 1,6-3-1,2 0 9,0-1 0,-1 0 0,1-1 0,-1 0 0,14-10 0,-2-2-110,-2 0-1,0-2 0,-1 0 0,-1-2 0,22-31 0,-48 68-236,1 0 0,1 1 0,0 0 0,2 0-1,0 0 1,0 1 0,2 0 0,-1 22-1,2-40 94,1 1-1,0 0 0,0 0 0,0 0 0,0 0 0,0 0 1,0 0-1,0 0 0,1 0 0,-1-1 0,0 1 0,0 0 1,1 0-1,-1 0 0,0 0 0,1-1 0,-1 1 0,1 0 1,-1 0-1,1-1 0,-1 1 0,1 0 0,0-1 0,-1 1 1,1 0-1,0-1 0,-1 1 0,1-1 0,0 1 0,0-1 1,0 0-1,-1 1 0,1-1 0,0 0 0,2 1 0,17 0-6380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2.931"/>
    </inkml:context>
    <inkml:brush xml:id="br0">
      <inkml:brushProperty name="width" value="0.025" units="cm"/>
      <inkml:brushProperty name="height" value="0.025" units="cm"/>
    </inkml:brush>
  </inkml:definitions>
  <inkml:trace contextRef="#ctx0" brushRef="#br0">156 0 17873,'0'0'2829,"-10"4"-362,-2 1-1982,1 0 1,0 1 0,0 1-1,1 0 1,0 0 0,-15 15 0,20-18-362,0 1 0,0 0 1,1 0-1,0 0 1,0 0-1,0 1 0,0 0 1,1-1-1,0 1 0,0 1 1,1-1-1,0 0 1,0 1-1,0-1 0,1 1 1,-1 8-1,2-14-134,0 0 0,0 0 0,0 0 1,0 0-1,0 0 0,0 0 0,1 0 0,-1 0 0,0 0 0,1 0 0,-1 0 0,0 0 0,1 0 1,-1-1-1,1 1 0,0 0 0,-1 0 0,1 0 0,0 0 0,-1-1 0,1 1 0,0 0 0,0-1 0,-1 1 1,1-1-1,2 2 0,-1-1-18,1-1 1,-1 1 0,1-1-1,-1 0 1,1 1 0,-1-1-1,1 0 1,0 0 0,-1-1-1,5 0 1,1-1-47,1 0-1,-1-1 1,-1 0-1,1 0 1,0-1 0,7-4-1,88-74-1676,-103 82 1758,0 0-1,0-1 1,0 1-1,0 0 1,0 0 0,0 0-1,0 0 1,1 0-1,-1 0 1,0-1 0,0 1-1,0 0 1,0 0-1,1 0 1,-1 0-1,0 0 1,0 0 0,0 0-1,1 0 1,-1 0-1,0 0 1,0 0 0,0 0-1,1 0 1,-1 0-1,0 0 1,0 0 0,0 0-1,1 0 1,-1 0-1,0 0 1,0 0-1,0 0 1,0 0 0,1 0-1,-1 0 1,0 0-1,0 1 1,0-1 0,0 0-1,1 0 1,-1 0-1,0 0 1,0 0-1,0 0 1,0 1 0,0-1-1,0 0 1,1 0-1,-1 1 1,0 14 429,-9 18 340,4-21-548,1-6-96,1 1 0,0 0 0,0 0 0,1 0-1,0 1 1,0-1 0,1 0 0,0 1 0,0-1-1,0 1 1,2 11 0,-1-18-125,1-1 1,-1 1-1,1-1 0,-1 1 1,1-1-1,0 0 0,-1 1 1,1-1-1,0 0 0,-1 1 1,1-1-1,0 0 0,-1 0 1,1 0-1,0 0 0,0 1 1,-1-1-1,1 0 0,0 0 1,0 0-1,-1-1 0,1 1 1,0 0-1,-1 0 0,1 0 1,1-1-1,20-6 185,-7-2-540,-1-1 1,0-1 0,0 0 0,18-20 0,21-17-3032,-53 49 3295,-1-1-1,1 1 0,0-1 0,0 1 0,0-1 0,0 0 0,0 1 0,0-1 0,0 1 1,0-1-1,0 1 0,0-1 0,0 1 0,1-1 0,-1 0 0,0 1 0,0-1 0,0 1 0,0-1 1,1 0-1,-1 1 0,0-1 0,0 1 0,1-1 0,-1 0 0,0 1 0,1-1 0,-1 0 1,0 0-1,1 1 0,-1-1 0,1 0 0,-1 0 0,0 1 0,1-1 0,-1 0 0,1 0 0,-1 0 1,1 0-1,-1 0 0,0 0 0,1 0 0,-1 0 0,1 0 0,-1 0 0,1 0 0,-1 0 0,1 0 1,-1 0-1,0 0 0,1 0 0,-1 0 0,1-1 0,-1 1 0,1 0 0,-1 0 0,0-1 1,1 1-1,-1 0 0,0 0 0,1-1 0,-1 1 0,0 0 0,1-1 0,-1 1 0,0 0 0,1-1 1,-11 52 722,4-25-3330,8-23-206,9-3-2046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3.459"/>
    </inkml:context>
    <inkml:brush xml:id="br0">
      <inkml:brushProperty name="width" value="0.025" units="cm"/>
      <inkml:brushProperty name="height" value="0.025" units="cm"/>
    </inkml:brush>
  </inkml:definitions>
  <inkml:trace contextRef="#ctx0" brushRef="#br0">102 1 17136,'0'0'6460,"-7"12"-6113,-9 23 448,1 2 0,2-1 1,2 2-1,-13 70 1,17-57 530,-1 69 1,8-120-1297,0 0-1,0 0 1,1 0 0,-1 0 0,0 1-1,0-1 1,0 0 0,0 0 0,1 0-1,-1 0 1,0 0 0,0 0-1,0 0 1,1 0 0,-1 0 0,0 0-1,0 0 1,1 0 0,-1 0 0,0 0-1,0 0 1,0 0 0,1 0 0,-1 0-1,0 0 1,0 0 0,1 0-1,-1 0 1,0 0 0,0 0 0,0 0-1,0-1 1,1 1 0,-1 0 0,0 0-1,0 0 1,0 0 0,0 0 0,1-1-1,-1 1 1,0 0 0,0 0-1,0 0 1,0-1 0,0 1 0,0 0-1,0 0 1,0 0 0,1-1 0,-1 1-1,0 0 1,0 0 0,0 0 0,0-1-1,0 1 1,0 0 0,10-15 58,-4 0-143,-1 0 0,-1 0 0,0-1 0,-1 1 0,-1-1 1,0 0-1,-1 0 0,-2-28 0,1 34 79,26 37 206,-21-22-213,1 1 1,1-2-1,-1 1 1,1-1-1,-1 0 1,1 0-1,0-1 1,1 0-1,-1 0 1,1 0-1,-1-1 1,1-1-1,0 1 0,-1-1 1,1 0-1,0-1 1,0 0-1,0 0 1,8-2-1,-9 2-2,1-1-1,-1-1 0,0 1 1,0-1-1,0 0 1,0-1-1,0 0 0,-1 0 1,1 0-1,-1-1 0,1 0 1,-1 0-1,-1-1 0,1 1 1,0-1-1,-1-1 1,0 1-1,-1-1 0,1 1 1,5-12-1,-9 10-64,-9 13-59,-13 16-26,14-12 156,1 1 0,0 1 0,0-1 0,1 1 0,1 0 0,0 0 0,0 0 0,1 0 0,1 1 0,0 0 0,1-1 0,0 1 0,1 15 0,0-26-38,0-1-1,1 0 1,-1 1 0,0-1-1,1 1 1,-1-1 0,1 0-1,0 1 1,-1-1 0,1 0 0,0 0-1,0 0 1,0 1 0,0-1-1,0 0 1,0 0 0,0 0-1,0 0 1,0 0 0,0-1-1,0 1 1,1 0 0,-1-1-1,0 1 1,1 0 0,-1-1-1,0 0 1,1 1 0,-1-1-1,1 0 1,-1 1 0,0-1 0,1 0-1,-1 0 1,1 0 0,-1-1-1,1 1 1,-1 0 0,1 0-1,-1-1 1,0 1 0,3-2-1,1 0-240,0 0-1,0 0 1,-1 0 0,1 0-1,-1-1 1,0 0-1,0 0 1,0 0-1,0-1 1,6-6 0,10-22-5102,-4-7-1740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3.789"/>
    </inkml:context>
    <inkml:brush xml:id="br0">
      <inkml:brushProperty name="width" value="0.025" units="cm"/>
      <inkml:brushProperty name="height" value="0.025" units="cm"/>
    </inkml:brush>
  </inkml:definitions>
  <inkml:trace contextRef="#ctx0" brushRef="#br0">0 1 15022,'0'0'10346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4.414"/>
    </inkml:context>
    <inkml:brush xml:id="br0">
      <inkml:brushProperty name="width" value="0.025" units="cm"/>
      <inkml:brushProperty name="height" value="0.025" units="cm"/>
    </inkml:brush>
  </inkml:definitions>
  <inkml:trace contextRef="#ctx0" brushRef="#br0">217 57 8648,'0'0'7047,"3"-9"-3470,6-30-946,-9 39-2568,0 0 0,0 1 1,-1-1-1,1 0 0,0 0 0,0 0 0,-1 1 0,1-1 0,0 0 0,0 0 0,-1 0 0,1 0 0,0 0 0,-1 1 0,1-1 0,0 0 0,-1 0 0,1 0 0,0 0 0,-1 0 0,1 0 0,0 0 0,0 0 0,-1 0 1,1-1-1,0 1 0,-1 0 0,1 0 0,0 0 0,-1 0 0,1 0 0,0 0 0,0-1 0,-1 1 0,1 0 0,0 0 0,0 0 0,-1-1 0,1 1 0,0 0 0,0 0 0,0-1 0,-1 1 0,1 0 0,0 0 0,0-1 1,0 1-1,0 0 0,0-1 0,0 1 0,-1 0 0,1-1 0,0 1 0,0 0 0,0 0 0,0-1 0,0 1 0,0 0 0,0-1 0,1 1 0,-1 0 0,0-1 0,0 1 0,0 0 0,0-1 0,0 1 0,-18 15 902,3 11-572,0 2-1,2 0 1,1 0-1,2 1 1,-11 42-1,-7 20 1198,1-22-1019,16-46-405,1 0-1,2 1 1,0-1-1,2 2 1,0-1-1,-2 38 1,8-62-166,0 0 0,0 0 0,0 1 0,0-1 0,0 0 0,0 0 0,0 0 0,0 0 0,0 1 0,0-1 0,0 0 0,0 0 0,0 0 0,0 0 0,0 1 0,0-1 0,0 0 0,0 0 0,1 0 0,-1 0 0,0 0 0,0 1 0,0-1 0,0 0 0,0 0 0,1 0 0,-1 0 0,0 0 0,0 0 0,0 0 0,0 0 0,1 0 0,-1 0 0,0 0 0,0 0 0,0 0 0,0 0 0,1 0 0,-1 0 0,0 0 0,0 0 0,0 0 0,0 0 0,1 0 0,-1 0 0,0 0 0,0 0 0,0 0 0,0 0 0,1 0 0,-1 0 0,0 0 0,0 0 0,0 0 0,0-1 0,0 1 0,1 0 0,-1 0 0,0 0 0,0 0 0,0 0 0,0-1 0,0 1 0,0 0 0,0 0 0,0 0 0,11-11 0,0-11-116,0-1-1,-1 0 1,-2 0-1,0-1 1,7-38 0,-3 12-88,-12 49 165,1-1 1,-1 0 0,1 1-1,-1-1 1,1 1 0,-1-1-1,1 1 1,0-1-1,0 1 1,0-1 0,0 1-1,0 0 1,0-1 0,0 1-1,0 0 1,1 0-1,1-2 1,-2 3 27,0 0 1,0 0-1,-1 0 0,1 0 0,0 1 0,0-1 1,0 0-1,0 0 0,-1 1 0,1-1 1,0 0-1,0 1 0,-1-1 0,1 1 1,0-1-1,-1 1 0,1-1 0,0 1 0,-1-1 1,1 1-1,-1 0 0,1-1 0,-1 1 1,1 0-1,-1-1 0,0 1 0,1 0 1,-1 0-1,0-1 0,1 1 0,-1 0 0,0 0 1,0 0-1,0 1 0,2 4 55,0-1 0,1 1 0,-1-1 0,1 0 0,0 0 0,0 0 0,1 0 0,-1-1 0,1 1 0,0-1 0,1 0 0,-1 0 0,1 0 0,-1-1 0,9 5 0,-9-6-10,0 0 0,1-1-1,-1 0 1,1 0 0,-1 0 0,1 0 0,-1-1 0,1 0 0,0 0-1,-1 0 1,1 0 0,-1-1 0,1 0 0,0 0 0,-1 0 0,0 0-1,1-1 1,-1 1 0,0-1 0,7-4 0,-3 1-8,0 0 1,0 0-1,0-1 1,-1 0-1,1 0 0,-2-1 1,1 0-1,-1 0 1,0 0-1,0-1 1,-1 0-1,0 0 0,-1-1 1,1 1-1,-2-1 1,1 0-1,-1 0 1,0 0-1,-1 0 1,1-14-1,-29 100-26,24-68-2,-2 3-144,1 0 0,1-1 0,0 1 0,1 0-1,0 0 1,1 17 0,1-28-123,-1 0 0,1-1-1,-1 1 1,0-1 0,1 1 0,-1-1 0,1 1-1,-1-1 1,1 1 0,0-1 0,-1 1 0,1-1-1,-1 0 1,1 1 0,0-1 0,-1 0 0,1 0-1,0 0 1,-1 1 0,1-1 0,0 0-1,-1 0 1,1 0 0,0 0 0,0 0 0,-1 0-1,1 0 1,0 0 0,-1 0 0,1-1 0,0 1-1,-1 0 1,1 0 0,0-1 0,-1 1 0,1 0-1,-1-1 1,1 1 0,0 0 0,-1-1 0,1 0-1,16-15-7769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4.740"/>
    </inkml:context>
    <inkml:brush xml:id="br0">
      <inkml:brushProperty name="width" value="0.025" units="cm"/>
      <inkml:brushProperty name="height" value="0.025" units="cm"/>
    </inkml:brush>
  </inkml:definitions>
  <inkml:trace contextRef="#ctx0" brushRef="#br0">4 1 20692,'0'0'7495,"-4"51"-8969,14-32-1120,4-4-609,-4-1-224,-1-4-1250,2-4-1697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5.073"/>
    </inkml:context>
    <inkml:brush xml:id="br0">
      <inkml:brushProperty name="width" value="0.025" units="cm"/>
      <inkml:brushProperty name="height" value="0.025" units="cm"/>
    </inkml:brush>
  </inkml:definitions>
  <inkml:trace contextRef="#ctx0" brushRef="#br0">0 18 3908,'10'-2'3886,"5"0"-2115,60-9 2817,-67 10-3764,0 0 0,0 1 0,0 0 0,0 0 0,0 1 0,0 0 0,11 4 0,-18-4-633,1 0-1,0 0 1,-1 0-1,1 0 1,-1 0-1,0 1 1,1-1-1,-1 0 1,0 1-1,0 0 1,0-1 0,0 1-1,0-1 1,0 1-1,-1 0 1,1 0-1,-1-1 1,1 1-1,-1 0 1,1 0 0,-1 0-1,0 0 1,0-1-1,0 1 1,0 0-1,0 0 1,0 0-1,-1 0 1,1 0-1,-1 2 1,-1 3 175,0 0 1,0 0-1,0 0 1,-1 0-1,0 0 1,-5 9-1,-11 9 577,0-1 0,-31 30 0,5-8-222,44-45-721,1-1 0,-1 0 0,1 1 0,-1-1 0,1 0 0,-1 1 0,1-1 0,-1 0 0,1 1 0,-1-1 0,1 1 0,0-1 0,-1 1 0,1-1 0,0 1 0,-1-1 0,1 1 0,0-1 0,0 1 0,-1 0 0,1-1 0,0 1 0,0-1 0,0 1 0,0 0 0,0-1 0,0 1 0,0-1 0,0 1 0,0 0 0,0-1 0,0 1 0,0-1 0,1 1 0,-1 0 0,0-1 0,0 1 0,1-1 0,-1 1 0,0-1 0,1 1 0,-1-1 0,0 1 0,1-1 0,-1 1 0,1-1 0,-1 0 0,1 1 0,-1-1 0,1 1 0,-1-1 0,1 0 0,-1 0 0,1 1 0,-1-1 0,1 0 0,0 0 0,-1 0 0,1 0 0,-1 1 0,1-1 0,0 0 0,0 0 0,49 0 0,-38 0 0,5 0-504,1 0-1,-1-1 1,1-1-1,-1 0 1,0-1-1,0-1 1,0-1-1,-1-1 1,31-13-1,-29 4-4481,-9-1-1991</inkml:trace>
  <inkml:trace contextRef="#ctx0" brushRef="#br0" timeOffset="1">57 78 19186,'0'0'6823,"61"45"-5542,-32-41-673,4-1-415,2-3-129,2 0-321,0 0-1728,-1-8-1635,0-7-95,-5-5-2051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5.427"/>
    </inkml:context>
    <inkml:brush xml:id="br0">
      <inkml:brushProperty name="width" value="0.025" units="cm"/>
      <inkml:brushProperty name="height" value="0.025" units="cm"/>
    </inkml:brush>
  </inkml:definitions>
  <inkml:trace contextRef="#ctx0" brushRef="#br0">85 1 8072,'0'0'17424,"-40"77"-16335,25-43-32,2-1-160,5 0-96,1-6-193,6-3-127,1-8-225,0-6-128,8-6-128,0-4-608,5 0-674,0-9-1696,-1-11-1250,-1-6-1922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20.359"/>
    </inkml:context>
    <inkml:brush xml:id="br0">
      <inkml:brushProperty name="width" value="0.025" units="cm"/>
      <inkml:brushProperty name="height" value="0.025" units="cm"/>
    </inkml:brush>
  </inkml:definitions>
  <inkml:trace contextRef="#ctx0" brushRef="#br0">1 1 20339,'0'0'12428,"7"36"-12428,-2-36-3107,3 0-2050,-2 0-1986,4-9-9128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5.755"/>
    </inkml:context>
    <inkml:brush xml:id="br0">
      <inkml:brushProperty name="width" value="0.025" units="cm"/>
      <inkml:brushProperty name="height" value="0.025" units="cm"/>
    </inkml:brush>
  </inkml:definitions>
  <inkml:trace contextRef="#ctx0" brushRef="#br0">10 102 13100,'0'0'5835,"-2"10"-4137,-6 31-769,8-40-894,0 0 0,0 0 0,0 1 0,0-1 0,1 0 1,-1 0-1,0 1 0,0-1 0,1 0 0,-1 0 0,1 0 0,-1 1 1,1-1-1,0 0 0,-1 0 0,1 0 0,0 0 0,0 0 0,0 0 1,0 0-1,0-1 0,0 1 0,0 0 0,0 0 0,0-1 0,0 1 1,0 0-1,0-1 0,0 1 0,1-1 0,0 1 0,40 6 434,-38-6-359,16 1 529,1-1 0,-1-1 0,1-1 0,21-3 0,-37 3-475,0 1 0,-1-1 0,1 0 0,-1 0 0,1-1 1,-1 1-1,1-1 0,-1 0 0,0 0 0,0-1 0,0 1 0,0-1 0,0 0 0,-1 0 0,1 0 0,-1 0 1,0-1-1,1 1 0,-2-1 0,1 0 0,0 0 0,-1 0 0,0 0 0,2-5 0,-3 8-144,-1 0-1,1-1 1,0 1-1,-1-1 1,0 1-1,1 0 1,-1-1-1,0 1 1,0-1 0,0 1-1,0-1 1,0 1-1,0-1 1,0 1-1,0-1 1,-1 1-1,1-1 1,-1 1-1,1 0 1,-1-1-1,1 1 1,-1 0-1,0-1 1,-1-1-1,0 2-18,1 0 0,-1 1 0,1-1-1,-1 0 1,0 1 0,1 0-1,-1-1 1,0 1 0,1 0-1,-1 0 1,0 0 0,1 0-1,-1 0 1,0 0 0,1 0-1,-1 0 1,-3 2 0,-3 0-21,-1 1 0,1 0 0,0 0 0,0 1 0,1 0 1,-1 1-1,-8 6 0,-32 38 148,46-45-80,0-1 0,-1 0 0,1 1 0,0-1 0,0 1 0,1 0 1,-1 0-1,1 0 0,0 0 0,0 0 0,0 0 0,1 0 0,-1 0 0,1 6 0,0-9-43,1 0 1,-1 0 0,0 0-1,1 0 1,-1 0 0,1 0-1,0 0 1,-1 0 0,1 0-1,0 0 1,0 0 0,-1 0-1,1-1 1,0 1 0,0 0-1,0-1 1,0 1 0,0 0-1,0-1 1,0 1 0,0-1-1,0 0 1,0 1 0,0-1 0,1 0-1,-1 1 1,0-1 0,0 0-1,2 0 1,41 1 72,-31-2-107,106-9-895,-34 2 401,-85 8 523,-34-2 1130,33 2-1111,0 0 0,1 0 0,-1 0 1,0 0-1,1 0 0,-1 0 0,0 0 0,1 0 1,-1 0-1,0-1 0,1 1 0,-1 0 0,0 0 0,1 0 1,-1-1-1,0 1 0,1-1 0,-1 1 0,1 0 0,-1-1 1,1 1-1,-1-1 0,1 1 0,-1-1 0,1 1 0,-1-1 1,1 1-1,0-1 0,-1 0 0,1 1 0,0-1 1,-1 0-1,1 1 0,0-1 0,0 0 0,0 1 0,0-1 1,0 0-1,0 1 0,0-1 0,0 0 0,0 1 0,0-1 1,0 0-1,0 0 0,0 1 0,0-1 0,1 0 0,-1 1 1,0-1-1,0 1 0,1-1 0,-1 0 0,0 1 0,1-1 1,-1 1-1,2-2 0,3-2-19,1 0 0,1 0 0,-1 1 0,0 0 0,1 0 0,-1 0 0,1 1 0,0 0 0,0 0 0,0 0 0,12 0 0,21-7 0,-31 7-426,0-1 0,0-1 0,0 1 0,-1-1 0,0-1 1,0 0-1,14-10 0,-19 12 47,-1 0 0,1 1 1,-1-1-1,0-1 0,0 1 0,0 0 1,0-1-1,0 1 0,-1-1 1,1 1-1,-1-1 0,0 0 0,0 1 1,0-1-1,-1 0 0,0 0 0,1 0 1,-1 0-1,0 1 0,-1-1 1,-1-7-1,-5-21-10976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6.127"/>
    </inkml:context>
    <inkml:brush xml:id="br0">
      <inkml:brushProperty name="width" value="0.025" units="cm"/>
      <inkml:brushProperty name="height" value="0.025" units="cm"/>
    </inkml:brush>
  </inkml:definitions>
  <inkml:trace contextRef="#ctx0" brushRef="#br0">1 14 15054,'0'0'15887,"54"-13"-17136,-31 13-5029,-5 0-10314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6.655"/>
    </inkml:context>
    <inkml:brush xml:id="br0">
      <inkml:brushProperty name="width" value="0.025" units="cm"/>
      <inkml:brushProperty name="height" value="0.025" units="cm"/>
    </inkml:brush>
  </inkml:definitions>
  <inkml:trace contextRef="#ctx0" brushRef="#br0">70 43 16239,'0'0'5499,"5"-9"-2381,18-24-962,-23 33-2118,0 0 0,0 1 0,0-1 0,0 1 0,0-1-1,0 1 1,0-1 0,0 0 0,0 1 0,1-1 0,-1 1 0,0-1 0,0 0-1,0 1 1,1-1 0,-1 1 0,0-1 0,0 0 0,1 1 0,-1-1 0,0 0-1,1 0 1,-1 1 0,0-1 0,1 0 0,-1 0 0,0 1 0,1-1 0,-1 0-1,1 0 1,-1 0 0,1 0 0,-1 0 0,0 1 0,1-1 0,-1 0 0,1 0 0,-1 0-1,1 0 1,-1 0 0,0 0 0,1-1 0,-1 1 0,1 0 0,-1 0 0,1 0-1,-1 0 1,0 0 0,1-1 0,-1 1 0,0 0 0,1 0 0,-1-1 0,0 1-1,1 0 1,-1 0 0,0-1 0,1 1 0,-1 0 0,0-1 0,0 1 0,1-1-1,-1 1 1,0 0 0,0-1 0,0 1 0,1-1 0,-1 1 0,0-1 0,2 35 147,-2-32 16,-2 29 127,-2-1 0,0 0-1,-2 0 1,-14 40 0,10-36 31,1 1 1,-6 58-1,14-91-359,1-1 0,0 0 0,0 0 0,0 1 0,0-1 0,0 0 0,0 0 0,1 1 0,-1-1 0,0 0 0,1 0 0,-1 1 0,0-1 0,1 0 0,0 0 0,-1 0 0,1 0 0,0 0 0,-1 0 0,1 0 0,0 0 0,0 0 0,0 0 0,0 0 0,0 0 0,0-1 0,0 1 0,0 0 0,0-1 0,0 1 0,1-1 0,-1 1 0,0-1 0,0 1 0,0-1 0,1 0 0,-1 0 0,0 0 0,0 0 0,1 0 0,-1 0 0,0 0 0,1 0 0,-1 0 0,0 0 0,0-1 0,1 1 0,-1-1 0,2 0 0,10-3 0,1 0 0,-1-1 0,19-10 0,-24 12 0,12-7-26,-10 4-21,0 1 0,0 0 0,0 1 0,1 0 0,0 0 0,0 1 0,0 1 0,0 0 0,20-1 0,-29 3 39,-1 1 0,0-1 0,0 1 0,0 0 0,0-1 0,1 1 0,-1 0 0,0 0 0,0 0 0,-1 0 0,1 0 0,0 0 0,0 0 0,0 0 0,-1 0 0,1 1 0,0-1 0,-1 0 0,1 0 0,-1 1 1,0-1-1,1 0 0,-1 1 0,0-1 0,0 0 0,0 1 0,0-1 0,0 0 0,0 1 0,0-1 0,0 0 0,0 1 0,-1-1 0,1 0 0,-2 3 0,2 2 67,-2-1-1,1 1 1,-1-1-1,0 1 1,0-1-1,0 0 1,-5 9-1,1-8-41,0 0-1,-1 0 1,1-1 0,-1 0-1,0 0 1,-1 0 0,1-1 0,-1 0-1,0-1 1,0 0 0,0 0-1,0 0 1,-13 1 0,3 0-4,-1-2 1,0 0-1,1-1 1,-1-1-1,-20-2 1,35 2-14,1-1 0,0 1 0,0-1 0,0 1 0,0-1 0,0 0 0,0 0 0,1 0 0,-1-1 0,0 1 0,0-1 0,1 1 0,-1-1 0,1 0 0,-1 0 0,1 0 0,0 0 0,0-1 0,0 1 0,0 0 0,0-1 0,1 0 0,-1 1 0,1-1 0,-1 0 0,1 0 0,0 0 0,0 0 0,0 0 0,0-4 0,1 6-88,1 0 0,-1 1 0,0-1 0,1 0 0,-1 1 0,1-1 0,0 0 0,-1 1 0,1-1 0,-1 1 0,1-1 0,0 1 0,-1-1 0,1 1 0,0 0 0,0-1 0,-1 1 0,1 0 0,0-1 0,0 1 0,-1 0 0,1 0 0,0 0 0,0 0 0,0 0 0,-1 0 0,1 0 0,0 0 0,1 0 0,33 1-4730,-29-1 3697,25 3-3448,5 3-1373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7.124"/>
    </inkml:context>
    <inkml:brush xml:id="br0">
      <inkml:brushProperty name="width" value="0.025" units="cm"/>
      <inkml:brushProperty name="height" value="0.025" units="cm"/>
    </inkml:brush>
  </inkml:definitions>
  <inkml:trace contextRef="#ctx0" brushRef="#br0">199 166 10954,'0'0'10421,"-2"-9"-7005,1 7-3201,0-1 0,1 1 0,-1 0 0,0-1 0,0 1 0,0 0 0,0 0 0,0 0 0,-1-1 0,1 1 0,-1 1 0,0-1 0,1 0 0,-1 0 0,0 1 0,0-1 0,0 1 0,0-1 0,-4-1 0,3 2-82,0 0 0,-1 0 0,1 1 0,0 0 0,-1-1 0,1 1 1,0 0-1,-1 1 0,1-1 0,0 0 0,-1 1 0,1 0 0,0 0 0,-1 0 0,1 0 0,0 0 0,0 1 0,-3 2 0,-52 34 589,54-36-686,0 1-1,0 1 1,0-1-1,1 1 1,0-1-1,0 1 1,0 0-1,0 0 1,0 0-1,1 1 1,-4 6-1,7-10-35,1 0 0,-1-1 0,0 1 0,1 0 0,-1-1 0,0 0 0,1 1 0,-1-1 0,0 0 0,1 1 0,-1-1 0,1 0 0,-1 0 0,1 0 0,-1-1 0,0 1 0,1 0 0,-1 0 0,3-2 0,67-17 0,-50 13 0,-1 0 0,0 2 0,36-4 0,-35 6 0,62 1 0,-79 1 0,0 0 0,0 1 0,0-1 0,0 1 0,0 0 0,0 1 0,0-1 0,0 1 0,0-1 0,0 1 0,-1 0 0,1 0 0,-1 1 0,0-1 0,1 1 0,2 3 0,0 2 0,-2-4 0,-2-14 0,-1 3 0,4-51 0,-2-61 0,-3 108 0,0 11 0,1-1 0,-1 0 0,1 1 0,-1-1 0,1 1 0,-1-1 0,1 1 0,0 0 0,-1-1 0,1 1 0,0 0 0,-1-1 0,1 1 0,0 0 0,0 0 0,-1-1 0,1 1 0,0 0 0,0 0 0,-1 0 0,1 0 0,0 0 0,0 0 0,-1 0 0,1 0 0,0 1 0,0-1 0,-1 0 0,2 1 0,27 4 0,41 8-2153,2-11-4091,-34-5-4001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7.761"/>
    </inkml:context>
    <inkml:brush xml:id="br0">
      <inkml:brushProperty name="width" value="0.025" units="cm"/>
      <inkml:brushProperty name="height" value="0.025" units="cm"/>
    </inkml:brush>
  </inkml:definitions>
  <inkml:trace contextRef="#ctx0" brushRef="#br0">18 1 15118,'0'0'10528,"0"11"-9413,-13 231 3941,8-145-4106,5-96-950,0 0 0,0 0 0,0 0 0,0-1 0,0 1 0,1 0 0,-1 0 0,0 0 0,0-1 0,1 1 0,-1 0 0,0 0 0,1-1 0,-1 1 0,0 0 0,1-1 0,-1 1 0,1 0 0,0-1 0,-1 1 0,1-1 0,-1 1 0,1-1 0,0 1 0,-1-1 0,1 0 0,0 1 0,0-1 0,1 1 0,27-4 0,-20-1 0,0 0 0,0 0 0,0-1 0,9-6 0,7-8 0,-1 0 0,-1-2 0,-1 0 0,-1-2 0,-1 0 0,-1-1 0,-1-1 0,-1-1 0,23-48 0,-34 51-1758,-6 22 1618,0 1 0,0 0 0,0-1 0,-1 1 0,1-1 0,0 1 0,0 0 1,0-1-1,0 1 0,-1 0 0,1-1 0,0 1 0,0 0 0,0-1 0,-1 1 0,1 0 1,0-1-1,-1 1 0,1 0 0,0 0 0,-1-1 0,1 1 0,0 0 0,-1 0 0,1 0 1,0 0-1,-1-1 0,1 1 0,-1 0 0,-2 0-700,0 0 0,-1 1 1,1-1-1,0 1 0,0 0 0,0 0 0,0 0 0,0 0 1,1 0-1,-6 3 0,-12 7-6901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8.865"/>
    </inkml:context>
    <inkml:brush xml:id="br0">
      <inkml:brushProperty name="width" value="0.025" units="cm"/>
      <inkml:brushProperty name="height" value="0.025" units="cm"/>
    </inkml:brush>
  </inkml:definitions>
  <inkml:trace contextRef="#ctx0" brushRef="#br0">203 114 5926,'0'0'3213,"6"-8"-325,-3 4-2256,28-39 4436,-30 40-4321,1 1 1,0-1 0,-1 1 0,0-1 0,1 0-1,-1 0 1,0 1 0,0-1 0,-1 0 0,1 0 0,-1 0-1,1 0 1,-1 0 0,0 0 0,0 0 0,-1-3-1,0 5-682,0 0 0,1 0 0,-1 1 0,0-1 0,-1 1 0,1-1 0,0 1-1,0-1 1,0 1 0,0-1 0,0 1 0,0 0 0,0 0 0,-1 0 0,1-1-1,0 1 1,0 0 0,0 0 0,-1 1 0,1-1 0,0 0 0,-2 1 0,-27 6 770,25-5-835,0 0 0,0 0 0,0 1 0,0 0 0,1 0 0,-1 0 0,1 0 0,0 1 0,0 0 0,1 0 0,-1 0 0,1 0 0,-1 0 0,1 1 0,1 0 0,-1-1 0,1 1 0,-1 0 0,2 0 0,-1 0 0,0 1 0,-1 9 0,4-13 0,-1-1 0,0 0 0,1 0 0,0 1 0,-1-1 0,1 0 0,0 0 0,-1 0 0,1 0 0,0 1 0,0-1 0,0 0 0,0-1 0,0 1 0,0 0 0,0 0 0,0 0 0,1-1 0,0 2 0,35 16 0,-13-5 0,-18-9 0,0 1 0,0 0 0,-1 0 0,0 0 0,0 1 0,0-1 0,-1 1 0,1 0 0,-2 1 0,5 7 0,-7-12 0,0 0 0,0 0 0,-1 0 0,1 0 0,-1 0 0,1 0 0,-1 0 0,0 0 0,0 0 0,0 0 0,0 0 0,0 0 0,0 0 0,0 0 0,-1 0 0,1 0 0,-1 0 0,1 0 0,-1 0 0,0 0 0,0 0 0,0-1 0,0 1 0,0 0 0,0-1 0,0 1 0,-1 0 0,1-1 0,-1 1 0,1-1 0,-1 0 0,1 0 0,-1 1 0,0-1 0,1 0 0,-1 0 0,0-1 0,0 1 0,0 0 0,-4 0 0,-2 2 0,0-1 0,0 0 0,0 0 0,0 0 0,0-1 0,-1-1 0,1 0 0,0 0 0,0 0 0,-1-1 0,1 0 0,0-1 0,0 0 0,-10-3 0,12 3 0,0-1 0,1 0 0,-1 0 0,1 0 0,-1-1 0,1 0 0,0 0 0,1 0 0,-1-1 0,1 1 0,0-1 0,0 0 0,0 0 0,1-1 0,-1 1 0,1-1 0,1 1 0,-1-1 0,-1-7 0,3 12-7,1 1 0,0 0 0,0-1 0,0 1 0,0-1 1,-1 1-1,1 0 0,0-1 0,0 1 0,0-1 0,0 1 0,0-1 0,0 1 0,0 0 0,0-1 1,1 1-1,-1-1 0,0 1 0,0 0 0,0-1 0,0 1 0,0-1 0,1 1 0,-1 0 0,0-1 1,0 1-1,1 0 0,-1-1 0,0 1 0,1 0 0,-1-1 0,1 1 0,17-2-607,29 15-1360,-36-9 1144,59 9-5919,-20-9-969,-7-4-3509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9.303"/>
    </inkml:context>
    <inkml:brush xml:id="br0">
      <inkml:brushProperty name="width" value="0.025" units="cm"/>
      <inkml:brushProperty name="height" value="0.025" units="cm"/>
    </inkml:brush>
  </inkml:definitions>
  <inkml:trace contextRef="#ctx0" brushRef="#br0">188 84 13389,'2'-11'3977,"1"-4"-2644,4-42 4156,-7 57-5426,0 0-1,0 0 0,0 0 1,0 1-1,0-1 0,0 0 1,0 0-1,0 0 0,0 0 1,0 0-1,0 0 0,0 0 1,0 0-1,0 0 0,-1 0 1,1 0-1,0 0 0,0 0 1,0 0-1,0 1 0,0-1 1,0 0-1,0 0 0,0 0 1,0 0-1,0 0 0,-1 0 1,1 0-1,0 0 0,0 0 1,0 0-1,0 0 0,0 0 1,0 0-1,0 0 0,0 0 1,0 0-1,-1 0 0,1-1 1,0 1-1,0 0 0,0 0 1,0 0-1,0 0 1,0 0-1,0 0 0,0 0 1,0 0-1,0 0 0,0 0 1,-1 0-1,1 0 0,0 0 1,0 0-1,0-1 0,0 1 1,0 0-1,0 0 0,0 0 1,0 0-1,0 0 0,0 0 1,0 0-1,0 0 0,0-1 1,-9 14 870,-8 16-909,1 9 365,1 1 1,3 1 0,1 0-1,2 1 1,1 0 0,3 0 0,1 0-1,2 53 1,2-90-390,1 0 0,-1 0 0,1-1 0,0 1 0,0 0 0,0-1 0,0 1 0,1-1 0,-1 1 0,1-1 0,3 4 0,-4-6 0,0 1 0,0-1 0,0 0 0,1 0 0,-1 1 0,1-1 0,-1 0 0,1 0 0,-1 0 0,1-1 0,0 1 0,-1 0 0,1 0 0,0-1 0,0 0 0,0 1 0,-1-1 0,1 0 0,0 1 0,0-1 0,0 0 0,0-1 0,-1 1 0,4-1 0,-4 0 1,1 0 0,0 0 0,-1 0 0,0 0 0,1 0 1,-1-1-1,0 1 0,0-1 0,1 1 0,-1-1 0,0 1 0,-1-1 0,1 0 0,0 1 0,0-1 0,-1 0 0,1 0 1,-1 0-1,1 1 0,-1-1 0,0 0 0,0 0 0,0 0 0,0 0 0,0 0 0,0-2 0,-5-54-147,2 47-61,-1 1 0,0-1 0,0 1 0,-1 0 0,-1 0 0,0 0 0,0 1 0,-9-12 0,-67-65 145,54 60 914,82 25 301,17 2-1118,79-2-295,-141-3-2122,-9 4 2179,0-1 0,0 1 0,0 0 0,0 0 0,0-1 0,1 1-1,-1 0 1,0-1 0,0 1 0,0 0 0,0 0 0,0-1 0,0 1 0,0 0 0,0 0-1,0-1 1,0 1 0,0 0 0,0-1 0,0 1 0,-1 0 0,1 0 0,0-1 0,0 1 0,0 0-1,0 0 1,0-1 0,-1 1 0,1 0 0,0 0 0,0 0 0,0-1 0,-1 1 0,1 0-1,0 0 1,0 0 0,-1-1 0,-14-8-8077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19.642"/>
    </inkml:context>
    <inkml:brush xml:id="br0">
      <inkml:brushProperty name="width" value="0.025" units="cm"/>
      <inkml:brushProperty name="height" value="0.025" units="cm"/>
    </inkml:brush>
  </inkml:definitions>
  <inkml:trace contextRef="#ctx0" brushRef="#br0">1 1 16976,'0'0'15791,"24"19"-23831,-18-10-4387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20.894"/>
    </inkml:context>
    <inkml:brush xml:id="br0">
      <inkml:brushProperty name="width" value="0.025" units="cm"/>
      <inkml:brushProperty name="height" value="0.025" units="cm"/>
    </inkml:brush>
  </inkml:definitions>
  <inkml:trace contextRef="#ctx0" brushRef="#br0">4 1 15086,'0'0'8713,"-3"79"-8746,3-38-287,0-5-481,9 2-640,2-6-1346,-1-3-1953,-1-3-5542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21.224"/>
    </inkml:context>
    <inkml:brush xml:id="br0">
      <inkml:brushProperty name="width" value="0.025" units="cm"/>
      <inkml:brushProperty name="height" value="0.025" units="cm"/>
    </inkml:brush>
  </inkml:definitions>
  <inkml:trace contextRef="#ctx0" brushRef="#br0">13 1 14157,'0'0'5414,"-12"52"-4902,12-42-480,0-6-1473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20.688"/>
    </inkml:context>
    <inkml:brush xml:id="br0">
      <inkml:brushProperty name="width" value="0.025" units="cm"/>
      <inkml:brushProperty name="height" value="0.025" units="cm"/>
    </inkml:brush>
  </inkml:definitions>
  <inkml:trace contextRef="#ctx0" brushRef="#br0">161 95 21044,'0'0'6134,"-9"-2"-4335,4 1-1676,1 0 1,-1 0 0,1 0-1,-1 1 1,1 0 0,-1-1-1,1 1 1,-1 1-1,1-1 1,-1 1 0,1 0-1,-1 0 1,1 0 0,0 0-1,-1 1 1,1 0 0,0 0-1,0 0 1,0 0-1,1 1 1,-1-1 0,0 1-1,1 0 1,-4 4 0,3-3-85,0 0-1,0 0 1,1 1 0,-1-1 0,1 1 0,0 0 0,0 0-1,1 0 1,-1 0 0,1 1 0,0-1 0,1 1 0,-1-1 0,1 1-1,0 0 1,1-1 0,-1 9 0,2-13-39,0 0 0,0 0 0,0 0 0,0 0 0,0 0 0,0 0 0,0 0 0,0-1 0,1 1 0,-1 0 0,0-1 0,0 1 0,1-1 0,-1 1 0,0-1 0,1 0 0,-1 0 0,0 1 0,1-1 0,-1 0 0,0 0 0,1 0 0,-1-1 0,1 1 0,-1 0 0,2-1 0,41-8 0,-34 4 0,0-1 0,-1 0 0,0 0 0,0-1 0,-1 0 0,1-1 0,-2 0 0,1 0 0,-1 0 0,0-1 0,-1 0 0,0-1 0,0 1 0,-1-1 0,0 0 0,-1-1 0,0 1 0,-1-1 0,0 1 0,-1-1 0,0 0 0,1-15 0,-3 25 0,0 1 0,-1 0 0,1-1 0,0 1 0,0 0 0,0 0 0,0-1 0,0 1 0,0 0 0,-1 0 0,1-1 0,0 1 0,0 0 0,0 0 0,-1-1 0,1 1 0,0 0 0,0 0 0,-1 0 0,1 0 0,0-1 0,0 1 0,-1 0 0,1 0 0,0 0 0,-1 0 0,1 0 0,0 0 0,-1 0 0,1 0 0,0 0 0,0 0 0,-1 0 0,1 0 0,0 0 0,-1 0 0,1 0 0,0 0 0,-1 0 0,1 0 0,0 0 0,0 0 0,-1 1 0,1-1 0,0 0 0,0 0 0,-1 0 0,1 0 0,0 1 0,0-1 0,-1 0 0,1 0 0,0 1 0,0-1 0,0 0 0,0 0 0,-1 1 0,1-1 0,0 0 0,0 1 0,0-1 0,0 1 0,-16 16 0,6-1 0,1 1 0,1 1 0,-13 36 0,19-45 0,-1-1 0,1 1 0,0 0 0,1 1 0,0-1 0,1 0 0,0 0 0,0 0 0,1 0 0,3 16 0,-3-22-15,1 0 1,0 0-1,0 0 0,0-1 0,0 1 1,0 0-1,0-1 0,1 1 0,-1-1 1,1 0-1,0 0 0,0 0 0,0 0 1,0-1-1,0 1 0,0-1 1,0 1-1,0-1 0,1 0 0,-1-1 1,0 1-1,1 0 0,-1-1 0,1 0 1,5 0-1,5 1-338,0-1-1,0 0 1,0-2-1,0 1 1,15-5-1,24-15-6239,4-10-9069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26.325"/>
    </inkml:context>
    <inkml:brush xml:id="br0">
      <inkml:brushProperty name="width" value="0.025" units="cm"/>
      <inkml:brushProperty name="height" value="0.025" units="cm"/>
    </inkml:brush>
  </inkml:definitions>
  <inkml:trace contextRef="#ctx0" brushRef="#br0">15 1 11307,'-7'0'2018,"-1"0"6950,23 1-7943,8-1 352,11 4 257,6-4-129,12 3-223,0-2-610,4 2-512,0 1-128,-2 0-608,-8-3-2403,-8-1-2915,-9-3-8071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26.968"/>
    </inkml:context>
    <inkml:brush xml:id="br0">
      <inkml:brushProperty name="width" value="0.025" units="cm"/>
      <inkml:brushProperty name="height" value="0.025" units="cm"/>
    </inkml:brush>
  </inkml:definitions>
  <inkml:trace contextRef="#ctx0" brushRef="#br0">0 1 14990,'0'0'11163,"11"0"-9999,26 0-404,54 9 0,-72-7-709,0 2 0,-1 0 0,0 1 0,0 1-1,27 12 1,-42-16-41,0-1 1,0 1-1,0 0 0,0 0 0,0 0 0,-1 0 0,1 0 1,-1 1-1,1-1 0,-1 1 0,0 0 0,0 0 1,0-1-1,-1 1 0,1 0 0,-1 0 0,1 1 0,-1-1 1,0 0-1,0 0 0,-1 1 0,1-1 0,-1 0 0,1 1 1,-1-1-1,0 1 0,0-1 0,-1 0 0,1 1 0,-1-1 1,1 1-1,-1-1 0,0 0 0,-1 0 0,1 0 1,0 0-1,-1 1 0,-3 3 0,-5 10 189,0-1 0,-2 0 0,0-1 0,0 0 0,-20 16 0,-39 29 387,46-40-508,-32 31 0,44-34-1432,11-9-8791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28.147"/>
    </inkml:context>
    <inkml:brush xml:id="br0">
      <inkml:brushProperty name="width" value="0.025" units="cm"/>
      <inkml:brushProperty name="height" value="0.025" units="cm"/>
    </inkml:brush>
  </inkml:definitions>
  <inkml:trace contextRef="#ctx0" brushRef="#br0">145 1 18097,'0'0'1127,"-9"2"-615,4-1-463,1 1 1,-1 0-1,0 0 0,0 0 1,1 1-1,-1 0 0,1 0 1,0 0-1,0 0 0,0 1 0,0-1 1,1 1-1,-1 0 0,1 0 1,0 0-1,0 1 0,0-1 1,1 1-1,0 0 0,-3 7 1,-6 13 355,2 0 0,1 1 0,0 0 0,2 1 0,2 0 0,0 0 0,0 39 0,4-64-376,-1 0 0,1 0-1,0 0 1,0 0 0,1 0 0,-1 0-1,0 1 1,1-1 0,-1 0 0,1 0-1,-1 0 1,1 0 0,0-1 0,0 1-1,0 0 1,0 0 0,0 0 0,1-1-1,-1 1 1,0 0 0,1-1 0,-1 1-1,1-1 1,0 0 0,-1 0 0,1 1-1,0-1 1,0 0 0,0 0 0,0-1-1,-1 1 1,1 0 0,1-1 0,-1 1-1,0-1 1,0 0 0,0 1 0,2-1-1,3 0 27,-1-1-1,0 0 0,1 0 0,-1 0 1,0-1-1,0 0 0,0 0 0,0 0 1,0-1-1,0 0 0,8-6 0,3-4-18,-1 0-1,0-1 0,-2-1 0,1 0 1,-2-1-1,22-32 0,-27 35 82,-1 1 0,0-1 0,-1 0-1,0-1 1,-1 0 0,-1 0 0,0 0 0,-1 0 0,0 0 0,1-25 0,-4 39-94,0 0 0,0 0 0,0 0 0,0 0 1,0-1-1,0 1 0,0 0 0,1 0 1,-1 0-1,0-1 0,0 1 0,0 0 0,0 0 1,0 0-1,0-1 0,0 1 0,0 0 1,0 0-1,-1 0 0,1-1 0,0 1 1,0 0-1,0 0 0,0 0 0,0-1 0,0 1 1,0 0-1,0 0 0,0 0 0,-1 0 1,1-1-1,0 1 0,0 0 0,0 0 0,0 0 1,-1 0-1,1 0 0,0 0 0,0 0 1,0-1-1,0 1 0,-1 0 0,1 0 1,0 0-1,0 0 0,0 0 0,-1 0 0,1 0 1,0 0-1,0 0 0,0 0 0,-1 0 1,-10 11 225,-8 21-283,8-8 216,0 1 1,2 1-1,0 0 0,2 0 0,1 1 0,1 0 0,-2 48 1,7-73-175,0 0 1,-1-1-1,1 1 0,1 0 1,-1 0-1,0-1 1,0 1-1,1 0 1,-1 0-1,1-1 1,-1 1-1,1 0 1,0-1-1,-1 1 0,1-1 1,0 1-1,0-1 1,0 0-1,0 1 1,1-1-1,-1 0 1,0 1-1,0-1 1,4 2-1,-3-2 8,1-1 1,0 1-1,-1-1 1,1 1-1,0-1 0,0 0 1,-1 0-1,1 0 0,0 0 1,0 0-1,-1-1 0,1 1 1,0-1-1,2-1 1,10-3 20,-1-1 1,-1 0 0,1-1 0,18-13 0,-15 7-107,-14 10 61,0 0 1,0 0-1,1 0 0,-1 1 1,1-1-1,-1 1 1,1 0-1,0 0 1,0 0-1,0 0 0,0 1 1,0 0-1,0 0 1,0 0-1,1 0 1,5 0-1,-8 3 39,-1 0 0,0 1 0,0-1 0,0 0 0,0 0 0,0 1 0,0-1 0,-1 0 0,1 1 0,-1-1 0,0 0 0,0 1 0,0-1 0,0 1 0,0-1 0,-1 5 0,1 2 24,0-7-43,0-1 0,0 1 1,0-1-1,0 0 0,0 1 0,1-1 0,-1 1 1,0-1-1,1 0 0,-1 1 0,1-1 1,-1 0-1,1 0 0,0 1 0,-1-1 1,1 0-1,0 0 0,0 0 0,0 0 0,0 0 1,0 0-1,0 0 0,0 0 0,0 0 1,0 0-1,1-1 0,-1 1 0,0 0 1,0-1-1,1 1 0,-1-1 0,0 0 0,1 1 1,-1-1-1,1 0 0,-1 0 0,0 0 1,1 0-1,-1 0 0,1 0 0,-1 0 0,0 0 1,1 0-1,-1-1 0,0 1 0,1-1 1,-1 1-1,0-1 0,1 1 0,-1-1 1,0 0-1,1 0 0,12-7 192,0 0 0,0 0 0,21-18 0,-23 16-152,3-1-52,-9 5 0,1 1 0,0 0 0,0 0 0,1 0 0,-1 1 0,1 0 0,0 1 0,0 0 0,12-4 0,-19 8 0,0 0 0,-1 0 0,1 1 0,0-1 0,0 0 0,-1 0 0,1 0 0,-1 1 0,1-1 0,-1 0 0,0 1 0,1-1 0,-1 0 0,0 1 0,0-1 0,0 0 0,0 1 0,0-1 0,0 0 0,-1 3 0,0 33 0,1-37 0,-10 67-171,12-67-353,0 0 0,-1 0-1,1 0 1,0-1 0,-1 1 0,1-1 0,0 1-1,-1-1 1,1 0 0,-1 1 0,1-1-1,-1 0 1,1 0 0,1-2 0,15-18-5861,2-6-3059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29.070"/>
    </inkml:context>
    <inkml:brush xml:id="br0">
      <inkml:brushProperty name="width" value="0.025" units="cm"/>
      <inkml:brushProperty name="height" value="0.025" units="cm"/>
    </inkml:brush>
  </inkml:definitions>
  <inkml:trace contextRef="#ctx0" brushRef="#br0">208 129 12332,'0'0'4991,"-10"5"-2877,2-1-1789,-1 0 453,0 1-1,0 0 1,0 0 0,0 1-1,1 0 1,0 0 0,0 1 0,-7 9-1,64-11-1481,-44 6 791,0 1-1,-1 0 1,0 0 0,-1 1 0,0-1 0,-1 1 0,1 24 0,-2-19 29,4 27 486,-3 0 0,-1 0 0,-3 0 0,-9 60 0,7-80-313,-1 0-1,-2-1 1,0 0 0,-2 0 0,0-1 0,-2 0 0,-1 0 0,0-2 0,-21 28 0,33-48-289,-1 1 0,0-1 0,0 1 0,0-1 0,0 1 0,-1-1 0,1 1 0,0-1 0,0 0 0,-1 0 0,1 0 0,-1 0 0,1 0 0,-1 0 0,1 0 0,-1 0 0,0-1 0,0 1 0,1-1 0,-1 1 0,0-1 0,0 0 0,1 1 0,-4-1 0,3-1 0,1 0 0,-1 0 0,1 0 0,0 0 0,-1-1 0,1 1 0,0 0 0,0-1 0,-1 1 0,1-1 0,0 1 0,0-1 0,1 1 0,-1-1 0,0 0 0,1 1 0,-1-1 0,1 0 0,-1-2 0,-3-12 0,1 0 0,1-1 0,0-29 0,2 23-53,2 0 1,1 1-1,1 0 1,0 0-1,2 0 1,1 0-1,0 1 1,2 0-1,16-31 1,11-7-466,76-97 0,-72 107 264,-3-2 1,45-84-1,-80 133 231,1-3-4,-1 0 1,1 1-1,-1-1 0,0 0 1,0-1-1,-1 1 1,1 0-1,-1 0 1,0 0-1,-1-1 1,1 1-1,-1-8 0,-1 12 26,1 0 0,-1 1 0,1-1-1,0 0 1,-1 1 0,1-1 0,-1 1-1,0-1 1,1 1 0,-1-1-1,1 1 1,-1 0 0,0-1 0,1 1-1,-1-1 1,0 1 0,1 0 0,-1 0-1,0-1 1,1 1 0,-1 0-1,0 0 1,0 0 0,1 0 0,-1 0-1,0 0 1,0 0 0,1 0 0,-3 1-1,-23 4-56,19 0 60,-1 0-1,1 1 1,0 0-1,0 0 0,0 0 1,1 1-1,0 0 1,0 0-1,1 0 0,0 1 1,0 0-1,-4 11 1,-3 5 103,2 0-1,1 1 1,-7 27 0,15-48-94,-3 11 21,1-1 0,0 1 1,0 16-1,3-29-31,-1 0 1,1 0 0,0 0 0,0 0-1,0 0 1,0 0 0,0 1-1,1-1 1,-1 0 0,1 0-1,-1 0 1,1 0 0,0 0-1,0 0 1,-1 0 0,1-1 0,1 1-1,-1 0 1,0 0 0,0-1-1,1 1 1,-1-1 0,1 1-1,-1-1 1,1 1 0,0-1 0,-1 0-1,1 0 1,0 0 0,3 1-1,3 0 5,0-1 0,-1-1 0,1 0 0,0 0 0,-1 0 0,1-1 0,0 0 0,-1 0 0,1-1 0,-1 0 0,1-1-1,-1 1 1,0-1 0,0-1 0,0 1 0,-1-1 0,12-9 0,-8 6 18,0-1 1,-1-1-1,0 0 0,-1 0 0,0 0 1,0-1-1,-1-1 0,0 1 0,-1-1 1,7-16-1,-28 63 345,9-26-212,2 0 0,-1 1 0,1-1 0,1 1 0,0 0 1,0 0-1,1 1 0,0 12 0,1-23-157,1 0 0,0 0 0,0 0 0,0 0 0,0-1 0,1 1 0,-1 0 0,0 0 0,0 0 0,0 0 0,1 0 0,-1-1 0,0 1 0,1 0 0,-1 0 0,1-1 0,-1 1 0,1 0 0,-1-1 0,1 1 0,-1 0 0,1-1 0,0 1 0,-1-1 0,1 1 0,0-1 0,0 1 0,-1-1 0,2 1 0,0-1 0,0 1 0,1-1 0,-1 0 0,0 0 0,0 0 0,0 0 0,0 0 0,1-1 0,-1 1 0,0-1 0,3 0 0,3-2 0,0-1 0,0 0 0,0 0 0,-1 0 0,9-7 0,-2-2 0,-1-1 0,0 0 0,-1-1 0,12-20 0,24-28 0,-46 85 0,-22 49 0,15-56 0,1 0 0,0 1 0,0 0 0,2-1 0,-1 19 0,2-33-23,1-1 0,0 1 0,0-1 0,0 0 0,0 1 0,0-1 0,0 1 0,0-1 0,0 0 0,0 1 0,1-1 0,-1 1 0,0-1 0,0 0 0,0 1 0,0-1 0,0 0 0,1 1 0,-1-1 0,0 0 0,0 1 0,1-1 0,-1 0 0,0 1 0,1-1 0,-1 0 0,0 0 0,1 1 0,-1-1 0,0 0 0,1 0 0,-1 0 0,0 0 0,1 1 0,14-6-2194,12-20-5256,-12-1-2884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29.415"/>
    </inkml:context>
    <inkml:brush xml:id="br0">
      <inkml:brushProperty name="width" value="0.025" units="cm"/>
      <inkml:brushProperty name="height" value="0.025" units="cm"/>
    </inkml:brush>
  </inkml:definitions>
  <inkml:trace contextRef="#ctx0" brushRef="#br0">11 1 18033,'0'0'3908,"-11"56"-4036,22-46-1474,5-1-3683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29.740"/>
    </inkml:context>
    <inkml:brush xml:id="br0">
      <inkml:brushProperty name="width" value="0.025" units="cm"/>
      <inkml:brushProperty name="height" value="0.025" units="cm"/>
    </inkml:brush>
  </inkml:definitions>
  <inkml:trace contextRef="#ctx0" brushRef="#br0">97 246 13100,'0'0'6695,"-9"9"-5067,-3 4-737,1 0 0,0 0-1,-17 28 1,25-34-616,-1-1 0,1 1 0,0 0 0,0 0 0,1 0 0,0 0 0,0 0 0,1 0 0,0 0 0,0 1-1,1-1 1,0 1 0,0-1 0,2 8 0,-2-13-261,1 0-1,0 1 1,0-1-1,0 0 1,0 0-1,0 0 0,0 0 1,0 0-1,1 0 1,-1-1-1,1 1 1,0 0-1,-1-1 1,1 1-1,0-1 1,0 0-1,0 1 1,0-1-1,0 0 1,0 0-1,0 0 1,0 0-1,1-1 0,-1 1 1,0-1-1,0 1 1,1-1-1,-1 0 1,0 0-1,1 0 1,-1 0-1,0 0 1,1 0-1,2-2 1,2 2 21,1-1 1,-1-1-1,0 0 1,0 0 0,1 0-1,-2-1 1,1 0-1,0 0 1,10-7 0,1-6-17,-1 0 0,0-1 0,-1 0 0,-1-2 0,-1 0 0,-1 0 0,0-1 0,11-26 0,-15 27-2,0-1-1,-1 0 1,-1 0-1,-1-1 1,-1 1-1,-1-1 1,-1-1-1,-1 1 0,0-25 1,-2 44-10,0 1 0,0-1 0,0 0 0,0 1 0,0-1 1,0 1-1,-1-1 0,1 0 0,-1 1 0,1-1 0,-1 1 0,0-1 0,1 1 0,-1 0 0,0-1 1,0 1-1,0 0 0,0-1 0,0 1 0,0 0 0,-1 0 0,1 0 0,0 0 0,-3-1 0,2 1 5,0 0-1,-1 1 1,1-1-1,-1 1 1,1 0-1,-1 0 1,1 0-1,-1 0 0,1 0 1,-1 1-1,1-1 1,-1 1-1,1-1 1,-3 2-1,-6 3 19,0-1 0,1 2 0,0-1 0,0 1 0,-15 13-1,19-14-19,-9 7 216,0 2-1,-18 21 1,30-33-213,1 1 1,0-1-1,0 1 1,0 0-1,0 0 1,0 0-1,1 0 0,-1 0 1,1 0-1,0 0 1,0 1-1,0-1 1,0 0-1,0 1 1,1-1-1,0 0 0,-1 1 1,1-1-1,1 1 1,-1-1-1,1 7 1,1-8-45,-1-1 1,0 1-1,0 0 1,1-1-1,-1 1 1,0-1-1,1 1 1,0-1-1,-1 0 1,1 0-1,0 0 1,0 0-1,0 0 1,-1 0-1,5 1 1,36 10-670,-26-8 308,-5-1 116,0 0 1,0 1-1,-1 1 1,1 0-1,-1 0 1,17 12-1,-23-15 292,-1 1-1,0 1 0,1-1 0,-1 1 1,0-1-1,-1 1 0,1 0 0,0 0 1,-1 0-1,0 0 0,0 0 1,-1 1-1,1-1 0,-1 0 0,0 1 1,0 0-1,0-1 0,0 1 0,-1 6 1,-7 45 805,1-18-1279,19-52-12797,-1-11 1313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0.130"/>
    </inkml:context>
    <inkml:brush xml:id="br0">
      <inkml:brushProperty name="width" value="0.025" units="cm"/>
      <inkml:brushProperty name="height" value="0.025" units="cm"/>
    </inkml:brush>
  </inkml:definitions>
  <inkml:trace contextRef="#ctx0" brushRef="#br0">84 1 19058,'0'0'7762,"-3"13"-6577,-29 108 1081,-14 57 230,45-176-2496,1-1 0,0 1 0,-1-1 0,1 1 0,0-1 0,0 1 0,-1-1 0,1 1 0,1-1 0,-1 1 0,0-1 0,0 1 0,0-1 0,1 1 0,-1-1 0,1 1 0,-1-1 0,1 0 0,0 1 0,-1-1 0,1 0 0,0 1 0,0-1 0,0 0 0,0 0 0,0 0 0,0 0 0,0 0 0,1 0 0,-1 0 0,0 0 0,3 1 0,0-1 0,1 0 0,-1-1 0,1 1 0,-1-1 0,1 0 0,0 0 0,-1-1 0,1 0 0,-1 1 0,8-4 0,-10 4 0,1-1 0,-1 0 0,1 0 0,-1-1 0,0 1 0,1 0 0,-1-1 0,0 1 0,0-1 0,0 0 0,0 0 0,0 0 0,1-2 0,12-11 0,-15 15 0,0-1 0,1 1 0,-1 0 0,0 0 0,0 0 0,0 0 0,0 0 0,0 0 0,1 0 0,-1-1 0,0 1 0,0 0 0,0 0 0,0 0 0,1 0 0,-1 0 0,0 0 0,0 0 0,0 0 0,0 0 0,1 0 0,-1 0 0,0 0 0,0 0 0,0 0 0,0 0 0,1 0 0,-1 0 0,0 0 0,0 0 0,0 1 0,0-1 0,1 0 0,-1 0 0,0 0 0,0 0 0,0 0 0,0 0 0,0 0 0,1 1 0,-1-1 0,0 0 0,0 0 0,0 0 0,0 0 0,0 0 0,0 1 0,3 12 0,-5 16 0,-16 13 0,15-36 0,0-1 0,1 0 0,-1 1 0,1-1 0,0 1 0,0 0 0,1 0 0,-2 11 0,5-18 0,-1 1 0,0-1 0,1 1 0,-1-1 0,0 1 0,1-1 0,-1 0 0,0 0 0,0 1 0,0-1 0,1 0 0,-1 0 0,0 0 0,1-2 0,7-9-1890,-1 0 0,0-1 1,6-13-1,-1-1-5221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1.049"/>
    </inkml:context>
    <inkml:brush xml:id="br0">
      <inkml:brushProperty name="width" value="0.025" units="cm"/>
      <inkml:brushProperty name="height" value="0.025" units="cm"/>
    </inkml:brush>
  </inkml:definitions>
  <inkml:trace contextRef="#ctx0" brushRef="#br0">1 295 7335,'0'0'23024,"2"9"-22041,-1-7-941,0 1-1,-1 0 1,1-1 0,0 1 0,0-1 0,1 1 0,-1-1 0,0 0 0,1 1 0,-1-1 0,1 0 0,0 0 0,0 0 0,0 0-1,0 0 1,0-1 0,0 1 0,0-1 0,1 1 0,-1-1 0,0 0 0,1 0 0,-1 0 0,1 0 0,0 0 0,-1 0 0,1-1-1,0 1 1,-1-1 0,1 0 0,0 0 0,-1 0 0,6-1 0,-3 1-42,-1 0 0,1 0 0,-1 0 0,1-1 0,-1 0 0,1 0 0,-1 0 0,1-1 0,-1 1 0,0-1 0,0 0 0,0 0 0,0-1 0,0 1 0,0-1 0,-1 0 0,1 0 0,-1 0 0,0 0 0,0-1 0,0 1 0,0-1 0,0 0 0,-1 0 0,0 0 0,0 0 0,0 0 0,0 0 0,-1-1 0,1 1 0,-1 0 0,0-1 0,0 1 0,-1-9 0,0 12 0,0 0 0,0 0 0,0 0 0,0 0 0,0 0 0,-1 0 0,1 0 0,-1 0 0,1 0 0,0 0 0,-1 1 0,0-1 0,1 0 0,-1 0 0,1 0 0,-1 1 0,0-1 0,0 0 0,1 1 0,-1-1 0,0 0 0,0 1 0,0-1 0,0 1 0,1 0 0,-1-1 0,0 1 0,0 0 0,0-1 0,0 1 0,0 0 0,0 0 0,0 0 0,0 0 0,0 0 0,0 0 0,0 0 0,0 0 0,0 0 0,-2 1 0,-1-1 0,0 1 0,0 0 0,0 0 0,0 0 0,0 0 0,0 1 0,0 0 0,0 0 0,-4 2 0,-3 5 0,1 1 0,0 0 0,1 0 0,0 0 0,-12 19 0,17-24 0,1 0 0,0 1 0,0-1 0,0 1 0,0 0 0,1 0 0,0 0 0,0 0 0,1 0 0,0 0 0,0 1 0,0-1 0,1 0 0,0 10 0,1-15 0,-1 0 0,1 1 0,0-1 0,0 0 0,0 0 0,0 0 0,0 0 0,0 0 0,0 0 0,0 0 0,0 0 0,0 0 0,1 0 0,-1-1 0,0 1 0,0 0 0,1-1 0,-1 1 0,1-1 0,-1 0 0,0 1 0,1-1 0,-1 0 0,1 0 0,-1 0 0,1 0 0,1 0 0,43-4 0,-35 1-39,-1 0 0,-1-1 0,1 0 1,-1-1-1,1 0 0,-1 0 0,-1-1 0,14-12 0,6-7-245,26-31 0,-12 11 140,-42 45 142,0-1 0,1 1 0,-1 0 0,0 0 0,0 0 0,0-1 0,0 1 0,0 0 0,0 0 0,0 0 0,1-1 0,-1 1 0,0 0 0,0 0 0,0 0 0,0 0-1,1 0 1,-1-1 0,0 1 0,0 0 0,0 0 0,1 0 0,-1 0 0,0 0 0,0 0 0,0 0 0,1 0 0,-1 0 0,0 0 0,0 0 0,1 0 0,-1 0 0,0 0 0,0 0 0,0 0 0,1 0 0,-1 0 0,0 0 0,0 0 0,0 0 0,1 0 0,-1 0 0,0 1 0,0-1 0,0 0 0,1 0 0,-1 0 0,0 0 0,0 16 127,-11 34 435,7-34-303,3-13-249,0-1-1,1 1 0,-1-1 1,1 1-1,0-1 1,0 1-1,0-1 0,0 1 1,0-1-1,0 1 0,1-1 1,-1 1-1,1-1 1,0 1-1,-1-1 0,1 0 1,0 1-1,1-1 1,-1 0-1,0 0 0,1 0 1,-1 0-1,3 2 1,-2-3-7,0 0 1,1 0 0,-1 0-1,0 0 1,1-1 0,-1 1-1,1-1 1,-1 0 0,1 0-1,-1 0 1,1 0-1,-1 0 1,0 0 0,1-1-1,-1 1 1,1-1 0,-1 0-1,0 0 1,1 0 0,-1 0-1,0 0 1,0 0 0,0 0-1,4-3 1,13-9-30,0-1 0,-1 0 1,0-1-1,-2-1 0,1 0 0,25-35 1,70-124-271,-68 102 245,-58 120 118,2-18-17,1 1 0,1 0 0,2 0 0,0 1 0,3 0 0,0 0 0,2 1 0,2-1 0,2 37 0,8-35-48,-8-32 0,-1 0 0,0 0 0,1 0 0,0 0 0,-1-1 0,1 1 0,0 0 0,-1 0 0,1 0 0,0-1 0,0 1 0,0 0 0,-1-1 0,1 1 0,0-1 0,0 1 0,0-1 0,0 1 0,0-1 0,0 0 0,0 1 0,0-1 0,0 0 0,0 0 0,0 0 0,1 0 0,0 0 0,-2-1-2,1 0 1,-1 0-1,1 0 1,-1 0-1,1 0 1,-1 0-1,0 0 1,1-1-1,-1 1 1,0 0-1,0 0 1,0 0-1,0-1 1,0 1-1,0 0 0,0 0 1,-1 0-1,1 0 1,-1-2-1,-5-26-421,-4 11-1247,-1-1 0,-1 2 0,0 0 0,-1 0 0,-1 1 0,-23-21 0,-20-9 3127,67 48 3355,18 1-3388,-11-2-587,14 3-478,0-2 0,-1-1 0,41-5 0,-47-3-1565,-23 6 972,-1 1 0,1 0 1,-1-1-1,0 1 0,1-1 1,-1 1-1,1-1 0,-1 1 0,0-1 1,1 1-1,-1-1 0,0 1 1,0-1-1,0 1 0,1-1 0,-1 1 1,0-1-1,0 0 0,0 1 1,0-1-1,0 1 0,0-1 0,0 0 1,0 1-1,0-1 0,-1 0 1,-3-13-7305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1.376"/>
    </inkml:context>
    <inkml:brush xml:id="br0">
      <inkml:brushProperty name="width" value="0.025" units="cm"/>
      <inkml:brushProperty name="height" value="0.025" units="cm"/>
    </inkml:brush>
  </inkml:definitions>
  <inkml:trace contextRef="#ctx0" brushRef="#br0">0 0 18962,'0'0'8936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1.830"/>
    </inkml:context>
    <inkml:brush xml:id="br0">
      <inkml:brushProperty name="width" value="0.025" units="cm"/>
      <inkml:brushProperty name="height" value="0.025" units="cm"/>
    </inkml:brush>
  </inkml:definitions>
  <inkml:trace contextRef="#ctx0" brushRef="#br0">56 1 14606,'0'0'13837,"-20"54"-12684,9-22-352,2 1-481,-2-2-224,8-3-32,2-9-32,1-4-64,0-6-352,0-8-897,4-1-1186,1-11-1504,-1-11-3236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21.587"/>
    </inkml:context>
    <inkml:brush xml:id="br0">
      <inkml:brushProperty name="width" value="0.025" units="cm"/>
      <inkml:brushProperty name="height" value="0.025" units="cm"/>
    </inkml:brush>
  </inkml:definitions>
  <inkml:trace contextRef="#ctx0" brushRef="#br0">27 55 14542,'0'0'13538,"-6"9"-12972,-14 24-144,20-32-401,0-1 0,0 1 1,0-1-1,0 1 0,0-1 1,0 1-1,0-1 0,0 0 1,0 1-1,1-1 0,-1 1 1,0-1-1,0 1 1,0-1-1,1 0 0,-1 1 1,0-1-1,0 1 0,1-1 1,-1 0-1,0 1 0,1-1 1,-1 0-1,0 0 1,1 1-1,-1-1 0,1 0 1,-1 0-1,0 1 0,1-1 1,-1 0-1,1 0 0,-1 0 1,1 0-1,-1 0 0,1 0 1,-1 0-1,0 0 1,1 0-1,-1 0 0,1 0 1,-1 0-1,1 0 0,-1 0 1,1 0-1,-1 0 0,1-1 1,24-1 976,-20 0-928,0 0-1,-1-1 1,1 1 0,-1-1 0,1 0 0,-1 0 0,0-1-1,0 1 1,0-1 0,-1 0 0,1 0 0,-1 0 0,0 0 0,0-1-1,-1 1 1,1-1 0,-1 0 0,0 1 0,0-1 0,0 0-1,-1 0 1,0-1 0,1-7 0,-2 13-70,-1 0 0,1-1 0,0 1 0,-1 0 0,1 0 0,0-1 0,-1 1 0,1 0 0,-1 0 0,1-1 0,0 1 0,-1 0 0,1 0 0,-1 0 0,1 0 0,-1 0 0,1 0 0,0 0 0,-1 0 0,1 0 0,-1 0 0,1 0 0,-1 0 0,1 0 0,-1 0 0,1 0 0,-1 0 0,1 0 0,0 1 0,-1-1 0,1 0 0,-1 0 0,1 1 0,0-1 0,-1 0 0,1 0 0,0 1 0,-1-1 0,1 0 0,0 1 0,-1-1 0,1 1 0,0 0 0,-19 12 0,14-8 0,1-1 0,0 0 0,0 1 0,1 0 0,-1 0 0,1 0 0,0 0 0,1 1 0,-1-1 0,1 1 0,0 0 0,-2 10 0,4-15 3,0-1 1,1 0-1,-1 1 0,0-1 1,0 1-1,1-1 0,-1 0 1,0 1-1,1-1 1,-1 0-1,0 1 0,1-1 1,-1 0-1,1 0 0,-1 1 1,1-1-1,-1 0 0,0 0 1,1 0-1,-1 0 0,1 1 1,-1-1-1,1 0 1,-1 0-1,1 0 0,-1 0 1,1 0-1,-1 0 0,1 0 1,-1 0-1,1-1 0,-1 1 1,1 0-1,-1 0 0,0 0 1,1 0-1,-1-1 1,1 1-1,21-8-657,-4-9-2923,-1-5-4366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2.156"/>
    </inkml:context>
    <inkml:brush xml:id="br0">
      <inkml:brushProperty name="width" value="0.025" units="cm"/>
      <inkml:brushProperty name="height" value="0.025" units="cm"/>
    </inkml:brush>
  </inkml:definitions>
  <inkml:trace contextRef="#ctx0" brushRef="#br0">31 1 18706,'0'0'10153,"-31"53"-9416,31-37-609,5-2-160,16-4-673,5-3-1312,7-4-546,1-2-1120,4-1-1506,-3 1-1089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2.638"/>
    </inkml:context>
    <inkml:brush xml:id="br0">
      <inkml:brushProperty name="width" value="0.025" units="cm"/>
      <inkml:brushProperty name="height" value="0.025" units="cm"/>
    </inkml:brush>
  </inkml:definitions>
  <inkml:trace contextRef="#ctx0" brushRef="#br0">140 131 1730,'0'0'19127,"-4"9"-15972,2-3-2820,-1 0 0,0-1 1,0 1-1,-1-1 0,0 1 0,0-1 0,0 0 0,-1-1 1,1 1-1,-1-1 0,0 0 0,0 0 0,-9 5 0,-7 4 605,-28 20 1227,81-32-2839,-2-2-487,-7 0 312,0 1-1,32 5 0,-50-4 794,0-1 1,0 1-1,0 1 1,0-1-1,0 1 1,0 0-1,0 0 0,-1 0 1,1 1-1,-1 0 1,0-1-1,1 2 1,-1-1-1,-1 0 1,1 1-1,4 5 0,-7-7 125,0 0 0,0 0 1,0-1-1,0 1 0,0 0 0,-1 0 0,1 0 0,-1 0 0,0 0 0,1 0 0,-1 0 0,0 0 0,0 0 0,0 0 0,-1 0 0,1 0 0,0 0 0,-1 0 0,1 0 0,-1 0 0,0 0 0,0 0 0,0 0 0,0 0 0,0-1 0,0 1 0,0 0 0,0-1 0,-1 1 0,1-1 0,0 1 0,-1-1 0,0 0 0,1 0 0,-1 1 0,-3 0 0,-8 7 455,-1 0 1,0-2-1,-23 11 0,26-14-465,7-2-19,1 0-17,0-1 0,-1 1-1,1-1 1,0 0 0,-1 0 0,1 0 0,-1 0 0,1 0 0,-1-1-1,-6 1 1,10-3-153,0 1 0,0 0 0,0-1 0,0 1 0,0 0 0,0 0-1,1-1 1,-1 1 0,0 0 0,1 0 0,-1-1 0,1 1 0,-1 0 0,2-2-1,9-14-2179,0 1 0,2 1-1,24-25 1,3-4-2947,25-47-3710,-26 28 6083,2-2 6935,3 1 11033,-48 84-11355,2-7-3426,-28 122 1820,28-119-1917,0-1 0,1 1 0,0-1 1,2 1-1,0-1 0,5 30 0,10-12-30,-15-32-219,-1 0 0,0 0 0,1-1 0,-1 1 0,1 0 0,-1 0 0,1 0 0,-1-1 0,1 1 0,0 0 0,-1-1 0,1 1 0,0 0 0,0-1 0,-1 1 0,1-1 0,0 1 0,0-1 0,0 1 0,0-1 0,-1 0 0,1 1-1,0-1 1,0 0 0,0 0 0,0 0 0,0 0 0,0 0 0,0 0 0,0 0 0,0 0 0,0 0 0,1 0 0,-1-3-422,-1 1 0,1-1-1,0 0 1,-1 1 0,0-1 0,0 0-1,0 1 1,0-1 0,0 1 0,-1-5-1,1-2-825,-1 1 757,0 0-1,0 0 1,-1 0 0,0 0-1,0 0 1,-1 0-1,0 0 1,0 1 0,-1-1-1,0 1 1,-5-8-1,-26-29 1860,-3 6 3426,38 38-4661,0 0 0,0 0 0,-1 0 0,1-1 0,0 1 0,0 0 0,0 0 0,-1 0 0,1 0 0,0-1 0,0 1 0,0 0 0,-1 0 0,1 0 0,0-1-1,0 1 1,0 0 0,0 0 0,0-1 0,0 1 0,-1 0 0,1-1 0,0 1 0,0 0 0,0 0 0,0-1 0,0 1 0,0 0 0,0 0 0,0-1 0,0 1 0,0 0 0,0-1 0,0 1 0,1 0 0,-1 0 0,0-1 0,0 1 0,0 0 0,0 0 0,0-1 0,1 1 0,-1 0 0,16-5 1089,32 5-1884,-37 0 1052,68 2-3905,-36-1-2017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3.848"/>
    </inkml:context>
    <inkml:brush xml:id="br0">
      <inkml:brushProperty name="width" value="0.025" units="cm"/>
      <inkml:brushProperty name="height" value="0.025" units="cm"/>
    </inkml:brush>
  </inkml:definitions>
  <inkml:trace contextRef="#ctx0" brushRef="#br0">234 58 11243,'0'-2'333,"1"1"1,0-1-1,-1 1 1,1-1 0,-1 1-1,1-1 1,-1 1 0,0-1-1,1 0 1,-1 1-1,0-1 1,0 0 0,0 1-1,-1-1 1,1 0 0,0 1-1,0-1 1,-1 1-1,1-1 1,-1 1 0,0-1-1,1 1 1,-1-1-1,0 1 1,0-1 0,0 1-1,0 0 1,0-1 0,0 1-1,0 0 1,-1 0-1,1 0 1,0 0 0,-1 0-1,1 0 1,-3-1-1,0 1-92,0 1-1,0-1 1,0 0-1,0 1 1,0 0-1,0 0 1,0 0-1,0 1 1,0-1-1,0 1 1,0 0-1,0 0 1,0 0-1,-7 4 1,0 1-127,1 0 0,0 1 1,0 0-1,1 0 0,0 1 0,0 0 1,1 1-1,0 0 0,0 0 1,1 1-1,0-1 0,1 2 0,0-1 1,1 1-1,0 0 0,1 0 1,0 0-1,0 1 0,1-1 1,1 1-1,-2 18 0,4-28-109,0-1 0,0 0-1,0 0 1,1 0 0,-1 1-1,0-1 1,1 0 0,-1 0-1,0 0 1,1 0 0,-1 0 0,1 0-1,0 0 1,-1 0 0,1 0-1,0 0 1,0 0 0,0 0-1,-1 0 1,1 0 0,0 0 0,0-1-1,0 1 1,2 0 0,0 0 6,0 1 0,0-2 1,0 1-1,0 0 0,0 0 1,0-1-1,0 0 1,0 0-1,5 0 0,1-1 17,-1 0 0,1 0 0,-1-1 0,1 0 0,-1-1 0,12-5 0,-5 0-26,0-1 0,-1-1 0,0 0 0,-1-1 0,0 0 0,-1-1 1,0-1-1,-1 0 0,-1 0 0,0-1 0,0 0 0,13-29 0,-32 65-547,-21 65 213,27-79 407,1 1 0,1 0 0,0 0 0,0 0-1,0 1 1,1-1 0,1 0 0,1 14 0,-2-22-63,1 0-1,-1 0 1,0 1 0,1-1 0,-1 0-1,1 0 1,-1 0 0,1 0 0,-1 0-1,1 0 1,0-1 0,0 1-1,-1 0 1,1 0 0,0 0 0,0 0-1,0-1 1,0 1 0,0-1-1,0 1 1,0 0 0,0-1 0,0 0-1,2 1 1,0 0 20,-1-1 0,1 1 0,0-1 0,0 0 0,0 0 0,0-1 0,0 1 0,0 0 0,4-2 0,2-1 32,-1 0 0,0 0 1,0-1-1,0 0 0,13-8 0,4-8-78,-1-2-1,-1 0 1,-1-2-1,-1 0 1,-1-1-1,29-50 1,-61 131-509,6-40 504,-13 49 310,18-60-221,0-1-1,0 0 0,1 0 1,-1 0-1,1 1 1,0-1-1,0 0 0,1 0 1,-1 1-1,1-1 0,0 0 1,2 6-1,-2-9-54,0 0 0,0 0 0,0 0 0,1 0 0,-1 0 0,0 0 0,1 0 0,-1 0 0,1 0 0,-1-1 0,1 1 0,-1-1 0,1 1 0,-1-1 0,1 0 0,-1 1 0,1-1-1,0 0 1,-1 0 0,1 0 0,0 0 0,-1 0 0,1-1 0,-1 1 0,1 0 0,-1-1 0,4 0 0,41-18 271,-32 9-259,0 0 0,-1 0 0,-1-1 0,0-1 0,0 0 0,-1-1 0,-1 0 0,0 0 0,-1-1 1,0 0-1,-1-1 0,-1 0 0,11-31 0,-18 44-91,0 5-54,-19 66 97,15-59 20,0 1-1,1-1 0,0 0 1,0 1-1,2 0 1,-1 0-1,1 0 0,1 0 1,1 15-1,-1-24-83,1-1 0,-1 0 1,1 1-1,0-1 0,0 1 0,-1-1 0,1 0 1,0 0-1,0 0 0,0 1 0,1-1 1,-1 0-1,0 0 0,0-1 0,0 1 0,1 0 1,-1 0-1,1 0 0,-1-1 0,0 1 0,1-1 1,-1 1-1,1-1 0,-1 0 0,1 1 1,-1-1-1,1 0 0,-1 0 0,1 0 0,0 0 1,-1 0-1,1-1 0,-1 1 0,1 0 0,-1-1 1,3 0-1,2 0-1008,1-1-1,-1 1 1,0-2 0,1 1 0,-1 0-1,0-1 1,7-5 0,19-19-7534,2-5-865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4.393"/>
    </inkml:context>
    <inkml:brush xml:id="br0">
      <inkml:brushProperty name="width" value="0.025" units="cm"/>
      <inkml:brushProperty name="height" value="0.025" units="cm"/>
    </inkml:brush>
  </inkml:definitions>
  <inkml:trace contextRef="#ctx0" brushRef="#br0">174 0 20852,'0'0'2092,"-9"5"-154,2-1-1622,-1 1-1,1 0 1,0 1 0,1-1-1,-1 1 1,1 1-1,0-1 1,0 1 0,1 0-1,0 0 1,0 1-1,1-1 1,0 1-1,0 0 1,1 0 0,-3 12-1,-1 13-117,2 1 0,1-1 1,2 1-1,1 0 0,4 45 0,0-36 180,-3-1 0,-8 72-1,5-91-287,2-10-78,-1 0 0,0 0 0,-1 0 0,0 0 0,-1 0 0,-1-1 0,0 0 0,-8 16 0,12-29-12,1 1 0,-1 0 0,1-1 0,-1 1 0,1 0 0,0-1 0,-1 1 0,1-1 0,0 1 0,-1-1 0,1 1 0,0-1 0,0 1 0,-1-1 0,1 1 0,0-1 0,0 1 0,0-1 0,0 1 0,0-1 0,0 1 0,-1-1 0,1 1 0,1-1 0,-1 1 0,0-1 0,0 0 0,0 1 0,0-1 0,0 1 0,1-1 0,-2-27 0,3-5 0,2 0 0,1 1 0,2-1 0,1 1 0,1 0 0,2 1 0,1 0 0,18-31 0,-25 52 0,1-1 0,0 1 0,1 1 0,0-1 0,16-15 0,-21 22 0,1 1 0,-1-1 0,1 1 0,-1 0 0,1 0 0,0 1 0,0-1 0,0 0 0,0 1 0,0 0 0,1-1 0,-1 1 0,0 1 0,1-1 0,-1 0 0,0 1 0,1 0 0,-1 0 0,1 0 0,-1 0 0,0 0 0,1 1 0,-1-1 0,0 1 0,5 2 0,-5-2 0,0 1 0,-1-1 0,0 1 0,1 0 0,-1 0 0,0 0 0,0 0 0,0 0 0,0 1 0,-1-1 0,1 1 0,-1-1 0,1 1 0,-1-1 0,0 1 0,0 0 0,2 5 0,-2-4 0,0 1 0,0 0 0,0 0 0,-1 0 0,1 0 0,-1 0 0,0 0 0,-1 0 0,1 0 0,-2 5 0,0-8 0,-1-10 0,1-8 0,2-113 0,0 129 0,1-1 0,-1 0 0,1 1 0,-1 0 0,1-1 0,-1 1 0,1-1 0,-1 1 0,1 0 0,-1-1 0,1 1 0,-1 0 0,1-1 0,0 1 0,-1 0 0,1 0 0,0 0 0,-1 0 0,1-1 0,0 1 0,-1 0 0,1 0 0,-1 0 0,1 0 0,0 1 0,-1-1 0,1 0 0,0 0 0,-1 0 0,1 0 0,0 1 0,0-1 0,33 8 0,-23-5 0,38 2-2318,3-5-4349,-16-2-4623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5.801"/>
    </inkml:context>
    <inkml:brush xml:id="br0">
      <inkml:brushProperty name="width" value="0.025" units="cm"/>
      <inkml:brushProperty name="height" value="0.025" units="cm"/>
    </inkml:brush>
  </inkml:definitions>
  <inkml:trace contextRef="#ctx0" brushRef="#br0">197 61 7175,'0'0'5680,"0"-9"-1831,0 7-3704,0 0 49,1 1 1,-1-1-1,0 0 0,0 0 1,0 0-1,0 1 0,0-1 0,-1 0 1,1 0-1,-1 1 0,1-1 1,-1 0-1,1 0 0,-1 1 0,0-1 1,0 1-1,0-1 0,0 1 1,0-1-1,0 1 0,0-1 0,0 1 1,-1 0-1,1 0 0,-1 0 1,1-1-1,-1 1 0,1 1 0,-1-1 1,1 0-1,-1 0 0,0 1 1,1-1-1,-1 0 0,0 1 0,0 0 1,1-1-1,-1 1 0,-3 0 1,-2 1-44,0-1 0,0 1 0,0 0 1,0 1-1,1 0 0,-1 0 0,1 0 1,-1 1-1,1 0 0,0 0 0,0 0 1,0 1-1,1 0 0,-1 0 0,1 0 1,0 1-1,0 0 0,0 0 0,1 0 1,0 1-1,0 0 0,0-1 0,1 1 1,-1 0-1,2 1 0,-1-1 1,1 1-1,0-1 0,0 1 0,0-1 1,1 1-1,-1 9 0,2-15-143,0 0 1,1 0-1,-1 0 1,0 0-1,0 0 1,0 0-1,1 0 1,-1 0-1,0 0 1,1 0-1,-1 0 1,1 0-1,-1 0 1,1 0-1,-1 0 1,1 0-1,0 0 1,0-1-1,-1 1 0,1 0 1,0-1-1,0 1 1,0 0-1,0-1 1,0 1-1,0-1 1,0 1-1,1 0 1,2 0 16,0 0 0,0-1 0,-1 1 0,1-1 0,0 0 1,0 0-1,0 0 0,6-1 0,0-1 22,0 0 0,1 0-1,-1-1 1,0-1 0,16-7 0,27-34 66,-45 37-83,1 0-1,0 0 1,0 1 0,10-6-1,-16 59-413,-5-24 412,-1-1 0,-1 0 0,0-1 0,-15 39 0,-42 81 620,24-58-32,29-66-986,13-34 6,14-35-60,-10 29 289,2 1 0,1-1 0,1 2 0,1-1 1,0 2-1,2 0 0,0 1 0,2 1 0,0 0 1,1 1-1,28-20 0,-33 32 99,-12 11-116,-16 15 164,-44 26 116,74-58-101,-1-2-1,0 0 1,-1-1 0,-1 0-1,0-1 1,-1-1 0,-1 0-1,-1 0 1,13-27 0,-23 52 118,1 0 0,0 1 0,1-1 1,4 14-1,-6-19-120,1 0 0,0-1 0,0 1 0,0 0 1,0 0-1,1-1 0,-1 1 0,1-1 0,0 1 0,-1-1 1,1 0-1,0 1 0,1-1 0,-1 0 0,0 0 0,0-1 1,1 1-1,-1 0 0,1-1 0,0 1 0,-1-1 1,1 0-1,0 0 0,0 0 0,0 0 0,0-1 0,5 1 1,-4-1 26,0 0 1,0-1-1,0 0 1,1 0 0,-1 0-1,-1 0 1,1-1-1,0 1 1,0-1 0,0 0-1,-1 0 1,1-1 0,-1 1-1,0-1 1,0 1-1,0-1 1,4-5 0,3-3-15,-1-1 0,-1-1 0,10-17 0,-17 28-43,-5 28-278,-2-3 309,3-15 69,0 0 1,1 0-1,0 0 1,0 1 0,1-1-1,0 1 1,1-1 0,1 17-1,-1-24-86,1 0-1,0-1 1,-1 1 0,1-1-1,0 1 1,-1-1 0,1 0-1,0 1 1,-1-1 0,1 0-1,0 1 1,0-1-1,-1 0 1,1 0 0,0 0-1,0 0 1,0 0 0,-1 0-1,1 0 1,0 0 0,0 0-1,0 0 1,-1 0-1,1 0 1,0 0 0,0-1-1,-1 1 1,1 0 0,0-1-1,0 1 1,-1 0 0,1-1-1,0 1 1,-1-1-1,2 0 1,25-14 230,142-115-239,-169 130-1,0 0-1,0 0 1,0 0-1,0 0 1,0 0 0,0-1-1,1 1 1,-1 0 0,0 0-1,0 0 1,0 0-1,0 0 1,1 0 0,-1 0-1,0 0 1,0 0-1,0 0 1,0 0 0,1 0-1,-1 0 1,0 0-1,0 0 1,0 0 0,0 0-1,1 0 1,-1 0 0,0 0-1,0 0 1,0 0-1,0 0 1,1 0 0,-1 0-1,0 0 1,0 0-1,0 0 1,0 1 0,1-1-1,-1 0 1,0 0-1,0 0 1,0 0 0,0 0-1,0 0 1,0 1 0,0-1-1,0 0 1,1 0-1,-1 0 1,0 1 0,1 14-182,-8 30-370,4-26 194,3-18 108,0 0-1,0 0 0,0 0 1,0 0-1,0 0 1,0 0-1,0 0 1,0 0-1,1 0 0,-1 0 1,0 0-1,1 0 1,-1 0-1,0 0 0,1 0 1,0 0-1,-1 0 1,1 0-1,-1-1 0,1 1 1,0 0-1,0 0 1,-1-1-1,1 1 1,0 0-1,0-1 0,0 1 1,0-1-1,0 1 1,0-1-1,0 1 0,0-1 1,0 0-1,0 1 1,0-1-1,0 0 0,0 0 1,0 0-1,2 0 1,46-6-7107,-47 5 7333,31-9-6477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6.136"/>
    </inkml:context>
    <inkml:brush xml:id="br0">
      <inkml:brushProperty name="width" value="0.025" units="cm"/>
      <inkml:brushProperty name="height" value="0.025" units="cm"/>
    </inkml:brush>
  </inkml:definitions>
  <inkml:trace contextRef="#ctx0" brushRef="#br0">119 159 12812,'0'0'12721,"-12"2"-11455,7-2-1124,0 1 1,0 0-1,1-1 1,-1 2 0,0-1-1,0 1 1,1-1-1,-1 1 1,1 1 0,0-1-1,0 0 1,0 1-1,0 0 1,0 0-1,0 0 1,1 1 0,-1-1-1,1 1 1,0 0-1,0 0 1,0 0 0,1 0-1,0 0 1,-1 1-1,1-1 1,1 1 0,-1-1-1,1 1 1,0 0-1,-1 7 1,1-11-125,1 0 1,0 0-1,0 0 1,0 0-1,0 0 0,0 0 1,0 0-1,0 0 1,1 0-1,-1 0 1,0 0-1,0 0 1,1 0-1,-1 0 0,1 0 1,-1 0-1,1 0 1,-1 0-1,1 0 1,0 0-1,-1-1 0,1 1 1,0 0-1,0 0 1,-1-1-1,1 1 1,2 0-1,0 1 4,-1-1-1,1 0 1,0-1 0,0 1-1,0 0 1,0-1 0,0 0-1,0 1 1,6-2-1,0 1 7,0-1-1,0-1 1,0 0-1,0 0 0,16-7 1,-1-3-23,-1-2 0,-1 0 0,0-2 0,34-31 0,-43 35 5,-1-1-1,0 0 1,-1-1 0,0 0-1,-1-1 1,-1 0 0,-1-1-1,8-16 1,-12 7 33,-4 25-43,0 0 1,0 0-1,0-1 1,0 1-1,0 0 1,-1 0-1,1-1 1,0 1-1,0 0 1,0 0-1,-1-1 1,1 1-1,0 0 0,0 0 1,0 0-1,-1 0 1,1-1-1,0 1 1,0 0-1,-1 0 1,1 0-1,0 0 1,-1 0-1,1 0 1,0 0-1,0 0 1,-1 0-1,1 0 0,0 0 1,-1 0-1,1 0 1,0 0-1,0 0 1,-1 0-1,1 0 1,0 0-1,-1 0 1,1 0-1,-4 2-4,1 0-1,0-1 0,0 1 1,0 0-1,0 1 1,0-1-1,0 0 0,1 1 1,-1 0-1,-1 2 0,-3 3 4,0 0 0,1 1 0,0-1-1,1 1 1,0 0 0,0 0 0,1 1-1,0 0 1,1-1 0,0 1 0,0 0-1,1 1 1,0-1 0,1 0 0,1 0-1,0 20 1,0-29-114,1 1 0,-1-1 0,0 0 1,1 1-1,-1-1 0,1 1 0,0-1 0,0 0 0,-1 0 0,1 1 0,0-1 0,0 0 0,0 0 1,0 0-1,0 0 0,0 0 0,1 0 0,-1 0 0,0-1 0,0 1 0,1 0 0,1 0 0,21 4-5570,0-4-3278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7.973"/>
    </inkml:context>
    <inkml:brush xml:id="br0">
      <inkml:brushProperty name="width" value="0.025" units="cm"/>
      <inkml:brushProperty name="height" value="0.025" units="cm"/>
    </inkml:brush>
  </inkml:definitions>
  <inkml:trace contextRef="#ctx0" brushRef="#br0">243 167 11018,'0'0'11200,"-5"-8"-8931,4 5-2178,-1 0-1,1 1 1,-1-1-1,0 1 1,0-1-1,0 1 0,0 0 1,0 0-1,0 0 1,-1 0-1,1 0 1,-1 0-1,1 1 1,-1-1-1,0 1 1,0 0-1,0 0 1,0 0-1,1 0 1,-1 0-1,0 1 1,0-1-1,-1 1 0,1 0 1,0 0-1,0 0 1,0 0-1,0 0 1,0 1-1,0 0 1,0-1-1,0 1 1,0 0-1,1 0 1,-1 1-1,0-1 1,-5 4-1,-5 3 23,0 0-1,0 1 1,1 0-1,-19 19 1,26-22-75,-1 0 1,1 0-1,0 0 1,1 0-1,-1 1 1,1 0-1,0 0 1,1 0-1,0 0 1,0 1 0,-1 7-1,4-13-35,-1-1 0,1 0 0,1 0 0,-1 0 0,0 0 0,0 0 0,0 0 0,0 0 0,1 0-1,-1 0 1,1 0 0,-1 1 0,1-2 0,-1 1 0,1 0 0,-1 0 0,1 0 0,0 0 0,0 0 0,-1 0 0,1-1 0,0 1 0,0 0 0,0-1 0,0 1 0,0 0 0,0-1-1,0 1 1,0-1 0,0 0 0,0 1 0,0-1 0,0 0 0,0 0 0,0 1 0,0-1 0,0 0 0,0 0 0,1 0 0,-1 0 0,1-1 0,53-3 161,-36-1-202,0-2 0,-1 0-1,1-1 1,-1-1 0,-1 0-1,0-2 1,0 0 0,-1 0 0,-1-2-1,0 0 1,0-1 0,-1 0-1,-1-1 1,-1 0 0,0-1-1,13-23 1,-5-5 229,-19 42-102,1 0-1,-2-1 1,1 1 0,0-1-1,0 1 1,-1-1-1,1 1 1,-1-1 0,0 1-1,0-1 1,0 1 0,0-1-1,0 1 1,-1-1-1,1 1 1,-2-3 0,1 5-32,0 0 0,0 0 1,0 1-1,-1-1 0,1 1 1,0-1-1,0 1 0,0-1 0,0 1 1,0 0-1,0 0 0,0 0 1,0-1-1,0 1 0,0 0 1,1 0-1,-1 0 0,-1 2 1,-15 19 8,2 0-1,0 1 1,-17 35 0,26-45 54,1 0-1,-1 0 1,2 0 0,0 1-1,1-1 1,0 1-1,1 0 1,-1 21 0,3-33-118,0-1 0,0 0 0,1 1 0,-1-1 0,0 0 0,1 1 1,-1-1-1,0 0 0,1 0 0,0 1 0,-1-1 0,1 0 0,0 0 1,0 0-1,-1 0 0,1 0 0,0 0 0,0 0 0,0 0 0,0 0 0,0-1 1,1 1-1,-1 0 0,2 0 0,1 1-1,0-1 1,-1 0-1,1 0 1,0 0-1,0-1 1,0 1-1,0-1 1,7 0-1,-2-1-3,1 0 1,0-1-1,0 0 0,-1 0 0,1-1 0,12-5 0,-4-2 2,-1 0 0,0-1 0,26-23 0,-37 29 0,0 0 0,0-1 0,-1 0 0,0 0 0,0 0 0,-1-1 0,1 1 0,-2-1 0,1 0 0,-1-1 0,0 1 0,3-10 0,-6 17 0,0-1 0,0 1 0,0 0 0,0-1 0,0 1 0,0 0 0,0-1 0,0 1 0,0 0 0,0-1 0,0 1 0,0 0 0,0-1 0,0 1 0,0 0 0,0-1 0,0 1 0,0 0 0,0-1 0,-1 1 0,1 0 0,0-1 0,0 1 0,0 0 0,-1 0 0,1-1 0,0 1 0,0 0 0,-1 0 0,1 0 0,0-1 0,-1 1 0,1 0 0,0 0 0,0 0 0,-1 0 0,1 0 0,0-1 0,-1 1 0,1 0 0,0 0 0,-1 0 0,0 0 0,-21 4 0,-20 14 0,25-9 0,9-5 0,0 1 0,1-1 0,0 1 0,-1 0 0,2 1 0,-9 7 0,13-10 0,0 0 0,0 0 0,0 0 0,1 1 0,-1-1 0,1 0 0,-1 1 0,1-1 0,0 1 0,1-1 0,-1 1 0,1 0 0,-1-1 0,1 1 0,0 0 0,0-1 0,1 1 0,0 6 0,0-8 0,-1 0 0,1 0 0,-1-1 0,1 1 0,0 0 0,0 0 0,-1-1 0,1 1 0,0-1 0,1 1 0,-1-1 0,0 1 0,0-1 0,1 0 0,-1 1 0,0-1 0,1 0 0,-1 0 0,1 0 0,1 1 0,2 0 0,0 0 0,0 0 0,1 0 0,-1-1 0,0 0 0,0 0 0,6 0 0,6 0 0,0-1 0,0-1 0,28-4 0,-20-1 0,0-1 0,0-2 0,-1 0 0,0-1 0,-1-2 0,23-14 0,-47 28 0,-14 28 0,14-29 0,1 1 0,-1 0 0,0-1 0,0 0 0,0 1 0,0-1 0,0 1 0,0-1 0,-1 0 0,1 0 0,0 0 0,-1 0 0,1 0 0,-1 0 0,1 0 0,-4 1 0,6-27 0,2 13 0,0 1 0,1 0 0,0 0 0,1 0 0,0 1 0,1-1 0,0 1 0,0 1 0,15-17 0,-14 23-160,1 0 1,-1 1-1,1 0 0,-1 1 1,1 0-1,0 0 0,-1 0 0,1 1 1,0 0-1,-1 1 0,12 1 1,10 0-1827,13-3-6251,1-1-8772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8.671"/>
    </inkml:context>
    <inkml:brush xml:id="br0">
      <inkml:brushProperty name="width" value="0.025" units="cm"/>
      <inkml:brushProperty name="height" value="0.025" units="cm"/>
    </inkml:brush>
  </inkml:definitions>
  <inkml:trace contextRef="#ctx0" brushRef="#br0">209 218 14350,'0'-2'522,"1"-1"0,-1 0 0,0 0 0,0 0 0,0 1 0,0-1 1,-1 0-1,1 0 0,-1 0 0,1 1 0,-1-1 0,0 0 1,0 1-1,-1-1 0,1 0 0,0 1 0,-1 0 0,-1-3 0,1 4-393,0-1 0,0 1 0,0 0 0,0 0 0,0 1 0,0-1 0,0 0 0,0 1-1,-1-1 1,1 1 0,0-1 0,0 1 0,-1 0 0,1 0 0,0 0 0,0 1 0,0-1-1,-1 0 1,1 1 0,0-1 0,0 1 0,0 0 0,0 0 0,-3 1 0,-6 4-14,1 0 0,0 1 0,1 0 0,0 0 0,0 1 0,0 0 0,1 1 0,0-1 0,1 2 0,0-1 0,0 1 1,1 0-1,1 0 0,0 1 0,0 0 0,0 0 0,-3 17 0,7-26-111,1-1 0,0 1 1,0-1-1,0 0 0,0 1 0,0-1 1,0 1-1,0-1 0,0 1 0,0-1 1,1 1-1,-1-1 0,1 0 0,-1 1 1,1-1-1,-1 0 0,1 1 1,0-1-1,0 0 0,-1 0 0,1 0 1,0 0-1,0 0 0,2 2 0,-1-2 0,0 0 0,1 0 0,-1 0 0,1 0-1,-1 0 1,1 0 0,-1-1 0,1 1 0,-1-1 0,1 0 0,-1 0-1,6 0 1,3-1 23,0-1-1,0 0 1,0-1-1,0 0 0,15-7 1,4-3-28,-1-3-1,0 0 1,-1-2 0,-1-1-1,33-30 1,-45 36 99,-1-1-1,0 0 1,-1-2 0,-1 1 0,0-1 0,-1-1-1,-1 0 1,-1 0 0,0-1 0,7-22 0,-12 13 434,-4 26-520,0 1 0,0 0 0,-1 0 0,1 0 0,0-1 1,0 1-1,0 0 0,0 0 0,0 0 0,0-1 0,-1 1 0,1 0 0,0 0 0,0 0 1,0 0-1,-1-1 0,1 1 0,0 0 0,0 0 0,0 0 0,-1 0 0,1 0 0,0 0 0,0 0 1,-1 0-1,1 0 0,0-1 0,0 1 0,-1 0 0,1 0 0,0 0 0,0 0 0,-1 1 1,1-1-1,0 0 0,0 0 0,-1 0 0,1 0 0,0 0 0,0 0 0,0 0 0,-1 0 0,1 0 1,0 1-1,0-1 0,-1 0 0,-3 3 26,0 0 0,1 0-1,-1 1 1,1-1 0,-1 1 0,1 0 0,-5 8 0,-6 9-28,0 0 0,2 1 0,0 1 0,2 0 0,0 1 0,2 0 0,0 0 0,-8 49 0,16-70-72,0-1-1,0 0 0,0 0 1,0 1-1,0-1 0,0 0 1,1 0-1,-1 1 0,1-1 1,-1 0-1,1 0 0,0 0 0,0 0 1,0 0-1,0 0 0,0 0 1,1 0-1,-1 0 0,0 0 1,1-1-1,-1 1 0,1 0 1,0-1-1,0 0 0,-1 1 1,1-1-1,0 0 0,0 0 1,0 0-1,0 0 0,1 0 0,-1 0 1,0-1-1,0 1 0,0-1 1,1 0-1,-1 1 0,0-1 1,0 0-1,5-1 0,0 1-888,0 0 0,1-1 0,-1 0 0,0 0 0,9-4 0,29-15-9761,-12-5-2229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39.758"/>
    </inkml:context>
    <inkml:brush xml:id="br0">
      <inkml:brushProperty name="width" value="0.025" units="cm"/>
      <inkml:brushProperty name="height" value="0.025" units="cm"/>
    </inkml:brush>
  </inkml:definitions>
  <inkml:trace contextRef="#ctx0" brushRef="#br0">178 54 16432,'0'0'7356,"-13"10"-5130,-10 7-1125,0 1-1,1 1 1,2 1-1,0 1 1,-30 40 0,49-60-1094,0 0 1,1 0 0,-1 0 0,0 0 0,1 1 0,-1-1 0,1 0-1,-1 0 1,1 0 0,0 1 0,-1-1 0,1 0 0,0 0 0,0 1 0,0-1-1,0 0 1,0 0 0,1 2 0,-1-2-7,0-1 1,1 0-1,-1 1 1,0-1-1,1 1 0,-1-1 1,1 0-1,-1 1 0,1-1 1,-1 0-1,1 1 1,-1-1-1,1 0 0,-1 0 1,1 0-1,0 1 1,-1-1-1,1 0 0,-1 0 1,1 0-1,-1 0 0,1 0 1,0 0-1,-1 0 1,1 0-1,0-1 0,3 1-5,1-1 0,-1 0 0,0 0 0,0-1 0,0 1-1,0-1 1,0 0 0,6-4 0,56-52-163,-49 41 90,1 1 0,0 1 0,22-13 0,-40 27 70,1 1 1,0-1-1,0 0 1,0 1 0,0-1-1,-1 1 1,1 0-1,0-1 1,0 1-1,0 0 1,0 0-1,0-1 1,0 1-1,0 0 1,0 0-1,0 0 1,0 0-1,0 0 1,0 0-1,0 0 1,0 1-1,0-1 1,0 0-1,0 1 1,0-1 0,0 0-1,0 1 1,-1-1-1,1 1 1,0-1-1,0 1 1,0 0-1,-1-1 1,1 1-1,0 0 1,-1-1-1,1 1 1,0 0-1,-1 0 1,1 0-1,-1 0 1,1 0-1,-1-1 1,0 1-1,1 0 1,-1 0 0,0 0-1,0 0 1,0 0-1,0 0 1,1 0-1,-1 0 1,0 0-1,-1 2 1,2 12 72,0 0 1,-1-1-1,-2 17 1,1-9 343,2-22-401,0-1 0,0 1 1,0-1-1,0 1 0,0-1 0,0 1 0,0-1 0,0 0 0,0 1 0,0-1 0,-1 0 0,1 0 1,0 0-1,-1 0 0,1 0 0,0-1 0,6-11-9,-1 1 0,0-2 0,-1 1 0,-1-1 0,0 0 0,-1 1 0,-1-2 0,0 1 0,0 0 0,-2-16 0,2 30-133,-1 1 1,0-1-1,1 0 1,-1 1-1,0-1 1,1 1-1,-1-1 0,0 1 1,0 0-1,0 0 1,0-1-1,0 1 1,0 0-1,0 0 1,0 0-1,0 0 0,0 0 1,1 2-1,2 0-615,4 3 113,0-1 0,1 0 0,-1-1 1,1 0-1,0 0 0,0-1 0,0 0 0,1 0 0,-1-1 0,10 1 1,14 0-2948,52-2 0,-74-1 2643,-4 0 242,0-1 1,-1 1 0,1-1-1,-1-1 1,1 1 0,-1-1 0,1 0-1,-1-1 1,6-2 0,14-18 1277,-25 21-115,0-1 0,1 1 0,-1 0 0,0 0-1,0-1 1,-1 1 0,1-1 0,0 1 0,-1-1 0,0 1-1,1-1 1,-1-2 0,0 4-247,0 0 0,0 1 0,0-1 0,0 0 0,0 0 0,0 0 0,0 1 0,-1-1-1,1 0 1,0 0 0,0 1 0,-1-1 0,1 0 0,0 1 0,-1-1 0,1 0 0,-1 1 0,1-1 0,-1 0 0,1 1 0,-1-1 0,1 1 0,-1-1 0,0 1-1,1-1 1,-1 1 0,0 0 0,1-1 0,-2 0 0,-26 3 2842,22 0-2830,0 0 1,1 1 0,-1-1 0,1 1-1,0 0 1,-1 0 0,-6 6 0,3 2 254,-1 0 0,1 1 0,-7 12 1,14-21-381,0 0 1,0 0-1,1 0 0,-1-1 1,1 1-1,0 0 1,0 1-1,0-1 1,0 0-1,1 0 0,-1 0 1,1 1-1,-1-1 1,1 0-1,0 0 1,1 1-1,-1-1 0,1 0 1,-1 0-1,2 4 1,0-5-90,-1-1 0,1 1 1,0-1-1,0 1 0,-1-1 0,1 0 1,0 0-1,0 0 0,0 0 0,1 0 1,-1 0-1,0-1 0,0 1 0,0-1 0,1 0 1,-1 1-1,0-1 0,0 0 0,1 0 1,-1 0-1,5-1 0,1 0 11,0 0-1,0 0 1,0-1-1,-1 0 1,9-3-1,1-3-145,-1-1 1,0 0-1,-1-2 0,0 1 0,-1-2 0,0 0 0,-1-1 0,0 0 0,-1-1 0,0 0 1,15-27-1,-26 39-59,-4 5 149,-1 0 0,1 0 0,0 1 0,0-1 0,0 1 0,0-1 0,-2 7 0,1-4 50,0-1-14,-3 3 282,0 0 0,0 1 0,1 0 1,1 0-1,-1 1 0,1-1 0,1 1 0,0 0 0,0 0 0,1 1 0,1-1 0,-3 16 0,5-25-282,1 0-1,-1 0 1,1 0 0,-1-1-1,1 1 1,-1 0-1,1 0 1,-1 0-1,1-1 1,0 1 0,-1 0-1,1 0 1,0-1-1,-1 1 1,1-1-1,0 1 1,0-1 0,0 1-1,0-1 1,0 1-1,0-1 1,-1 0-1,1 0 1,0 1 0,0-1-1,0 0 1,0 0-1,0 0 1,0 0-1,0 0 1,0 0 0,0 0-1,0 0 1,0-1-1,0 1 1,0 0-1,0-1 1,0 1 0,1-1-1,4 0 19,-1-1 0,1 1 1,-1-1-1,1 0 0,-1 0 0,6-4 0,3-4-30,-1 0-1,1-2 1,-2 1 0,0-1 0,0-1-1,-1-1 1,-1 1 0,0-1 0,14-27-1,-30 52-21,-24 47 53,28-54-24,0 1 1,0-1-1,1 1 0,-1 0 0,1-1 0,0 1 1,1 0-1,-1 0 0,1-1 0,0 1 1,0 0-1,1 6 0,0-10-3,0 0 0,0 0 0,0 0 0,-1 0 0,1-1 0,0 1 0,0 0 0,0 0 0,1-1 0,-1 1 0,0-1 0,0 1 0,0-1 0,0 1 0,1-1 0,-1 0 0,0 1 0,0-1 0,1 0 0,-1 0 0,0 0 0,0 0 0,1 0 0,1-1 0,34-4 0,-23-1 0,1-1 0,-1 0 0,0-1 0,-1-1 0,0 0 0,-1-1 0,0 0 0,0-1 0,-1 0 0,0-1 0,-1 0 0,0-1 0,10-18 0,-27 45-378,0 0 1,1 0-1,1 1 0,1-1 1,0 1-1,0 0 0,0 19 0,4-33 33,0 0 0,0 0 0,0 0 0,0 0-1,0 0 1,0-1 0,0 1 0,1 0 0,-1 0-1,0 0 1,1 0 0,-1 0 0,1-1-1,-1 1 1,1 0 0,-1 0 0,1-1 0,-1 1-1,1 0 1,0-1 0,-1 1 0,1 0 0,0-1-1,0 1 1,0-1 0,-1 1 0,1-1-1,0 0 1,0 1 0,0-1 0,0 0 0,0 0-1,0 1 1,0-1 0,-1 0 0,1 0-1,0 0 1,0 0 0,0 0 0,0 0 0,0-1-1,0 1 1,0 0 0,1-1 0,21 1-10118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0.115"/>
    </inkml:context>
    <inkml:brush xml:id="br0">
      <inkml:brushProperty name="width" value="0.025" units="cm"/>
      <inkml:brushProperty name="height" value="0.025" units="cm"/>
    </inkml:brush>
  </inkml:definitions>
  <inkml:trace contextRef="#ctx0" brushRef="#br0">163 0 13901,'-42'6'8375,"-1"10"-5258,38-14-2892,1 1 0,-1-1 0,0 1 0,1 0 0,0 1 0,-1-1 0,1 1 0,1 0 0,-1-1 0,0 2 0,1-1 0,0 0 1,0 1-1,-2 5 0,4-9-227,1 1 1,0-1 0,-1 0-1,1 1 1,0-1 0,0 0-1,0 1 1,0-1 0,0 1 0,0-1-1,1 0 1,-1 1 0,0-1-1,1 1 1,-1-1 0,1 0-1,-1 0 1,1 1 0,0-1 0,-1 0-1,1 0 1,0 0 0,0 0-1,0 0 1,0 0 0,0 0-1,0 0 1,0 0 0,0 0 0,1 0-1,-1-1 1,0 1 0,0 0-1,1-1 1,-1 1 0,0-1-1,2 1 1,10 3-533,-1 0-1,1 0 0,15 1 0,-7 0-223,-15-4 797,0 1 0,0 0 0,0 0 0,-1 0 0,11 6 0,-16-7 9,0-1 0,1 0 0,-1 0 0,0 0 0,0 0 0,1 1 1,-1-1-1,0 0 0,0 0 0,1 1 0,-1-1 0,0 0 0,0 0 0,0 1 0,0-1 0,1 0 1,-1 1-1,0-1 0,0 0 0,0 1 0,0-1 0,0 0 0,0 1 0,0-1 0,0 0 0,0 1 1,0-1-1,0 0 0,0 1 0,0-1 0,0 0 0,0 0 0,0 1 0,-1-1 0,1 0 0,0 1 1,0-1-1,0 1 0,-25 11 1317,10-8-1818,-62 17 1553,52-17-3597,0-3-3602,16-1-5800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28.271"/>
    </inkml:context>
    <inkml:brush xml:id="br0">
      <inkml:brushProperty name="width" value="0.025" units="cm"/>
      <inkml:brushProperty name="height" value="0.025" units="cm"/>
    </inkml:brush>
  </inkml:definitions>
  <inkml:trace contextRef="#ctx0" brushRef="#br0">100 1 7207,'0'0'20793,"-2"12"-20436,-4 60 136,-38 296 3424,36-422-3917,-9-26-408,10 56 176,2-1 1,1 1-1,-2-36 0,26 69-61,-14-5 313,1 0 0,0 0 0,0-1 0,0 0 0,0 0 1,1-1-1,-1 0 0,1 0 0,-1 0 0,1-1 0,0 0 0,0-1 0,-1 0 0,1 0 1,14-3-1,-17 2-34,0 0-1,0-1 1,0 0 0,-1 0 0,1-1 0,-1 1 0,1-1-1,-1 0 1,0 0 0,0 0 0,0-1 0,0 1 0,-1-1-1,0 0 1,1 0 0,-1 0 0,-1-1 0,1 1 0,-1-1 0,1 1-1,-1-1 1,-1 0 0,1 0 0,1-9 0,-2-2-191,-9 30 251,-11 31 369,15-33-205,1 0 0,1 1 0,0-1 0,0 1 0,1 24 0,1-36-207,0 0 0,0 0 0,0 0 0,0 0 0,1 0 1,-1 0-1,0 0 0,0-1 0,0 1 0,1 0 0,-1 0 0,0 0 0,1 0 0,-1 0 0,1-1 1,-1 1-1,1 0 0,0 0 0,-1-1 0,1 1 0,0 0 0,-1-1 0,1 1 0,0-1 1,0 1-1,-1-1 0,1 1 0,2 0 0,-1-1 0,0 1 1,1-1-1,-1 0 1,0 0-1,1 0 1,-1 0-1,0 0 1,1-1-1,-1 1 1,0-1-1,4 0 1,1-2-2,0 0-1,0 0 1,0 0 0,0-1 0,-1 0-1,10-8 1,-7 4-14,-2 0-1,1 0 1,-1-1 0,0 0-1,0 0 1,-1 0 0,-1-1-1,0 0 1,0 0 0,-1-1-1,0 1 1,0-1 0,-2 0-1,1 0 1,1-15-1,-20 59-125,7-19 218,4-4-48,1 1 0,-1-1 0,2 1 0,0 0 0,0 0 0,1 0 0,-2 19 0,4-29-32,0-1 0,0 0 0,0 1 0,0-1 0,0 1 0,0-1 0,0 1 0,0-1 0,0 0 0,1 1 0,-1-1 0,0 0 0,0 1 0,0-1 0,1 1 0,-1-1 0,0 0 0,0 1 0,1-1 0,-1 0 0,0 0 0,1 1 0,-1-1 0,0 0 0,1 0 0,-1 1 0,0-1 0,1 0 0,-1 0 0,1 0 0,-1 0 0,0 0 0,1 1 0,-1-1 0,1 0 0,-1 0 0,22-4 0,18-15 0,-25 10 0,46-25 0,-58 32 0,1 1 0,0-1 0,0 1 0,-1 0 0,1 0 0,0 0 0,0 1 0,0-1 0,0 1 0,0 0 0,0 0 0,0 0 0,0 1 0,4 0 0,-6 3 0,0 0 0,-1-1 0,0 1 0,0 0 0,0 0 0,0 0 0,0 0 0,-1 0 0,0 0 0,0 0 0,0 5 0,-1 12 0,1-40 0,-2-19 0,0 26 0,1-1 0,1 1 0,0 0 0,1 0 0,3-16 0,-4 28-175,1-1 0,-1 1 0,0 0-1,1-1 1,-1 1 0,0 0 0,1 0 0,-1-1 0,1 1-1,-1 0 1,0 0 0,1 0 0,-1 0 0,1 0 0,-1-1 0,1 1-1,-1 0 1,1 0 0,-1 0 0,1 0 0,-1 0 0,0 0-1,1 1 1,-1-1 0,1 0 0,-1 0 0,1 0 0,0 0-1,-1 1-113,0-1-1,1 0 0,-1 0 1,1 0-1,-1 1 0,0-1 1,1 0-1,-1 0 0,1 0 0,-1 0 1,1 0-1,-1 0 0,0 0 1,1 0-1,-1 0 0,1 0 1,-1 0-1,1 0 0,-1 0 0,0 0 1,1-1-1,-1 1 0,1 0 1,-1 0-1,0 0 0,1-1 1,-1 1-1,0 0 0,1 0 0,-1-1 1,0 1-1,1 0 0,-1-1 1,0 1-1,0 0 0,1-1 1,-1 1-1,0-1 0,0 1 0,0 0 1,1-1-1,-1 0 0,0-6-12346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0.893"/>
    </inkml:context>
    <inkml:brush xml:id="br0">
      <inkml:brushProperty name="width" value="0.025" units="cm"/>
      <inkml:brushProperty name="height" value="0.025" units="cm"/>
    </inkml:brush>
  </inkml:definitions>
  <inkml:trace contextRef="#ctx0" brushRef="#br0">98 43 15278,'0'0'8905,"-1"11"-7837,-2 10-362,0-1 1,-2 0 0,-1 0-1,0 0 1,-1 0 0,-1-1-1,-17 29 1,-9 4 1156,46-68-1863,1 0 0,-2 1 0,0-1 0,-1-1 0,0 0 0,7-20 0,-3-17 0,-9 31 0,-3 19 0,-1 7 0,-2 7 0,1 1 0,1-1 0,0 1 0,0-1 0,1 1 0,5 13 0,-6-21 0,1 1 0,-1-1 0,1 0 0,0-1 0,0 1 0,0 0 0,0 0 0,0-1 0,0 1 0,1-1 0,-1 0 0,1 0 0,0 0 0,0 0 0,0 0 0,0-1 0,0 1 0,0-1 0,0 0 0,0 0 0,1 0 0,-1 0 0,0 0 0,5-1 0,-1 1 0,0-1 0,0 0 0,0-1 0,0 0 0,0 0 0,0 0 0,-1-1 0,1 0 0,0-1 0,-1 1 0,0-1 0,1 0 0,-1-1 0,0 0 0,-1 0 0,1 0 0,-1 0 0,1-1 0,-1 0 0,8-11 0,-6 8 0,-1 0 0,0-1 0,0 0 0,-1 0 0,0 0 0,-1-1 0,0 1 0,-1-1 0,1 0 0,-2 0 0,0-1 0,0 1 0,1-15 0,-3 25 0,0-1 0,0 1 0,0 0 0,0 0 0,0-1 0,0 1 0,0 0 0,0 0 0,0-1 0,0 1 0,0 0 0,0 0 0,0-1 0,0 1 0,-1 0 0,1 0 0,0-1 0,0 1 0,0 0 0,0 0 0,0 0 0,0-1 0,-1 1 0,1 0 0,0 0 0,0 0 0,0 0 0,-1-1 0,1 1 0,0 0 0,0 0 0,0 0 0,-1 0 0,1 0 0,0 0 0,0 0 0,-1-1 0,1 1 0,0 0 0,0 0 0,-1 0 0,1 0 0,0 0 0,0 0 0,-1 0 0,1 0 0,-16 9 0,-10 16 0,2 9 0,1 1 0,1 1 0,-25 60 0,46-94-28,0 0 1,0 0-1,1 0 0,-1-1 1,1 1-1,-1 0 1,1 0-1,0 0 0,0 0 1,-1 0-1,2 0 0,-1 0 1,0 0-1,0 0 1,1 3-1,0-4-33,-1 0-1,1 0 1,-1 0-1,1 0 1,0 0 0,-1-1-1,1 1 1,0 0 0,0 0-1,0-1 1,0 1-1,0 0 1,0-1 0,0 1-1,0-1 1,0 1 0,0-1-1,0 1 1,0-1-1,1 0 1,5 1-551,0 0 1,0-1-1,1 0 0,-1 0 0,0-1 1,0 0-1,9-2 0,15-6-6792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1.750"/>
    </inkml:context>
    <inkml:brush xml:id="br0">
      <inkml:brushProperty name="width" value="0.025" units="cm"/>
      <inkml:brushProperty name="height" value="0.025" units="cm"/>
    </inkml:brush>
  </inkml:definitions>
  <inkml:trace contextRef="#ctx0" brushRef="#br0">307 84 14382,'0'0'2621,"1"-8"-155,0 3-1924,3-27 2225,-3 4 1878,-1 27-4558,-1 0-1,0 0 0,0 1 1,0-1-1,0 0 1,0 0-1,0 0 0,0 1 1,-1-1-1,1 1 1,0-1-1,0 1 0,0-1 1,-1 1-1,1 0 0,0-1 1,0 1-1,-1 0 1,1 0-1,0 0 0,-1 0 1,1 0-1,0 0 0,0 1 1,-1-1-1,1 0 1,-2 1-1,-42 6 127,21 0-49,0 1-1,0 1 1,1 1-1,0 1 1,1 1-1,0 2 1,-23 18-1,41-30-158,2 1-1,-1 0 1,0 0-1,0 0 1,1 0-1,0 0 1,0 0-1,-2 5 1,3-7-11,1-1 1,0 1-1,-1 0 1,1 0 0,0-1-1,0 1 1,0 0-1,-1 0 1,1-1-1,0 1 1,0 0 0,0 0-1,0-1 1,0 1-1,1 0 1,-1 0 0,0-1-1,0 1 1,0 0-1,1 0 1,-1-1 0,0 1-1,1 0 1,-1-1-1,1 1 1,-1 0 0,1-1-1,-1 1 1,1-1-1,-1 1 1,1-1 0,-1 1-1,1-1 1,0 1-1,-1-1 1,1 0 0,0 1-1,-1-1 1,1 0-1,0 0 1,0 1-1,-1-1 1,1 0 0,0 0-1,0 0 1,1 0-1,21 3-140,1-1 0,0-1 0,0-1 0,41-5-1,42 0-125,-106 4 278,1 1 0,0 0 1,-1 0-1,1 0 0,0 0 1,-1 0-1,1 1 0,-1-1 1,1 0-1,0 1 0,-1-1 0,1 1 1,-1 0-1,1-1 0,-1 1 1,1 0-1,-1 0 0,0 0 0,1 0 1,-1 0-1,0 0 0,0 1 1,0-1-1,0 0 0,0 0 1,0 1-1,0-1 0,0 1 0,0-1 1,-1 1-1,1-1 0,0 1 1,-1-1-1,0 1 0,1 0 0,-1-1 1,0 1-1,0 0 0,0-1 1,0 1-1,0 0 0,-1 3 0,1-2 95,-1 1 0,-1 0-1,1 0 1,0-1 0,-1 1-1,0 0 1,0-1 0,0 0-1,0 1 1,-1-1-1,1 0 1,-1 0 0,0 0-1,1-1 1,-1 1 0,-1-1-1,-4 3 1,-8 3-47,-1-1 0,-1-1 0,1 0-1,-1-2 1,0 0 0,0-1 0,0-1 0,-1 0 0,-18-2 0,36 1-126,1-1 0,-1 0 0,0 0 0,0 0 1,1 0-1,-1 0 0,0 0 0,0 0 0,1 0 0,-1 0 0,0 0 0,0 0 0,1 0 1,-1 0-1,0-1 0,0 1 0,1 0 0,-1 0 0,0-1 0,1 1 0,-1-1 0,1 1 1,-1 0-1,0-1 0,1 1 0,-1-1 0,1 0 0,-1 1 0,1-1 0,-1 1 1,1-1-1,0 0 0,-1 1 0,1-1 0,0 0 0,-1 1 0,1-1 0,0 0 0,0 0 1,0 1-1,0-1 0,0 0 0,0 0 0,0 1 0,0-1 0,0 0 0,0 0 0,0 1 1,0-1-1,0 0 0,0 0 0,1 1 0,-1-1 0,0 0 0,1 1 0,-1-1 0,1 0 1,0 0-1,1-3-575,0 1 0,0-1 0,1 1 1,-1 0-1,1 0 0,0 0 0,0 0 1,0 0-1,5-3 0,54-21-10366,-27 14 2659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2.309"/>
    </inkml:context>
    <inkml:brush xml:id="br0">
      <inkml:brushProperty name="width" value="0.025" units="cm"/>
      <inkml:brushProperty name="height" value="0.025" units="cm"/>
    </inkml:brush>
  </inkml:definitions>
  <inkml:trace contextRef="#ctx0" brushRef="#br0">66 321 3844,'0'0'9112,"4"-8"-4334,1 1-3663,-3 4-733,0 1 0,0-1 0,-1 1 0,1-1 0,-1 0 0,1 0 0,-1 0 0,0 0 0,0 0 0,0 0 0,-1 0 0,1-5 0,-9 9 2522,3 3-2805,0 1 0,0 0 1,0 0-1,1 0 0,0 1 1,0 0-1,0 0 0,1 0 1,-4 8-1,-23 62 1027,28-72-985,1 0 1,0 0-1,0 0 0,0 1 0,0-1 1,0 0-1,1 1 0,0-1 1,0 0-1,1 8 0,0-11-120,-1 1 0,1-1 0,0 0 0,0 1-1,0-1 1,0 0 0,0 0 0,0 1 0,0-1-1,0 0 1,0 0 0,0 0 0,1 0 0,-1 0-1,0-1 1,1 1 0,-1 0 0,1 0 0,-1-1-1,1 1 1,-1-1 0,1 0 0,-1 1 0,1-1 0,-1 0-1,1 0 1,0 0 0,-1 0 0,1 0 0,2-1-1,7 0 16,-1 0 0,1-1 0,0 0 0,0-1 0,-1 0 0,0-1 0,0 0 0,0-1 0,0 0 0,0-1 0,-1 1 0,0-2 0,0 1 0,9-10 0,-4 2-59,0 0-1,-1 0 1,0-1-1,-1-1 1,-1 0-1,0-1 1,9-20 0,-34 69-49,1 0 1,2 1-1,1 0 1,-5 35-1,15-67 94,0 0 1,0 1-1,0-1 0,0 0 1,0 0-1,0 0 0,0 0 0,0 0 1,0 0-1,1 1 0,-1-1 1,0 0-1,1 0 0,-1 0 0,1 0 1,-1 0-1,1 0 0,0 0 1,-1 0-1,1-1 0,0 1 1,-1 0-1,1 0 0,0 0 0,0-1 1,0 1-1,0 0 0,0-1 1,0 1-1,0-1 0,0 1 1,0-1-1,0 0 0,0 1 0,0-1 1,0 0-1,0 0 0,1 0 1,-1 0-1,0 0 0,0 0 0,0 0 1,0 0-1,0 0 0,0 0 1,0 0-1,2-1 0,3-1 57,1 1-1,-1-1 1,0 0-1,0-1 0,0 1 1,0-1-1,6-5 1,8-7-74,0-1 0,-1-1 0,-1-1 0,0-1 1,-2 0-1,0-1 0,-1-1 0,14-26 0,-13 18-6,-1-2-1,-2 1 1,-1-2-1,-1 0 1,11-55-1,-21 84-1,0 0-1,-1 1 1,1-1 0,-1 0-1,0 1 1,0-1-1,0 0 1,0 1 0,0-1-1,0 0 1,-2-4 0,2 7 0,-1-1 0,1 1 0,-1 0 1,0 0-1,1 0 0,-1 0 1,1 0-1,-1 0 0,1 0 0,-1 1 1,1-1-1,-1 0 0,1 0 0,-1 0 1,1 0-1,-1 1 0,1-1 1,-1 0-1,1 1 0,-1-1 0,1 0 1,0 1-1,-1-1 0,1 0 0,-1 1 1,1-1-1,0 1 0,-1-1 1,1 1-1,0-1 0,0 1 0,-1-1 1,1 1-1,-42 65-170,37-57 164,-21 33 28,-42 79 154,60-105-152,1 0-1,1 1 1,0 0-1,1 1 1,-4 23-1,8-39-20,1 0 0,-1 0 1,1 0-1,0 0 0,0 0 0,0 0 0,0 0 0,0 0 1,0 0-1,0 0 0,1 0 0,-1 0 0,1 0 0,0 0 1,-1 0-1,1 0 0,0 0 0,0 0 0,0 0 0,0-1 1,1 1-1,-1 0 0,0-1 0,1 1 0,-1-1 0,1 1 1,-1-1-1,1 0 0,0 0 0,2 2 0,2-2-2,-1 1-1,1-1 1,-1 0 0,1-1-1,-1 1 1,1-1-1,0 0 1,-1-1 0,1 1-1,8-3 1,-5 1-533,1-1 1,-1 0-1,0 0 1,16-9-1,-6 1-3523,-3-2-3369,-7 4-2160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4.127"/>
    </inkml:context>
    <inkml:brush xml:id="br0">
      <inkml:brushProperty name="width" value="0.025" units="cm"/>
      <inkml:brushProperty name="height" value="0.025" units="cm"/>
    </inkml:brush>
  </inkml:definitions>
  <inkml:trace contextRef="#ctx0" brushRef="#br0">167 1 17681,'0'0'7260,"-5"8"-5109,-91 200 1131,80-166-2684,1 2 1,2 0-1,-8 55 0,20-73-598,2-26 0,-1 0 0,0 0 0,1 0 0,-1 0 0,0 0 0,1 0 0,-1 0 0,0 0 0,0 0 0,1 0 0,-1 0 0,0 0 0,1 0 0,-1-1 0,0 1 0,0 0 0,1 0 0,-1 0 0,0 0 0,0 0 0,1-1 0,-1 1 0,0 0 0,0 0 0,0 0 0,1-1 0,-1 1 0,0 0 0,0 0 0,0-1 0,0 1 0,1 0 0,-1-1 0,0 1 0,0 0 0,0 0 0,0-1 0,20-46 0,7-91 0,-16 74 0,-11 71 0,-1-1 0,1 1 0,0-1 0,0 1 0,1-1 0,-1 1 0,1-1 0,1 1 0,0-1 0,0 0 0,5 12 0,-5-14 0,-1-1 0,1 0 0,0 0 0,0 0 0,0 0 0,1 0 0,-1 0 0,1 0 0,-1-1 0,1 1 0,0-1 0,0 0 0,0 0 0,1 0 0,-1 0 0,0-1 0,1 1 0,-1-1 0,1 0 0,-1 0 0,1 0 0,0 0 0,-1 0 0,5-1 0,1 0 0,0-1 0,0-1 0,0 0 0,0 0 0,0 0 0,-1-1 0,1-1 0,-1 1 0,1-1 0,-1-1 0,-1 1 0,1-1 0,10-9 0,-10 7 0,0 0 0,0 0 0,-1-1 0,0 0 0,-1 0 0,1 0 0,-1-1 0,-1 0 0,0 0 0,0-1 0,4-13 0,-9 23 0,1 0 0,-1 0 0,0 0 0,0-1 0,0 1 0,1 0 0,-1 0 0,0-1 0,0 1 0,0 0 0,0 0 0,0-1 0,1 1 0,-1 0 0,0-1 0,0 1 0,0 0 0,0 0 0,0-1 0,0 1 0,0 0 0,0-1 0,0 1 0,0 0 0,0-1 0,0 1 0,-1 0 0,1 0 0,0-1 0,0 1 0,0 0 0,0-1 0,0 1 0,0 0 0,-1 0 0,1 0 0,0-1 0,0 1 0,0 0 0,-1 0 0,1-1 0,0 1 0,0 0 0,-1 0 0,1 0 0,-15 9 0,-14 24 0,19-20 0,1 1 0,0 0 0,1 1 0,1 0 0,0 0 0,1 0 0,0 1 0,2 0 0,0 0 0,0 1 0,-1 25 0,5-41 0,0 0 0,0 0 0,0 1 0,0-1 0,0 0 0,0 0 0,1 0 0,-1 0 0,0 0 0,1 1 0,-1-1 0,1 0 0,-1 0 0,1 0 0,0 0 0,-1 0 0,1 0 0,0 0 0,0 0 0,-1-1 0,1 1 0,0 0 0,0 0 0,0-1 0,0 1 0,2 0 0,0 0 0,0 0 0,-1 0 0,1-1 0,0 1 0,0-1 0,0 0 0,0 0 0,0 0 0,0 0 0,5-2 0,2 0 0,1-1 0,-1 0 0,0-1 0,0 0 0,11-7 0,-5 1 0,-1 0 0,0-1 0,-1-1 0,-1 0 0,1-1 0,-2-1 0,0 0 0,-1 0 0,0-1 0,-1-1 0,-1 0 0,0 0 0,-1 0 0,-1-1 0,8-29 0,-15 45 0,1 0 0,-1 0 0,1 0 0,-1 1 0,0-1 0,1 0 0,-1 0 0,0 0 0,0 0 0,0 0 0,0 0 0,0 0 0,0 0 0,0 1 0,0-1 0,0 0 0,0 0 0,0 0 0,-1 0 0,1 0 0,-1-1 0,-4 5 0,1 1 0,0-1 0,0 1 0,0 0 0,1 1 0,-1-1 0,-2 6 0,-17 29 0,24-40 0,-1 1 0,0-1 0,1 1 0,-1 0 0,0-1 0,1 1 0,-1-1 0,0 1 0,0-1 0,0 1 0,0-1 0,1 1 0,-1-1 0,0 1 0,0-1 0,0 1 0,0-1 0,0 1 0,0-1 0,0 1 0,0-1 0,0 1 0,0-1 0,-1 1 0,1-1 0,0 1 0,0-1 0,0 1 0,-1-1 0,1 1 0,0 0 0,0-1 0,-1 1 0,0-1 0,-19-3 0,17 4 0,-1 0 0,0 0 0,1 1 0,-1 0 0,0 0 0,1 0 0,-1 0 0,1 0 0,0 1 0,-7 3 0,4 2 0,1 0 0,-1 1 0,1 0 0,0 0 0,1 0 0,0 1 0,0 0 0,1 0 0,0 0 0,-2 11 0,2-7 0,0 0 0,2 1 0,-1-1 0,2 1 0,0-1 0,2 21 0,-1-33 0,-1 0 0,1 1 0,-1-2 0,1 1 0,0 0 0,0 0 0,-1 0 0,1 0 0,0 0 0,0-1 0,0 1 0,0 0 0,0-1 0,0 1 0,0 0 0,0-1 0,0 1 0,0-1 0,0 0 0,0 1 0,1-1 0,-1 0 0,0 0 0,0 0 0,0 0 0,0 0 0,1 0 0,-1 0 0,0 0 0,0 0 0,0 0 0,0-1 0,0 1 0,1-1 0,-1 1 0,1-1 0,43-16 0,-19 1 0,0-2 0,36-33 0,-38 29 0,2 2 0,29-18 0,-53 36 0,0 1 0,-1 0 0,1 0 0,0 0 0,0 0 0,0 0 0,-1 0 0,1 0 0,0 0 0,0 1 0,0-1 0,0 1 0,1 0 0,-1 0 0,0-1 0,0 1 0,0 0 0,0 1 0,0-1 0,0 0 0,2 1 0,-3 0 0,0 0 0,0 0 0,0 0 0,0 1 0,0-1 0,-1 0 0,1 0 0,0 1 0,-1-1 0,1 0 0,-1 1 0,1-1 0,-1 0 0,0 1 0,0-1 0,0 0 0,1 1 0,-1-1 0,-1 1 0,1-1 0,0 1 0,-1 1 0,0 8 0,-2 0 0,0 0 0,0 0 0,-1-1 0,0 0 0,-8 14 0,3-9 0,0 0 0,-20 22 0,39-51 0,-1 0 0,0 0 0,-1-1 0,-1 0 0,0-1 0,-1 0 0,-1 0 0,6-30 0,18-47 0,-30 99 0,1 0 0,-1 0 0,1 0 0,0 0 0,2 11 0,-1 2 0,-1-17 0,0 0 0,0 0 0,1 0 0,-1 0 0,0 0 0,1 0 0,-1 0 0,1 0 0,0 0 0,-1 0 0,1 0 0,0 0 0,0 0 0,0 0 0,1-1 0,-1 1 0,0 0 0,1-1 0,-1 1 0,1-1 0,-1 0 0,4 3 0,-2-3 0,1 1 0,-1-1 0,0 0 0,1 0 0,-1 0 0,1-1 0,-1 1 0,1-1 0,0 0 0,-1 0 0,1 0 0,4-1 0,2-1 0,0 0 0,1 0 0,-1-1 0,-1-1 0,1 0 0,0 0 0,-1 0 0,12-9 0,-16 9 0,1 0 0,-1 0 0,0 0 0,-1 0 0,1-1 0,-1 0 0,0 0 0,0 0 0,-1-1 0,1 1 0,-1-1 0,0 0 0,-1 1 0,1-2 0,-1 1 0,-1 0 0,1 0 0,-1 0 0,1-12 0,-2 17 0,0 1 0,0-1 0,-1 1 0,1-1 0,0 1 0,-1 0 0,1-1 0,0 1 0,-1-1 0,1 1 0,0 0 0,-1-1 0,1 1 0,-1 0 0,1 0 0,0-1 0,-1 1 0,1 0 0,-1 0 0,1 0 0,-1 0 0,1-1 0,-1 1 0,1 0 0,-1 0 0,1 0 0,-1 0 0,1 0 0,-1 0 0,1 0 0,-1 0 0,1 1 0,-1-1 0,1 0 0,-1 0 0,1 0 0,-1 0 0,1 1 0,-1-1 0,1 0 0,0 0 0,-1 1 0,-22 11 0,9-1 0,1 0 0,0 1 0,0 1 0,-19 27 0,26-33 0,2 0 0,-1 0 0,1 0 0,0 0 0,0 1 0,1-1 0,0 1 0,0 0 0,1 0 0,0 0 0,1 1 0,-2 13 0,4-21 0,-1 0 0,1 0 0,-1 1 0,1-1 0,0 0 0,0 0 0,-1 0 0,1 0 0,0 0 0,0 0 0,0 0 0,0 0 0,0 0 0,0-1 0,0 1 0,0 0 0,1-1 0,-1 1 0,0-1 0,0 1 0,0-1 0,1 1 0,-1-1 0,0 0 0,1 0 0,-1 1 0,0-1 0,1 0 0,-1 0 0,0-1 0,2 1 0,48-3 0,-29-2 0,1-1 0,-1 0 0,0-2 0,-1-1 0,39-21 0,-28 13 0,43-15 0,-75 32 0,0 0 0,0 0 0,1 0 0,-1 0 0,0 0 0,1-1 0,-1 1 0,0 0 0,1 0 0,-1 0 0,0 0 0,0 0 0,1 0 0,-1 0 0,0 0 0,1 0 0,-1 0 0,0 0 0,1 0 0,-1 0 0,0 1 0,1-1 0,-1 0 0,0 0 0,0 0 0,1 0 0,-1 0 0,0 1 0,0-1 0,1 0 0,-1 0 0,0 0 0,0 1 0,1-1 0,-1 0 0,0 0 0,0 1 0,0-1 0,0 0 0,0 1 0,1-1 0,-1 0 0,0 0 0,0 1 0,0-1 0,0 0 0,0 1 0,0-1 0,0 0 0,0 1 0,0-1 0,0 0 0,0 1 0,0-1 0,0 0 0,0 1 0,-1-1 0,-2 13 0,-9 13 0,9-22 0,1-1 0,-1 1 0,1 0 0,0 0 0,1 0 0,-1 0 0,1 0 0,-1 1 0,1-1 0,1 0 0,-1 0 0,0 1 0,1-1 0,0 1 0,0-1 0,1 7 0,0-10 0,1-1 0,-1 1 0,0 0 0,0-1 0,1 1 0,-1-1 0,0 1 0,0-1 0,1 1 0,-1-1 0,1 0 0,-1 0 0,0 0 0,1 0 0,-1 0 0,0 0 0,1 0 0,-1 0 0,1-1 0,1 0 0,29-6 0,-21 3-730,0-1 0,0 0 0,0-1 0,-1 0 0,14-10 0,-21 13 259,0 0 0,1 0 1,-1 0-1,-1 0 0,1 0 0,0 0 1,-1-1-1,0 1 0,0-1 0,0 0 0,0 1 1,0-1-1,-1 0 0,0 0 0,1 0 1,-1 0-1,-1-1 0,1-6 0,-1-15-10387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4.484"/>
    </inkml:context>
    <inkml:brush xml:id="br0">
      <inkml:brushProperty name="width" value="0.025" units="cm"/>
      <inkml:brushProperty name="height" value="0.025" units="cm"/>
    </inkml:brush>
  </inkml:definitions>
  <inkml:trace contextRef="#ctx0" brushRef="#br0">3 1 20211,'-3'3'3555,"3"-2"-2369,0 1-514,5-1-640,3-1-2146,0 0-7527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5.027"/>
    </inkml:context>
    <inkml:brush xml:id="br0">
      <inkml:brushProperty name="width" value="0.025" units="cm"/>
      <inkml:brushProperty name="height" value="0.025" units="cm"/>
    </inkml:brush>
  </inkml:definitions>
  <inkml:trace contextRef="#ctx0" brushRef="#br0">186 288 15535,'0'0'4174,"-10"-4"-1617,6 3-2476,0 0 0,1 0-1,-1 0 1,0 0-1,0 1 1,0 0 0,0-1-1,0 1 1,1 1-1,-1-1 1,0 0 0,0 1-1,0 0 1,0 0 0,1 0-1,-1 0 1,0 1-1,1 0 1,0-1 0,-1 1-1,1 0 1,0 1-1,0-1 1,0 1 0,0-1-1,0 1 1,0 0-1,1 0 1,-3 4 0,-8 7 65,2 1 0,-15 23 0,23-35-118,1 1 1,0-1-1,0 0 1,1 1-1,-1-1 1,1 1 0,0-1-1,0 1 1,0 0-1,0 0 1,0-1-1,1 1 1,0 0-1,0 0 1,0 0-1,0 0 1,0-1 0,1 1-1,1 5 1,-1-8-21,0 0 1,0 0 0,1 0-1,-1 0 1,0 0 0,0 0 0,1-1-1,-1 1 1,1 0 0,-1-1-1,1 1 1,-1-1 0,1 0 0,-1 1-1,1-1 1,-1 0 0,1 0-1,-1 0 1,1 0 0,-1 0 0,1 0-1,-1 0 1,1-1 0,-1 1-1,1-1 1,1 0 0,40-14 471,-14 0-230,-2-2-1,0 0 1,0-2 0,-2-2-1,-1 0 1,0-1 0,-1-1-1,-2-2 1,-1 0 0,0-1-1,-2 0 1,17-36 0,-29 53-158,0-1 1,-1-1 0,-1 1-1,1-1 1,-2 0 0,0 0 0,0 0-1,-1 0 1,0 0 0,0-14-1,-2 25-94,0 0 0,0-1 0,-1 1 0,1 0-1,0-1 1,0 1 0,0 0 0,-1-1-1,1 1 1,0 0 0,0-1 0,-1 1 0,1 0-1,0 0 1,0-1 0,-1 1 0,1 0 0,0 0-1,-1 0 1,1-1 0,0 1 0,-1 0 0,1 0-1,-1 0 1,1 0 0,0 0 0,-1 0 0,1 0-1,0 0 1,-1 0 0,1 0 0,-1 0-1,1 0 1,0 0 0,-1 0 0,1 0 0,0 0-1,-1 0 1,1 0 0,-1 1 0,1-1 0,0 0-1,-1 0 1,1 0 0,0 1 0,0-1 0,-1 0-1,1 0 1,0 1 0,0-1 0,-1 0-1,1 1 1,0-1 0,0 0 0,0 1 0,-1-1-1,1 1 1,-17 16-62,1 8 255,2 0-1,0 0 0,2 2 1,1 0-1,1 0 1,2 0-1,0 1 0,2 1 1,1-1-1,1 1 1,0 30-1,4-57-261,0-1 1,0 0-1,0 1 0,0-1 0,0 1 1,0-1-1,0 1 0,0-1 0,1 1 1,-1-1-1,1 0 0,-1 1 0,1-1 1,-1 1-1,1-1 0,0 0 1,-1 0-1,1 1 0,0-1 0,0 0 1,0 0-1,0 0 0,0 0 0,0 0 1,1 0-1,-1 0 0,0-1 0,0 1 1,1 0-1,-1-1 0,0 1 1,1 0-1,-1-1 0,0 0 0,1 1 1,-1-1-1,1 0 0,-1 0 0,1 0 1,-1 0-1,1 0 0,-1 0 0,2 0 1,-2 0-155,-1 0-1,1 0 1,-1 0 0,0 0 0,1 0-1,-1 0 1,1-1 0,-1 1 0,0 0 0,1 0-1,-1 0 1,1 0 0,-1 0 0,0-1 0,1 1-1,-1 0 1,0 0 0,1 0 0,-1-1 0,0 1-1,0 0 1,1-1 0,-1 1 0,0 0 0,0-1-1,1 1 1,-1 0 0,0-1 0,0 1 0,0 0-1,1-1 1,-1 1 0,0-1 0,0 1 0,0 0-1,0-1 1,0 1 0,0-1 0,0 1-1,0 0 1,0-1 0,0 0 0,0-13-7542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6.084"/>
    </inkml:context>
    <inkml:brush xml:id="br0">
      <inkml:brushProperty name="width" value="0.025" units="cm"/>
      <inkml:brushProperty name="height" value="0.025" units="cm"/>
    </inkml:brush>
  </inkml:definitions>
  <inkml:trace contextRef="#ctx0" brushRef="#br0">12 161 10090,'0'0'19693,"12"1"-19079,-2-1-560,-1 0 0,1 0 1,0-1-1,-1 0 0,0 0 0,1-1 1,-1-1-1,0 0 0,0 0 0,0 0 1,0-1-1,-1-1 0,1 0 1,-1 0-1,0 0 0,-1-1 0,13-12 1,14-21 225,-33 37-246,0 0 0,0 1 0,1-1 0,-1 0 0,0 0 0,-1 0 0,1 0-1,0 0 1,-1-1 0,1 1 0,-1 0 0,1 0 0,-1 0 0,0-1 0,0 1 0,0 0 0,0 0 0,-1 0 0,1-1 0,-1-2 0,0 4-24,0 0 1,0 0 0,0 0-1,0 1 1,0-1 0,0 0-1,0 1 1,0-1 0,0 0 0,0 1-1,-1-1 1,1 1 0,0 0-1,0-1 1,-1 1 0,1 0-1,0 0 1,0 0 0,-1 0 0,1 0-1,0 0 1,0 0 0,-3 1-1,-31 6-53,22 1 52,0-1 0,1 2 0,0 0 0,1 0 0,0 1 0,0 0-1,1 1 1,0 0 0,1 1 0,0 0 0,1 1 0,1-1 0,0 1 0,0 1 0,1-1 0,1 1-1,-7 27 1,12-39-8,0 0 0,0-1-1,-1 1 1,1 0 0,0 0 0,0-1-1,1 1 1,-1 0 0,0 0 0,0-1-1,1 1 1,-1 0 0,1-1-1,0 1 1,-1-1 0,1 1 0,0-1-1,0 1 1,0-1 0,0 1 0,0-1-1,0 0 1,1 1 0,-1-1-1,0 0 1,0 0 0,1 0 0,-1 0-1,1 0 1,-1 0 0,1-1-1,0 1 1,-1 0 0,1-1 0,0 1-1,-1-1 1,1 0 0,0 0 0,-1 1-1,1-1 1,0 0 0,0 0-1,-1-1 1,1 1 0,3-1 0,5 0-2,0 0 0,0-1 0,0 0 0,0-1 0,0 0 0,15-8 0,21-14 1,46-35 0,7-3 0,-99 63 0,1 0 0,-1 0 0,1 0 0,-1 1 0,0-1 0,1 0 0,-1 1 0,0-1 0,1 0 0,-1 1 0,0-1 0,0 0 0,1 1 0,-1-1 0,0 1 0,0-1 0,1 0 0,-1 1 0,0-1 0,0 1 0,0-1 0,0 1 0,0-1 0,0 0 0,0 1 0,0-1 0,0 1 0,0-1 0,0 1 0,0-1 0,0 1 0,0-1 0,0 1 0,0-1 0,-1 1 0,0 18 0,-6 11 0,-3 21 0,10-50 0,0-1 0,0 1 0,0-1 0,0 1 0,0 0 0,1-1 0,-1 1 0,0 0 0,0-1 0,1 1 0,-1 0 0,0-1 0,0 1 0,1-1 0,-1 1 0,1-1 0,-1 1 0,1-1 0,-1 1 0,1-1 0,-1 1 0,1-1 0,-1 0 0,1 1 0,-1-1 0,1 0 0,-1 1 0,1-1 0,0 0 0,25 2 0,23-17 0,-24 1 0,-1-2 0,42-34 0,-19 12 0,-63 72 0,2-10-790,11-17-421,-1 0 0,0 0 0,0-1 0,0 1 0,-1-1 0,-11 11 0,8-15-10406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7.261"/>
    </inkml:context>
    <inkml:brush xml:id="br0">
      <inkml:brushProperty name="width" value="0.025" units="cm"/>
      <inkml:brushProperty name="height" value="0.025" units="cm"/>
    </inkml:brush>
  </inkml:definitions>
  <inkml:trace contextRef="#ctx0" brushRef="#br0">329 2 19154,'0'0'6396,"-10"13"-5350,-218 235 3347,137-170-3966,151-140-4969,-30 28 2710,54-57-1065,57-59 2623,-141 150 314,0 0 1,0 0-1,0 0 0,0 0 0,0-1 0,0 1 0,0 0 0,0 0 0,1 0 1,-1 0-1,0-1 0,0 1 0,0 0 0,0 0 0,0 0 0,0 0 0,0 0 0,1 0 1,-1-1-1,0 1 0,0 0 0,0 0 0,0 0 0,0 0 0,1 0 0,-1 0 1,0 0-1,0 0 0,0 0 0,0 0 0,1 0 0,-1 0 0,0 0 0,0 0 0,0 0 1,0 0-1,1 0 0,-1 0 0,0 0 0,0 0 0,0 0 0,0 0 0,1 0 1,-1 0-1,0 0 0,0 0 0,0 0 0,0 0 0,0 0 0,1 0 0,-1 1 0,0-1 1,0 0-1,0 0 0,-2 14 729,-10 17-371,-33 60 303,10-25 585,4 2 0,-24 73 0,53-135-1233,0 0-1,0 0 0,1 0 0,0 0 1,0 1-1,0-1 0,1 1 1,0-1-1,1 12 0,0-18-60,-1 1-1,1 0 0,-1-1 1,0 1-1,1-1 0,0 1 1,-1-1-1,1 0 1,-1 1-1,1-1 0,-1 1 1,1-1-1,0 0 0,-1 0 1,1 1-1,0-1 0,-1 0 1,1 0-1,0 0 0,0 0 1,-1 0-1,1 0 0,0 0 1,-1 0-1,1 0 1,0 0-1,-1 0 0,1 0 1,0 0-1,-1-1 0,1 1 1,0 0-1,-1 0 0,1-1 1,0 1-1,-1-1 0,1 1 1,-1 0-1,1-1 0,-1 1 1,1-1-1,-1 1 0,1-1 1,-1 0-1,1 1 1,-1-1-1,0 1 0,1-1 1,-1-1-1,4-13-409,-2 1-1,0-1 1,-1 0 0,0-1-1,-1 1 1,-1 0 0,0 0-1,-1 0 1,-1 0 0,-5-15-1,-21-53 307,60 80 2429,2 6-1818,-1-2 0,0-2-1,1-1 1,-1-1 0,0-2 0,47-13-1,-79 18-501,1-1 0,0 1 0,0-1 0,-1 1 0,1 0 0,0 0 0,0-1 0,-1 1 0,1 0 0,0 0 0,0 0 0,0 0 0,0 0 0,-1 0 0,1 0-1,0 0 1,0 0 0,0 0 0,-1 1 0,1-1 0,0 0 0,0 1 0,-1-1 0,1 0 0,0 1 0,0-1 0,-1 1 0,1-1 0,0 1 0,0 0 0,-1 1 21,0-1 1,0 1-1,1-1 1,-2 1-1,1-1 1,0 1-1,0-1 1,0 1-1,-1-1 1,1 1-1,-1-1 0,1 0 1,-1 1-1,1-1 1,-2 2-1,-42 63 1014,36-55-797,4-7-156,2-1-63,-1 0 1,1-1-1,0 1 1,0 0-1,0 0 1,0 0-1,1 1 1,-1-1-1,1 0 1,0 1-1,0-1 1,0 1-1,-1 6 1,3-10-17,0 0 0,0 1 0,0-1 0,-1 0 0,1 1 0,0-1 0,0 0 0,0 0 0,0 0 0,-1 1 0,1-1 0,0 0 0,0 0 0,0-1 0,0 1 0,0 0 0,0 0 0,-1 0 0,1 0 0,0-1 0,0 1 0,0 0 0,0-1 0,-1 1 0,2-1 0,21-11 0,86-63 0,-26 16 0,-83 59 0,1-1 0,-1 1 0,1-1 0,0 0 0,-1 1 0,1 0 0,0-1 0,0 1 0,-1-1 0,1 1 0,0 0 0,0-1 0,0 1 0,-1 0 0,1 0 0,0 0 0,0 0 0,0 0 0,0 0 0,0 0 0,-1 0 0,1 0 0,0 0 0,0 0 0,0 0 0,1 1 0,-2 0 0,1 0 0,-1 0 0,0-1 0,1 1 0,-1 0 0,0 0 0,1 0 0,-1 0 0,0 0 0,0 0 0,0 0 0,0 0 0,0 0 0,0 0 0,0 0 0,0 0 0,0 0 0,-1 1 0,-16 48 0,4-27-636,-2 0 0,-29 36 0,15-22-536,32-41-4039,0-2 2416,3-5 65,9-11-4498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7.964"/>
    </inkml:context>
    <inkml:brush xml:id="br0">
      <inkml:brushProperty name="width" value="0.025" units="cm"/>
      <inkml:brushProperty name="height" value="0.025" units="cm"/>
    </inkml:brush>
  </inkml:definitions>
  <inkml:trace contextRef="#ctx0" brushRef="#br0">94 1 16496,'0'0'10367,"-4"11"-9230,-30 71 543,18-44-225,-23 71 1,39-92-1397,11-25-2,11-23 3,32-118-177,-54 149 103,0 0 0,1 0 0,-1 0 1,0 0-1,0 0 0,1 0 0,-1 0 1,0 0-1,1 0 0,-1 1 0,0-1 1,0 0-1,1 0 0,-1 0 0,0 0 1,0 0-1,1 1 0,-1-1 0,0 0 1,0 0-1,0 0 0,1 1 0,-1-1 1,0 0-1,0 0 0,0 1 1,0-1-1,0 0 0,0 0 0,1 1 1,-1-1-1,0 0 0,0 1 0,0-1 1,0 0-1,0 0 0,0 1 0,0-1 1,0 0-1,0 1 0,0-1 0,0 0 1,0 0-1,-1 1 0,1 0 0,8 28 73,-4-10-14,-3-16-36,0 0 0,1 0 0,-1 1 0,1-1 0,0 0 0,-1 0 0,1-1 0,1 1 0,-1 0 0,0-1 0,1 1 0,-1-1 0,1 0 0,-1 0 0,1 0 0,0 0 0,0 0 0,0 0 0,0-1 0,1 0 0,-1 1 0,0-1 0,0 0 0,1-1 0,-1 1 0,1-1 0,-1 1 0,1-1 0,-1 0 0,1 0 0,-1-1 0,0 1 0,1-1 0,-1 1 0,1-1 0,-1 0 0,0-1 0,4-1 0,4-1 16,-2 0-1,1-1 1,0 0-1,-1 0 1,0-1 0,0 0-1,-1-1 1,0 0-1,0-1 1,0 1-1,7-11 1,-12 13-25,-1 0 0,1 0 0,-1-1 0,0 1 0,0 0 0,1-7 0,-3 11 0,0 0 0,0 1 0,0-1 0,0 0 0,0 0 0,1 1 0,-1-1 0,-1 0 0,1 0 0,0 1 0,0-1 0,0 0 0,0 0 0,0 0 0,-1 1 0,1-1 0,0 0 0,-1 1 0,1-1 0,-1 0 0,1 0 0,-1 1 0,0-1 0,0 1 0,0 0 0,0 0 0,0 0 0,0 0 0,0 0 0,0 0 0,0 0 0,0 0 0,0 0 0,0 0 0,1 1 0,-1-1 0,0 0 0,0 0 0,0 1 0,0-1 0,0 1 0,1-1 0,-1 1 0,0-1 0,-1 2 0,-5 3 0,-1 1 0,0 1 0,1 0 0,1 0 0,-1 0 0,1 0 0,0 1 0,-7 14 0,2-4 0,1 0 0,2 1 0,-8 21 0,15-39 0,0 1 0,0 0 0,0 0 0,0 0 0,1-1 0,-1 1 0,1 0 0,-1 0 0,1 0 0,0 0 0,0 0 0,0 0 0,0 0 0,0 0 0,0 0 0,0 0 0,1 0 0,-1-1 0,1 1 0,0 0 0,-1 0 0,1 0 0,0 0 0,0-1 0,0 1 0,0 0 0,0-1 0,3 3 0,-1-2 0,0-1 0,1 0 0,-1-1 0,1 1 0,-1-1 0,1 1 0,-1-1 0,1 0 0,-1-1 0,1 1 0,-1 0 0,0-1 0,1 0 0,-1 0 0,1 0 0,4-2 0,12-5 0,-1-1 0,0 0 0,-1-2 0,0 0 0,32-25 0,-16 7 0,53-59 0,-60 55 0,-17 21 0,-19 22 0,-9 10 0,-67 86 0,78-96 0,0 1 0,0 0 0,2 0 0,-1 0 0,1 1 0,1 0 0,0 0 0,-3 16 0,6-26 0,1-1 0,0 0 0,0 0 0,0 0 0,0 1 0,0-1 0,0 0 0,0 0 0,0 0 0,0 1 0,1-1 0,-1 0 0,0 0 0,1 0 0,-1 0 0,1 0 0,-1 1 0,1-1 0,-1 0 0,1 0 0,0 0 0,0 0 0,0-1 0,-1 1 0,1 0 0,0 0 0,0 0 0,0-1 0,0 1 0,0 0 0,0-1 0,0 1 0,1-1 0,-1 0 0,2 1 0,1 0 0,1 0 0,-1-1 0,1 0 0,-1 0 0,0 0 0,1-1 0,-1 1 0,1-1 0,4-1 0,-7 1-249,0 0-1,0 0 1,-1 0 0,1 0 0,0 0-1,0 0 1,-1-1 0,1 1 0,0 0-1,-1-1 1,1 0 0,-1 1 0,0-1-1,0 0 1,0 1 0,0-1 0,0 0-1,0 0 1,0 0 0,0 0 0,-1 0-1,1 0 1,-1 0 0,1 0-1,-1-4 1,1-13-6499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8.430"/>
    </inkml:context>
    <inkml:brush xml:id="br0">
      <inkml:brushProperty name="width" value="0.025" units="cm"/>
      <inkml:brushProperty name="height" value="0.025" units="cm"/>
    </inkml:brush>
  </inkml:definitions>
  <inkml:trace contextRef="#ctx0" brushRef="#br0">1 0 23350,'0'0'9166,"8"0"-8990,15 1 1534,4 4-5936,61 19-22251,-15-7 36774,-57-14-9119,0 0 1,0 1-1,0 0 1,-1 1-1,1 1 1,16 10-1,-30-16-1065,-1 1 1,1 0-1,-1 0 1,1 0-1,-1 0 1,0 0-1,1 0 1,-1 0-1,0 0 0,0 0 1,0 1-1,0-1 1,0 1-1,0-1 1,0 0-1,0 1 0,0 0 1,-1-1-1,1 1 1,-1-1-1,1 1 1,-1 0-1,0-1 1,0 1-1,1 0 0,-1 0 1,0-1-1,0 1 1,-1 0-1,1-1 1,0 1-1,-1 0 0,1-1 1,-1 1-1,1 0 1,-1-1-1,0 1 1,1-1-1,-1 1 0,0-1 1,0 1-1,0-1 1,-2 2-1,-5 6 931,-1 1 0,-1-1 0,1-1 0,-20 13-1,16-11-731,-10 7-312,-48 40 0,66-53 0,1 0 0,0 0 0,0 1 0,1-1 0,-1 1 0,1 0 0,0 0 0,0 0 0,1 0 0,0 0 0,-1 1 0,0 7 0,3-13 0,-1 1 0,1 0 0,0 0 0,0-1 0,0 1 0,0 0 0,0 0 0,1-1 0,-1 1 0,0 0 0,0-1 0,0 1 0,1 0 0,-1-1 0,0 1 0,1 0 0,-1-1 0,1 1 0,-1 0 0,0-1 0,1 1 0,-1-1 0,1 1 0,0-1 0,-1 1 0,1-1 0,-1 0 0,2 1 0,26 5 0,32-11 0,27-20-829,-79 22 574,-1 0 0,0 0 0,0-1 0,0 0 0,0 0 0,-1 0 0,1-1 0,-1 0 0,7-7 0,-12 11-481,-1-1 0,1 1 1,0 0-1,0 0 0,-1-1 1,1 1-1,-1 0 0,1-1 1,-1 1-1,0-1 0,0 1 0,1 0 1,-1-1-1,0 1 0,0-3 1,0-9-13134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28.611"/>
    </inkml:context>
    <inkml:brush xml:id="br0">
      <inkml:brushProperty name="width" value="0.025" units="cm"/>
      <inkml:brushProperty name="height" value="0.025" units="cm"/>
    </inkml:brush>
  </inkml:definitions>
  <inkml:trace contextRef="#ctx0" brushRef="#br0">1 11 13581,'0'0'12652,"72"0"-11915,-34 0-609,2 0-1025,-1-4-3780,0-3-7718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8.758"/>
    </inkml:context>
    <inkml:brush xml:id="br0">
      <inkml:brushProperty name="width" value="0.025" units="cm"/>
      <inkml:brushProperty name="height" value="0.025" units="cm"/>
    </inkml:brush>
  </inkml:definitions>
  <inkml:trace contextRef="#ctx0" brushRef="#br0">0 21 20756,'0'0'8840,"55"5"-8295,-13-5-417,0 0-64,4 0-353,-4-5-2369,-7-5-3204,-3 0-5316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49.116"/>
    </inkml:context>
    <inkml:brush xml:id="br0">
      <inkml:brushProperty name="width" value="0.025" units="cm"/>
      <inkml:brushProperty name="height" value="0.025" units="cm"/>
    </inkml:brush>
  </inkml:definitions>
  <inkml:trace contextRef="#ctx0" brushRef="#br0">36 90 14958,'0'0'14665,"9"7"-13470,-5-4-1125,1 0 0,-1 0 0,1 0 0,-1-1 0,1 1 0,0-1 0,0 0 0,0-1 0,0 1 0,0-1-1,1 0 1,-1 0 0,0-1 0,0 0 0,1 0 0,-1 0 0,0 0 0,0-1 0,1 0 0,8-2 0,0-2 8,0-1 0,0 0 0,21-14 0,-31 18-70,-1 0 0,0 0 0,0 0 0,0-1 0,0 1 0,-1-1 0,1 1 0,-1-1 0,1 0 0,-1 0 0,0 0 0,0 0 0,0-1 0,-1 1 0,1-1 0,-1 1 0,1-1 0,-1 1 0,-1-1 0,2-4 0,-2 8-8,0-1 0,0 0 0,-1 1 0,1-1 0,0 1 0,0-1 0,0 0 0,0 1 0,-1-1 0,1 1 0,0-1 0,-1 1 0,1-1 0,0 1 0,-1-1 0,1 1 0,-1-1 0,1 1 0,-1-1 0,1 1 0,-1 0 0,1-1 0,-1 1 0,1 0 0,-1-1 0,0 1 0,1 0 0,-1 0 0,0-1 0,-27 0 0,-25 12 0,36-4 0,1 2 0,1 0 0,-1 1 0,1 0 0,1 1 0,-21 20 0,29-25 0,1-1 0,0 1 0,0 0 0,0 0 0,1 0 0,-1 1 0,2-1 0,-1 1 0,1 0 0,0 0 0,0 0 0,1 1 0,0-1 0,0 1 0,1-1 0,0 1 0,0-1 0,1 9 0,0-13-40,1-1 1,-1 1-1,1-1 0,0 1 0,0-1 1,0 1-1,0-1 0,0 0 1,0 1-1,1-1 0,-1 0 0,1 0 1,-1 0-1,1 0 0,0 0 0,0 0 1,0-1-1,4 3 0,-1 0-251,1-1-1,-1-1 1,1 1-1,0-1 1,0 0-1,0 0 1,10 1-1,2-1-1669,1 0 0,-1-2 0,1 0 0,28-4 0,9-8-15288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0.346"/>
    </inkml:context>
    <inkml:brush xml:id="br0">
      <inkml:brushProperty name="width" value="0.025" units="cm"/>
      <inkml:brushProperty name="height" value="0.025" units="cm"/>
    </inkml:brush>
  </inkml:definitions>
  <inkml:trace contextRef="#ctx0" brushRef="#br0">60 0 12716,'0'0'4137,"-4"13"-3096,-10 29 19,2 0 1,2 2-1,2-1 0,-3 63 0,10-104-1007,1-1-1,0 0 0,0 1 0,0-1 1,0 0-1,1 1 0,-1-1 0,0 0 0,1 0 1,-1 1-1,0-1 0,1 0 0,0 0 1,-1 0-1,1 1 0,0-1 0,-1 0 1,1 0-1,0 0 0,0 0 0,0 0 1,0-1-1,0 1 0,0 0 0,2 1 1,-1-1 29,1-1 1,-1 1 0,1-1-1,-1 1 1,1-1 0,-1 0-1,0 0 1,1 0-1,-1 0 1,1 0 0,-1-1-1,5-1 1,3-1 89,-1 0 0,0-1-1,0 0 1,0 0 0,-1-1 0,9-6 0,-1-2-91,-2-1 0,1-1 0,-2 0 0,0 0 0,-1-2 0,-1 1-1,0-1 1,-1-1 0,-1 0 0,0 0 0,7-26 0,-18 55 86,1 1 0,0-1 0,2 20 0,-1 19-45,-1-38-56,-1 12-61,1 0-1,1 1 1,1-1 0,8 46 0,-9-67 58,1 1 1,-1 0 0,1-1 0,0 0 0,1 1 0,-1-1 0,0 0-1,1 1 1,0-1 0,0 0 0,0 0 0,0 0 0,0 0 0,1-1-1,-1 1 1,1-1 0,0 1 0,-1-1 0,1 0 0,0 0-1,0 0 1,1-1 0,-1 1 0,0-1 0,1 1 0,-1-1 0,0 0-1,1 0 1,-1-1 0,1 1 0,0-1 0,-1 0 0,1 0-1,-1 0 1,1 0 0,0-1 0,-1 1 0,1-1 0,-1 0 0,1 0-1,-1 0 1,5-2 0,0-1-17,1 0 1,-1 0-1,0-1 0,0 0 0,0 0 0,-1-1 1,1 0-1,-1-1 0,-1 1 0,1-1 1,-1 0-1,-1-1 0,1 1 0,-1-1 1,-1-1-1,1 1 0,3-12 0,0 2 14,-2-1 1,0 1-1,-1-1 0,-1-1 0,0 1 1,-2-1-1,1-23 0,-3 42-61,-4-43-181,-5 25-109,9 19 276,-1-1-1,1 1 1,-1 0-1,1 0 1,-1-1-1,0 1 0,1 0 1,-1 0-1,1 0 1,-1 0-1,1 0 1,-1 0-1,1 0 1,-1 0-1,0 0 1,1 0-1,-1 0 1,1 0-1,-1 0 1,1 1-1,-1-1 1,1 0-1,-1 0 1,1 1-1,-1-1 0,1 0 1,-1 0-1,1 1 1,0-1-1,-1 1 1,1-1-1,-1 1 1,-1 1-369,1 0 0,0 0 0,0-1 0,0 1 0,0 0 1,0 0-1,0 0 0,1 1 0,-1-1 0,0 0 0,1 0 0,0 0 1,0 0-1,-1 3 0,3 19-8635,5-11 578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0.688"/>
    </inkml:context>
    <inkml:brush xml:id="br0">
      <inkml:brushProperty name="width" value="0.025" units="cm"/>
      <inkml:brushProperty name="height" value="0.025" units="cm"/>
    </inkml:brush>
  </inkml:definitions>
  <inkml:trace contextRef="#ctx0" brushRef="#br0">173 116 17072,'0'0'10143,"-11"-7"-9257,0 2-823,1 0 0,0 0-1,-1 1 1,0 1 0,0 0-1,-15-3 1,23 6-29,1-1-1,-1 1 1,1-1-1,0 1 1,-1 0-1,1 0 1,-1 0 0,1 0-1,0 1 1,-1-1-1,1 1 1,-1-1 0,1 1-1,0 0 1,0 0-1,-1 0 1,1 0 0,0 0-1,0 0 1,0 1-1,0-1 1,0 1-1,0 0 1,1-1 0,-1 1-1,0 0 1,1 0-1,0 0 1,-1 0 0,1 0-1,0 0 1,0 0-1,0 1 1,0-1-1,0 0 1,1 1 0,-1-1-1,1 0 1,-1 1-1,1-1 1,0 1 0,0-1-1,1 5 1,-1-6-8,0 0-1,0-1 1,0 1 0,0 0 0,0-1 0,1 1 0,-1 0 0,0 0-1,0-1 1,1 1 0,-1 0 0,0-1 0,1 1 0,-1-1 0,1 1-1,-1 0 1,1-1 0,-1 1 0,1-1 0,0 1 0,-1-1-1,1 0 1,-1 1 0,1-1 0,0 0 0,-1 1 0,2-1 0,27 4 316,28-14 6,-44 5-337,0-1 0,-1 0 0,1-1 1,-1 0-1,-1-1 0,1-1 0,-1 0 0,-1 0 0,1-1 0,-2 0 0,0-1 0,0 0 0,0 0 0,9-20 0,-19 34-231,-5 11-398,0 1-1,1-1 0,-5 29 0,9-39 187,1-1-1,-1 1 1,1 0-1,0-1 1,0 1-1,1 0 1,-1-1-1,1 1 1,0 0-1,1 4 1,-1-6-77,0 0-1,0-1 1,0 1 0,0-1 0,0 1 0,1-1 0,-1 0 0,0 1 0,1-1 0,-1 0 0,0 0-1,1 0 1,0 0 0,-1 0 0,1 0 0,0 0 0,-1 0 0,1-1 0,0 1 0,0-1 0,3 1 0,15 0-8145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1.138"/>
    </inkml:context>
    <inkml:brush xml:id="br0">
      <inkml:brushProperty name="width" value="0.025" units="cm"/>
      <inkml:brushProperty name="height" value="0.025" units="cm"/>
    </inkml:brush>
  </inkml:definitions>
  <inkml:trace contextRef="#ctx0" brushRef="#br0">91 258 13837,'0'0'3513,"-9"9"-1661,1-2-1417,0 0 0,1 1 0,0 0 0,1 0 1,0 1-1,0 0 0,1 0 0,0 0 0,1 1 0,-1 0 0,2 0 0,0 0 0,0 0 0,1 0 0,-2 13 0,4-21-403,0-1 0,1 1 0,-1 0 0,0-1 0,1 1 0,-1-1 0,1 1 0,0-1 0,-1 1 0,1-1 0,0 1 0,0-1 0,0 0 0,0 1 0,0-1 0,0 0 0,0 0 0,1 0 0,-1 0 0,0 0 0,1 0 0,-1 0 0,1 0 0,-1 0 0,1-1 0,-1 1 0,1-1 0,-1 1 0,1-1 0,-1 1 0,1-1 0,0 0 0,-1 0 0,1 0 0,0 0 0,-1 0 0,1 0 0,0-1 0,-1 1 0,3-1 0,2 1-3,1-1 0,0-1 0,-1 1 0,1-1 0,-1 0 0,0 0 0,1-1 0,-1 0 0,5-4 0,1-2-6,-2 0-1,1-1 1,-1-1 0,-1 0 0,0 0-1,0 0 1,-1-1 0,-1-1 0,0 1-1,-1-1 1,0-1 0,6-22 0,-4 7 52,-1 0 0,-2-1 1,0 0-1,-1-59 1,-4 86-68,0 0 1,0 0 0,0 0 0,-1-1 0,1 1 0,-1 0 0,0 0-1,0 0 1,0 0 0,0 0 0,0 1 0,-1-1 0,1 0 0,-4-4 0,4 6-13,0 0 0,-1 1 0,1-1 0,0 0 0,0 1 0,-1-1 1,1 1-1,0-1 0,-1 1 0,1 0 0,-1-1 0,1 1 1,0 0-1,-1 0 0,1 0 0,-1 0 0,1 0 0,0 1 1,-1-1-1,1 0 0,0 0 0,-1 1 0,1-1 0,0 1 0,-1 0 1,1-1-1,0 1 0,0 0 0,0 0 0,-1-1 0,1 1 1,0 0-1,0 0 0,0 0 0,-1 2 0,-8 7 44,-1 1 0,2-1 0,0 2 0,0-1 0,1 1 0,0 0 0,1 1 1,1 0-1,0 0 0,1 0 0,0 1 0,1 0 0,0 0 0,1 0 0,-2 22 0,6-33-80,-1 0 0,1 0 1,-1 0-1,1 0 0,0 0 0,0 0 0,0 0 1,0 0-1,1 0 0,-1-1 0,1 1 1,0 0-1,0-1 0,0 1 0,0-1 1,0 0-1,0 0 0,1 0 0,-1 0 0,1 0 1,-1 0-1,1-1 0,4 3 0,9 4-566,1-1 0,0-1 0,20 5 1,8 3-202,15 19 273,-35-15-2803,-12-15-2460,-1-3 955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1.512"/>
    </inkml:context>
    <inkml:brush xml:id="br0">
      <inkml:brushProperty name="width" value="0.025" units="cm"/>
      <inkml:brushProperty name="height" value="0.025" units="cm"/>
    </inkml:brush>
  </inkml:definitions>
  <inkml:trace contextRef="#ctx0" brushRef="#br0">163 1 18514,'0'0'3155,"-8"0"-1068,-2 2-1577,0 0 0,0 0-1,0 1 1,1 0 0,-1 1 0,1 0 0,-12 8 0,16-10-493,1 0-1,-1 1 1,1 0 0,0 0 0,0 0 0,0 1-1,0-1 1,1 1 0,-1 0 0,1 0 0,0 0-1,0 0 1,1 0 0,-1 1 0,1-1-1,0 1 1,0 0 0,0 0 0,0 4 0,2-7-63,0-1 1,0 0-1,1 0 1,-1 0-1,1 0 0,-1 0 1,1 0-1,-1 0 1,1-1-1,-1 1 1,1 0-1,0 0 1,0 0-1,-1 0 1,1-1-1,0 1 1,0 0-1,0-1 0,0 1 1,0-1-1,0 1 1,0-1-1,0 1 1,0-1-1,0 0 1,0 1-1,0-1 1,0 0-1,0 0 1,0 0-1,2 0 1,44 5-629,-35-5 386,18 3-61,-16-3 357,-1 0 1,1 2 0,-1-1-1,0 2 1,1 0-1,-1 0 1,0 1 0,17 9-1,-29-13 96,0 1 0,0-1 0,0 1 0,0-1 1,-1 1-1,1 0 0,0 0 0,0-1 0,0 1 0,-1 0 0,1 0 0,0 0 0,-1 0 0,1 0 0,-1 0 1,1 0-1,-1 0 0,1 0 0,-1 0 0,0 0 0,1 0 0,-1 0 0,0 0 0,0 0 0,0 1 1,0 1-1,-1-1 50,0 0 0,1 1 0,-1-1 0,0 0 1,-1 0-1,1 0 0,0 0 0,0 0 0,-1 0 0,1-1 1,-1 1-1,-2 1 0,-5 5 297,0-1 0,0-1 1,-21 11-1,26-14-366,-70 30 541,67-31-656,1 1-1,-1-2 0,0 1 1,1-1-1,-1 0 1,0 0-1,0-1 1,0 0-1,-10-1 0,16 1-103,1 0-1,-1-1 0,1 1 0,-1 0 1,1-1-1,-1 1 0,1-1 0,-1 1 1,1 0-1,0-1 0,-1 1 0,1-1 1,-1 1-1,1-1 0,0 1 0,0-1 1,-1 1-1,1-1 0,0 0 0,0 1 1,0-1-1,0 1 0,-1-1 0,1 1 1,0-1-1,0 0 0,0 1 0,0-1 1,0 1-1,1-1 0,-1 0 0,0 1 1,0-2-1,1-2-1257,-1-19-6050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2.740"/>
    </inkml:context>
    <inkml:brush xml:id="br0">
      <inkml:brushProperty name="width" value="0.025" units="cm"/>
      <inkml:brushProperty name="height" value="0.025" units="cm"/>
    </inkml:brush>
  </inkml:definitions>
  <inkml:trace contextRef="#ctx0" brushRef="#br0">45 41 12684,'0'0'4938,"0"-8"-1906,1-25-106,-1 111 3926,1-44-6344,-1-1 0,-8 53 0,-7-18-108,8-44-297,1 2 0,2-1-1,-3 36 1,8-61-103,-1 1 0,0-1 0,0 1 0,0-1 0,0 0 0,0 1 0,0-1 0,0 0 0,1 1 0,-1-1 0,0 0 0,0 1 0,0-1 0,1 0 0,-1 1 0,0-1 0,0 0 0,1 0 0,-1 1 0,0-1 0,1 0 0,-1 0 0,0 0 0,1 0 0,-1 1 0,0-1 0,1 0 0,-1 0 0,0 0 0,1 0 0,-1 0 0,1 0 0,-1 0 0,0 0 0,1 0 0,-1 0 0,0 0 0,1 0 0,-1 0 0,0 0 0,1 0 0,-1 0 0,1-1 0,-1 1 0,0 0 0,1 0 0,-1 0 0,0 0 0,0-1 0,1 1 0,-1-1 0,19-11 0,-15 6 0,0 0 0,-1 0 0,0 0 0,-1-1 0,1 1 0,-1-1 0,0 1 0,-1-1 0,0 0 0,1-11 0,-1-58 0,-1 64 0,0 19 0,0 1 0,0 0 0,1-1 0,0 1 0,1-1 0,0 1 0,0-1 0,0 0 0,1 0 0,0 0 0,1 0 0,4 6 0,-7-10 0,2-1 0,-1 0 0,0 0 0,0 0 0,1 0 0,-1 0 0,1 0 0,-1 0 0,1-1 0,0 0 0,0 1 0,0-1 0,0 0 0,0 0 0,0-1 0,0 1 0,0-1 0,0 1 0,0-1 0,0 0 0,0 0 0,0 0 0,0-1 0,0 1 0,0-1 0,0 1 0,0-1 0,0 0 0,0 0 0,0-1 0,0 1 0,4-3 0,1-1 0,0-1 0,0 1 0,-1-1 0,1-1 0,-1 1 0,0-1 0,-1-1 0,0 1 0,0-1 0,-1 0 0,0 0 0,0-1 0,-1 0 0,0 0 0,0 0 0,-1 0 0,2-10 0,-12 135 0,7-106 0,-1-5 0,1 0 0,0-1 0,0 1 0,0 0 0,1-1 0,0 1 0,0 0 0,0-1 0,2 6 0,-2-8 0,1-1 0,-1 1 0,1-1 0,-1 1 0,1-1 0,0 0 0,-1 0 0,1 0 0,0 0 0,0 0 0,0 0 0,0 0 0,0-1 0,0 1 0,0-1 0,0 1 0,0-1 0,0 0 0,1 0 0,-1 0 0,0 0 0,0 0 0,3-1 0,7 0 0,-1-2 0,0 1 0,0-2 0,0 1 0,0-1 0,-1-1 0,0 0 0,0-1 0,0 1 0,0-2 0,15-13 0,-12 10 0,0 1 0,1 0 0,0 1 0,27-11 0,-41 19 0,1-1 0,0 1 0,-1 0 0,1 0 0,-1 0 0,1 0 0,0 0 0,-1-1 0,1 1 0,-1 0 0,1 0 0,0 0 0,-1 1 0,1-1 0,0 0 0,-1 0 0,1 0 0,-1 0 0,1 0 0,0 1 0,-1-1 0,1 0 0,-1 1 0,1-1 0,-1 0 0,1 1 0,-1-1 0,1 1 0,-1-1 0,0 0 0,1 1 0,-1-1 0,0 1 0,1 0 0,-1-1 0,0 1 0,1-1 0,-1 2 0,5 30 0,-1-2 0,-3-29 0,-1-1 0,0 1 0,0 0 0,0 0 0,1 0 0,-1-1 0,0 1 0,1 0 0,-1-1 0,1 1 0,-1 0 0,1-1 0,-1 1 0,1-1 0,-1 1 0,1-1 0,0 1 0,-1-1 0,1 1 0,0-1 0,-1 1 0,1-1 0,0 0 0,-1 1 0,1-1 0,1 0 0,12 0 0,0-1 0,0 0 0,0-1 0,0-1 0,-1 0 0,1-1 0,-1 0 0,0-1 0,19-10 0,29-9 0,-48 20 0,-3 0 0,-1 1 0,0 1 0,1 0 0,-1 0 0,16-1 0,-25 3 0,0 1 0,1-1 0,-1 0 0,0 0 0,1 0 0,-1 0 0,0 0 0,1 1 0,-1-1 0,0 0 0,0 0 0,1 0 0,-1 1 0,0-1 0,0 0 0,1 0 0,-1 1 0,0-1 0,0 0 0,0 1 0,0-1 0,0 0 0,1 0 0,-1 1 0,0-1 0,0 0 0,0 1 0,0-1 0,0 0 0,0 1 0,0-1 0,0 0 0,0 1 0,0-1 0,0 0 0,0 1 0,0 0 0,-1-1 0,1 1 0,0-1 0,0 1 0,0-1 0,0 1 0,0-1 0,0 1 0,1-1 0,-1 1 0,0-1 0,0 1 0,0-1 0,0 1 0,1-1 0,-1 1 0,0-1 0,0 1 0,1-1 0,-1 0 0,0 1 0,1-1 0,-1 1 0,0-1 0,1 0 0,-1 1 0,1-1 0,-1 0 0,1 0 0,-1 1 0,1-1 0,-1 0 0,0 0 0,1 0 0,-1 0 0,1 1 0,0-1 0,-1 0 0,2 0 0,4-1-1016,0 0-1,0 0 1,0 0-1,0 0 1,-1-1 0,7-3-1,28-6-6682,-30 9 1757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3.102"/>
    </inkml:context>
    <inkml:brush xml:id="br0">
      <inkml:brushProperty name="width" value="0.025" units="cm"/>
      <inkml:brushProperty name="height" value="0.025" units="cm"/>
    </inkml:brush>
  </inkml:definitions>
  <inkml:trace contextRef="#ctx0" brushRef="#br0">116 17 15855,'0'0'12300,"-8"-5"-11441,5 4-837,0-1-1,0 1 0,0-1 1,0 1-1,0 0 1,0 0-1,0 1 1,0-1-1,0 0 1,-1 1-1,1 0 1,-4 0-1,4 1-18,0 0 0,0 0-1,0 0 1,0 0 0,0 1 0,0-1-1,0 1 1,1 0 0,-1 0 0,0 0-1,1 0 1,0 0 0,-1 1-1,1-1 1,0 1 0,-2 4 0,2-6-52,0 1 0,1 0 1,-1 1-1,1-1 0,0 0 1,-1 0-1,1 1 0,0-1 1,0 0-1,1 1 0,-1-1 1,0 1-1,1 0 0,-1 3 1,2-5 6,-1 0 1,1 0 0,0 0-1,-1 0 1,1 0 0,0 0-1,0 0 1,0 0-1,0 0 1,0-1 0,0 1-1,0 0 1,0 0 0,0-1-1,0 1 1,0-1-1,0 1 1,0-1 0,1 0-1,-1 1 1,0-1 0,0 0-1,1 0 1,-1 0-1,0 0 1,0 0 0,1 0-1,-1 0 1,0 0 0,2-1-1,38-1-2383,39 1-261,-74 1 2714,-1 0 0,0 1 0,0 0-1,0 0 1,0 0 0,0 1 0,0-1-1,0 1 1,0 1 0,0-1 0,6 5-1,-10-6 158,0 0-1,0 0 0,0 0 0,0 0 0,0 0 1,-1 0-1,1 0 0,0 0 0,-1 0 1,1 0-1,-1 1 0,1-1 0,-1 0 0,0 0 1,1 1-1,-1-1 0,0 0 0,0 1 1,0-1-1,0 0 0,0 0 0,0 1 0,0-1 1,-1 0-1,1 1 0,0-1 0,-1 0 1,1 0-1,-1 1 0,1-1 0,-1 0 0,1 0 1,-1 0-1,0 0 0,0 0 0,0 0 0,0 0 1,1 0-1,-1 0 0,0 0 0,0 0 1,-3 1-1,-3 4 269,0-1-1,-1 1 1,1-1 0,-15 6 0,-50 16 525,32-23-2809,38-4 997,0 0 0,-1 0 0,1-1 0,-1 1-1,1-1 1,0 0 0,-1 0 0,1 1 0,0-2 0,0 1 0,0 0 0,-3-2 0,-7-10-17290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4.064"/>
    </inkml:context>
    <inkml:brush xml:id="br0">
      <inkml:brushProperty name="width" value="0.025" units="cm"/>
      <inkml:brushProperty name="height" value="0.025" units="cm"/>
    </inkml:brush>
  </inkml:definitions>
  <inkml:trace contextRef="#ctx0" brushRef="#br0">210 122 6919,'4'-9'3875,"-2"6"-3844,2-8 1754,0 1 1,0-1 0,4-17-1,-8 27-1509,1-1 1,-1 1-1,1-1 0,-1 1 0,0-1 0,1 1 0,-1-1 1,0 1-1,0-1 0,0 1 0,0-1 0,-1 1 0,1-1 1,0 1-1,-1-1 0,1 1 0,-1-1 0,1 1 0,-1-1 1,1 1-1,-1 0 0,0-1 0,0 1 0,0 0 0,0 0 1,0 0-1,0 0 0,0 0 0,0 0 0,0 0 1,-1 0-1,1 0 0,0 0 0,-1 0 0,1 1 0,0-1 1,-1 1-1,1-1 0,-3 0 0,1 1-209,0 0 0,0 0 0,-1 0 0,1 0-1,0 0 1,0 1 0,-1 0 0,1-1 0,0 1 0,0 0 0,0 1-1,0-1 1,0 0 0,0 1 0,0 0 0,1-1 0,-5 5 0,1-1-35,0 1 0,1 1 0,-1-1 1,1 1-1,1-1 0,-8 15 0,0 4 71,2 0 1,1 1-1,-8 35 0,10-30 47,1 1 0,2 1 0,1-1 0,2 1 0,1-1 0,1 1 0,2-1 0,1 0 0,14 53 0,-18-85-148,0 0 0,0 0 0,0 0 0,1 0 0,-1 0 0,0 0 0,0 0 0,0 0 0,0 0 0,0 0 0,0-1 0,0 1 0,0 0 0,0 0 0,0 0 0,0 0 0,0 0 0,0 0 0,0 0 0,1 0 0,-1 0 0,0 0 0,0 0 0,0 0 0,0 0 0,0 0 0,0 0 0,0 0 0,0 0 0,0 0 0,1 0 1,-1 0-1,0 0 0,0 0 0,0 0 0,0 0 0,0 0 0,0 0 0,0 0 0,0 0 0,0 0 0,0 0 0,2-19 137,-3-29 46,-7 10-185,-17-54 0,15 60 0,1-1 0,-7-45 0,60 96-817,-29-13-545,0 0-1,1-1 1,-1-1-1,24 3 1,31-3-8861,-41-3 1586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4.421"/>
    </inkml:context>
    <inkml:brush xml:id="br0">
      <inkml:brushProperty name="width" value="0.025" units="cm"/>
      <inkml:brushProperty name="height" value="0.025" units="cm"/>
    </inkml:brush>
  </inkml:definitions>
  <inkml:trace contextRef="#ctx0" brushRef="#br0">173 67 14446,'0'0'12443,"-10"-5"-10830,8 4-1563,-1-1 15,0 1 1,0-1-1,0 1 1,-1 0-1,1-1 0,0 1 1,0 1-1,-1-1 1,1 0-1,-1 1 0,1 0 1,-1-1-1,1 1 1,0 1-1,-1-1 1,1 1-1,-1-1 0,1 1 1,0 0-1,-1 0 1,1 0-1,0 0 0,0 1 1,0 0-1,0-1 1,0 1-1,0 0 0,1 0 1,-4 3-1,0 0 85,1 0 1,-1 1-1,1-1 0,0 1 0,1 0 0,-1 0 1,1 0-1,0 1 0,1 0 0,0 0 0,0 0 0,0 0 1,1 0-1,-2 8 0,4-14-150,1 0 0,-1 0 0,1-1 0,-1 1 0,1 0 0,-1-1 0,1 1 0,0 0 0,-1-1 0,1 1 0,0-1 0,-1 1 0,1-1 0,0 1 0,0-1 0,0 0 0,-1 1 0,1-1 0,0 0 0,0 0 0,0 1 0,0-1 0,-1 0 0,1 0 0,0 0 0,0 0 0,0 0 0,0 0 0,0-1 0,1 1 0,32-2 0,25-9 0,-31 5 0,1 2 0,41-2 0,-58 5 0,-9 0 0,-1 1 0,1-1 0,0 1 0,0 0 0,-1 0 0,1 0 0,0 0 0,0 1 0,-1-1 0,6 2 0,-11-4 0,0-1 0,0 0 0,0 0 0,0 0 0,0 0 0,1-1 0,-1 1 0,1-1 0,0 1 0,0-1 0,0 0 0,0 0 0,1 0 0,0 0 0,-2-5 0,0-4 0,0 0 0,1 1 0,-1-27 0,3 39-14,1-1-1,-1 0 1,0 0-1,1 0 1,-1 0 0,0 0-1,1 0 1,-1 0-1,1 1 1,0-1 0,-1 0-1,1 0 1,0 1-1,-1-1 1,1 1 0,0-1-1,0 0 1,-1 1-1,1-1 1,0 1 0,0 0-1,0-1 1,0 1-1,0 0 1,0-1 0,0 1-1,0 0 1,0 0 0,0 0-1,0 0 1,0 0-1,1 0 1,43 0-1796,-30 1 374,25-1-4441,5 0-3263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29.422"/>
    </inkml:context>
    <inkml:brush xml:id="br0">
      <inkml:brushProperty name="width" value="0.025" units="cm"/>
      <inkml:brushProperty name="height" value="0.025" units="cm"/>
    </inkml:brush>
  </inkml:definitions>
  <inkml:trace contextRef="#ctx0" brushRef="#br0">0 136 5125,'0'0'20451,"12"3"-19618,-9-3-797,2 1 32,-1 0-1,0 0 1,1 0 0,-1-1-1,1 1 1,-1-1-1,0 0 1,1-1 0,-1 1-1,1-1 1,-1 0-1,0 0 1,1 0-1,-1 0 1,0-1 0,0 0-1,0 0 1,0 0-1,0 0 1,0-1 0,-1 1-1,5-5 1,-5 4 1,1 0 0,-1 0 0,0-1 0,0 1 1,-1-1-1,1 0 0,-1 1 0,0-1 0,0-1 0,0 1 1,0 0-1,-1 0 0,1-1 0,-1 1 0,0 0 0,-1-1 0,1 1 1,-1-1-1,0 0 0,0 1 0,-1-5 0,1 7-60,-1 1 1,1 0-1,-1 0 0,1 0 0,-1-1 0,1 1 1,-1 0-1,0 0 0,0 0 0,0 0 1,1 0-1,-1 0 0,0 1 0,0-1 0,0 0 1,0 0-1,-1 1 0,1-1 0,0 0 0,0 1 1,0-1-1,-1 1 0,1 0 0,0-1 0,0 1 1,-1 0-1,1 0 0,0 0 0,0 0 0,-1 0 1,1 0-1,0 0 0,-1 0 0,1 0 0,0 1 1,0-1-1,-1 0 0,1 1 0,0-1 0,-2 2 1,-2-1-11,0 1 1,1 0 0,-1 0-1,1 0 1,-1 1-1,1-1 1,0 1 0,0 0-1,-6 5 1,3 2 112,1 0-1,0 0 1,0 0 0,1 0 0,1 1-1,0 0 1,0 0 0,1 0-1,0 1 1,1-1 0,0 0 0,1 1-1,0 12 1,1-23-94,0 0 1,0 0-1,0 0 0,0 0 1,1 0-1,-1 0 0,0 0 0,0-1 1,1 1-1,-1 0 0,0 0 0,1 0 1,-1 0-1,1 0 0,-1-1 1,1 1-1,-1 0 0,1-1 0,0 1 1,-1 0-1,1-1 0,0 1 1,0 0-1,0-1 0,-1 0 0,1 1 1,1 0-1,30 2 261,-22-5-230,0 0 0,-1 0 0,1-1 0,14-5 0,53-39 4,-59 34-145,1 1-1,24-11 1,-43 23 88,1 0 0,-1-1 0,1 1 0,-1 0 0,1-1 0,-1 1 1,1 0-1,-1 0 0,1-1 0,-1 1 0,1 0 0,-1 0 0,1 0 1,-1 0-1,1 0 0,-1 0 0,1 0 0,-1 0 0,1 0 1,-1 0-1,1 0 0,-1 0 0,1 0 0,0 0 0,-1 1 0,1-1 1,-1 0-1,0 0 0,1 0 0,-1 1 0,1-1 0,-1 0 0,1 1 1,-1-1-1,1 1 0,0 19 75,-1-19-58,-1 1-1,1-1 1,-1 0-1,1 0 1,0 0-1,0 0 1,0 0-1,0 0 1,-1 0 0,2 0-1,-1 0 1,0 0-1,0 1 1,0-1-1,0 0 1,1 0-1,-1 0 1,0 0 0,1 0-1,-1 0 1,1 0-1,-1 0 1,1 0-1,0 0 1,-1-1-1,1 1 1,0 0 0,0 0-1,-1 0 1,1-1-1,0 1 1,0 0-1,0-1 1,0 1-1,1 0 1,3-1-6,0-1 1,0 1-1,-1-1 1,1 0-1,0 0 1,0 0-1,-1-1 1,1 1-1,-1-1 1,0-1-1,1 1 1,-1 0-1,0-1 1,0 0-1,0 0 1,-1 0-1,4-4 1,-3 3-20,1 0-1,-1 0 1,1 1 0,-1 0-1,1 0 1,0 0 0,0 0-1,0 1 1,1 0 0,-1 0-1,0 0 1,1 1 0,9-2 0,-14 4 3,0 0 1,0 0 0,-1 0-1,1 0 1,0-1 0,-1 1 0,1 0-1,0 0 1,-1 0 0,1 0 0,-1 1-1,1-1 1,-1 0 0,0 0 0,0 0-1,1 0 1,-1 0 0,0 0 0,0 1-1,0-1 1,0 0 0,0 0 0,-1 2-1,1 42 51,0-34-152,2-7-5439,3-10-348,0-7-1587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5.484"/>
    </inkml:context>
    <inkml:brush xml:id="br0">
      <inkml:brushProperty name="width" value="0.025" units="cm"/>
      <inkml:brushProperty name="height" value="0.025" units="cm"/>
    </inkml:brush>
  </inkml:definitions>
  <inkml:trace contextRef="#ctx0" brushRef="#br0">128 229 9545,'0'0'19154,"-11"-1"-18716,7 1-405,0-1 0,0 1 0,0 0-1,1 0 1,-1 0 0,0 1 0,0-1 0,1 1 0,-1 0 0,0 0 0,1 1 0,-1-1-1,1 0 1,0 1 0,-1 0 0,1 0 0,0 0 0,0 0 0,0 1 0,0-1 0,0 1 0,1 0-1,-1 0 1,1 0 0,0 0 0,0 0 0,0 0 0,0 1 0,0-1 0,-1 7 0,-1-3 51,1-1 1,1 1 0,-1 0-1,1 0 1,1 0 0,-1 1-1,1-1 1,0 0 0,1 15 0,0-20-72,0 0 1,1-1 0,-1 1 0,0 0 0,1-1 0,0 1 0,-1-1 0,1 1-1,0-1 1,0 1 0,0-1 0,-1 0 0,2 1 0,-1-1 0,0 0 0,0 0-1,0 0 1,0 0 0,2 1 0,0-1-3,-1 0 1,1 0-1,0 0 1,-1 0-1,1-1 1,0 1-1,0-1 1,-1 0-1,1 0 1,0 0-1,0 0 1,0 0-1,-1 0 1,1-1-1,3-1 0,3-1 13,1 0-1,-1-1 0,1 0 0,-1-1 0,-1 0 0,1-1 0,-1 1 0,0-2 0,0 1 0,0-1 0,10-13 0,-1 1-24,-2-1 0,0-1 0,19-36 0,-25 42 8,-2 0 0,0-1 1,0 0-1,-2-1 0,0 0 0,-1 1 1,0-2-1,-1 1 0,-1 0 0,-1-18 1,-1 34-11,0 1 1,0 0 0,0-1-1,0 1 1,1-1-1,-2 1 1,1-1-1,0 1 1,0-1 0,0 1-1,0-1 1,0 1-1,0 0 1,0-1 0,0 1-1,-1-1 1,1 1-1,0 0 1,0-1 0,-1 1-1,1-1 1,0 1-1,0 0 1,-1 0-1,1-1 1,0 1 0,-1 0-1,1-1 1,-1 1-1,1 0 1,0 0 0,-1 0-1,1-1 1,-1 1-1,1 0 1,0 0 0,-2 0-1,-15 9-99,-13 25-19,16-7 279,1 0 0,1 0 0,2 1 0,0 0 1,2 1-1,2 0 0,-7 57 0,13-83-158,-1 0 0,1 0 0,0 0 0,0 0 0,0 0 0,0-1 0,1 1 0,-1 0 0,1 0 0,0 0 0,-1 0 0,1-1 0,1 1 0,-1 0 0,0-1 0,1 1 0,-1-1 0,1 0 0,0 1 0,-1-1 0,1 0 0,3 3 0,-1-3 0,0-1 0,0 1 0,0 0 0,0-1 0,0 0 0,1 0 0,-1 0 0,0-1 0,0 1 0,1-1 0,-1 0 0,0 0 0,1-1 0,5 0 0,0-1 0,-1-1 0,0 1 0,1-1 0,-1-1 0,-1 0 0,1 0 0,0-1 0,-1 0 0,0 0 0,0-1 0,7-7 0,-5 4 0,0-1 0,0 0 0,-1 0 0,0-1 0,-1-1 0,-1 1 0,8-15 0,-9 3 0,-6 23 0,0-1 0,0 1 0,-1-1 0,1 1 0,0-1 0,0 1 0,0 0 0,0-1 0,-1 1 0,1-1 0,0 1 0,0 0 0,-1-1 0,1 1 0,0 0 0,-1-1 0,1 1 0,0 0 0,-1 0 0,1-1 0,0 1 0,-1 0 0,1 0 0,-1-1 0,1 1 0,0 0 0,-1 0 0,0 0 0,-1 0 0,0 0 0,0 0 0,0 0 0,-1 1 0,1-1 0,0 1 0,0 0 0,0-1 0,0 1 0,0 0 0,0 0 0,0 0 0,0 1 0,1-1 0,-1 0 0,-2 3 0,-9 8 0,1 0 0,1 1 0,-19 25 0,25-31 0,1 0 0,0 0 0,0 0 0,1 0 0,0 1 0,0-1 0,0 1 0,1 0 0,0 0 0,0 10 0,2-16 0,0-1 0,1 0 0,-1 0 0,0 0 0,1 1 0,-1-1 0,1 0 0,0 0 0,-1 0 0,1 0 0,0 0 0,-1 0 0,1 0 0,0 0 0,0 0 0,0-1 0,0 1 0,0 0 0,0 0 0,0-1 0,0 1 0,0-1 0,1 1 0,-1-1 0,0 1 0,0-1 0,0 0 0,1 0 0,-1 1 0,0-1 0,0 0 0,1 0 0,1-1 0,54 0 0,-47 0 0,11 0-16,-1-2 0,1 0 0,-1-1 0,0-1 0,-1-1 0,1 0 0,36-19 0,-55 24 18,-1 0 0,1 0 0,0 1 0,0-1-1,0 0 1,-1 0 0,1 0 0,0 0 0,-1 0 0,1-1 0,-1 1 0,1 0 0,-1 0 0,0 0 0,1 0-1,-1-1 1,0 1 0,0 0 0,0 0 0,0 0 0,0-1 0,0 1 0,0 0 0,0 0 0,0 0 0,-1-1-1,1 1 1,-1 0 0,1 0 0,0 0 0,-1 0 0,0 0 0,0-2 0,-29-42 53,20 31-47,10 14-15,0-1 0,-1 1 0,1 0 0,0-1 0,0 1 0,-1 0 0,1-1 0,0 1 0,0-1 0,0 1 0,-1 0 0,1-1 0,0 1 0,0-1 0,0 1 0,0-1-1,0 1 1,0 0 0,0-1 0,0 1 0,0-1 0,0 1 0,0-1 0,0 1 0,0-1 0,1 1 0,-1 0 0,0-1 0,0 1 0,0-1 0,0 1 0,1 0 0,-1-1 0,1 0 0,17-2-716,37 12-2064,-38-6 938,16-1-6138,0-2-7280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6.261"/>
    </inkml:context>
    <inkml:brush xml:id="br0">
      <inkml:brushProperty name="width" value="0.025" units="cm"/>
      <inkml:brushProperty name="height" value="0.025" units="cm"/>
    </inkml:brush>
  </inkml:definitions>
  <inkml:trace contextRef="#ctx0" brushRef="#br0">58 1 15182,'-2'4'9285,"-5"16"-4581,-31 137-2752,36-146-1795,-1 3 3,1-1 1,0 0-1,1 1 1,0 0-1,1-1 1,1 1-1,0-1 1,3 15-1,-3-27-158,0 1 0,0 0-1,0-1 1,1 1-1,-1-1 1,0 1 0,1-1-1,-1 1 1,1-1-1,0 0 1,-1 0 0,1 0-1,0 0 1,-1 0 0,1 0-1,0-1 1,0 1-1,0 0 1,0-1 0,0 0-1,0 1 1,0-1-1,0 0 1,0 0 0,0 0-1,0 0 1,0 0 0,0-1-1,0 1 1,0-1-1,0 1 1,3-2 0,4-1-4,0 1 0,0-2 0,-1 1 1,1-1-1,14-9 0,-6 0 2,0 0 0,-1-1 0,-1-1 0,0 0 0,-1-1 0,-1-1 0,0 0 0,-1-1 0,10-21 0,-23 80 0,-4-15 0,0-4 0,2 0 0,0 1 0,1 0 0,1-1 0,3 26 0,-2-47 0,0 0 0,0 0 0,0 0 0,0 0 0,1 0 0,-1 0 0,0 0 0,1-1 0,-1 1 0,1 0 0,-1 0 0,1 0 0,-1-1 0,1 1 0,-1 0 0,1-1 0,0 1 0,-1 0 0,1-1 0,0 1 0,0-1 0,-1 1 0,1-1 0,0 1 0,0-1 0,0 0 0,1 1 0,0-1 0,1 1 0,-1-1 0,1 0 0,-1 0 0,0 0 0,1-1 0,-1 1 0,1-1 0,-1 1 0,4-2 0,1-1 0,1-1 0,0 1 0,-1-1 0,0-1 0,9-6 0,-10 6-552,-1 0 1,0-1-1,0 1 0,0-1 0,6-10 1,-7 9-608,-1 1 0,0-1 0,-1 0 0,1 0 0,-1 0 0,-1 0 0,1 0 0,-1-1 0,0-12 1,-1-16-10848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6.591"/>
    </inkml:context>
    <inkml:brush xml:id="br0">
      <inkml:brushProperty name="width" value="0.025" units="cm"/>
      <inkml:brushProperty name="height" value="0.025" units="cm"/>
    </inkml:brush>
  </inkml:definitions>
  <inkml:trace contextRef="#ctx0" brushRef="#br0">0 1 15727,'0'0'14414,"38"27"-16368,-13-23-2210,-1-2-2659,2-1-9224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6.961"/>
    </inkml:context>
    <inkml:brush xml:id="br0">
      <inkml:brushProperty name="width" value="0.025" units="cm"/>
      <inkml:brushProperty name="height" value="0.025" units="cm"/>
    </inkml:brush>
  </inkml:definitions>
  <inkml:trace contextRef="#ctx0" brushRef="#br0">172 326 19891,'-8'0'1676,"-2"1"-1050,0 0-1,0 0 0,0 0 1,1 1-1,-1 1 1,0 0-1,1 0 1,-11 6-1,15-7-418,1 0-1,0 1 1,0-1 0,0 1-1,0 0 1,1 0 0,-1 0-1,1 0 1,-1 1-1,1 0 1,0-1 0,1 1-1,-1 0 1,1 0 0,-1 1-1,1-1 1,0 0-1,1 1 1,-1-1 0,1 1-1,-1 5 1,2-9-194,0 0-1,0 0 1,0 1 0,0-1-1,0 0 1,0 0-1,0 0 1,0 0 0,0 0-1,1 0 1,-1 0 0,1 0-1,-1 0 1,1 0 0,-1 0-1,1 0 1,-1 0-1,1 0 1,0 0 0,-1 0-1,1 0 1,0-1 0,0 1-1,0 0 1,-1-1-1,3 2 1,1 0 3,-1-1 0,0 0 0,1 0 0,-1 0 0,1 0 0,-1 0 0,1-1 0,6 0 0,2 0 2,1 0 1,0-2-1,-1 0 0,15-3 1,-10-1-67,-1 0 1,0 0 0,0-2 0,0 0 0,-1-1 0,0 0 0,0-1 0,-1-1 0,-1-1 0,0 1 0,0-2-1,-1 0 1,-1-1 0,0 0 0,-1 0 0,0-1 0,-2 0 0,1-1 0,-2 0 0,0 0 0,-1-1 0,-1 0-1,0 0 1,-2 0 0,1 0 0,-2-1 0,0-19 0,-2 34 47,1 0 0,-2 0 1,1 0-1,0 0 0,0 0 0,-1 0 0,0 0 1,0 0-1,1 0 0,-2 0 0,1 0 0,0 0 0,-1 1 1,1-1-1,-1 0 0,0 1 0,0-1 0,0 1 1,0 0-1,0 0 0,0 0 0,-1 0 0,1 0 1,-1 0-1,1 0 0,-1 1 0,0-1 0,0 1 1,1 0-1,-1 0 0,0 0 0,0 0 0,0 1 1,0-1-1,0 1 0,-1-1 0,1 1 0,0 0 0,0 1 1,0-1-1,0 0 0,0 1 0,0 0 0,0-1 1,0 1-1,0 0 0,0 1 0,0-1 0,1 0 1,-1 1-1,0 0 0,1 0 0,0-1 0,-1 1 1,-3 5-1,-8 6 44,0 1 0,0 1 0,2 0 1,-20 31-1,28-41-1,0 2 0,0-1 1,1 0-1,0 1 0,0 0 0,1-1 0,0 1 0,0 0 1,0 0-1,1 1 0,0-1 0,1 0 0,0 0 1,0 0-1,0 1 0,2 10 0,-1-16-38,1 0 0,-1 0 0,0 0 1,1 0-1,-1 0 0,1 0 0,-1-1 0,1 1 0,0 0 0,0-1 0,0 1 0,0-1 0,0 0 0,0 0 0,0 0 0,0 0 0,0 0 0,4 1 1,48 11-114,-41-10 2,7 1-147,75 20-861,-86-21 1009,-1 0-1,1 1 1,-1 0-1,0 0 0,0 1 1,0 0-1,-1 0 1,9 8-1,-14-11 86,0 1 0,0-1-1,-1 1 1,1-1 0,-1 1 0,1 0-1,-1 0 1,0-1 0,0 1 0,0 0 0,0 0-1,-1 0 1,1 0 0,-1 0 0,0 0 0,1 0-1,-1 1 1,-1-1 0,1 0 0,0 0-1,-1 0 1,0 0 0,0 0 0,0 0 0,0-1-1,0 1 1,0 0 0,-1 0 0,1-1 0,-4 5-1,3-5-668,0 1 0,0 0 0,0-1 0,-1 1 1,1-1-1,-1 0 0,0 0 0,0 0 0,0 0 0,-4 1 0,-7 1-8979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7.676"/>
    </inkml:context>
    <inkml:brush xml:id="br0">
      <inkml:brushProperty name="width" value="0.025" units="cm"/>
      <inkml:brushProperty name="height" value="0.025" units="cm"/>
    </inkml:brush>
  </inkml:definitions>
  <inkml:trace contextRef="#ctx0" brushRef="#br0">0 9 256,'1'-2'19282,"-1"-5"-10697,0 14-7432,0 12-673,0 8 33,0 2-33,0 2-288,0 1-96,0-4-64,3-2-96,8-5-1185,1-4-2178,-5-4-2563,-1-5-5637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8.004"/>
    </inkml:context>
    <inkml:brush xml:id="br0">
      <inkml:brushProperty name="width" value="0.025" units="cm"/>
      <inkml:brushProperty name="height" value="0.025" units="cm"/>
    </inkml:brush>
  </inkml:definitions>
  <inkml:trace contextRef="#ctx0" brushRef="#br0">11 0 17008,'0'0'11147,"-10"24"-27098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8.575"/>
    </inkml:context>
    <inkml:brush xml:id="br0">
      <inkml:brushProperty name="width" value="0.025" units="cm"/>
      <inkml:brushProperty name="height" value="0.025" units="cm"/>
    </inkml:brush>
  </inkml:definitions>
  <inkml:trace contextRef="#ctx0" brushRef="#br0">9 0 16367,'0'0'5995,"-1"9"-4596,-6 30-491,7-37-887,0-1 0,-1 0-1,2 0 1,-1 1 0,0-1 0,0 0 0,0 1 0,0-1 0,1 0 0,-1 0 0,1 0 0,-1 1 0,1-1 0,-1 0-1,1 0 1,0 0 0,0 0 0,-1 0 0,1 0 0,0 0 0,0 0 0,0 0 0,0 0 0,0-1 0,0 1 0,0 0-1,0-1 1,0 1 0,1-1 0,-1 1 0,0-1 0,0 1 0,1-1 0,-1 0 0,0 0 0,0 1 0,1-1 0,-1 0-1,0 0 1,0 0 0,1-1 0,-1 1 0,2 0 0,3-1-45,1 1 0,0-1 0,-1 0 0,1 0 0,-1-1 0,11-3 0,-12 2 33,0 0-1,0 0 1,0-1-1,0 1 1,0-1-1,-1 0 1,1 0-1,-1-1 0,0 1 1,-1-1-1,6-7 1,-20 74-438,9-35-6974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9.323"/>
    </inkml:context>
    <inkml:brush xml:id="br0">
      <inkml:brushProperty name="width" value="0.025" units="cm"/>
      <inkml:brushProperty name="height" value="0.025" units="cm"/>
    </inkml:brush>
  </inkml:definitions>
  <inkml:trace contextRef="#ctx0" brushRef="#br0">32 1 16912,'0'0'7143,"-32"56"-6182,56-45 64,14-4 224,12-6-352,10-1-257,10 0-351,4-13-225,-1-1-32,-2 0-160,-6 2-929,-11 3-993,-12 4-1538,-12 0-2177,-14 2-4005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1:59.714"/>
    </inkml:context>
    <inkml:brush xml:id="br0">
      <inkml:brushProperty name="width" value="0.025" units="cm"/>
      <inkml:brushProperty name="height" value="0.025" units="cm"/>
    </inkml:brush>
  </inkml:definitions>
  <inkml:trace contextRef="#ctx0" brushRef="#br0">3 0 17777,'0'0'6758,"34"59"-5028,-19-34-417,-3 1-352,-1 1-449,-1 1-159,-9 2-129,-1 5-32,-1 1-64,-13 2-32,-2 2-160,-2-4-1441,0-7-3075,0-12-5094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1.007"/>
    </inkml:context>
    <inkml:brush xml:id="br0">
      <inkml:brushProperty name="width" value="0.025" units="cm"/>
      <inkml:brushProperty name="height" value="0.025" units="cm"/>
    </inkml:brush>
  </inkml:definitions>
  <inkml:trace contextRef="#ctx0" brushRef="#br0">1 130 11499,'0'0'3828,"2"-8"-1528,0 0-2014,1 1 0,0 0 0,1 0 0,-1 1 0,1-1 0,1 1-1,-1 0 1,1 0 0,0 0 0,0 0 0,1 1 0,0 0 0,0 0 0,0 1-1,0 0 1,1 0 0,-1 0 0,1 1 0,14-6 0,-17 8-207,-1 0 1,1 0-1,0 0 1,0 0-1,0 0 1,0 1-1,0 0 1,-1 0-1,1 0 1,0 0-1,6 1 1,-9 0-69,0-1 0,1 1 0,-1 0 0,1 0 0,-1 0-1,0-1 1,0 1 0,1 0 0,-1 1 0,0-1 0,0 0 0,0 0 0,0 0 0,0 1 0,-1-1 0,1 0-1,0 1 1,-1-1 0,1 1 0,-1-1 0,1 1 0,-1-1 0,1 1 0,-1-1 0,0 1 0,0-1-1,0 1 1,0 2 0,-1 9 125,-1 0-1,0 0 0,-1 0 0,0-1 1,-1 0-1,-1 1 0,1-2 1,-2 1-1,0 0 0,0-1 1,-12 15-1,9-13-62,1 1 0,0 1 0,1-1 0,0 1 0,1 0 1,-5 23-1,10-37-62,1 0 1,0 0 0,0-1-1,0 1 1,-1 0-1,1 0 1,0 0 0,0 0-1,0 0 1,1 0 0,-1 0-1,0 0 1,0 0 0,0-1-1,1 1 1,-1 0-1,0 0 1,1 0 0,-1 0-1,1-1 1,-1 1 0,1 0-1,-1 0 1,1-1-1,0 1 1,-1 0 0,1-1-1,1 1 1,-1 0 3,1 0 1,0-1-1,0 1 0,0-1 1,0 1-1,0-1 0,0 0 1,0 0-1,0 0 0,0 0 1,0 0-1,3-1 0,5-2 38,0 1 0,0-2 0,0 1 0,11-7-1,0 0-153,0-2 0,-1 0-1,-1-1 1,0-1-1,-1-1 1,0-1-1,-1 0 1,-1-1 0,-1-1-1,16-22 1,-41 63 421,2 1 0,1 1 1,1 0-1,1 0 0,1 0 0,-1 30 1,5-53-294,0-1 0,1 1 0,-1 0 0,1-1 0,0 1 0,-1 0 0,1-1 0,0 1 0,0-1 0,0 1 0,0-1 0,0 1 0,0-1 0,0 0 0,1 0 0,-1 1 0,0-1 1,1 0-1,-1 0 0,1 0 0,-1-1 0,1 1 0,-1 0 0,1-1 0,0 1 0,-1 0 0,1-1 0,0 0 0,0 1 0,-1-1 0,1 0 0,0 0 0,0 0 0,-1 0 0,1 0 0,0-1 0,3 0 0,3 0 37,0 0 0,-1-1 0,1 0-1,0 0 1,-1-1 0,1 0 0,8-5-1,4-6-23,0 0-1,0-2 1,-2 0 0,0-1-1,-1-1 1,-1-1-1,0 0 1,-1-1 0,-2-1-1,0 0 1,13-29-1,-15 24 205,-17 31 337,-21 41-258,18-25-165,1 1-1,-7 24 1,13-37-113,0-1 1,1 0 0,0 1-1,0-1 1,1 1-1,0-1 1,0 1 0,1-1-1,2 10 1,-1-15-115,-1-1 1,1 1-1,-1-1 1,1 0-1,0 0 0,0 1 1,0-1-1,1 0 1,-1-1-1,0 1 1,1 0-1,-1-1 0,1 1 1,0-1-1,-1 0 1,1 0-1,0 0 0,0 0 1,-1 0-1,1-1 1,0 1-1,0-1 0,0 0 1,0 0-1,0 0 1,0 0-1,3-1 1,0 2-389,1-2 0,-1 1 0,0-1 0,1 0 0,-1 0 0,0 0 0,0-1 0,0 0 0,0 0 0,0-1 0,10-6 0,5-13-8154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0.519"/>
    </inkml:context>
    <inkml:brush xml:id="br0">
      <inkml:brushProperty name="width" value="0.025" units="cm"/>
      <inkml:brushProperty name="height" value="0.025" units="cm"/>
    </inkml:brush>
  </inkml:definitions>
  <inkml:trace contextRef="#ctx0" brushRef="#br0">63 0 11050,'0'0'11019,"-3"8"-9135,-3 14-759,1 0-1,1 1 0,1-1 0,0 34 1,3-6-680,7 55 1,-6-97-340,-3-17 115,-10-47 312,-1 34-521,11 19-7,-1-1 0,1 1 0,0-1 1,0 0-1,0 0 0,1 0 0,-1 0 0,1 0 1,-1-8-1,2 11-5,1 0 0,0 0 0,0 0 0,-1 0 0,1 0 0,0 0 0,0 0 0,0 0 0,0 0 0,0 0 0,0 1 0,0-1 0,0 0 0,0 1 0,1-1 0,-1 1 1,0-1-1,0 1 0,1 0 0,-1-1 0,0 1 0,2 0 0,37-8-4,-34 7 1,0 0-4,7-1-66,1 0-1,-1 0 1,1 1 0,0 1 0,18 1 0,-29 0 68,-1-1 1,1 1-1,0-1 1,-1 1-1,1 0 1,-1 0-1,0 0 1,1 0-1,-1 1 1,0-1 0,0 0-1,0 1 1,0 0-1,0-1 1,0 1-1,0 0 1,0 0-1,-1 0 1,1 0-1,-1 1 1,0-1-1,1 0 1,-1 1-1,0-1 1,0 0-1,0 1 1,-1-1-1,1 1 1,-1-1 0,1 1-1,-1 0 1,0-1-1,0 1 1,0 3-1,-15 60 608,15-65-560,18-14-70,-7 1-349,10-13-696,48-40 1,-68 64 1054,-1 0 0,1 0 0,0 1 0,-1-1 0,1 0 0,0 1 0,0-1 0,0 1 0,0-1 0,-1 1 0,1 0 0,0-1 0,0 1 0,0 0 0,0-1 0,0 1 0,0 0 0,0 0 0,0 0 0,0 0 0,0 0 0,0 0 0,0 0 0,1 1 0,-1-1 12,-1 1 0,1 0 1,0 0-1,-1-1 0,1 1 1,-1 0-1,1 0 0,-1 0 1,0 0-1,1 0 0,-1 0 0,0 0 1,0-1-1,0 1 0,1 0 1,-1 0-1,0 0 0,0 0 0,-1 2 1,-9 59 494,8-51-226,1-8-227,0 0 1,0 0-1,1 1 1,-1-1-1,1 0 1,0 0-1,0 0 1,0 0-1,1 0 1,-1 0-1,1 0 1,-1 0-1,1 0 1,0 0-1,0 0 1,1 0-1,-1 0 1,0 0-1,1 0 1,3 4-1,-2-5-22,0 0 0,1 0 0,-1-1 0,0 1 0,1-1 0,-1 0 0,1 0 0,-1 0 0,1 0 0,0 0 0,-1-1 0,1 1 0,0-1 0,-1 0 0,1-1 0,0 1 0,5-2 0,-4 1-1,1-1 0,-1 0 0,0 0 0,0 0 0,-1-1 0,1 0 0,0 0 0,-1 0 0,0 0 1,1-1-1,-1 0 0,-1 0 0,1 0 0,-1 0 0,1 0 0,-1-1 0,0 0 0,4-9 0,-4 8 15,1-1-1,-1 1 0,-1-1 0,1 1 0,-1-1 0,-1 0 0,1 0 0,-1 0 0,0 0 0,0 0 0,-1 0 0,0 0 0,-1 0 0,-1-10 0,2 17-22,0 0-1,0-1 0,0 1 0,0 0 1,0 0-1,-1-1 0,1 1 1,0 0-1,0 0 0,0-1 1,-1 1-1,1 0 0,0 0 0,0 0 1,0 0-1,-1-1 0,1 1 1,0 0-1,0 0 0,-1 0 1,1 0-1,0 0 0,-1 0 0,1 0 1,0 0-1,0 0 0,-1 0 1,1 0-1,0 0 0,-1 0 1,1 0-1,0 0 0,0 0 0,-1 0 1,1 0-1,0 0 0,0 0 1,-1 0-1,1 0 0,0 1 1,0-1-1,-1 0 0,1 0 0,0 0 1,0 0-1,-1 1 0,1-1 1,0 0-1,0 0 0,0 1 1,0-1-1,-1 0 0,1 0 0,0 1 1,0-1-1,0 0 0,0 0 1,0 1-1,0-1 0,-10 17-19,9-15 25,1-1-1,0 0 0,-1 1 0,1-1 0,0 0 0,0 1 0,0-1 0,0 1 0,0-1 0,0 0 0,0 1 0,0-1 0,1 0 1,-1 1-1,1-1 0,-1 0 0,1 1 0,-1-1 0,1 0 0,0 0 0,-1 0 0,2 2 0,-1-3 2,0 1 0,0-1 0,0 0 0,1 0 0,-1 1 0,0-1 0,0 0 0,0 0 0,0 0 0,0 0 0,0 0 0,0 0 0,0-1 0,0 1 0,1 0-1,-1-1 1,0 1 0,0 0 0,0-1 0,1 0 0,6-4 15,0 0 1,-1 0-1,1 0 0,-1-1 0,8-9 0,56-63 379,-68 75-406,-19 45 41,13-32-18,3-10-23,-6 15 61,1 0 0,0 1-1,1 0 1,1 0 0,0 0 0,1 0-1,1 29 1,2-44-102,-1 0-1,0 0 1,1 0-1,0 0 1,-1 0-1,1 0 1,0 0-1,-1 0 1,1 0-1,0 0 1,0 0-1,0 0 1,0-1-1,0 1 1,0 0-1,0-1 1,0 1-1,0-1 1,0 1-1,0-1 1,0 1-1,1-1 1,-1 0-1,0 0 1,0 0-1,0 1 1,1-1-1,-1 0 1,0 0-1,0 0 1,3-1-1,-2 1-127,0 0 0,1 0 0,-1-1 0,0 1 0,1 0 0,-1-1 0,0 0 0,0 1 0,0-1 0,0 0 0,1 0 0,-1 0 0,0-1 0,-1 1 0,1 0 0,2-2 0,12-30-8165,-12 13 946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2.690"/>
    </inkml:context>
    <inkml:brush xml:id="br0">
      <inkml:brushProperty name="width" value="0.025" units="cm"/>
      <inkml:brushProperty name="height" value="0.025" units="cm"/>
    </inkml:brush>
  </inkml:definitions>
  <inkml:trace contextRef="#ctx0" brushRef="#br0">4 90 9801,'-1'-1'540,"1"-1"0,-1 0 0,1 0 0,-1 1 0,1-1 0,0 0 0,-1 0-1,1 0 1,0 0 0,0 0 0,0 1 0,1-1 0,-1 0 0,0 0 0,1 0 0,-1 1-1,1-1 1,0 0 0,-1 0 0,3-2 0,-1 1-172,0 0 0,1 0 0,-1 1 0,1-1-1,-1 1 1,1 0 0,0 0 0,0 0 0,0 0 0,4-2 0,2 0-131,0 1 0,0-1 0,0 2 0,0-1 0,1 1 0,-1 1 0,16-1 0,-24 2-241,0 1 0,0-1-1,-1 1 1,1 0 0,0 0 0,0-1 0,0 1 0,0 0 0,-1 0 0,1 0 0,0 0 0,-1 0 0,1 0 0,-1 0 0,1 0 0,-1 0 0,0 0 0,1 1 0,-1-1 0,0 0 0,0 0 0,0 0 0,0 0 0,0 1 0,0-1 0,0 0-1,0 0 1,0 0 0,0 0 0,-1 0 0,1 1 0,-1 1 0,-9 43 90,-23 28 160,25-59-200,1 0 0,0 0 0,1 0 0,1 1 0,0 0 0,1 0 0,-4 30-1,9-45-37,-1-1 0,0 1-1,0-1 1,1 1-1,-1-1 1,0 1-1,1-1 1,-1 1-1,0-1 1,1 1-1,-1-1 1,1 1-1,-1-1 1,1 1-1,-1-1 1,1 0-1,-1 1 1,1-1-1,-1 0 1,1 0-1,-1 1 1,1-1-1,-1 0 1,1 0-1,0 0 1,-1 0-1,1 0 1,0 0-1,-1 0 1,1 0-1,-1 0 1,1 0-1,0 0 1,0 0-1,25-4 248,-12 0-172,0-2-1,-1 0 1,1 0-1,-1-1 1,-1-1 0,1 0-1,-1-1 1,17-17-1,-4 3-23,-2-1-1,36-48 1,-55 66-39,0 0 1,0 0 0,0 0 0,0 0 0,-1-1 0,0 1 0,-1-1-1,1 0 1,-1 0 0,2-13 0,-4 20-18,0 0 0,0-1 1,-1 1-1,1 0 0,0 0 0,0 0 1,0-1-1,0 1 0,0 0 0,0 0 0,-1 0 1,1 0-1,0-1 0,0 1 0,0 0 1,0 0-1,-1 0 0,1 0 0,0 0 0,0 0 1,0-1-1,-1 1 0,1 0 0,0 0 0,0 0 1,0 0-1,-1 0 0,1 0 0,0 0 1,0 0-1,-1 0 0,1 0 0,0 0 0,0 0 1,0 0-1,-1 0 0,1 0 0,0 0 0,0 1 1,0-1-1,-1 0 0,1 0 0,0 0 1,0 0-1,0 0 0,-1 0 0,1 1 0,0-1 1,0 0-1,0 0 0,0 0 0,0 0 0,-1 1 1,-10 7-12,6-2 72,1 0 0,0 1 0,0-1 0,0 1 0,1 0 0,0-1 0,0 1 0,1 1 0,0-1 0,0 0 0,1 0 0,0 1 0,0-1 0,1 1 0,0-1 1,0 1-1,2 10 0,-1-16-40,0-1 0,0 0 0,0 0 0,0 0 0,0 1 1,0-1-1,1 0 0,-1 0 0,0-1 0,1 1 0,-1 0 0,0 0 1,1-1-1,-1 1 0,1 0 0,-1-1 0,1 0 0,0 1 1,-1-1-1,1 0 0,-1 0 0,1 0 0,0 0 0,-1 0 0,1 0 1,-1 0-1,1-1 0,2 0 0,48-12 482,-38 6-468,1-1-1,-1 0 0,-1-1 1,1 0-1,-2-1 0,1 0 1,-1-2-1,-1 1 0,0-1 1,-1-1-1,0 0 1,16-27-1,-25 35-50,-2 6-6,-10 12-28,-15 24 3,-22 59 327,43-84-243,1 0 1,0 0-1,0 0 1,1 1-1,1-1 1,-1 18-1,3-29-40,-1 0 0,1 0 0,0 0 0,0 0 0,1 0 0,-1 0 0,0 0 0,0-1 0,0 1 0,1 0 0,-1 0 0,0 0 0,1 0 0,-1 0 0,1-1 0,-1 1 0,1 0 0,-1 0 0,1-1 0,-1 1 0,1 0 0,0-1 0,-1 1 0,1-1 0,0 1 0,0 0 0,1 0 0,0-1 0,0 1 0,0-1 0,1 1 0,-1-1 0,0 0 0,1 0 0,-1 0 0,0 0 0,0 0 0,5-1 0,3-2 0,0 0 0,0 0 0,0-1 0,9-5 0,3-3-74,-2 0-1,0-2 1,0 0 0,-2-1 0,1-1-1,-2 0 1,0-2 0,-1 0-1,-1-1 1,-1 0 0,20-36-1,-52 69 171,-11 18-133,20-21 36,-39 57 15,45-62 1,-1 1 0,2-1 1,-1 0-1,0 1 0,1-1 0,0 1 1,1 0-1,0 0 0,-1 12 1,2-18-13,0 1 1,1-1 0,-1 0 0,1 1-1,-1-1 1,1 0 0,0 1 0,-1-1-1,1 0 1,0 0 0,0 1 0,0-1 0,0 0-1,0 0 1,0 0 0,0 0 0,0 0-1,0 0 1,1-1 0,-1 1 0,0 0-1,0-1 1,1 1 0,-1-1 0,1 1-1,-1-1 1,0 1 0,1-1 0,-1 0-1,1 0 1,1 0 0,54 3 94,-48-3-92,-4 0 49,1-1 0,-1 0 0,0 0 0,1-1 0,-1 0 0,0 0 0,0 0 0,0 0 0,0-1 0,-1 0 0,1 0 0,-1 0 0,0 0 1,1-1-1,-2 1 0,1-1 0,0 0 0,-1-1 0,1 1 0,-1 0 0,-1-1 0,4-7 0,-1 3-515,-1 0 0,0 0 0,0 0 0,-1-1 0,2-11 0,-1-13-4957,-6 3-3906,-5 10-3884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3.019"/>
    </inkml:context>
    <inkml:brush xml:id="br0">
      <inkml:brushProperty name="width" value="0.025" units="cm"/>
      <inkml:brushProperty name="height" value="0.025" units="cm"/>
    </inkml:brush>
  </inkml:definitions>
  <inkml:trace contextRef="#ctx0" brushRef="#br0">0 0 13805,'0'0'17425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3.375"/>
    </inkml:context>
    <inkml:brush xml:id="br0">
      <inkml:brushProperty name="width" value="0.025" units="cm"/>
      <inkml:brushProperty name="height" value="0.025" units="cm"/>
    </inkml:brush>
  </inkml:definitions>
  <inkml:trace contextRef="#ctx0" brushRef="#br0">88 97 5830,'6'-9'6961,"0"-1"-5589,25-41 1861,-4 25 4760,-26 33-4140,-1 25-3189,-8 0-320,-1 0 1,-1 0-1,-2-1 1,-31 58-1,26-56-59,2 0 0,0 2-1,-13 49 1,28-81-353,-1-1 0,1 1-1,-1-1 1,1 1 0,0-1 0,0 1 0,0-1-1,1 1 1,-1-1 0,0 0 0,1 1 0,0-1-1,-1 1 1,1-1 0,0 0 0,0 0 0,0 1-1,1-1 1,-1 0 0,0 0 0,1 0 0,0 0-1,-1 0 1,1-1 0,0 1 0,0 0 0,0-1-1,0 0 1,0 1 0,0-1 0,0 0 0,1 0-1,-1 0 1,0 0 0,1 0 0,-1-1 0,0 1-1,4-1 1,5 3-800,1-1-1,0-1 1,0 0-1,-1-1 1,1 0-1,22-4 1,-2-5-7433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5.457"/>
    </inkml:context>
    <inkml:brush xml:id="br0">
      <inkml:brushProperty name="width" value="0.025" units="cm"/>
      <inkml:brushProperty name="height" value="0.025" units="cm"/>
    </inkml:brush>
  </inkml:definitions>
  <inkml:trace contextRef="#ctx0" brushRef="#br0">91 1 13293,'-3'6'7658,"-3"6"-3909,-34 88-3593,29-65-2,2 0 1,2 0 0,1 1 0,-3 63 0,9-97-139,0 0 1,0 0-1,0 0 1,0 1 0,1-1-1,-1 0 1,0 0-1,1 0 1,0 0 0,-1 0-1,1 0 1,0 0-1,0 0 1,0 0-1,0-1 1,0 1 0,1 0-1,-1 0 1,1-1-1,-1 1 1,1-1 0,2 2-1,-1-1 21,0-1-1,0 0 1,0 0-1,0 0 1,0-1-1,0 1 1,0-1-1,0 1 1,1-1-1,-1 0 1,0-1-1,0 1 0,0 0 1,7-2-1,1-2 24,0 0-1,-1 0 0,1-1 0,-1 0 0,0-1 0,0 0 0,-1-1 0,0 0 0,0 0 0,0-1 0,13-16 1,-3 2-30,-1-1 1,0-1 0,19-39 0,5-25 54,-38 79 86,-1 0 0,0 0 0,-1-1 0,0 1-1,0-1 1,-1 1 0,0-20 0,-1 29-154,0-1 0,0 1 0,0-1 0,0 1-1,0 0 1,0-1 0,-1 1 0,1 0 0,0-1 0,0 1-1,0 0 1,-1-1 0,1 1 0,0 0 0,0 0 0,-1-1 0,1 1-1,0 0 1,0 0 0,-1-1 0,1 1 0,0 0 0,-1 0-1,1 0 1,0 0 0,-1 0 0,1-1 0,-1 1 0,1 0-1,0 0 1,-1 0 0,1 0 0,0 0 0,-1 0 0,1 0-1,-1 0 1,1 0 0,0 0 0,-1 0 0,1 1 0,0-1-1,-1 0 1,1 0 0,0 0 0,-1 0 0,1 1 0,0-1-1,-1 0 1,1 0 0,0 0 0,0 1 0,-1-1 0,1 0-1,0 1 1,0-1 0,-1 0 0,1 0 0,0 1 0,0-1 0,0 0-1,-1 1 1,-17 18 12,5 0 4,1 1 0,1 0 0,0 1 0,2 0 0,0 0 0,2 1 0,0 1 0,1-1 0,1 1 0,2 0-1,-2 34 1,5-54-26,0-1-1,0 0 1,0 0 0,0 0-1,1 0 1,-1 1-1,1-1 1,-1 0-1,1 0 1,0 0-1,0 0 1,0 0 0,0-1-1,0 1 1,0 0-1,1 0 1,-1-1-1,1 1 1,-1-1 0,1 1-1,-1-1 1,1 1-1,0-1 1,0 0-1,0 0 1,0 0-1,0 0 1,0 0 0,0-1-1,0 1 1,0 0-1,0-1 1,0 0-1,0 1 1,0-1-1,0 0 1,1 0 0,-1 0-1,2-1 1,4 1 13,1-1 0,-1 0 0,0-1 1,0 1-1,-1-2 0,1 1 0,0-1 0,-1 0 1,12-7-1,-1-3-1,-2 0 0,1-1 0,16-18 0,32-28 12,-65 61-32,1-1 1,-1 0 0,1 0 0,-1 0 0,0 1 0,1-1 0,-1 0 0,1 0 0,-1 1 0,0-1 0,1 0 0,-1 1 0,0-1 0,0 0 0,1 1 0,-1-1-1,0 0 1,0 1 0,0-1 0,1 1 0,-1-1 0,0 1 0,0-1 0,0 0 0,0 1 0,0-1 0,0 1 0,0-1 0,0 1 0,0-1 0,0 1 0,0-1-1,0 0 1,0 1 0,0-1 0,0 1 0,-1-1 0,1 1 0,0-1 0,-1 1 0,-1 26 163,-13 21 120,11-40-156,1 0 1,0 0-1,0 1 0,1 0 0,0-1 0,1 1 0,0 0 0,0 0 0,1 0 0,1 15 0,0-24-125,-1 1 0,1 0 0,0-1-1,0 1 1,-1-1 0,1 1 0,0-1 0,0 1-1,-1-1 1,1 1 0,0-1 0,0 0-1,0 1 1,0-1 0,0 0 0,0 0 0,-1 0-1,1 0 1,0 0 0,0 0 0,0 0-1,0 0 1,0 0 0,0 0 0,0 0 0,0 0-1,0-1 1,-1 1 0,3-1 0,27-9-13,-3-5 11,0-1 0,46-37 0,21-12 0,-93 64 0,-1 0 0,1 1 0,-1-1 0,1 1 0,0-1 0,0 1 0,-1-1 0,1 1 0,0 0 0,0-1 0,-1 1 0,1 0 0,0 0 0,0 0 0,0-1 0,0 1 0,-1 0 0,1 0 0,0 0 0,0 0 0,0 0 0,0 1 0,-1-1 0,1 0 0,0 0 0,0 0 0,0 1 0,-1-1 0,1 0 0,0 1 0,1 0 0,-1 1 0,-1-1 0,1 1 0,0 0 0,-1-1 0,1 1 0,-1 0 0,0-1 0,0 1 0,1 0 0,-1 0 0,0-1 0,0 1 0,-1 0 0,1 2 0,-18 65 0,17-66 0,0 1-34,-7 31-2821,14-26 346,13-12-197,-2-8-4565,1-5-4740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6.389"/>
    </inkml:context>
    <inkml:brush xml:id="br0">
      <inkml:brushProperty name="width" value="0.025" units="cm"/>
      <inkml:brushProperty name="height" value="0.025" units="cm"/>
    </inkml:brush>
  </inkml:definitions>
  <inkml:trace contextRef="#ctx0" brushRef="#br0">166 163 18866,'0'0'2648,"-8"-1"405,-1 0-2320,-1 1-1,1 0 1,-1 0-1,1 1 1,-15 3-1,20-3-623,0 0-1,0 0 1,1 0 0,-1 0-1,0 1 1,0 0 0,1 0-1,-1 0 1,1 0 0,0 0-1,0 1 1,-1-1 0,2 1-1,-1 0 1,0 0 0,0 0-1,1 1 1,-3 4 0,5-8-113,-1 0 0,1 1-1,0-1 1,0 1 0,0-1 0,-1 1 0,1-1 0,0 0 0,0 1 0,0-1 0,0 1 0,0-1 0,0 1-1,0-1 1,0 1 0,0-1 0,0 1 0,0-1 0,0 1 0,0-1 0,0 0 0,0 1 0,1-1 0,-1 1 0,0-1-1,0 1 1,0-1 0,1 0 0,-1 1 0,0-1 0,1 1 0,-1-1 0,0 0 0,1 1 0,-1-1 0,0 0-1,1 0 1,-1 1 0,1-1 0,-1 0 0,28 5-807,28-13-1152,-54 8 1950,0-1 0,0 0 1,1 1-1,-1 0 0,0-1 0,0 1 0,1 0 0,-1 0 0,0 0 0,0 0 0,1 1 1,-1-1-1,0 1 0,0-1 0,0 1 0,1 0 0,-1 0 0,0 0 0,0 0 0,0 0 1,0 0-1,2 2 0,-1 0 8,0 1 1,-1-1-1,1 1 1,-1-1-1,0 1 0,0 0 1,0 0-1,0 0 1,-1 0-1,1 0 1,0 5-1,2 13 95,-1 0-1,-1 1 1,0 36-1,-3-48-21,1 4 186,-1-1-1,-1 0 1,0 0-1,-1 0 1,-1 0-1,0 0 1,-1 0 0,-1-1-1,0 0 1,0 0-1,-1-1 1,-1 0-1,0 0 1,-1 0 0,0-1-1,-1-1 1,-21 19-1,30-27-251,-1-1 1,1 0-1,-1 1 0,0-1 0,0 0 0,0 0 1,0 0-1,0 0 0,0-1 0,0 1 0,0 0 0,0-1 1,0 1-1,0-1 0,0 0 0,0 0 0,0 0 1,0 0-1,-1 0 0,1 0 0,0 0 0,-3-2 0,3 1-3,1 0 0,-1 0-1,0-1 1,1 1 0,-1-1-1,1 0 1,0 1 0,-1-1-1,1 0 1,0 0 0,0 0-1,0 0 1,0 0-1,0 0 1,1 0 0,-1 0-1,0-4 1,-2-10-127,1 0 0,1 0 0,1 0 0,2-23 0,-1 23 14,2-1 0,0 1 0,1 0 0,0 0 0,2 0 0,-1 0 0,2 1 0,0 0 0,1 0 0,1 1 0,19-26 0,9-2 115,1 2 0,55-45 0,-46 43 36,45-50-1,-91 91-31,0 1 0,0-1 0,0 0 0,0 0-1,-1 0 1,1 0 0,0 0 0,0 0-1,0 0 1,-1 0 0,1 0 0,-1-1-1,1 1 1,-1 0 0,1 0 0,-1-1 0,0 1-1,1 0 1,-1 0 0,0-1 0,0 1-1,0 0 1,0-1 0,0 1 0,-1-2-1,0 3-6,0-1-1,-1 1 1,1 0-1,-1 0 1,1 0-1,0 1 1,-1-1-1,1 0 1,0 0-1,0 1 1,-1-1-1,1 1 1,0-1-1,0 1 1,-1 0-1,1-1 1,0 1-1,0 0 1,0 0-1,0 0 1,0 0-1,0 0 1,0 0-1,0 0 1,0 1-1,-22 19 58,2 2 0,1 0 0,-29 41 0,42-53 29,0-1 1,1 1-1,0 0 1,1 1-1,0-1 1,1 1-1,0 0 0,1 0 1,0 1-1,1-1 1,-1 21-1,3-32-80,0 0 1,0 0-1,1 0 0,-1 1 0,0-1 0,0 0 0,1 0 0,-1 0 0,0 0 0,1 0 0,-1 0 0,1 0 0,0 0 0,-1 0 0,1 0 1,0 0-1,-1-1 0,1 1 0,0 0 0,0 0 0,0-1 0,0 1 0,0 0 0,2 0 0,-1 0 9,1 0 0,0 0-1,0-1 1,0 1 0,0-1 0,-1 0-1,1 1 1,0-1 0,5-1 0,0 0 11,0 0 0,0-1 1,0 0-1,-1 0 1,1-1-1,11-6 1,-6 1-23,-1 0 1,0-1 0,0-1-1,-1 0 1,0-1 0,0 0-1,-2-1 1,1 0 0,-1 0-1,-1-1 1,0 0 0,-1-1-1,8-21 1,-36 78 53,17-36-43,-1 0-1,1 0 1,1 1-1,-1-1 1,1 1-1,0 0 1,1 0-1,0 0 1,1 0-1,-1 1 1,1-1-1,1 13 1,0-20-13,1 0 0,-1 0 0,1-1 0,0 1 0,-1 0 0,1-1 0,0 1 0,-1-1 0,1 1 0,0-1 0,0 1 0,0-1 0,-1 1 0,1-1 0,0 0 0,0 1 0,0-1 0,0 0 0,0 0 0,0 0 0,0 0 0,0 1 0,0-1 0,0-1 0,-1 1 0,1 0 0,0 0 0,0 0 0,0 0 0,0-1 0,0 1 0,1-1 0,33-10 0,-22 3 0,-1 0 0,1 0 0,-2-2 0,1 0 0,19-21 0,47-70 0,-67 85 0,-20 30 0,0 1 0,0 0 0,1 1 0,1-1 0,1 2 0,0-1 0,2 1 0,-1 0 0,-2 32 0,11-33-1859,-3-16 1560,0 1-1,0-1 0,0 0 0,0 1 0,0-1 1,-1 1-1,1-1 0,0 0 0,0 0 0,0 0 1,0 0-1,0 1 0,0-1 0,0 0 0,0-1 1,0 1-1,0 0 0,0 0 0,0 0 0,0 0 1,0-1-1,0 1 0,1-1 0,13-8-7622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6.732"/>
    </inkml:context>
    <inkml:brush xml:id="br0">
      <inkml:brushProperty name="width" value="0.025" units="cm"/>
      <inkml:brushProperty name="height" value="0.025" units="cm"/>
    </inkml:brush>
  </inkml:definitions>
  <inkml:trace contextRef="#ctx0" brushRef="#br0">9 0 10218,'0'0'11210,"-8"58"-11754,18-44-2019,3-2-1761,2-1-3331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7.074"/>
    </inkml:context>
    <inkml:brush xml:id="br0">
      <inkml:brushProperty name="width" value="0.025" units="cm"/>
      <inkml:brushProperty name="height" value="0.025" units="cm"/>
    </inkml:brush>
  </inkml:definitions>
  <inkml:trace contextRef="#ctx0" brushRef="#br0">93 212 3107,'0'0'21930,"-10"8"-21038,3-3-703,0 1 1,1 0 0,0 0 0,0 0-1,0 1 1,1 0 0,0 0 0,0 1 0,0-1-1,1 1 1,1 0 0,-1 0 0,1 0-1,1 0 1,-1 1 0,1 0 0,1-1 0,0 1-1,0 9 1,0-17-178,1 1 0,0-1 1,1 0-1,-1 1 0,0-1 0,0 1 0,1-1 0,-1 1 0,0-1 1,1 0-1,0 1 0,-1-1 0,1 0 0,0 0 0,0 1 0,-1-1 1,1 0-1,0 0 0,0 0 0,0 0 0,0 0 0,1 0 0,1 1 1,-1-1 2,1 1 0,0-2 1,0 1-1,-1 0 1,1 0-1,0-1 0,0 0 1,0 1-1,0-1 1,0 0-1,4-1 0,1 0-8,0 0-1,0-1 1,1 0-1,-2-1 0,1 0 1,0 0-1,-1 0 1,8-5-1,1-4-23,0 1 0,0-2 0,-2 0 0,1-1 0,-2-1-1,0 0 1,-1-1 0,0 0 0,-1 0 0,-1-1 0,-1-1 0,-1 0 0,0 0 0,-1-1 0,-1 0 0,0 0 0,-2 0-1,0-1 1,1-27 0,-5 45 14,0 1 0,1 0 1,-1-1-1,0 1 0,0 0 0,-1-1 0,1 1 0,0 0 0,0-1 0,0 1 0,-1 0 0,1 0 0,-1-1 0,1 1 0,-1 0 0,0 0 1,1 0-1,-1 0 0,0 0 0,0-1 0,0 1 0,1 1 0,-1-1 0,0 0 0,0 0 0,-2-1 0,1 2-6,0-1 0,0 1 1,0 0-1,0 0 0,0 0 0,0 0 0,0 1 0,0-1 0,1 0 0,-1 1 1,0-1-1,0 1 0,0 0 0,1-1 0,-4 3 0,-6 4 6,0 0 1,1 0-1,0 1 0,-11 11 0,7-4 255,0 0 0,1 0 0,0 2 0,-12 21-1,23-35-226,0 1-1,0-1 1,0 1-1,0 0 1,0-1-1,1 1 1,0 0 0,0 0-1,0 0 1,0 0-1,0 0 1,1 0-1,0 1 1,0-1-1,0 0 1,0 0-1,1 0 1,-1 0-1,1 0 1,0 0-1,0 0 1,1 0-1,-1 0 1,1-1-1,0 1 1,0 0-1,0-1 1,3 4-1,22 20-426,27 30 607,-35-25-2908,-11 1-3990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7.879"/>
    </inkml:context>
    <inkml:brush xml:id="br0">
      <inkml:brushProperty name="width" value="0.025" units="cm"/>
      <inkml:brushProperty name="height" value="0.025" units="cm"/>
    </inkml:brush>
  </inkml:definitions>
  <inkml:trace contextRef="#ctx0" brushRef="#br0">58 1 10442,'0'0'13671,"-6"13"-13062,-5 13 290,2 1 0,1 1 0,1-1 1,1 1-1,2 0 0,-2 50 0,5-77-877,1 1 1,0-1-1,0 0 0,0 1 0,1-1 1,-1 0-1,0 0 0,0 1 0,1-1 1,-1 0-1,1 0 0,-1 1 1,1-1-1,-1 0 0,1 0 0,0 0 1,-1 0-1,1 0 0,0 0 0,0 0 1,0 0-1,0 0 0,0 0 1,0 0-1,0 0 0,0-1 0,0 1 1,1 0-1,0 0 0,2-1 11,-1 1 0,1-1 0,-1 1 0,1-1-1,0 0 1,-1 0 0,1-1 0,-1 1 0,1-1 0,6-2 0,5-2 19,1-1 0,-1-1 0,26-14 1,-25 10-35,-12 8-18,-1 0 0,1 1 1,-1-1-1,1 1 0,0 0 0,0 0 1,0 0-1,0 1 0,0-1 0,1 1 1,4-1-1,-8 6 6,0 0 1,0 0-1,0-1 1,0 1-1,-1 0 0,0 0 1,0 0-1,0 0 1,-1 5-1,1-4 31,0-1-94,-4 44 421,4-47-415,0 0 1,0 1 0,0-1 0,-1 0 0,1 0 0,0 1-1,-1-1 1,1 0 0,-1 0 0,1 0 0,-1 1-1,0-1 1,0 0 0,1 0 0,-1 0 0,0 0 0,0 0-1,0-1 1,0 1 0,0 0 0,0 0 0,0 0 0,0-1-1,-1 1 1,1-1 0,0 1 0,0-1 0,0 1-1,-1-1 1,-1 0 0,1-10-9834,2 8 8211,0-10-5374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8.434"/>
    </inkml:context>
    <inkml:brush xml:id="br0">
      <inkml:brushProperty name="width" value="0.025" units="cm"/>
      <inkml:brushProperty name="height" value="0.025" units="cm"/>
    </inkml:brush>
  </inkml:definitions>
  <inkml:trace contextRef="#ctx0" brushRef="#br0">47 65 12300,'0'0'16100,"10"6"-15363,0-1-529,0-1 1,0 0-1,0 0 1,0-1-1,1-1 1,17 3-1,-25-5-178,-1 1 1,1-1-1,-1 0 1,1 0-1,-1 0 0,0 0 1,1 0-1,-1 0 0,1-1 1,-1 1-1,0-1 1,1 0-1,-1 0 0,0 0 1,1 0-1,-1 0 0,0 0 1,0 0-1,0-1 1,0 1-1,0-1 0,-1 1 1,1-1-1,0 0 0,-1 0 1,1 0-1,-1 0 1,1 0-1,-1 0 0,0 0 1,0 0-1,0-1 0,0 1 1,-1 0-1,1-1 1,0 1-1,-1 0 0,0-1 1,1 1-1,-1-1 0,0 1 1,-1-3-1,1 3-29,0 1 0,-1 0-1,1 0 1,0 0 0,-1 0 0,0-1-1,1 1 1,-1 0 0,1 0-1,-1 0 1,0 0 0,0 0 0,0 0-1,0 0 1,0 1 0,0-1 0,0 0-1,0 0 1,0 1 0,0-1-1,0 1 1,0-1 0,0 1 0,0-1-1,-1 1 1,1 0 0,0-1 0,0 1-1,-1 0 1,1 0 0,0 0-1,0 0 1,-1 0 0,1 0 0,0 0-1,0 1 1,-2-1 0,-2 1-26,-1-1 0,0 1 0,1 0 1,-1 0-1,1 1 0,0-1 0,-10 5 0,6 1 24,-1 0 0,1 0 0,0 1-1,1 0 1,0 0 0,0 1-1,1 0 1,0 0 0,0 1 0,1 0-1,1 0 1,-1 0 0,2 1 0,-1 0-1,2 0 1,-1 0 0,1 0-1,1 1 1,0-1 0,0 17 0,2-27 6,0 0 1,0 0 0,0 0 0,1 1 0,-1-1-1,0 0 1,1 0 0,-1 0 0,1 0-1,-1 0 1,1 0 0,-1 0 0,1 0-1,0 0 1,-1 0 0,1 0 0,0-1 0,0 1-1,0 0 1,0 0 0,-1-1 0,1 1-1,0-1 1,0 1 0,0-1 0,2 1-1,0 0 10,0 0 0,1 0-1,-1-1 1,1 1-1,-1-1 1,1 0 0,-1 0-1,7-1 1,0-1 16,1 0 0,-1 0 1,0-1-1,-1-1 0,13-5 1,-1-4-84,-1 0 0,0-2 0,-1 0 0,0-1 0,-2-1-1,0-1 1,-1 0 0,0-1 0,-2-1 0,0 0 0,21-43 0,-59 146-807,23-79 859,-4 7 12,1-1 0,1 1-1,0 0 1,0 0 0,1 0-1,0 1 1,1-1 0,1 0-1,1 22 1,-1-32-9,1-1-1,-1 1 1,1 0 0,-1 0-1,1-1 1,-1 1-1,1 0 1,0-1 0,0 1-1,-1 0 1,1-1-1,0 1 1,0-1 0,0 1-1,-1-1 1,1 0-1,0 1 1,0-1 0,0 0-1,0 0 1,0 1-1,0-1 1,0 0-1,0 0 1,0 0 0,0 0-1,-1 0 1,1 0-1,0-1 1,0 1 0,0 0-1,0 0 1,0-1-1,0 1 1,1-1 0,32-14-284,-18 0-1179,0 0 0,-1 0 0,-1-2 0,-1 0 0,0 0 0,-1-1 0,16-33 0,-5 1-4129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8.784"/>
    </inkml:context>
    <inkml:brush xml:id="br0">
      <inkml:brushProperty name="width" value="0.025" units="cm"/>
      <inkml:brushProperty name="height" value="0.025" units="cm"/>
    </inkml:brush>
  </inkml:definitions>
  <inkml:trace contextRef="#ctx0" brushRef="#br0">156 1 13613,'0'0'1660,"-6"12"774,-6 14-1322,0 1 0,2 0 0,1 1 0,2-1 0,0 2 0,-3 44 0,6 87 858,1-189-1848,-1 0 0,-1 0 0,-1 0 0,-2 1 0,-1 0 0,-1 0 0,-19-35 1,25 41 1851,14 13-824,34 10-633,-33 1-630,29 3 91,9 2-1108,-16-5-2725,-31-2 3120,7-1-3437,-7-5-1924,-1-8-5792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0.862"/>
    </inkml:context>
    <inkml:brush xml:id="br0">
      <inkml:brushProperty name="width" value="0.025" units="cm"/>
      <inkml:brushProperty name="height" value="0.025" units="cm"/>
    </inkml:brush>
  </inkml:definitions>
  <inkml:trace contextRef="#ctx0" brushRef="#br0">9 3 7431,'-8'-3'20403,"8"9"-20018,6 0-289,0 3-64,3-1-1249,-2 2-1378,2 1-1729,-1-2-2562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09.144"/>
    </inkml:context>
    <inkml:brush xml:id="br0">
      <inkml:brushProperty name="width" value="0.025" units="cm"/>
      <inkml:brushProperty name="height" value="0.025" units="cm"/>
    </inkml:brush>
  </inkml:definitions>
  <inkml:trace contextRef="#ctx0" brushRef="#br0">0 0 19603,'0'0'6758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11.946"/>
    </inkml:context>
    <inkml:brush xml:id="br0">
      <inkml:brushProperty name="width" value="0.025" units="cm"/>
      <inkml:brushProperty name="height" value="0.025" units="cm"/>
    </inkml:brush>
  </inkml:definitions>
  <inkml:trace contextRef="#ctx0" brushRef="#br0">69 0 14253,'-9'70'9104,"-13"12"-6253,12-49-2026,2 0-1,1 0 0,-5 65 0,12-97-813,0 0-1,0-1 1,0 1 0,0-1-1,0 1 1,1-1 0,-1 1-1,0-1 1,0 0-1,1 1 1,-1-1 0,0 1-1,1-1 1,-1 0 0,0 1-1,1-1 1,-1 1-1,1-1 1,-1 0 0,0 0-1,1 1 1,-1-1-1,1 0 1,-1 0 0,1 0-1,-1 1 1,1-1 0,-1 0-1,1 0 1,-1 0-1,1 0 1,-1 0 0,1 0-1,-1 0 1,1 0 0,0 0-1,-1 0 1,1 0-1,-1 0 1,1-1 0,-1 1-1,1 0 1,-1 0-1,0 0 1,1-1 0,-1 1-1,1 0 1,-1-1 0,1 1-1,-1-1 1,27-14 131,-11 0-221,-1-1 0,-1 0 0,0-1 0,21-35 0,-38 131-530,1-65 624,1-7 28,0 0 0,0 0 0,1 1-1,-1-1 1,2 0 0,-1 0 0,1 0 0,2 10-1,-2-16-28,-1 0 0,1 0 0,0 0 0,0-1 0,0 1-1,0 0 1,0-1 0,0 1 0,0 0 0,0-1 0,0 1-1,0-1 1,0 0 0,0 1 0,1-1 0,-1 0 0,0 0 0,0 0-1,0 1 1,0-1 0,1 0 0,-1-1 0,0 1 0,0 0-1,0 0 1,0 0 0,0-1 0,1 1 0,-1 0 0,1-2-1,34-16 423,-12-6-326,-1 0 0,-1-2 0,-1-1 0,25-42 0,-46 69-112,0 0-1,0-1 1,0 1-1,0 0 1,0 0-1,0 0 1,0 0-1,0 0 1,0 0-1,0 0 1,0-1-1,0 1 1,0 0 0,0 0-1,0 0 1,0 0-1,1 0 1,-1 0-1,0 0 1,0 0-1,0 0 1,0 0-1,0-1 1,0 1-1,0 0 1,0 0 0,1 0-1,-1 0 1,0 0-1,0 0 1,0 0-1,0 0 1,0 0-1,0 0 1,0 0-1,1 0 1,-1 0-1,0 0 1,0 0-1,0 0 1,0 0 0,0 0-1,0 0 1,0 0-1,1 0 1,-1 0-1,0 0 1,0 1-1,0-1 1,0 0-1,0 0 1,0 0-1,0 0 1,0 0 0,0 0-1,1 0 1,-1 0-1,0 0 1,0 0-1,0 1 1,0-1-1,0 0 1,0 0-1,0 0 1,0 0-1,0 0 1,0 0 0,2 15-2,-2 18 138,-5 7-35,-2 48 512,7-88-602,0 1 0,1 0 0,-1-1 1,0 1-1,1 0 0,-1-1 1,0 1-1,1 0 0,-1-1 0,1 1 1,-1-1-1,1 1 0,-1-1 0,1 1 1,-1-1-1,1 1 0,0-1 1,-1 1-1,1-1 0,0 0 0,-1 0 1,1 1-1,0-1 0,-1 0 0,1 0 1,0 0-1,0 1 0,-1-1 1,1 0-1,0 0 0,0 0 0,-1 0 1,1-1-1,0 1 0,0 0 0,-1 0 1,1 0-1,0 0 0,-1-1 1,1 1-1,1-1 0,33-13 178,-14 0-132,35-34 1,-39 32-77,1 2 0,36-25 0,-53 38 17,-1 0 0,1 1 1,0-1-1,0 0 0,0 1 0,0-1 0,-1 1 0,1-1 0,0 1 0,0-1 0,0 1 1,0 0-1,0-1 0,0 1 0,0 0 0,0 0 0,0 0 0,0 0 0,1 0 0,-1 0 1,0 0-1,0 0 0,0 0 0,0 0 0,0 1 0,0-1 0,0 0 0,0 1 1,0-1-1,0 1 0,0-1 0,-1 1 0,1-1 0,0 1 0,0 0 0,0-1 0,-1 1 1,1 0-1,0 0 0,-1-1 0,1 1 0,0 0 0,-1 0 0,1 0 0,-1 0 0,0 0 1,1 0-1,-1 0 0,0 0 0,1 0 0,-1 0 0,0 0 0,0 0 0,0 2 0,1 8 17,-1 0-1,0 1 0,-1-1 0,-2 13 0,2-14-3,-1 4-96,-1 9 460,8-21-401,7-13-454,3-9-3368,-8-5-7039,-7 10-2489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12.270"/>
    </inkml:context>
    <inkml:brush xml:id="br0">
      <inkml:brushProperty name="width" value="0.025" units="cm"/>
      <inkml:brushProperty name="height" value="0.025" units="cm"/>
    </inkml:brush>
  </inkml:definitions>
  <inkml:trace contextRef="#ctx0" brushRef="#br0">1 0 16528,'0'0'12972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12.643"/>
    </inkml:context>
    <inkml:brush xml:id="br0">
      <inkml:brushProperty name="width" value="0.025" units="cm"/>
      <inkml:brushProperty name="height" value="0.025" units="cm"/>
    </inkml:brush>
  </inkml:definitions>
  <inkml:trace contextRef="#ctx0" brushRef="#br0">251 1 15375,'0'0'1804,"-11"0"278,0-1-1482,1 1 1,0 0-1,0 1 0,-1 0 1,1 1-1,0 0 0,0 1 1,0-1-1,1 2 1,-1 0-1,1 0 0,-17 10 1,-32 36 1584,54-46-2084,1 0 0,-1 1-1,1-1 1,-1 1 0,1 0 0,1 0 0,-1 0 0,1 0-1,0 0 1,0 1 0,-2 8 0,4-14-99,0-1 1,1 1-1,-1 0 1,0 0-1,0 0 1,0 0-1,0 0 1,0-1-1,0 1 0,1 0 1,-1 0-1,0 0 1,0 0-1,0 0 1,0 0-1,0 0 1,1 0-1,-1 0 1,0-1-1,0 1 1,0 0-1,1 0 0,-1 0 1,0 0-1,0 0 1,0 0-1,0 0 1,1 0-1,-1 0 1,0 0-1,0 0 1,0 1-1,1-1 1,-1 0-1,0 0 0,0 0 1,0 0-1,0 0 1,1 0-1,-1 0 1,0 0-1,0 0 1,0 1-1,0-1 1,0 0-1,1 0 1,-1 0-1,0 0 1,0 0-1,0 1 0,0-1 1,0 0-1,0 0 1,0 0-1,0 0 1,0 1-1,0-1 1,0 0-1,0 0 1,0 0-1,0 1 1,0-1-1,0 0 0,0 0 1,0 0-1,0 1 1,10-10-136,-7 4-102,1-1 0,-1 0 0,-1 1 0,1-1 0,-1 0 1,0-1-1,0 1 0,-1 0 0,1-7 0,-27 14-12556,12 2 4036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12.985"/>
    </inkml:context>
    <inkml:brush xml:id="br0">
      <inkml:brushProperty name="width" value="0.025" units="cm"/>
      <inkml:brushProperty name="height" value="0.025" units="cm"/>
    </inkml:brush>
  </inkml:definitions>
  <inkml:trace contextRef="#ctx0" brushRef="#br0">1 214 5477,'0'0'14884,"10"-5"-12402,26-14-794,-1-3 1,45-34 0,-41 27-792,78-44 0,-85 64-836,-32 9-59,1 0 0,0 0 0,0 0 0,0 0 0,0 0 0,-1 1 0,1-1 0,0 0 0,0 0 0,0 1 0,-1-1 0,1 1 0,0-1 1,-1 1-1,1-1 0,0 1 0,-1-1 0,1 1 0,-1-1 0,1 1 0,0 1 0,1 1 20,-1 1 0,0 0 0,-1-1 1,1 1-1,-1-1 0,1 1 0,-1 0 0,0-1 0,-1 1 1,1 0-1,0-1 0,-1 1 0,-2 5 0,-3 12 122,-1 0-1,-1-1 1,-20 38-1,-9 20 1194,37-78-1336,0 0 0,0 0-1,0 0 1,0 0 0,0 0-1,-1 0 1,1 0-1,0 0 1,0 0 0,0 0-1,0 0 1,0 1 0,0-1-1,0 0 1,0 0 0,0 0-1,0 0 1,0 0 0,0 0-1,0 0 1,0 1-1,0-1 1,0 0 0,0 0-1,0 0 1,0 0 0,0 0-1,0 0 1,0 0 0,0 1-1,0-1 1,0 0 0,0 0-1,0 0 1,0 0-1,0 0 1,0 0 0,0 0-1,0 1 1,0-1 0,0 0-1,0 0 1,0 0 0,0 0-1,0 0 1,1 0 0,-1 0-1,0 0 1,0 0-1,0 0 1,0 1 0,0-1-1,0 0 1,0 0 0,0 0-1,1 0 1,-1 0 0,0 0-1,0 0 1,0 0 0,0 0-1,0 0 1,0 0-1,1 0 1,-1 0 0,0 0-1,0 0 1,0 0 0,12-8-602,11-14-1795,9-19-6396,-16 19 1126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13.586"/>
    </inkml:context>
    <inkml:brush xml:id="br0">
      <inkml:brushProperty name="width" value="0.025" units="cm"/>
      <inkml:brushProperty name="height" value="0.025" units="cm"/>
    </inkml:brush>
  </inkml:definitions>
  <inkml:trace contextRef="#ctx0" brushRef="#br0">146 200 11819,'0'0'16779,"-13"4"-16737,6-2 31,0 0 0,0 1 0,0 0 0,1 1 0,-1-1 0,1 1-1,0 1 1,0-1 0,0 1 0,0 0 0,1 0 0,0 1 0,0-1-1,1 1 1,-1 1 0,-3 6 0,4-6 110,0 0-1,0 0 1,1 0 0,0 0-1,0 1 1,1-1 0,-1 1-1,0 11 1,3-18-173,0 0 1,0 0-1,0-1 0,1 1 0,-1 0 1,0 0-1,0-1 0,1 1 0,-1 0 1,1 0-1,-1-1 0,1 1 0,-1 0 1,1-1-1,-1 1 0,1-1 0,-1 1 0,1-1 1,0 1-1,-1-1 0,1 1 0,0-1 1,-1 1-1,1-1 0,0 0 0,0 1 1,0-1-1,-1 0 0,1 0 0,0 0 1,0 0-1,0 0 0,-1 0 0,1 0 1,0 0-1,0 0 0,0 0 0,-1 0 1,1 0-1,0 0 0,0-1 0,0 1 0,-1 0 1,1-1-1,1 0 0,40-14 202,-21 1-231,0 0-1,-1-1 0,0-2 0,-2 1 0,0-2 0,21-27 0,-16 16 11,-2-1 0,-2-1-1,29-57 1,-34 44 9,-51 99-277,18-25 322,-47 82 513,61-101-512,0 1 0,0-1-1,1 1 1,1 0-1,0 1 1,0-1 0,2 0-1,-2 15 1,3-25-46,0-1 0,0 1 0,0 0 0,1-1 0,-1 1 0,0 0 0,1-1 0,-1 1 0,1-1 0,0 1 0,-1 0 0,1-1 0,0 1 0,0-1 0,0 0 0,0 1 0,0-1 0,0 0 0,0 0 0,1 1 0,-1-1 0,3 1 0,-1 0 0,0-1 0,0 1 0,0-1 0,1 0 0,-1 0 0,0-1 0,1 1 0,-1-1 0,1 0 0,6 0 0,-3 0 0,0-1 0,0 0 0,0 0 0,0 0 0,0-1 0,0 0 0,0-1 0,0 0 0,-1 0 0,12-7 0,-13 6 0,0-1 0,0 1 0,0-1 0,-1 0 0,1 0 0,-1 0 0,-1-1 0,1 1 0,-1-1 0,0 0 0,0 0 0,-1 0 0,1-1 0,-1 1 0,-1 0 0,1-1 0,-1 0 0,0-11 0,-1 17 0,0 1 0,0-1 0,0 1 0,0-1 0,0 1 0,0-1 0,0 1 0,0-1 0,0 1 0,0-1 0,-1 1 0,1-1 0,0 1 0,0 0 0,-1-1 0,1 1 0,0-1 0,-1 1 0,1 0 0,0-1 0,-1 1 0,1 0 0,0-1 0,-1 1 0,1 0 0,-1 0 0,1-1 0,-1 1 0,1 0 0,0 0 0,-1 0 0,1 0 0,-1 0 0,1 0 0,-1-1 0,1 1 0,-1 0 0,1 0 0,-1 0 0,1 1 0,-1-1 0,1 0 0,-1 0 0,1 0 0,-1 0 0,1 0 0,-1 0 0,1 1 0,-1-1 0,1 0 0,0 0 0,-1 1 0,1-1 0,-1 0 0,1 1 0,0-1 0,-1 0 0,1 1 0,0 0 0,-26 20 0,22-15 0,0 0 0,0 0 0,0 1 0,1-1 0,0 1 0,1 0 0,0 0 0,0 0 0,-2 13 0,3-18 0,1 0 0,0 0 0,0 0 0,1 0 0,-1 1 0,0-1 0,1 0 0,-1 0 0,1 0 0,-1 0 0,1 0 0,0 0 0,0 0 0,0 0 0,0 0 0,0 0 0,1-1 0,-1 1 0,0 0 0,1-1 0,0 1 0,-1-1 0,1 0 0,0 1 0,-1-1 0,1 0 0,0 0 0,0 0 0,0 0 0,0 0 0,0-1 0,0 1 0,0-1 0,0 1 0,4-1 0,5 2 0,0 0 0,0-1 0,0-1 0,0 0 0,0-1 0,1 0 0,-1 0 0,0-1 0,-1-1 0,1 0 0,16-6 0,-23 7 0,-1 1 0,1-1 0,0 0 0,-1-1 0,1 1 0,-1-1 0,0 1 0,0-1 0,0 0 0,0 0 0,0 0 0,-1-1 0,0 1 0,1 0 0,-1-1 0,0 0 0,-1 1 0,1-1 0,-1 0 0,1 0 0,-1 0 0,0 0 0,-1 0 0,1 0 0,-1-1 0,0 1 0,0 0 0,0 0 0,0 0 0,-1 0 0,1 0 0,-1 0 0,0 0 0,-2-4 0,0 1 0,0 1 0,-1 1 0,1-1 0,-1 1 0,0-1 0,-1 1 0,1 0 0,-1 0 0,0 1 0,-1 0 0,1 0 0,-1 0 0,1 0 0,-1 1 0,-12-5 0,-26-19 0,72 24 0,74 8-2111,0 1-3444,-72-6-3339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14.621"/>
    </inkml:context>
    <inkml:brush xml:id="br0">
      <inkml:brushProperty name="width" value="0.025" units="cm"/>
      <inkml:brushProperty name="height" value="0.025" units="cm"/>
    </inkml:brush>
  </inkml:definitions>
  <inkml:trace contextRef="#ctx0" brushRef="#br0">100 1 13485,'0'0'7324,"4"8"-5915,2 7-884,-1 0-1,-1 1 1,0 0-1,-1-1 1,-1 1-1,0 0 1,-1 0-1,-1 0 0,-3 23 1,-25 162 2546,16-137-2114,7-40-639,3-17-224,0 0-1,1 0 0,0 0 0,0 1 0,0-1 0,1 0 0,1 0 0,-1 0 0,3 12 0,11-68-109,-13 34-130,0-1 0,-2 0-1,0 1 1,0-1 0,-1 1-1,-1 0 1,-1-1 0,0 1-1,-1 1 1,0-1 0,-1 1-1,-1 0 1,-1 0 0,0 0-1,0 1 1,-21-23 0,29 36 147,0-1 0,0 1 0,-1 0 0,1 0 0,0 0 0,0-1 0,0 1 0,0 0 0,-1 0 1,1-1-1,0 1 0,0 0 0,0 0 0,0-1 0,0 1 0,0 0 0,0-1 0,0 1 0,0 0 1,0 0-1,0-1 0,0 1 0,0 0 0,0-1 0,0 1 0,0 0 0,0 0 0,0-1 0,0 1 1,0 0-1,0 0 0,1-1 0,-1 1 0,0 0 0,0 0 0,0-1 0,0 1 0,1 0 0,-1 0 1,0 0-1,0-1 0,1 1 0,-1 0 0,0 0 0,0 0 0,0 0 0,1-1 0,22-4 124,41 5 139,-47 0-225,52 3 470,-35-1-2333,0-1-6566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14.950"/>
    </inkml:context>
    <inkml:brush xml:id="br0">
      <inkml:brushProperty name="width" value="0.025" units="cm"/>
      <inkml:brushProperty name="height" value="0.025" units="cm"/>
    </inkml:brush>
  </inkml:definitions>
  <inkml:trace contextRef="#ctx0" brushRef="#br0">8 0 19090,'0'0'4773,"-8"57"-4741,23-38-289,5-9-2593,-1-7-3973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16.756"/>
    </inkml:context>
    <inkml:brush xml:id="br0">
      <inkml:brushProperty name="width" value="0.025" units="cm"/>
      <inkml:brushProperty name="height" value="0.025" units="cm"/>
    </inkml:brush>
  </inkml:definitions>
  <inkml:trace contextRef="#ctx0" brushRef="#br0">183 273 12620,'1'-10'1425,"-1"7"-1334,3-31 4025,-3-53 0,0 86-4024,0 0 0,0 1-1,0-1 1,0 0 0,0 0 0,0 0 0,0 0 0,-1 0-1,1 0 1,0 0 0,-1 0 0,1 1 0,0-1 0,-1 0-1,1 0 1,-1 1 0,1-1 0,-1 0 0,0 0 0,1 1-1,-1-1 1,0 1 0,0-1 0,1 1 0,-1-1-1,0 1 1,0-1 0,-1 0 0,0 1-4,1 0 0,-1 0 0,0 0 1,0 0-1,0 1 0,0-1 0,1 0 0,-1 1 0,0-1 0,0 1 0,1 0 1,-1 0-1,-2 1 0,-3 2 54,0 1 1,0 0-1,0 0 0,0 1 1,-5 7-1,-4 5 247,1 2 0,-24 41 0,35-53-327,0 0 0,0 0 0,1 0 0,0 0 0,0 1 0,1 0 0,0-1 0,0 1 0,1 0 0,0 0 0,1 11 0,1-19-61,-1 0 0,0 0 0,1 0 0,-1 0 0,1-1 0,0 1 0,-1 0-1,1 0 1,0-1 0,-1 1 0,1 0 0,0-1 0,0 1 0,0-1 0,-1 1 0,1-1 0,0 0 0,0 1 0,0-1-1,0 0 1,0 1 0,0-1 0,0 0 0,0 0 0,0 0 0,0 0 0,0 0 0,0 0 0,-1 0 0,1 0 0,0 0 0,0-1-1,1 1 1,36-9 123,-25 3-92,0-1 0,-1 0 0,1-1 0,-2 0 0,1-1 0,-1-1 0,0 0 0,-1 0 0,14-19 0,-7 8-1,-2-2 0,0 0 0,-1 0 0,12-32 0,-2-9 58,-22 59-72,0-1 0,-1 1-1,0-1 1,0 1 0,-1-1-1,0 1 1,1-1 0,-2 0 0,0-8-1,0 14-13,0 0-1,0 0 0,0 1 0,0-1 1,0 0-1,0 1 0,0-1 1,0 1-1,0-1 0,0 1 0,0-1 1,0 1-1,1-1 0,-1 1 1,0 0-1,0 0 0,1-1 0,-1 1 1,1 0-1,-2 2 0,-9 13 30,1 2 0,1-1-1,0 1 1,-9 31 0,-19 81 50,32-107 10,1 1 0,1-1 0,-1 48 0,4-69-86,0-1-1,0 1 1,0-1-1,0 1 1,0 0 0,0-1-1,0 1 1,0 0-1,1-1 1,-1 1 0,1-1-1,-1 1 1,1-1-1,-1 1 1,1-1 0,0 1-1,0-1 1,0 0-1,0 1 1,0-1 0,0 0-1,0 0 1,0 0-1,0 0 1,1 0 0,-1 0-1,0 0 1,1 0 0,-1 0-1,1-1 1,-1 1-1,1 0 1,-1-1 0,1 1-1,-1-1 1,1 0-1,0 0 1,-1 1 0,1-1-1,-1 0 1,1 0-1,0 0 1,-1-1 0,1 1-1,0 0 1,-1-1-1,1 1 1,-1-1 0,1 1-1,-1-1 1,1 0 0,1-1-1,5-1 24,1-1-1,-1-1 1,0 1 0,0-1-1,0-1 1,-1 0 0,0 0-1,7-7 1,-2 0-12,-1-1-1,0-1 0,-1 0 1,-1 0-1,0-1 1,-1 0-1,-1 0 1,0-1-1,-1 0 1,-1 0-1,4-27 1,-10 31-29,-2 11-20,-2 7-69,-7 13 171,1 0-1,1 1 1,1 0-1,0 1 0,2 0 1,-9 32-1,14-45 28,0-1 0,1 0 0,-1 1 0,1-1 0,1 1-1,-1 6 1,1-12-87,0 0-1,1 0 1,-1 0 0,0 0-1,0 0 1,1 0-1,-1 0 1,1 0 0,-1 0-1,1 0 1,-1 0-1,1 0 1,0 0-1,-1 0 1,1-1 0,0 1-1,0 0 1,-1 0-1,1-1 1,0 1 0,0 0-1,0-1 1,0 1-1,0-1 1,0 0-1,0 1 1,0-1 0,0 0-1,0 1 1,0-1-1,0 0 1,0 0 0,0 0-1,1 0 1,-1 0-1,0 0 1,0 0 0,0 0-1,0-1 1,0 1-1,0 0 1,0-1-1,1 1 1,6-2-10,-1 0 0,0-1 0,1 0 0,-1 0 0,0 0 0,0-1 0,-1 0 0,1 0 0,-1 0 0,0-1 0,9-9 0,6-8 0,30-41 0,-4 4 0,-52 108-379,-9-7 433,9-32-24,1 1-1,0 0 1,1 0-1,0 0 1,0 0-1,1 1 1,1-1-1,0 0 1,0 1-1,3 17 1,0-28-30,0 0 0,0 0 0,0-1 0,0 1 0,0-1 0,1 1 0,-1-1 0,0 0 0,0 0 0,1 0 0,-1 0 0,0 0 0,1 0 0,-1-1 0,4 0 0,12-7 0,1 0 0,-2-1 0,1 0 0,-1-2 0,31-24 0,-31 22 0,-14 11 0,-1 0 0,1 0 0,-1 1 0,0-2 0,0 1 0,0 0 0,0 0 0,0-1 0,-1 1 0,1-1 0,-1 1 0,1-1 0,-1 0 0,0 1 0,0-1 0,0 0 0,-1 0 0,1 0 0,-1 0 0,1 0 0,-1 0 0,0 0 0,0 0 0,0 1 0,-1-1 0,1 0 0,-1 0 0,1 0 0,-3-5 0,1 3 0,-1-1 0,1 1 0,-1 0 0,0 0 0,-1 1 0,1-1 0,-1 1 0,0 0 0,0 0 0,0 0 0,-1 0 0,0 1 0,1 0 0,-10-5 0,18 15 33,12 7-392,-7-10-877,0-1 0,0 0 0,0-1 0,1 0 0,-1 0 0,1-1 0,-1 0 0,1 0 0,0-1 0,12-2-1,5 0-5371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17.236"/>
    </inkml:context>
    <inkml:brush xml:id="br0">
      <inkml:brushProperty name="width" value="0.025" units="cm"/>
      <inkml:brushProperty name="height" value="0.025" units="cm"/>
    </inkml:brush>
  </inkml:definitions>
  <inkml:trace contextRef="#ctx0" brushRef="#br0">202 220 17392,'0'0'4143,"-12"1"-2152,2 0-1759,0 0-1,0 1 1,0 0-1,0 1 1,0 0-1,1 1 0,-1 0 1,1 0-1,0 1 1,0 0-1,1 1 1,0 0-1,-14 12 1,18-15-80,0 1-1,1-1 1,-1 1 0,1-1 0,0 1 0,0 0 0,0 1-1,0-1 1,0 0 0,1 1 0,0 0 0,0-1 0,0 1 0,1 0-1,0 0 1,0 0 0,-1 7 0,3-10-137,0-1-1,0 0 1,0 0 0,0 0 0,0 0-1,0-1 1,0 1 0,0 0 0,0 0-1,1-1 1,-1 1 0,0 0 0,1-1-1,-1 0 1,0 1 0,1-1-1,-1 0 1,0 1 0,1-1 0,-1 0-1,1 0 1,-1 0 0,0 0 0,1-1-1,-1 1 1,1 0 0,-1 0 0,2-1-1,45-9 242,-33 2-230,0 0 0,-1 0 0,0-2-1,0 0 1,-1 0 0,0-1 0,22-26 0,-1-3-4,35-54 0,-63 86-34,1-1-1,-1 0 0,-1 0 1,0 0-1,0-1 0,-1 0 1,0 0-1,0 0 1,-1 0-1,2-19 0,-4 29 6,-1-1 0,0 1 0,-1-1 0,1 1 0,0-1 0,0 1 0,0-1-1,0 1 1,0-1 0,0 1 0,0-1 0,-1 1 0,1 0 0,0-1 0,0 1 0,-1-1 0,1 1-1,0 0 1,-1-1 0,1 1 0,0 0 0,-1-1 0,1 1 0,-1 0 0,1 0 0,0-1-1,-1 1 1,1 0 0,-1 0 0,1 0 0,-1-1 0,1 1 0,-1 0 0,-22 3-138,-20 17 3,24-5 142,1 1-1,-26 29 1,39-40 38,1 0 0,0 1 1,0 0-1,0 0 0,1 0 0,-1 0 0,1 0 1,1 1-1,-1-1 0,1 1 0,1 0 0,-1 0 0,0 12 1,2-18-36,1 0 1,-1 1-1,1-1 0,-1 0 1,1 1-1,0-1 1,-1 0-1,1 0 0,0 1 1,0-1-1,0 0 1,0 0-1,0 0 0,0 0 1,1 0-1,-1-1 1,0 1-1,0 0 1,1 0-1,-1-1 0,0 1 1,1-1-1,-1 1 1,0-1-1,1 0 0,-1 1 1,1-1-1,-1 0 1,1 0-1,-1 0 1,3 0-1,59 0-39,-45-1-27,9 1-80,-17-1 105,0 0 0,0 1 0,0 1 0,1 0 0,17 4 0,-26-4 41,1-1-1,-1 1 1,0 0 0,0 1 0,0-1-1,0 0 1,0 1 0,0-1 0,0 1 0,0-1-1,0 1 1,-1 0 0,1 0 0,-1 0-1,1 0 1,-1 0 0,0 0 0,0 0 0,0 0-1,0 1 1,0-1 0,0 0 0,-1 1-1,1-1 1,-1 0 0,0 1 0,1-1 0,-1 1-1,-1 2 1,1-4-50,-2 51 643,-6-26-1671,-9-9-4191,6-14-2982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1.204"/>
    </inkml:context>
    <inkml:brush xml:id="br0">
      <inkml:brushProperty name="width" value="0.025" units="cm"/>
      <inkml:brushProperty name="height" value="0.025" units="cm"/>
    </inkml:brush>
  </inkml:definitions>
  <inkml:trace contextRef="#ctx0" brushRef="#br0">51 13 10474,'0'0'15545,"-1"-8"-14747,1 8-799,0-1 1,0 1-1,0 0 1,0 0-1,0 0 0,0 0 1,0 0-1,0 0 1,0-1-1,0 1 1,0 0-1,0 0 0,0 0 1,0 0-1,0 0 1,0 0-1,0-1 1,0 1-1,0 0 0,0 0 1,0 0-1,0 0 1,-1 0-1,1 0 1,0 0-1,0-1 0,0 1 1,0 0-1,0 0 1,0 0-1,0 0 1,0 0-1,0 0 0,-1 0 1,1 0-1,0 0 1,0 0-1,0 0 1,0 0-1,0-1 0,0 1 1,0 0-1,-1 0 1,1 0-1,0 0 1,0 0-1,0 0 0,0 0 1,0 0-1,0 0 1,-1 0-1,1 1 1,0-1-1,0 0 0,0 0 1,0 0-1,0 0 1,0 0-1,-1 0 0,1 0 1,0 0-1,0 0 1,0 0-1,0 0 1,0 0-1,0 0 0,0 1 1,0-1-1,-6 8 202,0 1 0,2-1 0,-1 1-1,1 1 1,0-1 0,1 0-1,0 1 1,0 0 0,1 0 0,0-1-1,1 1 1,0 1 0,1-1-1,1 12 1,-1-20-176,0-1-1,0 1 0,1-1 1,-1 1-1,1-1 0,-1 1 1,1-1-1,0 0 0,-1 1 1,1-1-1,0 0 0,0 0 1,0 0-1,0 1 0,0-1 1,0 0-1,0 0 1,0-1-1,1 1 0,-1 0 1,0 0-1,0 0 0,3 0 1,-1 0-104,0 0 0,0 0 0,1-1 0,-1 0 0,1 1 0,-1-1 0,0 0 0,1 0 0,-1-1 0,4 0 0,1-1-899,0 0 0,0 0 0,0-1 0,0 0 0,0 0-1,-1-1 1,14-8 0,0-8-4152,-2-2-1650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19.664"/>
    </inkml:context>
    <inkml:brush xml:id="br0">
      <inkml:brushProperty name="width" value="0.025" units="cm"/>
      <inkml:brushProperty name="height" value="0.025" units="cm"/>
    </inkml:brush>
  </inkml:definitions>
  <inkml:trace contextRef="#ctx0" brushRef="#br0">147 259 14510,'0'0'8466,"-2"-8"-7329,2 5-1078,-1 0 0,1 1 0,-1-1-1,0 1 1,0-1 0,0 1-1,0-1 1,-1 1 0,1-1-1,-1 1 1,1 0 0,-4-4 0,4 5-47,-1 1 1,1-1-1,-1 0 1,1 1-1,-1-1 1,1 1-1,-1-1 1,1 1-1,-1 0 1,1 0-1,-1 0 1,1 0-1,-1 0 1,0 0-1,1 0 1,-1 0-1,1 0 1,-1 1-1,1-1 1,-1 1 0,1-1-1,-1 1 1,1 0-1,-1-1 1,1 1-1,0 0 1,-1 0-1,1 0 1,0 0-1,0 0 1,-2 2-1,-5 5 128,1 0 0,0 0 0,0 0 0,1 1 0,0 0 0,0 0 0,1 1 0,0 0 0,1 0 0,0 0 0,0 0 0,1 1 0,1-1 0,0 1 0,0 0 0,1-1 0,0 16 0,1-25-137,0 0 0,0 0 0,0 0 0,0 1-1,1-1 1,-1 0 0,0 0 0,0 0 0,1 0 0,-1 0 0,1 1 0,-1-1 0,1 0-1,0 0 1,-1 0 0,1 0 0,0-1 0,0 1 0,-1 0 0,1 0 0,0 0 0,0 0-1,0-1 1,0 1 0,1 0 0,1 0 2,-1 0-1,1 0 1,0-1 0,0 1 0,-1-1-1,1 0 1,0 0 0,0 0-1,-1 0 1,6-1 0,2 0 27,0-2 0,0 1 1,-1-2-1,1 1 0,13-8 0,4-5-36,0-1 1,-1-1-1,0-1 0,-2-2 0,-1-1 0,25-28 0,-36 37-3,0-2 0,-1 0-1,-1 0 1,0-1 0,-1 0-1,-1 0 1,0-1-1,-2 0 1,0-1 0,0 1-1,-2-1 1,3-20-1,-7 38 34,0-1 0,1 0-1,-1 0 1,0 0-1,0 1 1,0-1-1,0 0 1,0 0 0,0 0-1,0 1 1,0-1-1,0 0 1,0 0-1,0 0 1,0 1-1,-1-1 1,1 0 0,0 0-1,-1 1 1,1-1-1,-1 0 1,1 1-1,0-1 1,-1 0-1,0 1 1,1-1 0,-1 0-1,-16 10 278,-14 32-24,19-19-21,1-1 0,1 2 1,1-1-1,1 1 1,1 1-1,0-1 0,2 1 1,2 0-1,-3 47 0,6-70-252,0 1 0,0-1-1,0 0 1,1 1-1,-1-1 1,0 1 0,1-1-1,-1 0 1,1 0-1,-1 1 1,1-1-1,0 0 1,0 0 0,-1 1-1,1-1 1,0 0-1,0 0 1,0 0-1,0 0 1,0 0 0,0 0-1,0-1 1,1 1-1,-1 0 1,0 0-1,2 0 1,0 0-70,1 0-1,0-1 1,-1 1-1,1-1 1,0 1 0,0-1-1,-1 0 1,1-1-1,0 1 1,3-1 0,4-2-816,0 1 0,-1-1 1,1-1-1,-1 0 0,0-1 0,12-7 1,14-15-5079,-2-4-2546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0.209"/>
    </inkml:context>
    <inkml:brush xml:id="br0">
      <inkml:brushProperty name="width" value="0.025" units="cm"/>
      <inkml:brushProperty name="height" value="0.025" units="cm"/>
    </inkml:brush>
  </inkml:definitions>
  <inkml:trace contextRef="#ctx0" brushRef="#br0">187 0 13004,'-10'6'5323,"4"-3"-5005,-21 12 1736,1 1 0,-25 20 0,46-33-1835,0 1 0,0 0 1,0 0-1,0 1 0,1-1 0,0 1 0,0 0 0,0 0 1,0 1-1,1-1 0,0 1 0,0-1 0,1 1 1,-1 0-1,1 0 0,0 0 0,1 1 0,-1 6 0,2-12-216,0 0-1,1 0 1,0 1-1,-1-1 0,1 0 1,-1 0-1,1 0 0,0 0 1,0 0-1,0 0 1,0 0-1,-1 0 0,1-1 1,0 1-1,0 0 0,1 0 1,-1-1-1,0 1 1,0-1-1,0 1 0,0-1 1,1 1-1,-1-1 1,0 0-1,0 0 0,0 0 1,1 1-1,-1-1 0,0 0 1,1 0-1,-1-1 1,0 1-1,2 0 0,48-8 115,-40 4-170,-1 0 1,0-1-1,0 0 1,-1-1-1,0 0 0,0-1 1,0 0-1,-1 0 1,1-1-1,-2 0 1,1 0-1,-1 0 0,-1-1 1,0-1-1,0 1 1,0-1-1,-1 0 0,-1 0 1,6-17-1,-13 25 136,-5 9-40,-7 11 55,-9 15 155,12-20 41,2 0 0,0 1 0,0 1 0,2 0 0,-1 0 0,2 1 0,-7 20 1,14-36-288,-1 1 1,1-1 0,0 0 0,0 1-1,0-1 1,0 1 0,0-1-1,0 1 1,0-1 0,0 1 0,1-1-1,-1 0 1,0 1 0,0-1-1,0 1 1,0-1 0,1 1 0,-1-1-1,0 0 1,0 1 0,1-1 0,-1 0-1,0 1 1,0-1 0,1 0-1,-1 1 1,1-1 0,-1 0 0,0 0-1,1 1 1,-1-1 0,0 0-1,1 0 1,-1 0 0,1 0 0,-1 0-1,1 1 1,-1-1 0,1 0 0,-1 0-1,0 0 1,1 0 0,-1 0-1,1 0 1,0-1 0,24-2 96,-25 3-99,23-6-72,-1-1 0,0-2 0,39-21 0,-45 22-59,-1-1 1,1 2-1,0 0 1,1 1-1,0 1 0,0 0 1,0 1-1,30-3 0,-46 8 147,0-1-1,-1 1 1,1 0 0,0 0-1,-1-1 1,1 1-1,0 0 1,-1 0-1,1 0 1,-1 0-1,1 0 1,-1 0 0,0 0-1,1 0 1,-1 0-1,0 0 1,0 0-1,1 0 1,-1 0-1,0 0 1,0 0 0,0 0-1,0 0 1,-1 0-1,1 0 1,0 0-1,0 0 1,0 0-1,-2 2 1,2-3 13,0 1-1,0 0 1,0 0 0,0 0-1,0 0 1,0 0 0,-1-1 0,1 1-1,0 0 1,0 0 0,-1 0-1,1-1 1,-1 1 0,1 0 0,-1 0-1,1-1 1,-1 1 0,1 0-1,-1-1 1,0 1 0,1-1-1,-1 1 1,0-1 0,0 1 0,1-1-1,-1 1 1,0-1 0,0 0-1,0 1 1,1-1 0,-1 0 0,0 0-1,0 0 1,0 0 0,0 0-1,0 1 1,1-2 0,-1 1-1,0 0 1,0 0 0,0 0 0,-1-1-1,0-2 0,1 0-1,0 0 1,0-1-1,0 1 0,1-1 1,-1 1-1,1-1 1,0 1-1,0-1 1,0 1-1,1-5 0,-1 3-47,0-4 748,0-14-1448,6-3-5299,-5 25 5634,1 0 1,-1 0 0,0 0-1,1 0 1,-1 0 0,0 1-1,1-1 1,-1 0 0,1 0-1,-1 1 1,1-1 0,-1 1 0,1 0-1,-1-1 1,1 1 0,0 0-1,-1 0 1,1 0 0,0 0-1,-1 0 1,1 0 0,-1 1-1,1-1 1,-1 0 0,1 1-1,0-1 1,-1 1 0,1 0-1,-1-1 1,2 2 0,12 3-969,54 13-3401,-34-14 537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0.830"/>
    </inkml:context>
    <inkml:brush xml:id="br0">
      <inkml:brushProperty name="width" value="0.025" units="cm"/>
      <inkml:brushProperty name="height" value="0.025" units="cm"/>
    </inkml:brush>
  </inkml:definitions>
  <inkml:trace contextRef="#ctx0" brushRef="#br0">113 94 2851,'0'0'9838,"5"-9"-5914,-1 2-2983,0-1 1,-1 0-1,1 1 1,2-14-1,-6 20-765,0 0-1,1 0 1,-1 0-1,0 0 1,0 0 0,0-1-1,0 1 1,0 0-1,0 0 1,0 0-1,0 0 1,-1 0-1,1 0 1,0 0 0,-1 0-1,1 0 1,0 0-1,-1 0 1,0 0-1,1 0 1,-2-1-1,0 1-83,1 0-1,-1 1 0,1-1 0,-1 1 0,0-1 1,1 1-1,-1 0 0,0 0 0,1 0 0,-1 0 1,0 0-1,1 0 0,-1 0 0,0 1 0,1-1 1,-1 0-1,0 1 0,1 0 0,-1-1 0,-1 2 1,-3 1-13,1 0 1,0 1 0,-1 0 0,2 0-1,-1 0 1,0 0 0,1 1 0,0-1-1,0 1 1,0 0 0,1 0 0,-6 11 0,3-6 218,1 1 0,1-1 0,0 1 0,0-1 0,1 1 0,-3 15 0,6-24-282,-1 0 0,1-1 0,0 1 0,0 0 0,0-1 0,0 1 0,0 0 0,0 0 0,0-1 0,1 1 0,-1 0 0,1-1 0,-1 1 0,1 0 0,-1-1 0,1 1 0,0-1 0,0 1 0,0-1 0,0 0 0,0 1 0,0-1 0,0 0 0,1 1 0,-1-1 0,0 0 0,1 0 0,-1 0 0,1 0 0,-1-1 0,1 1 1,-1 0-1,1-1 0,-1 1 0,1-1 0,0 1 0,-1-1 0,1 0 0,0 1 0,0-1 0,-1 0 0,1 0 0,0 0 0,-1-1 0,1 1 0,0 0 0,2-1 0,5-1-36,0 1 1,-1-2-1,1 1 0,0-1 1,-1 0-1,0-1 0,1 0 1,8-6-1,3-4-123,-1-1-1,0-1 1,-1-1-1,-1 0 1,0-2-1,-2 1 1,25-39-1,-65 101 204,17-32 188,0-1-1,1 2 1,0-1-1,1 1 1,1 0 0,0 0-1,1 1 1,0 0 0,-2 19-1,6-32-239,0-1-1,0 1 1,0 0-1,0-1 1,1 1 0,-1-1-1,0 1 1,0-1-1,1 1 1,-1-1 0,0 1-1,1-1 1,-1 1-1,1-1 1,-1 1 0,1-1-1,-1 1 1,1-1-1,-1 0 1,1 1 0,-1-1-1,1 0 1,-1 0-1,1 1 1,-1-1 0,1 0-1,0 0 1,-1 0-1,1 0 1,0 0-1,-1 0 1,1 1 0,-1-2-1,1 1 1,0 0-1,-1 0 1,1 0 0,-1 0-1,1 0 1,0 0-1,-1-1 1,1 1 0,-1 0-1,1 0 1,-1-1-1,2 0 1,29-14 174,-8-6-496,0-1-1,-2-1 1,0-1-1,-2-1 1,30-48-1,-45 66 147,-32 76 51,19-51 245,4-10 51,1 0-1,0 0 0,1 0 0,0 0 0,0 1 0,1-1 0,0 1 0,0 0 0,1-1 0,-1 13 0,3-20-176,-1 0 1,1-1 0,0 1-1,-1 0 1,1-1-1,0 1 1,-1-1-1,1 1 1,0 0-1,0-1 1,0 0 0,0 1-1,-1-1 1,1 1-1,0-1 1,0 0-1,0 0 1,0 0 0,0 1-1,0-1 1,0 0-1,0 0 1,0 0-1,0 0 1,0-1-1,0 1 1,-1 0 0,1 0-1,0 0 1,0-1-1,0 1 1,0-1-1,0 1 1,0 0-1,1-2 1,34-14 17,-7-5-88,-1-1 0,26-26 0,17-14-123,-79 90-306,-21 37-207,23-17-3903,6-48 4383,0 1 0,0 0 0,1-1 0,-1 1 0,0-1 0,0 1 0,0 0 0,1-1 0,-1 1 0,0-1 0,1 1 0,-1-1 0,1 1 0,-1-1 0,0 1 0,1-1 0,-1 1 0,1-1 0,-1 0 0,1 1 0,-1-1 0,1 0 0,-1 1 0,1-1 0,0 0 0,-1 0 0,1 0 0,-1 1 0,1-1 0,0 0 0,-1 0 0,1 0 0,0 0 0,0 0 0,25-2-7498,-1-5-2223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1.172"/>
    </inkml:context>
    <inkml:brush xml:id="br0">
      <inkml:brushProperty name="width" value="0.025" units="cm"/>
      <inkml:brushProperty name="height" value="0.025" units="cm"/>
    </inkml:brush>
  </inkml:definitions>
  <inkml:trace contextRef="#ctx0" brushRef="#br0">118 0 6278,'0'0'13170,"-9"5"-11558,-2 2-922,1-1 1,-1 2-1,-15 14 1,23-19-460,0 0 0,-1 0 1,1 1-1,1-1 0,-1 1 1,0 0-1,1 0 0,0 0 1,0 0-1,0 0 0,0 1 1,1-1-1,-1 0 0,1 1 1,0-1-1,0 6 0,2-9-239,-1 0-1,1 0 0,-1 0 0,1 0 1,0 0-1,-1 0 0,1 0 0,0 0 1,0 0-1,0 0 0,0 0 0,0-1 1,0 1-1,0 0 0,0-1 0,0 1 1,0-1-1,1 1 0,-1-1 1,0 1-1,0-1 0,0 0 0,1 0 1,-1 1-1,0-1 0,0 0 0,3 0 1,48 3-2035,-35-3 999,-10 1 932,-1 0 0,0 1-1,1-1 1,-1 1 0,0 0 0,0 1-1,0-1 1,9 6 0,-14-7 217,0 0 0,-1-1-1,1 1 1,0 0 0,0-1 0,0 1 0,-1 0 0,1 0 0,0 0 0,-1-1-1,1 1 1,-1 0 0,1 0 0,-1 0 0,1 0 0,-1 0 0,0 0-1,1 0 1,-1 0 0,0 0 0,0 3 0,0-3 64,-1 1 0,1-1 0,-1 1 0,0-1-1,0 1 1,0-1 0,0 1 0,0-1 0,0 0 0,0 1 0,0-1 0,0 0-1,-1 0 1,1 0 0,0 0 0,-1 0 0,1 0 0,-4 1 0,-13 8 252,0 0 0,-33 11-1,43-19-1064,0 1-1,-1-1 1,1-1-1,-1 0 0,-9 1 1,-1-2-5661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1.997"/>
    </inkml:context>
    <inkml:brush xml:id="br0">
      <inkml:brushProperty name="width" value="0.025" units="cm"/>
      <inkml:brushProperty name="height" value="0.025" units="cm"/>
    </inkml:brush>
  </inkml:definitions>
  <inkml:trace contextRef="#ctx0" brushRef="#br0">52 48 17969,'0'0'6983,"-6"12"-5430,-2 7-1130,0 1 1,1-1-1,1 1 0,1 0 0,1 1 1,-3 40-1,7 16 303,0-77-714,1 1 0,-1-1-1,0 1 1,0 0 0,0-1 0,0 1 0,1-1 0,-1 1 0,0-1-1,1 1 1,-1 0 0,0-1 0,1 1 0,-1-1 0,0 0 0,1 1-1,-1-1 1,1 1 0,-1-1 0,1 0 0,-1 1 0,1-1 0,-1 0-1,1 0 1,0 1 0,-1-1 0,1 0 0,-1 0 0,1 0 0,0 0-1,-1 0 1,1 1 0,-1-1 0,1 0 0,0-1 0,-1 1 0,1 0-1,0 0 1,-1 0 0,1 0 0,-1 0 0,1-1 0,-1 1 0,1 0-1,0 0 1,0-1 0,25-18 504,-17 6-500,-1 0 1,1-1-1,-2 0 1,0 0-1,-1 0 0,0-1 1,-2 0-1,1-1 0,-2 1 1,0-1-1,-1 0 1,0 1-1,-2-33 0,-2 39-292,-4 13 61,-4 18 82,9-19 124,1 1-1,-1 0 1,1 0 0,0-1 0,0 1-1,1 0 1,-1 0 0,1-1-1,-1 1 1,1 0 0,1-1 0,-1 1-1,0 0 1,1-1 0,3 7 0,-2-8 22,-1 0 1,1 1 0,0-2-1,-1 1 1,1 0 0,0 0 0,0-1-1,0 1 1,0-1 0,0 0-1,1 0 1,-1 0 0,0-1-1,0 1 1,1-1 0,-1 0 0,0 0-1,6 0 1,5-1 23,-1 0 0,1-1-1,-1-1 1,0 0 0,0 0 0,0-1 0,0-1 0,-1 0-1,1-1 1,-1-1 0,-1 0 0,1 0 0,-1-1 0,-1 0 0,1-1-1,-1 0 1,-1-1 0,0 0 0,9-13 0,-17 22-33,0 0 1,0-1-1,0 1 1,0-1 0,0 1-1,-1-1 1,1 1 0,-1-1-1,1 0 1,-1 1-1,1-1 1,-1 1 0,0-1-1,0 0 1,0 0-1,0 1 1,0-1 0,0 0-1,0 1 1,-1-3-1,0 3-6,1 1 0,-1-1 0,0 0 0,0 1 0,1-1 0,-1 1 0,0-1 0,0 1-1,0-1 1,0 1 0,0 0 0,0-1 0,0 1 0,0 0 0,0 0 0,0 0 0,0 0-1,0 0 1,0 0 0,0 0 0,0 0 0,0 0 0,0 0 0,-1 1 0,-4 0-13,0 1 1,0-1-1,0 1 1,0 1-1,0-1 0,1 1 1,-1 0-1,1 0 1,-7 6-1,-4 6 129,1 1 0,1 0 0,1 1 0,-17 27 0,24-34-61,0 0-1,1 0 1,1 0-1,-1 1 1,2 0-1,-1 0 1,2 0-1,-1 0 1,2 1-1,-1 11 1,2-21-55,0-1 1,0 1-1,0-1 1,0 1-1,0-1 1,1 1-1,-1-1 1,1 0-1,-1 1 1,1-1-1,-1 0 1,1 1-1,0-1 1,0 0-1,0 0 1,0 1-1,0-1 1,0 0-1,0 0 1,0 0-1,0 0 1,2 1-1,1 0-12,-1-1 0,0 1-1,1-1 1,0 0 0,-1 0 0,1 0-1,-1-1 1,1 1 0,4-1 0,4 0-127,0 0 1,0-1-1,0-1 1,-1 0 0,14-4-1,37-21-4575,-51 21 2209,-1-1 0,0-1 0,14-12 0,-2-3-6552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2.601"/>
    </inkml:context>
    <inkml:brush xml:id="br0">
      <inkml:brushProperty name="width" value="0.025" units="cm"/>
      <inkml:brushProperty name="height" value="0.025" units="cm"/>
    </inkml:brush>
  </inkml:definitions>
  <inkml:trace contextRef="#ctx0" brushRef="#br0">205 57 13805,'0'0'6694,"1"-8"-3015,2-27-653,-3 34-2931,0 0-1,-1 0 0,1 1 1,0-1-1,-1 0 0,1 1 1,-1-1-1,1 0 0,-1 1 1,1-1-1,-1 1 0,1-1 1,-1 1-1,0-1 0,1 1 1,-1-1-1,0 1 0,0-1 1,1 1-1,-1 0 0,0 0 1,0-1-1,1 1 0,-1 0 1,0 0-1,0 0 0,0 0 1,1 0-1,-1 0 0,0 0 1,0 0-1,0 0 0,0 0 1,1 0-1,-2 1 0,-29 6 455,18-1-471,1 1 1,-1 0-1,1 1 0,0 1 0,1-1 0,0 2 0,1 0 0,0 0 0,0 1 0,1 0 0,0 1 0,-7 12 0,16-23-76,-1-1 0,1 1 0,-1 0 0,0 0 0,1 0 0,0-1 0,-1 1 0,1 0 0,0 0 0,-1 0 0,1 0 0,0 0 1,0 0-1,0 0 0,0 0 0,-1 0 0,2 0 0,-1 0 0,0-1 0,0 1 0,0 0 0,0 0 0,0 0 0,1 0 0,-1 0 0,1 0 0,-1 0 0,0 0 1,1-1-1,-1 1 0,1 0 0,0 0 0,-1-1 0,1 1 0,0 0 0,-1-1 0,1 1 0,0 0 0,0-1 0,-1 1 0,1-1 0,0 1 0,0-1 0,0 0 0,0 1 1,0-1-1,0 0 0,0 0 0,-1 0 0,3 1 0,7 0-75,1 0 1,-1-1-1,0 0 1,12-2-1,-3 1-369,-4 0 137,0 0 161,-1 1-1,1 0 1,0 1-1,20 4 1,-33-5 143,0 1 0,-1-1 1,1 1-1,0-1 0,0 1 1,-1 0-1,1 0 0,0 0 1,-1 0-1,1 0 0,-1 0 1,0 0-1,1 0 0,-1 1 1,0-1-1,1 1 0,1 2 1,-3-2 9,1 0 0,-1 0 1,0 0-1,0 0 1,0 0-1,0 0 1,0 0-1,0 0 0,0 0 1,-1-1-1,1 1 1,-1 0-1,1 0 0,-1 0 1,0 0-1,0 0 1,1-1-1,-1 1 0,-1 0 1,1-1-1,-1 2 1,-9 9 154,0-1 0,0-1 0,-1 0 1,0-1-1,-1 0 0,0-1 0,0 0 1,-1-1-1,0 0 0,0-1 0,-1-1 1,-20 5-1,33-10-202,1 1 1,0-1-1,-1 1 1,1-1-1,0 0 1,-1 0-1,1 0 1,-1 0-1,1 0 1,0 0-1,-1 0 1,1 0-1,-1 0 0,1-1 1,0 1-1,-1 0 1,1-1-1,0 1 1,-2-2-1,2 1-35,1 1 0,0-1 0,0 0 0,-1 1 0,1-1 0,0 0 0,0 0-1,0 1 1,0-1 0,0 0 0,0 1 0,0-1 0,0 0 0,0 0 0,0 1 0,1-1-1,-1 0 1,0 0 0,0 1 0,1-1 0,-1 0 0,0 1 0,1-1 0,0-1 0,4-5-795,0-1 0,1 1-1,0 1 1,9-10 0,98-79-13972,-72 60 5498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3.179"/>
    </inkml:context>
    <inkml:brush xml:id="br0">
      <inkml:brushProperty name="width" value="0.025" units="cm"/>
      <inkml:brushProperty name="height" value="0.025" units="cm"/>
    </inkml:brush>
  </inkml:definitions>
  <inkml:trace contextRef="#ctx0" brushRef="#br0">110 238 9641,'0'0'14761,"-5"12"-13341,-24 41 211,-19 37 1206,43-80-2490,0 0 0,1 1 0,1 0 0,0-1 0,0 1 0,-1 15 0,4-25-346,0 0 1,-1-1-1,1 1 1,0 0-1,0 0 1,1-1-1,-1 1 1,0 0-1,0-1 1,0 1-1,0 0 0,0 0 1,1-1-1,-1 1 1,0-1-1,1 1 1,-1 0-1,1-1 1,-1 1-1,0-1 1,1 1-1,-1 0 0,1-1 1,-1 0-1,1 1 1,0-1-1,-1 1 1,1-1-1,0 0 1,-1 1-1,1-1 1,0 1-1,28-4 11,-21 0-14,0 0-1,0 0 1,0-1-1,14-9 1,-2-4 2,0-2 0,-2 0 0,0-1 0,-1-1 0,-1-1 0,-1 0 0,0-1 0,-2-1 0,11-27 0,-58 112 0,24-46 0,1 0 0,0 1 0,1 1 0,1-1 0,0 1 0,1 0 0,1 1 0,-5 26 0,10-43 0,0-1 0,0 1 0,0-1 0,0 1 0,0 0 0,0-1 0,1 1 0,-1 0 0,0-1 0,0 1 0,0-1 0,1 1 0,-1 0 0,0-1 0,0 1 0,1-1 0,-1 1 0,0-1 0,1 1 0,-1-1 0,1 1 0,-1-1 0,1 1 0,-1-1 0,1 0 0,-1 1 0,1-1 0,-1 0 0,1 1 0,0-1 0,-1 0 0,2 0 0,25-2 0,25-20 0,-19-1 0,-1 0 0,-1-2 0,-1-2 0,40-44 0,-50 48 0,-1-1 0,-1-1 0,-1-1 0,-1 0 0,-1-1 0,15-40 0,-28 62 0,-1 1 0,1 0 0,-1-1 0,0 1 0,0-1 0,-1 0 0,1 1 0,-1-1 0,0 0 0,0 1 0,-2-7 0,2 10 0,0 0 0,0 1 0,-1-1 0,1 0 0,0 0 0,-1 1 0,1-1 0,-1 0 0,1 0 0,-1 1 0,0-1 0,1 1 0,-1-1 0,1 1 0,-1-1 0,0 1 0,1-1 0,-1 1 0,0-1 0,0 1 0,0 0 0,1-1 0,-1 1 0,-1 0 0,0 0 0,-1 0 0,0 0 0,1 0 0,-1 0 0,1 1 0,-1-1 0,1 1 0,-1 0 0,1-1 0,0 1 0,-1 0 0,-1 2 0,-8 4 0,0 0 0,1 1 0,0 1 0,0 0 0,1 0 0,0 1 0,1 0 0,0 1 0,1 0 0,-9 15 0,4-5 0,2-1 0,1 1 0,0 1 0,2 0 0,-8 29 0,12-37 0,1 1 0,1 0 0,0 0 0,0 0 0,2 0 0,1 22 0,-1-33 0,1-1 0,-1 1 0,1-1 0,0 0 0,0 1 0,0-1 0,1 0 0,-1 0 0,1 0 0,0 0 0,-1 0 0,1 0 0,0 0 0,1-1 0,-1 1 0,1-1 0,-1 1 0,1-1 0,0 0 0,-1 0 0,1 0 0,0 0 0,0-1 0,1 1 0,-1-1 0,0 0 0,0 0 0,1 0 0,-1 0 0,0-1 0,1 1 0,-1-1 0,5 0 0,-1 1-413,1-1 0,-1-1 0,0 1 0,0-1 0,0 0 0,0-1 0,11-3 0,-12 2-801,1 0 0,-1 0 0,0-1 0,0 0 0,0 0 1,0 0-1,8-9 0,15-18-15207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5.168"/>
    </inkml:context>
    <inkml:brush xml:id="br0">
      <inkml:brushProperty name="width" value="0.025" units="cm"/>
      <inkml:brushProperty name="height" value="0.025" units="cm"/>
    </inkml:brush>
  </inkml:definitions>
  <inkml:trace contextRef="#ctx0" brushRef="#br0">156 0 10474,'0'0'14093,"-5"10"-13094,-17 41 144,3 1 1,2 1-1,-18 94 1,4-15 762,24-104-1650,2-14-163,1 2 0,0-1 0,2 0 0,-2 21 0,4-36-93,0 0 0,0 0 0,0 0 0,0 0 0,0 1 0,0-1 0,0 0 0,0 0 0,0 0 0,0 0 0,0 1 0,0-1 0,0 0 0,0 0 0,0 0 0,0 0 0,0 0 0,0 1 0,0-1 0,0 0 0,0 0 0,1 0 0,-1 0 0,0 0 0,0 0 0,0 1 0,0-1 0,0 0 0,0 0 0,0 0 0,1 0 0,-1 0 0,0 0 0,0 0 0,0 0 0,0 0 0,0 0 0,1 0 0,-1 0 0,0 1 0,0-1 0,0 0 0,0 0 0,1 0 0,-1 0 0,0 0 0,0 0 0,0-1 0,0 1 0,0 0 0,1 0 0,-1 0 0,0 0 0,0 0 0,0 0 0,0 0 0,1 0 0,12-10 0,8-15 0,1-17 0,-2-2 0,-2 0 0,14-51 0,-25 75 0,-17 46 0,-15 55 0,23-74 0,1 0 0,0 0 0,0 0 0,0 1 0,1-1 0,0 0 0,1 0 0,2 15 0,-3-22 0,1 1 0,-1 0 0,1-1 0,-1 1 0,1-1 0,0 1 0,-1-1 0,1 1 0,0-1 0,-1 1 0,1-1 0,0 0 0,0 1 0,-1-1 0,1 0 0,0 0 0,0 0 0,0 1 0,-1-1 0,1 0 0,0 0 0,0 0 0,0 0 0,0 0 0,-1-1 0,1 1 0,0 0 0,0 0 0,0-1 0,26-6 0,-12-1 0,0 0 0,0-1 0,-1-1 0,0 0 0,0-1 0,-1-1 0,16-18 0,-13 11 0,0 0 0,-1-2 0,-1 1 0,17-35 0,-63 116 0,8-19 0,2 2 0,-21 58 0,42-101 0,1 0 0,0 0 0,-1 0 0,1 1 0,0-1 0,-1 0 0,1 0 0,0 0 0,0 1 0,0-1 0,0 0 0,0 0 0,0 0 0,0 1 0,0-1 0,1 0 0,-1 0 0,0 0 0,1 0 0,-1 0 0,1 1 0,0 0 0,0-2 0,0 1 0,0-1 0,0 1 0,0-1 0,0 0 0,-1 1 0,1-1 0,0 0 0,0 0 0,0 1 0,0-1 0,0 0 0,0 0 0,0 0 0,0 0 0,0-1 0,0 1 0,0 0 0,0 0 0,2-1 0,6-2 0,0 0 0,-1-1 0,1 0 0,9-7 0,10-6 0,0-2 0,-2 0 0,0-2 0,-1-1 0,-2-1 0,0-1 0,-1-1 0,28-43 0,-88 94 0,27-18 0,-24 18 0,-59 58 0,85-75 0,0 1 0,1 0 0,1 0 0,0 0 0,0 1 0,1 0 0,1 1 0,-1-1 0,2 1 0,0 0 0,-4 16 0,8-27 0,-1 0 0,1 0 0,0 0 0,-1 1 0,1-1 0,0 0 0,0 0 0,-1 0 0,1 1 0,0-1 0,0 0 0,1 0 0,-1 0 0,0 1 0,0-1 0,1 0 0,-1 0 0,0 0 0,1 0 0,-1 1 0,1-1 0,-1 0 0,1 0 0,0 0 0,0 0 0,-1 0 0,1-1 0,0 1 0,0 0 0,0 0 0,0 0 0,0-1 0,0 1 0,0 0 0,0-1 0,0 1 0,0-1 0,0 1 0,1-1 0,-1 0 0,1 1 0,3-1 0,0 0 0,0-1 0,-1 1 0,1-1 0,-1 0 0,1 0 0,-1-1 0,1 1 0,-1-1 0,6-3 0,41-23 0,64-46 0,-67 41 0,69-36 0,-114 67 0,1 0 0,0 0 0,0 1 0,1-1 0,-1 1 0,0 0 0,0 0 0,9 0 0,-12 1 0,0 0 0,0 0 0,0 1 0,0-1 0,0 0 0,0 1 0,0-1 0,0 1 0,0-1 0,-1 1 0,1 0 0,0-1 0,0 1 0,0 0 0,-1 0 0,1-1 0,0 1 0,-1 0 0,1 0 0,-1 0 0,1 0 0,-1 0 0,1 0 0,-1 0 0,0 0 0,1 0 0,-1 0 0,0 0 0,0 0 0,0 0 0,0 0 0,0 0 0,0 0 0,0 0 0,0 0 0,0 2 0,-1 6 0,0 0 0,-1 0 0,1 0 0,-2 0 0,1-1 0,-1 1 0,-1-1 0,1 0 0,-9 14 0,-52 70 0,40-60 0,27-37 0,25-33 0,-1-1 0,40-82 0,-58 103 0,-7 14 0,1 0 0,-1 0 0,0-1 0,0 0 0,-1 1 0,1-1 0,-1 0 0,0 0 0,0 1 0,0-8 0,-21 28 0,17-13 0,0 1 0,0-1 0,1 0 0,-1 1 0,1 0 0,0-1 0,0 1 0,0 0 0,1 0 0,-1 0 0,1 0 0,0 0 0,0 1 0,0 5 0,3-9 0,0 0 0,0 0 0,0-1 0,0 1 0,0-1 0,0 0 0,1 1 0,-1-1 0,0 0 0,0 0 0,0 0 0,4-1 0,-2 1 0,9-1 0,-1-1 0,1 0 0,-1-1 0,0 0 0,0-1 0,0 0 0,0-1 0,-1 0 0,1-1 0,12-9 0,-10 7 0,-1-2 0,0 1 0,-1-2 0,0 0 0,-1 0 0,0-1 0,16-22 0,-19 20 0,-8 13 0,0 1 0,0 0 0,0-1 0,0 1 0,0 0 0,0-1 0,0 1 0,0 0 0,0-1 0,0 1 0,0 0 0,-1-1 0,1 1 0,0 0 0,0 0 0,0-1 0,0 1 0,0 0 0,-1-1 0,1 1 0,0 0 0,0 0 0,0 0 0,-1-1 0,1 1 0,0 0 0,0 0 0,-1 0 0,1-1 0,0 1 0,-1 0 0,1 0 0,0 0 0,-1 0 0,1 0 0,0 0 0,0 0 0,-1 0 0,1 0 0,0 0 0,-1 0 0,1 0 0,0 0 0,-1 0 0,1 0 0,0 0 0,-1 0 0,1 0 0,0 0 0,-1 0 0,1 0 0,0 0 0,0 1 0,-1-1 0,1 0 0,0 0 0,0 0 0,-1 1 0,1-1 0,0 0 0,0 0 0,-17 12 0,0 0 0,1 0 0,1 1 0,0 1 0,1 1 0,-14 19 0,16-21 0,1-1 0,-26 32 0,35-42 0,1 1 0,-1-1 0,1 1 0,-1 0 0,1-1 0,0 1 0,0 0 0,0 0 0,0-1 0,1 1 0,-1 0 0,1 0 0,-1 0 0,1 0 0,1 5 0,-1-8 0,0 1 0,1-1 0,-1 1 0,1 0 0,-1-1 0,1 1 0,-1-1 0,1 0 0,0 1 0,-1-1 0,1 1 0,-1-1 0,1 0 0,0 1 0,-1-1 0,1 0 0,0 0 0,0 0 0,-1 1 0,1-1 0,0 0 0,-1 0 0,1 0 0,0 0 0,1-1 0,23 0 0,-21 1 0,11-3 0,0-1 0,-1 0 0,0-1 0,0-1 0,0 0 0,0-1 0,-1 0 0,0-1 0,13-11 0,-5 5 0,0 1 0,27-12 0,-48 25 0,1-1 0,-1 1 0,1 0 0,-1-1 0,1 1 0,-1 0 0,1-1 0,-1 1 0,1 0 0,-1 0 0,1 0 0,0-1 0,-1 1 0,1 0 0,-1 0 0,1 0 0,-1 0 0,1 0 0,0 0 0,-1 0 0,1 0 0,-1 0 0,1 1 0,0-1 0,-1 0 0,1 0 0,-1 0 0,1 1 0,-1-1 0,1 0 0,-1 1 0,1-1 0,-1 0 0,1 1 0,-1-1 0,1 1 0,-5 22 0,-24 26 0,22-42 0,-11 20 0,18-18 0,15-9 0,1-5 0,0-2 0,-1 0 0,1-1 0,-1 0 0,16-12 0,-14 8 0,1 2 0,0 0 0,23-9 0,-41 19 0,-1 0 0,0 0 0,1-1 0,-1 1 0,1 0 0,-1 0 0,0 0 0,1-1 0,-1 1 0,1 0 0,-1 0 0,1 0 0,-1 0 0,1 0 0,-1 0 0,0 0 0,1 0 0,-1 0 0,1 0 0,-1 0 0,1 0 0,-1 1 0,1-1 0,-1 0 0,0 0 0,1 0 0,-1 0 0,1 1 0,-1-1 0,0 0 0,1 1 0,-1-1 0,0 0 0,1 1 0,-1-1 0,1 1 0,-5 17 0,-17 19 0,14-29-504,0 0 1,0 0-1,-1 0 0,-16 12 0,19-16-151,0-1 0,0 1 0,-1-2 0,0 1 0,1 0 0,-1-1 0,0 0 0,0-1 0,0 1 0,0-1 0,-1 0 0,1-1 0,0 1 0,0-1 0,-10-1 0,-13-5-12419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5.525"/>
    </inkml:context>
    <inkml:brush xml:id="br0">
      <inkml:brushProperty name="width" value="0.025" units="cm"/>
      <inkml:brushProperty name="height" value="0.025" units="cm"/>
    </inkml:brush>
  </inkml:definitions>
  <inkml:trace contextRef="#ctx0" brushRef="#br0">0 21 20499,'0'-13'1442,"0"5"2690,7 17-4260,2 7-705,4 4-1730,-1 3-1729,2 1-2274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5.884"/>
    </inkml:context>
    <inkml:brush xml:id="br0">
      <inkml:brushProperty name="width" value="0.025" units="cm"/>
      <inkml:brushProperty name="height" value="0.025" units="cm"/>
    </inkml:brush>
  </inkml:definitions>
  <inkml:trace contextRef="#ctx0" brushRef="#br0">131 192 17040,'0'0'12070,"-11"-3"-11547,4 2-446,5 0-32,-1 0 0,0 0-1,1 1 1,-1-1 0,0 1 0,0-1 0,1 1-1,-1 0 1,0 0 0,0 0 0,1 1 0,-1-1 0,0 1-1,1-1 1,-1 1 0,0 0 0,1 0 0,-1 0-1,1 0 1,-1 1 0,1-1 0,0 1 0,-1-1-1,1 1 1,0 0 0,-2 2 0,-1 1 78,1 0 0,0 0 0,1 1 0,-1-1 1,1 1-1,0-1 0,0 1 0,1 0 0,-1 0 0,1 0 0,1 1 1,-1-1-1,1 0 0,0 11 0,1-16-123,1 1 0,0-1 0,0 0 0,0 1 0,0-1 0,1 0 0,-1 0 0,0 0 0,0 0 0,1 0 0,-1 0 0,0 0 0,1 0 0,-1-1 0,1 1 0,-1 0 0,1-1 0,0 1 0,-1-1 0,1 0 0,0 1 0,-1-1 0,1 0 0,-1 0 0,1 0 0,3-1 0,46-2 0,-37-1 0,-1-1 0,0 1 0,0-2 0,-1 0 0,1-1 0,-1 0 0,-1 0 0,1-2 0,-1 1 0,-1-1 0,0-1 0,0 0 0,10-13 0,2-5 0,-1 0 0,-2-2 0,-1 0 0,15-33 0,-24 41 0,-19 45 0,-2-1 0,-14 22 0,9-16 0,-24 53 0,37-72-418,1-1-1,1 0 1,-1 1-1,1 0 1,-1 14 0,3-21 282,0-1 1,0 0 0,0 1-1,0-1 1,0 0 0,0 1-1,1-1 1,-1 0 0,0 1-1,1-1 1,-1 0 0,1 0-1,-1 0 1,1 1 0,0-1-1,0 0 1,-1 0 0,1 0-1,0 0 1,0 0 0,0 0-1,0 0 1,0 0 0,0-1-1,0 1 1,0 0 0,1-1-1,-1 1 1,0-1 0,0 1-1,1-1 1,-1 1 0,0-1-1,1 0 1,-1 0 0,0 1-1,1-1 1,-1 0 0,0 0 0,1-1-1,-1 1 1,0 0 0,1 0-1,1-1 1,14-2-8081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49.645"/>
    </inkml:context>
    <inkml:brush xml:id="br0">
      <inkml:brushProperty name="width" value="0.025" units="cm"/>
      <inkml:brushProperty name="height" value="0.025" units="cm"/>
    </inkml:brush>
  </inkml:definitions>
  <inkml:trace contextRef="#ctx0" brushRef="#br0">23 35 15855,'0'0'16282,"8"-4"-15801,25-14-348,-22 9-112,-14 6-41,-15 8-98,13 0 125,0-1 0,1 1 0,0-1 0,0 1 0,0 0 0,0 1 0,1-1 0,0 1 0,0-1 0,0 1 0,1 0 0,-1 0 0,2 0 0,-1 1 0,1-1 0,0 0 0,0 0 0,0 9 0,2-14-7,0 0 0,0 0 0,0 0 0,0-1 0,0 1 0,0 0 0,0 0 0,1-1 0,-1 1 0,0-1 0,0 1 0,1-1 0,-1 0 0,0 1 0,1-1 0,-1 0 0,0 0 0,1 0 0,-1 0 0,0 0 0,1 0 0,-1 0 0,0 0 0,1-1 0,-1 1 0,2-1 0,39-9 0,-1-12-271,-33 17 167,0 0-1,1 0 0,-1 1 0,1 0 0,0 1 1,0 0-1,0 0 0,0 1 0,18-2 0,-26 4 125,-1 1-1,1-1 0,0 1 0,0 0 0,-1-1 0,1 1 1,0 0-1,-1-1 0,1 1 0,-1 0 0,1 0 0,-1 0 0,1 0 1,-1-1-1,0 1 0,1 0 0,-1 0 0,0 0 0,0 0 1,0 0-1,0 0 0,0 0 0,1 0 0,-2 0 0,1 0 0,0 0 1,0 0-1,0 0 0,0-1 0,-1 1 0,0 2 0,1-2 8,0 0-1,-1 1 0,1-1 0,0 0 0,0 1 0,0-1 0,0 1 0,0-1 1,0 0-1,0 1 0,0-1 0,1 0 0,-1 1 0,0-1 0,1 0 1,-1 0-1,1 1 0,-1-1 0,1 0 0,0 0 0,0 0 0,-1 0 0,1 0 1,0 0-1,0 0 0,2 2 0,5-2-82,0 0 0,-1-1 1,1 0-1,0 0 0,-1-1 0,1 0 1,0 0-1,-1-1 0,1 0 0,-1 0 1,10-5-1,-8 4-26,1-1 1,-1 2-1,1-1 1,0 1-1,16 0 1,-25 3 73,0 0 0,0 0 1,-1 1-1,1-1 1,0 1-1,-1-1 0,1 0 1,-1 1-1,1-1 1,-1 1-1,0-1 1,0 1-1,1-1 0,-1 1 1,0-1-1,-1 1 1,1 0-1,0 1 1,-3 9-7008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1.562"/>
    </inkml:context>
    <inkml:brush xml:id="br0">
      <inkml:brushProperty name="width" value="0.025" units="cm"/>
      <inkml:brushProperty name="height" value="0.025" units="cm"/>
    </inkml:brush>
  </inkml:definitions>
  <inkml:trace contextRef="#ctx0" brushRef="#br0">79 0 16848,'0'0'9780,"-5"12"-7789,-9 17-1398,2 1-1,1 1 1,1-1-1,2 2 1,1-1-1,-4 51 1,11-81-593,0 0 0,0 0 0,0-1 0,0 1 0,0 0 0,0 0 0,0-1 0,0 1 0,0 0 0,1 0 0,-1-1 0,0 1 0,1 0 0,-1-1 0,0 1 0,1 0 0,-1-1 0,1 1 0,-1-1 0,1 1 0,-1-1 0,1 1 0,-1-1 0,1 1 0,0-1 0,-1 1 0,1-1 0,0 0 0,-1 1 0,1-1 0,0 0 0,-1 0 0,1 0 0,0 1 0,0-1 0,-1 0 0,1 0 0,0 0 0,0 0 0,-1 0 0,1 0 0,0 0 0,0-1 0,-1 1 0,1 0 0,1-1 0,2 0 0,-1 0 0,0 0 0,1 0 0,-1-1 0,0 1 0,0-1 0,0 0 0,0 0 0,3-2 0,14-18 0,-1 0 0,-1-1 0,-1-1 0,14-26 0,30-43 0,-49 81-4137,-12 12 4010,0 0-1,0 0 1,0-1 0,0 1 0,0 0 0,0 0-1,0 0 1,0-1 0,0 1 0,0 0 0,0 0-1,0 0 1,1 0 0,-1-1 0,0 1 0,0 0 0,0 0-1,0 0 1,0 0 0,0 0 0,1-1 0,-1 1-1,0 0 1,0 0 0,0 0 0,0 0 0,1 0-1,-1 0 1,0 0 0,0 0 0,0 0 0,1 0 0,-1 0-1,0 0 1,0-1 0,0 1 0,1 0 0,-1 1-1,0-1 1,0 0 0,0 0 0,1 0 0,-1 0-1,0 0 1,0 0 0,0 0 0,1 0 0,-1 0-1,0 0 1,0 0 0,0 0 0,0 1 0,0-1 0,1 0-1,-1 0 1,0 0 0,0 0 0,0 0 0,0 1-1,0-1 1,0 0 0,1 0 0,-2 9-8991</inkml:trace>
  <inkml:trace contextRef="#ctx0" brushRef="#br0" timeOffset="1">137 232 15663,'0'0'13068,"-8"54"-11755,16-49-640,3-1-449,3-3-128,1 1-1057,3-2-2658,-2 0-1954,-1-3-3748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6.210"/>
    </inkml:context>
    <inkml:brush xml:id="br0">
      <inkml:brushProperty name="width" value="0.025" units="cm"/>
      <inkml:brushProperty name="height" value="0.025" units="cm"/>
    </inkml:brush>
  </inkml:definitions>
  <inkml:trace contextRef="#ctx0" brushRef="#br0">8 104 22870,'0'0'3881,"-2"9"-1463,2-8-2375,-1 0 27,1 0-1,-1 1 1,0-1 0,1 1-1,-1-1 1,1 1 0,0-1 0,-1 1-1,1 0 1,0-1 0,0 1-1,0-1 1,0 1 0,0-1 0,0 1-1,1 0 1,-1-1 0,0 1-1,1-1 1,-1 1 0,1-1 0,0 1-1,-1-1 1,1 0 0,0 1-1,0-1 1,0 0 0,0 0 0,0 0-1,0 1 1,0-1 0,1 0-1,-1 0 1,0 0 0,0-1 0,1 1-1,-1 0 1,1 0 0,-1-1-1,1 1 1,-1-1 0,1 1 0,-1-1-1,1 0 1,-1 0 0,1 0-1,-1 1 1,1-1 0,3-1 0,13 3-58,-1-1 0,1-1 1,0 0-1,0-2 1,0 0-1,27-7 0,-40 8-12,0 0-1,0 0 0,0-1 1,0 0-1,-1 0 1,1-1-1,0 1 0,-1-1 1,0 0-1,1 0 1,-1 0-1,0-1 0,-1 1 1,1-1-1,-1 0 0,1 0 1,-1 0-1,0-1 1,-1 1-1,1-1 0,-1 1 1,0-1-1,0 0 0,0 0 1,-1 0-1,0 0 1,1-5-1,-1 8 1,-1 0 0,0 0 0,0 0 0,0 0 0,0 0 0,0 0 0,0 0 0,0 0 0,-1 0 0,1 0 0,-1 0 0,0 0 0,1 1 0,-1-1 0,0 0 0,0 0 0,0 1 0,0-1 0,0 0 0,0 1 0,-1-1 0,1 1 0,0 0 0,-1-1 0,1 1 0,-1 0 0,0 0 0,1 0 0,-1 0 0,0 0 0,0 0 0,1 1 0,-1-1 0,0 0 0,0 1 0,0 0 0,0-1 0,0 1 0,0 0 0,0 0 0,-2 0 0,-3 0 0,0 0 0,0 1 0,0 0 0,0 0 0,0 1 0,0 0 0,1 0 0,-1 1 0,0-1 0,-8 6 0,1 1 0,1 1 0,0-1 0,1 2 0,-12 12 0,19-17 0,0-1 0,0 1 0,1 0 0,0 0 0,0 0 0,1 1 0,-1-1 0,1 1 0,1 0 0,-1 0 0,-1 10 0,4-15 0,-1 0 0,1 0 0,0 0 0,0 0 0,0 0 0,0 0 0,1 0 0,-1-1 0,0 1 0,1 0 0,0 0 0,-1 0 0,1 0 0,0 0 0,0-1 0,0 1 0,0 0 0,0-1 0,0 1 0,3 2 0,-1-1 0,0-1 0,1 1 0,-1-1 0,1 0 0,0 0 0,0 0 0,0 0 0,0-1 0,5 2 0,8 1 0,1-1 0,-1-1 0,28 0 0,-28-1-81,32-2-1777,-44 1 1085,0-1 1,1 1-1,-1-2 1,0 1-1,0 0 0,0-1 1,6-3-1,18-15-12792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8.048"/>
    </inkml:context>
    <inkml:brush xml:id="br0">
      <inkml:brushProperty name="width" value="0.025" units="cm"/>
      <inkml:brushProperty name="height" value="0.025" units="cm"/>
    </inkml:brush>
  </inkml:definitions>
  <inkml:trace contextRef="#ctx0" brushRef="#br0">15 0 15503,'0'0'2770,"0"9"-1670,-3 94 2841,1 80-1641,10-140-2201,-8-42-83,1 1 0,-1-1 0,0 0 0,1 1 0,0-1 0,-1 1 0,1-1-1,0 0 1,-1 1 0,1-1 0,0 0 0,0 0 0,0 0 0,0 0-1,0 1 1,0-1 0,0-1 0,1 1 0,-1 0 0,0 0 0,1 0-1,-1-1 1,0 1 0,3 0 0,-3-32 427,-2 2-300,-9-44 1,6 56-155,1-1 1,1 1-1,1-1 1,0 1-1,1-1 1,1 0-1,5-28 1,-5 43 16,-1 1 0,0 0-1,1 0 1,-1-1 0,1 1 0,0 0-1,-1 0 1,1 0 0,0 0 0,1 0 0,-1 0-1,0 0 1,0 0 0,1 1 0,-1-1-1,1 0 1,0 1 0,-1-1 0,1 1 0,0-1-1,0 1 1,0 0 0,0 0 0,0 0-1,0 0 1,0 0 0,0 1 0,0-1 0,1 0-1,3 1 1,-2 0 42,1 1 0,-1 0 1,0 1-1,0-1 0,0 1 0,0 0 1,0 0-1,0 0 0,0 0 0,-1 1 0,1 0 1,-1 0-1,1 0 0,4 6 0,-2-3-22,0 1 1,0 0-1,-1 0 0,0 0 0,-1 0 0,1 1 1,5 14-1,-9-19-1,-1-1 1,1 0-1,0 1 1,-1-1-1,1 0 1,-1 1-1,0-1 1,0 1-1,0-1 1,0 1-1,-1-1 1,1 0-1,0 1 1,-1-1-1,0 1 1,1-1-1,-1 0 0,0 0 1,0 1-1,-1-1 1,1 0-1,0 0 1,-1 0-1,1 0 1,-1 0-1,0-1 1,1 1-1,-1 0 1,0-1-1,0 1 1,-4 1-1,-6 3 143,0-1 0,0 0 0,0-1 0,0 0 0,-1-1 0,1 0 0,-1-1-1,0-1 1,0 0 0,-23-1 0,46-1-2054,1-1 1,-1 0-1,0 0 0,13-5 1,10-3-3378,2 2-3049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8.421"/>
    </inkml:context>
    <inkml:brush xml:id="br0">
      <inkml:brushProperty name="width" value="0.025" units="cm"/>
      <inkml:brushProperty name="height" value="0.025" units="cm"/>
    </inkml:brush>
  </inkml:definitions>
  <inkml:trace contextRef="#ctx0" brushRef="#br0">155 57 14830,'0'0'6929,"-4"-9"-5044,3 6-1747,-1-1 0,0 1 0,0 0 0,0 0 1,0 0-1,0 0 0,0 0 0,-1 0 0,1 1 0,-1-1 1,0 1-1,0 0 0,-5-4 0,6 5-86,0 1-1,-1-1 1,1 0 0,0 1-1,-1-1 1,1 1-1,-1 0 1,1-1 0,0 1-1,-1 1 1,1-1-1,-1 0 1,1 0 0,0 1-1,-1 0 1,1-1-1,0 1 1,-1 0 0,1 0-1,0 0 1,0 0-1,0 1 1,0-1 0,0 0-1,0 1 1,0 0-1,-3 3 1,0 0 93,1 0 0,-1 1 0,1 0 1,0 0-1,0 0 0,1 0 0,0 0 0,0 1 0,0-1 1,1 1-1,0 0 0,-1 8 0,2-13-118,0 0 1,1 1-1,0-1 1,0 0-1,0 0 0,0 0 1,0 1-1,0-1 1,0 0-1,1 0 0,-1 1 1,1-1-1,-1 0 1,1 0-1,0 0 0,0 0 1,0 0-1,0 0 0,0 0 1,1 0-1,-1-1 1,1 1-1,-1 0 0,1-1 1,-1 1-1,1-1 1,0 1-1,0-1 0,0 0 1,0 0-1,0 0 1,0 0-1,0 0 0,0 0 1,0-1-1,0 1 0,0-1 1,1 1-1,-1-1 1,0 0-1,3 0 0,2 1 0,1-1 1,-1 0-1,1-1 0,-1 0 0,1 0 0,-1-1 0,0 0 0,0 0 0,1 0 0,-1-1 0,-1 0 0,1-1 0,0 1 0,10-9 0,-13 9-14,-1 0 0,1 0 0,-1-1 0,1 0 0,-1 1 0,0-1 0,0 0-1,0 0 1,-1-1 0,0 1 0,0-1 0,0 1 0,0-1 0,-1 0 0,1 1 0,-1-1 0,0 0-1,-1 0 1,1 0 0,-1 0 0,0 0 0,0 0 0,-2-8 0,2 12-16,0 0 1,-1 1 0,1-1-1,0 0 1,0 0 0,-1 0-1,1 1 1,-1-1 0,1 0-1,-1 1 1,1-1 0,-1 0-1,1 1 1,-1-1-1,0 1 1,1-1 0,-1 1-1,0-1 1,1 1 0,-1-1-1,0 1 1,0 0 0,0-1-1,1 1 1,-1 0 0,0 0-1,0-1 1,0 1-1,0 0 1,1 0 0,-1 0-1,0 0 1,0 0 0,0 0-1,0 0 1,1 1 0,-1-1-1,0 0 1,0 0 0,0 1-1,1-1 1,-1 0-1,0 1 1,0-1 0,1 1-1,-2 0 1,-2 1-50,1 0 1,-1 0-1,1 0 0,-1 0 0,1 1 1,0 0-1,0-1 0,-5 7 0,7-7-172,-1 1 0,1-1 0,-1 1-1,1 0 1,0 0 0,0 0 0,0 0-1,0 0 1,1 0 0,-1 0 0,1 0 0,-1 4-1,2-6-49,-1 0 0,0 0 0,0 0 0,1 0 0,-1 0-1,1 0 1,-1-1 0,1 1 0,-1 0 0,1 0 0,-1-1-1,1 1 1,0 0 0,-1 0 0,1-1 0,0 1 0,-1-1-1,1 1 1,0-1 0,0 1 0,0-1 0,0 0 0,0 1 0,-1-1-1,1 0 1,0 1 0,0-1 0,0 0 0,0 0 0,0 0-1,0 0 1,0 0 0,0 0 0,0 0 0,0 0 0,0 0-1,0-1 1,-1 1 0,1 0 0,0-1 0,2 0 0,12-4-5471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29.765"/>
    </inkml:context>
    <inkml:brush xml:id="br0">
      <inkml:brushProperty name="width" value="0.025" units="cm"/>
      <inkml:brushProperty name="height" value="0.025" units="cm"/>
    </inkml:brush>
  </inkml:definitions>
  <inkml:trace contextRef="#ctx0" brushRef="#br0">34 80 1602,'6'-71'11205,"-5"62"-576,-17 83-8041,9-47-1931,1 0 0,1 1-1,-1 42 1,6-67-626,-1-1 1,1 1-1,0-1 1,1 1-1,-1-1 0,0 1 1,1-1-1,-1 0 0,1 1 1,0-1-1,-1 0 0,1 1 1,0-1-1,1 0 0,-1 0 1,0 0-1,1 0 0,-1 0 1,3 3-1,-1-4-2,0 1 1,0-1-1,0 0 1,1 0-1,-1 0 0,0 0 1,0-1-1,0 1 0,1-1 1,-1 0-1,0 0 1,0 0-1,1 0 0,4-2 1,1 0-10,-1-1 1,1 0-1,-1 0 1,0-1-1,0-1 1,-1 1-1,1-1 1,-1 0-1,0-1 1,0 0-1,-1 0 1,0 0-1,0-1 1,0 0-1,-1 0 1,0 0-1,0-1 1,6-14-1,-11 21 2,-16 32-140,14-24 108,-1 0 0,1 1 0,0-1-1,1 0 1,-1 1 0,1 7-1,1-14 18,-1 1 0,1-1 0,0 0 0,0 1 0,0-1 0,0 1 0,1-1 0,-1 1 0,0-1 0,0 0 0,1 1 0,-1-1 0,1 0 0,0 1 0,-1-1 0,1 0 0,0 0 0,-1 1 0,1-1 0,0 0 0,0 0 0,0 0 0,0 0 0,0 0 0,0 0 0,1-1 0,-1 1 0,0 0 0,0 0 0,1-1 0,-1 1 0,0-1 0,1 1 0,-1-1 0,0 0 0,3 1 0,5-1 79,1 0 0,0-1 0,-1 0-1,1-1 1,-1 0 0,0 0 0,1-1 0,14-7-1,28-7-4385,-51 12-2696,-1-7 2224,0 9 2286,0-13-7785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0.155"/>
    </inkml:context>
    <inkml:brush xml:id="br0">
      <inkml:brushProperty name="width" value="0.025" units="cm"/>
      <inkml:brushProperty name="height" value="0.025" units="cm"/>
    </inkml:brush>
  </inkml:definitions>
  <inkml:trace contextRef="#ctx0" brushRef="#br0">46 0 11563,'0'0'10159,"1"12"-9033,-3 117 1645,-1-80-921,7 89-1,-4-136-1829,1 0-1,-1-1 1,1 1-1,-1 0 1,1 0-1,0 0 1,-1-1-1,1 1 1,0 0 0,0-1-1,1 1 1,-1-1-1,2 3 1,6-3 168,-5-16-126,-4 5-118,0 0 1,-1-1-1,0 1 1,-1 0-1,0 0 1,0 0-1,-1 0 1,-1 0-1,0 1 1,0-1 0,-1 1-1,0 0 1,0 0-1,-1 1 1,0-1-1,-1 1 1,-7-7-1,19 18 168,0 1 0,0-1 0,1 0-1,-1-1 1,1 0 0,-1 1 0,1-2 0,0 1-1,8 1 1,29 4-783,-4-4-3529,-37-13-5932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0.515"/>
    </inkml:context>
    <inkml:brush xml:id="br0">
      <inkml:brushProperty name="width" value="0.025" units="cm"/>
      <inkml:brushProperty name="height" value="0.025" units="cm"/>
    </inkml:brush>
  </inkml:definitions>
  <inkml:trace contextRef="#ctx0" brushRef="#br0">0 0 12460,'0'0'11595,"54"18"-20115,-42-14-4677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0.854"/>
    </inkml:context>
    <inkml:brush xml:id="br0">
      <inkml:brushProperty name="width" value="0.025" units="cm"/>
      <inkml:brushProperty name="height" value="0.025" units="cm"/>
    </inkml:brush>
  </inkml:definitions>
  <inkml:trace contextRef="#ctx0" brushRef="#br0">0 88 17777,'0'0'6182,"18"68"-5542,-15-44-159,-3 6-193,0-2-32,0-4-64,0-2-31,0-4-65,0-6-32,1-7-288,3-5-1250,1 0-1473,3-17-2274,-3-7-4580</inkml:trace>
  <inkml:trace contextRef="#ctx0" brushRef="#br0" timeOffset="1">69 0 14958,'0'0'14254,"-27"41"-14190,27-25-128,3-5-1218,10-4-1696,4-3-1443,-2-4-2305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1.245"/>
    </inkml:context>
    <inkml:brush xml:id="br0">
      <inkml:brushProperty name="width" value="0.025" units="cm"/>
      <inkml:brushProperty name="height" value="0.025" units="cm"/>
    </inkml:brush>
  </inkml:definitions>
  <inkml:trace contextRef="#ctx0" brushRef="#br0">147 0 7399,'0'0'16490,"-11"5"-14883,-4 1-1120,0 2 0,1 0 1,0 1-1,0 0 0,1 1 0,0 1 0,-17 18 0,29-28-488,0-1 0,1 1 0,-1-1 0,1 1 0,-1 0 0,1-1 0,-1 1 0,1 0 0,0-1 0,-1 1 0,1 0 0,0 0 0,-1 0 0,1-1 0,0 1 0,0 0 0,0 0 0,0 0 0,0-1 0,0 1 0,0 0 0,0 0 0,0 0 0,0-1 0,0 1 0,1 0 0,-1 1 0,1-1-56,0 0 1,0 0 0,0 0 0,0-1 0,0 1 0,0 0 0,1-1 0,-1 1 0,0 0 0,0-1 0,0 0 0,1 1 0,-1-1 0,0 0 0,3 1 0,59 0-2643,-51-1 2020,12-2 163,-18 1 511,0 1 0,0-1 0,0 1 0,-1 0 0,1 0 0,0 1 0,0-1 0,0 2 0,0-1 0,-1 0 0,1 1 0,7 3 0,-12-4 43,-1 0 0,1-1 0,0 1 0,-1 0 0,1-1 0,-1 1 0,1 0 0,-1 0 0,1 0 0,-1-1 0,1 1 0,-1 0 0,0 0 0,0 0 0,1 0 0,-1 0 0,0 0 0,0 0 0,0 0 0,0 0 0,0-1 0,0 1 0,0 0 0,0 0 0,-1 0 0,1 0 0,0 0 0,0 0 0,-1 0 0,1 0 0,-1-1 0,1 1 0,-1 0 0,1 0 0,-1-1 0,1 1 0,-1 0 0,0 0 0,1-1 0,-1 1 0,0-1 0,1 1 0,-1-1 0,0 1 0,-1 0 0,-37 23 1850,38-23-1852,-11 5 291,1 0-1,-1-1 0,0 0 1,-1-1-1,1 0 0,-1-1 0,-23 3 1,37-14-3194,35-20-5744,-10 12 1693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1.588"/>
    </inkml:context>
    <inkml:brush xml:id="br0">
      <inkml:brushProperty name="width" value="0.025" units="cm"/>
      <inkml:brushProperty name="height" value="0.025" units="cm"/>
    </inkml:brush>
  </inkml:definitions>
  <inkml:trace contextRef="#ctx0" brushRef="#br0">102 220 4068,'0'0'12711,"-8"7"-10325,-48 54 832,52-55-2864,0-1-1,0 1 1,0 0 0,1 0 0,-1 0-1,2 1 1,-1-1 0,1 1 0,0 0-1,0-1 1,-1 12 0,3-17-331,0 0 1,0 0-1,0 1 1,0-1-1,0 0 0,0 0 1,1 0-1,-1 0 1,0 0-1,1 1 0,-1-1 1,1 0-1,-1 0 1,1 0-1,-1 0 1,1 0-1,0 0 0,-1-1 1,1 1-1,0 0 1,0 0-1,0 0 0,0-1 1,-1 1-1,1 0 1,0-1-1,0 1 0,2 0 1,0 0 4,0 0 0,1-1 1,-1 1-1,1-1 0,-1 0 0,0 1 0,1-1 0,-1-1 1,7 0-1,0-1-39,0 0 0,0-1 1,0 0-1,0-1 0,-1 0 1,10-6-1,-7 1-21,0 0 0,-1-2 1,0 1-1,-1-1 0,0-1 0,-1 0 0,0 0 1,-1-1-1,0 0 0,-1 0 0,0-1 0,-1 0 1,-1 0-1,0 0 0,-1-1 0,-1 0 0,0 0 0,-1 0 1,-1 0-1,0 0 0,-1 0 0,0 0 0,-4-18 1,4 31 33,0 0 0,0 1 0,0-1 0,0 0 0,0 1 0,-1-1 0,1 1 0,-1-1 0,1 0 0,-1 1 0,0-1 0,1 1 0,-1-1 0,0 1 0,0 0 0,0-1 0,0 1 0,0 0 0,0 0 0,-1-1 0,1 1 0,0 0 1,-1 0-1,1 1 0,0-1 0,-1 0 0,1 0 0,-1 1 0,0-1 0,1 0 0,-1 1 0,1 0 0,-1-1 0,0 1 0,1 0 0,-1 0 0,0 0 0,1 0 0,-1 0 0,0 0 0,1 1 0,-1-1 0,0 0 0,1 1 0,-1 0 0,1-1 0,-1 1 1,1 0-1,-4 1 0,-3 3 72,-1 0 0,1 0 0,0 1 0,1 0 0,-1 0 0,1 1 0,-7 8 0,-40 57 1766,50-65-1642,0 0 1,0 0-1,0 1 0,1-1 0,0 1 1,1 0-1,0 0 0,-2 16 0,4-22-190,0-1 0,0 1 0,0 0-1,1 0 1,-1 0 0,1 0-1,-1-1 1,1 1 0,0 0 0,0 0-1,-1-1 1,1 1 0,1-1 0,-1 1-1,0-1 1,0 1 0,0-1-1,1 1 1,-1-1 0,1 0 0,-1 0-1,1 0 1,-1 0 0,1 0 0,0 0-1,-1 0 1,4 0 0,59 17-334,-35-12-328,-21-4 236,-1 0 1,0 1-1,0 0 0,0 0 0,0 0 1,-1 1-1,1 0 0,-1 0 0,0 1 1,0 0-1,-1 0 0,1 0 1,-1 1-1,0-1 0,8 14 0,0-5-4776,-6-13-550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1.978"/>
    </inkml:context>
    <inkml:brush xml:id="br0">
      <inkml:brushProperty name="width" value="0.025" units="cm"/>
      <inkml:brushProperty name="height" value="0.025" units="cm"/>
    </inkml:brush>
  </inkml:definitions>
  <inkml:trace contextRef="#ctx0" brushRef="#br0">0 91 19795,'0'0'5269,"12"3"-3283,-6 0-1870,1-1 1,0 0 0,-1-1-1,1 1 1,0-1-1,0-1 1,0 1 0,0-1-1,0 0 1,0-1 0,0 0-1,0 0 1,0 0 0,-1-1-1,1 0 1,0 0 0,-1-1-1,1 0 1,9-6-1,14-21-15,-29 29-77,0-1-1,0 1 0,0-1 1,0 1-1,0-1 0,0 0 1,-1 1-1,1-1 0,-1 0 1,1 0-1,-1 1 0,0-1 0,0 0 1,1 0-1,-1 1 0,0-1 1,-1 0-1,1 0 0,0 0 1,0 1-1,-2-4 0,1 4 4,0 0-1,0 0 1,0 0-1,0 1 1,-1-1-1,1 0 1,0 0-1,0 1 1,-1-1-1,1 1 1,-1-1-1,1 1 1,0 0-1,-1-1 1,1 1-1,-1 0 1,1 0-1,-1 0 1,1 0-1,0 0 1,-1 0-1,1 1 1,-1-1-1,1 0 1,-3 1-1,-37 13 332,32-8-303,0 1 0,0-1 0,1 1 0,0 1 1,0 0-1,-7 10 0,11-14 5,0 1 0,1 0-1,0 0 1,0 0 0,0 1 0,0-1 0,1 1-1,0 0 1,0 0 0,1-1 0,0 1 0,-2 11-1,4-15-52,-1-1 0,0 1 0,0-1-1,0 1 1,1 0 0,-1-1-1,1 1 1,-1-1 0,1 1 0,0-1-1,0 1 1,-1-1 0,1 0-1,0 1 1,0-1 0,0 0-1,1 0 1,-1 0 0,0 0 0,0 0-1,2 1 1,2 1-3,-1-1 0,0 0-1,1 0 1,0 0 0,-1 0 0,1-1 0,5 1 0,6 0-1183,0 0 0,0-1 0,25-2 0,-5-4-6023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2.059"/>
    </inkml:context>
    <inkml:brush xml:id="br0">
      <inkml:brushProperty name="width" value="0.025" units="cm"/>
      <inkml:brushProperty name="height" value="0.025" units="cm"/>
    </inkml:brush>
  </inkml:definitions>
  <inkml:trace contextRef="#ctx0" brushRef="#br0">32 199 13997,'0'0'14008,"8"0"-12732,5 2-885,0-2 0,0 0 0,0-1 0,20-3-1,-30 4-357,0 0 0,-1-1 0,1 1 0,0-1 0,0 0 0,0 0-1,-1 0 1,1 0 0,0 0 0,-1-1 0,1 1 0,-1-1-1,0 1 1,1-1 0,-1 0 0,0 0 0,0 0 0,0 0 0,0-1-1,-1 1 1,1 0 0,-1-1 0,1 1 0,-1-1 0,0 0-1,0 1 1,0-1 0,0 0 0,0 0 0,-1 0 0,1-5 0,-1 7-40,-1 0 1,1 0 0,-1 0 0,1 0 0,-1 0 0,0 0 0,1 0 0,-1 0 0,0 0 0,0 0 0,0 0 0,1 0 0,-1 0 0,0 0 0,0 1 0,0-1-1,0 0 1,-1 1 0,1-1 0,0 1 0,0-1 0,0 1 0,0 0 0,-1-1 0,1 1 0,0 0 0,0 0 0,-1 0 0,1 0 0,0 0 0,0 0-1,0 0 1,-1 0 0,1 0 0,0 1 0,-2 0 0,-2-1-17,-1 1 1,1-1-1,-1 2 0,1-1 1,-1 1-1,1-1 1,-7 4-1,4 1 70,0 1 1,0-1-1,0 1 1,1 1-1,0-1 1,1 1-1,-1 0 0,-9 17 1,13-18-15,-1-1-1,1 0 1,0 1 0,1 0 0,0-1 0,0 1-1,0 0 1,1 0 0,0 1 0,0-1 0,1 0-1,0 0 1,1 12 0,0-17-33,0 0 0,0 1 0,0-1 0,0 0 0,0 1 0,1-1 0,-1 0 0,1 0 0,0 0 0,-1 0 0,1-1 0,0 1 0,0 0 0,0-1 0,0 1 0,1-1 0,-1 0 0,0 0 0,0 0 0,1 0 0,-1 0 0,1 0 0,-1-1 0,1 1 0,-1-1 0,5 1 0,7 0 0,0 0 0,0 0 0,22-3 0,-23-1 0,1 0 1,-1 0-1,0-1 0,0-1 0,0 0 1,-1-1-1,1 0 0,-1-1 0,-1 0 1,1-1-1,-1 0 0,-1-1 0,1 0 1,-2-1-1,13-15 0,-7 7-2,0-1 0,-1-1-1,-2 0 1,0-1 0,-1-1 0,-1 1-1,-1-2 1,7-23 0,-15 45-8,-1 0 1,1 0-1,-1 0 1,1-1-1,-1 1 1,0 0-1,1-1 1,-1 1-1,0 0 1,0-1-1,0 1 0,0 0 1,0 0-1,0-1 1,0 1-1,0 0 1,-1-1-1,1 1 1,0 0-1,-1 0 1,1-1-1,-2-1 0,1 3 3,0 0 0,0 0 0,0 0 0,0 0 0,-1 1 0,1-1 0,0 0 0,0 0 0,0 1 0,0-1 0,0 1 0,0-1 0,0 1 0,0-1 0,1 1 0,-1-1 0,0 1 0,0 0 0,0 0 0,0 0 0,-46 49 112,40-41-87,0 1-1,1 0 0,0 0 1,1 0-1,0 1 1,0-1-1,1 1 0,1 0 1,0 1-1,0-1 0,1 1 1,1-1-1,0 1 0,0-1 1,2 17-1,0-26-82,0 1 0,0-1 0,0 0 0,0 0 0,0 0 0,1 0 1,-1 0-1,1 0 0,-1 0 0,1 0 0,0 0 0,0-1 0,-1 1 0,1-1 0,1 1 0,-1-1 0,0 0 0,0 0 1,0 0-1,1 0 0,-1 0 0,0 0 0,1-1 0,-1 1 0,1-1 0,-1 1 0,4-1 0,0 0-713,0 1 0,0-1 0,1 0 0,-1-1-1,0 1 1,0-1 0,0-1 0,0 1 0,0-1-1,8-3 1,17-15-16806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2.537"/>
    </inkml:context>
    <inkml:brush xml:id="br0">
      <inkml:brushProperty name="width" value="0.025" units="cm"/>
      <inkml:brushProperty name="height" value="0.025" units="cm"/>
    </inkml:brush>
  </inkml:definitions>
  <inkml:trace contextRef="#ctx0" brushRef="#br0">235 94 1890,'0'0'7180,"5"-11"-2813,1 0-3045,8-18 642,-10 1 2101,-4 27-3865,-1 0 0,1 0 1,0 0-1,-1 1 0,1-1 1,-1 0-1,1 0 0,-1 1 1,1-1-1,-1 0 1,0 1-1,1-1 0,-1 0 1,0 1-1,0-1 0,1 1 1,-1-1-1,0 1 0,0 0 1,0-1-1,0 1 0,0 0 1,1 0-1,-1-1 0,0 1 1,0 0-1,0 0 1,0 0-1,0 0 0,0 0 1,0 0-1,-1 1 0,-36 3 1463,20 3-1467,-1 0 0,2 1 0,-1 1 0,1 1 0,1 0 1,0 2-1,0-1 0,1 2 0,1 0 0,-16 18 0,30-31-200,-1 0-1,1 1 1,0-1 0,-1 0 0,1 1 0,0-1-1,0 0 1,-1 1 0,1-1 0,0 0 0,0 1-1,0-1 1,-1 1 0,1-1 0,0 0-1,0 1 1,0-1 0,0 1 0,0-1 0,0 1-1,0-1 1,0 0 0,0 1 0,0-1 0,0 1-1,0-1 1,0 1 0,0-1 0,0 1-1,0-1 1,0 0 0,1 1 0,-1-1 0,0 1-1,0-1 1,1 0 0,-1 1 0,1 0 0,21 6-327,45-7-671,-51-1 566,-2 1 124,80 5-487,-88-5 785,0 1 0,-1 1 1,1-1-1,0 1 0,0 0 0,-1 0 0,1 1 0,-1-1 0,0 1 0,0 0 0,0 1 0,9 7 0,-13-10 39,0 0-1,0 0 1,0 1-1,0-1 1,-1 0-1,1 1 1,0-1-1,-1 0 1,1 1-1,-1-1 1,1 1-1,-1-1 0,0 1 1,1-1-1,-1 1 1,0-1-1,0 1 1,0-1-1,0 1 1,0-1-1,-1 1 1,1-1-1,0 1 1,-1-1-1,1 1 0,-1-1 1,0 0-1,1 1 1,-1-1-1,0 0 1,0 1-1,0-1 1,0 0-1,0 0 1,0 0-1,0 0 1,0 0-1,0 0 1,-3 2-1,-5 4 477,-1 0-1,0-1 1,-20 10 0,24-13-354,5-2-136,-14 7 193,0 0 0,0-1 0,-1-1 1,0 0-1,0-1 0,0-1 0,-31 4 0,46-8-225,1 0 1,0 0-1,0 1 0,0-1 1,-1 0-1,1 0 0,0 0 1,0 0-1,0 0 0,-1 0 1,1 0-1,0 0 1,0-1-1,-1 1 0,1 0 1,0 0-1,0 0 0,0 0 1,-1 0-1,1 0 0,0 0 1,0 0-1,0 0 0,0-1 1,-1 1-1,1 0 0,0 0 1,0 0-1,0 0 0,0-1 1,0 1-1,0 0 0,-1 0 1,1 0-1,0-1 1,0 1-1,0 0 0,0 0 1,0 0-1,0-1 0,0 1 1,0 0-1,0 0 0,0 0 1,0-1-1,0 1 0,0 0 1,0-1-1,8-12-2382,16-9-2782,33-16-4189,-22 14 1371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2.974"/>
    </inkml:context>
    <inkml:brush xml:id="br0">
      <inkml:brushProperty name="width" value="0.025" units="cm"/>
      <inkml:brushProperty name="height" value="0.025" units="cm"/>
    </inkml:brush>
  </inkml:definitions>
  <inkml:trace contextRef="#ctx0" brushRef="#br0">87 1 15118,'0'0'6214,"-2"9"-3977,-7 30-364,-19 55 1,17-65-966,2 0 1,1 1-1,1 0 1,2 0-1,-3 44 1,60-257-1400,-51 179 460,5-17-323,1-1 0,1 2 1,21-38-1,-26 53 288,0 0 0,0 1 1,1 0-1,-1-1 0,1 1 0,0 0 0,1 1 1,-1-1-1,7-3 0,-8 5 56,-1 1 0,1 0 1,0 0-1,0 0 0,0 0 0,0 0 0,0 1 1,0-1-1,0 1 0,1 0 0,-1 0 0,0 0 1,0 0-1,0 1 0,0-1 0,0 1 0,0 0 1,3 1-1,-1 0 12,-1 1 1,1 0 0,-1 0-1,1 1 1,-1-1 0,0 1-1,-1 0 1,1 0 0,-1 0-1,0 0 1,0 1 0,0-1-1,0 1 1,-1 0 0,1 0-1,-2 0 1,1 0 0,0 0-1,-1 0 1,0 0 0,0 1-1,0-1 1,-1 6 0,-1-9 46,0 0-1,0 0 1,0-1 0,0 1 0,0 0-1,-1-1 1,1 1 0,0-1 0,-1 1-1,0-1 1,1 0 0,-1 0 0,0 1-1,1-1 1,-1-1 0,0 1 0,0 0 0,0 0-1,0-1 1,0 1 0,-4 0 0,-49 12 235,53-13-280,-25 3-189,0-1 0,-36-1 0,62-1 94,1 0 0,-1 0 1,1 0-1,-1 0 0,1 1 1,0-1-1,-1 0 0,1 0 0,-1 0 1,1 0-1,-1 0 0,1 0 1,-1 0-1,1-1 0,0 1 1,-1 0-1,1 0 0,-1 0 0,1 0 1,-1 0-1,1-1 0,0 1 1,-1 0-1,1 0 0,0-1 0,-1 1 1,1 0-1,0-1 0,-1 1 1,1 0-1,0-1 0,-1 1 0,1 0 1,0-1-1,0 1 0,0-1 1,-1 1-1,1-1 0,0 1 1,0 0-1,0-1 0,0 1 0,0-1 1,0 1-1,0-1 0,0 0-305,1 0-1,0 0 0,-1 0 1,1 0-1,0 0 0,0 0 1,0 0-1,0 0 1,-1 0-1,1 1 0,0-1 1,0 0-1,0 1 0,1-1 1,-1 1-1,0-1 0,1 1 1,24-8-5065,6 1-1415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3.660"/>
    </inkml:context>
    <inkml:brush xml:id="br0">
      <inkml:brushProperty name="width" value="0.025" units="cm"/>
      <inkml:brushProperty name="height" value="0.025" units="cm"/>
    </inkml:brush>
  </inkml:definitions>
  <inkml:trace contextRef="#ctx0" brushRef="#br0">243 38 17745,'0'0'5626,"-12"-2"-3805,5 1-1697,0 0 1,0 0-1,1 1 1,-1 0-1,0 1 1,0-1-1,0 1 1,1 1-1,-1-1 1,1 1-1,-1 0 0,1 1 1,-1-1-1,1 1 1,0 1-1,0-1 1,1 1-1,-8 5 1,-2 4 434,0 0 0,-18 20-1,29-28-402,0 0 0,0-1-1,1 2 1,-1-1-1,1 0 1,1 1 0,-1-1-1,1 1 1,0 0-1,0-1 1,0 1 0,0 7-1,2-12-144,0 0 0,1 1 0,-1-1 0,0 0 0,1 1 0,-1-1 0,1 0 0,-1 0 0,1 0 0,0 1 0,0-1 0,-1 0 0,1 0-1,0 0 1,0 0 0,0 0 0,0-1 0,0 1 0,0 0 0,0 0 0,1-1 0,-1 1 0,0 0 0,0-1 0,0 1 0,1-1 0,-1 0 0,0 1 0,1-1 0,-1 0 0,0 0-1,1 0 1,-1 0 0,0 0 0,3 0 0,52-4 140,-47 2-183,0-1 0,0 0 0,0-1 0,-1 0 0,0 0 0,1-1 0,-1 0 0,-1 0 0,1-1 0,-1 0 0,0 0 0,-1-1 0,10-11 0,-5 4-153,0-1 0,0 0 0,-2-1-1,0 0 1,13-33 0,-17 24 45,-15 30-12,-21 35-20,24-29 169,0-1 168,-1 1 0,2-1 1,0 2-1,0-1 0,1 1 0,0-1 0,1 1 0,-4 21 1,8-32-155,0-1 0,0 1 1,0 0-1,0 0 0,0-1 1,0 1-1,1 0 1,-1-1-1,0 1 0,0 0 1,1 0-1,-1-1 0,0 1 1,1 0-1,-1-1 0,0 1 1,1-1-1,-1 1 1,1-1-1,-1 1 0,1-1 1,0 1-1,-1-1 0,1 1 1,-1-1-1,1 0 0,0 1 1,-1-1-1,1 0 1,0 1-1,-1-1 0,2 0 1,32-1 185,-22-1-167,-1-2 1,1 1-1,17-9 1,-2-4-42,-1-2-1,24-20 1,19-13 29,-69 51-22,1-1 0,-1 1 1,0 0-1,0-1 1,1 1-1,-1 0 0,1-1 1,-1 1-1,0 0 1,1 0-1,-1-1 0,1 1 1,-1 0-1,0 0 1,1 0-1,-1 0 0,1-1 1,-1 1-1,1 0 1,-1 0-1,1 0 0,-1 0 1,1 0-1,-1 0 1,1 0-1,-1 0 0,0 1 1,1-1-1,-1 0 1,1 0-1,-1 0 0,1 0 1,-1 1-1,1-1 1,-1 0-1,0 0 0,1 1 1,-1-1-1,0 0 1,1 1-1,-1 23-48,-15 29 182,13-50-112,-2 6 107,0 1 1,1 0 0,0 0-1,0 0 1,1 1-1,-1 12 1,3-22-126,1 0 0,-1-1 0,0 1 0,1-1 0,-1 1 0,1 0 0,0-1 0,-1 1 0,1-1 0,-1 1 0,1-1 0,0 1 0,-1-1 0,1 0 0,0 1 0,-1-1 0,1 0 0,0 0 0,0 1 0,-1-1 0,1 0 0,0 0 0,0 0 0,0 0 0,-1 0 0,1 0 0,0 0 0,0 0 0,-1 0 0,1 0 0,0-1 0,0 1 0,-1 0 0,2-1 0,31-7 0,-13-3-14,0 0 1,0-2-1,-1 0 0,-1-1 1,0-1-1,19-21 0,15-11-13,-52 47 27,0 0 1,0 0-1,0 0 0,0-1 0,0 1 1,0 0-1,0 0 0,0 0 0,1 0 1,-1 0-1,0 0 0,0 0 0,0 0 1,0 0-1,0 0 0,0-1 0,0 1 1,1 0-1,-1 0 0,0 0 0,0 0 1,0 0-1,0 0 0,0 0 0,1 0 1,-1 0-1,0 0 0,0 0 0,0 0 1,0 0-1,0 0 0,1 0 0,-1 0 1,0 0-1,0 1 0,0-1 0,0 0 0,0 0 1,0 0-1,1 0 0,-1 0 0,0 0 1,0 0-1,0 0 0,0 0 0,0 0 1,0 1-1,0-1 0,0 0 0,0 0 1,0 0-1,1 0 0,-1 0 0,0 0 1,0 1-1,0-1 0,0 0 0,0 0 1,0 0-1,0 15 43,-7 17 22,-2-11-43,5-13-54,0 2 0,1-1 0,-1 0 0,2 1-1,0-1 1,-2 15 0,5-24-547,0 0 0,0 0 0,0-1 0,0 1 1,1 0-1,-1-1 0,0 1 0,0-1 0,0 1 0,0-1 0,0 1 0,0-1 0,-1 0 0,1 0 0,0 1 0,0-1 1,1-1-1,10-15-7952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4.082"/>
    </inkml:context>
    <inkml:brush xml:id="br0">
      <inkml:brushProperty name="width" value="0.025" units="cm"/>
      <inkml:brushProperty name="height" value="0.025" units="cm"/>
    </inkml:brush>
  </inkml:definitions>
  <inkml:trace contextRef="#ctx0" brushRef="#br0">58 1 13741,'0'0'12225,"-6"11"-10180,1-3-1837,-28 54 1769,31-56-1803,0-1-1,0 1 1,0 0 0,1-1 0,-1 1 0,1 0-1,1 0 1,-1 0 0,1 0 0,0 0-1,1 6 1,0-11-161,0 0 0,0 0 0,0 0 0,0-1 0,1 1 0,-1 0 1,0-1-1,0 1 0,1-1 0,-1 1 0,0-1 0,1 0 0,-1 1 0,0-1 0,1 0 0,-1 0 0,1 0 0,-1 0 0,0 0 0,1 0 0,1-1 0,34-3 186,-20-3-341,0 0 0,0 0 0,-1-2 0,0 0 0,28-21 0,33-19-303,-77 49 444,0-1 0,1 1 0,-1-1 0,1 1 0,-1 0 0,1-1 0,-1 1 0,1 0 0,-1 0 0,1-1 0,0 1 1,-1 0-1,1 0 0,-1 0 0,1-1 0,0 1 0,-1 0 0,1 0 0,-1 0 0,1 0 0,0 0 0,-1 0 0,1 0 0,-1 1 0,1-1 0,0 0 0,-1 0 1,1 0-1,-1 1 0,1-1 0,-1 0 0,1 0 0,-1 1 0,1-1 0,-1 0 0,1 1 0,-1-1 0,1 2 0,0 0 21,-1 0 0,0 0 0,0 0 0,0 0-1,0 0 1,0 0 0,0 0 0,-1 1 0,1-1 0,-1 0-1,0 3 1,-28 62 822,27-63-748,-4 6-3,4-7-85,0 0 1,0 1-1,1-1 0,-1 1 0,1-1 1,0 1-1,0-1 0,0 1 0,0 0 1,0 7-1,4-11-6,0 1 0,0-1 0,0 1 0,0-1 0,0 0 0,0 0 0,0-1 0,6 0 0,0-2-809,-1 0 1,0 0-1,0-1 1,0 0-1,9-7 1,-14 10 297,-1-1 1,1 1 0,-1-1 0,1 0-1,-1 0 1,0 0 0,1 0-1,-1-1 1,0 1 0,-1-1-1,1 1 1,0-1 0,-1 0-1,1 1 1,-1-1 0,0 0 0,0 0-1,1-4 1,-2-2-11688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5.246"/>
    </inkml:context>
    <inkml:brush xml:id="br0">
      <inkml:brushProperty name="width" value="0.025" units="cm"/>
      <inkml:brushProperty name="height" value="0.025" units="cm"/>
    </inkml:brush>
  </inkml:definitions>
  <inkml:trace contextRef="#ctx0" brushRef="#br0">50 41 15791,'0'0'10949,"-7"12"-10415,4-6-468,-27 51 196,29-53-244,-1 1-1,0-1 1,1 0 0,0 1-1,0-1 1,1 1-1,-1-1 1,1 1 0,0-1-1,0 1 1,0-1 0,1 1-1,-1-1 1,3 8-1,-2-10-6,1-1-1,-1 1 1,1-1-1,-1 0 1,1 0-1,-1 1 0,1-1 1,0 0-1,0 0 1,0 0-1,-1-1 1,1 1-1,0 0 0,0-1 1,0 1-1,0-1 1,0 0-1,0 0 1,0 1-1,0-1 1,0-1-1,3 1 0,48-6 322,-44 3-296,1-1 0,-1 0 1,0 0-1,0-1 1,0 0-1,0 0 0,15-14 1,49-54 46,-9 7-41,-64 66-46,1 0-1,-1 0 1,0-1-1,0 1 1,0 0 0,1 0-1,-1-1 1,0 1-1,0 0 1,1 0 0,-1 0-1,0 0 1,0-1 0,1 1-1,-1 0 1,0 0-1,1 0 1,-1 0 0,0 0-1,1 0 1,-1 0-1,0 0 1,1 0 0,-1 0-1,0 0 1,0 0 0,1 0-1,-1 0 1,0 0-1,1 0 1,-1 0 0,0 0-1,1 0 1,-1 0-1,0 1 1,0-1 0,1 0-1,-1 0 1,0 0-1,0 1 1,1-1 0,-1 0-1,0 0 1,0 1 0,1-1-1,-1 0 1,0 0-1,0 1 1,0-1 0,0 0-1,0 0 1,1 1-1,-1-1 1,0 1 0,3 29-33,-11 34 91,6-54-40,-7 37-8,9-46-2,0 0 1,-1 0-1,1 0 1,0 0-1,0 0 1,0 1-1,0-1 1,0 0-1,0 0 0,0 0 1,0 0-1,1 0 1,-1 0-1,0 0 1,1 0-1,-1 0 1,1 0-1,-1 0 1,1 0-1,-1 0 1,1-1-1,0 1 0,-1 0 1,1 0-1,0 0 1,0-1-1,-1 1 1,1 0-1,0-1 1,0 1-1,0-1 1,0 1-1,0-1 0,1 1 1,8-1 8,-1 0-1,0-1 1,1 0-1,-1 0 1,0-1-1,0-1 1,0 1 0,0-2-1,0 1 1,0-1-1,-1 0 1,0-1 0,0 0-1,0 0 1,11-10-1,4-4-113,-2-1 0,0-1 0,31-40 0,-32 40-105,-27 45-84,0-5 242,-6 14 145,9-23-33,-1 0 0,1 1 0,1-1 0,0 1-1,1 0 1,-2 17 0,6-25-63,-1 0-1,1 0 0,0 0 1,1 0-1,-1 0 1,1 0-1,-1-1 1,1 1-1,0-1 1,0 0-1,0 0 1,0 0-1,6 3 0,7 6-38,-8-5 23,-1 0 0,0 0 0,0 1-1,0 0 1,0 0 0,-1 0 0,-1 1 0,1 0-1,-1 0 1,0 1 0,-1-1 0,0 1 0,-1 0 0,1 0-1,-2 0 1,1 1 0,-1-1 0,1 13 0,-4-10 217,1 0 0,-2 1 1,1-1-1,-2 0 0,0 0 0,-6 17 1,7-25-121,1 1 0,-1-1 1,0 0-1,-1 0 0,1 0 1,-1 0-1,0 0 0,1 0 0,-2-1 1,1 1-1,0-1 0,-1 0 1,0 0-1,1 0 0,-1-1 1,0 1-1,0-1 0,-1 0 0,1 0 1,-6 1-1,9-2-65,-1-1 0,0 0-1,0 1 1,1-1 0,-1 0 0,0 0-1,0 0 1,1 0 0,-1-1-1,0 1 1,0 0 0,1-1 0,-1 1-1,0-1 1,1 0 0,-1 1 0,1-1-1,-1 0 1,1 0 0,-1 0 0,1 0-1,-2-2 1,0 0 27,0 0 0,1 0 0,0-1 1,-1 1-1,1-1 0,1 0 0,-1 1 0,0-1 0,0-6 0,-2-6 85,0 0-1,2-1 1,-1-29-1,3 39-128,0-1 0,0 1 0,1-1 0,0 1 0,0 0 0,1-1 0,-1 1 0,2 0 0,-1 0 0,1 0 0,0 0 0,1 1 0,-1-1 0,7-7 0,-4 7 0,1 0 0,0 1 0,0-1 0,1 1 0,0 1 0,0 0 0,0 0 0,0 0 0,1 1 0,-1 1 0,11-4 0,5-1-461,46-20-5447,-42 10-1336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9.050"/>
    </inkml:context>
    <inkml:brush xml:id="br0">
      <inkml:brushProperty name="width" value="0.025" units="cm"/>
      <inkml:brushProperty name="height" value="0.025" units="cm"/>
    </inkml:brush>
  </inkml:definitions>
  <inkml:trace contextRef="#ctx0" brushRef="#br0">6 327 2530,'0'1'79,"1"0"-1,-1-1 0,1 1 0,0-1 0,-1 1 1,1-1-1,0 1 0,-1-1 0,1 0 0,0 1 1,-1-1-1,1 0 0,0 0 0,0 1 1,-1-1-1,1 0 0,0 0 0,0 0 0,0 0 1,-1 0-1,1 0 0,0 0 0,0 0 0,-1 0 1,1 0-1,0-1 0,0 1 0,0 0 0,0-1 1,27-6-93,-20 2 966,0 0 0,0 0 0,0-1 0,-1 0 0,0 0 0,0-1-1,10-14 1,-14 18-499,1-2-1,-2 1 0,1 0 1,0-1-1,-1 1 0,0-1 1,0 1-1,0-1 1,-1 0-1,0 0 0,1 0 1,-2 0-1,1 0 0,-1 0 1,1 0-1,-2-6 0,1 11-421,0-1 1,-1 0-1,1 1 0,0-1 0,-1 0 0,1 1 0,-1-1 0,1 1 0,-1-1 0,1 1 0,-1-1 0,1 1 0,-1-1 0,0 1 1,1-1-1,-1 1 0,0 0 0,1-1 0,-1 1 0,0 0 0,1 0 0,-1-1 0,0 1 0,1 0 0,-1 0 0,0 0 0,0 0 0,1 0 1,-1 0-1,0 0 0,0 0 0,1 0 0,-1 1 0,0-1 0,0 0 0,1 0 0,-1 1 0,0-1 0,0 1 0,-29 13 280,20-4-106,0 1-1,1 0 1,0 1 0,1 0-1,0 0 1,-10 23-1,13-26-77,1 0 0,1 0 0,0 0 0,0 1 0,0-1 0,1 1 0,1-1 0,0 1 0,0 0 0,1 18 0,0-27-119,1 0-1,-1-1 0,1 1 1,-1 0-1,0 0 1,1-1-1,0 1 0,-1 0 1,1 0-1,-1-1 1,1 1-1,0-1 1,-1 1-1,1 0 0,0-1 1,0 1-1,-1-1 1,1 0-1,0 1 0,0-1 1,0 0-1,0 1 1,0-1-1,-1 0 0,1 0 1,0 0-1,0 0 1,0 0-1,0 0 0,0 0 1,0 0-1,0 0 1,0 0-1,-1 0 1,3-1-1,32-10 233,-20 3-187,-1 0 0,-1-1 0,0-1 0,0 0 0,-1-1 0,0-1 0,-1 1 0,17-24 0,-4 2-14,-2 0-1,24-52 1,-38 70 46,0 0-1,-2-1 1,0 1 0,-1-1-1,0 0 1,4-33-1,-12 44 659,-2 11-429,-9 18-95,1 1-1,1 0 1,1 1-1,2 0 0,-8 33 1,5-22 35,-2 5 223,7-24-190,1 0 0,1 1 0,0 0 0,1 0 0,-2 25 0,6-44-287,0 1-1,0-1 0,0 0 1,1 1-1,-1-1 1,0 0-1,0 1 1,0-1-1,0 0 1,0 1-1,0-1 1,0 0-1,0 1 1,1-1-1,-1 0 1,0 0-1,0 1 0,0-1 1,1 0-1,-1 0 1,0 1-1,0-1 1,1 0-1,-1 0 1,0 0-1,1 1 1,-1-1-1,0 0 1,0 0-1,1 0 1,-1 0-1,0 0 1,1 0-1,-1 0 0,0 0 1,1 0-1,0 0 1,17-4-257,15-13-1356,-22 9-510,-1-1 0,-1 0-1,13-16 1,2-7-5842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9.457"/>
    </inkml:context>
    <inkml:brush xml:id="br0">
      <inkml:brushProperty name="width" value="0.025" units="cm"/>
      <inkml:brushProperty name="height" value="0.025" units="cm"/>
    </inkml:brush>
  </inkml:definitions>
  <inkml:trace contextRef="#ctx0" brushRef="#br0">126 48 12075,'0'0'10325,"-9"2"-9850,-25 5-347,32-6-130,-1 0-1,1 0 0,0 0 1,0 1-1,0-1 1,0 1-1,0 0 1,0 0-1,0 0 1,0-1-1,1 2 1,-1-1-1,1 0 1,0 0-1,-1 0 1,1 1-1,0-1 0,0 0 1,-1 6-1,-2 1 38,-7 12 207,7-14 102,0-1-1,0 1 1,1 0 0,0 0 0,0 1-1,0-1 1,1 0 0,0 1 0,1 0-1,-1-1 1,1 12 0,1-18-342,1-1 1,-1 1 0,1-1-1,0 1 1,-1-1-1,1 1 1,-1-1 0,1 0-1,0 1 1,-1-1-1,1 0 1,0 0 0,0 1-1,-1-1 1,1 0-1,0 0 1,0 0 0,-1 0-1,1 0 1,0 0-1,-1 0 1,1 0 0,0 0-1,0-1 1,-1 1-1,1 0 1,0 0 0,-1-1-1,1 1 1,0 0-1,-1-1 1,2 0-1,23-10 94,-11 2-101,0-1 0,-1 0 0,-1-1 0,1-1 0,-2 0 1,11-14-1,-14 17-15,-1 0 0,-1-1 0,0 0 0,0 0 0,-1 0 0,-1-1 0,1 1 0,-2-1 0,5-19 0,-10 23 185,-6 14-19,-6 15 114,4 0-99,-3 3-50,1 0-1,2 1 1,0 1 0,-11 50 0,21-76-132,0-1 0,0 0 0,0 1 0,0-1 0,0 0 0,0 1 0,0-1 0,0 0 0,0 1 0,0-1 0,0 0 0,0 0 0,0 1 0,0-1 0,1 0 0,-1 1 0,0-1 0,0 0 0,0 1 0,0-1 0,1 0 0,-1 0 0,0 1 0,0-1 0,0 0 0,1 0 0,-1 1 0,0-1 0,0 0 0,1 0 0,-1 0 0,0 1 0,1-1 0,-1 0 0,0 0 0,1 0 0,-1 0 0,1 0 0,16-3-1090,15-13-1678,35-38-6137,-29 19 1928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39.785"/>
    </inkml:context>
    <inkml:brush xml:id="br0">
      <inkml:brushProperty name="width" value="0.025" units="cm"/>
      <inkml:brushProperty name="height" value="0.025" units="cm"/>
    </inkml:brush>
  </inkml:definitions>
  <inkml:trace contextRef="#ctx0" brushRef="#br0">189 1 7207,'0'0'17264,"-9"13"-16169,-15 20-523,9-14 232,1 0 0,1 2-1,0-1 1,-19 45 0,32-65-804,0 1 0,0-1 0,0 0 0,0 0 1,0 1-1,-1-1 0,1 0 0,0 1 0,0-1 1,0 0-1,0 1 0,0-1 0,0 0 1,0 1-1,0-1 0,1 0 0,-1 1 0,0-1 1,0 0-1,0 1 0,0-1 0,0 0 1,0 1-1,1-1 0,-1 0 0,0 0 0,0 1 1,0-1-1,1 0 0,-1 0 0,0 1 0,0-1 1,1 0-1,-1 0 0,0 0 0,1 0 1,-1 1-1,1-1 0,16-1-1,17-11-135,-24 7-43,49-19-393,-56 22 561,1 1 0,-1 0 0,1 1 1,-1-1-1,0 0 0,1 1 0,-1 0 1,1 0-1,-1 0 0,1 0 0,-1 1 1,1-1-1,-1 1 0,7 2 1,-9-2 34,0-1 1,-1 1 0,1 0 0,0 0-1,0 0 1,0 0 0,-1 0 0,1 0 0,0 0-1,-1 0 1,1 0 0,-1 0 0,1 0 0,-1 1-1,0-1 1,0 0 0,1 0 0,-1 0-1,0 1 1,0-1 0,0 0 0,0 0 0,0 0-1,0 1 1,-1-1 0,1 0 0,0 0-1,0 0 1,-1 1 0,1-1 0,-1 0 0,1 0-1,-1 0 1,-1 1 0,0 4 152,-1-2-1,0 1 1,0 0-1,0 0 1,-1-1-1,-4 6 1,-7 2 204,-1 1 0,0-2 0,-1 0 0,-20 9 0,-22 2-1441,52-20-93,0 0-1,0-1 1,0 0 0,0 0-1,-14-1 1,6-3-8264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40.548"/>
    </inkml:context>
    <inkml:brush xml:id="br0">
      <inkml:brushProperty name="width" value="0.025" units="cm"/>
      <inkml:brushProperty name="height" value="0.025" units="cm"/>
    </inkml:brush>
  </inkml:definitions>
  <inkml:trace contextRef="#ctx0" brushRef="#br0">108 111 12236,'0'0'12011,"-6"12"-11050,-16 30-374,-22 65 0,36-84-538,1 1 0,1-1 0,1 1 0,1 0 0,-1 32 0,5-56-43,-1 1-1,1-1 1,0 1 0,0-1-1,0 1 1,0-1 0,1 1-1,-1-1 1,0 1 0,0 0-1,0-1 1,0 0 0,0 1-1,1-1 1,-1 1 0,0-1-1,0 1 1,1-1 0,-1 1-1,0-1 1,1 0 0,-1 1-1,0-1 1,1 1 0,-1-1-1,1 0 1,-1 0 0,1 1-1,-1-1 1,1 0 0,-1 0-1,1 1 1,-1-1 0,1 0-1,0 0 1,23-6 258,20-22 159,-9-6-348,-1-1 0,-2-1 0,-2-2-1,-1-1 1,-3-2 0,0 0 0,-3-2-1,24-61 1,-76 175 671,10-31-642,2 2-1,1 1 1,3 0-1,1 0 0,-6 51 1,18-93-97,-1 0 1,1 1 0,0-1 0,0 0 0,0 1 0,0-1-1,0 1 1,0-1 0,0 0 0,0 1 0,1-1-1,-1 0 1,1 1 0,-1-1 0,1 0 0,-1 0 0,1 0-1,-1 1 1,1-1 0,0 0 0,0 0 0,0 0-1,0 0 1,0 0 0,0 0 0,0 0 0,1 1 0,0-2 22,1 1 0,-1-1 0,0 1 0,1-1 1,-1 0-1,0 0 0,1 0 0,-1 0 1,0 0-1,0-1 0,1 1 0,-1-1 0,0 1 1,4-2-1,5-3 93,-1 1 0,1-2-1,-1 1 1,0-2 0,12-8 0,1-5 63,-2 0 1,0-2-1,-1 0 0,24-36 1,-36 47-119,-1-1 0,0-1 0,0 0 1,-1 0-1,-1 0 0,0 0 1,-1-1-1,-1 0 0,0 0 0,0 0 1,0-18-1,-3 29-98,0 0 0,0 0 0,-1 1 0,1-1 0,-1 0 0,1 1 0,-1-1 0,0 0 0,0 1 0,0-1 0,0 1 0,-1-1 0,1 1 0,-1 0 0,1-1 0,-1 1 0,0 0 0,0 0 0,0 0 0,0 1 0,0-1 1,0 0-1,0 1 0,-1-1 0,-3-1 0,4 2-17,0 1 1,0 0 0,1-1 0,-1 1 0,0 0 0,0 0-1,0 0 1,0 0 0,0 0 0,0 1 0,0-1 0,1 0-1,-1 1 1,0-1 0,0 1 0,0 0 0,1 0 0,-1 0-1,0 0 1,1 0 0,-1 0 0,1 0 0,-1 0 0,1 0-1,0 1 1,-1-1 0,1 1 0,0-1 0,0 1-1,0-1 1,0 1 0,0 0 0,0 0 0,1-1 0,-1 1-1,0 4 1,-3 5-1492,1 1 0,1 0 0,0 0-1,0 0 1,2 0 0,-1 15 0,1 4-4617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40.937"/>
    </inkml:context>
    <inkml:brush xml:id="br0">
      <inkml:brushProperty name="width" value="0.025" units="cm"/>
      <inkml:brushProperty name="height" value="0.025" units="cm"/>
    </inkml:brush>
  </inkml:definitions>
  <inkml:trace contextRef="#ctx0" brushRef="#br0">166 107 13613,'0'0'4329,"1"-8"-1131,1-3-2010,-1-27 3357,-1 37-4465,-1 1 0,1-1-1,0 1 1,-1-1 0,1 1-1,0 0 1,0-1-1,-1 1 1,1-1 0,-1 1-1,1 0 1,0-1 0,-1 1-1,1 0 1,-1 0-1,1-1 1,-1 1 0,1 0-1,-1 0 1,1 0 0,-1 0-1,1-1 1,-1 1-1,1 0 1,-1 0 0,1 0-1,-1 0 1,1 0 0,-1 0-1,1 0 1,-1 1-1,1-1 1,-1 0 0,-19 5 133,11 1-201,1-1 1,1 1-1,-1 1 1,1-1 0,0 1-1,1 0 1,-10 14 0,-35 59 270,49-76-213,0-1-1,0 1 1,0 0 0,1 0 0,-1-1-1,1 1 1,0 0 0,0 0 0,0 1-1,1 4 1,0-8-52,0-1 1,0 1-1,0 0 0,0 0 0,0-1 0,0 1 0,1 0 1,-1-1-1,0 1 0,1 0 0,-1-1 0,0 1 0,1 0 1,-1-1-1,1 1 0,-1-1 0,1 1 0,-1-1 0,1 1 1,-1-1-1,1 1 0,1 0 0,-1-1-5,1 1-1,0-1 1,-1 1-1,1-1 1,0 0 0,0 0-1,-1 0 1,1 0-1,0 0 1,0 0-1,-1 0 1,1-1 0,2 0-1,7-2 33,-1 0-1,0-1 1,0-1-1,0 0 1,0 0-1,-1-1 0,0 0 1,0-1-1,8-8 1,11-10-22,30-38 0,-47 51-14,0 0 0,-1-1 0,-1 0 0,0-1 0,14-28 0,-22 39-100,-11 27-299,-18 33-13,19-42-86,0 0 0,2 1 0,0-1 0,0 2 0,2-1 0,0 0 0,1 1 0,-4 30 0,8-46 326,0 0 1,1-1 0,-1 1 0,0 0 0,0 0-1,1-1 1,-1 1 0,1 0 0,-1-1-1,0 1 1,1 0 0,-1-1 0,1 1-1,0-1 1,-1 1 0,1-1 0,-1 1-1,1-1 1,0 1 0,-1-1 0,1 0 0,0 1-1,0-1 1,-1 0 0,1 1 0,0-1-1,0 0 1,-1 0 0,1 0 0,0 0-1,0 0 1,-1 0 0,1 0 0,0 0-1,0 0 1,0 0 0,-1 0 0,1 0 0,0-1-1,0 1 1,-1 0 0,2-1 0,36-13-5098,-6-10 2420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2.889"/>
    </inkml:context>
    <inkml:brush xml:id="br0">
      <inkml:brushProperty name="width" value="0.025" units="cm"/>
      <inkml:brushProperty name="height" value="0.025" units="cm"/>
    </inkml:brush>
  </inkml:definitions>
  <inkml:trace contextRef="#ctx0" brushRef="#br0">78 0 6150,'0'0'19373,"-2"9"-18151,-22 63 469,11-39-608,2 0 0,2 1-1,-10 58 1,43-114-1083,-14 6 0,0 0 0,-1-1 0,-1 0 0,11-32 0,-20 53-1,1 0 1,-1 1-1,1-1 0,0 0 0,1 0 1,-1 0-1,1 0 0,-1 1 1,1-1-1,1 0 0,-1 0 0,0-1 1,1 1-1,0 0 0,0 0 1,0-1-1,0 1 0,1-1 0,-1 1 1,1-1-1,0 0 0,0 0 1,0-1-1,0 1 0,1 0 1,-1-1-1,1 0 0,-1 0 0,8 3 1,-3-3 2,1-1 0,0 0 0,-1 0 0,1-1 0,0 0 0,0-1 0,-1 1 0,1-2 0,-1 1 0,1-1 0,-1-1 0,10-3 0,-14 4-2,0 1 0,0-1 0,0 0 0,-1-1-1,1 1 1,-1-1 0,1 0 0,-1 1 0,0-1-1,0-1 1,0 1 0,-1 0 0,1-1 0,-1 1-1,1-1 1,-1 0 0,-1 0 0,1 0 0,0 0-1,-1 0 1,0 0 0,0 0 0,0-1 0,0 1-1,-1 0 1,0-5 0,0 8 0,0 0 0,0 0 0,0 0 0,-1 0 0,1 0 0,0 0 0,-1 0 0,1 0 0,-1 0 0,1 0 0,-1 1 0,1-1 0,-1 0 0,0 0 0,1 0 0,-1 1 0,0-1 0,0 0 0,1 1 0,-1-1 0,0 1 0,0-1 0,0 1 0,0-1 0,0 1 0,0 0 0,0-1 0,0 1 0,0 0 0,0 0 0,0 0 0,0-1 0,0 1 0,0 0 0,0 0 0,0 1 0,0-1 0,0 0 0,0 0 0,0 0 0,0 1 0,-1 0 0,-2 0 0,0-1 0,0 1 0,0 1 0,1-1 0,-1 1 0,0-1 0,1 1 0,-1 0 0,1 0 0,-5 4 0,4-1 0,0 0 0,1-1 0,-1 1 0,1 0 0,0 0 0,1 1 0,-1-1 0,1 1 0,0-1 0,1 1 0,-1 0 0,0 9 0,1-12 0,1-1 0,0 1 0,0-1 0,1 1 0,-1-1 0,0 1 0,1 0 0,0-1 0,-1 0 0,1 1 0,0-1 0,0 1 0,1-1 0,-1 0 0,0 0 0,1 1 0,-1-1 0,1 0 0,0-1 0,-1 1 0,1 0 0,0 0 0,0-1 0,1 1 0,-1-1 0,0 0 0,0 1 0,1-1 0,-1 0 0,5 1 0,3 1-363,-1-1 0,1 0 1,0 0-1,17-1 0,19-2-5099,-3-3-8018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41.437"/>
    </inkml:context>
    <inkml:brush xml:id="br0">
      <inkml:brushProperty name="width" value="0.025" units="cm"/>
      <inkml:brushProperty name="height" value="0.025" units="cm"/>
    </inkml:brush>
  </inkml:definitions>
  <inkml:trace contextRef="#ctx0" brushRef="#br0">203 189 12204,'-10'9'2962,"-23"23"-140,-47 60 1,70-80-2098,1 1 1,0 1 0,0 0 0,1 0 0,1 1 0,1-1 0,0 2 0,1-1-1,-5 22 1,10-37-712,0 1 0,0 0-1,0-1 1,-1 1 0,1 0 0,0 0-1,0-1 1,0 1 0,0 0 0,0 0-1,0-1 1,1 1 0,-1 0 0,0 0-1,0-1 1,0 1 0,1 0-1,-1-1 1,0 1 0,1 0 0,-1-1-1,0 1 1,1 0 0,-1-1 0,1 1-1,-1-1 1,1 1 0,-1-1 0,1 1-1,0-1 1,-1 0 0,1 1-1,1 0 1,0-1 12,0 0 1,0 0-1,0 0 0,0 0 1,0 0-1,0 0 0,0-1 0,0 1 1,0-1-1,0 0 0,0 1 1,2-2-1,6-3 81,0 0 1,-1 0-1,18-13 1,8-15-107,-1-1 0,-1-2 0,-2-1 0,-1-1 1,-3-2-1,-1-1 0,-2-1 0,33-76 0,-55 113-72,-1 1-1,1-1 0,-1 0 0,1 1 1,-1-1-1,-1 0 0,1 0 0,0-7 0,-3 12 49,1 0-1,-1 0 0,1 0 1,0 0-1,-1 0 0,1 0 0,-1 0 1,1 0-1,0 0 0,-1 1 0,1-1 1,0 0-1,-1 1 0,1 0 1,0-1-1,0 1 0,-2 1 0,-23 15 35,2 2 1,0 1-1,1 1 0,-23 27 0,18-20 126,21-20-99,-57 61 949,58-62-854,1 1-1,-1 0 1,2-1 0,-1 2 0,1-1-1,0 0 1,-4 16 0,7-24-133,1 1 0,0-1 0,0 1 0,0 0 0,0-1 1,0 1-1,0 0 0,0-1 0,0 1 0,0-1 0,0 1 0,0 0 0,1-1 1,-1 1-1,0-1 0,0 1 0,0 0 0,1-1 0,-1 1 0,0-1 0,1 1 1,-1-1-1,1 1 0,-1-1 0,0 1 0,1-1 0,-1 1 0,1-1 0,-1 0 1,2 1-1,22 5-47,30-11-230,9-14-870,-54 14 1026,1 1 0,-1 1 0,1 0 0,0 0 0,0 1 0,1 0-1,-1 1 1,0 0 0,1 0 0,-1 1 0,20 3 0,-29-2 167,1 0 0,-1 0 0,1 0 0,-1 1 0,0-1 0,0 0 0,1 0 0,-1 1 0,0-1 0,0 1 0,-1-1 0,1 1 0,0 0 0,0-1 0,-1 1 0,1 0 1,-1-1-1,1 1 0,-1 0 0,0-1 0,0 1 0,0 0 0,0 0 0,0 0 0,0-1 0,0 1 0,-1 0 0,1 0 0,0-1 0,-2 4 0,0 4 263,0 0 1,-1 0-1,0 0 0,-6 13 0,-1-6-253,7-11-122,-1 0 0,1 0 0,0 1 0,1-1 0,-1 1 0,1 0 1,1 0-1,-1 0 0,0 6 0,5-11-6189,14-9 1630,3-9-2202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41.811"/>
    </inkml:context>
    <inkml:brush xml:id="br0">
      <inkml:brushProperty name="width" value="0.025" units="cm"/>
      <inkml:brushProperty name="height" value="0.025" units="cm"/>
    </inkml:brush>
  </inkml:definitions>
  <inkml:trace contextRef="#ctx0" brushRef="#br0">174 5 11627,'0'0'10015,"-9"-2"-7293,4 1-2540,-1 0 0,1 0 0,-1 1 0,1 0 0,-1 0 0,1 1 0,-1-1 0,1 1 0,-1 0 0,1 1 0,-1-1 0,1 1 0,0 0 0,0 1 0,0-1 0,0 1 0,0 0 0,1 0 0,-1 0 0,1 1 0,0 0 0,-7 7 0,6-6-110,0 1 1,0 0 0,0 0 0,1 0 0,-7 12-1,11-18-75,-1 1 0,1 0-1,-1 0 1,1 0 0,-1-1-1,1 1 1,0 0 0,-1 0-1,1 0 1,0 0 0,0 0-1,0 0 1,0 0 0,0 0-1,0 0 1,0 0-1,0 0 1,0-1 0,0 1-1,0 0 1,1 0 0,-1 0-1,0 0 1,1 0 0,-1 0-1,0 0 1,1-1 0,-1 1-1,1 0 1,0 0 0,-1-1-1,1 1 1,-1 0 0,1-1-1,0 1 1,0 0 0,-1-1-1,1 1 1,0-1 0,0 0-1,0 1 1,0-1 0,0 0-1,-1 1 1,1-1 0,0 0-1,0 0 1,0 0 0,0 0-1,0 1 1,0-1 0,0-1-1,2 1 1,47 1 10,33 2 7,-78-2-14,0 0 1,0 0-1,0 0 1,0 0-1,0 1 1,0 0-1,0 0 0,-1 0 1,1 1-1,-1-1 1,1 1-1,5 5 1,-9-7 29,-1 0 1,1-1-1,0 1 1,0 0-1,-1 0 1,1 0-1,-1-1 1,1 1-1,-1 0 1,1 0-1,-1 0 1,1 0-1,-1 0 1,0 0 0,0 0-1,0 0 1,1 0-1,-1 0 1,0 0-1,0 0 1,0 0-1,0 0 1,0 0-1,-1 0 1,1 2-1,-1-1 76,0 0 0,0 0 0,-1 0 0,1 0 0,0-1 0,-1 1-1,0 0 1,1 0 0,-1-1 0,0 1 0,-2 1 0,-7 4 359,-1 0 0,-1 0 0,-14 4 0,18-6-503,-17 7 44,14-5-57,-1-1 0,1 0 1,-1-1-1,-1-1 0,1 0 0,0 0 0,-16 1 1,35-9-5468,4-9 3775,-4 7 254,52-56-8985,-20 18 326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2:42.950"/>
    </inkml:context>
    <inkml:brush xml:id="br0">
      <inkml:brushProperty name="width" value="0.025" units="cm"/>
      <inkml:brushProperty name="height" value="0.025" units="cm"/>
    </inkml:brush>
  </inkml:definitions>
  <inkml:trace contextRef="#ctx0" brushRef="#br0">240 1 18481,'0'0'9471,"-9"13"-8884,-34 54 259,4 1-1,2 3 1,4 1-1,-39 120 1,66-153-846,12-27 0,-5-12 0,0 0 0,0 0 0,0 0 0,0 0 0,0 0 0,-1 0 0,1 0 0,0-1 0,0 1 0,0 0 0,0-1 0,0 1 0,0 0 0,0-1 0,-1 1 0,1-1 0,0 1 0,0-1 0,0 0 0,7-6 0,0 0 0,-1 0 0,0-1 0,0 0 0,-1 0 0,0 0 0,0-1 0,-1 0 0,0 0 0,6-18 0,-3 5 0,-1 0 0,0 0 0,5-42 0,-10 8 0,-2 56 0,-1 0 0,1-1 0,0 1 0,0 0 0,0 0 0,0-1 0,-1 1 0,1 0 0,0 0 0,0 0 0,-1-1 0,1 1 0,0 0 0,0 0 0,-1 0 0,1 0 0,0-1 0,-1 1 0,1 0 0,0 0 0,-1 0 0,1 0 0,0 0 0,-1 0 0,1 0 0,0 0 0,-1 0 0,1 0 0,0 0 0,-1 0 0,1 0 0,0 0 0,0 0 0,-1 0 0,1 0 0,0 1 0,-1-1 0,1 0 0,0 0 0,0 0 0,-1 0 0,1 1 0,0-1 0,0 0 0,-1 0 0,1 1 0,0-1 0,0 0 0,0 0 0,-1 1 0,1-1 0,0 0 0,0 1 0,0-1 0,-13 14 0,9-7 0,2 0 0,-1 0 0,1 0 0,0 0 0,1 0 0,-1 1 0,1-1 0,1 0 0,-1 1 0,2 8 0,-1-15 0,1 0 0,-1 0 0,1 0 0,-1 0 0,1 1 0,0-1 0,0 0 0,-1 0 0,1 0 0,0 0 0,0-1 0,0 1 0,0 0 0,0 0 0,0 0 0,0-1 0,0 1 0,1-1 0,-1 1 0,0-1 0,0 1 0,0-1 0,1 1 0,-1-1 0,0 0 0,0 0 0,1 0 0,-1 0 0,0 0 0,1 0 0,-1 0 0,0 0 0,0 0 0,3-1 0,3 0 0,0 0 0,0 0 0,0 0 0,0-1 0,9-3 0,11-10 0,0-2 0,-2-1 0,0 0 0,37-37 0,-24 22 0,-71 92 0,31-57 0,-46 82 0,44-74 0,0-1 0,0 1 0,1 0 0,0 0 0,0 0 0,1 0 0,0 13 0,1-22 0,1-1 0,0 1 0,0 0 0,0 0 0,1-1 0,-1 1 0,0 0 0,0-1 0,0 1 0,0 0 0,1-1 0,-1 1 0,0-1 0,0 1 0,1 0 0,-1-1 0,1 1 0,-1-1 0,0 1 0,1-1 0,-1 1 0,1-1 0,-1 1 0,1-1 0,0 1 0,-1-1 0,1 0 0,-1 1 0,1-1 0,0 0 0,-1 0 0,1 0 0,0 1 0,-1-1 0,1 0 0,0 0 0,-1 0 0,1 0 0,0 0 0,-1 0 0,1 0 0,0 0 0,-1 0 0,1 0 0,0-1 0,-1 1 0,1 0 0,0 0 0,-1-1 0,1 1 0,-1 0 0,1-1 0,0 1 0,-1 0 0,1-1 0,0 0 0,37-23 0,1-12 0,-2-1 0,49-61 0,-56 62 0,-30 36-1,0 0 1,0 0-1,0 0 1,0 0-1,0 0 0,0 1 1,0-1-1,0 0 1,0 0-1,0 0 0,0 0 1,0 0-1,0 0 1,0 0-1,0 0 1,0 0-1,0 0 0,1 0 1,-1 0-1,0 0 1,0 0-1,0 0 0,0 0 1,0 0-1,0 0 1,0 0-1,0 0 0,0 0 1,0 0-1,0 0 1,0 0-1,0 0 0,0 1 1,0-1-1,-5 12-43,-10 17-14,-8 6 80,7-13 3,1 1 0,2 1 1,-12 26-1,25-49-25,-1 0 0,1-1 0,-1 1 0,1 0 0,0 0 0,-1 0 0,1 0 0,0-1 0,0 1 0,-1 0 0,1 0 0,0 0 0,0 0 0,0 0 0,0 0 0,0 0 0,0 0 0,1 0 0,-1-1 0,0 1 0,0 0 0,1 0 0,-1 0 0,0 0 0,1 0 0,0 0 0,0 0 0,0-1 0,0 0 0,0 1 0,0-1 0,0 0 0,0 0 0,0 0 0,0 1 0,1-1 0,-1-1 0,0 1 0,0 0 0,0 0 0,0 0 0,0 0 0,0-1 0,2 0 0,47-24 0,97-78 0,-74 48 0,-70 53 0,-1 0 0,1 0 0,0 1 0,-1-1 0,1 1 0,0 0 0,0-1 0,0 1 0,0 1 0,4-2 0,-6 2 0,-1 0 0,0 0 0,1 0 0,-1 0 0,0 0 0,1 0 0,-1 0 0,0 0 0,1 1 0,-1-1 0,0 0 0,1 0 0,-1 0 0,0 0 0,1 1 0,-1-1 0,0 0 0,0 0 0,1 1 0,-1-1 0,0 0 0,0 0 0,0 1 0,1-1 0,-1 0 0,0 1 0,0-1 0,0 0 0,0 1 0,0-1 0,1 1 0,-5 20 0,-2-6 0,-1-1 0,-16 25 0,16-29 0,1 0 0,0 1 0,0 0 0,1-1 0,1 2 0,-7 21 0,13-33 0,0 1 0,0-1 0,1 1 0,-1-1 0,0 0 0,0 0 0,0 0 0,0 0 0,0 0 0,0 0 0,0-1 0,0 1 0,4-2 0,16-7 0,0 0 0,0-2 0,27-18 0,-28 16 0,0 0 0,46-17 0,-67 30 0,0-1 0,1 1 0,-1 0 0,1 0 0,-1-1 0,1 1 0,-1 0 0,0 0 0,1 0 0,-1 0 0,1-1 0,-1 1 0,1 0 0,-1 0 0,1 0 0,-1 0 0,1 0 0,-1 0 0,1 0 0,-1 1 0,0-1 0,1 0 0,-1 0 0,1 0 0,-1 0 0,1 1 0,-1-1 0,0 0 0,1 0 0,-1 1 0,1-1 0,-1 0 0,0 0 0,1 1 0,-1 0 0,-4 17 0,-25 28 0,26-41 0,-7 9 0,4-6 0,0 1 0,0 0 0,1 0 0,0 1 0,-6 14 0,11-23 0,0-1 0,0 0 0,0 0 0,0 0 0,0 1 0,0-1 0,0 0 0,0 0 0,0 0 0,0 1 0,0-1 0,1 0 0,-1 0 0,0 0 0,0 0 0,0 1 0,0-1 0,0 0 0,0 0 0,0 0 0,0 0 0,0 1 0,1-1 0,-1 0 0,0 0 0,0 0 0,0 0 0,0 0 0,0 0 0,1 1 0,-1-1 0,0 0 0,0 0 0,0 0 0,0 0 0,1 0 0,-1 0 0,0 0 0,0 0 0,0 0 0,1 0 0,-1 0 0,0 0 0,0 0 0,0 0 0,1 0 0,-1 0 0,0 0 0,0 0 0,0 0 0,18-5 0,12-7 0,59-40 0,-54 30 0,1 2 0,1 2 0,58-22 0,-94 39 0,0 1 0,0-1 0,0 1 0,0-1 0,0 1 0,0 0 0,0 0 0,0-1 0,0 1 0,0 0 0,0 0 0,0 0 0,0 0 0,0 0 0,0 0 0,0 1 0,1-1 0,-1 0 0,0 0 0,0 1 0,-1-1 0,1 1 0,0-1 0,0 1 0,0-1 0,0 1 0,1 1 0,-1-1 0,-1 1 0,1-1 0,-1 1 0,0-1 0,0 1 0,1-1 0,-1 1 0,0-1 0,0 1 0,-1-1 0,1 1 0,0 0 0,-1-1 0,1 1 0,0-1 0,-2 3 0,-4 10 0,-1 1 0,-15 23 0,19-33 0,0-1 70,2-2-122,0-1 0,0 0 1,0 0-1,0 1 0,1-1 1,-1 1-1,0-1 0,1 1 0,-1-1 1,0 1-1,1-1 0,0 1 0,-1-1 1,1 1-1,0 0 0,0-1 1,0 1-1,0 2 0,12-17-16139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2.561"/>
    </inkml:context>
    <inkml:brush xml:id="br0">
      <inkml:brushProperty name="width" value="0.025" units="cm"/>
      <inkml:brushProperty name="height" value="0.025" units="cm"/>
    </inkml:brush>
  </inkml:definitions>
  <inkml:trace contextRef="#ctx0" brushRef="#br0">4 76 6342,'8'-21'9421,"-4"16"-3826,-3 30-1751,-2 0-4367,-14 395 2563,15-418-1981,0 0 1,0 0 0,0 0 0,0 0 0,1 0 0,-1 0 0,1 0 0,-1 0 0,1 0-1,0-1 1,-1 1 0,2 2 0,-1-3 2,-1-1 1,1 1-1,-1-1 0,1 1 0,-1-1 1,1 1-1,-1-1 0,1 0 0,0 1 1,-1-1-1,1 0 0,-1 1 1,1-1-1,0 0 0,-1 0 0,1 0 1,0 1-1,0-1 0,-1 0 0,1 0 1,0 0-1,-1 0 0,2 0 0,1-1 106,0 0-1,0 0 0,-1-1 1,1 1-1,0 0 1,-1-1-1,1 0 0,-1 0 1,1 1-1,-1-1 0,0-1 1,0 1-1,0 0 0,3-4 1,37-55 326,66-124 1,14-77-219,-114 245-1682,-12 30-2151,-14 29-6059,2-15-1429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3.088"/>
    </inkml:context>
    <inkml:brush xml:id="br0">
      <inkml:brushProperty name="width" value="0.025" units="cm"/>
      <inkml:brushProperty name="height" value="0.025" units="cm"/>
    </inkml:brush>
  </inkml:definitions>
  <inkml:trace contextRef="#ctx0" brushRef="#br0">0 243 16976,'0'0'8846,"11"-9"-7634,6-6-519,0-1 0,25-31 1,-36 40-394,0 0 1,-1 0-1,0-1 0,-1 0 1,1 0-1,-2 0 1,1-1-1,-1 1 1,0-1-1,-1 0 1,3-16-1,-5 25-299,0-1 0,0 1 0,0 0 0,0 0 0,0 0 0,0-1 0,0 1-1,0 0 1,0 0 0,0 0 0,0-1 0,0 1 0,0 0 0,0 0 0,0 0 0,0-1 0,0 1 0,0 0 0,0 0 0,0 0 0,0 0 0,0-1 0,-1 1 0,1 0-1,0 0 1,0 0 0,0 0 0,0-1 0,0 1 0,0 0 0,-1 0 0,1 0 0,0 0 0,0 0 0,0 0 0,-1 0 0,1-1 0,0 1 0,0 0 0,0 0 0,0 0-1,-1 0 1,1 0 0,0 0 0,0 0 0,0 0 0,-1 0 0,1 0 0,0 0 0,-1 0 0,-11 8 11,-10 16-24,11-8 12,1 0 0,1 0 0,0 1 0,1 0 0,1 1 0,1 0 0,0 0 0,1 0 0,1 1 0,-2 24 0,6-42 0,0-1 0,0 1 0,0-1 0,0 0 0,0 1 0,0-1 0,1 1 0,-1-1 0,0 1 0,0-1 0,0 0 0,0 1 0,1-1 0,-1 0 0,0 1 0,0-1 0,1 0 0,-1 1 0,0-1 0,0 0 0,1 1 0,-1-1 0,0 0 0,1 0 0,-1 1 0,1-1 0,-1 0 0,0 0 0,1 0 0,-1 0 0,1 0 0,-1 1 0,0-1 0,1 0 0,-1 0 0,1 0 0,0 0 0,23-5 0,19-15 0,-31 13 0,-6 2 0,1 0 0,0 1 0,0 0 0,0 0 0,0 1 0,1 0 0,-1 0 0,1 0 0,0 1 0,0 1 0,0-1 0,0 1 0,0 1 0,11-1 0,-7 5 0,-9-3 0,-3-9 0,0-4 0,1-78 0,-1 89 0,0 1 0,1-1 0,-1 0 0,0 1 0,1-1 0,-1 0 0,1 1 0,-1-1 0,1 1 0,0-1 0,-1 1 0,1-1 0,-1 1 0,1 0 0,0-1 0,-1 1 0,1 0 0,0-1 0,-1 1 0,1 0 0,0 0 0,0-1 0,-1 1 0,1 0 0,0 0 0,0 0 0,1 0 0,29 0 0,-18 0 0,35-9-2251,-41 7 1421,-1-1 0,1 0-1,-1 0 1,0-1 0,0 1 0,0-1 0,-1-1 0,1 1 0,-1-1 0,0 0 0,-1 0 0,1 0 0,-1-1 0,5-6 0,6-16-7274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3.754"/>
    </inkml:context>
    <inkml:brush xml:id="br0">
      <inkml:brushProperty name="width" value="0.025" units="cm"/>
      <inkml:brushProperty name="height" value="0.025" units="cm"/>
    </inkml:brush>
  </inkml:definitions>
  <inkml:trace contextRef="#ctx0" brushRef="#br0">72 1 10954,'0'0'15967,"-4"11"-14990,-15 62-207,3 0 1,3 1-1,-6 132 0,19-205-766,0-1 0,0 0 0,0 1 0,0-1 0,0 1 1,0-1-1,0 1 0,0-1 0,0 0 0,1 1 0,-1-1 1,0 0-1,0 1 0,0-1 0,1 0 0,-1 1 0,0-1 0,0 0 1,1 1-1,-1-1 0,0 0 0,1 1 0,-1-1 0,0 0 1,1 0-1,-1 0 0,0 1 0,1-1 0,-1 0 0,0 0 0,1 0 1,-1 0-1,1 0 0,-1 0 0,0 0 0,1 1 0,-1-1 1,1 0-1,-1-1 0,1 1 0,-1 0 0,0 0 0,1 0 1,-1 0-1,1 0 0,-1 0 0,20-12 623,-16 5-567,-1 0 0,1-1 0,-1 1-1,0-1 1,-1 0 0,0 0 0,0 0 0,-1 0 0,1-15 0,-1 10 1,0 0 0,-2-1 0,1 1 1,-2-1-1,-3-16 0,-4 14-61,-1 17 0,9 0 0,-1 1 0,1-1 0,0 1 0,0-1 0,0 1 0,0 0 0,0-1 0,0 1 0,1 0 0,-1 0 0,1 0 0,-1-1 0,1 1 0,-1 4 0,1-4 0,-1-1 0,1 1 0,0 0 0,0 0 0,0 0 0,0 0 0,0 0 0,0 0 0,1 0 0,-1 0 0,1 0 0,-1 0 0,1-1 0,0 1 0,0 0 0,0 0 0,0-1 0,0 1 0,0 0 0,0-1 0,0 1 0,0-1 0,1 0 0,-1 1 0,1-1 0,1 1 0,1 0 0,-1-1 0,1 0 0,0 0 0,-1 0 0,1-1 0,0 1 0,0-1 0,0 0 0,-1 0 0,1-1 0,0 1 0,0-1 0,3 0 0,1-2 0,0 1 0,-1-2 0,1 1 0,-1-1 0,0 0 0,0 0 0,0-1 0,-1 0 0,1 0 0,-1 0 0,9-11 0,-8 8 0,0 0 0,-1 0 0,0-1 0,0 0 0,-1 0 0,0 0 0,0-1 0,4-15 0,-54 110 0,43-81 0,-5 8 0,1 0 0,1 0 0,0 1 0,1 0 0,0 0 0,1 0 0,0 0 0,1 0 0,0 25 0,2-37 0,1 0 0,-1 0 0,1 0 0,-1 0 0,1 0 0,0 0 0,-1 0 0,1 0 0,0-1 0,-1 1 0,1 0 0,0 0 0,0-1 0,0 1 0,0-1 0,0 1 0,0-1 0,0 1 0,0-1 0,0 1 0,0-1 0,0 0 0,0 1 0,0-1 0,0 0 0,0 0 0,0 0 0,1 0 0,-1 0 0,0 0 0,0 0 0,0-1 0,0 1 0,2-1 0,39-11 0,-30 5 0,-1-1 0,0 0 0,-1 0 0,1-1 0,-2-1 0,0 1 0,0-2 0,10-15 0,-1 0 0,-1-2 0,17-40 0,-67 176 0,32-104 0,0-1 0,0 0 0,0 0 0,1 0 0,-1 1 0,1-1 0,0 0 0,0 1 0,0-1 0,0 0 0,1 0 0,-1 1 0,2 3 0,-1-5 0,0-1 0,1 0 0,-1 1 0,0-1 0,1 0 0,-1 0 0,1 0 0,-1 0 0,1 0 0,0 0 0,-1 0 0,1-1 0,0 1 0,0 0 0,-1-1 0,1 1 0,0-1 0,0 0 0,0 0 0,0 0 0,-1 0 0,1 0 0,3-1 0,20-5-2277,-23 5 1572,0-1 0,0 1 0,0-1 0,0 0 1,0 0-1,0 0 0,-1 0 0,1 0 0,-1 0 0,0-1 1,1 1-1,0-4 0,7-19-10148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4.087"/>
    </inkml:context>
    <inkml:brush xml:id="br0">
      <inkml:brushProperty name="width" value="0.025" units="cm"/>
      <inkml:brushProperty name="height" value="0.025" units="cm"/>
    </inkml:brush>
  </inkml:definitions>
  <inkml:trace contextRef="#ctx0" brushRef="#br0">1 1 19090,'0'0'12236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4.970"/>
    </inkml:context>
    <inkml:brush xml:id="br0">
      <inkml:brushProperty name="width" value="0.025" units="cm"/>
      <inkml:brushProperty name="height" value="0.025" units="cm"/>
    </inkml:brush>
  </inkml:definitions>
  <inkml:trace contextRef="#ctx0" brushRef="#br0">164 50 14414,'0'0'5941,"1"-9"-2860,-1-26-295,0 35-2726,0 0-1,0 0 0,0 0 1,-1 0-1,1 1 1,0-1-1,0 0 1,0 0-1,0 0 0,-1 0 1,1 0-1,0 1 1,0-1-1,0 0 1,-1 0-1,1 0 0,0 0 1,0 0-1,-1 0 1,1 0-1,0 0 1,0 0-1,-1 0 0,1 0 1,0 0-1,0 0 1,0 0-1,-1 0 1,1 0-1,0 0 0,0 0 1,-1-1-1,1 1 1,0 0-1,0 0 1,0 0-1,-1 0 0,1 0 1,0 0-1,0-1 1,0 1-1,0 0 1,-1 0-1,1 0 0,0-1 1,0 1-1,0 0 1,0 0-1,0 0 1,0-1-1,0 1 0,0 0 1,0 0-1,0 0 1,-1-1-1,1 1 1,0 0-1,0 0 0,0-1 1,0 1-1,0 0 1,1 0-1,-1-1 1,0 1-1,0 0 0,0 0 1,0-1-1,-11 13-59,-9 21 228,1 1 0,1 1-1,2 1 1,2 0-1,1 1 1,2 0 0,1 1-1,2 0 1,2 0-1,-3 78 1,9-114-228,0-1 0,0 1 0,0 0 0,0-1 0,0 1 0,0-1 0,0 1 0,1 0 0,-1-1 0,0 1 0,1-1 0,0 1 0,-1-1 0,1 1 0,0-1 0,-1 0 0,1 1 0,0-1 0,0 0 0,0 0 0,0 1 0,1-1 0,-1 0 0,0 0 0,0 0 0,1 0 0,-1 0 0,0-1 0,1 1 0,-1 0 0,1-1 0,-1 1 0,1-1 0,-1 1 0,1-1 0,0 0 0,-1 0 0,1 0 0,2 0 0,1 0 0,-1-1 0,1 1 0,0-1 0,-1-1 0,1 1 0,-1-1 0,1 1 0,-1-1 0,0-1 0,0 1 0,0-1 0,6-4 0,8-9 0,-1-1 0,-1 0 0,-1-1 0,0-1 0,-2 0 0,0-1 0,-1 0 0,-1-1 0,-1 0 0,0-1 0,6-27 0,-56 136 0,30-62 0,4-13 0,1 0 0,1 0 0,0 0 0,0 1 0,2-1 0,-1 1 0,2 0 0,-1 0 0,2 18 0,0-30 0,0 0 0,1-1 0,-1 1 0,1 0 0,-1-1 0,0 1 0,1 0 0,-1-1 0,1 1 0,0-1 0,-1 1 0,1-1 0,-1 1 0,1-1 0,0 0 0,-1 1 0,1-1 0,0 0 0,0 1 0,-1-1 0,1 0 0,0 0 0,0 1 0,-1-1 0,1 0 0,0 0 0,0 0 0,-1 0 0,1 0 0,0 0 0,0-1 0,-1 1 0,2 0 0,28-8 0,-18 1 0,1 0 0,-1-2 0,0 1 0,-1-1 0,0-1 0,0 0 0,-1-1 0,12-16 0,-7 9 0,1 1 0,19-16 0,-35 33 0,0 0 0,0-1 0,1 1 0,-1 0 0,0 0 0,1 0 0,-1 0 0,0 0 0,1 0 0,-1 0 0,0-1 0,1 1 0,-1 0 0,0 0 0,1 0 0,-1 0 0,0 0 0,1 1 0,-1-1 0,0 0 0,1 0 0,-1 0 0,0 0 0,1 0 0,-1 0 0,0 0 0,1 1 0,-1-1 0,0 0 0,0 0 0,1 0 0,-1 1 0,0-1 0,0 0 0,1 0 0,-1 1 0,0-1 0,0 0 0,0 1 0,0-1 0,1 0 0,-1 0 0,0 1 0,0-1 0,0 0 0,0 1 0,0-1 0,0 0 0,0 1 0,0-1 0,0 0 0,0 1 0,0-1 0,0 1 0,0-1 0,0 0 0,0 1 0,0-1 0,0 0 0,-1 1 0,1 31 0,0-24 0,0-1 0,0-1 0,0 1 0,1-1 0,0 1 0,0-1 0,1 1 0,-1-1 0,1 0 0,4 7 0,-5-11 0,0-1 0,0 1 0,0-1 0,0 1 0,1-1 0,-1 1 0,1-1 0,-1 0 0,1 0 0,-1 0 0,1 0 0,0 0 0,-1 0 0,1 0 0,0-1 0,0 1 0,0 0 0,0-1 0,0 0 0,-1 1 0,1-1 0,0 0 0,0 0 0,0 0 0,0 0 0,0 0 0,0-1 0,0 1 0,0-1 0,0 1 0,0-1 0,-1 0 0,1 1 0,0-1 0,2-2 0,7-2 0,0-2 0,0 0 0,0 0 0,-1-1 0,16-15 0,-18 15 0,0 0 0,1 1 0,0 0 0,0 0 0,1 1 0,0 1 0,16-8 0,-25 14 0,-1-1 0,1 0 0,0 1 0,0-1 0,-1 1 0,1 0 0,0-1 0,0 1 0,-1-1 0,1 1 0,-1 0 0,1 0 0,-1-1 0,1 1 0,-1 0 0,1 0 0,-1 0 0,0-1 0,1 1 0,-1 0 0,0 0 0,0 0 0,0 0 0,1 0 0,-1 0 0,0 0 0,0-1 0,0 1 0,-1 0 0,1 0 0,0 0 0,0 0 0,-1 1 0,0 38 0,0-38-48,1-1-1,0 1 1,-1 0 0,1-1 0,0 1-1,0 0 1,0-1 0,0 1 0,0 0-1,0-1 1,1 1 0,-1 0 0,0-1-1,1 1 1,0-1 0,-1 1-1,2 1 1,-1-3-68,1 1-1,-1-2 1,1 1-1,-1 0 1,1 0-1,-1 0 1,1-1-1,-1 1 1,0-1-1,1 1 1,-1-1-1,0 1 1,1-1-1,-1 0 1,0 0-1,0 0 1,1 0-1,-1 0 1,0 0-1,2-2 1,33-26-10529,-16 13 1095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5.376"/>
    </inkml:context>
    <inkml:brush xml:id="br0">
      <inkml:brushProperty name="width" value="0.025" units="cm"/>
      <inkml:brushProperty name="height" value="0.025" units="cm"/>
    </inkml:brush>
  </inkml:definitions>
  <inkml:trace contextRef="#ctx0" brushRef="#br0">197 0 6118,'0'0'22256,"-1"9"-22166,-10 64 175,4 1 0,4 142 1,0 3 86,2-205-28,-1 0 1,0 0-1,-1 0 0,-6 17 1,9-28-276,-1-1 0,1 1 1,-1-1-1,0 1 1,0-1-1,0 0 1,0 1-1,0-1 1,-1 0-1,1 0 1,-1 0-1,0 0 1,1 0-1,-1 0 1,0 0-1,0-1 0,0 1 1,0 0-1,0-1 1,-1 0-1,1 0 1,0 1-1,-1-1 1,1-1-1,-1 1 1,1 0-1,-1 0 1,1-1-1,-1 0 1,-4 1-1,4-2-49,0 0 0,0 0 0,1-1 0,-1 1 0,1-1 0,-1 1 0,1-1 0,0 0 0,-1 0 0,1 0 0,0 0 0,0 0 0,0 0 0,1-1 0,-1 1 0,0-1 0,-1-4 0,-23-51 0,24 50 0,-4-6 0,1-1 0,1 0 0,1 0 0,0 0 0,0-1 0,2 1 0,0-1 0,2-24 0,0 32 0,0 0 0,1 0 0,0 0 0,0 0 0,1 1 0,0-1 0,0 1 0,0-1 0,1 1 0,1 0 0,-1 0 0,1 1 0,0-1 0,0 1 0,1 0 0,0 1 0,13-10 0,46-26-1799,5 5-3788,-65 33 5003,50-25-9255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6.001"/>
    </inkml:context>
    <inkml:brush xml:id="br0">
      <inkml:brushProperty name="width" value="0.025" units="cm"/>
      <inkml:brushProperty name="height" value="0.025" units="cm"/>
    </inkml:brush>
  </inkml:definitions>
  <inkml:trace contextRef="#ctx0" brushRef="#br0">1 75 14894,'0'0'17259,"10"-2"-16752,6 0-485,-1 1 1,0 0-1,1 1 0,-1 1 0,30 5 1,-38-5-25,-1 1 1,1-1-1,-1 2 1,0-1-1,1 1 1,-1 0-1,-1 0 1,8 5-1,-10-6 2,-1 0-1,0 0 0,1 1 1,-1-1-1,0 1 0,0-1 0,-1 1 1,1-1-1,0 1 0,-1 0 1,0 0-1,1 0 0,-1 0 1,0 0-1,-1 0 0,1 0 0,0 0 1,-1 5-1,0 4 1,0 0 0,-1 0 0,-1 0 0,-4 17 0,-2 9 0,8-37 0,0-1 0,0 0 0,0 0 0,0 0 0,0 0 0,0 1 0,0-1 0,0 0 0,0 0 0,0 0 0,0 0 0,0 1 0,0-1 0,0 0 0,0 0 0,0 0 0,0 0 0,0 1 0,1-1 0,-1 0 0,0 0 0,0 0 0,0 0 0,0 0 0,0 1 0,0-1 0,0 0 0,0 0 0,1 0 0,-1 0 0,0 0 0,0 0 0,0 0 0,0 0 0,0 0 0,1 1 0,-1-1 0,0 0 0,0 0 0,0 0 0,0 0 0,1 0 0,-1 0 0,0 0 0,0 0 0,0 0 0,0 0 0,1 0 0,-1 0 0,0 0 0,0 0 0,0 0 0,1-1 0,14-5 0,11-13 0,-15 10 0,-2-1 0,1 0 0,-1 0 0,-1 0 0,0-1 0,0-1 0,-1 1 0,-1-1 0,0 0 0,0-1 0,-1 1 0,-1-1 0,0 0 0,-1 0 0,0-1 0,-1 1 0,0-1 0,-1-15 0,-1 29 0,0-1 0,0 1 0,0 0 0,0-1 0,0 1 0,0 0 0,0-1 0,0 1 0,0-1 0,0 1 0,0 0 0,0-1 0,0 1 0,0 0 0,0-1 0,0 1 0,0 0 0,-1-1 0,1 1 0,0 0 0,0-1 0,0 1 0,-1 0 0,1-1 0,0 1 0,0 0 0,-1 0 0,1-1 0,0 1 0,-1 0 0,1 0 0,0 0 0,-1-1 0,1 1 0,0 0 0,-1 0 0,1 0 0,0 0 0,-1 0 0,1 0 0,0 0 0,-1 0 0,1 0 0,-1 0 0,1 0 0,0 0 0,-1 0 0,1 0 0,0 0 0,-1 0 0,0 0 0,-13 15 0,12-10-42,0 0 1,1-1-1,-1 1 1,1 0-1,0 0 1,1 0-1,-1 0 1,1 0-1,0 0 1,0 0-1,0 0 1,1 0-1,0 0 0,0 0 1,2 6-1,-2-8-29,0 0-1,1-1 1,-1 1-1,1-1 1,0 1 0,0-1-1,0 0 1,0 0-1,0 0 1,0 0-1,0 0 1,1 0-1,-1-1 1,1 1-1,-1-1 1,1 1-1,0-1 1,0 0-1,-1 0 1,1-1-1,0 1 1,0 0-1,0-1 1,0 0 0,0 1-1,5-2 1,-3 2-723,-1-2 1,0 1 0,1 0 0,-1-1-1,0 0 1,0 0 0,1 0 0,-1 0-1,0-1 1,0 1 0,0-1 0,0 0-1,-1-1 1,1 1 0,0 0 0,-1-1 0,0 0-1,0 0 1,1 0 0,-2 0 0,5-6-1,8-14-7122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3.476"/>
    </inkml:context>
    <inkml:brush xml:id="br0">
      <inkml:brushProperty name="width" value="0.025" units="cm"/>
      <inkml:brushProperty name="height" value="0.025" units="cm"/>
    </inkml:brush>
  </inkml:definitions>
  <inkml:trace contextRef="#ctx0" brushRef="#br0">1 74 12780,'0'0'10880,"1"8"-9583,4 37 835,6 43 641,-10-80-2492,1 0 0,0 0 0,0-1 0,1 1 0,0-1 0,0 1 0,9 13 0,-11-20-267,0 1-1,0-1 1,0 0-1,1 1 1,-1-1-1,0 0 1,1 0-1,-1 0 1,1 0-1,0 0 1,-1 0-1,1 0 0,0-1 1,-1 1-1,1 0 1,0-1-1,0 0 1,0 1-1,-1-1 1,1 0-1,4 0 1,-2-1 6,0 1 0,0-1 1,0-1-1,1 1 1,-1 0-1,0-1 1,0 0-1,-1 0 0,5-3 1,6-5 18,-1 0 0,0-1 0,18-20 0,-10 9-39,-2-2 0,24-36 0,-35 48 0,-1 0 0,-1-1 0,0 0 0,0 0 0,-1-1 0,-1 1 0,4-20 0,-14 49-2635,-10 16-7019,5-13-542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6.344"/>
    </inkml:context>
    <inkml:brush xml:id="br0">
      <inkml:brushProperty name="width" value="0.025" units="cm"/>
      <inkml:brushProperty name="height" value="0.025" units="cm"/>
    </inkml:brush>
  </inkml:definitions>
  <inkml:trace contextRef="#ctx0" brushRef="#br0">59 1 8968,'0'0'14660,"-6"9"-12359,1-1-1955,-1 0 217,0 0 0,0 1 0,1 0 1,1 0-1,0 0 0,0 1 1,0-1-1,1 1 0,-2 17 1,5-27-558,0 0 1,0 1 0,0-1 0,0 1 0,0-1-1,0 1 1,0-1 0,0 0 0,1 1-1,-1-1 1,0 1 0,0-1 0,0 0 0,1 1-1,-1-1 1,0 0 0,1 1 0,-1-1 0,0 0-1,1 0 1,-1 1 0,0-1 0,1 0 0,-1 0-1,0 0 1,1 1 0,-1-1 0,1 0 0,-1 0-1,0 0 1,1 0 0,-1 0 0,1 0 0,0 0-1,22-2 278,20-11 54,-18 1-338,36-12 0,-58 23 0,1-1 0,0 2 0,-1-1 0,1 0 0,0 1 0,0 0 0,0 0 0,-1 0 0,1 0 0,0 1 0,0-1 0,0 1 0,6 2 0,-7-1 0,-1 0 0,1 0 0,-1 0 0,0 0 0,1 0 0,-1 1 0,0-1 0,-1 1 0,1-1 0,0 1 0,-1 0 0,1 0 0,-1 0 0,0-1 0,0 1 0,0 0 0,0 1 0,0-1 0,-1 3 0,15 34 0,-14-39 0,1 1 0,-1-1 0,0 1 0,1-1 0,-1 0 0,1 0 0,-1 1 0,1-1 0,0 0 0,-1 0 0,1 0 0,0-1 0,0 1 0,0 0 0,-1-1 0,1 1 0,0-1 0,0 0 0,0 1 0,3-1 0,2 0 0,-1-1 0,1 1 0,-1-1 0,0 0 0,1-1 0,-1 0 0,0 0 0,0 0 0,0 0 0,9-6 0,29-10 0,-44 18-24,1 0-1,-1-1 1,1 1-1,-1 0 1,1 0-1,0 0 1,-1-1 0,1 1-1,-1 0 1,1 0-1,0 0 1,-1 0 0,1 0-1,0 0 1,-1 0-1,1 0 1,-1 1-1,1-1 1,0 0 0,-1 0-1,1 0 1,-1 1-1,1-1 1,-1 0 0,1 1-1,0-1 1,-1 0-1,0 1 1,1-1-1,-1 1 1,1-1 0,-1 1-1,1-1 1,-1 1-1,0-1 1,1 1-1,-1 0 1,1 25-3686,-1-15 976,0-3-8984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6.796"/>
    </inkml:context>
    <inkml:brush xml:id="br0">
      <inkml:brushProperty name="width" value="0.025" units="cm"/>
      <inkml:brushProperty name="height" value="0.025" units="cm"/>
    </inkml:brush>
  </inkml:definitions>
  <inkml:trace contextRef="#ctx0" brushRef="#br0">42 0 19122,'0'0'5435,"-1"10"-3684,-19 165 940,11-127-1749,3 0 0,1 0 0,4 88 0,1-137-985,0 1 1,0-1-1,0 0 0,1 1 1,-1-1-1,0 0 1,0 1-1,0-1 0,1 1 1,-1-1-1,0 1 0,1-1 1,-1 1-1,1-1 1,-1 1-1,0-1 0,1 1 1,-1-1-1,1 1 0,-1 0 1,1-1-1,0 1 1,-1 0-1,1-1 0,-1 1 1,1 0-1,0 0 0,-1-1 1,1 1-1,-1 0 1,1 0-1,0 0 0,-1 0 1,1 0-1,0 0 0,-1 0 1,1 0-1,0 0 1,-1 0-1,1 1 0,-1-1 1,1 0-1,0 0 0,-1 0 1,1 1-1,-1-1 0,1 0 1,-1 1-1,1-1 1,-1 1-1,1-1 0,-1 0 1,1 1-1,-1-1 0,1 1 1,-1-1-1,0 1 1,1 0-1,-1-1 0,0 1 1,1-1-1,-1 1 0,0 0 1,0-1-1,0 1 1,0-1-1,1 2 0,2-53-6234,-3 41 4856,0-36-4798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7.137"/>
    </inkml:context>
    <inkml:brush xml:id="br0">
      <inkml:brushProperty name="width" value="0.025" units="cm"/>
      <inkml:brushProperty name="height" value="0.025" units="cm"/>
    </inkml:brush>
  </inkml:definitions>
  <inkml:trace contextRef="#ctx0" brushRef="#br0">0 63 18738,'0'0'11531,"84"-18"-10026,-39 10-512,8 2-993,-4-2 0,-1 2 0,-9-1 0,-7 2 0,-10 1-1281,-14 4-833,-31 3-15471</inkml:trace>
  <inkml:trace contextRef="#ctx0" brushRef="#br0" timeOffset="1">67 209 7623,'0'0'21204,"54"20"-19058,-9-32-352,2-1-1794,4 0 0,-9 3 0,-9 4-2050,-8 3-1537,-17 3-1698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7.492"/>
    </inkml:context>
    <inkml:brush xml:id="br0">
      <inkml:brushProperty name="width" value="0.025" units="cm"/>
      <inkml:brushProperty name="height" value="0.025" units="cm"/>
    </inkml:brush>
  </inkml:definitions>
  <inkml:trace contextRef="#ctx0" brushRef="#br0">0 54 15983,'0'0'12011,"48"37"-10793,-9-37-834,2-6-288,1-7-1153,-2 0-2114,-2-2-833,-4-6-1441,-3-2-5381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7.834"/>
    </inkml:context>
    <inkml:brush xml:id="br0">
      <inkml:brushProperty name="width" value="0.025" units="cm"/>
      <inkml:brushProperty name="height" value="0.025" units="cm"/>
    </inkml:brush>
  </inkml:definitions>
  <inkml:trace contextRef="#ctx0" brushRef="#br0">53 261 15855,'0'0'2562,"-7"11"-47,1-1-1879,1-4-120,0 1-1,0 0 1,1 0 0,0 0-1,1 1 1,-1-1-1,2 1 1,-1 0-1,-1 8 1,4-15-482,0 0 0,0-1 0,1 1 0,-1 0 0,0-1 0,0 1-1,1-1 1,-1 1 0,1 0 0,-1-1 0,0 1 0,1-1 0,-1 1 0,1-1 0,-1 1 0,1-1 0,-1 1 0,1-1 0,0 1 0,-1-1 0,1 0-1,0 1 1,-1-1 0,1 0 0,0 0 0,-1 0 0,1 1 0,0-1 0,-1 0 0,1 0 0,0 0 0,0 0 0,-1 0 0,1 0 0,0 0 0,-1 0 0,1-1-1,0 1 1,-1 0 0,1 0 0,1-1 0,34-8 335,46-40 16,-69 40-394,0 0-1,1 0 0,0 1 1,0 1-1,1 0 0,0 1 1,0 1-1,17-4 1,-31 9 1,-1 0 0,1 0 0,-1 0 0,1 0 0,-1 0 0,1 0 0,-1 0-1,1 0 1,-1 0 0,1 1 0,-1-1 0,1 0 0,-1 0 0,1 1 0,-1-1 0,0 0 0,1 0 0,-1 1 0,0-1 0,1 0 0,-1 1 0,0-1 0,1 0 0,-1 1 0,0-1 0,1 1 0,-1-1 0,0 1 0,0-1 0,0 0 0,0 1 0,1 0 0,1 24 406,-9 32 758,5-48-1089,1 1-5,0-6 127,0 0 1,0 1-1,1-1 1,0 0-1,0 1 1,0-1-1,1 6 1,-1-9-160,0 0 0,1 0 1,-1 0-1,1 0 0,0 0 0,-1 0 1,1 0-1,0-1 0,-1 1 0,1 0 1,0 0-1,0 0 0,0-1 0,0 1 1,0 0-1,0-1 0,0 1 0,0-1 1,0 1-1,0-1 0,0 0 0,0 1 1,0-1-1,0 0 0,0 0 0,1 0 1,-1 0-1,0 0 0,0 0 0,0 0 1,2 0-1,7-2-8,-1 0 0,0 0 0,0-1-1,0 0 1,0 0 0,0-1 0,-1-1 0,0 1 0,0-1-1,0 0 1,0-1 0,8-8 0,-6 5-603,1 1 0,0 1-1,1 0 1,-1 0 0,17-6 0,-23 16-877,-8 9 1212,-7 8 354,9-19-155,-19 24-1875,2-14-5895,8-10-4263</inkml:trace>
  <inkml:trace contextRef="#ctx0" brushRef="#br0" timeOffset="1">418 0 21588,'0'0'3268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8.191"/>
    </inkml:context>
    <inkml:brush xml:id="br0">
      <inkml:brushProperty name="width" value="0.025" units="cm"/>
      <inkml:brushProperty name="height" value="0.025" units="cm"/>
    </inkml:brush>
  </inkml:definitions>
  <inkml:trace contextRef="#ctx0" brushRef="#br0">1 0 3587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8.563"/>
    </inkml:context>
    <inkml:brush xml:id="br0">
      <inkml:brushProperty name="width" value="0.025" units="cm"/>
      <inkml:brushProperty name="height" value="0.025" units="cm"/>
    </inkml:brush>
  </inkml:definitions>
  <inkml:trace contextRef="#ctx0" brushRef="#br0">14 61 3748,'0'0'6416,"0"-10"-1205,0 2-5404,0-21 5448,0 15 99,0 35-3097,0 69-274,-6 168 59,3-235-1915,2-14-75,-1-1 1,1 1-1,1 0 0,0 0 0,0 0 0,1 0 0,2 12 1,-3-20-51,1 0 1,-1-1 0,1 1 0,-1 0 0,1-1-1,0 1 1,-1 0 0,1-1 0,0 1 0,-1-1-1,1 1 1,0-1 0,0 1 0,0-1 0,0 0 0,-1 1-1,1-1 1,0 0 0,0 0 0,0 0 0,0 1-1,0-1 1,0 0 0,-1 0 0,1 0 0,0-1-1,0 1 1,0 0 0,0 0 0,0 0 0,0-1-1,-1 1 1,1 0 0,0-1 0,0 1 0,0-1 0,1 0-1,30-18 41,-4-4-43,-1-1 0,-2-1 0,30-38 0,60-92 0,-108 146 0,2-5 0,1 1 0,-1 0 0,0-1 0,-1 0 0,12-29 0,-19 43-48,-1 0-1,0 0 1,0-1 0,0 1-1,0 0 1,0 0 0,0 0-1,0-1 1,0 1 0,0 0-1,0 0 1,0-1 0,0 1-1,0 0 1,0 0 0,0 0-1,0-1 1,0 1 0,0 0-1,0 0 1,0-1 0,0 1-1,0 0 1,0 0 0,0 0-1,0-1 1,0 1 0,-1 0-1,1 0 1,0 0 0,0-1-1,0 1 1,0 0-1,-1 0 1,1 0 0,0 0-1,0 0 1,0-1 0,0 1-1,-1 0 1,1 0 0,0 0-1,0 0 1,-1 0 0,1 0-1,0 0 1,0 0 0,-1 0-1,-11 2-5706,11-2 4889,-16 7-7184</inkml:trace>
  <inkml:trace contextRef="#ctx0" brushRef="#br0" timeOffset="1">213 258 12780,'0'0'8296,"0"67"-4773,0-42-1024,0-2-1282,9 0-929,3-6-224,5-3-544,4-5-1090,5-8-1184,0-1-2147,2-10-2178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9.060"/>
    </inkml:context>
    <inkml:brush xml:id="br0">
      <inkml:brushProperty name="width" value="0.025" units="cm"/>
      <inkml:brushProperty name="height" value="0.025" units="cm"/>
    </inkml:brush>
  </inkml:definitions>
  <inkml:trace contextRef="#ctx0" brushRef="#br0">139 0 13261,'0'0'11504,"-11"6"-10271,2-2-1019,0 0 1,1 1-1,-1 1 1,1-1-1,0 1 1,1 1-1,0-1 1,0 1-1,0 1 1,-10 14-1,13-16 55,-17 30 909,20-35-1128,0 1 0,0 0 0,0-1 0,1 1 1,-1 0-1,1 0 0,-1-1 0,1 1 0,-1 0 0,1 0 0,0 0 1,0 0-1,0-1 0,0 1 0,0 0 0,1 0 0,0 2 0,2-4 22,0 1 0,0-1-1,1 0 1,-1 0 0,0 0 0,1 0-1,-1 0 1,0-1 0,1 1-1,-1-1 1,0 0 0,0 0-1,3-2 1,14-6 151,0-1 1,22-16-1,-31 18-289,1 1-1,0-1 1,0 2-1,0 0 1,1 0-1,0 1 1,0 1-1,1 0 1,16-3-1,-29 7 51,0 0 0,0 0 0,0 0 0,0 0 0,0 1 0,0-1 0,1 0 0,-1 0 0,0 1 0,0-1 0,0 0 0,0 1 0,0-1 0,-1 1-1,1 0 1,0-1 0,0 1 0,0 0 0,0-1 0,-1 1 0,1 0 0,0 0 0,-1 0 0,1 0 0,0-1 0,-1 1 0,1 0 0,-1 0 0,0 0 0,1 0 0,-1 0-1,1 2 1,2 45 217,-3-44-183,0 1-1,0-1 1,0 1-1,0-1 1,1 1 0,0-1-1,0 1 1,2 6 0,-2-10-1,0 0 0,0-1 0,-1 1 0,1 0 0,0 0 0,0-1 0,0 1 0,0-1 0,0 1 0,0-1 0,1 1 0,-1-1 0,0 0 0,0 1 0,0-1 0,0 0 1,0 0-1,0 0 0,1 0 0,-1 0 0,0 0 0,0 0 0,0 0 0,0 0 0,1-1 0,-1 1 0,0 0 0,0-1 0,0 1 0,0-1 0,0 1 0,1-2 0,36-21 619,-34 20-612,10-7-30,37-25-73,-48 34 69,0-1 0,-1 1 1,1-1-1,0 1 0,0 0 0,-1 1 1,1-1-1,0 0 0,0 1 0,0-1 1,0 1-1,0 0 0,0 0 0,0 0 1,0 1-1,5 0 0,-7 0 0,0 1 0,0-1 1,0 0-1,0 1 0,0-1 0,0 0 0,0 1 0,-1-1 0,1 1 1,-1-1-1,1 1 0,-1 0 0,1-1 0,-1 1 0,0 0 0,0-1 1,0 1-1,0-1 0,0 1 0,0 0 0,0-1 0,-1 1 0,1 0 1,-1 1-1,1 24 115,0-26-105,0-1-1,0 1 1,0 0 0,0-1 0,0 1 0,0 0 0,1-1 0,-1 1 0,0 0 0,0-1 0,1 1 0,-1-1-1,0 1 1,1-1 0,-1 1 0,1-1 0,-1 1 0,1-1 0,-1 1 0,1-1 0,-1 1 0,1-1 0,-1 0-1,1 1 1,0-1 0,-1 0 0,1 0 0,0 1 0,4-1 10,-1 1 0,0-1-1,1 0 1,-1-1 0,1 1 0,-1-1 0,0 0 0,1 0-1,-1 0 1,0 0 0,0-1 0,6-2 0,51-32 188,-19 10-129,-31 21-126,-5 1-153,1 0 0,0 1 1,0 0-1,0 1 0,0-1 0,0 1 1,9-1-1,-15 3 165,-1 0 0,0 0-1,1 0 1,-1 0 0,0 0 0,1 0 0,-1 0-1,0 0 1,1 0 0,-1 0 0,0 0-1,1 0 1,-1 0 0,0 1 0,1-1 0,-1 0-1,0 0 1,1 0 0,-1 1 0,0-1 0,0 0-1,1 0 1,-1 1 0,0-1 0,0 0 0,0 0-1,1 1 1,-1-1 0,0 0 0,0 1-1,0-1 1,0 0 0,0 1 0,0-1 0,1 0-1,-1 1 1,0-1 0,0 1 0,-3 18-456,-13 19-238,16-38 656,-27 54-8036,17-32 1040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19.513"/>
    </inkml:context>
    <inkml:brush xml:id="br0">
      <inkml:brushProperty name="width" value="0.025" units="cm"/>
      <inkml:brushProperty name="height" value="0.025" units="cm"/>
    </inkml:brush>
  </inkml:definitions>
  <inkml:trace contextRef="#ctx0" brushRef="#br0">30 12 12236,'0'0'13015,"-2"9"-12519,-3 6-429,-1 0 453,2 1 1,0 0-1,0 0 1,-1 19-1,5-35-500,1 0 0,-1 1-1,0-1 1,0 0 0,0 0-1,1 1 1,-1-1 0,0 0-1,0 1 1,1-1 0,-1 0-1,0 0 1,1 0 0,-1 1 0,0-1-1,1 0 1,-1 0 0,0 0-1,1 0 1,-1 0 0,1 0-1,-1 0 1,0 0 0,1 0-1,-1 0 1,0 0 0,1 0 0,-1 0-1,1 0 1,-1 0 0,0 0-1,1 0 1,-1 0 0,0 0-1,1 0 1,0-1 0,16-4 522,6-9-313,39-28-1,-48 31-230,1 0 0,1 0 0,-1 2 0,2 0 0,-1 1 0,21-7 0,-36 15 6,-1-1 1,1 1-1,-1 0 1,1 0-1,-1 0 1,1 0-1,-1 0 0,1 0 1,-1-1-1,1 1 1,0 0-1,-1 1 1,1-1-1,-1 0 1,1 0-1,-1 0 0,1 0 1,-1 0-1,1 0 1,-1 1-1,1-1 1,-1 0-1,1 0 1,-1 1-1,0-1 0,1 0 1,-1 1-1,1-1 1,-1 0-1,1 1 1,0 19 381,-20 35 495,10-31-717,9-24-158,-1 1-1,1-1 0,0 0 0,0 1 0,0-1 1,0 0-1,0 1 0,0-1 0,0 0 0,0 1 1,0-1-1,0 1 0,0-1 0,0 0 0,0 1 1,0-1-1,0 0 0,0 1 0,1-1 0,-1 0 1,0 1-1,0-1 0,0 0 0,1 1 0,-1-1 1,0 0-1,0 0 0,0 1 0,1-1 0,-1 0 1,0 0-1,1 1 0,-1-1 0,0 0 0,1 0 1,-1 0-1,0 0 0,1 1 0,17-4 358,18-15 139,-17 6-509,-9 5-24,0 1 0,0 0 1,1 0-1,-1 1 0,1 0 0,1 1 0,-1 0 1,0 1-1,24-4 0,-34 7 19,-1 1-1,1 0 1,0-1 0,0 1-1,-1-1 1,1 1 0,0 0-1,-1 0 1,1-1-1,-1 1 1,1 0 0,-1 0-1,1 0 1,-1 0 0,0-1-1,0 1 1,1 0 0,-1 0-1,0 0 1,0 0 0,0 0-1,0 0 1,0 0-1,0 0 1,0 0 0,0 0-1,0 0 1,0 0 0,0-1-1,-1 1 1,1 0 0,0 0-1,-1 1 1,-9 34 256,3-24-445,-4 7 305,8-8-8965,3-18-1645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0.292"/>
    </inkml:context>
    <inkml:brush xml:id="br0">
      <inkml:brushProperty name="width" value="0.025" units="cm"/>
      <inkml:brushProperty name="height" value="0.025" units="cm"/>
    </inkml:brush>
  </inkml:definitions>
  <inkml:trace contextRef="#ctx0" brushRef="#br0">1 85 15631,'0'0'6358,"1"9"-4677,6 31 76,-6-38-1620,0-1 0,-1 0 0,1 1 1,0-1-1,0 0 0,0 0 0,0 0 0,0 0 1,0 0-1,0 0 0,1 0 0,-1 0 0,0 0 1,0 0-1,1 0 0,-1-1 0,1 1 0,-1-1 1,0 1-1,1-1 0,-1 1 0,1-1 0,-1 0 0,1 0 1,-1 0-1,1 0 0,0 0 0,-1 0 0,1 0 1,-1 0-1,1-1 0,2 0 0,0 0 124,1 0 0,-1 0 0,1 0 0,-1-1 0,1 0 0,-1 0 0,0 0 0,5-4 0,-4 2-238,0-1 0,0 1 0,-1-1 0,0-1 1,0 1-1,0 0 0,-1-1 0,0 0 1,0 0-1,0 0 0,-1 0 0,0 0 0,0 0 1,0-1-1,-1 1 0,0-1 0,0 1 1,-1-1-1,0-11 0,0 17-23,0 1 0,-1-1 0,1 1 0,0 0 0,0-1 0,-1 1 0,1-1 0,0 1 0,-1 0 0,1-1 0,0 1 0,-1 0 0,1-1 0,0 1 0,-1 0 0,1 0 0,-1-1 0,1 1 0,-1 0 0,1 0 0,0 0 0,-1 0 0,1-1 0,-1 1 0,1 0 0,-1 0 0,1 0 0,-1 0 0,1 0 0,-1 0 0,1 0 0,-1 0 0,1 1 0,-1-1 0,1 0 0,-1 0 0,1 0 0,0 0 0,-1 1 0,1-1 0,-1 0 0,1 0 0,-1 1 0,-19 12 0,12-4-1,0 0 0,0 0 0,1 1 0,1 0 0,0 1 0,0 0 0,1 0-1,0 0 1,1 0 0,0 1 0,1-1 0,0 1 0,1 0 0,-1 15 0,3-26 1,0 0 0,0 0 0,1 0 0,-1 0-1,0 0 1,1 0 0,-1 0 0,1 0 0,-1 0 0,1 0 0,-1 0 0,1 0 0,0 0-1,-1-1 1,1 1 0,0 0 0,0 0 0,0-1 0,0 1 0,0-1 0,0 1 0,-1-1 0,1 1-1,0-1 1,0 1 0,1-1 0,-1 0 0,0 1 0,0-1 0,0 0 0,0 0 0,0 0-1,0 0 1,0 0 0,0 0 0,2-1 0,47-6 20,-27-1-20,-1-1 0,33-19 0,-36 18 0,-1 1 0,1 1 0,1 0 0,31-8 0,-51 16 0,1 0 0,0 0 0,-1 0 0,1 0 0,0 0 0,-1 0 0,1 0 0,0 0 0,-1 0 0,1 0 0,-1 0 0,1 0 0,0 0 0,-1 1 0,1-1 0,0 0 0,-1 0 0,1 1 0,-1-1 0,1 0 0,-1 1 0,1-1 0,-1 1 0,1-1 0,-1 1 0,1-1 0,-1 1 0,1-1 0,-1 1 0,0-1 0,1 1 0,-1-1 0,0 1 0,0 0 0,1 0 0,3 32 0,1 4 0,-5-36 0,1 0 0,-1 1 0,1-1 0,-1 0 0,1 0 0,-1 0 0,1 1 0,0-1 0,-1 0 0,1 0 0,0 0 0,0 0 0,0 0 0,0-1 0,0 1 0,0 0 0,0 0 0,0-1 0,0 1 0,0 0 0,1-1 0,1 1 0,2 0 0,1 0 0,-1 0 0,0-1 0,1 1 0,-1-2 0,0 1 0,1 0 0,-1-1 0,0 0 0,0 0 0,0-1 0,0 0 0,0 1 0,5-4 0,8-4 0,-2-1 0,26-20 0,-32 22 0,0 0 0,0 1 0,0 1 0,1-1 0,0 2 0,0-1 0,23-6 0,-33 12 0,-1 0 0,1 0 0,-1 0 0,1 0 0,0 0 0,-1 0 0,1 0 0,-1 0 0,1 0 0,-1 0 0,1 0 0,-1 0 0,1 0 0,-1 1 0,1-1 0,-1 0 0,1 0 0,-1 1 0,0-1 0,1 0 0,-1 1 0,1-1 0,-1 0 0,0 1 0,1-1 0,-1 1 0,0-1 0,1 0 0,-1 1 0,0-1 0,0 1 0,1-1 0,-1 1 0,0 0 0,2 27 0,-12 25 0,3-24-2528,4-1-4532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4.114"/>
    </inkml:context>
    <inkml:brush xml:id="br0">
      <inkml:brushProperty name="width" value="0.025" units="cm"/>
      <inkml:brushProperty name="height" value="0.025" units="cm"/>
    </inkml:brush>
  </inkml:definitions>
  <inkml:trace contextRef="#ctx0" brushRef="#br0">78 313 19218,'0'0'10196,"-9"-6"-10131,9 6-65,-3-2-6,0 0-1,0 0 0,0 0 0,0 1 1,0-1-1,0 1 0,0 0 1,-1 0-1,1 0 0,-4 0 1,6 1 5,0 0 1,0 0-1,0 0 1,1 0-1,-1 0 1,0 0-1,0 1 1,0-1-1,0 0 1,0 1-1,0-1 1,1 1-1,-1-1 1,0 1-1,0-1 1,1 1-1,-1-1 1,0 1-1,0 1 1,-1 0 11,1 1 0,-1-1 0,1 1-1,0-1 1,0 1 0,0 0 0,0-1 0,1 1 0,-2 5 0,2-7 14,0 0-1,-1 0 0,1 0 1,0 0-1,0 0 1,0 0-1,0 0 1,0 0-1,0 0 0,0 0 1,0 0-1,0 0 1,0 0-1,0 0 0,0 0 1,1 0-1,-1 0 1,0 0-1,1 0 0,-1-1 1,1 1-1,-1 0 1,1 0-1,-1 0 1,1-1-1,0 1 0,-1 0 1,1 0-1,0-1 1,0 1-1,-1-1 0,1 1 1,0-1-1,0 1 1,0-1-1,0 1 0,0-1 1,0 0-1,0 1 1,0-1-1,0 0 1,0 0-1,0 0 0,0 0 1,0 0-1,0 0 1,0 0-1,0 0 0,-1 0 1,1 0-1,0-1 1,0 1-1,0 0 0,0-1 1,0 1-1,0 0 1,1-2-1,5 0 125,0-1-1,-1 0 1,1-1 0,-1 1-1,0-1 1,0 0 0,5-5-1,2-7-50,-1-1 0,0 0 0,-2 0 0,12-24 0,-20 36-497,-2 9 423,-1 0-1,0 0 1,1 0-1,0 0 1,0 0 0,0 0-1,1 0 1,0 0-1,-1 0 1,1-1-1,2 7 1,-1-9-11,-1 1 0,1 0 0,0-1 0,-1 0-1,1 1 1,0-1 0,0 0 0,0 0 0,0 0 0,0 0 0,0-1-1,0 1 1,0 0 0,0-1 0,1 1 0,-1-1 0,0 0 0,0 0-1,0 0 1,1 0 0,3-1 0,1 0-13,1 0 0,-1 0 0,0-1 0,0 0 0,0-1 0,0 0 0,0 0 0,0 0 0,-1-1 0,0 0 0,0 0 0,0-1 0,0 1 0,0-1 0,-1 0 0,0-1 0,0 0 0,-1 1 0,1-1 0,-1-1 0,6-12 0,-2 5 0,-1-1 0,0 0 0,-1 0 0,-1 0 0,-1-1 0,0 0 0,0 0 0,-2 0 0,1-18 0,-3 34 0,0-1 0,0 1 0,1 0 0,-1-1 0,0 1 0,0 0 0,0-1 0,0 1 0,0 0 0,0-1 0,0 1 0,0 0 0,0-1 0,0 1 0,-1 0 0,1-1 0,0 1 0,0 0 0,0 0 0,0-1 0,0 1 0,-1 0 0,1-1 0,0 1 0,0 0 0,0 0 0,-1-1 0,1 1 0,0 0 0,0 0 0,-1-1 0,1 1 0,0 0 0,-1 0 0,1 0 0,0 0 0,-1 0 0,1-1 0,0 1 0,-1 0 0,1 0 0,0 0 0,-1 0 0,-15 10 0,-11 22 0,7-1 0,-19 42 0,34-62 0,0 1 0,1-1 0,1 1 0,0 0 0,0 0 0,1 0 0,-1 21 0,3-32-36,0 1-1,1 0 1,-1 0-1,0 0 1,0-1-1,1 1 1,-1 0-1,1-1 1,-1 1-1,1 0 1,0-1-1,0 1 1,0 0 0,0-1-1,0 1 1,0-1-1,0 0 1,0 1-1,0-1 1,1 0-1,-1 0 1,1 0-1,-1 0 1,3 2-1,0-2-191,1 1 0,-1-1-1,1 1 1,-1-1-1,1 0 1,0-1-1,-1 1 1,1-1-1,7 0 1,0-1-521,0 0 0,0-1 0,0 0 0,-1-1 0,1-1 0,-1 1 1,12-7-1,8-9-7141,-1-4-5654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2.659"/>
    </inkml:context>
    <inkml:brush xml:id="br0">
      <inkml:brushProperty name="width" value="0.025" units="cm"/>
      <inkml:brushProperty name="height" value="0.025" units="cm"/>
    </inkml:brush>
  </inkml:definitions>
  <inkml:trace contextRef="#ctx0" brushRef="#br0">54 0 8456,'0'0'20654,"-9"12"-20520,4-7-129,0 1 0,1 0 1,0 1-1,0-1 0,0 1 1,1 0-1,0-1 0,0 1 1,1 1-1,0-1 0,0 0 1,1 1-1,0-1 0,0 1 1,0-1-1,2 16 0,-1-22 0,1 0 1,-1 1-1,1-1 0,-1 1 0,1-1 0,-1 0 0,1 0 0,0 1 0,0-1 0,-1 0 0,1 0 0,0 0 0,0 0 0,0 0 1,0 0-1,1 0 0,-1 0 0,0 0 0,0 0 0,1-1 0,-1 1 0,0-1 0,1 1 0,-1-1 0,0 1 0,1-1 0,-1 0 0,1 1 1,-1-1-1,0 0 0,1 0 0,-1 0 0,1 0 0,-1 0 0,1-1 0,-1 1 0,3-1 0,2 0 81,0 0-1,-1-1 0,1 0 1,0 0-1,0 0 0,-1 0 1,10-7-1,7-8 168,-1-1 0,32-37 0,-14 15 392,-36 71-597,-3 65 112,0-95-152,0 0-1,0 0 1,0 0-1,1-1 1,-1 1-1,0 0 1,0 0-1,0 0 1,1 0-1,-1 0 1,0 0-1,1-1 1,-1 1-1,1 0 1,-1 0-1,1-1 1,-1 1-1,1 0 1,-1-1-1,1 1 1,0 0-1,-1-1 1,1 1-1,0-1 1,0 1-1,0-1 1,-1 1-1,1-1 1,0 0-1,0 1 1,0-1-1,0 0 1,0 0-1,-1 0 1,1 0-1,0 0 1,0 0-1,0 0 1,0 0-1,0 0 1,0 0-1,0 0 1,-1 0-1,1 0 1,0-1-1,0 1 1,0 0-1,0-1 1,0 0-1,45-21 520,1-14-477,-35 25-51,1 0-1,0 2 1,1-1-1,27-12 1,-40 22 1,-1-1 0,1 1 0,0 0 0,0 0 0,0 0 0,0-1 0,0 1 0,0 0 0,0 0 0,0 1 0,0-1 0,0 0 0,0 0 0,0 0 0,0 1 0,0-1 0,0 0 0,-1 1 0,1-1 0,0 1 0,0-1 0,0 1 0,0-1 0,-1 1 0,1 0 0,0-1 0,-1 1 0,1 0 0,0 0 0,-1-1 0,1 1 0,-1 0 0,1 0 0,-1 0 0,0 0 0,1 0 0,-1-1 0,0 1 0,0 0 0,1 0 0,-1 0 0,0 1 0,8 59 0,-4-25 0,-4-35-28,1 0 1,-1 0-1,1 0 0,-1 1 1,1-1-1,0 0 0,-1 0 1,1 0-1,0 0 1,0 0-1,0 0 0,0 0 1,0 0-1,0-1 0,0 1 1,0 0-1,0-1 0,0 1 1,0 0-1,0-1 0,0 1 1,1-1-1,-1 0 0,0 1 1,0-1-1,1 0 1,-1 0-1,0 0 0,1 0 1,-1 0-1,0 0 0,0 0 1,1 0-1,-1 0 0,0-1 1,0 1-1,1-1 0,-1 1 1,0-1-1,2 0 0,6-3-607,0-1 0,-1 0-1,1 0 1,7-6-1,-15 10 500,30-21-5362,2 0-2270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2.987"/>
    </inkml:context>
    <inkml:brush xml:id="br0">
      <inkml:brushProperty name="width" value="0.025" units="cm"/>
      <inkml:brushProperty name="height" value="0.025" units="cm"/>
    </inkml:brush>
  </inkml:definitions>
  <inkml:trace contextRef="#ctx0" brushRef="#br0">185 191 12812,'0'0'14990,"-12"2"-13132,-1 0-1515,-1 1 0,1 1-1,-1 0 1,1 1 0,-20 10 0,29-13-316,-1 0 0,0 1-1,1 0 1,-1-1 0,1 2 0,0-1 0,0 0 0,0 1 0,1 0 0,-1 0-1,1 0 1,0 0 0,0 0 0,0 1 0,0-1 0,1 1 0,0 0 0,0 0-1,0 0 1,-2 10 0,5-15-27,-1 1 0,0-1 0,0 1 0,1 0 0,-1-1 0,0 1 0,1-1 0,-1 1 0,0-1 0,1 1 0,-1-1 0,1 1 0,-1-1 0,1 1 0,-1-1 0,1 0 0,-1 1 0,1-1 0,-1 0 0,1 1 0,0-1 0,-1 0 0,1 0 0,0 1 0,-1-1 0,1 0 0,-1 0 0,1 0 0,0 0 0,-1 0 0,1 0 0,0 0 0,-1 0 0,1 0 0,1-1 0,27-2 139,-15-2-115,-1 0 0,0 0 1,-1-2-1,1 1 0,-1-2 0,0 1 0,-1-2 0,21-18 1,-4-1 39,49-60 1,-59 64-65,-1 0 0,-1 0 0,16-32 0,-65 118 0,15-31 0,-16 41 0,30-63 0,1 1 0,0-1 0,0 1 0,1-1 0,1 1 0,-1 0 0,2 0 0,-1 0 0,2 14 0,-1-22-16,1-1 1,-1 1-1,1-1 1,-1 1-1,1 0 0,0-1 1,0 1-1,-1-1 0,1 0 1,0 1-1,0-1 1,1 0-1,-1 1 0,0-1 1,0 0-1,1 0 1,-1 0-1,0 0 0,1 0 1,-1 0-1,1-1 0,-1 1 1,1 0-1,0-1 1,-1 1-1,1-1 0,0 0 1,-1 1-1,4-1 1,0 0-330,1 1 0,-1-1 0,0 0 0,1-1 1,-1 1-1,0-1 0,0 0 0,9-4 1,20-14-6623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1.535"/>
    </inkml:context>
    <inkml:brush xml:id="br0">
      <inkml:brushProperty name="width" value="0.025" units="cm"/>
      <inkml:brushProperty name="height" value="0.025" units="cm"/>
    </inkml:brush>
  </inkml:definitions>
  <inkml:trace contextRef="#ctx0" brushRef="#br0">23 45 10570,'0'0'13453,"-14"-1"-13379,14 2 0,0-1 0,1 0-1,-1 0 1,0 0 0,0 0-1,0 0 1,1 0-1,-1 0 1,0 0 0,0 0-1,1 0 1,-1 0-1,0 0 1,0 0 0,1 0-1,-1 0 1,0 0-1,0 0 1,0-1 0,1 1-1,-1 0 1,0 0-1,0 0 1,0 0 0,1 0-1,-1 0 1,0-1-1,0 1 1,0 0 0,0 0-1,1 0 1,-1-1 0,0 1-1,0 0 1,0 0-1,0 0 1,0-1 0,0 1-1,0 0 1,0 0-1,0 0 1,0-1 0,0 1-1,0 0 1,0 0-1,0-1 1,-7-12 3119,7 12-3146,-1 0-1,0 0 1,0 0-1,0-1 1,1 1 0,-1 0-1,0 0 1,1 0-1,-1-1 1,1 1 0,0 0-1,-1-1 1,1 1-1,0 0 1,0-1-1,0 1 1,0 0 0,0-3-1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4.061"/>
    </inkml:context>
    <inkml:brush xml:id="br0">
      <inkml:brushProperty name="width" value="0.025" units="cm"/>
      <inkml:brushProperty name="height" value="0.025" units="cm"/>
    </inkml:brush>
  </inkml:definitions>
  <inkml:trace contextRef="#ctx0" brushRef="#br0">17 74 8392,'0'0'16997,"-2"11"-16735,-5 44 339,2 1 0,2-1 0,3 1 0,10 79 0,-9-128-506,-1 0-1,1 0 1,1-1-1,-1 1 1,1 0-1,1-1 0,-1 1 1,1-1-1,3 6 1,-5-11-47,0 0 0,0 0 0,0 0 1,-1 0-1,1 0 0,0 0 1,0 0-1,0-1 0,1 1 1,-1 0-1,0-1 0,0 1 0,0 0 1,0-1-1,1 0 0,-1 1 1,0-1-1,0 0 0,1 0 0,1 1 1,0-2 30,0 1 0,0-1 0,0 0 0,-1 0 0,1 0 0,-1 0 0,1 0 0,-1-1 0,1 1 0,-1-1 0,1 0 0,-1 1 0,3-4 0,19-19 77,-1-1-1,-1 0 1,-2-2 0,29-47 0,55-123 111,-85 157-267,19-55 0,-39 143-3015,2-10-1679,-3-27-1979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5.900"/>
    </inkml:context>
    <inkml:brush xml:id="br0">
      <inkml:brushProperty name="width" value="0.025" units="cm"/>
      <inkml:brushProperty name="height" value="0.025" units="cm"/>
    </inkml:brush>
  </inkml:definitions>
  <inkml:trace contextRef="#ctx0" brushRef="#br0">6 162 12364,'0'0'9160,"-2"9"-7595,2-7-1503,-4 30 1252,5-31-1245,-1-1-1,1 1 1,-1 0 0,0 0-1,1 0 1,0-1 0,-1 1-1,1 0 1,-1-1-1,1 1 1,0 0 0,0-1-1,-1 1 1,1-1 0,0 1-1,0-1 1,-1 1 0,1-1-1,0 0 1,0 1 0,0-1-1,0 0 1,0 0 0,0 0-1,0 0 1,0 0 0,-1 0-1,1 0 1,0 0 0,0 0-1,0 0 1,0 0 0,0 0-1,0-1 1,0 1 0,0 0-1,-1-1 1,1 1 0,0-1-1,0 1 1,0-1 0,10-4 199,-1-1 0,1 0 0,-1 0-1,-1-1 1,1 0 0,-1-1 0,-1 0 0,0 0 0,0-1 0,0 0 0,-1 0 0,0-1 0,-1 0 0,0 0 0,-1-1 0,0 1 0,0-1 0,-1 0 0,3-17 0,-6 27-265,-1 0-1,0 0 1,0 0 0,0 0-1,1 0 1,-1 0-1,0 0 1,0 0-1,0 0 1,-1 0-1,1 0 1,0 0-1,0 0 1,0 0 0,-1 0-1,1 0 1,-1 0-1,1 0 1,-1 1-1,1-1 1,-1 0-1,0-1 1,0 1-2,0 1-1,0 0 1,0 0 0,1-1 0,-1 1-1,0 0 1,0 0 0,0 0-1,0 0 1,0 0 0,1 0-1,-1 0 1,0 1 0,0-1 0,0 0-1,0 0 1,1 1 0,-1-1-1,0 0 1,-1 1 0,-3 2-3,1 0 0,0 0 0,-1 0 0,1 0 1,0 1-1,1-1 0,-6 7 0,-1 3 2,1 1 0,1 0 0,1 0 0,-1 0 0,2 1 0,0 0 0,1 1 0,1-1 0,0 1 0,1 0 0,-1 21 0,4-36 0,0 0 0,0 0 0,1 0 0,-1 0 0,1 0 0,-1-1 0,1 1 0,-1 0 0,1 0 0,-1 0 0,1-1 0,0 1 0,-1 0 0,1-1 0,0 1 0,0-1 0,-1 1 0,1-1 0,0 1 0,0-1 0,0 1 0,0-1 0,0 0 0,-1 1 0,1-1 0,0 0 0,0 0 0,0 0 0,0 0 0,0 0 0,0 0 0,0 0 0,0 0 0,0 0 0,0 0 0,0 0 0,0-1 0,1 1 0,40-11 0,8-11 2,-39 16-4,1 0 1,-1 1-1,1 1 0,0-1 1,0 2-1,0 0 1,1 0-1,-1 1 0,1 0 1,23 1-1,-34 1-11,0 1 1,0-1-1,0 0 0,0 1 1,0 0-1,0-1 0,0 1 1,-1 0-1,1 0 0,0 0 1,0 0-1,-1 0 0,1 0 1,-1 0-1,1 1 0,-1-1 1,0 1-1,1-1 0,-1 1 0,0-1 1,0 1-1,0 0 0,2 3 1,-1 2-20,0 0 1,0 1-1,-1-1 1,0 0 0,1 9-1,2 14 125,-4-30-90,0 0 1,0 0-1,0 0 1,0-1-1,0 1 1,0 0-1,0 0 1,0 0 0,0 0-1,0 0 1,1-1-1,-1 1 1,0 0-1,0 0 1,0 0-1,0 0 1,0 0-1,0 0 1,0 0-1,0-1 1,1 1 0,-1 0-1,0 0 1,0 0-1,0 0 1,0 0-1,0 0 1,1 0-1,-1 0 1,0 0-1,0 0 1,0 0 0,0 0-1,0 0 1,1 0-1,-1 0 1,0 0-1,0 0 1,0 0-1,0 0 1,1 0-1,-1 0 1,0 0 0,0 0-1,0 0 1,0 0-1,0 0 1,1 0-1,-1 0 1,0 0-1,0 1 1,0-1-1,0 0 1,0 0 0,0 0-1,1 0 1,-1 0-1,0 0 1,0 0-1,0 1 1,5-14 196,3-38-200,2-66 0,-10 119-200,1 0 0,1-1 0,-1 1 0,0-1 0,0 0 0,0 1 0,1-1 0,-1 0 0,1 0 1,-1 0-1,1 0 0,-1 0 0,1 0 0,0 0 0,-1 0 0,1-1 0,0 1 0,0-1 0,-1 1 0,1-1 0,2 1 0,52 8-4903,-46-10 4855,-1 0-1,0-1 1,0 0 0,0 0 0,0-1 0,10-4 0,-10 3 481,0 1-1,-1 0 1,1 1 0,0 0 0,0 0 0,11 0 0,-19 3-112,0-1 0,0 0 0,0 1 0,1-1 1,-1 0-1,0 1 0,-1 0 0,1-1 0,0 1 0,0-1 1,0 1-1,0 0 0,0 0 0,-1 0 0,1-1 0,0 1 0,-1 0 1,1 0-1,0 0 0,-1 0 0,1 0 0,-1 0 0,0 0 0,1 0 1,-1 0-1,0 0 0,0 1 0,1-1 0,-1 0 0,0 0 0,0 2 1,1 43 2074,-1-36-1719,-1 6-112,1-12-238,0 1 1,0 0 0,0 0 0,0 0-1,1 0 1,-1 0 0,3 6-1,-3-10-110,1-1-1,-1 0 1,0 1-1,0-1 1,1 1-1,-1-1 0,0 0 1,1 1-1,-1-1 1,0 0-1,1 1 1,-1-1-1,1 0 1,-1 0-1,0 1 0,1-1 1,-1 0-1,1 0 1,-1 0-1,1 0 1,-1 0-1,1 1 0,-1-1 1,1 0-1,-1 0 1,1 0-1,-1 0 1,1 0-1,0-1 1,23-12 548,7-13-204,-4 3-223,48-31 0,-67 48-205,1 1-1,0 1 0,0 0 1,0 0-1,0 1 0,1 0 1,0 0-1,-1 1 1,1 1-1,15-2 0,-24 3 58,0 0-1,0 0 1,1 0-1,-1 0 0,0 0 1,0 0-1,0 1 1,0-1-1,0 0 0,0 0 1,0 1-1,0-1 1,0 1-1,0-1 0,0 1 1,0-1-1,0 1 1,0-1-1,0 1 0,-1 0 1,1 0-1,0-1 1,0 1-1,-1 0 0,1 0 1,-1 0-1,1 0 1,-1 0-1,1 0 1,0 1-1,0 34 32,-2-33 35,1 1 0,-1-1 1,1 0-1,0 0 1,0 1-1,0-1 0,1 0 1,-1 0-1,2 5 1,-1-7-44,-1-1 0,1 0 1,0 0-1,-1 1 1,1-1-1,-1 0 0,1 0 1,0 0-1,-1 0 1,1 0-1,-1 0 0,1 0 1,0 0-1,-1 0 1,1 0-1,0 0 0,-1 0 1,1 0-1,-1 0 1,1 0-1,0-1 0,-1 1 1,1 0-1,-1 0 1,1-1-1,-1 1 1,2-1-1,15-9 56,-17 10-65,24-17-43,-18 11-30,1 1 0,0 0 0,1 0 1,-1 1-1,1-1 0,0 2 1,0-1-1,0 1 0,1 0 0,15-2 1,-23 5 50,0 1 1,0-1-1,-1 1 1,1 0-1,0 0 1,-1-1 0,1 1-1,0 0 1,-1 0-1,1 0 1,-1-1-1,0 1 1,1 0 0,-1 0-1,0 0 1,1 0-1,-1 0 1,0 0-1,0 0 1,0 0 0,0 0-1,0 0 1,0 0-1,0 0 1,0 0-1,0 0 1,0 0-1,0 0 1,-1 0 0,1 0-1,-1 2 1,-8 34 94,6-18-1592,12-14-4346,9-11-1279,-4-1 5513,13-10-5601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6.912"/>
    </inkml:context>
    <inkml:brush xml:id="br0">
      <inkml:brushProperty name="width" value="0.025" units="cm"/>
      <inkml:brushProperty name="height" value="0.025" units="cm"/>
    </inkml:brush>
  </inkml:definitions>
  <inkml:trace contextRef="#ctx0" brushRef="#br0">162 29 16047,'0'0'10138,"-8"0"-9193,1 0-799,1 1 0,0 0-1,-1 1 1,1 0 0,0-1 0,0 2 0,0-1 0,1 1 0,-1 0 0,0 0 0,1 1 0,0-1 0,0 1-1,0 0 1,0 1 0,1-1 0,0 1 0,-1 0 0,2 0 0,-6 7 0,5-5-18,-1-1 1,1 1 0,1 0-1,-1 0 1,1 0-1,0 0 1,1 1-1,0-1 1,0 1 0,0 0-1,0 14 1,2-21-122,0 1 0,0-1 0,0 0 0,1 0 0,-1 0 0,0 1 0,1-1 0,-1 0 0,1 0 0,-1 0 0,1 0 0,0 0 0,-1 0 0,1 0 0,0 0 0,0 0 0,0-1 0,-1 1 0,1 0 0,0 0 0,0-1 0,0 1 0,0 0 0,1-1 0,-1 1 0,0-1 0,0 0 0,0 1 0,0-1 0,0 0 0,1 0 0,-1 1 0,0-1 0,0 0 0,0 0 0,1 0 0,-1-1 0,0 1 0,0 0 0,2-1 0,2 1 28,0-1 0,-1 0 0,1 0 0,-1-1 0,0 1 0,1-1 0,-1 0 0,0 0 0,0 0 0,4-3 0,-1-1-12,-1-1-1,0 0 0,0 0 1,-1 0-1,1 0 0,-2-1 1,1 0-1,-1 0 1,0-1-1,-1 1 0,0-1 1,0 1-1,-1-1 0,0 0 1,1-14-1,-3 23-26,0 0-1,0-1 1,-1 1 0,1 0-1,0-1 1,0 1 0,-1 0-1,1 0 1,0-1 0,0 1 0,-1 0-1,1 0 1,0-1 0,-1 1-1,1 0 1,0 0 0,-1 0-1,1-1 1,0 1 0,-1 0-1,1 0 1,-1 0 0,1 0-1,0 0 1,-1 0 0,1 0-1,0 0 1,-1 0 0,1 0-1,-1 0 1,1 0 0,0 0-1,-1 0 1,1 0 0,0 1 0,-1-1-1,1 0 1,0 0 0,-1 0-1,1 0 1,0 1 0,-1-1-1,1 0 1,0 0 0,-1 1-1,1-1 1,0 0 0,0 1-1,-1-1 1,1 1 0,-18 12-240,-6 15 279,23-27-72,0 0 0,0 0 0,0 0 1,0 1-1,0-1 0,1 0 0,-1 1 0,0-1 1,1 0-1,-1 1 0,1-1 0,0 1 1,-1-1-1,1 0 0,0 1 0,0-1 0,0 1 1,0-1-1,0 1 0,0-1 0,1 4 0,2-4-403,0 0 0,0-1 0,0 1 0,1-1 0,-1 1 0,0-1 0,0 0 0,0 0 0,0 0 0,0-1 0,1 1 0,-1-1 0,6-1 0,5-4-1658,0 0 0,-1-2-1,1 1 1,-1-2 0,-1 1 0,1-2-1,20-20 1,25-18 2399,-62 53 6781,-5 10-5174,5-10-883,0 1-364,0-1 1,0 1 0,0 0-1,1 0 1,-6 12-1,8-15-646,1 0 0,-1-1-1,1 1 1,0 0 0,0-1-1,0 1 1,0 0 0,1 0-1,-1-1 1,1 1 0,-1-1-1,1 1 1,0 0 0,0-1-1,0 1 1,0-1 0,3 5-1,20 32-388,-10-17 378,0 1 1,-2 1 0,-1 0-1,13 38 1,-22-55 219,0 1 0,-1 0 0,0-1 0,0 1 0,-1 0-1,0 0 1,0 0 0,-1 0 0,0-1 0,0 1 0,-1 0 0,0-1 0,0 1 0,-1-1-1,0 1 1,0-1 0,-1 0 0,1-1 0,-10 12 0,-31 30 3016,42-46-3129,-1 0-1,1 0 1,0 0-1,-1 0 1,1-1-1,-1 1 1,1-1-1,-1 0 1,1 1-1,-1-1 1,0-1-1,0 1 1,0 0-1,0-1 1,0 1-1,1-1 1,-1 0-1,0 0 1,-5 0-1,6-1-107,1 0 0,0 0 0,-1-1 0,1 1 0,0 0 0,0 0 0,0 0 0,0-1 0,0 1-1,0-1 1,0 1 0,1-1 0,-1 1 0,0-1 0,1 1 0,-1-1 0,1 0 0,-1 1 0,1-1 0,0 0-1,0 1 1,0-4 0,-1-45-37,2 42 17,0-4-101,1-1 1,0 1-1,1 0 0,0 0 0,1 0 0,1 0 0,0 0 1,0 1-1,1 0 0,1 0 0,0 1 0,16-19 0,11-9-95,71-62-1,-81 79 300,114-101-65,-127 109-5,-23 18 2,-23 21 172,-18 32 192,49-53-336,1 0 0,-1 0 0,2 0-1,-1 1 1,0-1 0,1 1 0,0 0 0,0 0 0,1 0-1,-2 10 1,3-15-41,0 0 0,0 0 0,0-1 0,0 1-1,0 0 1,0 0 0,0 0 0,0-1 0,1 1 0,-1 0-1,0-1 1,1 1 0,-1 0 0,0-1 0,1 1 0,-1 0 0,1-1-1,-1 1 1,1 0 0,-1-1 0,1 1 0,-1-1 0,1 1-1,0-1 1,-1 0 0,1 1 0,0-1 0,-1 1 0,2-1-1,29 3 264,-22-5-194,1 1 1,-1-1-1,0-1 1,13-5-1,63-42-74,-64 35 0,2 1 0,30-13 0,-51 26-2,0 0-1,-1 1 1,1-1 0,0 1-1,0 0 1,0-1 0,0 1-1,0 0 1,0 0 0,0 0-1,-1 0 1,1 1 0,0-1-1,0 0 1,0 1 0,0-1-1,-1 1 1,1 0 0,0 0-1,0-1 1,-1 1 0,1 0-1,-1 1 1,1-1 0,-1 0-1,1 0 1,-1 1 0,0-1-1,1 0 1,1 4 0,-2-3-1,1 0 0,0 0 0,1 0 0,-1 0 1,0 0-1,0 0 0,1-1 0,0 1 0,-1-1 1,1 1-1,-1-1 0,1 0 0,0 0 0,0 0 1,0-1-1,0 1 0,5 0 0,-5-1 85,34-5-2483,-27-5-2827,-14-12-4217,-8 5-3324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7.253"/>
    </inkml:context>
    <inkml:brush xml:id="br0">
      <inkml:brushProperty name="width" value="0.025" units="cm"/>
      <inkml:brushProperty name="height" value="0.025" units="cm"/>
    </inkml:brush>
  </inkml:definitions>
  <inkml:trace contextRef="#ctx0" brushRef="#br0">2 8 15407,'-1'-4'3683,"1"0"-1313,19 4-1313,11 0-800,10 0 95,6 0-224,9 0-2338,-1 0-8488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7.906"/>
    </inkml:context>
    <inkml:brush xml:id="br0">
      <inkml:brushProperty name="width" value="0.025" units="cm"/>
      <inkml:brushProperty name="height" value="0.025" units="cm"/>
    </inkml:brush>
  </inkml:definitions>
  <inkml:trace contextRef="#ctx0" brushRef="#br0">0 105 14958,'0'0'10074,"9"-10"-8921,-1 1-869,0 0-1,1 1 1,0-1 0,0 2 0,1-1-1,0 2 1,0-1 0,0 1 0,1 1-1,0 0 1,0 0 0,22-5 0,-33 10-288,0 0 1,1 0-1,-1 0 1,0 0 0,1 0-1,-1 0 1,0 0-1,0 0 1,1 0 0,-1 0-1,0 0 1,1 0-1,-1 0 1,0 0-1,0 0 1,1 0 0,-1 0-1,0 0 1,1 0-1,-1 0 1,0 1 0,0-1-1,0 0 1,1 0-1,-1 0 1,0 1 0,0-1-1,0 0 1,1 0-1,-1 0 1,0 1 0,0-1-1,0 0 1,0 0-1,1 1 1,-1-1-1,0 0 1,0 1 0,0-1-1,0 0 1,0 0-1,0 1 1,0-1 0,-5 19-2,-13 14 234,-4-1 13,14-22-235,0 1-1,1 0 1,0 0-1,0 0 1,2 1 0,-1 0-1,1 0 1,1 0-1,0 1 1,1-1-1,-3 26 1,6-37-8,0 0 1,1 1 0,-1-1-1,1 0 1,-1 0 0,1 0-1,-1 0 1,1 0 0,0 0-1,-1 0 1,1 0 0,0 0-1,0 0 1,0-1 0,0 1-1,0 0 1,0-1 0,0 1-1,0 0 1,0-1 0,0 1-1,0-1 1,0 1 0,0-1-1,0 0 1,1 1 0,-1-1 0,0 0-1,0 0 1,0 0 0,0 0-1,1 0 1,-1 0 0,0 0-1,0-1 1,0 1 0,1 0-1,0-1 1,51-11 258,-34 3-212,-1 0 0,0-1 0,-1-1 0,0-1 0,-1 0-1,24-24 1,-16 12-67,-1-1-1,-1-2 1,21-32-1,-60 85-353,-19 44 0,31-60 451,1 0 0,0 0-1,0 1 1,1 0-1,1-1 1,0 1 0,0 0-1,1 15 1,1-25-56,0 0 0,1 0 0,-1 0 1,0 0-1,1 0 0,-1 0 0,1 0 1,0 0-1,-1 0 0,1 0 0,0-1 1,-1 1-1,1 0 0,0 0 0,0-1 1,-1 1-1,1 0 0,0-1 0,0 1 1,0-1-1,0 1 0,0-1 0,0 0 1,0 1-1,0-1 0,0 0 0,0 0 1,0 1-1,0-1 0,0 0 0,0 0 1,1 0-1,-1 0 0,0-1 0,0 1 1,0 0-1,0 0 0,0-1 0,1 0 1,5 0 125,0 0 0,-1-1 0,1 0 0,-1-1 0,9-3 1,1-5-114,1 0 0,-2-1 1,0 0-1,0-1 0,-1-1 1,-1 0-1,0-1 1,-1-1-1,0 0 0,-2 0 1,16-32-1,-27 51-33,-8 17 0,1-1 0,1 1 0,1 0 0,1 0 0,0 1 0,-2 34 0,7-54-19,0 1 0,1-1 0,-1 0 0,1 1-1,-1-1 1,1 0 0,-1 0 0,1 1 0,-1-1 0,1 0 0,0 0 0,0 0 0,0 0 0,0 0-1,0 0 1,0 0 0,0 0 0,0 0 0,0-1 0,0 1 0,0 0 0,0-1 0,1 1 0,-1-1-1,0 1 1,1-1 0,-1 1 0,0-1 0,0 0 0,1 0 0,1 0 0,3 1-437,0-1 0,0 0 1,1 0-1,-1-1 0,0 1 1,6-3-1,21-9-6217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8.774"/>
    </inkml:context>
    <inkml:brush xml:id="br0">
      <inkml:brushProperty name="width" value="0.025" units="cm"/>
      <inkml:brushProperty name="height" value="0.025" units="cm"/>
    </inkml:brush>
  </inkml:definitions>
  <inkml:trace contextRef="#ctx0" brushRef="#br0">9 119 16592,'0'0'8242,"-3"8"-6646,2-3-1467,-3 27 1206,4-31-1287,1 0 1,-1 0 0,0 0 0,1 0-1,0 1 1,-1-1 0,1 0-1,0 0 1,-1 0 0,1 0 0,0 0-1,0-1 1,0 1 0,0 0-1,0 0 1,0 0 0,0-1 0,0 1-1,0-1 1,0 1 0,0-1-1,0 1 1,1-1 0,-1 1 0,0-1-1,0 0 1,0 0 0,1 0-1,-1 0 1,2 0 0,5 1 71,0-2 1,0 1 0,0-1-1,0 0 1,-1 0-1,1-1 1,0 0-1,-1-1 1,1 1-1,-1-2 1,0 1 0,0-1-1,0 0 1,12-9-1,-14 9-66,1-1 0,-1 1 0,0-1-1,-1 0 1,1 0 0,-1-1 0,0 0-1,0 1 1,0-1 0,-1 0 0,0-1-1,0 1 1,-1-1 0,0 1 0,0-1-1,0 0 1,0-8 0,-2 14-55,1 0 0,-1 0 1,0 0-1,0 0 0,0 0 0,1 0 1,-1 0-1,0 0 0,0 0 0,-1-1 0,1 1 1,0 0-1,0 0 0,0 0 0,-1 0 1,1 0-1,-1 0 0,1 0 0,-1 1 1,1-1-1,-1 0 0,1 0 0,-1 0 1,0 0-1,1 1 0,-1-1 0,0 0 1,0 0-1,1 1 0,-1-1 0,0 1 1,0-1-1,0 1 0,0-1 0,0 1 1,0-1-1,0 1 0,0 0 0,0 0 1,0-1-1,0 1 0,0 0 0,0 0 1,0 0-1,0 0 0,0 0 0,0 1 1,0-1-1,0 0 0,-1 0 0,1 1 1,-1 0-1,-3 0-42,0 1 1,1 0-1,-1 1 1,1-1-1,-1 1 1,1 0 0,0 0-1,0 0 1,0 0-1,-3 5 1,-5 7 32,1 1 1,0 0 0,1 0 0,1 2 0,1-1 0,0 1 0,1 0-1,1 0 1,1 1 0,0 0 0,2 0 0,0 0 0,0 23 0,3-40 6,-1 0 0,1 0 1,1 1-1,-1-1 0,0 0 1,0 0-1,1 0 0,-1 1 1,1-1-1,0 0 0,0 0 1,-1 0-1,1 0 0,1 0 1,-1 0-1,0 0 0,0 0 1,1-1-1,-1 1 1,1 0-1,-1-1 0,1 1 1,2 1-1,0-2 11,0 1 0,0-1 0,-1 0 0,1 0 0,0 0 0,0-1 0,0 0 0,0 1 0,0-1 0,0-1 0,0 1 0,0 0 0,4-2 0,4-1 25,-1 0 0,1-1 0,-1-1 0,0 0 0,0 0 0,0-1 1,-1 0-1,0-1 0,0 0 0,13-13 0,10-11 20,39-48-1,-20 12-255,-67 116-480,9-36 694,-20 53 188,25-60-176,-1-1 0,1 1 0,0 0-1,0-1 1,0 1 0,1 0 0,0 0-1,0-1 1,2 10 0,-2-14-9,1 0 1,-1 0-1,1 0 1,0 0-1,-1-1 1,1 1-1,0 0 0,0 0 1,-1-1-1,1 1 1,0-1-1,0 1 1,0-1-1,0 1 1,0-1-1,0 1 0,0-1 1,0 0-1,0 0 1,0 1-1,0-1 1,0 0-1,0 0 1,0 0-1,0 0 0,0 0 1,1 0-1,0-1 1,33-5 361,-16-2-329,1-1 0,-2-1-1,1 0 1,-2-1-1,23-19 1,-21 16-28,0 0 1,1 1-1,42-19 1,-62 32-23,1 0 1,0-1-1,0 1 0,0 0 1,0 0-1,0 0 0,0 0 0,-1 0 1,1 0-1,0 0 0,0 0 1,0 1-1,0-1 0,0 0 1,-1 0-1,1 1 0,0-1 1,0 0-1,0 1 0,-1-1 0,1 1 1,0-1-1,0 1 0,-1-1 1,1 1-1,-1 0 0,1-1 1,0 1-1,-1 0 0,1 0 1,-1-1-1,0 1 0,1 0 0,-1 0 1,0 0-1,1-1 0,-1 1 1,0 0-1,0 0 0,0 0 1,1 0-1,-1 0 0,0-1 1,0 1-1,-1 0 0,1 1 1,0 61-204,0-35 154,1-28 71,1 0 0,-1 1 0,1-1 0,-1 0 0,1 0 0,-1 0 0,1 0-1,-1 0 1,1 0 0,-1 0 0,1-1 0,-1 1 0,1 0 0,-1-1 0,1 0 0,-1 1 0,3-2 0,38-32 351,-6 5-3046,-10 16-7109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9.130"/>
    </inkml:context>
    <inkml:brush xml:id="br0">
      <inkml:brushProperty name="width" value="0.025" units="cm"/>
      <inkml:brushProperty name="height" value="0.025" units="cm"/>
    </inkml:brush>
  </inkml:definitions>
  <inkml:trace contextRef="#ctx0" brushRef="#br0">0 1 23766,'0'0'4549,"42"51"-14383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4.442"/>
    </inkml:context>
    <inkml:brush xml:id="br0">
      <inkml:brushProperty name="width" value="0.025" units="cm"/>
      <inkml:brushProperty name="height" value="0.025" units="cm"/>
    </inkml:brush>
  </inkml:definitions>
  <inkml:trace contextRef="#ctx0" brushRef="#br0">98 22 19186,'0'0'3363,"-6"10"-229,-13 27-1001,-20 50 1,32-69-1665,1 0 1,0 1-1,2 0 1,0 0-1,-3 36 1,7-55-470,1 1 0,-1-1 0,0 1 0,0 0 0,1-1 0,-1 1 0,0-1 0,1 1 0,-1-1 0,0 0 0,1 1 0,-1-1 0,1 1 0,-1-1 0,1 1 0,-1-1 0,1 0 0,-1 0 0,1 1 0,-1-1 0,1 0 0,-1 0 0,1 1 0,0-1 0,-1 0 0,1 0 0,-1 0 0,1 0 0,0 0 0,-1 0 0,1 0 0,-1 0 0,1 0 0,0 0 0,-1 0 0,1-1 0,-1 1 0,1 0 0,0 0 0,-1-1 0,2 1 0,27-12 0,-13-1 0,0-1 0,0-1 0,-1 0 0,-1-1 0,-1 0 0,12-19 0,1-5 0,31-67 0,-57 107 0,5-12-2110,-2-5-6110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29.911"/>
    </inkml:context>
    <inkml:brush xml:id="br0">
      <inkml:brushProperty name="width" value="0.025" units="cm"/>
      <inkml:brushProperty name="height" value="0.025" units="cm"/>
    </inkml:brush>
  </inkml:definitions>
  <inkml:trace contextRef="#ctx0" brushRef="#br0">1 299 11659,'0'0'8248,"8"4"-6262,-5-2-1781,0-1 0,-1 1 0,1-1 0,0 0 0,0 0 0,0 0 0,0-1 0,0 1 0,0-1 0,1 1 0,-1-1 0,0 0 0,0 0 0,4-1 0,-3 0 149,1-1 1,0 0-1,-1 0 1,1-1 0,-1 1-1,0-1 1,0 0-1,0 0 1,0 0-1,0-1 1,3-3-1,13-13 220,-2 0-1,-1-2 0,21-32 0,-32 47-489,-2-1-1,1 0 1,-1 0-1,-1-1 0,1 1 1,-1-1-1,-1 0 1,0 1-1,0-1 1,0 0-1,-1 0 1,-1 0-1,1-1 1,-2-10-1,0 19-83,1 0 0,0 0 0,0-1 0,-1 1 0,1 0 0,0 1 0,-1-1 0,1 0 0,-1 0 0,1 0 0,-1 0 0,0 0 0,1 0 0,-1 1 0,0-1 0,0 0 0,1 0 0,-1 1 0,0-1 0,0 1 0,0-1 0,0 1 0,0-1 0,0 1 0,0-1 0,0 1 0,0 0 0,0 0 0,0-1 0,0 1 0,0 0 0,0 0 0,0 0 0,0 0 0,0 0 0,0 1 0,0-1 0,0 0 0,0 0 0,0 1 0,0-1 0,0 0 0,-2 2 0,-1-1 0,-1 1 0,1 0 0,0 0 0,0 1 0,0-1 0,0 1 0,1 0 0,-7 6 0,-2 6 0,1 0 0,0 0 0,1 1 0,1 0 0,1 0 0,0 1 0,1 1 0,1-1 0,1 1 0,0 0 0,2 0 0,0 0 0,-1 20 0,4-36 0,0-1 0,0 1 0,1 0 0,-1 0 0,1-1 0,-1 1 0,1 0 0,-1-1 0,1 1 0,0-1 0,0 1 0,0-1 0,0 1 0,0-1 0,0 1 0,0-1 0,0 0 0,0 0 0,1 1 0,-1-1 0,1 0 0,-1 0 0,1-1 0,-1 1 0,1 0 0,-1 0 0,1-1 0,0 1 0,-1-1 0,1 1 0,0-1 0,0 0 0,-1 1 0,1-1 0,0 0 0,0 0 0,-1-1 0,1 1 0,0 0 0,3-1 0,5 0 0,0-1 0,0 0 0,0-1 0,0 0 0,18-8 0,15-13 0,64-45 0,-16 8 0,-91 61 0,1-1 0,-1 1 0,1 0 0,-1 0 0,0-1 0,1 1 0,-1 0 0,1 0 0,-1 0 0,0 0 0,1-1 0,-1 1 0,1 0 0,-1 0 0,1 0 0,-1 0 0,1 0 0,-1 0 0,1 0 0,-1 0 0,0 1 0,1-1 0,-1 0 0,1 0 0,-1 0 0,1 0 0,-1 1 0,0-1 0,1 0 0,-1 0 0,1 1 0,-1-1 0,0 0 0,1 0 0,-1 1 0,0-1 0,0 0 0,1 1 0,-1 0 0,7 26 0,-6 50 0,-2-58 0,0-17 0,1-1 0,0 1 0,0-1 0,0 0 0,0 1 0,0-1 0,0 1 0,0-1 0,0 0 0,1 1 0,-1-1 0,0 0 0,1 1 0,-1-1 0,1 0 0,-1 1 0,1-1 0,0 0 0,0 0 0,-1 0 0,1 0 0,0 0 0,0 0 0,0 0 0,0 0 0,0 0 0,1 0 0,-1 0 0,0 0 0,0-1 0,0 1 0,1-1 0,-1 1 0,0-1 0,1 1 0,-1-1 0,0 0 0,1 1 0,-1-1 0,1 0 0,-1 0 0,0 0 0,1 0 0,-1 0 0,1-1 0,-1 1 0,0 0 0,1-1 0,-1 1 0,0-1 0,1 1 0,1-2 0,7-2 0,0-1 0,0 0 0,0-1 0,-1 0 0,12-9 0,-7 3 0,43-31 0,-54 41 0,0 0 0,0 0 0,0 0 0,1 0 0,-1 1 0,0 0 0,1-1 0,-1 1 0,1 0 0,0 1 0,-1-1 0,1 1 0,0-1 0,6 2 0,-9-1 0,0 1 0,0 0 0,0 0 0,0 0 0,0-1 0,0 1 0,0 0 0,-1 0 0,1 0 0,0 0 0,-1 0 0,1 1 0,-1-1 0,1 0 0,-1 0 0,0 0 0,1 0 0,-1 0 0,0 3 0,5 29 0,-4-25 0,-1-6 0,0 0 0,0 0 0,0 0 0,1 0 0,-1 0 0,1 0 0,-1 0 0,1 0 0,0 0 0,-1 0 0,1-1 0,0 1 0,0 0 0,1-1 0,-1 1 0,0 0 0,0-1 0,1 0 0,-1 1 0,1-1 0,2 2 0,-2-2 0,1-1 0,-1 0 0,1 0 0,-1 0 0,0 0 0,1 0 0,-1 0 0,0-1 0,1 1 0,-1-1 0,0 1 0,1-1 0,-1 0 0,0 0 0,0 0 0,0 0 0,0 0 0,3-3 0,41-29 0,19-11 0,-60 40 0,0 2 0,1-1 0,-1 0 0,1 1 0,0 0 0,-1 1 0,1-1 0,0 1 0,11-1 0,-17 3 0,1 0 0,0 0 0,0 0 1,0 0-1,-1 0 0,1 0 0,0 0 0,-1 0 0,1 0 0,-1 0 1,1 0-1,-1 0 0,1 0 0,-1 1 0,0-1 0,0 0 1,0 0-1,1 0 0,-1 1 0,0-1 0,-1 0 0,1 0 0,0 0 1,0 1-1,0-1 0,-1 2 0,-6 37-20,3-28-139,-2 3-1471,4-5-3836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0.490"/>
    </inkml:context>
    <inkml:brush xml:id="br0">
      <inkml:brushProperty name="width" value="0.025" units="cm"/>
      <inkml:brushProperty name="height" value="0.025" units="cm"/>
    </inkml:brush>
  </inkml:definitions>
  <inkml:trace contextRef="#ctx0" brushRef="#br0">32 29 17232,'0'0'4810,"9"-5"-2349,-4 2-2259,0 0 1,0 0-1,1 0 0,-1 1 0,1 0 0,-1 0 1,1 1-1,0 0 0,0-1 0,0 2 0,0-1 0,0 1 1,0 0-1,0 0 0,0 1 0,0 0 0,0 0 1,-1 0-1,1 1 0,0-1 0,-1 1 0,1 1 1,8 4-1,-9-4-162,-1-1 0,0 1 0,1 0 1,-1 1-1,-1-1 0,1 1 0,0-1 0,-1 1 1,0 1-1,0-1 0,0 0 0,0 1 0,-1-1 0,0 1 1,1 0-1,-2-1 0,1 1 0,-1 0 0,1 1 1,-1-1-1,-1 0 0,1 0 0,-1 0 0,0 0 1,0 1-1,-1 4 0,-1 1-5,-1 0 1,-1 0-1,0-1 0,0 1 0,-1-1 1,0 0-1,-1 0 0,0 0 1,0-1-1,-16 17 0,-148 142 1102,169-167-1126,0 0 0,0-1-1,0 1 1,1 0 0,-1 0 0,0-1-1,1 1 1,-1 0 0,1 0 0,-1 0-1,1 0 1,0 0 0,-1 0-1,1 0 1,0 0 0,-1 0 0,1 0-1,0 0 1,0 0 0,0 0 0,0 1-1,0-1 1,1-1-1,-1 1 0,1 0 1,-1-1-1,1 1 0,-1-1 1,1 1-1,0-1 0,-1 1 0,1-1 1,0 1-1,-1-1 0,1 0 1,0 1-1,-1-1 0,1 0 1,0 0-1,0 0 0,0 1 1,-1-1-1,2 0 0,55-1 299,-42 0-280,27-3-25,-1-2 0,53-13 0,-26 4-208,-66 15 133,20-7-1795,-22 7 1681,1 0 0,-1 0 0,0-1 0,1 1 0,-1 0-1,0 0 1,1-1 0,-1 1 0,0 0 0,1 0 0,-1-1 0,0 1 0,1 0-1,-1-1 1,0 1 0,0 0 0,0-1 0,1 1 0,-1 0 0,0-1 0,0 1 0,0-1-1,0 1 1,0 0 0,0-1 0,0 1 0,0-1 0,0 1 0,0 0 0,0-1-1,0 1 1,0-1 0,0 1 0,0 0 0,0-1 0,0 1 0,0-1 0,-1 1-1,1 0 1,0-1 0,0 1 0,0 0 0,-1-1 0,1 1 0,0 0 0,0-1-1,-1 1 1,1 0 0,0 0 0,-1-1 0,0 1 0,-14-9-7919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0.864"/>
    </inkml:context>
    <inkml:brush xml:id="br0">
      <inkml:brushProperty name="width" value="0.025" units="cm"/>
      <inkml:brushProperty name="height" value="0.025" units="cm"/>
    </inkml:brush>
  </inkml:definitions>
  <inkml:trace contextRef="#ctx0" brushRef="#br0">0 45 6246,'0'0'23414,"77"-36"-23030,-41 31-287,2 2-33,1 2-673,0 1-1505,-2 0-1890,-3 1-1697,-6 7-3492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1.499"/>
    </inkml:context>
    <inkml:brush xml:id="br0">
      <inkml:brushProperty name="width" value="0.025" units="cm"/>
      <inkml:brushProperty name="height" value="0.025" units="cm"/>
    </inkml:brush>
  </inkml:definitions>
  <inkml:trace contextRef="#ctx0" brushRef="#br0">0 397 11211,'0'0'9096,"10"5"-7062,-6-3-1848,0 0 0,1 0-1,-1 0 1,0-1 0,1 0 0,-1 0-1,1 0 1,0 0 0,-1 0-1,1-1 1,0 0 0,-1 0 0,1 0-1,-1-1 1,1 0 0,0 1 0,-1-2-1,1 1 1,-1 0 0,0-1-1,1 0 1,-1 0 0,7-4 0,-2 0 145,1-1 0,-1 0 0,0 0 0,-1-1 0,0 0 0,9-11 0,-13 14-159,-1 0 0,1 0 0,-1 0 0,0 0 0,-1-1-1,1 1 1,-1-1 0,0 0 0,-1 0 0,1 0 0,-1 0 0,0 0 0,0-7 0,-1 12-173,0 1 0,0 0 0,0-1 0,0 1 0,0-1 0,0 1 0,0 0 0,0-1 1,0 1-1,0-1 0,0 1 0,-1-1 0,1 1 0,0 0 0,0-1 0,0 1 0,-1 0 0,1-1 0,0 1 0,0 0 0,-1-1 0,1 1 0,0 0 0,0-1 0,-1 1 0,1 0 0,0 0 0,-1-1 0,1 1 0,-1 0 0,1 0 1,0 0-1,-1-1 0,1 1 0,-1 0 0,1 0 0,0 0 0,-1 0 0,1 0 0,-1 0 0,1 0 0,-1 0 0,1 0 0,0 0 0,-1 0 0,1 0 0,-1 0 0,1 1 0,0-1 0,-1 0 0,1 0 0,-1 0 0,1 0 0,0 1 1,-1-1-1,1 0 0,0 0 0,-1 1 0,1 0 0,-23 17-262,11-3 256,1 0 0,0 1 0,1-1 0,1 2 0,1 0 0,0 0 0,1 0 0,1 1 0,-7 33 0,12-50 13,1 0-1,0 1 1,0-1-1,0 0 1,0 0-1,0 0 1,0 1-1,0-1 1,0 0-1,0 0 1,1 0-1,-1 0 1,0 0-1,1 0 1,-1 1-1,1-1 1,-1 0-1,1 0 1,0 0-1,-1 0 1,1 0-1,0-1 1,0 1-1,-1 0 1,1 0-1,0 0 1,0-1-1,0 1 1,0 0-1,0-1 1,0 1-1,0-1 1,0 1-1,0-1 1,1 0-1,-1 1 1,0-1-1,0 0 1,0 0-1,0 0 1,1 0-1,-1 0 1,0 0-1,0 0 1,0 0-1,0 0 1,1-1-1,-1 1 1,1-1-1,5 0 46,1-1 0,-1 0 0,0-1-1,0 0 1,0 0 0,10-6-1,2-4-197,-1-1-1,0-1 1,-1 0-1,0-1 1,-1-1 0,-1-1-1,19-28 1,-35 76-1279,-10 29 1327,6-36 193,1 0-1,-3 41 1,7-63-78,0 0 1,0 1 0,0-1 0,0 0-1,0 0 1,0 0 0,0 0 0,0 0-1,0 0 1,0 0 0,1 0-1,-1 0 1,0 0 0,1 0 0,-1 0-1,1 0 1,-1 0 0,1 0-1,0 0 1,-1 0 0,1 0 0,0-1-1,-1 1 1,1 0 0,0 0-1,0-1 1,0 1 0,0 0 0,0-1-1,0 1 1,0-1 0,0 0-1,0 1 1,0-1 0,0 0 0,0 1-1,0-1 1,0 0 0,0 0-1,0 0 1,0 0 0,0 0 0,1 0-1,-1 0 1,0 0 0,0-1 0,0 1-1,0 0 1,1-1 0,4-1 88,0 0 1,0-1 0,-1 0-1,1 1 1,-1-2 0,0 1 0,8-7-1,6-8-59,0-2 0,-1 0 0,-1-1-1,-2-1 1,0 0 0,-1-1 0,-1-1-1,17-42 1,-15 26-53,-2-2 1,-1 0-1,-3 0 1,7-69-1,-23 146-353,-20 50 0,-24 99 894,46-164-489,2 0 0,1 0 1,0 0-1,1 1 0,4 39 1,4-41 25,-7-19-68,0 0-1,0 0 1,0 0 0,1 0 0,-1 1 0,0-1-1,0 0 1,0 0 0,0 0 0,0 0 0,0 0-1,1 0 1,-1 0 0,0 0 0,0 0 0,0 0-1,0 0 1,0 0 0,1 0 0,-1 0-1,0 0 1,0 0 0,0 0 0,0 0 0,1 0-1,-1 0 1,0 0 0,0 0 0,0 0 0,0 0-1,0 0 1,0 0 0,1-1 0,-1 1 0,0 0-1,0 0 1,0 0 0,0 0 0,0 0 0,0 0-1,0 0 1,0-1 0,1 1 0,-1 0 0,0 0-1,0 0 1,0 0 0,0 0 0,0-1-1,0 1 1,0 0 0,1-3-6,0 0 0,-1 1 0,1-1-1,-1 0 1,1 0 0,-1 0 0,0 0 0,0 0 0,0 0-1,-2-4 1,-3-10-206,-1-1 0,-1 1 0,0 0-1,-1 1 1,-1 0 0,-1 0 0,0 1-1,-14-16 1,-18-30 459,42 61-225,0 0 0,0 0 1,0-1-1,0 1 0,0 0 0,0 0 1,0 0-1,0-1 0,0 1 1,0 0-1,0 0 0,0-1 0,0 1 1,1 0-1,-1 0 0,0 0 0,0-1 1,0 1-1,0 0 0,0 0 1,0 0-1,1-1 0,-1 1 0,0 0 1,0 0-1,0 0 0,0 0 1,1 0-1,-1-1 0,0 1 0,0 0 1,0 0-1,1 0 0,-1 0 0,0 0 1,0 0-1,1 0 0,-1 0 1,0 0-1,0 0 0,1 0 0,-1 0 1,0 0-1,0 0 0,0 0 1,1 0-1,-1 0 0,0 0 0,1 0 1,17 0-68,-13 0 101,54 0 10,17 0-403,-27 0-5524,-47-11-7419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1.843"/>
    </inkml:context>
    <inkml:brush xml:id="br0">
      <inkml:brushProperty name="width" value="0.025" units="cm"/>
      <inkml:brushProperty name="height" value="0.025" units="cm"/>
    </inkml:brush>
  </inkml:definitions>
  <inkml:trace contextRef="#ctx0" brushRef="#br0">0 1 17424,'0'0'7079,"53"17"-11659,-32-17-7656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2.343"/>
    </inkml:context>
    <inkml:brush xml:id="br0">
      <inkml:brushProperty name="width" value="0.025" units="cm"/>
      <inkml:brushProperty name="height" value="0.025" units="cm"/>
    </inkml:brush>
  </inkml:definitions>
  <inkml:trace contextRef="#ctx0" brushRef="#br0">93 0 15471,'0'0'1131,"2"11"759,5 30-271,-1 1-1,-2-1 1,-2 1 0,-7 78-1,0-73-827,-2-1 1,-3 0-1,-1-1 0,-24 62 0,-5-15 405,41-121-278,65-195-787,-34 125-150,-17 47 19,-6 19 0,1 0 0,1 1 0,2 1 0,18-32 0,-30 60-5,0 0 0,1 1 0,-1-1 0,1 1 0,0-1 0,-1 1 0,1 0 0,0 0 0,0 0 0,1 0 0,-1 0 0,0 0 0,1 1 0,-1-1 0,1 1 0,-1 0 0,1 0 0,0-1 0,-1 2 0,1-1 0,0 0-1,0 0 1,0 1 0,0 0 0,-1 0 0,1-1 0,0 2 0,0-1 0,0 0 0,0 1 0,0-1 0,0 1 0,3 1 0,-3 0-3,1 0-1,-1 0 1,0 0-1,0 1 1,0-1-1,0 1 1,-1 0 0,1 0-1,-1 0 1,0 0-1,0 0 1,0 1-1,0-1 1,0 1-1,-1-1 1,1 1-1,-1 0 1,0-1 0,0 1-1,0 0 1,-1 0-1,0 0 1,1 6-1,-2-3 18,0 0-1,-1 0 1,1 0-1,-1-1 1,-1 1 0,1-1-1,-1 1 1,0-1-1,-1 0 1,1 0-1,-1 0 1,0 0-1,-1-1 1,0 0-1,1 0 1,-2 0 0,1 0-1,0-1 1,-10 6-1,6-4 9,-1 1 0,0-2 0,0 1 0,0-2 0,-1 1 0,0-1-1,0-1 1,0 0 0,0 0 0,0-1 0,-15 0 0,26-1-52,0-1 0,-1 0 0,1 0 0,0 0 0,-1 0 0,1 0-1,0 0 1,-1 0 0,1 0 0,0 0 0,0 0 0,-1 0 0,1 0 0,0 0 0,-1 0 0,1 0 0,0 0 0,-1 0 0,1 0-1,0 0 1,0-1 0,-1 1 0,1 0 0,0 0 0,-1 0 0,1 0 0,0-1 0,0 1 0,0 0 0,-1 0 0,1-1-1,0 1 1,0 0 0,0 0 0,-1-1 0,1 1 0,0 0 0,0 0 0,0-1 0,0 1 0,0 0 0,0-1 0,0 1 0,10-13-3579,23-10-3721,-3 9 2344,7-3-2542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2.688"/>
    </inkml:context>
    <inkml:brush xml:id="br0">
      <inkml:brushProperty name="width" value="0.025" units="cm"/>
      <inkml:brushProperty name="height" value="0.025" units="cm"/>
    </inkml:brush>
  </inkml:definitions>
  <inkml:trace contextRef="#ctx0" brushRef="#br0">68 0 14862,'0'0'10357,"-8"10"-9674,3-4-546,-1 1 44,0 0 0,1 1 1,0-1-1,0 1 0,0 0 0,1 1 0,0-1 1,1 1-1,0-1 0,0 1 0,-2 14 0,5-22-137,1-1 0,-1 1 1,1-1-1,0 0 0,-1 1 0,1-1 0,-1 0 0,1 0 0,0 1 0,-1-1 0,1 0 0,0 0 0,-1 0 0,1 0 0,0 0 0,-1 0 0,1 0 1,0 0-1,-1 0 0,1 0 0,0 0 0,-1 0 0,1-1 0,-1 1 0,1 0 0,1-1 0,19-5 694,31-22-183,13-7-515,-60 32-47,0 2 0,0-1 0,0 0 0,0 1 0,1 0-1,-1 0 1,0 1 0,1 0 0,-1-1 0,11 3 0,-15-2 0,0 1 0,0-1 0,0 1-1,0-1 1,0 1 0,0 0-1,0 0 1,0-1 0,0 1 0,-1 0-1,1 0 1,0 0 0,-1 0 0,1 0-1,0 0 1,-1 0 0,1 0 0,-1 0-1,0 0 1,1 1 0,-1-1 0,0 0-1,0 0 1,1 0 0,-1 2 0,2 42 63,-1-17-4,-1-27-48,1 0 0,-1 1 0,1-1-1,-1 0 1,1 0 0,0 0 0,-1 0 0,1 0 0,0 0-1,0 0 1,0 0 0,0-1 0,0 1 0,0 0-1,0 0 1,0-1 0,0 1 0,0 0 0,0-1-1,0 0 1,0 1 0,1-1 0,-1 1 0,0-1-1,0 0 1,1 0 0,-1 0 0,0 0 0,0 0-1,1 0 1,-1 0 0,0 0 0,0 0 0,1-1-1,-1 1 1,0 0 0,0-1 0,0 1 0,0-1-1,2 0 1,49-24 105,-51 24-128,38-21-984,12-8-3577,0 0-4160,-27 15 1336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3.155"/>
    </inkml:context>
    <inkml:brush xml:id="br0">
      <inkml:brushProperty name="width" value="0.025" units="cm"/>
      <inkml:brushProperty name="height" value="0.025" units="cm"/>
    </inkml:brush>
  </inkml:definitions>
  <inkml:trace contextRef="#ctx0" brushRef="#br0">98 1 13036,'0'0'7960,"-2"8"-7159,-36 115 2516,26-91-3126,1 0 0,1 1 0,2 1 0,1-1 0,-3 50 0,10-81-354,1 0 0,-1 0 0,1 0 0,-1 0 0,1 0 0,0 0 0,-1 0 0,1 0 0,0 0 0,0 0 0,1 0 0,-1-1 0,0 1 0,1 0 0,-1-1 0,0 1 0,1-1 0,0 0 0,-1 0 0,1 1 0,0-1 0,0 0 0,0 0 0,0 0 0,0-1 1,-1 1-1,1 0 0,1-1 0,-1 1 0,0-1 0,0 0 0,0 0 0,0 0 0,0 0 0,0 0 0,0 0 0,3-1 0,-2-2 44,0 0 0,-1 0 0,1 0 1,-1-1-1,0 1 0,0 0 0,0-1 0,1-4 0,3-4-1,-5 11 125,8-14 2146,0 0 0,0-1 0,10-27 0,-12 3-1312,-8 40-870,1-1 0,0 1 0,-1 0 0,1 0 0,0 0 0,-1 0 0,1-1 0,-1 1 0,1 0 0,0 0 0,-1 0 0,1 0 0,0 0 0,-1 0 0,1 0 0,-1 0 0,1 0 0,0 0 0,-1 0 0,1 0 0,-1 0 0,1 0 0,0 1 0,-1-1 0,1 0 0,0 0 0,-1 0 0,1 1 0,0-1 0,-1 0 0,1 0 0,0 0 0,-1 1 0,1-1 0,0 0 0,-1 1 0,-13 9-2185,-23 11-5460,20-15 127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3.526"/>
    </inkml:context>
    <inkml:brush xml:id="br0">
      <inkml:brushProperty name="width" value="0.025" units="cm"/>
      <inkml:brushProperty name="height" value="0.025" units="cm"/>
    </inkml:brush>
  </inkml:definitions>
  <inkml:trace contextRef="#ctx0" brushRef="#br0">0 281 4837,'0'0'21748,"5"-9"-19757,26-34-951,3 2-1,1 1 1,67-60-1,-88 87-1006,31-21-4560,-57 34-4383,-1 0 2360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3.869"/>
    </inkml:context>
    <inkml:brush xml:id="br0">
      <inkml:brushProperty name="width" value="0.025" units="cm"/>
      <inkml:brushProperty name="height" value="0.025" units="cm"/>
    </inkml:brush>
  </inkml:definitions>
  <inkml:trace contextRef="#ctx0" brushRef="#br0">1 254 17008,'0'0'10506,"18"57"-8680,-3-43-1058,2-1-575,-2 2-97,0-2-192,-3 1-705,-2-1-1089,-2 0-1281,-3-4-1057,-2-1-993</inkml:trace>
  <inkml:trace contextRef="#ctx0" brushRef="#br0" timeOffset="1">402 1 18481,'0'0'7314,"-5"12"-6492,-13 41 75,2 1 0,2 1 0,3 1 0,-6 74 1,11-50-3429,5-2-3492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4.815"/>
    </inkml:context>
    <inkml:brush xml:id="br0">
      <inkml:brushProperty name="width" value="0.025" units="cm"/>
      <inkml:brushProperty name="height" value="0.025" units="cm"/>
    </inkml:brush>
  </inkml:definitions>
  <inkml:trace contextRef="#ctx0" brushRef="#br0">1 0 13645,'0'0'13196,"57"30"-13580,-46-30-3588,-2 0-5509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4.206"/>
    </inkml:context>
    <inkml:brush xml:id="br0">
      <inkml:brushProperty name="width" value="0.025" units="cm"/>
      <inkml:brushProperty name="height" value="0.025" units="cm"/>
    </inkml:brush>
  </inkml:definitions>
  <inkml:trace contextRef="#ctx0" brushRef="#br0">13 159 17328,'0'0'6503,"-12"-63"-3044,27 49-1313,13 0-1025,9 3-288,10 0-97,5 2-447,6 0-225,1 4-128,2 0-1762,-3-3-2338,0-1-7463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4.577"/>
    </inkml:context>
    <inkml:brush xml:id="br0">
      <inkml:brushProperty name="width" value="0.025" units="cm"/>
      <inkml:brushProperty name="height" value="0.025" units="cm"/>
    </inkml:brush>
  </inkml:definitions>
  <inkml:trace contextRef="#ctx0" brushRef="#br0">1 0 13229,'0'0'17969,"54"42"-17457,-39 0-96,-3 9-127,0 10-193,-5 1-513,-2 3-1440,-5-2-2467,0-4-2435,-2-6-10729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34.920"/>
    </inkml:context>
    <inkml:brush xml:id="br0">
      <inkml:brushProperty name="width" value="0.025" units="cm"/>
      <inkml:brushProperty name="height" value="0.025" units="cm"/>
    </inkml:brush>
  </inkml:definitions>
  <inkml:trace contextRef="#ctx0" brushRef="#br0">1 32 10442,'0'0'21204,"5"-16"-28955,1 1-8905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4:29.541"/>
    </inkml:context>
    <inkml:brush xml:id="br0">
      <inkml:brushProperty name="width" value="0.025" units="cm"/>
      <inkml:brushProperty name="height" value="0.025" units="cm"/>
    </inkml:brush>
  </inkml:definitions>
  <inkml:trace contextRef="#ctx0" brushRef="#br0">43 104 4965,'0'0'5893,"-9"-1"-5092,-25-3 91,47 2 3352,18 3-3823,0 7-3,0-2 0,1-2-1,0-1 1,-1-1 0,60-4-1,-17 0-19,346-14 372,-130 3-269,416-24-178,256-5 331,-37 42-1087,-944-9-12566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4:30.853"/>
    </inkml:context>
    <inkml:brush xml:id="br0">
      <inkml:brushProperty name="width" value="0.025" units="cm"/>
      <inkml:brushProperty name="height" value="0.025" units="cm"/>
    </inkml:brush>
  </inkml:definitions>
  <inkml:trace contextRef="#ctx0" brushRef="#br0">1 85 5317,'0'0'12625,"-1"1"-12665,1 0 64,0-1 0,0 1 0,0 0 0,0 0 0,0-1 0,0 1 0,1 0 0,-1 0 0,0-1 1,0 1-1,0 0 0,1 0 0,-1-1 0,0 1 0,1 0 0,-1-1 0,1 1 0,0 1 0,1-1 74,1 0 0,-1 0 1,1-1-1,-1 1 0,1 0 0,-1-1 1,1 0-1,-1 1 0,1-1 0,-1 0 1,1 0-1,-1 0 0,1-1 1,2 0-1,40-7 1156,22-5-610,133-10 0,71 18-530,-28 1 10,103-18-35,151-4 906,832 23-381,-394 64-196,-422-19-83,-407-35 70,-23-4-369,-1 4-1,125 26 1,-173-20-1660,-11-4-1597,1-4-4100,-6-5-2213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42.551"/>
    </inkml:context>
    <inkml:brush xml:id="br0">
      <inkml:brushProperty name="width" value="0.025" units="cm"/>
      <inkml:brushProperty name="height" value="0.025" units="cm"/>
    </inkml:brush>
  </inkml:definitions>
  <inkml:trace contextRef="#ctx0" brushRef="#br0">19 10 7655,'9'-10'15598,"-9"24"-13185,0-13-2455,-13 399 2599,14-300-2511,0 24-964,-3-42-7381,-2-66 2229,-7-6-2930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42.891"/>
    </inkml:context>
    <inkml:brush xml:id="br0">
      <inkml:brushProperty name="width" value="0.025" units="cm"/>
      <inkml:brushProperty name="height" value="0.025" units="cm"/>
    </inkml:brush>
  </inkml:definitions>
  <inkml:trace contextRef="#ctx0" brushRef="#br0">1 184 18738,'0'0'6534,"55"-35"-5573,-13 22 768,7-2-736,7-2-640,1-1-257,2 2-64,-8 0-32,-5 3-769,-13 4-1601,-9 0-1025,-14-1-1250,-10-3-3298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43.221"/>
    </inkml:context>
    <inkml:brush xml:id="br0">
      <inkml:brushProperty name="width" value="0.025" units="cm"/>
      <inkml:brushProperty name="height" value="0.025" units="cm"/>
    </inkml:brush>
  </inkml:definitions>
  <inkml:trace contextRef="#ctx0" brushRef="#br0">0 141 18129,'0'0'7143,"54"-28"-6791,5 15 865,11-4-416,11-1-577,4 0-160,0 0-32,-5 4-1921,-15 6-2243,-18 3-1698,-19 4-5508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43.595"/>
    </inkml:context>
    <inkml:brush xml:id="br0">
      <inkml:brushProperty name="width" value="0.025" units="cm"/>
      <inkml:brushProperty name="height" value="0.025" units="cm"/>
    </inkml:brush>
  </inkml:definitions>
  <inkml:trace contextRef="#ctx0" brushRef="#br0">0 0 8648,'0'0'13805,"1"11"-11798,-1-4-1623,5 62 2276,-4-65-2554,-1 0 0,1 1-1,0-1 1,0 0-1,0 0 1,1 0 0,-1 0-1,1-1 1,0 1 0,0 0-1,0-1 1,0 1 0,1-1-1,4 5 1,-5-6-64,1-1 1,-1 0-1,1 0 0,-1 0 1,1-1-1,-1 1 0,1 0 1,-1-1-1,1 0 1,-1 0-1,1 0 0,0 0 1,-1 0-1,1 0 1,-1-1-1,1 1 0,0-1 1,-1 1-1,1-1 0,-1 0 1,0 0-1,1 0 1,-1-1-1,0 1 0,3-3 1,8-5 143,0 0 1,-1-1-1,12-14 1,-3 4-215,-11 12 39,-8 6-18,0-1-1,1 1 0,-1-1 0,1 1 0,0 0 0,-1 0 0,1 0 0,0 0 0,0 1 1,0-1-1,0 1 0,1 0 0,-1 0 0,0 0 0,1 0 0,3 0 0,-6 2-1,0 0 0,0 0 0,0 0 0,0 0 0,0 0 0,0 0 0,0 0 0,0 0 0,0 0 0,-1 1 0,1-1 0,0 0 0,-1 1 0,1-1 0,-1 1 0,0-1 0,1 0 0,-1 1 0,0-1 0,0 1 0,0 2 0,2 41 248,-1-36-173,0 134 297,2-132-326,4-17-570,4-18-1934,-6 1-2090,-1-1 0,2-27 0,-3 7-2922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44.153"/>
    </inkml:context>
    <inkml:brush xml:id="br0">
      <inkml:brushProperty name="width" value="0.025" units="cm"/>
      <inkml:brushProperty name="height" value="0.025" units="cm"/>
    </inkml:brush>
  </inkml:definitions>
  <inkml:trace contextRef="#ctx0" brushRef="#br0">8 0 20339,'0'0'7447,"0"12"-6785,-7 487 3251,9-493-3804,4-12 25,4-11 29,-5 1-163,-1-1 0,-1 1 0,0-1 0,-1 0 0,-1 0 0,-1 0 0,0 0 0,-1 1 0,0-1 0,-5-17 0,3 41-36,8 14-40,-4-19 77,1 0 0,-1 0 0,1 0 0,0 0 0,0 0 0,0 0 0,0-1 0,0 1 0,1-1 0,-1 0 0,0 0 0,1 0 0,-1 0 0,0 0 0,1 0 0,-1 0 0,1-1 0,0 1 0,-1-1 0,1 0 0,-1 0 0,1 0 0,0 0 0,-1 0 0,1 0 0,-1-1 0,1 0 0,0 1 0,-1-1 0,0 0 0,1 0 0,-1 0 0,1 0 0,-1-1 0,3-2 0,0 2 3,-1-1 0,0 0 1,1 0-1,-2-1 0,1 1 0,0-1 1,-1 0-1,1 0 0,-1 0 0,0 0 0,-1-1 1,1 1-1,-1-1 0,0 0 0,0 1 1,0-1-1,1-7 0,-5-10-4,-7 15 0,7 8 0,0-1 0,0 1 0,0 0 0,1 0 0,-1 0 0,0 0 0,1 0 0,-1 0 0,1 1 0,-1-1 0,1 0 0,-1 1 0,1-1 0,0 1 0,0-1 0,0 1 0,-1 2 0,-8 11 0,1 0 0,1 1 0,0 0 0,1 1 0,1 0 0,0 0 0,2 0 0,0 1 0,-3 35 0,7-52 0,0 0 0,1 0 0,0 0 0,-1 0 0,1 0 0,0 0 0,-1 0 0,1 0 0,0 0 0,0-1 0,0 1 0,0 0 0,0-1 0,0 1 0,0 0 0,0-1 0,0 1 0,0-1 0,0 1 0,0-1 0,0 0 0,1 0 0,-1 1 0,0-1 0,0 0 0,0 0 0,0 0 0,1 0 0,-1 0 0,1-1 0,50 1 0,-39-1 0,32-1 0,-21 0 0,1 1 0,-1 1 0,1 2 0,33 5 0,-57-7 0,-1 0 0,1 0 0,-1 0 0,1 0 0,-1 0 0,1 0 0,-1 0 0,1 0 0,-1 0 0,1 0 0,-1 0 0,1-1 0,-1 1 0,1 0 0,-1 0 0,1-1 0,-1 1 0,1 0 0,-1-1 0,0 1 0,1 0 0,-1-1 0,1 1 0,-1-1 0,0 1 0,0-1 0,1 1 0,-1-1 0,0 1 0,0-1 0,1 1 0,-1-1 0,0 1 0,0-1 0,0 0 0,4-32 0,-11-32 0,-9 15 0,12 39 0,0 0 0,0-1 0,1 0 0,1 1 0,-2-18 0,5 28 0,1 0 0,-1 1 0,1-1 0,-1 1 0,1-1 0,0 1 0,-1-1 0,1 1 0,-1 0 0,1 0 0,0 0 0,-1 0 0,1 0 0,-1 0 0,3 1 0,0-1 0,102-1-4543,-65-2-2541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5.224"/>
    </inkml:context>
    <inkml:brush xml:id="br0">
      <inkml:brushProperty name="width" value="0.025" units="cm"/>
      <inkml:brushProperty name="height" value="0.025" units="cm"/>
    </inkml:brush>
  </inkml:definitions>
  <inkml:trace contextRef="#ctx0" brushRef="#br0">140 24 17296,'0'0'15087,"-11"-5"-14751,-37-14-288,45 19-48,-1 0 0,1 0 0,0 1 0,-1-1 0,1 1 0,0 0 0,-1-1 0,1 1 0,0 1 0,0-1 0,0 0 0,0 1 0,0 0 0,0-1 0,1 1 0,-1 0 0,0 0 0,1 1 0,-1-1 0,1 1 0,0-1 0,0 1 0,0 0 0,0-1 0,1 1 0,-1 0 0,1 0 0,-1 0 0,1 1 0,0-1 0,0 4 0,1-6 0,1 0 0,0 1 0,-1-1 0,1 0 0,0 0 0,0 0 0,0 0 0,0 0 0,0 0 0,0 0 0,0 0 0,0 0 0,0 0 0,1 0 0,-1-1 0,0 1 0,0 0 0,1-1 0,-1 1 0,1-1 0,-1 0 0,0 1 0,1-1 0,-1 0 0,1 0 0,1 0 0,48 5 0,-44-5 0,22 1-65,-18-1 4,-1 0 0,0 1 0,0 0 0,1 0 1,-1 1-1,15 6 0,-24-8 56,0 0 0,-1 0 1,1 0-1,0 1 0,-1-1 0,1 0 1,0 1-1,-1-1 0,1 0 0,-1 1 1,1-1-1,-1 1 0,1-1 0,-1 1 1,1-1-1,-1 1 0,0-1 0,1 1 1,-1-1-1,0 1 0,1 0 0,-1-1 1,0 1-1,0 0 0,0-1 0,1 1 1,-1-1-1,0 1 0,0 0 0,0 0 1,0-1-1,0 1 0,0 0 0,0-1 0,0 1 1,-1 0-1,1-1 0,0 1 0,0-1 1,0 1-1,-1 0 0,1-1 0,0 1 1,-1-1-1,1 1 0,-1 0 0,1-1 1,0 1-1,-1-1 0,1 0 0,-1 1 1,1-1-1,-1 1 0,0-1 0,1 0 1,-2 1-1,-32 21 687,22-17-673,0 0 0,0-1 0,-1 0 0,1-1-1,-1 0 1,0-1 0,0-1 0,-17 1 0,30-2-38,0 0 1,-1 0-1,1 0 0,0 0 1,-1 0-1,1 0 1,0 0-1,-1 0 0,1 0 1,0 0-1,-1 0 0,1 0 1,0 0-1,-1 0 0,1 0 1,0-1-1,-1 1 0,1 0 1,0 0-1,0 0 1,-1 0-1,1-1 0,0 1 1,0 0-1,-1 0 0,1-1 1,0 1-1,0 0 0,-1 0 1,1-1-1,0 1 1,0 0-1,0-1 0,0 1 1,0 0-1,0 0 0,-1-1 1,1 1-1,0 0 0,0-1 1,0 1-1,0-1 0,9-17-3030,19-13-4731,-2 12-116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48.795"/>
    </inkml:context>
    <inkml:brush xml:id="br0">
      <inkml:brushProperty name="width" value="0.025" units="cm"/>
      <inkml:brushProperty name="height" value="0.025" units="cm"/>
    </inkml:brush>
  </inkml:definitions>
  <inkml:trace contextRef="#ctx0" brushRef="#br0">14 1 19763,'0'0'1398,"0"10"-239,-6 413 3261,6-329-2883,3-77-949,2-14-50,-4-5-487,0 1 0,0-1 1,0 1-1,0-1 0,0 1 0,0-1 0,0 0 0,-1 1 0,1-1 1,-1 0-1,1 0 0,-1 0 0,1-2 0,4-26 91,-1 0-1,-2 0 1,-1 0-1,-1-1 1,-7-53-1,7 83-141,-1-1 1,1 0 1,0-1 0,-1 1-1,1 0 1,-1-1-1,1 1 1,-1 0 0,0 0-1,0-1 1,0 1 0,0 0-1,-1 0 1,1 0-1,0 0 1,-1 0 0,0 1-1,1-1 1,-1 0-1,-3-1 1,4 5-19,-1 1-1,1-1 1,0 1-1,1 0 1,-1 0-1,0 0 1,1-1-1,-1 1 1,1 0 0,0 0-1,0 0 1,0 0-1,1 3 1,-1-4 10,0 3 3,0 0 0,0 0 0,0 0 0,1 0-1,0-1 1,0 1 0,0 0 0,1 0 0,-1 0 0,1-1 0,0 1 0,1-1-1,-1 1 1,1-1 0,3 4 0,-3-5 0,1 0 1,-1 0-1,1-1 0,-1 1 0,1-1 1,0 0-1,0 0 0,0 0 0,0-1 1,0 1-1,1-1 0,-1 0 0,0 0 1,1-1-1,-1 1 0,0-1 0,7 0 1,1-1 21,0-1 0,0 0 0,0 0 1,-1-2-1,1 1 0,-1-1 0,0-1 1,0 0-1,-1 0 0,1-1 0,-1-1 1,0 1-1,-1-2 0,1 1 0,-2-1 0,1-1 1,-1 0-1,0 0 0,-1 0 0,0-1 1,-1 0-1,0-1 0,7-14 0,-10 5 116,-10 14-97,5 6-44,0 0-1,0 1 0,1 0 1,-1-1-1,0 1 0,0 0 1,0 0-1,1 0 0,-1 0 1,1 0-1,-1 0 0,0 1 0,1-1 1,0 0-1,-3 3 0,-11 14-22,1 0 0,1 2 0,-20 35 0,27-44 45,1 1 1,0 0 0,0 0 0,1 1 0,1-1-1,0 1 1,0 0 0,0 16 0,3-28-13,0-1 0,0 1 0,0 0 0,0 0 0,0-1 0,0 1 0,0 0 0,0 0 0,1-1 0,-1 1 0,0 0 0,0-1 0,1 1 0,-1 0 0,0-1 0,1 1 0,-1 0 0,1-1 0,-1 1 0,1 0 0,-1-1 0,1 1 0,-1-1 0,1 1 0,0-1 0,-1 0 0,1 1 0,0-1 0,-1 0 0,1 1 0,0-1 0,-1 0 0,2 1 0,1-1 14,0 0 1,0 0 0,0 0-1,-1 0 1,1-1 0,0 1-1,0-1 1,0 0 0,3-1-1,6-3 43,0 0 0,-1-1 0,15-9 0,26-28 2,-42 33-62,0 1 0,0 0-1,1 1 1,0 0 0,1 1-1,-1 0 1,1 0-1,1 2 1,-1-1 0,15-3-1,-26 9-1,0 0 0,1 0-1,-1 0 1,0 0 0,0 0-1,1 1 1,-1-1-1,0 0 1,0 1 0,1-1-1,-1 0 1,0 1 0,0 0-1,0-1 1,0 1 0,0 0-1,0-1 1,0 1-1,0 0 1,0 0 0,0 0-1,0 0 1,0 0 0,-1 0-1,1 0 1,0 0 0,-1 0-1,1 0 1,-1 1 0,1-1-1,-1 0 1,1 0-1,-1 1 1,0-1 0,0 0-1,0 0 1,0 3 0,2 59 241,-3-46-250,1-12 28,-1 1-20,1-1-1,1 0 1,-1 1 0,1-1 0,-1 0-1,1 0 1,3 7 0,-4-11 5,0 0 0,1-1 0,-1 1 1,1 0-1,-1-1 0,1 1 0,-1 0 0,1-1 1,0 1-1,-1 0 0,1-1 0,0 1 1,-1-1-1,1 0 0,0 1 0,-1-1 0,1 1 1,0-1-1,0 0 0,1 1 0,0-1 17,0 0-1,0 0 1,0 0-1,0-1 1,0 1-1,0-1 1,0 1-1,0-1 1,0 1-1,0-1 1,0 0-1,3-2 1,51-37 470,-50 33-490,1 1 0,0 0 0,1 1 0,0-1-1,0 1 1,0 1 0,0 0 0,0 0 0,1 0 0,0 1 0,0 0 0,10-1 0,-18 4 1,0 0 1,0 0 0,-1 0-1,1 0 1,0 0-1,-1 1 1,1-1-1,0 0 1,0 1 0,-1-1-1,1 0 1,0 1-1,-1-1 1,1 1-1,-1-1 1,1 1-1,-1-1 1,1 1 0,-1-1-1,1 1 1,-1-1-1,1 1 1,-1 0-1,0-1 1,1 1 0,-1 0-1,0-1 1,1 1-1,-1 0 1,0 0-1,0-1 1,0 1 0,0 1-1,2 35 93,0-3-29,-1-33-64,-1-1 0,0 1 0,1-1 0,0 1 0,-1-1 0,1 1 0,-1-1 0,1 0 0,-1 1 0,1-1 0,0 0 0,-1 0 0,1 1 0,0-1 0,-1 0 0,1 0 0,0 0 0,-1 0 0,1 0 0,0 0 0,0 0 0,-1 0 0,1 0 0,0 0 0,-1 0 0,1 0 0,0-1 0,-1 1 0,1 0 0,-1-1 0,1 1 0,0 0 0,-1-1 0,1 1 0,-1 0 0,1-1 0,-1 1 0,1-1 0,0 0 0,24-19 0,-24 19 0,13-13 0,34-29 0,-44 40 0,-1 0 0,1 1 0,0-1 0,0 1 0,0 0 0,0 0 0,0 1 0,0-1 0,1 1 0,-1 0 0,5-1 0,-8 2-26,-1 0 1,1 0-1,-1 0 0,1 0 1,-1 0-1,1 0 0,0 1 1,-1-1-1,1 0 1,-1 0-1,1 0 0,-1 1 1,1-1-1,-1 0 0,1 1 1,-1-1-1,1 1 0,-1-1 1,0 0-1,1 1 0,-1-1 1,0 1-1,1-1 0,-1 1 1,0-1-1,0 1 1,1 0-1,-1-1 0,0 1 1,0-1-1,0 1 0,0-1 1,1 1-1,-1 0 0,0 0 1,0 32-2227,0-1-439,0-31 2598,0 0 0,0 0 0,0-1 0,0 1 0,0 0 0,1 0 0,-1 0 0,0-1 0,0 1 0,1 0 0,-1 0 0,0-1 0,1 1 1,-1 0-1,1-1 0,-1 1 0,1-1 0,-1 1 0,1 0 0,0-1 0,-1 1 0,1-1 0,0 1 0,-1-1 0,1 0 0,1 1 0,9-1-4877,3-2-1895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49.306"/>
    </inkml:context>
    <inkml:brush xml:id="br0">
      <inkml:brushProperty name="width" value="0.025" units="cm"/>
      <inkml:brushProperty name="height" value="0.025" units="cm"/>
    </inkml:brush>
  </inkml:definitions>
  <inkml:trace contextRef="#ctx0" brushRef="#br0">101 0 18578,'0'0'5738,"-5"12"-4222,-10 26-636,2 1 0,2 0 0,2 0 0,-6 50-1,13-67-838,-28 187 1082,43-318-445,-8 86-681,31-136-98,-29 135 81,1 1 1,1-1-1,0 1 0,19-30 0,-26 50 8,-1 1-1,1-1 0,0 1 1,0-1-1,0 1 1,0 0-1,0 0 1,1-1-1,-1 2 1,1-1-1,-1 0 0,1 0 1,0 1-1,-1-1 1,1 1-1,0 0 1,0 0-1,0 0 1,0 0-1,0 1 0,5-1 1,-6 1 0,0 1 0,0-1-1,0 1 1,0-1 0,0 1 0,1 0 0,-1 0 0,0 0 0,-1 0-1,1 0 1,0 0 0,0 1 0,0-1 0,-1 1 0,1-1 0,-1 1-1,1-1 1,-1 1 0,1 0 0,-1 0 0,0 0 0,0 0 0,0 0-1,0 0 1,0 0 0,-1 0 0,1 0 0,-1 0 0,1 4 0,0 2 59,0 0 1,0-1-1,-1 1 1,0 0-1,-1 0 1,0-1-1,0 1 1,0 0-1,-1-1 1,0 1 0,-1-1-1,1 0 1,-2 0-1,1 0 1,-7 11-1,4-9 18,0-1 0,0 0-1,-1 0 1,0 0 0,0 0 0,0-1-1,-1-1 1,-1 1 0,1-1 0,-1-1-1,-11 7 1,19-12-107,1 0 0,0 1 0,-1-1 0,1 0 0,0 1 0,-1-1 0,1 0 0,-1 0 0,1 0 0,-1 1 0,1-1 0,-1 0 0,1 0 0,-1 0 0,1 0 0,-1 0 0,1 0 0,-1 0 0,1 0 0,-1 0 0,1 0 0,-1 0 0,1 0 0,-1 0 0,1 0 0,-1-1 0,1 1 0,-1 0 0,1 0 0,0-1 0,-1 1 0,1 0 0,-1 0 0,1-1-1,0 1 1,-1 0 0,1-1 0,0 1 0,-1-1 0,1 1 0,2-25-4177,22-24-6014,-6 26-17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0.114"/>
    </inkml:context>
    <inkml:brush xml:id="br0">
      <inkml:brushProperty name="width" value="0.025" units="cm"/>
      <inkml:brushProperty name="height" value="0.025" units="cm"/>
    </inkml:brush>
  </inkml:definitions>
  <inkml:trace contextRef="#ctx0" brushRef="#br0">154 4 15246,'0'0'12802,"-9"-1"-12044,7 1-730,-1-1 31,0 0 0,0 1 0,0 0 0,-1 0 0,1 0-1,0 0 1,0 0 0,0 0 0,-1 1 0,1 0 0,0 0 0,0 0 0,0 0-1,0 0 1,0 0 0,0 1 0,0-1 0,1 1 0,-1 0 0,0 0 0,1 0 0,0 0-1,-4 5 1,-1 0 310,1-1-237,0 0-1,1 0 1,-1 0-1,1 1 1,1 0-1,-1 0 1,1 0-1,0 1 1,1-1-1,0 1 1,0 0-1,0 0 1,-1 12-1,4-20-126,0 1-1,1 0 0,-1-1 1,0 1-1,1 0 1,-1-1-1,0 1 0,1-1 1,-1 1-1,1-1 0,-1 1 1,1-1-1,0 1 0,-1-1 1,1 1-1,-1-1 1,1 0-1,0 1 0,-1-1 1,1 0-1,0 1 0,-1-1 1,1 0-1,0 0 0,-1 0 1,1 0-1,0 0 0,0 0 1,-1 0-1,1 0 1,0 0-1,-1 0 0,1 0 1,0 0-1,0-1 0,-1 1 1,1 0-1,0 0 0,-1-1 1,2 0-1,27-10 127,16-32-131,-35 32 0,1 0 0,0 1 0,0 0 0,16-9 0,-25 18 0,-1 0 0,1 0 0,0 0 0,-1 0 0,1 0 0,0 0 0,-1 1 0,1-1 0,0 1 0,0 0 0,0-1 0,-1 1 0,1 0 0,0 0 0,0 0 0,0 0 0,0 0 0,0 0 0,-1 1 0,1-1 0,0 1 0,0-1 0,-1 1 0,1 0 0,0 0 0,-1-1 0,1 1 0,0 0 0,-1 0 0,0 1 0,1-1 0,-1 0 0,0 0 0,1 1 0,-1-1 0,0 1 0,0-1 0,0 1 0,0-1 0,0 1 0,-1 0 0,1 0 0,0-1 0,-1 1 0,1 3 0,0 4 0,-1-1 0,0 1 0,-1 0 0,0-1 0,0 1 0,-1-1 0,0 1 0,0-1 0,-1 0 0,0 0 0,-6 11 0,13-53 0,4 15 0,-2 0 0,0 0 0,5-33 0,-10 49 0,0 2-56,1 0 1,0 0-1,-1 0 0,1 0 1,0 0-1,0 1 1,0-1-1,0 1 0,0-1 1,-1 1-1,1 0 0,0 0 1,0 0-1,0 0 1,3 0-1,31 3-2186,-35-3 2112,94 4-13461,-68-4 7542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0.843"/>
    </inkml:context>
    <inkml:brush xml:id="br0">
      <inkml:brushProperty name="width" value="0.025" units="cm"/>
      <inkml:brushProperty name="height" value="0.025" units="cm"/>
    </inkml:brush>
  </inkml:definitions>
  <inkml:trace contextRef="#ctx0" brushRef="#br0">136 208 9545,'0'0'18054,"-10"4"-17616,2 0-286,-1 0 0,1 1 0,0 0 0,0 1 0,0 0-1,1 0 1,0 0 0,0 1 0,1 0 0,0 0 0,0 1 0,0 0 0,1 0-1,0 0 1,1 0 0,0 1 0,0 0 0,1 0 0,-3 10 0,6-19-150,0 1 1,0 0-1,0 0 1,-1-1 0,1 1-1,0 0 1,0 0-1,0-1 1,0 1 0,0 0-1,1-1 1,-1 1-1,0 0 1,0 0-1,0-1 1,1 1 0,-1 0-1,0-1 1,1 1-1,-1 0 1,0-1-1,1 1 1,-1-1 0,1 1-1,-1-1 1,1 1-1,-1-1 1,1 1-1,0 0 1,23-1 161,-17-2-113,0 0 1,-1 0-1,0-1 1,1 0-1,8-6 1,0-5-22,-1 1 1,-1-2-1,0 0 1,-1 0-1,-1-1 1,0-1-1,10-21 1,-4 8-14,-17 30-27,0 0-1,0 0 0,1 0 1,-1 0-1,0 0 0,0 0 1,0 1-1,0-1 1,0 0-1,0 0 0,0 0 1,0 0-1,0 0 1,0 0-1,0 0 0,0 0 1,0 0-1,0 0 1,0 0-1,1 0 0,-1 0 1,0 0-1,0 0 0,0 0 1,0 0-1,0 0 1,0 0-1,0 0 0,0 0 1,0 0-1,1 0 1,-1 0-1,0 0 0,-5 21-97,-11 27 118,1-16 11,10-23 27,0 1-1,1 0 1,0 0-1,0 0 1,1 0-1,0 0 1,1 1-1,-1 12 1,3-23-33,0 1 0,0-1 1,0 1-1,0-1 0,1 1 1,-1-1-1,0 1 0,0-1 1,1 1-1,-1-1 0,0 0 1,0 1-1,1-1 0,-1 1 1,1-1-1,-1 0 0,0 1 1,1-1-1,-1 0 1,1 0-1,-1 1 0,0-1 1,1 0-1,-1 0 0,1 0 1,-1 1-1,1-1 0,-1 0 1,1 0-1,-1 0 0,1 0 1,-1 0-1,1 0 0,-1 0 1,1 0-1,-1 0 0,1 0 1,-1-1-1,2 1 1,22-5 224,1-8-235,-1-1 0,0-1 1,-1-1-1,-1-1 0,0 0 1,26-29-1,-28 27-5,0 0 0,-2-2 0,0 0 0,-1-1 0,-1-1 0,-1 0 0,-1-1 0,13-32 0,-23 38 0,-4 17 0,0 1 0,0 0 0,0-1 0,0 1 0,0 0 0,0-1 0,0 1 0,0-1 0,0 1 0,0 0 0,0-1 0,0 1 0,0 0 0,0-1 0,0 1 0,0 0 0,-1-1 0,1 1 0,0-1 0,0 1 0,0 0 0,-1 0 0,1-1 0,0 1 0,0 0 0,-1-1 0,1 1 0,0 0 0,-1 0 0,1 0 0,0-1 0,-1 1 0,1 0 0,0 0 0,-1 0 0,1 0 0,0 0 0,-1 0 0,1-1 0,0 1 0,-1 0 0,1 0 0,-1 0 0,1 0 0,0 0 0,-1 0 0,1 1 0,-1-1 0,1 0 0,0 0 0,-1 0 0,1 0 0,0 0 0,-1 0 0,1 1 0,0-1 0,-1 0 0,1 0 0,-1 1 0,1-1 0,-7 3 0,0 1 0,0 0 0,1 0 0,-1 0 0,1 1 0,0 0 0,0 0 0,-10 12 0,-39 54 0,50-63 0,-4 4 0,1 0 0,1 0 0,0 1 0,1 0 0,0 0 0,1 1 0,0-1 0,2 1 0,-1 0 0,1 1 0,1-1 0,0 24 0,2-36 0,0 1 0,0 0 0,1-1 0,-1 1 0,1 0 0,0-1 0,0 1 0,0-1 0,0 1 0,0-1 0,0 1 0,1-1 0,-1 0 0,1 0 0,0 0 0,-1 1 0,1-2 0,0 1 0,0 0 0,3 2 0,-1-2 0,1 1 0,0-1 0,-1 0 0,1 0 0,0-1 0,0 1 0,0-1 0,0 0 0,1 0 0,4 0 0,2-1 0,0 0 0,0-1 0,0 0 0,-1 0 0,1-1 0,0-1 0,-1 0 0,21-9 0,-17 4 0,-1 0 0,1-1 0,-2-1 0,22-19 0,-30 25 0,0 0 0,-1-1 0,0 0 0,1 0 0,-2 0 0,1-1 0,-1 1 0,1-1 0,-1 0 0,-1 0 0,1 0 0,-1 0 0,-1-1 0,3-11 0,-4 17 0,1 0 0,-1 0 0,0 0 0,0 0 0,0 0 0,0 0 0,-1 0 0,1 0 0,0 0 0,0 0 0,0 0 0,-1 0 0,1 0 0,-1 0 0,1 0 0,0 0 0,-1 1 0,0-1 0,1 0 0,-1 0 0,0 0 0,1 1 0,-1-1 0,0 0 0,0 1 0,1-1 0,-1 0 0,0 1 0,0-1 0,0 1 0,0 0 0,0-1 0,0 1 0,0 0 0,0-1 0,0 1 0,0 0 0,0 0 0,0 0 0,0 0 0,0 0 0,0 0 0,0 0 0,0 0 0,0 0 0,0 1 0,0-1 0,0 0 0,0 1 0,0-1 0,-1 1 0,-3 1 0,0 0 0,0 0 0,0 0 0,1 1 0,-1-1 0,0 1 0,1 0 0,-8 7 0,9-7 9,0 1 0,0-1-1,0 1 1,0 0 0,0 0 0,1 1-1,0-1 1,0 0 0,0 1 0,0-1-1,1 1 1,-1 0 0,1-1 0,1 1-1,-2 8 1,3-11-37,-1 0 0,1 1 0,-1-1 0,1 0-1,0 0 1,0 0 0,0 0 0,0 0 0,0 0 0,1 0 0,-1 0-1,1 0 1,-1-1 0,1 1 0,-1 0 0,1-1 0,0 1 0,0-1-1,0 0 1,0 0 0,0 0 0,0 0 0,0 0 0,0 0 0,0 0-1,0 0 1,1-1 0,-1 0 0,0 1 0,1-1 0,-1 0 0,0 0-1,4 0 1,30 1-4365,7-2-3978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1.577"/>
    </inkml:context>
    <inkml:brush xml:id="br0">
      <inkml:brushProperty name="width" value="0.025" units="cm"/>
      <inkml:brushProperty name="height" value="0.025" units="cm"/>
    </inkml:brush>
  </inkml:definitions>
  <inkml:trace contextRef="#ctx0" brushRef="#br0">52 72 18674,'5'-27'1303,"1"-13"5817,-6 35-4581,-1 16-1384,-2 9-1677,-21 130 435,10-75 200,-6 104-1,20-176-91,0 0-1,-1 0 0,1 0 0,1 0 0,-1 0 0,0 0 1,1 0-1,-1 0 0,1 0 0,0 0 0,0 0 0,0 0 0,1-1 1,-1 1-1,1 0 0,2 3 0,-2-4 32,0-1 1,0 0-1,0 0 0,0 0 0,0 0 0,0 0 1,1-1-1,-1 1 0,0-1 0,0 1 1,0-1-1,1 0 0,-1 0 0,0 0 1,0 0-1,1 0 0,-1 0 0,0-1 0,0 1 1,1-1-1,-1 0 0,0 1 0,2-3 1,6-1 13,0 0 0,0-1 0,-1-1 0,0 0 0,0 0 0,0 0 0,-1-1 0,12-13 0,56-70 103,-73 86-169,98-135 0,-88 117 0,0-1 0,-1 0 0,-1-1 0,13-38 0,-24 51-3974,-9 23-3603,8-10 6626,-11 16-6534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2.152"/>
    </inkml:context>
    <inkml:brush xml:id="br0">
      <inkml:brushProperty name="width" value="0.025" units="cm"/>
      <inkml:brushProperty name="height" value="0.025" units="cm"/>
    </inkml:brush>
  </inkml:definitions>
  <inkml:trace contextRef="#ctx0" brushRef="#br0">0 208 5894,'0'0'9155,"10"5"-6582,-2-2-2107,0 0-1,0 0 1,0 0 0,1-1-1,-1-1 1,1 1-1,-1-1 1,1-1 0,-1 1-1,1-1 1,-1-1 0,1 0-1,-1 0 1,1-1-1,-1 0 1,1 0 0,7-4-1,-4 1 286,0-1-1,-1-1 0,0 0 1,19-16-1,-26 20-596,-1 0-1,0 0 1,0-1 0,0 1-1,0-1 1,-1 0 0,1 1-1,-1-1 1,0 0 0,0-1 0,-1 1-1,1 0 1,-1-1 0,0 1-1,0 0 1,0-1 0,0-6-1,-1 10-146,0 0-1,0-1 1,0 1-1,-1 0 1,1 0-1,0 0 1,0 0-1,-1 0 1,1 0 0,-1 0-1,1 0 1,-1 0-1,1 0 1,-1 0-1,0 0 1,1 0-1,-1 0 1,0 1-1,0-1 1,0 0-1,0 1 1,0-1-1,1 0 1,-1 1-1,0-1 1,0 1-1,0-1 1,-1 1-1,1 0 1,0-1-1,0 1 1,0 0-1,0 0 1,0 0-1,0 0 1,0 0-1,0 0 1,-1 0-1,1 0 1,-2 1-1,-1-1-19,0 1 0,0 0 0,-1 0 0,1 0 0,0 0 0,1 1 0,-1-1 0,0 1-1,0 0 1,-4 4 0,-4 4 4,0 1 0,1 0 1,1 1-1,0 0 0,0 1 0,1 0 0,1 0 0,0 1 0,1 0 0,0 1 0,-6 19 0,13-33 11,0 0-1,0-1 1,0 1-1,-1 0 1,1-1-1,0 1 1,0 0-1,0 0 1,0-1-1,0 1 0,0 0 1,0-1-1,0 1 1,1 0-1,-1-1 1,0 1-1,0 0 1,0-1-1,1 1 1,-1-1-1,0 1 0,1 0 1,-1-1-1,1 1 1,-1-1-1,0 1 1,1-1-1,-1 1 1,1-1-1,0 1 0,-1-1 1,1 0-1,0 1 1,27-1 75,28-21 26,-11-2-103,50-23 0,-87 43 0,0 0 0,0 0 0,0 1 0,1 0 0,-1 1 0,0 0 0,1 0 0,-1 1 0,15 1 0,-22-1 0,0 1 0,0-1 0,0 1 0,0 0 0,0-1 0,0 1 0,0 0 0,-1-1 0,1 1 0,0 0 0,-1 0 0,1 0 0,0 0 0,-1-1 0,1 1 0,-1 0 0,1 0 0,-1 0 0,0 0 0,1 0 0,-1 0 0,0 0 0,0 0 0,0 3 0,1-6 0,1-17 0,-2 13-11,0 0-1,1 0 1,0 0-1,1 0 1,-1 0-1,1 1 1,0-1-1,0 1 1,4-6-1,-4 8-24,0 0 1,0 1-1,0 0 0,1-1 1,0 1-1,-1 0 0,1 0 0,0 0 1,0 1-1,0-1 0,0 1 0,0-1 1,0 1-1,0 0 0,1 0 0,-1 1 1,6-1-1,1-1-1404,1-1 0,-1 1 0,0-1 0,0-1 0,0 0 1,0-1-1,-1 1 0,1-2 0,-1 1 0,12-11 0,9-11-8260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2.837"/>
    </inkml:context>
    <inkml:brush xml:id="br0">
      <inkml:brushProperty name="width" value="0.025" units="cm"/>
      <inkml:brushProperty name="height" value="0.025" units="cm"/>
    </inkml:brush>
  </inkml:definitions>
  <inkml:trace contextRef="#ctx0" brushRef="#br0">107 1 19314,'0'0'1559,"-7"11"155,-9 23-188,2 1 1,0 1 0,3 1 0,-11 58 0,12-35-732,-3 121 0,30-250-314,-15 55-588,0-1 0,-1 1 1,-1-1-1,-1 0 0,0 1 0,0-1 1,-2 1-1,-5-22 0,7 38 86,1 0 0,-1 0 0,1 0 0,0 0-1,0 0 1,0 0 0,0 0 0,0 0 0,0 0 0,0 1 0,1-1 0,-1 0 0,1 0 0,-1 0-1,1 0 1,0-1 0,0 1 0,0 0 0,0 0 0,2 2 0,0-1 43,0 0 1,0-1-1,1 1 0,0-1 1,-1 1-1,1-1 1,0 0-1,0 0 0,0-1 1,0 1-1,0-1 1,0 0-1,1 0 0,-1-1 1,0 1-1,1-1 1,-1 0-1,0 0 0,1 0 1,-1 0-1,0-1 1,1 0-1,-1 0 0,0 0 1,0 0-1,5-3 0,0 0 39,-1 0-1,1 0 0,-1-1 0,0 0 0,0 0 0,-1-1 0,0 0 0,0-1 0,0 1 0,11-16 0,-15 18-37,1-1 18,0 0-1,-1-1 1,0 0 0,0 1-1,5-13 1,-30 45-222,13-11 221,1 0 0,0 0 0,2 1 0,-1 0 0,2 0 0,1 0 0,0 0 0,1 1 0,-2 23 0,5-40-38,0 0-1,0 0 1,0 1 0,0-1 0,0 0 0,0 0 0,0 0-1,1 0 1,-1 0 0,0 0 0,1 0 0,-1 0-1,0 0 1,1 0 0,-1 0 0,1 0 0,0 0-1,-1 0 1,1-1 0,0 1 0,-1 0 0,1 0-1,0 0 1,0-1 0,0 1 0,0-1 0,-1 1 0,1 0-1,0-1 1,2 1 0,0-1 1,0 1 1,0-1-1,-1 0 0,1 0 1,0 0-1,0-1 0,0 1 1,0-1-1,0 0 0,-1 1 1,5-3-1,6-2 5,0-2 0,0 1 0,19-15 0,-1-4-8,0-1 0,-2-2 0,50-60 0,-76 88 0,-4 11 0,-8 16 0,6-19 0,-4 9 0,0 0 0,0 1 0,2 0 0,0 1 0,2-1 0,-4 34 0,7-52-61,0 1-1,0-1 1,0 1 0,0-1-1,0 1 1,0-1 0,0 1 0,1-1-1,-1 1 1,0-1 0,0 1-1,0-1 1,0 0 0,1 1-1,-1-1 1,0 1 0,0-1 0,1 1-1,-1-1 1,0 0 0,1 1-1,-1-1 1,0 0 0,1 1-1,-1-1 1,1 0 0,-1 1-1,0-1 1,1 0 0,-1 0 0,1 0-1,-1 1 1,1-1 0,-1 0-1,1 0 1,-1 0 0,1 0-1,-1 0 1,1 0 0,-1 0 0,1 0-1,-1 0 1,1 0 0,-1 0-1,1 0 1,-1 0 0,1-1-1,-1 1 1,1 0 0,-1 0-1,0 0 1,1-1 0,-1 1 0,1 0-1,-1 0 1,0-1 0,1 1-1,-1-1 1,1 1 0,-1 0-1,1-1 1,1-1-809,1 0 0,0 0 0,-1 0-1,1 0 1,-1-1 0,0 1 0,0-1 0,0 1 0,2-5 0,6-21-10939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3.180"/>
    </inkml:context>
    <inkml:brush xml:id="br0">
      <inkml:brushProperty name="width" value="0.025" units="cm"/>
      <inkml:brushProperty name="height" value="0.025" units="cm"/>
    </inkml:brush>
  </inkml:definitions>
  <inkml:trace contextRef="#ctx0" brushRef="#br0">0 0 20115,'0'0'10090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4.129"/>
    </inkml:context>
    <inkml:brush xml:id="br0">
      <inkml:brushProperty name="width" value="0.025" units="cm"/>
      <inkml:brushProperty name="height" value="0.025" units="cm"/>
    </inkml:brush>
  </inkml:definitions>
  <inkml:trace contextRef="#ctx0" brushRef="#br0">99 92 11499,'5'-9'2920,"-1"3"-2062,19-38 1868,-15 11 4089,-10 34-4189,-7 6-1963,-7 18-586,1 1 0,1 0 0,2 0 0,1 1 0,0 1 0,-8 42 0,11-41 151,1-1 1,2 2 0,0-1-1,3 0 1,0 42 0,2-69-221,0 0 0,0 0 0,0 1 0,1-1 1,-1 0-1,1 0 0,-1 0 0,1 0 0,0 0 1,-1 0-1,1 0 0,0 0 0,0 0 0,1-1 1,-1 1-1,0 0 0,1-1 0,-1 1 0,1-1 0,-1 1 1,1-1-1,3 3 0,-2-3 33,1 0 0,-1 0-1,1 0 1,-1 0 0,1 0 0,-1-1-1,1 1 1,0-1 0,-1 0 0,1 0-1,0-1 1,4 0 0,5-2 92,-1 0 0,0-1 0,-1 0 0,1-1 0,-1 0 0,21-13 0,-18 8-95,0 0-1,0-1 0,-2-1 1,1 0-1,-1 0 1,-1-2-1,0 1 0,-1-1 1,-1-1-1,0 0 0,8-19 1,-37 85-58,13-36 24,1-1 0,0 1 0,1 1 0,0-1 0,1 1 1,1 0-1,1 0 0,0 0 0,1 19 0,1-34 3,0 0-1,0 0 1,0 0-1,1 0 1,-1 0-1,0 0 1,1 1 0,-1-1-1,1 0 1,-1 0-1,1 0 1,-1-1-1,1 1 1,0 0-1,-1 0 1,1 0 0,0 0-1,0 0 1,-1-1-1,1 1 1,0 0-1,0-1 1,0 1-1,0-1 1,2 1 0,0 0 13,0 0 1,0-1 0,0 1 0,0-1 0,0 0 0,0 1 0,0-2-1,0 1 1,5-1 0,1-1 21,0 0 0,0 0 0,0-1-1,0-1 1,12-6 0,57-45-42,-57 38 0,42-25 0,-63 42 0,1-1 0,-1 1 0,1 0 0,-1 0 0,1 0 0,0 0 0,-1 0 0,1 0 0,-1 0 0,1 0 0,-1 0 0,1 0 0,0 0 0,-1 0 0,1 0 0,-1 0 0,1 1 0,-1-1 0,1 0 0,-1 0 0,1 1 0,-1-1 0,1 0 0,-1 1 0,1-1 0,-1 0 0,0 1 0,1-1 0,-1 1 0,0-1 0,1 1 0,-1-1 0,0 1 0,1-1 0,-1 1 0,0-1 0,0 1 0,0-1 0,1 2 0,9 30 0,-5-14 0,-4-16 0,0 0 1,1 0-1,-1 1 0,1-1 1,-1 0-1,1 0 0,0 0 1,0 0-1,0-1 1,0 1-1,0 0 0,0-1 1,0 0-1,1 1 0,-1-1 1,1 0-1,-1 0 0,1 0 1,-1-1-1,1 1 0,-1-1 1,1 1-1,0-1 1,-1 0-1,1 0 0,-1 0 1,1 0-1,0 0 0,-1-1 1,1 1-1,0-1 0,2 0 1,10-4-10,1 0 0,0-1 0,27-15 0,-29 14-15,9-5-216,-17 8-303,1 0 0,0 1 0,0-1 1,0 1-1,1 1 0,-1-1 1,1 1-1,13-1 0,-20 5 490,0 0-1,0 1 0,-1-1 1,1 1-1,0-1 1,-1 1-1,1-1 1,-1 1-1,0 0 0,0-1 1,0 1-1,0-1 1,-1 6-1,1-3 14,-1 18-27,1 0-1,1 0 1,1 0-1,1-1 1,1 1 0,1 0-1,14 35 1,-9-32-648,-1 1 1,-1 0-1,-1 0 1,-1 1 0,3 42-1,-8-56 926,-1 0 0,0 0 0,-1 0 0,0 1 0,-2-1 1,1-1-1,-1 1 0,-1 0 0,-1-1 0,0 1 0,0-1 0,-14 22 0,18-33-17,0-1 0,0 1 1,0 0-1,0-1 0,0 1 0,-1 0 0,1-1 1,0 0-1,-1 1 0,1-1 0,-1 0 0,0 1 1,1-1-1,-1 0 0,0 0 0,0-1 0,0 1 1,1 0-1,-1 0 0,0-1 0,0 0 0,-2 1 1,2-1-90,0-1 0,1 1 1,-1-1-1,0 0 0,1 0 1,-1 0-1,1 1 0,-1-1 1,1-1-1,0 1 0,-1 0 1,1 0-1,0 0 0,0-1 0,0 1 1,0 0-1,0-1 0,0 1 1,-1-3-1,-3-7 70,0 0 0,1 0 0,1-1 0,0 1 0,-4-22 0,4 9-124,1 1-1,2-1 1,0 0 0,4-32-1,-2 46-224,0 1 0,0-1 1,1 0-1,0 1 0,1-1 0,0 1 0,1 0 0,0 0 0,0 1 1,0 0-1,1-1 0,14-13 0,39-33-9526,-54 51 8403,32-29-14072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4.816"/>
    </inkml:context>
    <inkml:brush xml:id="br0">
      <inkml:brushProperty name="width" value="0.025" units="cm"/>
      <inkml:brushProperty name="height" value="0.025" units="cm"/>
    </inkml:brush>
  </inkml:definitions>
  <inkml:trace contextRef="#ctx0" brushRef="#br0">0 81 18033,'36'-20'3879,"36"-21"4416,-25 22-5735,-47 19-2561,0 0 1,0 0-1,1 0 1,-1 0-1,0-1 1,0 1-1,0 0 1,1 0-1,-1 0 1,0 0-1,0 0 0,1 0 1,-1 1-1,0-1 1,0 0-1,0 0 1,1 0-1,-1 0 1,0 0-1,0 0 0,1 0 1,-1 0-1,0 0 1,0 1-1,0-1 1,0 0-1,1 0 1,-1 0-1,0 0 1,0 1-1,0-1 0,0 0 1,0 0-1,0 0 1,1 1-1,-1-1 1,0 0-1,0 0 1,0 0-1,0 1 1,0-1-1,0 0 0,0 0 1,0 1-1,0-1 1,0 0-1,0 0 1,0 0-1,0 1 1,0-1-1,-5 20-59,-11 15-12,-8 3 94,-23 44-242,43-74 181,1 0-1,0 0 1,0 0 0,0 1-1,1-1 1,0 1 0,0 17-1,2-25 40,0 0 0,0 0 0,0 0 1,0 0-1,0 0 0,1-1 0,-1 1 0,0 0 0,0 0 0,1 0 0,-1 0 0,1 0 0,-1-1 0,1 1 0,-1 0 0,1 0 0,0-1 0,-1 1 0,1 0 0,0-1 0,0 1 0,-1-1 0,1 1 0,0-1 0,0 1 0,0-1 0,1 1 0,33 3 244,-24-5-163,0 0 0,0-1 1,0 0-1,15-6 1,-8 0-78,0 0 1,-1-2-1,0 0 0,-1-1 1,24-19-1,-31 23-4,-1-1-1,0 0 1,0-1-1,-1 1 1,0-1-1,0-1 1,-1 1-1,0-1 1,-1 0-1,8-22 1,-12 29 0,0 0 0,0 0 0,-1-1 0,0 1 0,1-1 0,-1 1 0,0 0 0,0-1 0,-2-6 0,2 10 0,0-1 0,-1 0 0,1 0 0,-1 1 0,1-1 0,0 0 0,-1 1 0,1-1 0,-1 0 0,1 1 0,-1-1 0,0 1 0,1-1 0,-1 1 0,0-1 0,1 1 0,-1-1 0,0 1 0,0 0 0,1-1 0,-1 1 0,0 0 0,0 0 0,1 0 0,-1-1 0,0 1 0,0 0 0,0 0 0,0 0 0,1 0 0,-1 0 0,0 1 0,0-1 0,0 0 0,1 0 0,-1 0 0,0 1 0,0-1 0,1 0 0,-1 1 0,0-1 0,1 1 0,-1-1 0,-1 2 0,0-1-40,0 1 0,0-1 0,0 1 0,0 0 0,0 0 0,0 0 1,0 0-1,1 1 0,-1-1 0,1 0 0,0 1 0,-1-1 0,1 1 0,0-1 0,1 1 0,-1 0 0,0-1 0,1 1 0,-1 0 1,1-1-1,0 1 0,0 3 0,2-5-569,0 0 0,0 0-1,1-1 1,-1 1 0,0 0 0,0-1 0,1 0 0,-1 1 0,0-1-1,0 0 1,1 0 0,-1 0 0,0-1 0,5 0 0,-5 1-285,22-3-5806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5.566"/>
    </inkml:context>
    <inkml:brush xml:id="br0">
      <inkml:brushProperty name="width" value="0.025" units="cm"/>
      <inkml:brushProperty name="height" value="0.025" units="cm"/>
    </inkml:brush>
  </inkml:definitions>
  <inkml:trace contextRef="#ctx0" brushRef="#br0">1 5 9577,'0'0'18033,"54"16"-15919,-36-12-640,1-1-482,2-3-575,3 0-257,-4 0-512,-1-3-1666,-4-7-2819,-1-4-4996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5.173"/>
    </inkml:context>
    <inkml:brush xml:id="br0">
      <inkml:brushProperty name="width" value="0.025" units="cm"/>
      <inkml:brushProperty name="height" value="0.025" units="cm"/>
    </inkml:brush>
  </inkml:definitions>
  <inkml:trace contextRef="#ctx0" brushRef="#br0">103 0 18514,'0'0'3133,"-10"9"-618,-3 3-1469,0 1 0,-17 23 0,25-30-706,1 0-1,0 0 1,0 1-1,1 0 1,-1-1-1,2 1 0,-1 0 1,1 1-1,0-1 1,0 0-1,0 9 1,2-15-320,0 1 0,0-1 0,1 0 0,-1 0 0,0 1 0,1-1 0,-1 0 0,1 0 0,-1 0 0,1 0 0,-1 1 1,1-1-1,0 0 0,-1 0 0,1 0 0,0 0 0,0-1 0,0 1 0,0 0 0,0 0 0,0 0 0,0-1 0,0 1 0,0-1 1,0 1-1,0-1 0,1 1 0,-1-1 0,0 1 0,0-1 0,0 0 0,1 0 0,-1 0 0,0 0 0,0 0 0,1 0 0,-1 0 0,0 0 1,0 0-1,1 0 0,-1-1 0,2 0 0,6 0 58,-1-1-1,1 0 1,-1 0 0,0-1-1,10-4 1,47-32 1,-48 27-83,0 2 0,0 0 1,25-10-1,-41 20 4,-1-1 0,1 1 0,0 0 0,0-1 0,0 1 0,-1 0 0,1-1 0,0 1 0,0 0 0,0 0 0,0 0 0,0 0 0,0 0 0,0 0 0,-1 0 0,1 0 0,0 0 0,0 0 0,0 0 0,0 1 0,0-1 0,0 0 0,-1 1 0,1-1 0,0 1 0,0-1 0,-1 0 0,1 1 0,0 0 0,0-1 0,-1 1 0,1-1 0,-1 1 0,1 0 0,-1 0 0,1-1 0,-1 1 0,1 1 0,4 40 0,-1 5 0,-3-46 0,-1 0 0,0 1 0,1-1 0,-1 0 0,1 0 0,0 1 0,-1-1 0,1 0 0,0 0 0,0 0 0,0 0 0,-1 0 0,1 0 0,0 0 0,0 0 0,1-1 0,-1 1 0,0 0 0,0-1 0,0 1 0,0 0 0,1-1 0,-1 1 0,0-1 0,0 0 0,1 1 0,-1-1 0,2 0 0,4 0 0,0-1 0,0 0 0,0 0 0,0 0 0,0-1 0,0 0 0,0-1 0,-1 1 0,1-1 0,-1-1 0,0 1 0,11-9 0,-11 8 0,1-1 0,-1 2 0,1-1 0,0 1 0,0 0 0,0 0 0,0 0 0,0 1 0,0 1 0,15-3 0,-22 5-17,1-1 1,0 1-1,-1 0 0,1-1 1,0 1-1,-1 0 0,1-1 1,-1 1-1,1 0 0,-1-1 1,1 1-1,-1 0 0,0 0 1,1 0-1,-1 0 0,0-1 1,0 1-1,0 0 1,1 0-1,-1 0 0,0 0 1,0 0-1,0 0 0,-1 0 1,1-1-1,0 3 0,-2 26-1642,-7-9-2770,1-9-3201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7.543"/>
    </inkml:context>
    <inkml:brush xml:id="br0">
      <inkml:brushProperty name="width" value="0.025" units="cm"/>
      <inkml:brushProperty name="height" value="0.025" units="cm"/>
    </inkml:brush>
  </inkml:definitions>
  <inkml:trace contextRef="#ctx0" brushRef="#br0">39 0 17392,'0'0'6246,"-13"80"-4900,3-38-417,3 7-193,1-3-480,3-1-127,3-4-97,0-8 32,0-6-32,0-7-417,6-8-576,-4-7-544,0-5-1410,-2-14-11274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7.901"/>
    </inkml:context>
    <inkml:brush xml:id="br0">
      <inkml:brushProperty name="width" value="0.025" units="cm"/>
      <inkml:brushProperty name="height" value="0.025" units="cm"/>
    </inkml:brush>
  </inkml:definitions>
  <inkml:trace contextRef="#ctx0" brushRef="#br0">0 51 4740,'0'0'22197,"68"-19"-20979,-34 20-1,8 4-320,11-5-513,2 0-288,0 0 0,-4-9-416,-8-1-833,-11 1-1057,-15 3-1442,-14 2-608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8.261"/>
    </inkml:context>
    <inkml:brush xml:id="br0">
      <inkml:brushProperty name="width" value="0.025" units="cm"/>
      <inkml:brushProperty name="height" value="0.025" units="cm"/>
    </inkml:brush>
  </inkml:definitions>
  <inkml:trace contextRef="#ctx0" brushRef="#br0">90 14 19506,'0'0'3588,"48"3"-1122,-11-3-224,5 0-544,5-7-641,0 2-865,-4 0-160,-2 5-897,-12 0-1889,-16 1-1923,-13 12-1825,-3 1-6758</inkml:trace>
  <inkml:trace contextRef="#ctx0" brushRef="#br0" timeOffset="1">1 287 17424,'0'0'8104,"51"16"-5605,-9-16-802,6-11-928,6 0-577,0 1-160,-2 0-512,-4 1-1955,-10 0-2690,-8-1-1921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8.588"/>
    </inkml:context>
    <inkml:brush xml:id="br0">
      <inkml:brushProperty name="width" value="0.025" units="cm"/>
      <inkml:brushProperty name="height" value="0.025" units="cm"/>
    </inkml:brush>
  </inkml:definitions>
  <inkml:trace contextRef="#ctx0" brushRef="#br0">55 0 20467,'0'0'2141,"-6"8"-988,0 0-624,0 1-1,1-1 1,0 1-1,0 0 1,1 0-1,0 0 1,1 1-1,0-1 1,0 1-1,1 0 1,-1 11-1,3-20-512,1 0 0,-1 0 0,1 0 0,-1 0 0,1 0 1,-1 0-1,1-1 0,-1 1 0,1 0 0,-1 0 0,1 0 0,0-1 0,0 1 0,-1-1 0,1 1 0,0 0 0,0-1 0,0 1 0,0-1 1,0 0-1,0 1 0,-1-1 0,1 0 0,0 1 0,0-1 0,0 0 0,0 0 0,0 0 0,0 0 0,0 0 0,0 0 0,0 0 0,0 0 0,1-1 1,40-4 296,-23-1-238,-1-1 1,1-2-1,-2 1 1,30-20-1,-35 19-98,0 1-1,1 0 0,0 1 1,0 1-1,1 0 0,0 1 1,0 0-1,0 1 0,0 1 1,22-3-1,-35 6 28,0 0-1,0 1 1,0-1-1,0 0 1,0 1 0,0-1-1,0 1 1,0-1-1,0 1 1,0-1 0,-1 1-1,1 0 1,0-1-1,0 1 1,0 0 0,-1 0-1,1 0 1,0 0-1,-1-1 1,1 1 0,-1 0-1,1 0 1,-1 0-1,0 0 1,1 0 0,-1 0-1,0 0 1,1 0-1,-1 0 1,0 1 0,0-1-1,0 0 1,0 0-1,0 0 1,0 0 0,-1 0-1,1 2 1,-1-2 11,1 0 0,0 0-1,0 1 1,0-1 0,0 0 0,0 0 0,0 0 0,0 1-1,0-1 1,1 0 0,-1 0 0,0 0 0,1 1 0,-1-1 0,1 0-1,-1 0 1,1 0 0,-1 0 0,1 0 0,0 0 0,0 0 0,-1 0-1,1 0 1,0 0 0,0 0 0,0-1 0,0 1 0,0 0 0,0-1-1,0 1 1,0-1 0,1 1 0,-1-1 0,1 1 0,7-1 30,1-1 0,-1 0 0,0 0 0,1-1 0,-1 0 0,0-1 0,0 0 0,-1 0 0,1-1 0,0 0 0,12-9 0,-12 7-211,1 1 1,0 0-1,0 0 0,0 1 1,1 1-1,-1 0 1,1 0-1,13-1 0,-24 4 151,1 0-1,-1 0 0,1 0 1,-1 0-1,0 0 0,1 0 0,-1 0 1,1 0-1,-1 0 0,1 0 0,-1 0 1,0 0-1,1 0 0,-1 0 1,0 1-1,1-1 0,-1 0 0,1 0 1,-1 1-1,0-1 0,1 0 0,-1 0 1,0 1-1,0-1 0,1 0 1,-1 1-1,0-1 0,0 0 0,1 1 1,-1-1-1,0 0 0,0 1 0,0-1 1,0 1-1,1-1 0,-1 0 0,0 1 1,0 0-1,-6 21-66,-16 16-974,19-35 316,1 0 0,-1-1-1,0 1 1,0-1-1,0 0 1,0 0-1,0 0 1,-1 0 0,-5 2-1,-11 2-7037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8.946"/>
    </inkml:context>
    <inkml:brush xml:id="br0">
      <inkml:brushProperty name="width" value="0.025" units="cm"/>
      <inkml:brushProperty name="height" value="0.025" units="cm"/>
    </inkml:brush>
  </inkml:definitions>
  <inkml:trace contextRef="#ctx0" brushRef="#br0">0 1 20916,'0'0'7975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9.471"/>
    </inkml:context>
    <inkml:brush xml:id="br0">
      <inkml:brushProperty name="width" value="0.025" units="cm"/>
      <inkml:brushProperty name="height" value="0.025" units="cm"/>
    </inkml:brush>
  </inkml:definitions>
  <inkml:trace contextRef="#ctx0" brushRef="#br0">78 161 6342,'5'-12'4975,"-3"5"-4285,26-71 4493,-26 67-2448,1 0-1,-1 0 0,0-20 1,-3 47-2554,-1 0 1,-1 0-1,-1-1 1,0 1-1,-7 15 1,-3 13 53,-4 17 70,0-2 307,2 1 0,-13 100 0,28-158-597,1 1 1,0-1 0,0 1 0,-1-1 0,1 1 0,1-1 0,-1 1 0,0 0 0,1-1-1,-1 0 1,1 1 0,0-1 0,0 1 0,0-1 0,0 0 0,0 1 0,0-1 0,1 0-1,-1 0 1,1 0 0,-1 0 0,1 0 0,0 0 0,3 1 0,-2-1 22,0-1 0,0 0 0,1 0 0,-1 0 0,1-1 1,-1 1-1,0-1 0,1 0 0,-1 0 0,1 0 0,-1 0 0,1-1 1,-1 1-1,1-1 0,-1 0 0,0 0 0,6-3 0,7-3-25,-1 0-1,1-1 1,-2-1 0,1-1-1,-2 0 1,1-1-1,-1 0 1,22-26 0,-4 0-25,51-79 1,-79 112 11,45-81-55,-43 77-34,-2-1 0,1 0-1,-1 0 1,-1 0 0,1 0 0,-2 0 0,2-20-1,-8 28-6524,-15 9-1655,3 4-1543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5:59.828"/>
    </inkml:context>
    <inkml:brush xml:id="br0">
      <inkml:brushProperty name="width" value="0.025" units="cm"/>
      <inkml:brushProperty name="height" value="0.025" units="cm"/>
    </inkml:brush>
  </inkml:definitions>
  <inkml:trace contextRef="#ctx0" brushRef="#br0">5 0 5862,'0'0'13548,"-4"67"-10633,4-48-481,3-1-256,4 0-256,3-4-833,0-1-800,0-4-193,3 1-64,1-4-1346,1-4-2914,-3-2-1825,-1 0-5158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0.344"/>
    </inkml:context>
    <inkml:brush xml:id="br0">
      <inkml:brushProperty name="width" value="0.025" units="cm"/>
      <inkml:brushProperty name="height" value="0.025" units="cm"/>
    </inkml:brush>
  </inkml:definitions>
  <inkml:trace contextRef="#ctx0" brushRef="#br0">123 78 16432,'0'0'2359,"2"-8"631,1-3-1817,-1 6-613,-1 1 0,1 0 0,-1-1 0,0 1 0,-1-1 0,1 1 0,-1-1 0,0-5 0,0 9-458,-1 0-1,1 1 0,0-1 1,-1 1-1,1-1 0,0 0 1,-1 1-1,1-1 0,0 1 0,-1-1 1,1 1-1,-1-1 0,1 1 1,-1-1-1,1 1 0,-1-1 0,0 1 1,1 0-1,-1-1 0,1 1 1,-1 0-1,0 0 0,1-1 0,-1 1 1,0 0-1,1 0 0,-1 0 1,0 0-1,1 0 0,-1 0 1,0 0-1,0 0 0,1 0 0,-1 0 1,0 0-1,1 1 0,-1-1 1,0 0-1,1 0 0,-1 1 0,1-1 1,-2 1-1,-29 13-68,23-7-30,1 1 0,0 0 0,0 0 0,1 0 0,0 1 0,0-1 1,1 1-1,1 1 0,-1-1 0,1 1 0,1 0 0,0 0 0,0 0 1,1 0-1,0 0 0,0 14 0,2-23 0,1 0 0,-1 0 0,0 0 0,1 0 0,-1 0 0,0 0 0,1 0 0,-1 0 0,1 0 0,0 0 1,-1 0-1,1-1 0,0 1 0,-1 0 0,1 0 0,0-1 0,0 1 0,0 0 0,0-1 0,-1 1 0,1-1 0,0 1 0,0-1 0,0 0 0,0 1 0,0-1 0,0 0 0,0 0 0,0 1 0,0-1 0,1 0 0,-1 0 1,0 0-1,0 0 0,0-1 0,0 1 0,0 0 0,1-1 0,45-9 172,-29 1-169,-2-1 1,1 0-1,-1-1 1,0-1-1,-1 0 0,21-23 1,40-32-15,-75 67 7,-1-1 0,0 1 0,1-1 0,-1 1-1,1 0 1,-1-1 0,0 1 0,1 0 0,-1 0 0,1-1 0,-1 1 0,1 0-1,-1 0 1,1-1 0,-1 1 0,1 0 0,-1 0 0,1 0 0,-1 0 0,1 0 0,-1 0-1,1 0 1,-1 0 0,1 0 0,0 0 0,-1 0 0,1 0 0,-1 0 0,1 1-1,-1-1 1,1 0 0,-1 0 0,0 0 0,1 1 0,-1-1 0,1 0 0,-1 1 0,1-1-1,-1 0 1,0 1 0,1-1 0,-1 1 0,5 29-103,-17 36-32,-9-2 194,21-64-56,0 1 0,0-1 0,-1 0 0,1 0-1,0 0 1,0 1 0,0-1 0,0 0-1,0 0 1,0 1 0,0-1 0,0 0-1,0 0 1,0 1 0,0-1 0,0 0-1,0 0 1,1 1 0,-1-1 0,0 0-1,0 0 1,0 1 0,0-1 0,0 0 0,0 0-1,1 0 1,-1 1 0,0-1 0,0 0-1,0 0 1,0 0 0,1 0 0,-1 1-1,0-1 1,0 0 0,1 0 0,-1 0-1,0 0 1,0 0 0,1 0 0,-1 0 0,0 0-1,0 0 1,0 0 0,1 0 0,-1 0-1,0 0 1,1 0 0,-1 0 0,0 0-1,0 0 1,1 0 0,-1 0 0,0 0-1,0 0 1,0 0 0,1 0 0,-1 0 0,0 0-1,0-1 1,1 1 0,-1 0 0,0 0-1,0 0 1,0 0 0,0-1 0,1 1-1,-1 0 1,0 0 5,16-11 20,0 1 1,24-22 0,18-13-10,-50 39-18,-4 3 0,1-1 0,0 1 0,1 0 0,-1 0 0,0 1 0,1-1 0,-1 1 0,1 0 0,0 1 0,11-3 0,-16 5-5,0 0 0,0 0 0,0 0 0,0 0 0,0 0 0,-1 0 0,1 0 0,0 0 0,-1 0 0,1 0 0,-1 0 0,1 1 0,-1-1 0,0 0 1,1 0-1,-1 0 0,0 1 0,0-1 0,0 0 0,0 0 0,0 1 0,0-1 0,0 0 0,-1 2 0,-1 35-111,-11 8 324,13-45-207,0-1 0,1 0-1,-1 1 1,0-1 0,0 0 0,1 1 0,-1-1 0,0 0-1,1 0 1,-1 0 0,0 1 0,1-1 0,-1 0-1,1 0 1,-1 0 0,0 0 0,1 0 0,-1 1 0,1-1-1,-1 0 1,0 0 0,1 0 0,-1 0 0,1 0-1,-1-1 1,0 1 0,1 0 0,-1 0 0,1 0 0,-1 0-1,0 0 1,1 0 0,-1-1 0,1 1 0,-1 0 0,0 0-1,1 0 1,-1-1 0,19-9-1,-2 0 0,22-16 0,-30 18 0,1 1 0,0 0 0,0 0 0,1 1 0,-1 1 0,1 0 0,0 0 0,1 1 0,-1 1 0,23-5 0,-34 8-14,1 1 0,0-1 0,0 0 0,-1 1 0,1-1-1,0 0 1,0 1 0,-1-1 0,1 1 0,0-1 0,-1 1 0,1-1 0,-1 1 0,1 0 0,-1-1-1,1 1 1,-1 0 0,1-1 0,-1 1 0,0 0 0,1 0 0,-1-1 0,0 1 0,0 0 0,1 0-1,-1-1 1,0 1 0,0 0 0,0 0 0,0 0 0,0 0 0,0-1 0,0 1 0,0 0 0,-1 0-1,1 0 1,0-1 0,-1 2 0,-8 35-1817,0-19-774,-1 3-2283,5-7-1760,4-7-2614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0.824"/>
    </inkml:context>
    <inkml:brush xml:id="br0">
      <inkml:brushProperty name="width" value="0.025" units="cm"/>
      <inkml:brushProperty name="height" value="0.025" units="cm"/>
    </inkml:brush>
  </inkml:definitions>
  <inkml:trace contextRef="#ctx0" brushRef="#br0">46 1 18001,'0'0'11616,"-4"12"-11173,-3 4-283,0-1 56,1-1-1,1 1 0,0 0 1,1 0-1,-3 25 0,9-39-183,0-1-1,0 0 0,0 0 1,0 0-1,0 0 0,-1-1 0,1 1 1,0 0-1,0-1 0,0 1 0,0-1 1,0 0-1,3-1 0,58-45 81,-54 39-180,1 0 1,0 0 0,0 1-1,0 0 1,1 1 0,0 0-1,21-8 1,-32 14 60,1 0 0,-1 0 0,1 0 0,-1 0 0,1 0 0,0 0 0,-1 0-1,1 1 1,-1-1 0,1 0 0,-1 0 0,1 0 0,0 1 0,-1-1 0,1 0 0,-1 1 0,1-1-1,-1 0 1,0 1 0,1-1 0,-1 0 0,1 1 0,-1-1 0,0 1 0,1-1 0,-1 1 0,0-1 0,1 1-1,-1-1 1,0 1 0,0-1 0,1 1 0,-1 0 0,0-1 0,0 1 0,0-1 0,0 1 0,0 0 0,0-1-1,0 1 1,0-1 0,0 1 0,0-1 0,0 1 0,-1 0 0,1-1 0,0 1 0,0-1 0,0 1-1,-1 0 1,-10 46 463,6-29 448,5-17-899,1-1 0,-1 1 0,0-1 0,0 1 0,1-1 0,-1 0 0,1 1 0,-1-1 0,0 0-1,1 1 1,-1-1 0,1 0 0,-1 1 0,1-1 0,-1 0 0,1 0 0,-1 0 0,1 1 0,-1-1 0,1 0-1,-1 0 1,1 0 0,-1 0 0,1 0 0,-1 0 0,1 0 0,-1 0 0,1 0 0,-1 0 0,1 0-1,-1-1 1,1 1 0,-1 0 0,1 0 0,-1 0 0,1-1 0,-1 1 0,1 0 0,-1-1 0,1 1 0,-1 0-1,1-1 1,24-11 30,20-14-35,-24 13 0,0 1 0,1 1 0,0 0 0,0 2 0,39-11 0,-61 20 0,1 0 0,-1-1 0,1 1 0,0 0 0,-1 0 0,1 0 0,-1 0 0,1 0 0,-1 0 0,1 0 0,0 0 0,-1 0 0,1 0 0,-1 0 0,1 1 0,-1-1 0,1 0 0,-1 0 0,1 1 0,-1-1 0,1 0 0,-1 0 0,1 1 0,-1-1 0,1 1 0,-1-1 0,1 0 0,-1 1 0,0-1 0,1 1 0,-1-1 0,1 2 0,-2 21 0,-19 31 0,17-47 0,-9 17 27,8-19-50,1 1 1,0-1-1,1 1 0,-1 0 0,1 0 1,0 0-1,-1 9 0,3-29-15965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7.124"/>
    </inkml:context>
    <inkml:brush xml:id="br0">
      <inkml:brushProperty name="width" value="0.025" units="cm"/>
      <inkml:brushProperty name="height" value="0.025" units="cm"/>
    </inkml:brush>
  </inkml:definitions>
  <inkml:trace contextRef="#ctx0" brushRef="#br0">1 244 9833,'0'0'15300,"9"-11"-14077,-5 6-1114,11-12 504,1 0 0,17-15 0,-28 27-486,0 1 0,1 0 0,-1 0 0,1 0 0,0 1 0,0 0 0,0 0 0,0 1 0,0-1 0,0 1 0,1 1 0,-1-1 0,11 0 0,-16 2-125,-1 0 1,1 0 0,-1 0-1,1 0 1,-1 1 0,1-1-1,-1 0 1,1 0-1,-1 0 1,1 1 0,-1-1-1,1 0 1,-1 1 0,0-1-1,1 0 1,-1 1-1,0-1 1,1 1 0,-1-1-1,0 1 1,1-1 0,-1 0-1,0 1 1,0-1 0,1 1-1,-1-1 1,0 1-1,0-1 1,0 1 0,0 0-1,1 26 118,-10 21 79,3-30-182,3-12-16,0-1 1,1 1 0,0 0-1,0 0 1,0 0-1,1 0 1,0 0 0,0 1-1,1-1 1,0 0-1,0 0 1,1 10 0,2-15 14,0-1 0,0 1 1,-1-1-1,1 1 1,0-1-1,0 0 0,0 0 1,0 0-1,0 0 1,0 0-1,-1-1 0,1 1 1,5-3-1,2-1 18,0-1 1,0 0-1,0 0 0,-1-1 0,0-1 1,0 0-1,0 0 0,-1 0 0,11-14 0,-6 5 10,0 0 0,-1-1-1,-1 0 1,12-24 0,-19 32-42,0 0-22,-5 13-26,-26 55-152,9 4 313,17-57-92,0-1 1,0 0-1,0 0 1,1 1 0,0-1-1,0 0 1,0 1-1,1-1 1,0 0-1,2 8 1,-2-12 0,0 1 0,0-1 0,0 0 0,0 0 0,1 0 0,-1 0 0,0 0 0,0 0 0,1 0 0,-1 0 0,1 0 0,-1-1 0,1 1 0,-1-1 0,1 1 0,0-1 0,-1 1 0,1-1 0,-1 0 0,1 0 0,0 0 0,-1 0 0,1 0 0,0 0 0,-1 0 0,1-1 0,-1 1 0,1-1 0,0 1 0,2-2 0,2 0 62,0 0 0,1 0 0,-1 0 0,0-1-1,0 0 1,8-6 0,-7 2-86,1 0 0,-1 0 0,0-1 0,0 0 0,-1 0 0,0-1 0,0 0 0,-1 0 0,0 0 0,-1-1 0,0 1 0,0-1 0,-1 0 0,-1 0 0,1 0 0,-2-1 0,1 1 0,-1 0 0,-1-18 0,-5 14 0,-4 19 0,-9 22 0,15-20 0,0 1 0,1 0 0,0 0 0,1 0 0,-1 1 0,1-1 0,1 0 0,0 0 0,1 14 0,-1-21 0,1 0 0,-1 0 0,0-1 0,1 1 0,0 0 0,-1 0 0,1 0 0,-1 0 0,1-1 0,0 1 0,-1 0 0,1-1 0,0 1 0,0 0 0,0-1 0,0 1 0,-1-1 0,1 1 0,0-1 0,0 1 0,0-1 0,0 0 0,0 0 0,0 1 0,0-1 0,0 0 0,0 0 0,0 0 0,0 0 0,0 0 0,0 0 0,0-1 0,0 1 0,0 0 0,0 0 0,0-1 0,0 1 0,0 0 0,0-1 0,1 0 0,3-1 0,0 1 0,0-1 0,0 0 0,-1-1 0,1 1 0,8-7 0,-7 4 0,0-1 0,0-1 0,0 1 0,-1-1 0,0 0 0,0 0 0,-1-1 0,0 1 0,5-13 0,-49 86-256,40-64 258,-1-1 0,0 0 0,0 1 0,1-1 0,-1 1 1,0-1-1,1 1 0,0-1 0,-1 1 0,1 0 0,0-1 0,0 1 0,0-1 1,0 1-1,0 0 0,0-1 0,0 1 0,0-1 0,1 1 0,-1-1 1,1 1-1,-1-1 0,1 1 0,0-1 0,-1 1 0,1-1 0,0 1 0,0-1 1,0 0-1,0 0 0,0 0 0,0 1 0,1-1 0,1 1 0,3 1 5,1 0-1,-1-1 1,1 0-1,0 0 1,0-1-1,12 2 1,3 0-47,-10 0 5,22 3 139,-34-5-102,1-1 0,-1 0 0,0 0 0,1 0 0,-1 1 1,0-1-1,0 0 0,1 0 0,-1 0 0,0 0 0,1 0 0,-1 0 0,1 1 0,-1-1 0,0 0 1,1 0-1,-1 0 0,0 0 0,1 0 0,-1 0 0,0-1 0,1 1 0,-1 0 0,0 0 0,1 0 1,-1 0-1,0 0 0,1 0 0,-1-1 0,0 1 0,1 0 0,-1 0 0,0 0 0,0-1 0,1 1 1,-1 0-1,0 0 0,0-1 0,1 1 0,-1 0 0,0-1 0,0 1 0,0 0 0,0-1 0,0 1 0,1 0 1,-1-1-1,0 1 0,0 0 0,0-1 0,-8-14-8,3 7-10,1 0 0,-1-1 0,2 1 0,-1-1 0,1 1 1,-3-19-1,39 27-492,-25-1-55,0 1 0,0-1-1,0-1 1,0 0 0,0 0-1,-1 0 1,1-1 0,-1 0 0,14-7-1,-14 5-663,1 0 0,-1-1 0,-1 1 0,1-2 0,-1 1 0,0 0 0,0-1 0,-1 0 0,0-1 0,0 1 0,-1-1 0,0 0 0,0 0 0,3-9 0,2-12-3258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1.713"/>
    </inkml:context>
    <inkml:brush xml:id="br0">
      <inkml:brushProperty name="width" value="0.025" units="cm"/>
      <inkml:brushProperty name="height" value="0.025" units="cm"/>
    </inkml:brush>
  </inkml:definitions>
  <inkml:trace contextRef="#ctx0" brushRef="#br0">17 170 16688,'0'0'11467,"13"1"-10277,-6 0-1030,-3 0-100,0 0 1,1 0-1,-1-1 1,0 1-1,0-1 1,0 0-1,0-1 1,1 1-1,-1-1 1,0 0 0,0 0-1,0 0 1,0 0-1,0-1 1,-1 0-1,1 1 1,0-1-1,-1-1 1,1 1-1,4-4 1,1-4 71,0 1-1,0-1 1,-2 0 0,8-12 0,-13 19-103,0 0 0,0 0 0,-1-1 0,1 1 0,-1 0 0,0-1 0,0 1 0,0-1 0,0 1 0,0-1 0,-1 1-1,0-1 1,0 0 0,0 1 0,0-1 0,0 0 0,-1 1 0,1-1 0,-3-4 0,2 6-32,1 1-1,-1 0 1,-1 0 0,1 0-1,0-1 1,0 1-1,0 0 1,0 1 0,-1-1-1,1 0 1,-1 0-1,1 0 1,0 1 0,-1-1-1,1 1 1,-1-1-1,1 1 1,-1 0 0,0-1-1,1 1 1,-1 0-1,1 0 1,-1 0 0,1 0-1,-1 0 1,0 1-1,-2 0 1,0-1-28,-1 1 0,1 0 0,-1 1 0,1-1 0,0 1 0,0 0 0,0 0 1,-7 4-1,1 3 17,1 0 1,1 1 0,-1-1 0,2 2 0,-1-1-1,2 1 1,-1 0 0,1 1 0,1-1 0,0 1 0,1 0-1,0 0 1,1 1 0,0-1 0,1 1 0,-1 17-1,4-29 18,-1 0-1,1 0 0,-1 0 0,1 0 1,0 0-1,-1 0 0,1 0 0,0 0 1,0 0-1,0 0 0,0 0 1,-1 0-1,1-1 0,0 1 0,1 0 1,-1-1-1,0 1 0,0-1 0,0 1 1,0-1-1,0 1 0,0-1 0,1 0 1,-1 1-1,0-1 0,0 0 0,1 0 1,-1 0-1,0 0 0,0 0 0,1-1 1,-1 1-1,0 0 0,0 0 1,3-2-1,48-10 365,-24-1-239,-1-2 0,41-27 0,-42 25-139,1 1 1,44-20-1,-70 35 5,0 1 0,-1-1 0,1 1 0,0-1 0,0 1 0,0-1 0,0 1 0,0 0 0,0-1 0,0 1 1,0 0-1,0 0 0,0-1 0,0 1 0,0 0 0,0 0 0,0 0 0,0 1 0,0-1 0,0 0 0,0 0 0,0 0 0,0 1 0,0-1 0,0 0 0,0 1 0,-1-1 1,1 1-1,0-1 0,0 1 0,0 0 0,0-1 0,-1 1 0,1 0 0,0-1 0,-1 1 0,1 0 0,-1 0 0,1 0 0,0 1 0,0 3-4,0 0-1,0 0 0,-1 1 1,0-1-1,0 0 1,-1 9-1,0 0 104,-2 7-48,0 19-41,4-39 4,-1 0 0,0 0 1,1-1-1,-1 1 0,1 0 0,-1 0 1,1-1-1,0 1 0,-1 0 0,1-1 1,-1 1-1,1 0 0,0-1 0,0 1 1,-1-1-1,1 1 0,0-1 1,0 0-1,0 1 0,-1-1 0,1 0 1,0 0-1,0 1 0,0-1 0,0 0 1,0 0-1,0 0 0,0 0 1,0 0-1,-1 0 0,1 0 0,0 0 1,0-1-1,0 1 0,0 0 0,0 0 1,0-1-1,-1 1 0,2-1 0,9-3 17,0-1 0,-1 0 0,1 0 0,-1-1 0,-1 0 0,15-12 0,-18 13-20,1-1 0,0 1 0,0 0 1,1 0-1,-1 1 0,1 0 0,0 0 0,0 1 0,1 0 1,-1 1-1,1-1 0,12 0 0,-20 3-20,0 0 0,-1 0 0,1 0-1,0 1 1,-1-1 0,1 0 0,0 1 0,-1-1 0,1 0 0,0 1 0,-1-1-1,1 1 1,-1-1 0,1 1 0,-1-1 0,1 1 0,-1-1 0,1 1-1,-1-1 1,0 1 0,1 0 0,-1-1 0,0 1 0,1 0 0,-1-1 0,0 1-1,0 1 1,4 29-1130,-3-28 892,-1 0 1,0 1-1,-1-1 0,1 0 0,0 0 1,-1 0-1,0 0 0,0 0 1,0 0-1,0 0 0,0 0 1,0 0-1,-1-1 0,0 1 1,1 0-1,-4 3 0,-2-5-6549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2.864"/>
    </inkml:context>
    <inkml:brush xml:id="br0">
      <inkml:brushProperty name="width" value="0.025" units="cm"/>
      <inkml:brushProperty name="height" value="0.025" units="cm"/>
    </inkml:brush>
  </inkml:definitions>
  <inkml:trace contextRef="#ctx0" brushRef="#br0">43 85 14189,'0'0'14596,"-4"10"-14431,-1 0-123,0 0 162,0 0-1,0 1 1,1 0-1,1 0 1,0 0-1,0 0 1,1 0-1,-2 22 1,5-32-188,1-1 0,-1 1 1,0-1-1,0 1 0,0-1 1,0 0-1,0 0 0,0 1 0,1-1 1,-1 0-1,0 0 0,0 0 1,0-1-1,0 1 0,1 0 0,-1 0 1,0 0-1,0-1 0,2 0 0,6-2 57,1-1 0,-1-1-1,0 0 1,0 0-1,-1 0 1,1-1 0,-1 0-1,13-14 1,-4 3-6,-2 0 0,25-35 0,-32 36 13,0 0 7,-6 15-104,-3 10-75,-16 85-112,9-58 496,2 1 1,-3 62-1,9-98-291,0-1 0,0 0-1,0 1 1,0-1 0,0 0 0,0 0 0,0 1 0,0-1-1,0 0 1,0 1 0,0-1 0,0 0 0,0 1-1,1-1 1,-1 0 0,0 1 0,0-1 0,0 0 0,0 0-1,1 1 1,-1-1 0,0 0 0,0 0 0,1 1-1,-1-1 1,0 0 0,0 0 0,1 0 0,-1 0 0,0 1-1,1-1 1,-1 0 0,0 0 0,1 0 0,-1 0 0,0 0-1,1 0 1,-1 0 0,17-5 7,15-15-16,-3-8 8,-1-3 0,-1 0 0,-2-1 0,-1-2 0,-1 0 0,-3-2 0,20-43 0,-47 85 0,-17 25 0,17-21 0,1 0 0,0 0 0,0 0 0,1 1 0,-7 19 0,12-28 0,0 0 0,0 0 0,1 0 0,-1 0 0,1 0 0,-1 0 0,1 0 0,0 0 0,0 0 0,0 0 0,0 0 0,0 0 0,0 0 0,0-1 0,1 1 0,-1 0 0,1-1 0,-1 0 0,1 1 0,-1-1 0,1 0 0,0 1 0,0-1 0,0 0 0,2 1 0,-1-1 0,0 1 0,0 0 0,0-1 0,0 1 0,1-1 0,-1 0 0,1 0 0,-1-1 0,1 1 0,-1-1 0,1 1 0,-1-1 0,1 0 0,6-1 0,-3-2 0,0-1 0,0 0 0,0 0 0,0 0 0,-1-1 0,1 0 0,8-10 0,-7 8 0,0 0 0,0 1 0,0 0 0,11-7 0,-19 13 0,1 0 0,0 0 0,-1 0 0,1 0 0,-1 0 0,1-1 0,-1 1 0,1 0 0,0 0 0,-1 0 0,1 1 0,-1-1 0,1 0 0,-1 0 0,1 0 0,0 0 0,-1 0 0,1 1 0,-1-1 0,1 0 0,-1 1 0,1-1 0,-1 0 0,0 1 0,1-1 0,-1 0 0,1 1 0,-1-1 0,0 1 0,1-1 0,-1 1 0,0-1 0,1 1 0,-1-1 0,0 1 0,0-1 0,1 1 0,-1-1 0,0 1 0,0-1 0,0 1 0,0 0 0,0-1 0,0 1 0,0-1 0,0 1 0,0-1 0,0 2 0,1 34 0,-1-30 0,0 8 0,-1 1 0,-1-1 0,0 0 0,-1 1 0,0-1 0,-9 20 0,56-65-11776,-36 23 5930,0-1-2092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3.425"/>
    </inkml:context>
    <inkml:brush xml:id="br0">
      <inkml:brushProperty name="width" value="0.025" units="cm"/>
      <inkml:brushProperty name="height" value="0.025" units="cm"/>
    </inkml:brush>
  </inkml:definitions>
  <inkml:trace contextRef="#ctx0" brushRef="#br0">149 214 10186,'0'0'10762,"3"-9"-7442,0-1-2298,-1 7-598,-1-1 1,0 0-1,0 0 1,0 0-1,0 0 1,0 0-1,-1 0 1,0-5-1,0 9-345,-1-1 0,1 1-1,0-1 1,-1 1 0,1-1-1,-1 1 1,0 0 0,1-1-1,-1 1 1,1 0 0,-1-1-1,0 1 1,1 0 0,-1-1-1,1 1 1,-1 0 0,0 0-1,1 0 1,-1 0 0,0 0-1,1 0 1,-1 0 0,0 0-1,0 0 1,1 0 0,-1 0-1,0 0 1,1 0 0,-1 1 0,1-1-1,-1 0 1,0 0 0,1 1-1,-1-1 1,0 1 0,-28 10-93,18-2 28,1 0-1,-1 0 1,1 1 0,1 0 0,-14 20 0,18-24 4,1 0 0,0 0 0,0 0 1,1 1-1,0-1 0,0 1 1,1 0-1,-1 0 0,1 0 0,1 0 1,-1 1-1,1 10 0,1-17-14,0 0 0,1 0-1,-1-1 1,0 1 0,1 0 0,-1-1-1,1 1 1,-1-1 0,1 1 0,-1-1-1,1 1 1,-1-1 0,1 1-1,0-1 1,-1 1 0,1-1 0,0 0-1,-1 1 1,1-1 0,0 0 0,0 1-1,-1-1 1,1 0 0,0 0 0,0 0-1,-1 0 1,1 0 0,0 0 0,0 0-1,-1 0 1,3 0 0,26-5 218,-17 1-208,-1-1 0,0-1 0,0 0 0,-1-1 0,1 0 0,-1 0 0,-1-1 0,1 0 0,11-14 0,-5 3-5,0 0 0,-2-1 0,23-40 0,-28 42-9,0 0 0,-1-1 0,-1 0 0,-1 0 0,6-35 0,-36 163 0,16-79 0,1 0 0,1 0 0,-1 36 0,6-57-301,1-1 0,0 0 0,0 1 0,1-1-1,0 0 1,1 1 0,4 15 0,-4-22 54,-1 1 1,1-1-1,-1 0 0,1 1 1,0-1-1,0 0 0,0 0 0,0 0 1,0 0-1,0 0 0,1 0 1,-1-1-1,0 1 0,1-1 1,0 0-1,-1 0 0,1 0 0,0 0 1,-1 0-1,1 0 0,0-1 1,0 1-1,0-1 0,0 0 1,0 0-1,4 0 0,25-1-10125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3.999"/>
    </inkml:context>
    <inkml:brush xml:id="br0">
      <inkml:brushProperty name="width" value="0.025" units="cm"/>
      <inkml:brushProperty name="height" value="0.025" units="cm"/>
    </inkml:brush>
  </inkml:definitions>
  <inkml:trace contextRef="#ctx0" brushRef="#br0">7 4 14798,'0'0'10570,"1"9"-10159,2 48 734,-2 0 1,-6 63-1,-1 54 1051,6-173-2188,0-1 0,0 1-1,0 0 1,0-1 0,0 1 0,0-1-1,0 1 1,0-1 0,0 1-1,0-1 1,1 1 0,-1-1 0,0 1-1,0-1 1,1 1 0,-1-1 0,0 1-1,0-1 1,1 0 0,-1 1 0,1-1-1,-1 0 1,0 1 0,1-1 0,-1 0-1,1 1 1,-1-1 0,1 0 0,-1 0-1,1 1 1,-1-1 0,1 0 0,-1 0-1,1 0 1,-1 0 0,1 0 0,-1 1-1,1-1 1,27-9 448,20-23 142,-8-1-598,-1-1 0,-2-3 0,-2 0 0,-1-3 0,-2 0 0,-2-3 0,30-54 0,-49 72-428,-11 16-405,-10 15-677,-24 29-10271,13-13 3431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4.506"/>
    </inkml:context>
    <inkml:brush xml:id="br0">
      <inkml:brushProperty name="width" value="0.025" units="cm"/>
      <inkml:brushProperty name="height" value="0.025" units="cm"/>
    </inkml:brush>
  </inkml:definitions>
  <inkml:trace contextRef="#ctx0" brushRef="#br0">0 180 17617,'0'0'6843,"12"-2"-3741,0 0-2733,0-1 0,0-1-1,-1 0 1,1 0 0,-1-1-1,0-1 1,-1 0 0,1 0 0,-1-1-1,0 0 1,-1-1 0,1 0 0,9-12-1,-16 17-352,19-25 22,-21 27-39,0 0 0,0-1 1,0 1-1,-1 0 1,1-1-1,0 1 1,-1 0-1,1-1 1,-1 1-1,0-1 1,1 1-1,-1-1 1,0 1-1,0-1 1,0 1-1,0-1 1,0 1-1,0-1 1,-1-1-1,1 2 1,-1 1 0,0 0 0,1-1 0,-1 1 0,0 0 0,1-1 0,-1 1 0,1 0 0,-1 0 0,0 0 0,0 0 0,1 0 0,-1 0 0,0 0 0,1 0 0,-1 0 0,0 0 0,1 0 0,-1 0 0,0 0 0,1 0 0,-1 1 0,0-1 0,1 0 0,-1 0 0,0 1 0,1-1 0,-1 0 0,0 1 0,-19 11 0,8-2 0,0 1 0,1 1 0,-18 22 0,25-28 0,0-1 0,0 1 0,0 0 0,1 0 0,0 0 0,0 0 0,1 1 0,0-1 0,0 1 0,0-1 0,-1 11 0,4-17 0,-1 1 0,0-1 0,0 1 0,1-1 0,-1 1 0,0-1 0,1 1 0,-1-1 0,0 0 0,1 1 0,-1-1 0,0 0 0,1 1 0,-1-1 0,1 0 0,-1 1 0,1-1 0,-1 0 0,1 0 0,-1 0 0,1 0 0,-1 1 0,1-1 0,-1 0 0,1 0 0,-1 0 0,1 0 0,0 0 0,-1 0 0,1 0 0,-1 0 0,1-1 0,22-1 0,-22 2 0,79-21 0,-67 16 0,0 1 0,0 0 0,0 1 0,0 1 0,1 0 0,-1 0 0,1 1 0,0 1 0,19 2 0,-31-1 0,0-1 0,0 1 0,0 0 0,0 0 0,0 0 0,0 0 0,0 0 0,-1 1 0,1-1 0,0 1 0,-1-1 0,1 1 0,-1-1 0,0 1 0,1 0 0,-1 0 0,0 0 0,0 0 0,0 0 0,0 0 0,0 0 0,-1 0 0,1 0 0,-1 0 0,1 0 0,-1 0 0,0 4 0,0-185 0,0 178-59,0 0 0,0 1 0,0-1 0,1 0 0,-1 0 0,0 0 0,0 0 0,0 0 0,1 1 0,-1-1 0,0 0 0,1 0 0,-1 0 0,0 1 0,1-1 0,-1 0 1,1 1-1,-1-1 0,1 0 0,0 1 0,-1-1 0,1 0 0,0 1 0,-1-1 0,1 1 0,0 0 0,0-1 0,0 1 0,-1 0 0,1-1 0,0 1 0,0 0 0,0 0 0,0-1 0,-1 1 0,1 0 0,0 0 0,1 0 0,42 7-5752,-22-2 1532,15-2-7642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6.104"/>
    </inkml:context>
    <inkml:brush xml:id="br0">
      <inkml:brushProperty name="width" value="0.025" units="cm"/>
      <inkml:brushProperty name="height" value="0.025" units="cm"/>
    </inkml:brush>
  </inkml:definitions>
  <inkml:trace contextRef="#ctx0" brushRef="#br0">49 0 10025,'0'0'15306,"-7"9"-15221,2-3-30,1 0-1,-1 1 1,1-1 0,1 1-1,-1 0 1,1 0 0,0 0-1,1 0 1,0 0-1,0 1 1,0-1 0,1 1-1,0-1 1,1 1 0,-1 0-1,2 12 1,0-19-38,-1-1 0,1 1 1,-1-1-1,0 1 0,1 0 0,-1-1 1,1 1-1,0-1 0,-1 1 0,1-1 1,-1 1-1,1-1 0,0 0 1,-1 1-1,1-1 0,0 0 0,-1 0 1,1 1-1,0-1 0,-1 0 0,1 0 1,0 0-1,0 0 0,-1 0 0,1 0 1,0 0-1,0 0 0,-1 0 0,1 0 1,0 0-1,-1 0 0,2-1 0,24-6 935,-8-3-553,-1 0 0,-1-1 1,0-1-1,28-27 0,-26 22 77,-17 17-456,-1-1-1,0 1 1,0 0 0,0-1-1,1 1 1,-1 0 0,0 0-1,0-1 1,1 1 0,-1 0 0,0 0-1,0 0 1,1 0 0,-1-1-1,0 1 1,1 0 0,-1 0-1,0 0 1,1 0 0,-1 0-1,0 0 1,1 0 0,-1 0-1,0 0 1,1 0 0,-1 0-1,0 0 1,1 0 0,-1 0-1,0 0 1,1 0 0,-1 0 0,0 0-1,1 0 1,-1 1 0,0-1-1,1 0 1,-1 0 0,0 0-1,1 0 1,-1 1 0,0-1-1,0 0 1,1 0 0,-1 1-1,0-1 1,0 0 0,0 1-1,0-1 1,1 0 0,-1 1-1,0-1 1,4 30 199,-9 35-168,1-47-18,3-13-36,-1 0 0,1-1 0,0 1 0,0 0 0,1 0 0,-1 0 0,1 0 0,0 0 0,0 0 0,3 10 0,-3-15 6,1 0-1,0 1 1,0-1-1,-1 0 1,1 0-1,0 0 1,0 0-1,-1 0 1,1 0-1,0 0 0,0 0 1,0 0-1,-1 0 1,1 0-1,0 0 1,0-1-1,0 1 1,-1 0-1,1 0 1,0-1-1,-1 1 1,1-1-1,0 1 1,-1-1-1,1 1 1,0-1-1,-1 1 1,1-1-1,0-1 0,21-18 146,-21 19-140,46-51 121,-27 28-103,1 2 1,33-29-1,-53 50-37,0 1 0,-1-1 0,1 0 1,0 0-1,0 1 0,0-1 0,0 0 0,0 1 0,0-1 1,0 1-1,0 0 0,0-1 0,0 1 0,1 0 0,-1-1 0,0 1 1,0 0-1,0 0 0,0 0 0,0 0 0,1 0 0,-1 0 1,0 0-1,0 1 0,2 0 0,-2 0 2,1 0 0,-1 0 0,0 0 0,0 0 0,0 1 0,0-1 0,0 0 0,-1 1 0,1-1 0,0 1 0,-1-1 0,1 1 0,-1-1 0,1 1 0,-1-1 0,1 3 0,0 11-4,1 1 0,-2-1-1,-1 19 1,0-19 31,1-5-9,2 10-1466,12-15-5780,-1-5 831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6.473"/>
    </inkml:context>
    <inkml:brush xml:id="br0">
      <inkml:brushProperty name="width" value="0.025" units="cm"/>
      <inkml:brushProperty name="height" value="0.025" units="cm"/>
    </inkml:brush>
  </inkml:definitions>
  <inkml:trace contextRef="#ctx0" brushRef="#br0">166 34 18738,'0'0'1799,"-10"-2"91,6 2-1706,0-1-93,0 0 1,1 0-1,-1 1 0,0-1 1,1 1-1,-1 0 0,0 0 1,0 1-1,1-1 0,-1 1 1,0 0-1,1 0 0,-1 0 1,1 0-1,-1 1 0,1-1 0,0 1 1,-1 0-1,1 0 0,0 0 1,0 0-1,-4 5 0,-4 6 196,1 0 0,1 1-1,-11 21 1,17-31-166,1 1 0,0-1 0,0 0 0,0 1 0,1-1 0,0 1 0,0 0 0,0-1 0,0 1 0,1 0 0,0-1 0,0 1 0,0 0 0,0 0-1,1-1 1,2 9 0,-2-11-88,-1-1 0,1 0 0,1 0 0,-1 0 0,0 0-1,0 0 1,0 0 0,0-1 0,1 1 0,-1 0 0,0-1 0,1 1-1,-1-1 1,1 1 0,-1-1 0,0 1 0,1-1 0,-1 0-1,1 0 1,-1 0 0,1 0 0,-1 0 0,1 0 0,-1 0-1,1 0 1,-1-1 0,1 1 0,-1-1 0,2 0 0,3 0 120,0-1 1,-1 0 0,1 0-1,-1 0 1,0-1-1,7-4 1,-3 0-20,0 0 0,-1-1 0,-1 0 0,1-1 0,-1 1 0,0-1 0,-1-1 0,0 1 0,-1-1 0,0 0 0,0-1 0,-1 1 0,-1-1 0,0 0 0,0 0 0,-1 0 0,0 0 0,0-17 0,-2 28-136,0-1-1,0 1 1,0 0-1,0 0 1,0-1-1,0 1 1,0 0-1,0 0 1,0 0-1,0-1 1,0 1 0,0 0-1,0 0 1,0-1-1,0 1 1,0 0-1,0 0 1,0 0-1,0-1 1,-1 1-1,1 0 1,0 0-1,0 0 1,0-1-1,0 1 1,-1 0-1,1 0 1,0 0-1,0 0 1,0 0-1,0-1 1,-1 1-1,1 0 1,0 0-1,0 0 1,-1 0-1,1 0 1,0 0-1,0 0 1,-1 0-1,1 0 1,-12 5-251,-7 13-329,14-11 302,0 0 0,0 1 0,1 0 0,0 0 0,0 1 0,-3 10 0,3 12-3211,4-29 3151,0-2 200,0 0 1,-1 1-1,1-1 0,0 0 1,0 0-1,0 1 1,0-1-1,0 0 0,0 0 1,0 1-1,0-1 0,0 0 1,0 1-1,0-1 1,0 0-1,1 0 0,-1 1 1,0-1-1,0 0 0,0 0 1,0 1-1,0-1 1,0 0-1,1 0 0,-1 0 1,0 1-1,0-1 0,0 0 1,1 0-1,-1 0 1,0 0-1,0 1 0,1-1 1,-1 0-1,0 0 0,0 0 1,1 0-1,-1 0 0,0 0 1,0 0-1,1 0 1,-1 0-1,0 0 0,0 0 1,1 0-1,-1 0 0,0 0 1,0 0-1,1 0 1,-1 0-1,0 0 0,1 0 1,13 0-5440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7.163"/>
    </inkml:context>
    <inkml:brush xml:id="br0">
      <inkml:brushProperty name="width" value="0.025" units="cm"/>
      <inkml:brushProperty name="height" value="0.025" units="cm"/>
    </inkml:brush>
  </inkml:definitions>
  <inkml:trace contextRef="#ctx0" brushRef="#br0">59 3 4068,'0'0'19939,"-8"8"-19646,7-7-313,-6 6 139,1 0 1,0 1-1,0-1 1,1 1 0,-6 10-1,10-16-85,0 1 0,0-1-1,0 1 1,0 0 0,0-1-1,0 1 1,1 0 0,-1 0 0,1 0-1,0-1 1,0 1 0,0 0-1,0 0 1,0 0 0,1 0-1,-1-1 1,1 1 0,0 0 0,-1 0-1,1-1 1,1 1 0,-1 0-1,0-1 1,1 1 0,-1-1-1,4 3 1,3 5-1,14 15-16,0 1 0,31 52 0,-48-69-37,0 1-1,0 0 1,-1 0-1,0 1 1,-1-1 0,-1 1-1,1-1 1,-2 1-1,1 0 1,-2 0 0,1 0-1,-3 20 1,1-27 164,0 0 1,0 1-1,0-1 1,0 0-1,-1 0 1,0 0-1,0 0 1,0-1-1,0 1 1,-1 0-1,0-1 1,1 0-1,-1 1 1,0-1-1,0 0 1,-1-1-1,1 1 1,-1 0-1,1-1 1,-1 0-1,0 0 1,0 0-1,0 0 1,0-1-1,0 0 1,0 1-1,-1-1 1,-7 0-1,11-1-108,1 0 0,-1 0-1,0 0 1,0 0 0,0-1-1,0 1 1,0 0 0,0-1 0,0 1-1,1 0 1,-1-1 0,0 1-1,0-1 1,1 0 0,-1 1-1,0-1 1,1 1 0,-1-1 0,0 0-1,1 0 1,-1 1 0,1-1-1,-1 0 1,1 0 0,-1-1-1,-6-30 279,10-34-248,1 48-68,0-1 0,1 2 0,0-1 0,2 1 0,0-1 0,17-27 0,69-92-56,-39 63 7,-41 45-296,-15 22 38,-11 15 117,8-3 189,0 0 1,0 0 0,1 0-1,0 0 1,0 1 0,0-1 0,0 1-1,1 0 1,0 0 0,1 1-1,-1-1 1,1 0 0,-2 13 0,4-18 6,0 0 0,0 0 0,1 0 1,-1-1-1,1 1 0,-1 0 1,1 0-1,-1 0 0,1-1 1,-1 1-1,1 0 0,0-1 0,-1 1 1,1 0-1,0-1 0,0 1 1,-1-1-1,1 1 0,0-1 0,0 0 1,0 1-1,0-1 0,0 0 1,-1 1-1,1-1 0,0 0 1,0 0-1,0 0 0,0 0 0,0 0 1,0 0-1,0 0 0,0 0 1,0 0-1,1-1 0,39-4 386,-20-1-246,-1-1 0,0-2 0,31-17 0,-38 18-54,0 1 1,0 0 0,1 1 0,0 0 0,0 1 0,0 1 0,1 0-1,-1 1 1,31-2 0,-45 5-88,1 0 0,0 0 0,0 0 0,0 0 0,0 0 1,0 0-1,-1 0 0,1 1 0,0-1 0,0 0 0,0 1 0,-1-1 0,1 0 0,0 1 0,0-1 0,-1 1 0,1-1 0,0 1 0,-1-1 0,1 1 0,-1 0 0,1-1 0,-1 1 1,1 0-1,-1 0 0,1-1 0,-1 1 0,1 1 0,1 26 164,2 3 13,-4-30-177,1 0 0,-1 0 0,1 0 0,-1 0 0,1 0 0,0 0 0,-1-1 0,1 1-1,0 0 1,0-1 0,0 1 0,-1 0 0,1-1 0,0 1 0,0-1 0,0 1 0,0-1 0,0 1 0,0-1 0,0 0 0,0 0-1,0 1 1,0-1 0,0 0 0,0 0 0,0 0 0,2 0 0,10-1-3,0 0 0,0 0 0,-1-1 0,1-1 0,-1 0 0,0-1 0,0 0 0,0 0 0,0-2 0,18-10 0,-15 3-1760,-15 12 1438,1 0 1,0 0-1,-1 0 1,1-1-1,-1 1 0,1 0 1,-1 0-1,0 0 1,1 0-1,-1-1 0,0 1 1,0 0-1,0 0 1,0 0-1,0-1 1,0 1-1,0 0 0,0 0 1,-1 0-1,1 0 1,-1-3-1,-10-13-7595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7.493"/>
    </inkml:context>
    <inkml:brush xml:id="br0">
      <inkml:brushProperty name="width" value="0.025" units="cm"/>
      <inkml:brushProperty name="height" value="0.025" units="cm"/>
    </inkml:brush>
  </inkml:definitions>
  <inkml:trace contextRef="#ctx0" brushRef="#br0">0 19 19667,'0'0'7335,"72"-18"-6919,-30 18-352,3 0-448,-4 0-3268,-2 1-2850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8.704"/>
    </inkml:context>
    <inkml:brush xml:id="br0">
      <inkml:brushProperty name="width" value="0.025" units="cm"/>
      <inkml:brushProperty name="height" value="0.025" units="cm"/>
    </inkml:brush>
  </inkml:definitions>
  <inkml:trace contextRef="#ctx0" brushRef="#br0">10 291 13293,'0'0'1633,"-3"-7"1004,2 3-2394,0 1 0,0 0-1,0 0 1,0-1 0,1 1 0,-1-1-1,1 1 1,0-1 0,0 1-1,0-1 1,0 1 0,1-1-1,-1 1 1,1 0 0,0-1 0,0 1-1,0 0 1,0 0 0,1-1-1,0 1 1,-1 0 0,1 0 0,0 0-1,0 1 1,0-1 0,1 1-1,4-5 1,17-15 523,0 1-1,2 2 1,1 0 0,0 2-1,2 0 1,38-15 0,-63 30-742,0 0 1,0 1-1,0-1 0,1 1 1,-1 0-1,1 0 0,-1 1 1,1-1-1,7 1 1,-12 0-24,1 0 1,-1 0 0,1 1-1,0-1 1,-1 0 0,1 0 0,-1 0-1,1 1 1,0-1 0,-1 0-1,1 1 1,-1-1 0,1 1-1,-1-1 1,1 0 0,-1 1 0,0-1-1,1 1 1,-1-1 0,1 1-1,-1-1 1,0 1 0,1 0-1,-1-1 1,0 1 0,0 0 0,1 1 16,-1 0 0,0 0 1,0 0-1,-1 0 0,1 0 1,0 0-1,-1 0 0,1 0 1,-1 0-1,1-1 1,-1 1-1,-2 3 0,-5 10 122,-1-1-1,0 0 1,-12 13-1,14-19-146,0 1 0,0 0 0,1 0-1,0 1 1,0-1 0,1 1 0,1 1 0,-1-1-1,-4 21 1,9-30 8,0 0 0,0 0 1,0 0-1,1 1 0,-1-1 0,0 0 0,0 0 0,1 0 0,-1 0 1,1 1-1,-1-1 0,1 0 0,0 0 0,-1 0 0,1 0 0,0 0 1,0-1-1,-1 1 0,1 0 0,0 0 0,0 0 0,0-1 1,0 1-1,0 0 0,0-1 0,0 1 0,1-1 0,-1 1 0,0-1 1,0 0-1,0 0 0,0 1 0,1-1 0,-1 0 0,0 0 0,0 0 1,0 0-1,1 0 0,-1 0 0,0 0 0,2-1 0,7 0 44,-1 0 0,1 0 0,-1-1 0,12-3-1,-3-1-28,0-1 0,0-2 0,-1 1 0,0-2 0,0 0 0,-1-1 0,-1-1 0,0 0 0,0-1 0,-2-1 0,1 0 1,-2-1-1,13-18 0,-20 21-9,-6 9-123,-13 18-64,-31 65 147,41-71 84,1-1 1,-1 1 0,2-1 0,-1 1 0,1 0-1,1 0 1,-1 0 0,1 10 0,1-18-37,1 0 0,-1 0 0,0 0 0,1 0 0,-1-1 0,1 1 0,-1 0 0,1 0 0,-1 0 0,1 0 0,0 0 0,-1-1 0,1 1 0,0 0 0,0-1 1,0 1-1,-1 0 0,1-1 0,0 1 0,0-1 0,0 0 0,0 1 0,0-1 0,0 0 0,0 1 0,0-1 0,0 0 0,0 0 0,0 0 0,0 0 0,0 0 0,0 0 0,0 0 0,0 0 1,0 0-1,0 0 0,0-1 0,0 1 0,1-1 0,45-13 680,-33 6-680,0-1 0,0 0 0,-1-1 0,0 0 0,-1-1 0,0 0 0,14-19 0,-18 21-17,-1-1 0,0 0-1,0 0 1,-1-1 0,-1 1 0,1-1 0,-2 0 0,0-1-1,0 1 1,3-22 0,-39 107 2,27-57 0,-1-1 0,0 0 0,1 1 0,1 0 0,1 0 0,0 0 0,1 1 0,1-1 0,1 22 0,0-38 0,1-1 0,-1 1 0,0 0 0,1 0 0,-1 0 0,1-1 0,-1 1 0,1 0 0,-1-1 0,1 1 0,0 0 0,-1-1 0,1 1 0,0-1 0,0 1 0,-1-1 0,1 1 0,0-1 0,0 0 0,0 1 0,0-1 0,0 0 0,-1 0 0,1 0 0,0 1 0,0-1 0,0 0 0,0 0 0,0 0 0,0 0 0,0-1 0,-1 1 0,1 0 0,2-1 0,31-10 0,-21 1 0,-1-1 0,1 0 0,-2 0 0,0-2 0,0 1 0,-1-1 0,-1-1 0,0 0 0,0 0 0,-2-1 0,0 0 0,-1 0 0,0 0 0,-1-1 0,-1 0 0,5-30 0,-37 126 0,27-79 0,1 1 0,-1-1 0,1 1 0,0 0 0,0-1 0,0 1 0,-1 0 0,2-1 0,-1 1 0,0 0 0,0-1 0,0 1 0,1 0 0,-1-1 0,1 1 0,0 0 0,-1-1 0,1 1 0,0-1 0,0 0 0,0 1 0,0-1 0,0 1 0,0-1 0,0 0 0,0 0 0,1 0 0,1 2 0,0-3 0,-1 1 0,1-1 0,0 1 0,-1-1 0,1 0 0,0 0 0,-1 0 0,1-1 0,0 1 0,0-1 0,-1 1 0,1-1 0,-1 0 0,1 0 0,-1 0 0,1 0 0,-1 0 0,3-2 0,11-8 0,-1 1 0,0-2 0,-1 0 0,0 0 0,17-21 0,37-33 0,-70 84 0,-29 46 0,23-51 0,1 1 0,0 1 0,1-1 0,0 1 0,2 0 0,-1 1 0,2-1 0,0 1 0,-1 15 0,6-27-106,-1 0 0,1 0 0,0 0 0,0-1 0,0 1 1,0-1-1,1 1 0,-1-1 0,1 0 0,0 0 0,0 0 0,0 0 0,0 0 0,1-1 0,-1 1 0,1-1 0,-1 0 1,1 0-1,0-1 0,0 1 0,0-1 0,0 0 0,0 0 0,5 1 0,-8-3-314,0 0-1,0 0 1,0 0 0,0 0-1,0-1 1,-1 1-1,1 0 1,0 0 0,-1-1-1,1 1 1,-1 0-1,0-1 1,1 1 0,-1 0-1,0-1 1,0 1-1,0-1 1,0 1 0,0 0-1,0-1 1,0 1-1,0-2 1,0-4-1559,3-23-4961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0.547"/>
    </inkml:context>
    <inkml:brush xml:id="br0">
      <inkml:brushProperty name="width" value="0.025" units="cm"/>
      <inkml:brushProperty name="height" value="0.025" units="cm"/>
    </inkml:brush>
  </inkml:definitions>
  <inkml:trace contextRef="#ctx0" brushRef="#br0">165 14 16592,'0'0'9571,"-10"-3"-7996,8 2-1549,-2-1 64,0 1-1,0-1 0,0 1 0,-1 0 0,1 0 0,0 0 0,-1 1 1,1-1-1,-1 1 0,1 0 0,0 1 0,-1-1 0,1 1 0,-1 0 0,1 0 1,0 0-1,0 0 0,0 1 0,0 0 0,0 0 0,0 0 0,0 0 0,0 0 1,1 1-1,-4 3 0,3-3-59,0 0 0,1 1 0,0 0 0,-1-1 1,1 1-1,1 1 0,-1-1 0,1 0 0,-1 0 0,1 1 0,1 0 1,-1-1-1,0 1 0,1 0 0,0 0 0,0 6 0,1-10-26,1 0-1,0 0 0,-1-1 0,1 1 1,0 0-1,0-1 0,0 1 0,-1-1 1,1 1-1,0-1 0,0 1 0,0-1 1,0 1-1,0-1 0,0 0 0,0 0 1,0 0-1,0 1 0,0-1 0,0 0 1,0 0-1,0 0 0,0 0 0,0-1 1,2 1-1,30-4 51,-22 0-188,0-1 0,-1 0-1,0-1 1,0 0 0,16-13-1,28-16-319,-51 78 678,-3-41-154,-1 1 0,1-1 0,0 0-1,0 0 1,0 0 0,0 0 0,0 0-1,0 1 1,0-1 0,1 0 0,-1 0-1,1 0 1,0 0 0,-1 0 0,1 0 0,0 0-1,0 0 1,0 0 0,1-1 0,-1 1-1,2 2 1,-1-4-29,0 1-1,1 0 1,-1-1 0,1 1 0,-1-1-1,0 0 1,1 1 0,-1-1-1,1 0 1,-1-1 0,0 1 0,1 0-1,-1-1 1,1 1 0,-1-1-1,0 0 1,0 0 0,1 0 0,2-2-1,4-2-1,0 0 0,-1 0-1,0-1 1,10-8 0,-13 9-44,-1 1 1,1 0-1,0 0 0,1 0 1,-1 0-1,1 1 0,-1 0 1,1 0-1,0 1 1,0 0-1,0 0 0,10-2 1,-15 8 14,0-1 0,0 1-1,0-1 1,-1 1 0,0 0 0,0-1 0,0 1 0,0 4 0,0-1 72,0-6-70,0 1 1,0-1-1,0 1 1,0 0-1,0-1 1,0 1-1,0-1 1,1 1-1,-1 0 1,1-1-1,-1 1 1,1-1-1,0 1 1,0-1-1,0 0 1,-1 1-1,1-1 1,0 0 0,1 0-1,-1 1 1,0-1-1,0 0 1,0 0-1,1 0 1,-1 0-1,0-1 1,1 1-1,-1 0 1,1 0-1,-1-1 1,1 1-1,-1-1 1,1 1-1,0-1 1,1 0-1,6 0-21,-1-1 0,0 0-1,0 0 1,1 0 0,14-6 0,23-3-381,-43 32-364,-3-12-3756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7.495"/>
    </inkml:context>
    <inkml:brush xml:id="br0">
      <inkml:brushProperty name="width" value="0.025" units="cm"/>
      <inkml:brushProperty name="height" value="0.025" units="cm"/>
    </inkml:brush>
  </inkml:definitions>
  <inkml:trace contextRef="#ctx0" brushRef="#br0">124 45 64,'3'-19'1747,"0"4"3001,-1 4 7067,-2 20-8098,-1 13-3803,-10 110 2975,-1 80-477,12-218-2423,0 1 0,-1-1 1,1 1-1,-1-1 0,0 1 1,-1-1-1,1 1 0,-1 0 1,0 0-1,0 0 0,-1 0 1,1 0-1,-1 0 0,0 0 1,-5-5-1,-68-87-646,109 103 1528,-17-2-796,1-1 0,0-1 0,0-1 0,24-1 1,-30 0-671,-11 0 433,1 0 0,-1 0-1,1 0 1,0 0 0,-1 0 0,1 0 0,-1 0 0,1 0 0,-1 0 0,1 0 0,-1 0 0,1 0 0,-1-1 0,1 1 0,-1 0 0,1 0 0,-1-1 0,1 1 0,-1 0-1,0 0 1,1-1 0,-1 1 0,0-1 0,1 1 0,-1 0 0,0-1 0,1 1 0,-1-1 0,2-11-6803,-2-1-3792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9.060"/>
    </inkml:context>
    <inkml:brush xml:id="br0">
      <inkml:brushProperty name="width" value="0.025" units="cm"/>
      <inkml:brushProperty name="height" value="0.025" units="cm"/>
    </inkml:brush>
  </inkml:definitions>
  <inkml:trace contextRef="#ctx0" brushRef="#br0">1 0 17905,'0'0'9737,"19"72"-10730,-10-46-1793,0-2-1282,2-6-1409,2-1-5766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9.405"/>
    </inkml:context>
    <inkml:brush xml:id="br0">
      <inkml:brushProperty name="width" value="0.025" units="cm"/>
      <inkml:brushProperty name="height" value="0.025" units="cm"/>
    </inkml:brush>
  </inkml:definitions>
  <inkml:trace contextRef="#ctx0" brushRef="#br0">200 1 6246,'0'0'18583,"-11"0"-16736,-2 1-1580,-1 1 1,0 1-1,1 0 0,-1 0 1,1 1-1,0 1 0,1 0 1,-1 1-1,1 1 0,0 0 1,0 0-1,-18 16 0,30-23-271,0 0 0,-1 0-1,1 0 1,0 0 0,0 0-1,0 1 1,-1-1 0,1 0-1,0 0 1,0 0 0,0 0-1,-1 1 1,1-1 0,0 0-1,0 0 1,0 0 0,0 1-1,0-1 1,-1 0 0,1 0-1,0 1 1,0-1 0,0 0-1,0 0 1,0 1 0,0-1-1,0 0 1,0 0 0,0 1-1,0-1 1,0 0 0,0 1-1,0-1 1,0 0 0,0 0-1,0 1 1,0-1 0,1 0-1,-1 0 1,0 0 0,0 1-1,0-1 1,0 0 0,0 0-1,1 1 1,-1-1 0,0 0-1,0 0 1,0 0-1,1 0 1,-1 1 0,0-1-1,0 0 1,1 0 0,-1 0-1,23 2-596,27-9-1977,-44 5 2291,0 0 0,1 1 0,-1 0 0,1 0 0,0 1 0,-1-1 0,1 2 0,-1-1 0,1 1 0,-1 0 0,13 3 0,-16-2 287,0-1 1,0 1-1,-1-1 0,1 1 1,-1 0-1,1 0 1,-1 0-1,0 1 1,0-1-1,0 0 1,0 1-1,0-1 0,0 1 1,-1 0-1,1 0 1,-1-1-1,0 1 1,0 0-1,0 0 1,0 0-1,0 0 0,-1 1 1,1-1-1,-1 0 1,0 0-1,0 5 1,-1-3 254,1 0 0,-1-1 0,0 1 0,0-1 1,0 1-1,0-1 0,-1 0 0,0 1 0,0-1 0,0 0 1,0 0-1,-1 0 0,1 0 0,-1-1 0,0 1 0,0-1 1,-1 0-1,1 1 0,-1-1 0,1-1 0,-1 1 0,0-1 1,-7 4-1,1-1 16,0 0 1,0-1 0,0 0-1,-1-1 1,0 0 0,0-1-1,1 0 1,-1-1-1,-13 1 1,24-3-440,-1 1-1,1 0 1,-1 0 0,1 0-1,-1-1 1,1 1-1,-1 0 1,1-1 0,-1 1-1,1 0 1,0-1 0,-1 1-1,1-1 1,-1 1 0,1-1-1,0 1 1,0-1-1,-1 1 1,1-1 0,0 1-1,0-1 1,-1 1 0,1-1-1,0 1 1,0-1-1,0 1 1,0-1 0,0 1-1,0-1 1,0 0 0,0 1-1,0-1 1,0 0 0,3-22-7715,8 4-173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09.777"/>
    </inkml:context>
    <inkml:brush xml:id="br0">
      <inkml:brushProperty name="width" value="0.025" units="cm"/>
      <inkml:brushProperty name="height" value="0.025" units="cm"/>
    </inkml:brush>
  </inkml:definitions>
  <inkml:trace contextRef="#ctx0" brushRef="#br0">183 299 14318,'-9'1'2754,"-1"1"-2252,1 0 0,0 1 0,0 0-1,1 1 1,-1 0 0,1 0 0,0 1 0,0 0-1,0 0 1,0 1 0,1 0 0,0 0 0,1 1-1,-11 12 1,12-14-298,1 0 0,0 0 0,0 1-1,0-1 1,1 1 0,0 0 0,0-1 0,1 1-1,-1 1 1,1-1 0,1 0 0,-1 0 0,1 1-1,0-1 1,0 1 0,1 7 0,1-12-181,0-1 0,0 1 0,0-1 1,0 1-1,0-1 0,0 0 0,1 1 0,-1-1 1,0 0-1,1 0 0,-1 0 0,1 0 0,-1 0 1,1 0-1,-1 0 0,1-1 0,0 1 0,0-1 1,-1 1-1,1-1 0,0 1 0,0-1 0,-1 0 1,1 0-1,0 0 0,3 0 0,51-5 525,-41 0-451,0 0-1,-1-1 1,0 0 0,-1-1-1,1-1 1,-1 0-1,-1-1 1,1 0 0,16-18-1,-2 1 230,-2-1 0,41-57-1,-51 62-164,-2-1 0,0 0-1,10-27 1,-17 37-146,-2 0 1,0 0 0,0 0 0,-1-1 0,-1 1 0,0-1-1,-1-25 1,-1 38-24,0 0-1,0 0 0,0 0 1,0-1-1,0 1 0,0 0 1,-1 0-1,1 0 0,0-1 1,-1 1-1,1 0 0,-1 0 1,1 0-1,-1 0 0,0 0 1,0 0-1,1 0 0,-1 0 1,0 0-1,0 0 0,0 0 1,0 1-1,0-1 0,0 0 1,0 0-1,-2 0 0,1 0-9,-1 1 0,1 0 0,-1-1 0,1 1 0,-1 0 0,1 0 0,-1 0-1,1 1 1,-1-1 0,1 1 0,-1-1 0,-2 2 0,-8 3-34,1 1 0,0-1-1,-22 16 1,-55 46 216,80-59-84,1-1 0,0 1 1,0 1-1,1-1 0,0 1 1,1 0-1,-10 20 0,15-28-77,0 0-1,1 0 1,-1 0-1,1 1 0,0-1 1,-1 0-1,1 0 1,0 0-1,0 1 0,0-1 1,-1 0-1,1 0 1,1 1-1,-1-1 0,0 0 1,0 0-1,0 1 1,1-1-1,-1 0 0,0 0 1,1 0-1,-1 0 1,1 0-1,0 1 1,-1-1-1,1 0 0,0 0 1,0 0-1,0-1 1,-1 1-1,1 0 0,0 0 1,0 0-1,0-1 1,0 1-1,0 0 0,1-1 1,-1 1-1,0-1 1,0 1-1,0-1 0,0 0 1,1 1-1,-1-1 1,0 0-1,2 0 0,9 2 43,1-1-1,-1 0 0,25-2 0,-17 0-56,-2 1-47,1 1 0,-1 0 1,0 2-1,0 0 0,0 1 0,19 6 1,-32-8 52,0 0 0,-1 0 0,1 0 1,-1 1-1,1-1 0,-1 1 1,0 0-1,0 0 0,0 1 0,0-1 1,-1 1-1,0 0 0,1 0 0,-1 0 1,-1 0-1,1 1 0,-1-1 1,1 1-1,-1-1 0,-1 1 0,1 0 1,-1 0-1,1 0 0,-1 0 1,-1 0-1,1 8 0,-1-4 58,0 0 0,-1 0 0,0 1 0,0-1 0,-1 0 0,-1 0 0,1-1 0,-1 1 0,-1 0 0,0-1 0,0 0 0,-6 9 0,-23 30-2885,34-51-3973,-1-3 3630,5-13-6802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0.258"/>
    </inkml:context>
    <inkml:brush xml:id="br0">
      <inkml:brushProperty name="width" value="0.025" units="cm"/>
      <inkml:brushProperty name="height" value="0.025" units="cm"/>
    </inkml:brush>
  </inkml:definitions>
  <inkml:trace contextRef="#ctx0" brushRef="#br0">93 10 18353,'0'0'8622,"9"8"-8366,27 22 27,-35-30-269,-1 0 0,0 0 0,1 0-1,-1 1 1,1-1 0,-1 0 0,0 0 0,1 0-1,-1 0 1,0 0 0,1 0 0,-1 0 0,1 0 0,-1 0-1,0 0 1,1 0 0,-1 0 0,1 0 0,-1 0 0,0 0-1,1 0 1,-1 0 0,0 0 0,1 0 0,-1-1 0,1 1-1,-1 0 1,0 0 0,1 0 0,-1-1 0,0 1 0,0 0-1,1-1 1,-1 1 0,0 0 0,0 0 0,1-1 0,-1 1-1,0-1 1,0 1 0,0 0 0,1-1 0,-1 1 0,0 0-1,0-1 1,0 1 0,0-1 0,0 1 0,0 0 0,0-1-1,0 1 1,0 0 0,0-1 0,0 1 0,0-1-1,0 1 1,0 0 0,0-1 0,-1 1 0,1-1 0,0-1 32,0 0 0,0 1 0,0-1 0,-1 0 0,1 1 0,-1-1 1,1 0-1,-1 1 0,1-1 0,-1 0 0,0 1 0,0-1 0,-1-1 0,-1 1-42,1 1 0,-1-1-1,0 1 1,0 0-1,0 0 1,0 0 0,0 1-1,1-1 1,-1 1-1,0-1 1,-1 1-1,1 0 1,0 0 0,0 0-1,0 1 1,0-1-1,0 1 1,1 0-1,-1 0 1,0 0 0,0 0-1,0 0 1,0 0-1,1 1 1,-1-1 0,1 1-1,-1 0 1,1 0-1,0 0 1,0 0-1,0 0 1,0 0 0,-3 5-1,-1-1 104,1 1-1,0-1 0,0 1 1,1 0-1,0 0 1,1 1-1,-1-1 0,1 1 1,1 0-1,-1-1 1,-1 14-1,4-20-87,0 1-1,1-1 1,-1 1 0,0-1-1,1 1 1,-1-1 0,1 0-1,-1 1 1,1-1-1,0 1 1,0-1 0,0 0-1,0 0 1,0 1 0,0-1-1,0 0 1,0 0-1,0 0 1,0 0 0,1 0-1,-1-1 1,0 1 0,1 0-1,-1 0 1,0-1-1,1 1 1,-1-1 0,1 1-1,-1-1 1,1 0 0,-1 0-1,1 1 1,-1-1-1,1 0 1,3-1 0,6 2 109,0-1 1,1 0 0,19-4-1,-10-1-86,1-1 0,-2-1-1,1-1 1,22-13-1,-25 12-40,-1 1 0,1 1 0,1 0 0,-1 1 0,36-6 0,-53 12-11,0 0 1,0 0-1,0 0 1,0 0-1,-1 0 1,1 0-1,0 0 1,0 0-1,0 0 1,-1 1-1,1-1 1,0 0-1,0 0 1,-1 1-1,1-1 1,0 1-1,0-1 1,-1 0-1,1 1 1,-1-1-1,1 1 1,0 0-1,-1-1 1,1 1-1,-1-1 1,1 1-1,-1 0 1,1-1-1,-1 1 1,1 1-1,0 29 59,-19 32 490,14-54-395,2-6-100,1 0 0,0 0 0,0 0 0,0 0 0,0 0 0,0 0 1,0 1-1,1-1 0,-1 0 0,1 0 0,0 5 0,1-7-44,0-1 0,0 1 0,0 0 0,0-1 0,0 1 0,0-1 0,0 1 0,0-1 0,0 0 0,0 1 0,0-1 0,1 0 0,-1 0 0,0 0 0,0 0 0,0 0 0,0 0 0,0 0 0,1 0 0,0 0 0,27-3 0,-7-2 0,0-1 0,0-1 0,27-13 0,-33 13 0,1 0 0,-1 1 0,1 1 0,0 0 0,1 1 0,34-3 0,-52 7 0,0 0 1,1 0-1,-1 0 1,0 0-1,1 0 1,-1 0-1,0 0 1,1 0-1,-1 0 0,0 0 1,1 1-1,-1-1 1,0 0-1,1 0 1,-1 0-1,0 0 1,0 1-1,1-1 0,-1 0 1,0 0-1,0 0 1,1 1-1,-1-1 1,0 0-1,0 0 1,0 1-1,1-1 0,-1 0 1,0 1-1,0-1 1,0 0-1,0 1 1,0-1-1,0 0 1,0 1-1,1-1 0,-1 0 1,0 1-1,-5 17-2,-14 14-392,15-26-312,-13 15-2049,2-12-6735,5-8-6007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1.676"/>
    </inkml:context>
    <inkml:brush xml:id="br0">
      <inkml:brushProperty name="width" value="0.025" units="cm"/>
      <inkml:brushProperty name="height" value="0.025" units="cm"/>
    </inkml:brush>
  </inkml:definitions>
  <inkml:trace contextRef="#ctx0" brushRef="#br0">183 248 4164,'0'0'6844,"2"2"-6379,0-1 0,-1 0-1,1 0 1,0 0 0,-1 0 0,1 0 0,0 0 0,0-1 0,0 1 0,0 0-1,3 0 1,-4-2-208,1 0 0,-1 0 0,0 0 0,1 0 0,-1 0 0,0 0 0,0 0 0,1 0 0,-1 0 0,0-1 0,0 1 0,0 0 0,-1-1 0,2-1 0,-1 2-173,-1 1-1,0-1 1,0 1-1,0-1 1,0 1-1,0-1 1,0 1-1,0-1 1,0 1 0,0 0-1,0-1 1,0 1-1,0-1 1,0 1-1,0-1 1,-1 1 0,1-1-1,0 1 1,0 0-1,0-1 1,-1 1-1,1-1 1,0 1-1,-1 0 1,1-1 0,0 1-1,0 0 1,-1-1-1,1 1 1,-1 0-1,1 0 1,0-1-1,-1 1 1,1 0 0,-1 0-1,1 0 1,-1 0-1,1-1 1,0 1-1,-1 0 1,1 0 0,-1 0-1,1 0 1,-1 0-1,1 0 1,-1 0-1,1 0 1,-1 0-1,1 0 1,0 1 0,-2-1-1,-6 1 63,-1 0 1,0 1-1,1 0 0,0 1 0,-1 0 1,1 0-1,0 1 0,0 0 1,1 0-1,-1 0 0,1 1 0,0 1 1,0-1-1,1 1 0,-1 0 0,-8 12 1,7-9-57,0 0 1,1 1-1,0 0 0,1 0 1,0 1-1,0-1 1,1 1-1,1 1 0,0-1 1,0 1-1,-3 19 0,7-30-84,0 0-1,0 0 0,0 0 1,-1 0-1,1 0 0,0 0 1,0 0-1,0 0 0,0 0 0,1 0 1,-1 0-1,0 0 0,0 0 1,1-1-1,-1 1 0,0 0 0,1 0 1,-1 0-1,1 0 0,-1 0 1,1 0-1,0-1 0,-1 1 1,1 0-1,0 0 0,-1-1 0,1 1 1,0 0-1,0-1 0,0 1 1,0-1-1,-1 1 0,1-1 0,0 0 1,0 1-1,0-1 0,0 0 1,0 1-1,0-1 0,0 0 1,0 0-1,0 0 0,0 0 0,0 0 1,0 0-1,0 0 0,0-1 1,0 1-1,1 0 0,5-2 32,0 0 0,0 0 0,-1 0 0,1-1 0,-1 0 0,7-5 0,14-9 21,-1-2 0,0 0 1,-2-2-1,0-1 0,-2 0 1,0-2-1,-2-1 0,-1 0 0,0-2 1,-2 0-1,-1 0 0,21-54 1,-34 72 56,0 1 1,0-1 0,-1 0-1,-1 0 1,1 0 0,-1 0-1,-1 0 1,0-15 0,-1 23-112,1 1 0,0-1 0,0 1 0,-1 0 0,1-1 0,0 1 0,-1 0 1,1-1-1,-1 1 0,1 0 0,0 0 0,-1-1 0,1 1 0,-1 0 0,1 0 1,-1 0-1,1-1 0,-1 1 0,1 0 0,-1 0 0,1 0 0,-1 0 0,1 0 0,-1 0 1,1 0-1,-1 0 0,1 0 0,-1 0 0,1 0 0,0 1 0,-1-1 0,1 0 0,-1 0 1,1 0-1,-1 1 0,1-1 0,-1 0 0,1 0 0,0 1 0,-1-1 0,1 0 1,0 1-1,-1-1 0,1 0 0,0 1 0,-1-1 0,1 1 0,-6 6-31,1 0-1,0 1 1,0-1-1,1 1 1,0 0-1,0 0 1,-3 13-1,-18 70-72,18-66 132,-3 12 67,0 0-1,3 0 1,1 1 0,2 1 0,0 50 0,5-87-93,-1 0 0,0 0 0,0 0 0,1 0 0,-1 0 0,1 0 1,-1-1-1,1 1 0,0 0 0,0 0 0,0-1 0,0 1 1,0 0-1,0-1 0,0 1 0,0-1 0,1 0 0,-1 1 1,1-1-1,-1 0 0,1 0 0,-1 0 0,1 0 0,0 0 1,-1 0-1,1 0 0,0-1 0,0 1 0,0 0 0,-1-1 1,1 0-1,0 1 0,0-1 0,0 0 0,0 0 0,0 0 1,0 0-1,2-1 0,2 0 28,1 0 1,-1 0-1,0 0 1,0-1-1,0 0 1,0-1-1,0 1 0,-1-1 1,1 0-1,9-7 1,-3 0-11,0-1 0,0 0 1,-2 0-1,1-1 0,-1 0 0,-1-1 1,0 0-1,-1-1 0,-1 0 1,0 0-1,0-1 0,-2 1 1,0-1-1,0-1 0,-2 1 0,0-1 1,0 1-1,-2-1 0,1-27 1,-2 43-28,0-1 1,0 1 0,0-1 0,0 1 0,0-1-1,0 1 1,0-1 0,0 1 0,0-1 0,0 0-1,0 1 1,0-1 0,-1 1 0,1-1 0,0 1 0,0-1-1,0 1 1,-1-1 0,1 1 0,0-1 0,-1 1-1,1 0 1,0-1 0,-1 1 0,1-1 0,-1 1-1,1 0 1,0-1 0,-1 1 0,1 0 0,-1 0 0,1-1-1,-1 1 1,1 0 0,-1 0 0,1 0 0,-1-1-1,1 1 1,-1 0 0,0 0 0,1 0 0,-1 0-1,1 0 1,-1 0 0,1 0 0,-1 0 0,1 0 0,-1 1-1,1-1 1,-1 0 0,0 0 0,1 0 0,0 1-1,-1-1 1,1 0 0,-1 1 0,1-1 0,-1 1-1,-25 24-182,18-11 187,-7 10 130,0 2 0,2-1 0,0 2 1,2-1-1,-12 44 0,23-69-132,0 0 0,-1 0 0,1-1 0,0 1 0,0 0 0,0 0 0,0 0 0,0-1 0,0 1 0,0 0 0,0 0 0,0 0 0,0 0 0,0-1 0,0 1 0,1 0 0,-1 0 0,0-1 0,0 1 0,1 0 0,-1 0 0,1-1 0,-1 1 0,1 0 0,-1-1 0,1 1 0,-1-1 0,1 1 0,0 0 0,-1-1 0,1 0 0,0 1 0,-1-1 0,1 1 0,0-1 0,-1 0 0,1 1 0,0-1 0,0 0 0,0 0 0,-1 0 0,1 1 0,0-1 0,0 0 0,0 0 0,0 0 0,-1 0 0,1-1 0,0 1 0,0 0 0,0 0 0,-1 0 0,1-1 0,0 1 0,0 0 0,-1-1 0,1 1 0,0-1 0,50-23 0,-50 24 0,50-34-4,-40 26-8,0 0 1,0 1 0,0 0-1,1 1 1,0 0 0,0 1-1,0 0 1,1 1 0,24-5 0,-36 9 6,0 0 1,0 0-1,1 0 1,-1 0-1,0 0 1,0 0 0,0 0-1,0 1 1,0-1-1,1 0 1,-1 1 0,0-1-1,0 1 1,0-1-1,0 1 1,0 0 0,-1-1-1,1 1 1,0 0-1,0 0 1,0 0-1,0 0 1,-1-1 0,1 1-1,0 0 1,-1 0-1,1 0 1,-1 0 0,1 1-1,-1-1 1,1 2-1,5 44-134,-2-12 89,-4-34 52,0-1 0,1 1 0,-1 0-1,0-1 1,1 1 0,-1-1 0,0 1 0,1 0 0,-1-1 0,0 1 0,1-1 0,-1 1 0,1-1 0,-1 1 0,1-1 0,0 0 0,-1 1 0,1-1 0,-1 0 0,1 1 0,-1-1 0,1 0 0,0 0 0,-1 1 0,1-1 0,0 0 0,-1 0 0,2 0 0,22-7 129,18-24 103,-40 30-229,31-29 24,-22 19-78,1 0 1,0 1-1,0 0 1,1 1 0,16-9-1,-28 18 26,-1 0 0,1-1 0,-1 1 0,1 0 0,-1 0 0,1 0 0,-1-1 0,1 1 0,-1 0 0,1 0-1,-1 0 1,1 0 0,-1 0 0,1 0 0,0 0 0,-1 1 0,1-1 0,-1 0 0,1 0 0,-1 0 0,1 0 0,-1 1 0,1-1 0,-1 0 0,1 1 0,-1-1 0,1 0 0,-1 1 0,0-1 0,1 0-1,-1 1 1,0-1 0,1 1 0,-1-1 0,0 1 0,1-1 0,-1 0 0,0 1 0,1 1 0,3 31 1043,-12 14-3211,-2-27-4738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2.515"/>
    </inkml:context>
    <inkml:brush xml:id="br0">
      <inkml:brushProperty name="width" value="0.025" units="cm"/>
      <inkml:brushProperty name="height" value="0.025" units="cm"/>
    </inkml:brush>
  </inkml:definitions>
  <inkml:trace contextRef="#ctx0" brushRef="#br0">314 46 15182,'0'-2'429,"0"0"-1,0-1 1,0 1 0,0 0-1,0 0 1,-1-1-1,1 1 1,-1 0-1,1 0 1,-1-1 0,0 1-1,0 0 1,0 0-1,0 0 1,-2-2-1,2 2-212,-1 1 0,0 1 0,1-1 0,-1 0 0,0 0 0,0 1 0,1-1 0,-1 1 0,0-1 0,0 1 0,0 0 0,0 0 0,0 0 0,0 0 0,1 0 0,-1 0 0,0 0 0,0 1 0,0-1 0,-2 1-1,-5 2-1,0 0 0,0 1-1,1 0 1,-1 0-1,1 0 1,0 1-1,0 1 1,0-1-1,1 1 1,-11 12 0,-3 3 104,1 1 0,-18 27 1,28-36-260,0 1 1,1-1 0,1 1-1,1 1 1,0 0-1,0 0 1,2 0-1,0 1 1,0-1-1,2 1 1,0 0-1,-1 21 1,4-35-58,0 0-1,0 1 1,0-1 0,0 0-1,1 1 1,-1-1 0,1 0 0,0 0-1,-1 1 1,1-1 0,0 0-1,0 0 1,1 0 0,-1 0-1,0 0 1,1 0 0,-1 0 0,1-1-1,-1 1 1,1-1 0,0 1-1,2 1 1,0-1 11,1 0-1,-1 0 1,0 0-1,1-1 1,-1 1-1,1-1 1,0-1-1,-1 1 1,1 0 0,7-1-1,3-1 20,0 0 0,0-1 0,0 0 0,0-1 0,0-1-1,15-6 1,-23 7-18,48-22 8,-52 23-3,0 1 0,0-1 0,0 0 0,0 0 0,-1 0 0,1 0 0,-1 0 0,0 0 0,1-1 0,-1 1 0,0-1 0,0 0 0,-1 0 0,4-5 0,-5 8-15,-1-1 1,1 0 0,0 1 0,-1-1-1,1 1 1,0-1 0,-1 1-1,1-1 1,-1 0 0,1 1 0,0 0-1,-1-1 1,1 1 0,-1-1-1,0 1 1,1-1 0,-1 1 0,1 0-1,-1 0 1,0-1 0,1 1-1,-1 0 1,0 0 0,1 0 0,-1-1-1,1 1 1,-1 0 0,0 0-1,0 0 1,1 0 0,-1 0 0,0 1-1,1-1 1,-2 0 0,-33 0 113,28 0-108,-12 1-4,1 0-1,0 1 0,0 2 1,0-1-1,-28 11 0,150-40-186,-58 8 171,-27 10-124,0 1 1,0 0-1,0 2 0,34-6 1,-52 11 124,0 0 1,0 1 0,0-1-1,0 0 1,0 1-1,0-1 1,0 1-1,1-1 1,-1 1-1,0-1 1,-1 1-1,1 0 1,0 0 0,0-1-1,0 1 1,0 0-1,0 0 1,-1 0-1,1 0 1,0 0-1,-1 0 1,1 0 0,-1 0-1,1 0 1,-1 0-1,0 0 1,1 0-1,-1 1 1,0-1-1,0 0 1,0 0-1,0 2 1,4 48-230,-4-39 216,1 5 314,-1 1 1,0 0 0,-2 0 0,0-1-1,-8 34 1,9-41-435,5-10-2304,10-14-3459,-2-4-747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3.118"/>
    </inkml:context>
    <inkml:brush xml:id="br0">
      <inkml:brushProperty name="width" value="0.025" units="cm"/>
      <inkml:brushProperty name="height" value="0.025" units="cm"/>
    </inkml:brush>
  </inkml:definitions>
  <inkml:trace contextRef="#ctx0" brushRef="#br0">40 113 14286,'0'0'7591,"-5"9"-5621,0-1-1504,3-5-344,0 0 0,1 0-1,-1 0 1,1 0 0,-1 0 0,1 0 0,0 1 0,0-1 0,0 0 0,1 0 0,-1 1-1,1-1 1,-1 7 0,2-8-43,0-1 1,-1 0-1,1 0 0,0 0 0,0 0 0,0 0 1,0 0-1,0 0 0,0 0 0,0 0 0,0 0 1,0 0-1,1-1 0,-1 1 0,0 0 0,0-1 1,1 1-1,-1-1 0,0 0 0,1 1 0,-1-1 1,0 0-1,1 0 0,-1 0 0,0 0 0,1 0 1,-1 0-1,1 0 0,1-1 0,45-5 594,-41 4-627,-1-2 1,0 1-1,0-1 1,0 1-1,0-2 1,-1 1-1,1-1 1,-1 1-1,0-1 1,-1-1-1,1 1 1,7-13-1,-10 15-18,1-1 0,-1-1 0,1 1 0,-1 0 0,0 0 0,-1-1 0,1 1-1,-1-1 1,0 0 0,0 1 0,0-1 0,-1 0 0,0 0 0,0 1 0,0-1 0,0 0-1,-1 0 1,1 0 0,-1 1 0,-2-6 0,2 8-32,0 1 0,1-1 0,-1 1 0,0 0 1,0-1-1,0 1 0,0 0 0,0 0 0,0-1 0,0 1 0,-1 0 0,1 0 0,0 0 1,0 1-1,-1-1 0,1 0 0,-1 0 0,1 1 0,-1-1 0,1 1 0,-1-1 1,1 1-1,-1 0 0,0-1 0,1 1 0,-1 0 0,1 0 0,-1 0 0,0 0 0,1 1 1,-1-1-1,1 0 0,-1 1 0,1-1 0,-1 1 0,1-1 0,-1 1 0,1 0 1,-1-1-1,1 1 0,-2 2 0,-4 1-15,0 0 1,1 1-1,0 0 0,0 0 1,0 1-1,-9 12 0,-39 65 598,49-75-421,1 1 1,0-1 0,1 1 0,0-1-1,1 1 1,0 0 0,0 0 0,-1 16 0,3-24-156,0 0 1,0 0 0,0-1 0,0 1 0,0 0 0,0 0-1,1-1 1,-1 1 0,0 0 0,1-1 0,-1 1-1,0 0 1,1-1 0,-1 1 0,0 0 0,1-1 0,-1 1-1,1-1 1,-1 1 0,1-1 0,0 1 0,-1-1-1,1 1 1,0-1 0,-1 1 0,1-1 0,0 0 0,-1 0-1,1 1 1,1-1 0,29 0 211,30-18 114,16-26-239,-52 29-76,0 0 1,36-13-1,-61 27-15,1 1 1,-1 0-1,1 0 1,-1-1-1,1 1 0,-1 0 1,1 0-1,-1 0 1,1 0-1,-1 0 0,1 0 1,-1 0-1,1 0 1,-1 0-1,1 0 0,-1 0 1,1 0-1,-1 0 1,1 0-1,-1 0 0,1 1 1,-1-1-1,1 0 1,-1 0-1,1 1 1,-1-1-1,0 0 0,1 1 1,-1-1-1,0 0 1,1 1-1,-1-1 0,0 0 1,1 1-1,-1-1 1,0 1-1,1-1 0,-1 1 1,0 0-1,2 28-48,-16 35 6,13-63 47,-8 51 108,10-52-112,-1 1 0,1-1 0,-1 1 0,0-1 0,1 1 0,0-1 0,-1 1 0,1-1 0,-1 0 0,1 1 0,-1-1 0,1 0 0,0 0 0,-1 0 0,1 1 0,0-1 0,-1 0 0,1 0 0,-1 0 0,1 0 0,0 0 0,-1 0 0,1 0 0,0 0 0,-1 0 0,1 0 0,0-1 0,-1 1 0,1 0 0,0-1 0,25-5 0,-10-2 0,1-1 0,-1-1 0,21-16 0,-19 13 0,-1 1 0,28-14 0,-45 27-2,0-1-1,0 0 1,1 0 0,-1 0-1,0 0 1,0 0-1,1 0 1,-1 1 0,0-1-1,0 0 1,1 0 0,-1 0-1,0 1 1,0-1-1,0 0 1,1 0 0,-1 1-1,0-1 1,0 0 0,0 0-1,0 1 1,0-1-1,0 0 1,1 0 0,-1 1-1,0-1 1,0 0 0,0 1-1,0-1 1,0 0-1,0 1 1,0-1 0,0 0-1,0 0 1,0 1 0,-1-1-1,1 0 1,0 1-1,0-1 1,0 0 0,0 0-1,0 1 1,0-1 0,-1 0-1,1 0 1,0 1-1,0-1 1,0 0 0,-1 1-1,-4 14-236,-3 5-499,-8 22-2803,8-14-5083,7-23 1674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3.695"/>
    </inkml:context>
    <inkml:brush xml:id="br0">
      <inkml:brushProperty name="width" value="0.025" units="cm"/>
      <inkml:brushProperty name="height" value="0.025" units="cm"/>
    </inkml:brush>
  </inkml:definitions>
  <inkml:trace contextRef="#ctx0" brushRef="#br0">65 63 16143,'0'0'7912,"9"2"-6476,-2-1-992,-1 0 1,0 0 0,1-1 0,-1 0-1,1 0 1,-1 0 0,1-1 0,6-1-1,-11 1-338,0 0-1,1 0 1,-1 1 0,0-1-1,0-1 1,0 1-1,0 0 1,0 0 0,0-1-1,0 1 1,0-1-1,-1 1 1,1-1 0,-1 0-1,1 0 1,-1 0 0,1 0-1,-1 0 1,0 0-1,0 0 1,0 0 0,0-1-1,-1 1 1,1 0-1,-1 0 1,1-1 0,-1 1-1,0 0 1,1-1-1,-2-3 1,1 5-106,0 1 0,-1-1 0,1 1 0,-1-1 0,1 1 0,-1 0 0,1-1 0,-1 1 0,1-1 0,-1 1 0,0 0 0,1 0 0,-1-1 0,1 1 0,-1 0 0,0 0 0,1 0 0,-1 0 0,1 0 0,-1 0 0,0 0 0,1 0 0,-1 0 0,0 0 0,1 0 0,-1 0 0,0 0 0,1 0 0,-1 1 0,1-1 0,-1 0 0,1 1 0,-2-1 0,-23 10 0,11-2 0,1 2 0,0 0 0,1 1 0,0 0 0,1 1 0,0 0 0,1 0 0,0 1 0,1 1 0,-9 18 0,18-32 0,-1 0 0,1 0 0,0 1 0,0-1 0,0 0 0,0 1 0,0-1 0,0 0 0,0 1 0,0-1 0,0 0 0,0 1 0,0-1 0,0 0 0,0 1 0,0-1 0,0 0 0,0 1 0,0-1 0,1 0 0,-1 0 0,0 1 0,0-1 0,0 0 0,0 1 0,1-1 0,-1 0 0,0 0 0,0 0 0,1 1 0,-1-1 0,0 0 0,0 0 0,1 0 0,-1 1 0,0-1 0,1 0 0,-1 0 0,0 0 0,1 0 0,18 1 0,21-11 0,-2-9-43,-30 14 18,0 0 0,0 1 0,1 0 1,-1 0-1,1 1 0,0 0 0,0 1 0,15-2 0,-23 4 9,0 0-1,0 1 1,0-1 0,0 0-1,-1 1 1,1-1 0,0 1-1,0 0 1,0-1 0,-1 1-1,1 0 1,0-1 0,-1 1-1,1 0 1,-1 0 0,1-1-1,-1 1 1,1 0 0,-1 0-1,0 0 1,1 0 0,-1 0-1,0 0 1,0-1 0,0 1-1,1 0 1,-1 0-1,0 2 1,3 39 45,-3-23-22,0-18-3,0 0 0,0-1 0,0 1 0,0 0 0,0-1-1,1 1 1,-1 0 0,0-1 0,0 1 0,0 0 0,1-1-1,-1 1 1,0 0 0,0-1 0,1 1 0,-1-1 0,1 1-1,-1-1 1,0 1 0,1-1 0,-1 1 0,1-1 0,-1 1 0,1-1-1,0 0 1,-1 1 0,1-1 0,-1 0 0,1 1 0,1-1-1,15-11 239,11-28 102,17-77-344,-44 116-19,0-1 1,-1 1-1,1-1 0,0 1 1,0-1-1,0 1 1,0 0-1,0-1 0,0 1 1,0 0-1,0 0 0,0 0 1,0 0-1,0-1 1,0 1-1,0 1 0,0-1 1,0 0-1,0 0 0,0 0 1,0 1-1,0-1 1,1 1-1,25 8-1709,-26-9 1506,22 7-4038,3-2-3048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4.895"/>
    </inkml:context>
    <inkml:brush xml:id="br0">
      <inkml:brushProperty name="width" value="0.025" units="cm"/>
      <inkml:brushProperty name="height" value="0.025" units="cm"/>
    </inkml:brush>
  </inkml:definitions>
  <inkml:trace contextRef="#ctx0" brushRef="#br0">178 403 11147,'0'0'4324,"9"-9"-2093,30-30-608,-37 38-1371,0-1 0,-1 1 0,1-1 0,-1 1 0,0-1 0,1 0 0,-1 0 0,0 0 0,0 0 0,0 0 0,0 0 0,0 0 0,-1 0 0,1 0 0,-1 0 0,1 0 0,-1 0 0,0-1 0,0-1 0,0 2-87,-1 1 0,1 0 0,-1 0 0,0 0-1,1 0 1,-1 0 0,0 0 0,0 0 0,0 0-1,0 0 1,0 0 0,0 0 0,0 0 0,0 1 0,0-1-1,0 0 1,0 1 0,0-1 0,-1 1 0,1-1-1,0 1 1,-3-1 0,-2 0 110,-2 0 0,1 0 0,0 1 0,0-1 0,0 2 0,0-1 1,0 1-1,-13 3 0,10 0-236,0 1 0,1 0 1,0 1-1,0 0 0,0 1 1,1 0-1,0 0 0,0 0 1,1 1-1,-1 1 0,2-1 1,-1 1-1,2 0 0,-1 0 1,1 1-1,0 0 0,1 0 1,-6 20-1,10-29-33,-1 0 0,1 0-1,0 1 1,0-1 0,0 0 0,0 0 0,0 0 0,0 0-1,0 0 1,0 0 0,0 0 0,1 1 0,-1-1 0,0 0-1,1 0 1,-1 0 0,1 0 0,-1 0 0,1 0-1,-1 0 1,1 0 0,0-1 0,0 1 0,-1 0 0,1 0-1,1 0 1,0 0 16,0 0-1,0 0 0,0 0 1,0-1-1,0 1 0,0-1 1,0 0-1,1 1 0,-1-1 1,0 0-1,0 0 0,4-1 1,3 0 68,1-1 0,-1-1 1,0 1-1,-1-1 1,14-7-1,2-4-9,-1-2 1,-1 0 0,-1-1-1,31-33 1,-40 38-106,0 0 0,-1 0 0,-1-1 0,0-1 0,-1 0 0,10-19 0,-27 56-11,-16 65-85,22-80 114,0 1-1,1-1 1,1 1-1,-1 0 1,1 0-1,1-1 1,0 1-1,1 8 1,-1-15 10,-1-1 1,1 0 0,0 0 0,-1 1 0,1-1-1,0 0 1,0 0 0,0 0 0,0 0-1,0 0 1,0 0 0,0 0 0,0-1 0,0 1-1,0 0 1,0 0 0,1-1 0,-1 1 0,0-1-1,1 1 1,-1-1 0,0 0 0,1 1-1,-1-1 1,0 0 0,1 0 0,-1 0 0,0 0-1,1 0 1,-1 0 0,1 0 0,-1-1-1,0 1 1,1 0 0,1-2 0,4 1 23,-1-1 0,0 0 0,0-1 0,0 0 0,0 1 0,8-6 0,2-5-26,0-1 0,-1 0-1,-1-1 1,0-1 0,-1 0 0,-1-1 0,0 0 0,-1-1-1,-1 0 1,9-24 0,-7 13-3,-1 0 1,-2-1-1,-1 0 1,-1-1-1,-1 0 1,0-34-1,-27 113 1,-11 48 0,11-40 0,3 1 0,3 1 0,-15 109 0,30-165 0,-1 0 0,1 1 0,0-1 0,0 0 0,0 1 0,1-1 0,-1 0 0,1 0 0,-1 1 0,1-1 0,1 3 0,-2-4 0,0-1 0,1 0 0,-1 1 0,0-1 0,1 0 0,-1 1 0,0-1 0,1 0 0,-1 0 0,0 1 0,1-1 0,-1 0 0,1 0 0,-1 0 0,1 1 0,-1-1 0,0 0 0,1 0 0,-1 0 0,1 0 0,-1 0 0,1 0 0,-1 0 0,1 0 0,-1 0 0,1 0 0,-1 0 0,0 0 0,1 0 0,-1-1 0,1 1 0,-1 0 0,1 0 0,2-3 0,1 1 0,-1 0 0,0-1 0,0 0 0,0 1 0,-1-1 0,1 0 0,-1-1 0,1 1 0,3-7 0,1-5 0,0-1 0,-1 1 0,0-1 0,-2 0 0,1-1 0,-2 1 0,0-1 0,-2 0 0,1 0 0,-2 1 0,-2-24 0,-10 108 0,12-59 0,0-4 0,-1 0 0,1 0 0,0 0 0,1 0 0,-1 1 0,1-1 0,0 0 0,3 10 0,-2-13 0,-1-1 0,1 1 0,-1-1 0,1 1 0,0-1 0,0 1 0,-1-1 0,1 0 0,0 0 0,0 0 0,0 0 0,0 0 0,0-1 0,1 1 0,-1 0 0,0-1 0,0 0 0,0 1 0,1-1 0,-1 0 0,0 0 0,0 0 0,0-1 0,4 0 0,4 0 0,1-1 0,-1 0 0,0-1 0,0-1 0,0 1 0,0-1 0,-1-1 0,1 0 0,-1 0 0,0-1 0,-1 0 0,12-11 0,1-2 0,0 0 0,-2-2 0,26-33 0,-59 89 0,1 0 0,3 0 0,0 1 0,3 1 0,-4 40 0,11-76 0,0 0 0,0 0 0,1 0 0,-1 0 0,0 0 0,1 0 0,-1 0 0,1 0 0,-1 0 0,1 0 0,-1-1 0,1 1 0,0 0 0,0 0 0,-1 0 0,1-1 0,0 1 0,0-1 0,0 1 0,-1 0 0,1-1 0,0 1 0,0-1 0,0 0 0,0 1 0,0-1 0,0 0 0,0 1 0,0-1 0,0 0 0,0 0 0,0 0 0,0 0 0,0 0 0,0 0 0,0 0 0,0-1 0,1 1 0,-1 0 0,0 0 0,-1-1 0,2 0 0,3 0 0,0 0 0,0 0 0,0-1 0,0 0 0,-1 0 0,1 0 0,7-5 0,-8 3-246,0 0 0,0 0-1,0 0 1,0-1 0,-1 1 0,0-1-1,0 0 1,0 0 0,-1 0 0,1 0-1,2-10 1,-2 4-1258,-1-1 1,0 1-1,-1-1 0,1-20 0,-2-13-9290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5.239"/>
    </inkml:context>
    <inkml:brush xml:id="br0">
      <inkml:brushProperty name="width" value="0.025" units="cm"/>
      <inkml:brushProperty name="height" value="0.025" units="cm"/>
    </inkml:brush>
  </inkml:definitions>
  <inkml:trace contextRef="#ctx0" brushRef="#br0">0 1 21396,'0'0'7431,"9"52"-7303,3-34-256,0-1-2274,-3-1-1666,2 0-2979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7.839"/>
    </inkml:context>
    <inkml:brush xml:id="br0">
      <inkml:brushProperty name="width" value="0.025" units="cm"/>
      <inkml:brushProperty name="height" value="0.025" units="cm"/>
    </inkml:brush>
  </inkml:definitions>
  <inkml:trace contextRef="#ctx0" brushRef="#br0">1 0 15919,'0'0'7719,"73"48"-8455,-43-38-2531,-3-2-3428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5.660"/>
    </inkml:context>
    <inkml:brush xml:id="br0">
      <inkml:brushProperty name="width" value="0.025" units="cm"/>
      <inkml:brushProperty name="height" value="0.025" units="cm"/>
    </inkml:brush>
  </inkml:definitions>
  <inkml:trace contextRef="#ctx0" brushRef="#br0">171 9 1602,'0'0'26222,"-10"-2"-24861,3 0-1211,5 1-116,-1 1 0,1-1 1,-1 0-1,0 1 0,1-1 0,-1 1 1,0 0-1,1 0 0,-1 0 0,0 0 0,1 0 1,-1 1-1,0-1 0,1 1 0,-1 0 1,1-1-1,-1 1 0,1 1 0,-1-1 1,1 0-1,-1 0 0,1 1 0,-4 3 1,-4 5 202,0 0 0,1 1 0,0 0 1,1 1-1,0 0 0,1 0 1,0 1-1,1 0 0,1 0 1,-5 14-1,10-26-237,1 0 0,-1-1 0,0 1 0,1-1 0,-1 1 0,0 0 0,1-1 0,-1 1 0,0-1 0,1 1 0,-1-1 0,1 0 0,-1 1 0,1-1 0,-1 1 0,1-1 0,0 0 0,-1 1 0,1-1 0,-1 0 0,1 0 0,0 1 0,-1-1 0,1 0 0,-1 0 0,1 0 0,0 0 0,-1 0 0,1 0 0,0 0 0,-1 0 0,1 0 0,0 0 0,-1 0 0,1 0 0,0-1 0,-1 1 0,1 0 0,-1 0 0,2-1 0,31-8 0,-13-1 0,-1 0 0,37-27 0,-43 26 0,0 2 0,1 0 0,0 0 0,1 2 0,0-1 0,0 2 0,17-5 0,-32 11-1,1-1 0,0 1 1,-1 0-1,1 0 0,-1 0 0,1 0 0,0 0 0,-1 0 1,1 0-1,-1 0 0,1 0 0,0 0 0,-1 1 1,1-1-1,-1 0 0,1 0 0,-1 0 0,1 1 0,-1-1 1,1 0-1,-1 1 0,1-1 0,-1 0 0,1 1 0,-1-1 1,1 1-1,-1-1 0,0 1 0,1-1 0,-1 1 1,0-1-1,1 1 0,-1-1 0,0 2 0,2 26-55,-14 29 34,2-27 76,5-18-45,0 1 0,2-1 0,0 1-1,0 0 1,-1 15 0,4-28-9,0 1 0,0 0 0,0-1 0,0 1 0,0 0 0,0-1 0,0 1 0,0 0 0,0-1 0,0 1 0,1-1 0,-1 1 0,0 0 0,0-1 0,1 1 0,-1-1 0,0 1 0,1-1 0,-1 1 0,0-1 0,1 1 0,-1-1 0,1 1 0,-1-1 0,1 1 0,-1-1 0,1 0 0,-1 1 0,1-1 0,-1 0 0,1 1 0,0-1 0,-1 0 0,1 0 0,0 0 0,28-5 0,26-26 0,124-113 0,-140 110 0,-33 33 0,-6 10 0,-4 8 0,-41 62 0,45-78 0,0-1 0,0 0 0,0 1 0,0-1 0,1 0 0,-1 1 0,0-1 0,0 0 0,1 0 0,-1 1 0,0-1 0,0 0 0,1 0 0,-1 1 0,0-1 0,1 0 0,-1 0 0,0 0 0,1 1 0,-1-1 0,1 0 0,-1 0 0,0 0 0,1 0 0,-1 0 0,0 0 0,1 0 0,-1 0 0,1 0 0,-1 0 0,0 0 0,1 0 0,-1 0 0,0 0 0,1 0 0,-1-1 0,0 1 0,1 0 0,-1 0 0,1 0 0,-1-1 0,0 1 0,1-1 0,17-3 0,-18 4-8,0-1 0,0 1 0,0 0-1,0 0 1,1 0 0,-1 0 0,0 0 0,0-1 0,1 1 0,-1 0-1,0 0 1,0 0 0,1 0 0,-1 0 0,0 0 0,0 0 0,1 0-1,-1 0 1,0 0 0,0 0 0,1 0 0,-1 0 0,0 0-1,0 0 1,1 0 0,-1 0 0,0 0 0,0 0 0,1 0 0,-1 0-1,0 1 1,0-1 0,0 0 0,1 0 0,-1 0 0,0 0 0,0 1-1,0-1 1,1 0 0,-1 0 0,0 0 0,0 1 0,0-1 0,0 0-1,0 0 1,0 0 0,1 1 0,-1-1 0,0 0 0,0 0 0,0 1-1,0-1 1,0 0 0,0 0 0,0 1 0,0-1 0,0 1 0,-12 18-1174,-24 18-1888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6.455"/>
    </inkml:context>
    <inkml:brush xml:id="br0">
      <inkml:brushProperty name="width" value="0.025" units="cm"/>
      <inkml:brushProperty name="height" value="0.025" units="cm"/>
    </inkml:brush>
  </inkml:definitions>
  <inkml:trace contextRef="#ctx0" brushRef="#br0">47 162 4901,'-16'3'3142,"-14"0"10948,37-9-10519,65-56 557,44-25-2736,-114 85-1384,0 1-1,0 0 1,0-1 0,1 1-1,-1 0 1,0 0 0,0 0-1,1 1 1,-1-1-1,0 0 1,5 0 0,-7 1-9,1 0 0,0 1 0,-1-1 0,1 0 0,0 0 0,0 0 0,-1 0 0,1 1 0,-1-1 1,1 0-1,0 1 0,-1-1 0,1 0 0,-1 1 0,1-1 0,-1 1 0,1-1 0,-1 1 0,1-1 0,-1 1 0,1-1 1,-1 1-1,0 0 0,1-1 0,-1 1 0,1 0 0,0 5 30,0-1 0,0 1-1,-1-1 1,0 1 0,0-1 0,0 1-1,0-1 1,-3 10 0,-17 58 372,15-59-404,1-1 0,0 1 1,1 0-1,0 0 0,0 17 0,3-31-41,0 0 0,0 1 0,0-1 1,0 1-1,1-1 0,-1 0 0,0 1 0,0-1 0,0 0 0,1 0 0,-1 1 0,0-1 0,0 0 0,1 1 0,-1-1 1,0 0-1,1 0 0,-1 0 0,0 1 0,1-1 0,-1 0 0,0 0 0,1 0 0,-1 0 0,0 0 0,1 0 0,-1 1 1,1-1-1,-1 0 0,0 0 0,1 0 0,-1 0 0,0 0 0,1 0 0,-1-1 0,1 1 0,-1 0 0,0 0 0,1 0 1,-1 0-1,0 0 0,1-1 0,-1 1 0,0 0 0,1 0 0,-1 0 0,0-1 0,0 1 0,1 0 0,-1 0 0,0-1 1,0 1-1,1 0 0,-1-1 0,0 0 0,20-14-2131,16-31-5923,-18 17 1740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7.078"/>
    </inkml:context>
    <inkml:brush xml:id="br0">
      <inkml:brushProperty name="width" value="0.025" units="cm"/>
      <inkml:brushProperty name="height" value="0.025" units="cm"/>
    </inkml:brush>
  </inkml:definitions>
  <inkml:trace contextRef="#ctx0" brushRef="#br0">19 118 18129,'0'0'12102,"12"7"-11568,-4-2-481,0-1-1,0 0 1,0 0 0,1-1-1,0 0 1,-1-1 0,1 0-1,11 2 1,-16-4-5,1 0 1,-1 0-1,0 0 0,0-1 0,0 1 1,0-1-1,0 0 0,-1 0 1,1-1-1,0 1 0,0-1 1,-1 0-1,1 0 0,-1 0 0,1 0 1,-1 0-1,0-1 0,0 0 1,0 1-1,0-1 0,-1 0 1,1-1-1,-1 1 0,1 0 0,2-6 1,-3 5-38,0 1 0,0-1-1,-1 0 1,1 0 0,-1 0 0,0 1 0,0-1 0,0 0 0,0-1 0,-1 1 0,0 0 0,0 0-1,0 0 1,0 0 0,0 0 0,-1 0 0,-1-5 0,1 7-9,0 0 0,0 1 0,0-1 0,0 0 0,-1 1 1,1-1-1,0 1 0,-1-1 0,1 1 0,-1-1 0,1 1 0,-1 0 0,0 0 1,0 0-1,1 0 0,-1 0 0,0 1 0,0-1 0,0 0 0,0 1 0,0-1 0,0 1 1,0 0-1,0 0 0,0 0 0,0 0 0,0 0 0,0 0 0,0 0 0,0 1 0,0-1 1,0 1-1,0-1 0,0 1 0,-3 2 0,-3 0-2,1 0 0,0 1 0,1 0 0,-1 0 0,1 1 0,-1 0 0,1 0 0,1 0 0,-1 1 0,1 0 0,-7 10 0,0 0 0,1 1 0,1 1 0,-12 24 0,6 14 0,15-55 0,1 1 0,-1-1 0,1 1 0,0-1 0,0 1 0,0-1 0,0 1 0,0 0 0,0-1 0,0 1 0,0-1 0,0 1 0,1 0 0,-1-1 0,1 1 0,-1-1 0,1 1 0,0-1 0,0 0 0,-1 1 0,1-1 0,0 0 0,0 1 0,0-1 0,0 0 0,1 0 0,-1 0 0,0 0 0,0 0 0,1 0 0,2 1 0,5 0 0,0 0 0,1-1 0,-1 0 0,1-1 0,-1 0 0,1 0 0,-1-1 0,0-1 0,1 1 0,-1-1 0,0-1 0,14-5 0,15-8 0,58-32 0,-36 16 0,-40 23 0,-6 1 0,0 2 0,0 0 0,18-5 0,-32 11 0,1 0 0,-1 0 0,1 0 0,-1 0 0,0 0 0,1 0 0,-1 0 0,0 0 0,1 0 0,-1 0 0,0 0 0,1 0 0,-1 0 0,1 0 0,-1 0 0,0 0 0,1 1 0,-1-1 0,0 0 0,1 0 0,-1 0 0,0 1 0,0-1 0,1 0 0,-1 0 0,0 1 0,0-1 0,1 0 0,-1 1 0,0-1 0,0 0 0,0 1 0,1-1 0,-1 0 0,0 1 0,2 19 0,-9 21 0,4-31 0,1-5 0,0 0 0,1 0 0,0 1 0,0-1 0,1 0 0,-1 1 0,1 6 0,0-12 0,1 1 0,-1 0 0,0 0 0,0-1 0,1 1 0,-1 0 0,0 0 0,1-1 0,-1 1 0,0 0 0,1-1 0,-1 1 0,1 0 0,0-1 0,-1 1 0,1-1 0,-1 1 0,1-1 0,0 1 0,-1-1 0,2 1 0,0-1 0,0 1 0,0-1 0,0 1 0,0-1 0,0 0 0,0 0 0,0 0 0,0 0 0,0 0 0,0 0 0,4-2 0,9-3 0,0 0 0,0-1 0,0-1 0,-1 0 0,26-19 0,-30 19 0,1 0 0,-1 0 0,1 1 0,0 0 0,1 1 0,0 0 0,-1 1 0,1 0 0,1 1 0,20-3 0,-32 6 0,0 1 0,-1-1 0,1 0 0,0 1 0,0-1 0,-1 1 0,1-1 0,-1 1 0,1-1 0,0 1 0,-1-1 0,1 1 0,-1 0 0,1-1 0,-1 1 0,0 0 0,1-1 0,-1 1 0,0 0 0,1 0 0,-1-1 0,0 1 0,0 0 0,0 0 0,1 0 0,-1-1 0,0 1 0,0 0 0,0 0 0,0 0 0,-1-1 0,1 1 0,0 0 0,0 0 0,0-1 0,-1 1 0,1 1 0,-10 34 0,-4-9-200,-29 44 0,40-83-14075,6-10 3486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17.436"/>
    </inkml:context>
    <inkml:brush xml:id="br0">
      <inkml:brushProperty name="width" value="0.025" units="cm"/>
      <inkml:brushProperty name="height" value="0.025" units="cm"/>
    </inkml:brush>
  </inkml:definitions>
  <inkml:trace contextRef="#ctx0" brushRef="#br0">111 1 22197,'0'0'7015,"0"51"-6086,-9-15 95,-3 6 98,2 2-642,-1-2-480,4 2 0,-1-5-512,0-4-1955,3-5-2690,-1-6-2562,2-6-7399</inkml:trace>
  <inkml:trace contextRef="#ctx0" brushRef="#br0" timeOffset="1">28 587 20083,'0'0'10634,"-26"49"-9833,25-45-449,2-21-10537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30.370"/>
    </inkml:context>
    <inkml:brush xml:id="br0">
      <inkml:brushProperty name="width" value="0.025" units="cm"/>
      <inkml:brushProperty name="height" value="0.025" units="cm"/>
    </inkml:brush>
  </inkml:definitions>
  <inkml:trace contextRef="#ctx0" brushRef="#br0">227 1 7111,'0'0'6342,"-57"76"-5349,21-17 576,2 11-63,3 14-225,2 7 32,8 2-416,8-3-481,7-11-288,6-9-64,3-15-64,15-13-32,8-16-32,8-12 0,5-10-1473,3-4-1314,2-13-2818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38.295"/>
    </inkml:context>
    <inkml:brush xml:id="br0">
      <inkml:brushProperty name="width" value="0.025" units="cm"/>
      <inkml:brushProperty name="height" value="0.025" units="cm"/>
    </inkml:brush>
  </inkml:definitions>
  <inkml:trace contextRef="#ctx0" brushRef="#br0">56 115 13549,'3'-11'2498,"2"-7"-1497,-1 1 937,2-1 1,-1 1 0,10-17-1,-14 94 0,-8 14-1512,-32 138 0,24-147-175,2 0 1,-6 125 0,19-189-236,0 0-1,-1-1 1,1 1 0,0-1 0,0 1 0,0 0-1,0-1 1,0 1 0,0-1 0,0 1 0,0 0-1,0-1 1,0 1 0,0 0 0,0-1 0,0 1 0,0-1-1,1 1 1,-1-1 0,0 1 0,0 0 0,1-1-1,-1 1 1,0-1 0,1 1 0,-1-1 0,1 1-1,-1-1 1,1 0 0,-1 1 0,0-1 0,1 1-1,0-1 1,-1 0 0,1 0 0,-1 1 0,1-1-1,-1 0 1,1 0 0,0 0 0,-1 1 0,1-1-1,-1 0 1,1 0 0,0 0 0,-1 0 0,1 0 0,-1 0-1,1 0 1,0 0 0,-1-1 0,1 1 0,-1 0-1,1 0 1,0 0 0,-1-1 0,1 1 0,0-1-1,3-1 142,-1 0-1,1-1 0,-1 0 1,1 1-1,-1-1 1,0 0-1,3-5 0,32-48 74,-2-2-1,-3-2 1,-3-1-1,42-120 1,-68 172-972,5-20-794,-7 9-6617,-13 19-7264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38.637"/>
    </inkml:context>
    <inkml:brush xml:id="br0">
      <inkml:brushProperty name="width" value="0.025" units="cm"/>
      <inkml:brushProperty name="height" value="0.025" units="cm"/>
    </inkml:brush>
  </inkml:definitions>
  <inkml:trace contextRef="#ctx0" brushRef="#br0">9 1 13325,'0'0'5701,"-9"49"-3042,9-32-289,0 5-480,0 4-193,2 0-1056,5 3-513,5 0-64,2-2-96,1-3-1089,4-7-1217,1-11-1506,0-6-1761,-2-8-4709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38.994"/>
    </inkml:context>
    <inkml:brush xml:id="br0">
      <inkml:brushProperty name="width" value="0.025" units="cm"/>
      <inkml:brushProperty name="height" value="0.025" units="cm"/>
    </inkml:brush>
  </inkml:definitions>
  <inkml:trace contextRef="#ctx0" brushRef="#br0">80 1 12908,'0'0'10084,"0"12"-8439,-1 48-192,-3 0-1,-2-1 1,-23 93 0,-10 81-1189,39-229-196,0 36-460,0-40 353,0 1 1,0-1 0,0 1-1,0-1 1,0 1-1,0 0 1,1-1-1,-1 1 1,0-1 0,0 1-1,1-1 1,-1 1-1,0-1 1,1 1-1,-1-1 1,1 1 0,-1-1-1,1 0 1,-1 1-1,0-1 1,1 0-1,-1 1 1,1-1 0,-1 0-1,1 0 1,0 1-1,-1-1 1,1 0-1,-1 0 1,1 0 0,-1 0-1,1 0 1,0 0-1,-1 0 1,1 0-1,-1 0 1,1 0 0,0 0-1,-1 0 1,1 0-1,-1 0 1,1 0-1,-1-1 1,1 1 0,-1 0-1,1 0 1,-1-1-1,1 1 1,-1 0-1,1-1 1,-1 1 0,1 0-1,-1-1 1,0 1-1,1-1 1,0 0-1,2-3-712,1 1 0,-1-1 1,0 1-1,0-1 0,0 0 0,-1 0 0,1 0 0,-1-1 0,0 1 0,2-7 0,-2 6-358,8-20-5612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39.507"/>
    </inkml:context>
    <inkml:brush xml:id="br0">
      <inkml:brushProperty name="width" value="0.025" units="cm"/>
      <inkml:brushProperty name="height" value="0.025" units="cm"/>
    </inkml:brush>
  </inkml:definitions>
  <inkml:trace contextRef="#ctx0" brushRef="#br0">32 1 18385,'0'0'8702,"-1"11"-8163,-11 82 629,-6 99-238,17-191-926,1 0 0,0-1 0,0 1 0,0 0 0,0-1 0,0 1-1,0-1 1,1 1 0,-1 0 0,0-1 0,0 1 0,0-1 0,1 1 0,-1 0 0,0-1 0,0 1-1,1-1 1,-1 1 0,0-1 0,1 1 0,-1-1 0,1 1 0,-1-1 0,1 1 0,-1-1 0,1 0-1,-1 1 1,1-1 0,-1 0 0,1 0 0,0 1 0,-1-1 0,1 0 0,-1 0 0,1 0 0,0 1-1,-1-1 1,1 0 0,-1 0 0,1 0 0,0 0 0,-1 0 0,1 0 0,0-1 0,-1 1 0,1 0-1,-1 0 1,1 0 0,0-1 0,-1 1 0,1 0 0,-1 0 0,1-1 0,-1 1 0,1 0 0,-1-1-1,1 1 1,0-1 0,33-24 412,53-77-145,2-2-521,-88 102 236,1 1 0,-1-1 0,1 0 0,0 1 0,0 0 0,-1-1 0,1 1 0,0 0 0,0 0-1,0 0 1,1 0 0,1 0 0,-4 1 6,1 0 1,-1 0-1,1 0 1,-1 0-1,1 0 0,-1 0 1,1 0-1,-1 0 1,1 0-1,-1 1 0,1-1 1,-1 0-1,1 0 0,-1 1 1,1-1-1,-1 0 1,0 0-1,1 1 0,-1-1 1,0 1-1,1-1 1,-1 0-1,0 1 0,1-1 1,-1 1-1,0-1 0,0 1 1,1-1-1,-1 0 1,0 1-1,0 0 0,1 7-14,0-1-1,0 1 1,-1-1-1,0 1 1,-1 10-1,0-6 137,-4 64 238,5-76-339,1 0 0,-1 1 0,1-1-1,-1 0 1,1 0 0,-1 1 0,1-1-1,-1 0 1,1 0 0,-1 0-1,1 0 1,-1 1 0,1-1 0,-1 0-1,1 0 1,-1 0 0,1 0 0,-1 0-1,1-1 1,0 1 0,-1 0 0,1 0-1,-1 0 1,1 0 0,-1 0 0,1-1-1,-1 1 1,0 0 0,1 0 0,-1-1-1,1 1 1,-1 0 0,1-1 0,18-9 226,30-28 92,-38 28-332,0 0-1,1 1 0,1 1 1,-1 0-1,1 1 1,19-8-1,-32 14-3,1 1-1,0 0 1,0 0 0,1 0-1,-1-1 1,0 1-1,0 0 1,0 0 0,0 0-1,0 0 1,0 1-1,0-1 1,0 0 0,0 0-1,0 1 1,0-1-1,0 0 1,0 1-1,-1-1 1,1 1 0,0 0-1,0-1 1,0 1-1,0-1 1,-1 1 0,1 0-1,0 0 1,-1-1-1,1 1 1,0 0 0,-1 0-1,1 0 1,-1 0-1,0 0 1,1 0 0,-1 0-1,0 0 1,1 0-1,-1 0 1,0 0-1,0 0 1,0 0 0,0 0-1,0 2 1,0 60 509,-1-44-407,2-18-77,0-1-1,1 0 1,-1 0-1,0-1 1,0 1-1,1 0 1,-1 0 0,0-1-1,1 1 1,-1 0-1,0-1 1,0 0-1,0 1 1,0-1 0,1 0-1,-1 1 1,1-2-1,52-43 300,23-15-383,-72 57-42,1-1 0,-1 1 0,1 0-1,0 1 1,1-1 0,-1 1 0,0 0 0,0 1-1,1 0 1,-1 0 0,12-1 0,-17 3 97,1 0 1,-1 0 0,0 0 0,0 0-1,0 0 1,0 0 0,0 0 0,0 0-1,0 0 1,0 1 0,-1-1-1,1 0 1,0 0 0,-1 1 0,1-1-1,-1 1 1,1-1 0,-1 0 0,0 1-1,1-1 1,-1 1 0,0-1 0,0 1-1,0-1 1,0 1 0,-1-1-1,1 1 1,0 1 0,-5 45 499,4-39-443,-2-1 0,1 1 0,-1 0 0,-6 11 0,7-58-10047,2 7 2685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39.864"/>
    </inkml:context>
    <inkml:brush xml:id="br0">
      <inkml:brushProperty name="width" value="0.025" units="cm"/>
      <inkml:brushProperty name="height" value="0.025" units="cm"/>
    </inkml:brush>
  </inkml:definitions>
  <inkml:trace contextRef="#ctx0" brushRef="#br0">0 0 15791,'0'0'2819,"17"61"-5798,-3-48-2178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8.213"/>
    </inkml:context>
    <inkml:brush xml:id="br0">
      <inkml:brushProperty name="width" value="0.025" units="cm"/>
      <inkml:brushProperty name="height" value="0.025" units="cm"/>
    </inkml:brush>
  </inkml:definitions>
  <inkml:trace contextRef="#ctx0" brushRef="#br0">148 1 4805,'0'0'17750,"-9"0"-15188,-3 0-2125,0-1 51,0 1 0,0 1-1,0 0 1,-18 4 0,28-5-468,-1 0-1,1 1 1,-1 0 0,1 0-1,0-1 1,0 1 0,-1 1-1,1-1 1,0 0 0,0 0-1,0 1 1,0-1 0,1 1-1,-1 0 1,0 0 0,1-1 0,-1 1-1,1 0 1,-1 0 0,1 1-1,0-1 1,0 0 0,0 0-1,0 0 1,0 1 0,1-1-1,-1 0 1,1 1 0,-1-1-1,1 5 1,0-6-80,0 1-1,1-1 1,-1 0-1,1 0 1,0 0-1,-1 1 1,1-1-1,0 0 1,-1 0 0,1 0-1,0 0 1,0 0-1,0 0 1,0 0-1,0-1 1,0 1-1,0 0 1,0 0-1,1-1 1,-1 1 0,0-1-1,0 1 1,1-1-1,-1 1 1,0-1-1,0 0 1,1 0-1,-1 1 1,3-1 0,51 4-1686,-35-3 1483,-18-1 298,0 0 0,0 0 1,0 0-1,0 0 0,0 1 0,-1-1 1,1 1-1,0-1 0,0 1 1,0 0-1,-1 0 0,1-1 0,0 1 1,-1 0-1,1 0 0,-1 1 1,1-1-1,-1 0 0,0 0 0,1 1 1,-1-1-1,0 1 0,0-1 1,0 1-1,0 0 0,0-1 0,-1 1 1,1 0-1,0 0 0,-1-1 0,1 1 1,-1 0-1,1 0 0,-1 0 1,0 0-1,0 2 0,-1-1 182,1 1 0,-1-1 0,0 0 0,0 0-1,0 0 1,-1 0 0,1 0 0,-1 0 0,1 0 0,-1 0 0,0-1 0,0 1-1,-1 0 1,1-1 0,0 0 0,-1 0 0,1 1 0,-1-1 0,-5 2-1,3-1-68,-1 0-1,0 0 0,0-1 0,0 0 0,0 0 0,0-1 0,-1 0 0,-10 1 0,17-2-467,-1-1-1,0 0 1,1 0-1,-1 1 1,0-1-1,1 0 1,-1 0-1,1 0 1,0 0 0,-1 0-1,1 0 1,0 0-1,-1 0 1,1 0-1,0 0 1,0 0-1,0 0 1,0 0-1,0 0 1,0 0-1,0 0 1,0 0-1,0 0 1,1 0-1,-1 0 1,0 0-1,1 0 1,0-1-1,7-15-6757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40.207"/>
    </inkml:context>
    <inkml:brush xml:id="br0">
      <inkml:brushProperty name="width" value="0.025" units="cm"/>
      <inkml:brushProperty name="height" value="0.025" units="cm"/>
    </inkml:brush>
  </inkml:definitions>
  <inkml:trace contextRef="#ctx0" brushRef="#br0">112 1 16720,'-8'9'2594,"8"-9"-2589,-19 20 2622,-28 41 0,42-54-2239,1 0 0,0 0-1,0 1 1,0 0-1,1-1 1,0 1-1,0 0 1,1 1 0,0-1-1,1 0 1,0 1-1,-1 8 1,3-16-382,-1 0 0,0 1 0,0-1 0,1 0 0,-1 0 0,1 0 1,-1 1-1,1-1 0,-1 0 0,1 0 0,0 0 0,0 0 0,0 0 0,-1 0 0,1 0 0,0 0 0,0 0 0,0-1 0,0 1 1,0 0-1,1 0 0,-1-1 0,0 1 0,0-1 0,0 1 0,1-1 0,-1 0 0,0 1 0,0-1 0,1 0 0,-1 0 1,0 0-1,1 0 0,-1 0 0,0 0 0,0 0 0,1 0 0,-1-1 0,0 1 0,2-1 0,3 0 26,-1 0-1,0 0 1,1-1 0,-1 0-1,0 0 1,0 0 0,0-1-1,6-3 1,-1-1-8,-1-1 1,-1 0 0,1-1-1,-1 0 1,-1 0 0,0 0-1,0-1 1,-1 0-1,0-1 1,0 1 0,-1-1-1,-1 0 1,0 0-1,0-1 1,-2 1 0,1-1-1,1-14 1,-5 26-20,1 0 1,-1 0-1,0 0 1,1 0-1,-1 0 1,1 0-1,-1 0 0,1 1 1,-1-1-1,1 0 1,-1 0-1,1 1 1,0-1-1,-1 0 0,1 1 1,-1-1-1,1 0 1,-1 1-1,1-1 1,0 1-1,-1-1 0,1 1 1,0-1-1,0 0 1,-1 1-1,1-1 1,0 1-1,0-1 0,0 1 1,0 0-1,-1-1 1,1 1-1,-15 23-72,12-16 81,-1 0 0,2-1 0,-1 1 0,1 0 0,0 0 0,0 0 0,1 1 0,0-1 0,1 0 0,0 0 0,0 1 0,2 10 0,-1-16-79,0 0 0,0 0 0,0 0 0,0 0 0,1 0 0,-1 0 0,1 0 0,0-1 0,0 1 0,0-1 0,0 1 0,0-1 0,5 4 0,-3-3-285,0-1-1,0 1 1,1-1 0,-1 0-1,0-1 1,1 1-1,0-1 1,-1 0 0,1 0-1,0 0 1,7 0-1,19-1-6295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40.705"/>
    </inkml:context>
    <inkml:brush xml:id="br0">
      <inkml:brushProperty name="width" value="0.025" units="cm"/>
      <inkml:brushProperty name="height" value="0.025" units="cm"/>
    </inkml:brush>
  </inkml:definitions>
  <inkml:trace contextRef="#ctx0" brushRef="#br0">167 55 14926,'0'0'6043,"6"-10"-3053,20-28-284,-25 32-1000,-11 11 308,-11 11 368,-29 33-2382,-60 76 0,109-124-6,0 0 1,0-1-1,1 1 0,-1-1 0,1 1 1,-1 0-1,1 0 0,-1-1 0,1 1 1,-1 0-1,1 0 0,0-1 0,-1 1 1,1 0-1,0 0 0,0 0 0,0 0 1,-1 0-1,1-1 0,0 1 0,0 0 1,0 0-1,1 0 0,-1 0 0,0 0 1,0 0-1,0-1 0,1 1 0,-1 0 1,1 1-1,0-1-21,0 0 0,1-1 0,-1 1 0,0 0 0,1-1 0,-1 1 0,1-1 0,-1 1 0,1-1 0,0 1 0,-1-1 0,1 0 0,-1 0 0,1 0 0,1 0 0,66-10-984,-65 10 940,13-4-298,1-1-190,0 1 1,0 1 0,1 1 0,-1 1 0,1 0 0,33 3 0,-51-2 548,1 1 1,-1-1 0,1 1 0,-1-1-1,1 1 1,-1-1 0,1 1-1,-1 0 1,1-1 0,-1 1 0,0 0-1,1 0 1,-1 0 0,0 0-1,0 0 1,0 1 0,0-1 0,0 0-1,0 0 1,0 1 0,0-1-1,-1 1 1,1-1 0,0 0 0,-1 1-1,1-1 1,-1 1 0,0 0-1,1-1 1,-1 1 0,0-1 0,0 1-1,0-1 1,0 1 0,0 0-1,-1-1 1,1 1 0,0-1 0,-1 1-1,0 2 1,-1 1 284,0 1-1,0 0 1,0-1-1,-1 1 1,0-1-1,0 0 1,0 0-1,-1 0 1,-5 6 0,-10 7 254,0 0 1,-2-2-1,-25 16 1,38-26-407,-1-1 1,0 0 0,0-1 0,0 0 0,-1 0-1,1-1 1,-1-1 0,0 1 0,1-1-1,-1-1 1,-13 1 0,22-3-177,1 1 0,-1 0 0,1 0 0,-1 0 1,1-1-1,-1 1 0,1 0 0,-1-1 0,1 1 0,-1-1 0,1 1 0,-1 0 1,1-1-1,-1 1 0,1-1 0,0 1 0,-1-1 0,1 1 0,0-1 0,0 0 0,-1 1 1,1-1-1,0 1 0,0-1 0,0 1 0,0-1 0,0 0 0,0 1 0,0-1 1,0 0-1,0 1 0,0-1 0,0 1 0,0-1 0,0 0 0,0 1 0,0-1 0,1 1 1,-1-1-1,0 1 0,0-1 0,1 1 0,-1-1 0,0 1 0,1-1 0,-1 1 0,1-1 1,17-28-4232,36-14-4210,-20 21 2254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41.233"/>
    </inkml:context>
    <inkml:brush xml:id="br0">
      <inkml:brushProperty name="width" value="0.025" units="cm"/>
      <inkml:brushProperty name="height" value="0.025" units="cm"/>
    </inkml:brush>
  </inkml:definitions>
  <inkml:trace contextRef="#ctx0" brushRef="#br0">108 389 17969,'0'0'7105,"-11"1"-6165,8-1-886,-1 1 1,0-1-1,0 1 0,1-1 0,-1 1 1,0 0-1,1 1 0,-1-1 1,1 1-1,0-1 0,-1 1 1,1 0-1,0 0 0,0 0 1,0 1-1,0-1 0,0 1 0,1-1 1,-1 1-1,1 0 0,0 0 1,0 0-1,0 1 0,0-1 1,0 0-1,1 1 0,-1-1 0,0 5 1,-1-1 93,1 0 0,0 1 0,0-1 0,0 1 1,1-1-1,0 1 0,1 0 0,-1-1 0,2 9 0,0-14-128,-1 0-1,0 0 0,1 0 0,0 0 0,0 0 0,-1-1 0,1 1 0,0 0 0,0 0 0,1-1 0,-1 1 1,0-1-1,0 1 0,1-1 0,-1 1 0,1-1 0,0 0 0,-1 0 0,1 0 0,0 0 0,-1 0 0,1 0 1,0 0-1,0 0 0,0-1 0,0 1 0,0-1 0,0 0 0,0 1 0,0-1 0,0 0 0,0 0 0,0 0 0,0 0 1,0-1-1,0 1 0,0 0 0,2-2 0,4 0 44,1 0 0,0 0 1,-1-1-1,0-1 0,0 1 1,0-1-1,0-1 0,0 0 0,-1 0 1,0 0-1,0-1 0,9-9 1,-1-1-13,-1 0 0,0-1 0,-1 0 0,11-21 0,-10 11-17,-1 0-1,-1-2 1,-1 1-1,-2-1 1,-1-1-1,-1 0 1,-1 0-1,-2 0 1,-1 0-1,-2-41 1,0 68-30,-1 1 1,0 0 0,0-1 0,-1 1 0,1 0 0,0-1-1,-1 1 1,1 0 0,-1 0 0,0-1 0,0 1 0,1 0-1,-2 0 1,1 0 0,0 0 0,0 0 0,-1 0 0,-2-2-1,3 3-2,-1 0 0,1 1 0,-1 0 0,1-1 0,-1 1 0,1 0 0,-1 0 0,1 0 0,-1 0 0,1 0 0,-1 0-1,0 0 1,1 1 0,-1-1 0,1 0 0,-1 1 0,1 0 0,0-1 0,-1 1 0,1 0 0,0-1 0,-1 1 0,1 0 0,0 0-1,0 0 1,0 0 0,-1 0 0,1 0 0,-1 3 0,-19 19 132,1 1-1,2 1 0,0 0 1,2 1-1,0 1 1,2 1-1,-14 37 1,9-1 114,19-63-247,-1 1 0,1-1 0,-1 1 0,1-1 1,0 1-1,0 0 0,-1-1 0,1 1 0,0-1 0,0 1 0,1 0 0,-1-1 0,0 1 1,0-1-1,1 1 0,-1-1 0,1 1 0,-1-1 0,1 1 0,0-1 0,0 0 0,-1 1 1,1-1-1,0 0 0,0 1 0,0-1 0,0 0 0,1 0 0,-1 0 0,0 0 0,0 0 1,1 0-1,-1 0 0,1-1 0,1 2 0,10-1-242,1-1 0,-1 0 0,0-1 0,0 0-1,0-1 1,0 0 0,0-1 0,-1-1 0,1 0 0,-1-1 0,14-7 0,-8 5-167,-1 0 0,1 1 0,0 1 0,31-5 0,-47 10 376,-1 0 0,1-1 0,0 1 0,0 0 1,0 0-1,0 0 0,0 1 0,0-1 0,0 0 0,0 1 0,0 0 0,0-1 0,0 1 0,0 0 0,-1 0 0,1 0 0,0 0 0,-1 0 0,1 0 0,-1 0 0,1 1 0,-1-1 0,3 3 0,-3-1 47,1 0 0,-1 0 0,0 0 0,1 0 0,-2 1-1,1-1 1,0 0 0,0 1 0,-1-1 0,0 1 0,0-1 0,0 6-1,-2 10 327,-2 1 0,0-1-1,-11 33 1,12-43-233,-2 6-31,2-7 37,0-1 0,1 1 0,0-1 0,0 1 0,1 0 0,0 0 0,0 0 0,0 0 0,2 10 0,-1-18-124,1 1 0,-1-1 0,1 1-1,-1-1 1,0 1 0,1-1 0,0 1 0,-1-1-1,1 1 1,-1-1 0,1 0 0,0 1 0,-1-1-1,1 0 1,-1 0 0,1 0 0,0 1-1,-1-1 1,1 0 0,0 0 0,0 0 0,-1 0-1,1 0 1,0 0 0,-1 0 0,1 0 0,0-1-1,-1 1 1,1 0 0,0 0 0,-1 0-1,1-1 1,1 0 0,21-9-988,-11 1-1079,-1 0-1,-1-1 0,0 0 1,0 0-1,15-24 1,0-3-6406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41.576"/>
    </inkml:context>
    <inkml:brush xml:id="br0">
      <inkml:brushProperty name="width" value="0.025" units="cm"/>
      <inkml:brushProperty name="height" value="0.025" units="cm"/>
    </inkml:brush>
  </inkml:definitions>
  <inkml:trace contextRef="#ctx0" brushRef="#br0">96 0 11339,'0'0'11637,"-7"13"-9635,-1 1-1807,-5 6 697,1 1 0,1 1 0,1 0 0,0 1 0,2 0-1,-7 32 1,15-54-884,-1 0-1,1 0 0,0 0 0,0 0 1,0 1-1,0-1 0,0 0 0,0 0 0,0 0 1,0 0-1,1 0 0,-1 0 0,0 0 1,1 0-1,-1 0 0,1 0 0,-1 0 1,1 0-1,-1 0 0,1 0 0,-1 0 0,1 0 1,0 0-1,0-1 0,0 1 0,-1 0 1,1-1-1,0 1 0,0 0 0,0-1 0,0 1 1,0-1-1,0 1 0,0-1 0,0 0 1,0 1-1,0-1 0,0 0 0,0 0 1,1 0-1,-1 0 0,0 0 0,0 0 0,0 0 1,0 0-1,0 0 0,1-1 0,4 0 31,-1 0 0,0 0 0,0-1 0,0 1 0,0-1 0,0-1 0,0 1 0,7-6 0,3-3-76,-1-1 0,-1-1-1,0-1 1,0 0 0,-2 0 0,1-1 0,-2-1 0,0 0-1,-1 0 1,-1-1 0,0 0 0,5-21 0,-21 102-203,-2-32 396,4-19-30,2 0-1,0 0 0,0 1 1,1-1-1,1 1 1,1 0-1,0-1 0,0 1 1,2 19-1,0-32-121,0 0-1,0 0 1,-1 0-1,1 0 1,0 0-1,0-1 1,0 1-1,0 0 1,0-1-1,0 1 1,0 0-1,0-1 1,0 0-1,0 1 1,0-1-1,0 1 1,0-1-1,1 0 1,-1 0 0,0 0-1,0 0 1,0 0-1,0 0 1,1 0-1,-1 0 1,0 0-1,2-1 1,34-6-357,-31 4-375,-1 0 0,0 0 0,0 0 0,0 0 0,0-1 0,0 0 0,-1 0 0,5-5 0,12-17-6168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42.059"/>
    </inkml:context>
    <inkml:brush xml:id="br0">
      <inkml:brushProperty name="width" value="0.025" units="cm"/>
      <inkml:brushProperty name="height" value="0.025" units="cm"/>
    </inkml:brush>
  </inkml:definitions>
  <inkml:trace contextRef="#ctx0" brushRef="#br0">74 4 17489,'0'0'9892,"9"-1"-8771,-9 1-1116,2-1 34,0 1 1,-1-1 0,1 1-1,0 0 1,0-1 0,0 1-1,0 0 1,-1 0 0,1 0 0,0 1-1,0-1 1,0 0 0,-1 1-1,1-1 1,0 1 0,0 0-1,-1-1 1,1 1 0,0 0-1,-1 0 1,1 0 0,-1 0-1,1 0 1,-1 1 0,0-1-1,1 0 1,-1 1 0,0-1-1,0 1 1,0-1 0,0 1-1,0-1 1,0 1 0,-1 0-1,1-1 1,0 1 0,-1 0 0,1 0-1,-1-1 1,0 1 0,0 0-1,1 0 1,-1 2 0,1 11 47,-1-1 0,0 1 0,-1-1 0,0 1 0,-1-1 0,-1 1 0,0-1 0,-7 19 0,-6 6 532,-31 56 0,-7 17-126,54-112-493,-1 1 0,1-1 0,0 1 0,-1 0 0,1-1 0,0 1 0,0-1 0,-1 1 0,1 0 0,0-1 0,0 1 0,0 0 0,0-1 0,0 1 0,0 0 0,0 0 0,0-1 0,0 1 0,0 0 0,1-1 0,-1 1 0,0-1 0,0 1 0,1 0 0,-1-1 0,0 1 0,1-1 0,-1 1 0,0 0 0,1-1 0,0 1 0,23 1 0,41-22 0,-49 15 0,-3 0-27,2 1-1,-1 1 1,0 1-1,1-1 1,-1 2-1,17 0 1,-28 1 19,0 0 1,0 0-1,0 1 1,0-1-1,1 1 1,-1 0-1,0-1 1,0 1-1,0 1 0,-1-1 1,1 0-1,0 1 1,0-1-1,-1 1 1,1 0-1,-1 0 1,1 0-1,-1 0 1,0 0-1,0 1 1,0-1-1,0 1 0,0-1 1,-1 1-1,1 0 1,-1 0-1,1 0 1,-1 0-1,0 0 1,0 0-1,-1 0 1,1 0-1,0 5 1,0 12-83,-1-14-112,0 0 0,1 0 0,-1 0 0,1 0 1,0 0-1,3 8 0,-3-13 135,0 0 0,-1 0 0,1 0 0,-1 0 0,1 0 0,0 0 1,0-1-1,0 1 0,-1 0 0,1 0 0,0-1 0,0 1 0,0-1 0,0 1 0,0-1 0,0 1 0,0-1 0,0 1 0,0-1 1,0 0-1,1 0 0,-1 0 0,0 1 0,0-1 0,0 0 0,0 0 0,0-1 0,0 1 0,1 0 0,-1 0 0,0 0 0,0-1 0,0 1 1,0-1-1,0 1 0,0-1 0,0 1 0,0-1 0,0 1 0,0-1 0,1-1 0,1 0-339,-1 1-1,1-1 1,0-1-1,0 1 1,-1 0-1,1-1 1,-1 1 0,0-1-1,0 0 1,3-4-1,7-20-5649,-4-2-3895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42.401"/>
    </inkml:context>
    <inkml:brush xml:id="br0">
      <inkml:brushProperty name="width" value="0.025" units="cm"/>
      <inkml:brushProperty name="height" value="0.025" units="cm"/>
    </inkml:brush>
  </inkml:definitions>
  <inkml:trace contextRef="#ctx0" brushRef="#br0">0 93 18257,'0'0'8168,"72"-15"-6246,-26 4-673,9 1-737,2-3-383,2 4-97,-5 3-545,-8-1-2946,-6-3-3556,-10-1-8423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42.747"/>
    </inkml:context>
    <inkml:brush xml:id="br0">
      <inkml:brushProperty name="width" value="0.025" units="cm"/>
      <inkml:brushProperty name="height" value="0.025" units="cm"/>
    </inkml:brush>
  </inkml:definitions>
  <inkml:trace contextRef="#ctx0" brushRef="#br0">52 0 17424,'0'0'6524,"8"1"-4794,2 2-1468,0 1 0,0 0-1,0 0 1,0 1 0,-1 1 0,1-1 0,-1 1 0,-1 1 0,1 0 0,-1 0 0,-1 1 0,1-1 0,-1 2 0,7 10 0,-1-2 189,-1 1 1,0 0-1,-2 0 1,0 1-1,-1 0 1,12 40-1,-17-36-456,-1-1 1,-1 1-1,0-1 1,-2 1-1,-1 0 0,0-1 1,-2 1-1,-1-1 0,0 0 1,-2 0-1,0 0 1,-13 28-1,-2-5-230,-1 0 1,-2-2-1,-1-1 0,-51 63 1,33-57-3722,2-15-3443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18.477"/>
    </inkml:context>
    <inkml:brush xml:id="br0">
      <inkml:brushProperty name="width" value="0.025" units="cm"/>
      <inkml:brushProperty name="height" value="0.025" units="cm"/>
    </inkml:brush>
  </inkml:definitions>
  <inkml:trace contextRef="#ctx0" brushRef="#br0">228 1 2723,'0'0'-187,"-10"10"-166,-102 122 909,94-112 377,0-2 1,-32 26 0,30-30 5222,51-13-5343,44 8-1,-44-4-602,47 1 0,51-12 259,181-32 0,-183 19-207,185-6 1,-103 31-262,-94 0 591,140-13 0,-192 3-402,0 2 1,1 2 0,-1 4-1,-1 2 1,1 3 0,108 30-1,-73-12-3,103 14 1,-153-35-79,1-1 1,0-3 0,0-2 0,60-7 0,-58-3-895,-8-3-2279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0:03.887"/>
    </inkml:context>
    <inkml:brush xml:id="br0">
      <inkml:brushProperty name="width" value="0.025" units="cm"/>
      <inkml:brushProperty name="height" value="0.025" units="cm"/>
    </inkml:brush>
  </inkml:definitions>
  <inkml:trace contextRef="#ctx0" brushRef="#br0">204 508 10378,'-12'3'1398,"4"-1"-1207,-9 3 270,-1 0 1,1-2 0,-1 0-1,0-1 1,1-1 0,-34-2-1,50 1-348,0-1-1,-1 1 1,1-1-1,0 1 1,-1-1 0,1 0-1,0 0 1,0 1-1,-1-1 1,1 0-1,0 0 1,0 0-1,0 0 1,0 0-1,-1-3 1,-6-11 5149,18 26-4942,-5-7-241,1-1-1,1 1 1,-1-1-1,0-1 0,1 1 1,-1-1-1,1 0 0,-1-1 1,1 1-1,0-1 1,0-1-1,0 1 0,7-2 1,9 1 21,0-2 1,38-6-1,7-11-26,-1-2 0,0-4 1,81-42-1,-20 10-35,-4 8 404,2 6 1,3 5-1,185-29 0,310-71-283,-591 133-1352,-12 5-4684,-18 0 4360,6 0-4874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1:37.287"/>
    </inkml:context>
    <inkml:brush xml:id="br0">
      <inkml:brushProperty name="width" value="0.025" units="cm"/>
      <inkml:brushProperty name="height" value="0.025" units="cm"/>
    </inkml:brush>
  </inkml:definitions>
  <inkml:trace contextRef="#ctx0" brushRef="#br0">0 1008 5605,'0'0'13095,"9"-7"-12128,141-110 792,173-124 619,-166 135-2104,212-128-164,-303 200-69,-2-3 0,99-75 0,-161 110-40,30-25 192,2 1 1,48-27 0,-76 48-175,-9 3-1096,-15 1-2755,12 1 1873,-11-3-5291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8.555"/>
    </inkml:context>
    <inkml:brush xml:id="br0">
      <inkml:brushProperty name="width" value="0.025" units="cm"/>
      <inkml:brushProperty name="height" value="0.025" units="cm"/>
    </inkml:brush>
  </inkml:definitions>
  <inkml:trace contextRef="#ctx0" brushRef="#br0">100 352 12588,'0'0'9721,"-10"4"-7842,5-2-1877,-48 26 2006,50-26-1855,1-1-1,0 1 1,0 0-1,-1 0 1,1 0 0,1 0-1,-1 0 1,0 0 0,0 0-1,1 1 1,0-1-1,-1 1 1,1-1 0,0 1-1,0 0 1,0-1-1,1 1 1,-1 0 0,0-1-1,1 1 1,0 0-1,0 3 1,0-5-120,1 0-1,0 0 1,-1 0-1,1 0 1,0 0 0,0-1-1,0 1 1,0 0-1,-1 0 1,1-1-1,0 1 1,0-1 0,0 1-1,0-1 1,1 1-1,-1-1 1,0 0-1,0 1 1,0-1 0,0 0-1,0 0 1,0 0-1,0 0 1,1 0-1,-1 0 1,0 0 0,1-1-1,35-2 663,-26 0-662,0-1 1,-1 0-1,1-1 0,-1 0 1,0-1-1,-1 0 0,0-1 1,1 0-1,-2 0 0,1-1 1,10-12-1,-4 2-114,-1 0 0,0 0 0,-2-2 0,18-34 0,-23 40 61,-2 0 0,1 0 1,-2-1-1,0 1 1,-1-1-1,0 0 1,-1 0-1,-1 0 0,0 0 1,-1-1-1,-4-26 1,4 40 15,0 0-1,-1 0 1,0 0 0,1 1 0,-1-1 0,0 0-1,0 0 1,0 1 0,0-1 0,0 1 0,0-1 0,0 1-1,0-1 1,-1 1 0,1 0 0,-1-1 0,1 1-1,-1 0 1,1 0 0,-1 0 0,0 0 0,1 1 0,-1-1-1,0 0 1,0 1 0,1-1 0,-1 1 0,0-1-1,0 1 1,0 0 0,0 0 0,0 0 0,0 0 0,0 0-1,1 0 1,-1 1 0,0-1 0,0 1 0,0-1-1,-2 2 1,-3 0-22,0 1-1,0 0 0,0 0 1,0 1-1,1 0 1,-1 0-1,1 0 0,-10 10 1,8-6 33,0 2 1,1-1 0,-1 1-1,2 0 1,0 0-1,0 1 1,0-1 0,2 1-1,-5 15 1,7-22-23,1 0 0,0-1 1,0 1-1,1 0 0,-1 0 1,1 0-1,0 1 0,0-1 1,0 0-1,1 0 0,-1 0 1,1 0-1,0 0 0,0-1 1,0 1-1,1 0 0,-1 0 1,1-1-1,0 1 0,0-1 0,0 1 1,1-1-1,-1 0 0,1 0 1,0 0-1,0 0 0,0 0 1,0-1-1,0 1 0,5 2 1,45 19-2127,-40-19 1459,0 0 0,0 1 0,0 1 0,12 8 0,-22-13 646,0 1 1,-1-1-1,1 1 0,0-1 1,-1 1-1,0 0 0,1 0 1,-1 0-1,0 0 1,-1 0-1,1 0 0,-1 1 1,1-1-1,-1 1 0,0-1 1,0 1-1,0-1 0,-1 1 1,1-1-1,-1 6 0,-2 16 314,1 16-2499,4-40-3208,10-1-3945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8.783"/>
    </inkml:context>
    <inkml:brush xml:id="br0">
      <inkml:brushProperty name="width" value="0.025" units="cm"/>
      <inkml:brushProperty name="height" value="0.025" units="cm"/>
    </inkml:brush>
  </inkml:definitions>
  <inkml:trace contextRef="#ctx0" brushRef="#br0">1 1 15471,'0'0'8904,"6"75"-8295,-6-32-385,0 4-64,0-1-160,2-4 32,6-4-64,2-9-224,-2-5-97,0-10-383,-3-8-802,-3-6-352,-2-7-31,0-18-2115,-12-11-3587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9.125"/>
    </inkml:context>
    <inkml:brush xml:id="br0">
      <inkml:brushProperty name="width" value="0.025" units="cm"/>
      <inkml:brushProperty name="height" value="0.025" units="cm"/>
    </inkml:brush>
  </inkml:definitions>
  <inkml:trace contextRef="#ctx0" brushRef="#br0">1 95 14061,'0'0'8264,"48"-34"-7143,-25 31-160,5-2-384,3-3-417,2-1-64,-2-1-352,0 1-1282,-11-1-896,-6 3-609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9.467"/>
    </inkml:context>
    <inkml:brush xml:id="br0">
      <inkml:brushProperty name="width" value="0.025" units="cm"/>
      <inkml:brushProperty name="height" value="0.025" units="cm"/>
    </inkml:brush>
  </inkml:definitions>
  <inkml:trace contextRef="#ctx0" brushRef="#br0">0 51 11435,'0'0'7399,"7"49"-5477,15-49-129,7 0 97,11-12-705,4-7-736,0-2-321,-4 2-288,-9 5-1442,-13 4-1665,-13 5-1922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9.827"/>
    </inkml:context>
    <inkml:brush xml:id="br0">
      <inkml:brushProperty name="width" value="0.025" units="cm"/>
      <inkml:brushProperty name="height" value="0.025" units="cm"/>
    </inkml:brush>
  </inkml:definitions>
  <inkml:trace contextRef="#ctx0" brushRef="#br0">1 411 12620,'0'0'7410,"13"4"-6535,-8-3-817,-1 1-31,1-1-1,0 1 1,-1-1-1,1 0 1,0 0-1,0-1 0,-1 1 1,1-1-1,0 0 1,0-1-1,0 1 1,-1-1-1,1 0 1,0 0-1,-1 0 1,1-1-1,-1 1 1,1-1-1,-1 0 1,8-6-1,2-2-511,0-1 0,-1 0 0,0-1 0,-1 0 0,-1-1 0,0-1-1,-1 0 1,0 0 0,-1-1 0,0 0 0,-2-1 0,1 0 0,-2 0 0,5-20 0,-10 45 5231,7 124 1633,-8-131-6309,0 0 1,0 0-1,0-1 0,0 1 0,1 0 1,-1-1-1,1 1 0,-1 0 1,1-1-1,0 1 0,0-1 0,-1 1 1,1-1-1,0 1 0,0-1 1,1 1-1,-1-1 0,0 0 0,0 0 1,1 1-1,-1-1 0,0 0 1,1 0-1,-1-1 0,1 1 0,1 1 1,0-2-12,-1 0 0,1 0 1,-1-1-1,1 1 0,-1 0 1,1-1-1,-1 0 0,1 1 1,-1-1-1,0 0 0,1 0 1,-1 0-1,0-1 0,0 1 1,4-3-1,10-10 52,-1 1-1,0-2 1,17-22 0,-26 31-86,27-35-90,-20 23-179,0 1 0,2 1 0,23-21 0,-38 37 220,1-1 0,0 0 0,0 0 0,0 1 0,-1-1 0,1 0 0,0 1 0,0-1 0,0 1 0,0 0 0,0-1-1,0 1 1,0 0 0,0-1 0,1 1 0,-1 0 0,0 0 0,0 0 0,0 0 0,0 0 0,2 0 0,-3 1 30,1-1 0,0 1 1,-1 0-1,1-1 0,0 1 1,-1-1-1,1 1 0,0 0 0,-1 0 1,1-1-1,-1 1 0,0 0 0,1 0 1,-1 0-1,1 0 0,-1 0 1,0-1-1,0 1 0,0 0 0,1 1 1,-2 60 1041,0-42-749,1-10-221,2 39 907,-2-49-962,1 1-1,-1 0 1,0-1 0,0 1-1,0 0 1,1-1-1,-1 1 1,0 0 0,1-1-1,-1 1 1,0-1-1,1 1 1,-1-1 0,1 1-1,-1-1 1,1 1-1,-1-1 1,1 0 0,-1 1-1,1-1 1,0 0-1,0 1 1,0-1-10,1 0 0,-1 0 0,0 0 0,0 0 0,0-1 1,0 1-1,0 0 0,1-1 0,-1 1 0,0-1 0,0 1 0,0-1 0,0 1 0,0-1 0,-1 0 0,1 1 0,0-1 0,1-1 0,3-3-495,0 0 0,0 0-1,0-1 1,-1 1-1,7-12 1,-9 13-559,0 0 0,0 0 0,0-1 0,-1 1 0,0-1 1,1 1-1,-2-1 0,1 0 0,0-7 0,-1-12-7623</inkml:trace>
  <inkml:trace contextRef="#ctx0" brushRef="#br0" timeOffset="1">577 1 16688,'0'0'5445,"31"52"-7751,-11-45-3492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00.574"/>
    </inkml:context>
    <inkml:brush xml:id="br0">
      <inkml:brushProperty name="width" value="0.025" units="cm"/>
      <inkml:brushProperty name="height" value="0.025" units="cm"/>
    </inkml:brush>
  </inkml:definitions>
  <inkml:trace contextRef="#ctx0" brushRef="#br0">45 148 16528,'0'0'5039,"-7"8"-3219,2-2-1538,0-1 0,1 1 0,0 0 0,0 1 0,1-1 0,-6 13 0,8-16-269,0 0 0,1 0 0,-1 0 0,1-1-1,0 1 1,0 0 0,0 0 0,0 0 0,0 0 0,0 0 0,1-1 0,-1 1-1,1 0 1,0 0 0,0 0 0,0-1 0,0 1 0,1-1 0,-1 1 0,1-1-1,-1 1 1,1-1 0,0 0 0,4 4 0,1 2-71,19 16-73,-2 1 1,-1 1-1,23 36 1,-39-53 147,-2 2 0,1-1 0,-2 1 0,1-1 0,-1 1 0,-1 1 0,0-1 0,-1 0 0,0 1 0,0-1 0,-2 1 0,1 0 0,-2 16 0,0-23 135,0-1 0,0 0 0,0 0-1,0 0 1,-1 0 0,0 0-1,1 0 1,-1-1 0,-1 1 0,1-1-1,0 1 1,-1-1 0,0 0 0,0 0-1,0 0 1,0 0 0,0 0 0,-6 3-1,7-5-64,0 1 0,0-1 0,0 0 0,0 0 0,0 0 0,-1-1 0,1 1 0,0 0 0,0-1 0,-1 0 0,1 1 0,0-1 0,-1 0 0,1 0 0,0 0 0,-1-1 0,1 1 0,0 0 0,0-1 0,-1 0 0,1 1 0,0-1 0,0 0 0,0 0 0,0 0 0,0-1 0,0 1 0,0 0 0,0-1 0,0 1 0,1-1 0,-1 1 0,-2-5-1,-1 0-117,1-1 0,0 1 0,1-1 0,-1 0-1,1 0 1,1-1 0,-1 1 0,1 0-1,1-1 1,-1 0 0,1 1 0,1-1-1,-1 0 1,1 1 0,1-1 0,-1 0-1,1 1 1,1-1 0,-1 0 0,1 1-1,1 0 1,-1-1 0,1 1 0,0 0-1,1 0 1,0 1 0,0-1 0,0 1-1,1 0 1,0 0 0,0 0 0,1 1-1,8-8 1,55-42-174,-44 37 167,0-1 0,-2-1 1,38-43-1,-55 56 67,-1 0 0,0-1-1,0 0 1,0 0 0,-1 0-1,-1-1 1,1 1 0,-1-1-1,-1 0 1,0 0 0,0 0-1,0 0 1,-1 0 0,-1-1-1,0 1 1,0 0 0,-2-12-1,1 17-15,0 1 0,0-1 0,-1 0 0,1 1 0,-1-1 0,0 1 0,0 0 0,0-1 0,0 1 0,-1 0 0,1 0 0,-1 1 0,0-1 0,0 0 1,0 1-1,0 0 0,0 0 0,-1 0 0,1 0 0,-1 0 0,1 1 0,-1-1 0,1 1 0,-1 0 0,0 0 0,0 0 0,0 1 0,1-1 0,-1 1 0,0 0 0,-4 0 0,7 1-17,-1-1 1,1 0 0,0 0-1,0 0 1,0 1-1,0-1 1,-1 1-1,1-1 1,0 1 0,0-1-1,0 1 1,0 0-1,0 0 1,0-1 0,0 1-1,1 0 1,-1 0-1,0 0 1,0 0 0,1 0-1,-1 0 1,0 0-1,1 0 1,-1 0 0,1 0-1,-1 0 1,1 0-1,0 1 1,-1-1 0,1 0-1,0 2 1,-3 43-137,3-38 132,7-4 119,-7-4-108,0-1 0,0 1-1,1 0 1,-1 0 0,0 0-1,0 0 1,1 0 0,-1 0-1,0 0 1,1 0-1,-1 0 1,0 0 0,0 0-1,1 1 1,-1-1 0,0 0-1,0 0 1,1 0-1,-1 0 1,0 0 0,0 0-1,1 0 1,-1 1 0,0-1-1,0 0 1,0 0 0,1 0-1,-1 1 1,0-1-1,0 0 1,0 0 0,0 1-1,0-1 1,1 0 0,-1 0-1,0 1 1,0-1 0,0 0-1,0 0 1,0 1-1,0-1 1,0 1 0,0-1 3,4 102 700,-3-90-640,0 0-1,1-1 0,1 1 0,0-1 0,0 1 1,8 15-1,-11-26-94,1 0 1,-1 0 0,1 0-1,-1 0 1,1 0 0,-1 0-1,1 0 1,-1 0 0,1 0 0,0-1-1,-1 1 1,1 0 0,0 0-1,0-1 1,0 1 0,0 0-1,-1-1 1,1 1 0,0-1-1,0 1 1,0-1 0,0 0-1,0 1 1,0-1 0,0 0-1,1 0 1,-1 1 0,0-1-1,0 0 1,0 0 0,0 0-1,0-1 1,0 1 0,0 0-1,0 0 1,0 0 0,0-1-1,0 1 1,0-1 0,0 1-1,0 0 1,0-1 0,0 0-1,1 0 1,1-2-696,-1 1 1,0 0-1,0 0 1,0-1-1,0 1 0,0-1 1,0 1-1,-1-1 1,1 0-1,-1 0 0,0 0 1,0 0-1,0 0 1,1-4-1,-1-15-7129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01.304"/>
    </inkml:context>
    <inkml:brush xml:id="br0">
      <inkml:brushProperty name="width" value="0.025" units="cm"/>
      <inkml:brushProperty name="height" value="0.025" units="cm"/>
    </inkml:brush>
  </inkml:definitions>
  <inkml:trace contextRef="#ctx0" brushRef="#br0">33 0 9673,'0'0'18514,"-6"9"-18290,2-2-116,0 0-1,1 0 1,0 0 0,0 0-1,1 0 1,0 0 0,0 1 0,1-1-1,0 1 1,0 0 0,1-1-1,0 1 1,0-1 0,0 1 0,1 0-1,2 7 1,7 43 253,2-1-1,2 0 1,3-1 0,3-1 0,1-1-1,33 58 1,-52-124-361,0 0 0,-1 0 0,0-1 0,-3-20 0,-3 0 0,-1 0 0,-2 1 0,-2 0 0,-24-58 0,27 81 0,7 15 0,6 16 0,-5-20 0,1 0 0,0 1 0,0-1 0,0 0 0,0 0 0,0 0 0,1 0 0,-1 0 0,0-1 0,1 1 0,0-1 0,-1 0 0,1 1 0,0-1 0,0 0 0,-1-1 0,1 1 0,0 0 0,0-1 0,0 0 0,0 1 0,0-1 0,0 0 0,0-1 0,0 1 0,0 0 0,-1-1 0,1 0 0,0 1 0,0-1 0,0-1 0,-1 1 0,1 0 0,0 0 0,-1-1 0,1 0 0,-1 1 0,0-1 0,0 0 0,1 0 0,-1 0 0,0-1 0,-1 1 0,1 0 0,0-1 0,-1 1 0,2-5 0,8-30 0,-5 14 0,-3 49 0,-3-22 0,3 52 0,-2-55 0,-1 0 0,0 0 0,0-1 0,0 1 0,0 0 0,1 0 0,-1 0 0,0-1 0,1 1 0,-1 0 0,1 0 0,-1-1 0,1 1 0,-1 0 0,1-1 0,-1 1 0,1-1 0,-1 1 0,1-1 0,0 1 0,0 0 0,0-1 0,1 0 0,-1-1 0,0 1 0,0 0 0,0-1 0,0 1 0,0 0 0,-1-1 0,1 0 0,0 1 0,0-1 0,0 1 0,0-1 0,0 0 0,-1 0 0,1 1 0,0-1 0,-1 0 0,1 0 0,0 0 0,-1 0 0,1-1 0,20-37 0,-19 32 0,1 1 0,0 0 0,1 0 0,-1-1 0,1 2 0,0-1 0,1 0 0,7-7 0,-12 13 0,1 0 0,-1 0 0,0 0 0,1 0 0,-1 0 0,1 0 0,-1 0 0,1 0 0,-1 1 0,1-1 0,-1 0 0,0 0 0,1 0 0,-1 0 0,1 1 0,-1-1 0,0 0 0,1 0 0,-1 1 0,0-1 0,1 0 0,-1 0 0,0 1 0,1-1 0,-1 0 0,0 1 0,0-1 0,1 1 0,-1-1 0,0 0 0,0 1 0,0-1 0,0 1 0,0-1 0,1 1 0,-1-1 0,0 0 0,0 1 0,0-1 0,0 1 0,0-1 0,0 1 0,-1 0 0,8 32 0,-4-17 0,-3-15-33,0-1 0,0 1 0,0 0 0,1-1 0,-1 1 0,0 0 0,0-1-1,1 1 1,-1 0 0,1-1 0,-1 1 0,1 0 0,-1-1 0,1 1 0,-1-1 0,1 1 0,-1-1 0,1 1 0,0-1 0,-1 0 0,1 1 0,0-1 0,-1 0-1,1 1 1,0-1 0,-1 0 0,1 0 0,0 0 0,0 0 0,0 0 0,20-12-2445,8-31-3260,-24 34 3477,-1-1 0,-1 1-1,0-1 1,4-19 0,-3-8-6340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01.972"/>
    </inkml:context>
    <inkml:brush xml:id="br0">
      <inkml:brushProperty name="width" value="0.025" units="cm"/>
      <inkml:brushProperty name="height" value="0.025" units="cm"/>
    </inkml:brush>
  </inkml:definitions>
  <inkml:trace contextRef="#ctx0" brushRef="#br0">38 72 11339,'0'0'11589,"-5"9"-9795,0 2-1263,0-1 1,0 1-1,1 0 1,1 1-1,0-1 0,1 1 1,0-1-1,0 1 0,1 0 1,1 0-1,0 0 1,3 22-1,-2-32-516,-1 0-1,1-1 1,0 1 0,0 0-1,0-1 1,1 1 0,-1-1-1,0 1 1,0-1 0,1 1-1,-1-1 1,1 0 0,-1 0-1,1 0 1,0 1 0,-1-2-1,1 1 1,0 0 0,0 0-1,0-1 1,-1 1 0,1 0-1,0-1 1,0 0 0,3 1-1,61-1 276,-25-1-651,-40 2 350,0-1 1,0 0 0,0 0 0,0 1 0,0-1 0,0 0 0,0 1 0,0-1-1,0 1 1,-1-1 0,1 1 0,0 0 0,0-1 0,-1 1 0,1 0 0,0 0 0,-1-1-1,1 1 1,0 0 0,-1 0 0,1 0 0,-1 0 0,0 0 0,1 1 0,4 30-27,-5-29 44,0 1-1,0-1 1,1 1-1,-1-1 1,1 1 0,0-1-1,0 0 1,2 6-1,-2-9-7,0 1-1,0 0 0,0 0 0,0-1 0,-1 1 1,1 0-1,0-1 0,0 1 0,0-1 0,0 1 0,1-1 1,-1 1-1,0-1 0,0 0 0,0 0 0,0 1 1,0-1-1,0 0 0,1 0 0,-1 0 0,0 0 0,0 0 1,0-1-1,0 1 0,0 0 0,0 0 0,1-1 1,-1 1-1,0-1 0,0 1 0,1-2 0,4-1 2,0 0-1,-1 0 0,1-1 1,-1 0-1,0 0 0,0 0 1,0 0-1,-1-1 0,1 0 1,-1 0-1,4-7 0,1-2-152,0 0 1,-1-1-1,8-19 0,-9 13-104,-2-1 0,0 0 0,-2 0 1,0-1-1,-1 1 0,-2-1 0,-1-22 0,0 10 561,1 34 176,-7 26 1010,6-13-1375,0 0 0,1-1-1,0 1 1,1-1 0,0 1 0,1-1 0,1 1 0,-1-1 0,2 0 0,8 22-1,5-1-547,0-1-1,27 35 1,-27-40-416,-16-26 187,-5-8 197,-18-20 184,-2 1-1,-42-39 1,3 4 1003,51 50-330,9 10-259,0 0-1,0 0 0,0-1 1,1 0-1,-1 1 1,1-1-1,-1 0 0,1 0 1,0 0-1,1 0 1,-1-1-1,-2-4 1,7 7-134,-1 1 0,1-1 1,-1 0-1,1 1 0,0 0 1,-1-1-1,1 1 1,0 0-1,-1 0 0,4 1 1,-1-1 23,43 1 27,15-1-1296,-21-1-3580,-29-1 560,-3-6-1894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02.707"/>
    </inkml:context>
    <inkml:brush xml:id="br0">
      <inkml:brushProperty name="width" value="0.025" units="cm"/>
      <inkml:brushProperty name="height" value="0.025" units="cm"/>
    </inkml:brush>
  </inkml:definitions>
  <inkml:trace contextRef="#ctx0" brushRef="#br0">1 94 15919,'0'0'8568,"0"-11"-7041,0 11-1523,0-3 77,0 0 1,0 0-1,0 0 0,0 0 1,0 0-1,1 1 0,-1-1 0,1 0 1,0 0-1,0 0 0,0 0 1,0 1-1,0-1 0,1 1 0,-1-1 1,1 1-1,0-1 0,0 1 0,0 0 1,0 0-1,0 0 0,0 0 1,0 0-1,1 0 0,-1 0 0,1 1 1,-1 0-1,1-1 0,0 1 1,0 0-1,3-1 0,-2 0-15,0 1-1,0 0 1,1-1-1,-1 1 1,1 1-1,-1-1 1,1 1-1,-1-1 1,1 2-1,-1-1 1,1 0-1,-1 1 1,1 0-1,-1 0 1,6 2-1,-7-2-24,-1 1 0,0-1 0,0 1 0,0 0 0,-1 0-1,1 0 1,0 0 0,-1 0 0,1 1 0,-1-1 0,0 0 0,0 1-1,0-1 1,0 1 0,0-1 0,0 1 0,-1-1 0,1 1 0,-1-1-1,0 1 1,0 0 0,0-1 0,0 1 0,0 0 0,0-1 0,-2 5-1,0 6 131,-1 0-1,0 0 1,-1 0-1,-1-1 0,-6 15 1,6-18-63,1 1 0,0 0 0,0 0 1,1 1-1,0-1 0,1 1 0,0-1 1,0 21-1,2-30-111,0 0-1,0 0 1,1 0-1,-1 0 1,0 0 0,1 0-1,-1 0 1,0 0 0,1 0-1,-1 0 1,1 0-1,-1 0 1,1-1 0,0 1-1,0 0 1,-1 0-1,1 0 1,0-1 0,0 1-1,0 0 1,-1-1-1,1 1 1,0-1 0,0 1-1,2 0 1,33 4-305,-23-6-78,0 0 1,1-1 0,20-7-1,49-24-5327,-4-12-4514,-30 11-946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03.080"/>
    </inkml:context>
    <inkml:brush xml:id="br0">
      <inkml:brushProperty name="width" value="0.025" units="cm"/>
      <inkml:brushProperty name="height" value="0.025" units="cm"/>
    </inkml:brush>
  </inkml:definitions>
  <inkml:trace contextRef="#ctx0" brushRef="#br0">164 63 18514,'-9'-1'4185,"6"1"-3917,-1-1 84,-1 0 1,0 1-1,1 0 1,-1 0-1,0 0 1,1 0 0,-1 1-1,0 0 1,1 0-1,-1 0 1,1 0-1,0 1 1,-1 0-1,1 0 1,0 0 0,0 0-1,0 1 1,0-1-1,-3 4 1,-1 4-83,0-1-1,1 1 1,0 0 0,1 0 0,-6 13 0,10-19-208,0 0 1,1 0 0,-1 0 0,1 1 0,-1-1-1,1 0 1,1 0 0,-1 1 0,1-1 0,-1 0-1,1 1 1,0-1 0,1 0 0,-1 1 0,1-1-1,0 0 1,2 6 0,-1-7-63,0-1 0,0 0 0,0 0 0,0-1 0,1 1 0,-1 0 0,0-1 0,1 0 0,0 1 0,-1-1 0,1 0 0,0 0 0,-1 0 0,1-1 0,0 1 0,0-1 0,0 1 0,0-1 0,-1 0 0,1 0 0,4-1 0,5 1 0,0-1 0,0 0 0,22-6 0,-25 4 0,0-1 0,0 0 0,0 0 0,-1-1 0,1 0 0,-1-1 0,0 1 0,-1-2 0,1 1 0,-1-1 0,-1 0 0,10-13 0,-12 15 0,0 0 0,0-1 0,-1 0 0,0 1 0,0-1 0,-1 0 0,1 0 0,-1-1 0,0 1 0,-1 0 0,0-1 0,0 1 0,0-1 0,-1 1 0,0-1 0,0 1 0,-1-1 0,1 1 0,-4-12 0,3 16-27,1 0-1,-1 0 1,0 0-1,0 0 1,0 0 0,0 0-1,-1 0 1,1 0-1,0 1 1,-1-1 0,1 1-1,-1-1 1,0 1-1,0-1 1,1 1 0,-1 0-1,0 0 1,0 0-1,0 0 1,0 0 0,0 0-1,0 0 1,0 1-1,-1-1 1,1 1 0,0 0-1,0-1 1,0 1-1,-1 0 1,1 0 0,0 1-1,0-1 1,-3 1-1,2-1-53,0 1-1,0 0 1,0 0-1,0 0 1,0 0-1,1 0 0,-1 1 1,0-1-1,0 1 1,1 0-1,-1 0 0,1 0 1,0 0-1,-1 0 1,1 1-1,0-1 0,0 1 1,1-1-1,-1 1 1,0 0-1,1-1 1,-2 5-1,2-4-375,0-1-1,1 0 1,-1 1-1,1-1 1,-1 1 0,1-1-1,0 1 1,0-1-1,0 1 1,0-1-1,0 0 1,1 1 0,-1-1-1,1 1 1,-1-1-1,3 4 1,-2-4-39,0-1 0,0 1 1,1-1-1,-1 1 0,1-1 0,-1 0 0,1 0 1,0 0-1,-1 0 0,1 0 0,0 0 0,0 0 1,0-1-1,0 1 0,-1-1 0,1 1 0,0-1 1,0 1-1,0-1 0,4 0 0,23 0-5670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03.421"/>
    </inkml:context>
    <inkml:brush xml:id="br0">
      <inkml:brushProperty name="width" value="0.025" units="cm"/>
      <inkml:brushProperty name="height" value="0.025" units="cm"/>
    </inkml:brush>
  </inkml:definitions>
  <inkml:trace contextRef="#ctx0" brushRef="#br0">41 151 3972,'15'-4'518,"-6"2"-250,70-19-100,-38 1 4213,-39 19-3550,0-1 0,0 1 0,0-1 0,0 0 0,0 1 0,0-1 0,-1 0 0,1 0 0,-1 0 0,1 0 0,-1 0 0,2-4 0,-3 5-584,0 1 0,1-1 1,-1 1-1,0-1 1,0 0-1,0 1 0,0-1 1,0 1-1,0-1 1,0 0-1,0 1 0,0-1 1,0 1-1,0-1 0,0 1 1,-1-1-1,1 0 1,0 1-1,0-1 0,0 1 1,-1-1-1,1 1 0,0-1 1,-1 1-1,1-1 1,0 1-1,-1-1 0,1 1 1,-1 0-1,0-1 1,-21-6 2321,-24 10-1479,38-1-1037,0 1 0,1 0 0,-1 0 0,1 1 1,0 0-1,0 1 0,0 0 0,0 0 0,1 0 0,0 0 1,0 1-1,0 0 0,1 1 0,0-1 0,0 1 0,1 0 1,0 0-1,0 0 0,0 1 0,1 0 0,0-1 0,1 1 1,-1 0-1,0 10 0,3-17-53,0 1 0,-1-1 0,1 0 0,0 1 0,0-1 0,0 0 0,1 1 0,-1-1 0,0 0 0,0 1 0,1-1 0,-1 0 0,1 0 0,-1 1 0,1-1 0,-1 0 0,1 0 0,0 0 0,0 0 0,-1 0 0,1 0 0,0 0 0,0 0 0,0 0 0,0 0 0,0 0 0,2 0 0,0 1 0,0-1 0,1 0 0,-1 0 0,0-1 0,1 1 0,-1 0 0,1-1 0,-1 0 0,1 0 0,5-1 0,1 0 0,0-1 0,0 0 0,0 0 0,0-1 0,0-1 0,17-8 0,-17 6 0,-1 0 0,1-1 0,-1-1 0,-1 1 0,0-1 0,0-1 0,11-15 0,-15 19 0,-1 0 0,0-1 0,0 1 0,-1 0 0,0-1 0,0 0 0,0 0 0,0 1 0,-1-1 0,0 0 0,0 0 0,-1 0 0,0 0 0,0-1 0,0 1 0,-2-9 0,2 13 0,-1 0 0,0 0 0,0-1 0,0 1 0,0 0 0,0 0 0,0 0 0,-1 0 0,1 1 0,-1-1 0,1 0 0,-1 0 0,0 1 0,1-1 0,-1 1 0,0 0 0,0-1 0,0 1 0,0 0 0,0 0 0,0 0 0,-1 1 0,1-1 0,0 0 0,0 1 0,-1-1 0,1 1 0,0 0 0,-1 0 0,1 0 0,0 0 0,-1 0 0,1 1 0,0-1 0,0 0 0,-4 2 0,0-1 0,-1 1 0,1-1 0,0 1 0,-1 1 0,1-1 0,0 1 0,1 0 0,-1 0 0,0 1 0,1 0 0,-9 7 0,12-8-232,0-1 0,0 0 0,0 1 1,0-1-1,1 1 0,-1 0 0,1 0 0,0 0 0,0 0 1,0 0-1,0 0 0,0 0 0,0 3 0,1-4 100,0-1-1,0 0 1,1 0-1,-1 0 1,0 0-1,1 0 1,-1 0-1,1 0 1,-1 0-1,1 0 1,-1 0-1,1 0 1,0-1-1,-1 1 1,1 0-1,0 0 1,0 0-1,-1-1 1,1 1-1,0 0 1,0-1-1,0 1 1,0-1-1,0 1 1,0-1-1,0 0 1,0 1-1,0-1 1,0 0-1,0 0 1,0 0-1,1 1 1,-1-1-1,0 0 1,0 0-1,0-1 1,0 1-1,1 0 1,76-2-10422,-31-10 1943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8:39.894"/>
    </inkml:context>
    <inkml:brush xml:id="br0">
      <inkml:brushProperty name="width" value="0.025" units="cm"/>
      <inkml:brushProperty name="height" value="0.025" units="cm"/>
    </inkml:brush>
  </inkml:definitions>
  <inkml:trace contextRef="#ctx0" brushRef="#br0">184 269 15310,'0'0'4447,"-11"0"-1713,4-1-2488,-1 1 0,1 0 0,-1 0 0,0 0 1,1 1-1,-1 1 0,1-1 0,-1 1 0,1 0 1,0 1-1,0 0 0,0 0 0,0 0 0,0 1 1,0 0-1,-6 5 0,9-4-13,-1 0 0,1 0 1,0 0-1,0 0 0,0 1 0,1 0 1,0-1-1,-4 10 0,7-14-213,-1 0 1,1 1-1,-1-1 0,1 0 0,-1 0 1,1 0-1,0 0 0,-1 1 1,1-1-1,0 0 0,0 0 0,0 1 1,0-1-1,0 0 0,0 1 0,0-1 1,1 0-1,-1 0 0,0 0 0,1 1 1,-1-1-1,1 0 0,-1 0 0,1 0 1,0 0-1,-1 0 0,1 0 0,0 0 1,0 0-1,-1 0 0,1 0 1,0 0-1,0 0 0,0-1 0,0 1 1,0 0-1,1-1 0,-1 1 0,0-1 1,0 1-1,0-1 0,0 1 0,1-1 1,-1 0-1,0 0 0,0 0 0,1 1 1,-1-1-1,2-1 0,4 1-9,0 0 1,0-1-1,0-1 0,0 1 0,0-1 1,0 0-1,0-1 0,-1 1 1,1-1-1,-1-1 0,0 1 0,0-1 1,0 0-1,0 0 0,-1-1 0,1 0 1,7-9-1,-3 3-293,0 0-1,-2-1 1,1 0 0,-1 0 0,-1-1-1,0 0 1,9-24 0,-45 72 335,22-24 115,1 0-1,0 0 1,1 1-1,0 0 0,0 0 1,2 0-1,-1 1 1,2-1-1,-1 1 1,0 24-1,3-36-148,1 0-1,-1 0 1,0 0 0,1 0-1,-1 0 1,1 0 0,-1-1-1,1 1 1,-1 0 0,1 0-1,0-1 1,-1 1 0,1 0-1,0-1 1,0 1 0,-1 0-1,1-1 1,0 1-1,0-1 1,0 0 0,0 1-1,0-1 1,-1 0 0,1 1-1,0-1 1,0 0 0,0 0-1,0 0 1,0 0 0,0 0-1,0 0 1,0 0 0,0 0-1,0 0 1,0 0 0,0-1-1,0 1 1,0 0 0,1-1-1,3 0 32,0 0-1,-1-1 1,1 1-1,-1-1 1,1 0-1,-1 0 1,5-4-1,4-4-95,-1-2-1,-1 1 1,0-1-1,-1-1 1,0 0-1,-1-1 0,0 0 1,12-25-1,-2-9-326,20-71 0,-5 13 17,-32 103 294,-3 7 46,-3 17 86,-9 33 205,-57 217 526,58-212-488,3 2 0,-2 96 0,37-190 1198,10-38-1511,-4-1 0,-3-1 0,36-140 0,-36 111 0,-19 75-98,-9 40-118,-11 44-105,-16 14 420,15-47-22,2 1-1,1 1 1,1-1-1,1 2 1,1-1-1,-2 33 1,7-59-77,0-1 0,1 1 0,-1 0 0,0-1 0,1 1 0,-1 0 0,0 0 0,1-1 0,-1 1 0,0 0 0,1 0 0,-1-1 0,0 1 0,1 0 0,-1 0 0,1 0 0,-1 0 0,1-1 0,-1 1 0,0 0 0,1 0 0,-1 0 0,1 0 0,-1 0 0,1 0 0,-1 0 0,0 0 0,1 1 0,-1-1 0,1 0 0,-1 0 0,1 0 0,-1 0 0,0 0 0,1 1 0,-1-1 0,1 0 0,-1 0 0,0 1 0,1-1 0,-1 0 0,0 1 0,0-1 0,1 0 0,-1 1 0,0-1 0,0 0 0,1 1 0,-1-1 0,0 1 0,0-1 0,0 0 0,0 1 0,1-1 0,-1 1 0,0-1 0,0 1 0,0-1 0,0 1 0,0-1 0,0 0 0,0 1 0,0-1 0,-1 1 0,1 0 0,22-30 0,-15 12 0,-1-1 0,-1 0 0,-1 0 0,2-18 0,1-1 0,-7 40 0,0 0 0,1 1 0,-1-1 0,1 0 0,0 1 0,0-1 0,0 0 0,0 0 0,1 0 0,-1 0 0,1 0 0,0 0 0,0 0 0,0 0 0,0-1 0,0 1 0,1-1 0,-1 0 0,1 1 0,0-1 0,0 0 0,-1-1 0,1 1 0,0 0 0,0-1 0,1 0 0,-1 1 0,0-1 0,0-1 0,6 2 0,-4-2 0,-1 0 0,1 0 0,0-1 0,-1 1 0,1-1 0,-1 0 0,0 0 0,1-1 0,-1 1 0,0-1 0,0 0 0,0 0 0,0-1 0,0 1 0,0-1 0,-1 0 0,1 0 0,-1 0 0,0 0 0,0-1 0,0 1 0,0-1 0,0 0 0,-1 0 0,0 0 0,0 0 0,0 0 0,0 0 0,-1 0 0,1-1 0,-1 1 0,0-1 0,-1 1 0,1-1 0,-1-4 0,-4 4 0,-7 11 0,-6 10 0,13-12 0,1 1 0,0 0 0,1-1 0,-1 1 0,1 1 0,0-1 0,0 0 0,0 0 0,1 1 0,0-1 0,0 1 0,0-1 0,1 1 0,0 8 0,1-13 0,-1 0 0,1 0 0,0-1 0,0 1 0,0 0 0,0 0 0,0-1 0,0 1 0,0-1 0,0 1 0,0-1 0,0 1 0,0-1 0,0 1 0,0-1 0,1 0 0,-1 0 0,0 0 0,0 0 0,0 0 0,0 0 0,1 0 0,1 0 0,30-3 0,-25 1 0,-1-1 0,1 0 0,-1 0 0,0-1 0,0 0 0,11-8 0,-13 8 0,1 0 0,-1 0 0,1 1 0,0 0 0,0 0 0,0 0 0,0 1 0,0 0 0,0 0 0,1 0 0,7 0 0,-13 3 0,0-1 0,-1 1 0,1-1 0,0 1 0,-1-1 0,1 1 0,0 0 0,-1-1 0,1 1 0,-1 0 0,1-1 0,-1 1 0,0 0 0,1 0 0,-1 0 0,0-1 0,1 1 0,-1 0 0,0 0 0,0 0 0,0 0 0,0 0 0,0-1 0,0 1 0,0 0 0,0 2 0,-1 34 0,1-28 0,0 4 0,0-11 0,-1 1 0,1-1 0,0 0 0,0 0 0,0 1 0,1-1 0,-1 0 0,0 0 0,1 0 0,0 0 0,1 4 0,-1-5 0,0 0 0,0 0 0,1-1 0,-1 1 0,0 0 0,1-1 0,-1 1 0,0-1 0,1 1 0,-1-1 0,0 0 0,1 0 0,-1 0 0,1 0 0,-1 0 0,1 0 0,-1 0 0,1 0 0,-1 0 0,0 0 0,1-1 0,2 0 0,6-2 0,1-1 0,-1 0 0,0 0 0,0-1 0,0 0 0,0-1 0,-1 0 0,16-14 0,-12 10 0,0 0 0,0 1 0,18-8 0,-31 19 0,1 1 0,-1-1 0,0 0 0,0 0 0,0 1 0,-1-1 0,1 0 0,0 1 0,-1-1 0,-1 4 0,0-1-31,-13 38-2810,8 2-6416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03.840"/>
    </inkml:context>
    <inkml:brush xml:id="br0">
      <inkml:brushProperty name="width" value="0.025" units="cm"/>
      <inkml:brushProperty name="height" value="0.025" units="cm"/>
    </inkml:brush>
  </inkml:definitions>
  <inkml:trace contextRef="#ctx0" brushRef="#br0">199 57 13389,'0'0'10095,"-9"-5"-6951,4 2-2905,0 1-1,0-1 1,0 1 0,-1 0 0,1 0-1,-1 1 1,1-1 0,-1 1 0,1 0 0,-1 1-1,0-1 1,1 1 0,-1 1 0,0-1-1,0 1 1,1 0 0,-1 0 0,1 0 0,-1 1-1,1 0 1,-8 3 0,-31 34 472,42-37-707,0-1-1,1 1 0,-1 0 1,1-1-1,0 1 0,0 0 1,0 0-1,0 0 0,0 0 1,0 0-1,0 0 1,0 0-1,1 0 0,-1 0 1,1 0-1,0 0 0,-1 0 1,1 0-1,0 1 0,0-1 1,0 0-1,1 0 1,-1 0-1,1 4 0,1-5-2,-1 0 0,0 0 0,1 0 0,-1 0 0,0 0 0,1 0 0,-1-1 0,1 1 0,-1 0 0,1-1 0,0 1 0,-1-1 0,1 0 0,0 1 0,-1-1 0,1 0 0,0 0 1,-1 0-1,1 0 0,0 0 0,-1-1 0,1 1 0,-1-1 0,3 0 0,41-13 64,-35 8-105,1-1 0,0 0 1,-1 0-1,-1-1 0,1-1 0,-1 1 0,-1-2 0,0 1 1,0-1-1,-1 0 0,0-1 0,9-19 0,-21 45-9,1 1-1,1-1 1,0 1 0,0-1-1,2 1 1,0 0 0,3 31-1,-2-44 59,0-1 0,1 0 0,-1 1-1,1-1 1,0 0 0,-1 0 0,1 1 0,0-1-1,1 0 1,-1 0 0,0 0 0,0 0 0,1 0 0,-1 0-1,1-1 1,0 1 0,0 0 0,-1-1 0,1 1-1,0-1 1,0 0 0,0 0 0,1 0 0,-1 0-1,0 0 1,3 1 0,6 1 23,0-1-1,0 0 1,0-1-1,18 0 1,-19-1-32,-1 0 0,1 1-1,-1 0 1,12 4 0,-20-5 1,0 0-1,-1 0 0,1 1 1,-1-1-1,1 0 1,-1 1-1,1-1 1,-1 0-1,1 1 0,-1-1 1,1 1-1,-1-1 1,0 1-1,1-1 1,-1 1-1,0-1 0,1 1 1,-1-1-1,0 1 1,0 0-1,1-1 1,-1 1-1,0-1 0,0 1 1,0 0-1,0-1 1,0 1-1,0-1 1,0 1-1,0 0 0,0-1 1,0 1-1,0-1 1,0 1-1,-1 0 0,1-1 1,0 1-1,0-1 1,-1 1-1,1-1 1,0 1-1,-1-1 0,1 1 1,0-1-1,-1 1 1,1-1-1,-1 1 1,1-1-1,-1 1 0,1-1 1,-1 0-1,0 1 1,-26 22 430,6-11-425,1-1 1,-2-1-1,0 0 1,0-2-1,0-1 0,-1 0 1,0-2-1,0-1 1,-31 3-1,54-7-34,0-1 0,0 1-1,0 0 1,-1 0 0,1 0 0,0 0 0,0 0 0,0 0-1,0 0 1,-1 0 0,1-1 0,0 1 0,0 0 0,0 0-1,0 0 1,0 0 0,0 0 0,0-1 0,0 1-1,-1 0 1,1 0 0,0 0 0,0-1 0,0 1 0,0 0-1,0 0 1,0 0 0,0 0 0,0-1 0,0 1 0,0 0-1,0 0 1,0 0 0,0-1 0,0 1 0,0 0-1,0 0 1,1 0 0,-1 0 0,0-1 0,0 1 0,0 0-1,0 0 1,0 0 0,0 0 0,0-1 0,0 1 0,1 0-1,-1 0 1,0 0 0,0 0 0,0 0 0,0 0-1,1-1 1,6-8-5135,6-5-3563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1:49.249"/>
    </inkml:context>
    <inkml:brush xml:id="br0">
      <inkml:brushProperty name="width" value="0.025" units="cm"/>
      <inkml:brushProperty name="height" value="0.025" units="cm"/>
    </inkml:brush>
  </inkml:definitions>
  <inkml:trace contextRef="#ctx0" brushRef="#br0">0 665 12876,'0'0'4500,"11"-5"-3603,196-92 1818,-11 3-1346,801-290 831,-979 378-2207,24-11-28,1 3-1,1 1 1,0 2-1,0 2 1,77-5 0,-163 29 254,8-4-173,-522 165-27,12 36 706,366-132-512,237-88-304,680-209 325,-435 125-452,-237 74 31,-39 12 149,0-2-1,0-1 0,37-18 1,-95 28 54,-34 11-7,1 2 0,-91 34 0,88-27 23,-496 167 292,240-78 40,291-99-359,72-26-149,986-366-2915,-914 341 2771,-180 47 950,-36 19 227,-192 77-1,102-19-1041,3 6-3527,118-56 873,29-16-2777,9-11-4105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59.101"/>
    </inkml:context>
    <inkml:brush xml:id="br0">
      <inkml:brushProperty name="width" value="0.025" units="cm"/>
      <inkml:brushProperty name="height" value="0.025" units="cm"/>
    </inkml:brush>
  </inkml:definitions>
  <inkml:trace contextRef="#ctx0" brushRef="#br0">1 15 2274,'191'3'5729,"96"7"-2409,193 3-475,-10-4-1131,119 6-332,-586-15-1376,1774-33 826,259 47-709,-611 8 96,-1055-23-176,101-29 52,0-1-99,-376 36 33,-66-2-13,-1-2 1,1 0 0,49-7 0,-26 1-17,92 1 0,-53 3 0,147 2-32,-191 9-925,-46-9 863,1-1 1,-1 1 0,0-1 0,1 1-1,-1 0 1,1 0 0,-1 0 0,0 0-1,0 0 1,0 0 0,0 0-1,1 0 1,-1 0 0,0 0 0,-1 1-1,1-1 1,0 0 0,0 1 0,-1-1-1,1 0 1,0 1 0,-1-1-1,0 1 1,1-1 0,-1 1 0,0 2-1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4:20.173"/>
    </inkml:context>
    <inkml:brush xml:id="br0">
      <inkml:brushProperty name="width" value="0.025" units="cm"/>
      <inkml:brushProperty name="height" value="0.025" units="cm"/>
    </inkml:brush>
  </inkml:definitions>
  <inkml:trace contextRef="#ctx0" brushRef="#br0">215 735 4004,'0'0'566,"-39"0"-801,-22 0 4954,98 2-817,318 13-270,-93-9-2160,-222-1-1439,62 14-1,-66-10-16,-1-3-1,56 4 1,495-27 265,-551 15-279,205-7 208,213-19 76,-319 13 61,-46 7-292,-1-4 0,0-3-1,94-30 1,-164 36 148,0 1 1,0-2-1,-1-1 1,0 0-1,-1 0 0,0-2 1,-1 0-1,-1 0 0,0-2 1,14-19-1,-24 30-185,0 0 0,-1 0 0,1 0 0,-1 0 0,0-1 0,0 1 0,-1-1 0,1 1 0,-1-1 0,0 1 0,-1-1 0,1 0 0,-1 0 0,0 1 0,0-8-1,-1 3-5,-1 1-1,0-1 0,0 1 0,-1-1 0,0 1 0,-1 0 0,-7-14 0,-4-1 1,-1 1-1,-1 0 0,-1 1 0,-27-25 0,28 30-14,-1 0-1,0 1 0,-1 0 0,0 2 0,-1 0 0,-1 2 1,0 0-1,-1 1 0,0 1 0,0 1 0,-1 1 1,1 1-1,-31-4 0,-145-12 4,-349 7 0,395 19-4,-399-12-24,0-6-45,488 15 71,24 0-19,1 2-1,-1 2 1,1 1-1,0 2 1,1 2-1,0 1 1,0 2-1,-44 22 1,63-26 9,0 1-1,0 0 1,1 1 0,0 1 0,1 0 0,1 2 0,0-1 0,1 2 0,0 0 0,1 1 0,1 0 0,1 1 0,0 0-1,1 1 1,1 0 0,0 0 0,-7 26 0,13-33 3,0 0 0,1 0 1,1 0-1,0-1 0,0 1 0,1 0 0,0 1 0,3 13 0,-2-20 11,0 0-1,0 0 0,1 0 0,0 0 0,0 0 0,1 0 0,-1 0 0,1-1 0,0 1 0,0-1 1,1 1-1,-1-1 0,1-1 0,0 1 0,0 0 0,0-1 0,1 0 0,6 4 0,-4-2-100,65 32-162,-66-35-518,0 1 0,1-1 0,-1-1 0,1 1 0,10 0 0,0-1-4981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9:12.419"/>
    </inkml:context>
    <inkml:brush xml:id="br0">
      <inkml:brushProperty name="width" value="0.025" units="cm"/>
      <inkml:brushProperty name="height" value="0.025" units="cm"/>
    </inkml:brush>
  </inkml:definitions>
  <inkml:trace contextRef="#ctx0" brushRef="#br0">390 22 5061,'0'0'3454,"-9"0"-2728,-3-2-512,-37-1 1504,15 5 4229,32 1-4573,9 0-1108,9 1-272,-5-5 137,-1 0 0,0-1 0,0 0 1,13-4-1,37-6-61,286 8 1249,-109 4-530,431 5-172,-495-1-524,-93 0 13,0 3 0,123 28-1,148 58-35,-274-70-72,-4-5 12,2-2 1,0-4 0,1-3 0,101 0-1,-9 4-4,-87-4-12,-78-9 12,-7-1 27,0 0 1,0 0-1,1 0 1,-1 0 0,0-1-1,1 0 1,-7-4 0,-9-3-90,-11-2 9,-1 3 0,0 0 1,-1 2-1,-40-3 0,-134 2 87,117 6-54,-229-5-248,-446 50 1,474-6 65,-217 24 94,-2-33 362,439-28-225,-77-3 187,271 3-377,189-25-1,-211 14 120,-75 7 31,944-57 325,-403 84-398,-257-6-282,30-9 63,0-14-1,355-52 1,-606 48 348,-50 6-81,0-1 0,-1-3 0,66-18 0,-104 25 29,0 0 0,-1 0 0,1 0 0,-1 0 0,1 0 0,-1 0 0,1 0 0,-1 0 0,1 0 1,-1-1-1,1 1 0,0 0 0,-1 0 0,0-1 0,1 1 0,-1 0 0,1-1 0,-1 1 0,1 0 0,-1-1 0,1 1 0,-1-1 0,0 1 0,1 0 1,-1-1-1,0 1 0,0-1 0,1 1 0,-1-1 0,0 1 0,0-1 0,0 0 0,0 1 0,1-1 0,-1 1 0,0-1 0,0 1 0,0-1 0,0 1 1,0-1-1,0 0 0,-1 1 0,1-1 0,0 1 0,0-1 0,0 1 0,0-1 0,-1 1 0,1-1 0,0 1 0,-1-1 0,1 1 0,0-1 0,-1 1 1,1-1-1,-1 1 0,-28-18-106,-4 9-142,-1 1 0,0 1 0,-68-3 0,-111 9 33,109 2 189,-772 53-2,8 75 208,243-33 245,-2-53 577,349-43-1599,552-14-7338,1-23 4726,273-75 5250,-303 58 142,771-115 3257,-726 141-6541,448 14 0,-661 17 381,0 4-1,-1 3 0,0 4 0,76 24 1,-145-36 699,-1 0 1,0 0 0,1 1 0,-1 0 0,-1 1 0,8 4 0,-12-8 17,-1 1 0,1 0 0,0-1 0,0 1 0,-1 0 0,1 0 0,-1 0 1,1-1-1,0 1 0,-1 0 0,0 0 0,1 0 0,-1 0 0,1 0 0,-1 0 0,0 0 1,0 0-1,0 0 0,0 2 0,0-2-3,0 1-1,-1-1 1,1 1 0,-1-1-1,0 1 1,0-1 0,1 0-1,-1 1 1,0-1 0,0 0-1,0 0 1,0 1 0,0-1-1,-1 0 1,1 0 0,0 0-1,-2 0 1,-18 12 142,0-1 0,-1-2 1,-1 0-1,0-1 0,-30 6 1,17-3 7,-641 166 1221,-15-54-1126,-177-34 793,-4-58 431,373-1-1251,172 25-2894,191-22-1550,9-1-3396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21:08.475"/>
    </inkml:context>
    <inkml:brush xml:id="br0">
      <inkml:brushProperty name="width" value="0.025" units="cm"/>
      <inkml:brushProperty name="height" value="0.025" units="cm"/>
    </inkml:brush>
  </inkml:definitions>
  <inkml:trace contextRef="#ctx0" brushRef="#br0">479 978 7527,'0'0'5184,"9"1"-4731,50-2 199,-45 0-532,0 0 1,-1 1-1,1 0 0,0 1 1,0 1-1,-1 0 1,1 1-1,19 6 0,10 11 2,-8-2-59,1-1-1,0-3 1,1 0-1,1-3 0,76 14 1,-61-21 154,1-3 0,88-8 0,106-30 1150,93-6-305,402 54-1100,153-10 178,-790-8-85,114-12 12,-174 13-105,0-3 1,72-22 0,-110 29 34,-1-1 1,0 0-1,1 0 0,-1 0 0,0-1 0,-1 0 0,1-1 1,-1 1-1,11-11 0,-14 11 18,0 0 1,-1 1 0,0-1-1,1-1 1,-1 1-1,-1 0 1,1 0-1,-1-1 1,0 1-1,1-1 1,-2 1-1,1-1 1,-1 0-1,1 1 1,-1-1-1,-1 1 1,0-9-1,-2 0 245,0-1 1,0 1-1,-1 0 0,-1 1 0,0-1 0,-1 1 1,0 0-1,-1 0 0,-15-19 0,-10-9 134,-45-45 0,48 55-559,-7-4 181,-2 1 0,0 1 0,-3 2 0,0 3 0,-2 1 1,0 1-1,-2 3 0,-80-28 0,11 14 41,-2 4-1,-176-23 1,-371-34-207,480 66 271,-359 0 1,411 29-57,0 6-1,0 5 1,-193 52 0,-322 142-119,623-202 81,0 1-1,0 1 0,1 1 0,0 1 0,-25 21 0,42-30-30,0 1 1,0-1-1,1 1 1,-1 0-1,1 0 1,0 1-1,1-1 1,-1 1-1,1 0 0,0 0 1,1 0-1,-1 0 1,1 0-1,1 1 1,-1-1-1,1 1 1,0-1-1,0 1 0,1 0 1,0-1-1,0 1 1,0-1-1,1 1 1,0-1-1,3 10 1,0-5-11,0-1 1,1 0 0,0 0 0,0 0-1,1-1 1,1 1 0,-1-1 0,1-1-1,12 12 1,13 9-17,35 27 0,-21-23-6,2-1 0,1-2-1,2-3 1,0-2 0,2-2 0,90 25-1,344 58 50,-410-93 4,432 48 72,3-34-117,-281-17-92,160-6-752,-301-9 828,-1-3 1,119-28-1,116-59 136,-281 79-82,0-2-1,-2-2 1,-1-2-1,0-2 1,47-37-1,-73 50 28,0 0 0,-1-2 0,-1 0 0,0 0 0,-1-1 0,-1 0 1,0-1-1,0 0 0,-2-1 0,8-17 0,-12 21 20,-1 1 0,0-1 0,0 0-1,-1 1 1,-1-1 0,0 0 0,-1 0 0,0 0 0,-1 0 0,0 0 0,-1 0 0,0 0 0,-1 0 0,0 1 0,-8-20 0,4 13-154,0 2 0,-1-1 1,-1 1-1,0 0 0,-1 1 1,0 0-1,-2 0 0,0 1 1,0 1-1,-1 0 0,-1 1 1,0 0-1,-1 1 0,0 1 1,0 0-1,-1 1 0,-21-8 1,-15-1-3027,-6-1-1997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19.928"/>
    </inkml:context>
    <inkml:brush xml:id="br0">
      <inkml:brushProperty name="width" value="0.025" units="cm"/>
      <inkml:brushProperty name="height" value="0.025" units="cm"/>
    </inkml:brush>
  </inkml:definitions>
  <inkml:trace contextRef="#ctx0" brushRef="#br0">0 65 5445,'0'0'15465,"6"0"-14829,657 6 4359,-365-8-4011,-25-19-425,2 0-61,-107 23-447,187-6 111,130-4-20,-402 10-129,214 16-15,-83-3 15,-7 9-51,-134-12 73,106 1 0,165-24 9,-1 0-56,111 6 37,428 9 169,-580 3-167,123 7-22,123-4 53,-2-42 1,-398 21-59,601-41-1,0 40 7,-514 22-1,288 0 81,-512-11 142,0 0-1,0-1 0,-1 1 1,16-6-1,-25 4-459,-9 1-912,-12-1-5434,18 3 4715,-5-2-5461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21.564"/>
    </inkml:context>
    <inkml:brush xml:id="br0">
      <inkml:brushProperty name="width" value="0.025" units="cm"/>
      <inkml:brushProperty name="height" value="0.025" units="cm"/>
    </inkml:brush>
  </inkml:definitions>
  <inkml:trace contextRef="#ctx0" brushRef="#br0">85 1 4324,'0'0'1863,"-9"0"417,-39 3 606,21-2 5113,59 16-5848,6-2-1754,0-3 0,1-1-1,0-1 1,0-3 0,62 4 0,208-8-203,-162-5 135,186 1-149,355 2 820,-293 40-709,-33-1 512,-304-40-629,114-15-1,-84 4 340,-86-11-7603,-2 5-965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33.318"/>
    </inkml:context>
    <inkml:brush xml:id="br0">
      <inkml:brushProperty name="width" value="0.025" units="cm"/>
      <inkml:brushProperty name="height" value="0.025" units="cm"/>
    </inkml:brush>
  </inkml:definitions>
  <inkml:trace contextRef="#ctx0" brushRef="#br0">105 66 9449,'0'0'203,"-8"-2"32,-88-10 3352,108 36-3416,-1-8-48,1-1 0,0 0 0,1-1 0,1 0-1,0-1 1,17 12 0,-21-18-93,1 0 0,-1-1 0,1-1 0,0 0 0,1 0 0,-1-1 0,1-1 0,0 0 0,0 0 0,21 1 0,-2-3 33,0-1-1,-1-1 0,1-2 1,38-8-1,114-39 193,-104 26-176,-20 9 123,1 3-1,119-9 1,127 15 111,-192 6-350,-17-2 45,0-3 0,0-5 0,156-36 0,-211 36-1,1 1 0,67-6-1,-91 15 59,0 0-1,0 0 0,1 2 0,-2 1 0,1 0 0,0 1 1,0 1-1,21 10 0,-6-2 113,30 15-50,0-3-1,2-3 1,129 26-1,-110-36 143,1-4 0,105-3-1,-185-5-210,0 0 0,0-1 0,0 0-1,-1 0 1,1 0 0,0-1 0,-1 1 0,1-1-1,-1-1 1,7-3 0,-27 4 3189,-20 0-4295,28 2-746,2 0-4051,-1 0-3027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25.256"/>
    </inkml:context>
    <inkml:brush xml:id="br0">
      <inkml:brushProperty name="width" value="0.025" units="cm"/>
      <inkml:brushProperty name="height" value="0.025" units="cm"/>
    </inkml:brush>
  </inkml:definitions>
  <inkml:trace contextRef="#ctx0" brushRef="#br0">1 136 10314,'0'-12'2922,"1"18"-950,-1-5-1924,0 0 1,0 0 0,1 0-1,-1 0 1,0 0 0,1 0-1,-1 0 1,1 0-1,-1 0 1,1-1 0,0 1-1,-1 0 1,1 0 0,0 0-1,0-1 1,-1 1-1,1 0 1,0-1 0,0 1-1,0-1 1,0 1-1,0-1 1,0 1 0,0-1-1,0 0 1,0 0 0,0 1-1,0-1 1,1 0-1,4-1 92,0 0-1,0-1 0,0 0 1,0 0-1,0-1 0,0 1 1,-1-1-1,1 0 0,7-7 1,34-14 217,-15 16-214,0 2 0,0 1 0,41-1 0,25-4 27,378-30 135,-471 40-305,151-2 19,-76 2 6,94-12 0,-92 5-27,154 7-1,-194 1 3,8 4 5,0 1 1,70 19 0,-61-11 4,64 6 0,-91-16-16,-1 2-1,1 1 1,-2 2 0,56 22-1,-62-24 27,1-1 0,0-2 0,0 0 0,0-2 0,0-1 0,0-1 0,34-3 0,15 0-46,83-8 47,-122 5-15,0 3 1,1 1-1,0 2 0,-1 1 0,45 7 0,207 34 336,-265-39-267,242 7 70,-210-11-135,600 5 102,-530-12 46,234-46 1,-123 14-97,-172 33-50,1 3 0,0 3 0,92 9 0,189 44 36,-276-37-16,-44-9-8,0 0 0,0-2 0,41 1 0,-50-3 9,0 0 0,1 0-1,-1 2 1,0 0 0,26 10 0,-26-8-13,0 0 1,0-2-1,0 0 1,0-1 0,30 3-1,-23-8 89,0 0 0,0-2 1,0 0-1,34-13 0,-33 10-65,-1 1 1,1 0 0,1 2-1,26-1 1,742 36 889,-635-26-858,-96-4 264,-1 1-1,69 13 0,-57-3-101,0-3 0,1-3-1,124-7 1,-170-2-185,54-13 1,-58 10 51,0 1 1,1 1-1,34-1 0,103 11-15,-95-2-40,-1-2 0,108-11 0,-36-9-15,129-22 59,-222 31-99,0 3 0,0 2 1,1 1-1,-1 3 0,1 1 1,-1 3-1,80 16 0,278 48 43,-387-66-14,0-2 1,0 0 0,0-1 0,0-1 0,31-7 0,-10 2-4,8 2 77,1 2 1,80 5-1,-30 1 24,-95-3-98,0 0 0,0 0-1,0 0 1,1-1 0,-1 1 0,0 0 0,0 0 0,0-1 0,0 1 0,0-1 0,0 1-1,1-1 1,-1 1 0,0-1 0,0 0 0,-1 0 0,1 1 0,0-1 0,0 0 0,0 0-1,0 0 1,-1 0 0,1 0 0,0 0 0,-1 0 0,1 0 0,-1 0 0,1-2 0,4-35-7246,-4 3-3909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07.860"/>
    </inkml:context>
    <inkml:brush xml:id="br0">
      <inkml:brushProperty name="width" value="0.025" units="cm"/>
      <inkml:brushProperty name="height" value="0.025" units="cm"/>
    </inkml:brush>
  </inkml:definitions>
  <inkml:trace contextRef="#ctx0" brushRef="#br0">3 1 13869,'0'0'9748,"-1"9"-8360,0 35-124,2 0 1,8 54-1,-2-21-2669,-3-1-3305,-4-75 4291,0 0 291,0-1-1,0 0 1,0 0 0,0 0-1,0 1 1,0-1-1,0 0 1,0 0 0,0 0-1,0 1 1,0-1 0,0 0-1,0 0 1,0 0-1,0 1 1,0-1 0,0 0-1,0 0 1,0 0 0,-1 1-1,1-1 1,0 0-1,0 0 1,0 0 0,0 0-1,0 0 1,0 1-1,-1-1 1,1 0 0,0 0-1,0 0 1,0 0 0,0 0-1,-1 0 1,1 1-1,0-1 1,0 0 0,0 0-1,-1 0 1,1 0 0,0 0-1,0 0 1,0 0-1,-1 0 1,1 0 0,0 0-1,0 0 1,0 0 0,0 0-1,-1 0 1,1 0-1,0 0 1,-11 0-5563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28.147"/>
    </inkml:context>
    <inkml:brush xml:id="br0">
      <inkml:brushProperty name="width" value="0.025" units="cm"/>
      <inkml:brushProperty name="height" value="0.025" units="cm"/>
    </inkml:brush>
  </inkml:definitions>
  <inkml:trace contextRef="#ctx0" brushRef="#br0">0 200 7815,'0'0'2862,"10"-3"-2414,6-1-243,0 0-1,1 1 1,-1 1 0,0 0-1,1 1 1,0 1 0,-1 1-1,1 0 1,-1 1 0,1 1-1,17 5 1,3 8 288,0-2 0,1-2 1,0-1-1,66 9 0,100 17 1128,-11-1-1163,-160-32-402,0-1-1,1-2 1,63-7-1,23-11-2,144-14 177,-208 28-172,283-18 101,-234 9-78,127-29 0,-123 14-73,-26 4 98,1 4 0,0 4 0,136-7 0,921 15 1427,-1003 0-1411,193-34 0,-31 2 103,-141 27 18,0 6 0,1 7 0,181 25 0,-220-8-224,207 58-1,-286-65 11,0-1-1,1-3 1,44 3-1,130-3 91,-21-2 6,-29-1-44,67 6-34,-142-1 22,0-3 1,111-9-1,-196 3-24,-1-1 0,0 1 0,0-1 0,0-1 0,0 1 0,7-3 0,-11 3-2,-1 0 0,1 0 0,-1 0-1,1 0 1,-1 0 0,1 0-1,-1 0 1,0 0 0,0 0-1,0 0 1,1-1 0,-1 1 0,0 0-1,-1-1 1,1 1 0,0-1-1,0 1 1,-1-1 0,1 0-1,-1 1 1,1-1 0,-1 0 0,0 1-1,1-1 1,-1 0 0,0-2-1,-2 3-293,0 0-1,0 1 1,0-1-1,0 0 1,0 1-1,0-1 1,0 1-1,0 0 1,0 0 0,0 0-1,0 0 1,0 0-1,0 0 1,-3 1-1,4-1-81,-17 3-5123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45.294"/>
    </inkml:context>
    <inkml:brush xml:id="br0">
      <inkml:brushProperty name="width" value="0.025" units="cm"/>
      <inkml:brushProperty name="height" value="0.025" units="cm"/>
    </inkml:brush>
  </inkml:definitions>
  <inkml:trace contextRef="#ctx0" brushRef="#br0">1 1353 6726,'0'0'6043,"9"0"-4494,23 1-523,0-2 0,-1-1 0,1-2 0,46-11 1,134-44-48,-166 45-812,432-164 201,-11-38 79,-213 95 207,250-104 2586,875-265 0,-1358 485-3231,-16 4-16,1 0 0,0-1 0,-1 1 0,1-1 0,-1-1-1,1 1 1,6-4 0,-35 2-2133,-22 3-1549,-17 1-3283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45.775"/>
    </inkml:context>
    <inkml:brush xml:id="br0">
      <inkml:brushProperty name="width" value="0.025" units="cm"/>
      <inkml:brushProperty name="height" value="0.025" units="cm"/>
    </inkml:brush>
  </inkml:definitions>
  <inkml:trace contextRef="#ctx0" brushRef="#br0">415 1 4708,'0'0'11820,"2"10"-10651,-1-5-1043,0 1-1,0-1 1,-1 1 0,1-1 0,-1 0 0,-1 1 0,1-1 0,-1 1-1,0-1 1,-2 9 0,-1-3 4,-1 0-1,1-1 1,-2 1 0,0-1-1,-8 12 1,-165 195 2573,41-56-1221,132-155-1411,-32 50 507,36-53-559,0 0 1,0 1-1,1-1 1,-1 1-1,1-1 0,0 1 1,0 0-1,0-1 0,0 1 1,1 0-1,0 0 1,0 0-1,0-1 0,0 6 1,1-7-16,0 0 0,0 0 0,0 0 0,0 0 0,1-1 0,-1 1 0,0-1 0,1 1 0,-1-1 0,1 1 1,-1-1-1,1 0 0,0 0 0,0 0 0,-1 0 0,1 0 0,0 0 0,0 0 0,0 0 0,0-1 0,0 1 0,0-1 1,0 0-1,0 1 0,3-1 0,62 1 227,-56-1-157,24-3 184,0-1 0,-1-2 0,64-19 0,102-47 263,-124 44-483,153-64-1626,-80 22-4266,-36 10-3729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47.142"/>
    </inkml:context>
    <inkml:brush xml:id="br0">
      <inkml:brushProperty name="width" value="0.025" units="cm"/>
      <inkml:brushProperty name="height" value="0.025" units="cm"/>
    </inkml:brush>
  </inkml:definitions>
  <inkml:trace contextRef="#ctx0" brushRef="#br0">178 106 17200,'0'0'7896,"-3"15"-7528,-25 90 355,-50 121-1,10-33 801,67-189-2036,5-8 105,11-20-198,19-38-525,2-16-956,-3-1 1,-4-1 0,-3-2 0,15-86 0,-35 97 4274,-10 81 2432,-18 42-3485,4 16-406,3 0 0,3 1 1,3 1-1,0 130 0,15-164-656,-6-35-83,0 0 0,1 0 0,-1 0 1,0 0-1,1 0 0,-1 0 0,1-1 0,0 1 0,-1 0 0,1 0 0,0-1 0,-1 1 0,1 0 0,0-1 1,0 1-1,0 0 0,0-1 0,-1 1 0,1-1 0,0 1 0,0-1 0,0 0 0,0 0 0,0 1 0,0-1 1,0 0-1,0 0 0,0 0 0,2 0 0,-2 0 2,-1-1-1,1 1 1,-1-1 0,1 1-1,-1-1 1,1 1 0,-1-1-1,1 1 1,-1-1 0,0 0-1,1 1 1,-1-1 0,0 0-1,1 1 1,-1-1 0,0 0-1,0 1 1,0-1-1,0 0 1,0 0 0,0 1-1,0-1 1,0 0 0,0 1-1,0-2 1,-1-24 12,1 23-15,-3-14 61,0 0 1,-1 0 0,-1 0 0,-1 1-1,0-1 1,-1 1 0,-16-25-1,21 53 656,7 14-632,-3-24-63,-1 1 0,0-1 0,1 1 0,-1-1 0,1 0 0,0 0 0,0 1 0,0-1 0,0 0 0,0-1 0,0 1 0,1 0 0,-1-1 0,1 1 0,-1-1 0,1 0 0,-1 0 0,1 0 0,0 0 0,-1 0 0,1 0 0,0-1 0,0 0 0,0 1 0,0-1 0,-1 0 0,1 0 0,0 0 0,0-1 0,4 0 0,-1-1 20,1 0 0,-1 0 0,0-1-1,0 1 1,-1-1 0,1 0 0,-1-1 0,1 0 0,-1 0-1,0 0 1,0 0 0,6-8 0,-2-1 140,0 0 1,0-1-1,-1 0 1,-1-1-1,-1 0 0,0 0 1,-1 0-1,7-32 1,-18 122 83,2-24-89,2 54 0,2-103-159,0-1-1,0 1 1,0-1 0,0 0 0,0 1-1,1-1 1,-1 1 0,0-1-1,1 1 1,-1-1 0,1 1 0,0-1-1,-1 0 1,1 0 0,0 1-1,0-1 1,0 0 0,0 0 0,1 2-1,-1-3 12,0 1-1,0-1 1,0 0-1,0 1 1,0-1-1,0 0 1,0 0-1,0 0 1,0 0-1,0 0 1,0 0-1,0 0 1,0 0-1,0-1 1,0 1-1,0 0 0,0 0 1,0-1-1,0 1 1,0-1-1,1 0 1,3-2 77,1-1 0,-1 0 1,0 0-1,0 0 0,0-1 1,-1 0-1,6-7 0,6-14 57,-1 0 0,-1-1 0,-1-1 0,10-33-1,11-26 35,-33 88-189,-1-1 0,1 0 1,-1 1-1,1-1 0,-1 1 0,1-1 1,-1 1-1,1-1 0,-1 1 0,0-1 1,1 1-1,-1-1 0,0 1 0,1-1 1,-1 1-1,0 0 0,0-1 0,0 1 1,0-1-1,1 1 0,-1 0 0,0-1 1,0 1-1,0 0 0,0-1 0,0 1 1,0 0-1,-1-1 0,1 2 0,4 30-31,-3-3 69,-2-15-24,2 1-1,-1-1 0,2 0 0,0 0 0,0 0 1,2 0-1,4 13 0,-7-25-128,0 0-1,0-1 1,0 1 0,0-1-1,0 1 1,1-1 0,-1 1 0,0-1-1,1 0 1,-1 1 0,1-1-1,-1 0 1,1 0 0,0 0-1,-1-1 1,4 2 0,-3-1-235,0-1 1,0 1 0,0-1-1,0 0 1,0 0-1,0 0 1,0 0-1,0 0 1,0 0 0,0 0-1,0-1 1,-1 1-1,1-1 1,0 1 0,4-2-1,14-14-8557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47.810"/>
    </inkml:context>
    <inkml:brush xml:id="br0">
      <inkml:brushProperty name="width" value="0.025" units="cm"/>
      <inkml:brushProperty name="height" value="0.025" units="cm"/>
    </inkml:brush>
  </inkml:definitions>
  <inkml:trace contextRef="#ctx0" brushRef="#br0">239 36 12588,'0'-1'520,"0"-1"0,0 0 1,0 1-1,0-1 0,0 0 0,0 0 0,-1 1 1,1-1-1,0 0 0,-1 1 0,0-1 0,1 1 1,-1-1-1,0 1 0,0-1 0,0 1 0,0-1 1,-1-1-1,0 2-292,0 1 1,1-1-1,-1 1 1,1-1-1,-1 1 1,1 0-1,-1 0 0,0-1 1,1 1-1,-1 0 1,0 1-1,1-1 1,-1 0-1,1 0 1,-1 1-1,0-1 1,1 1-1,-1-1 1,1 1-1,-1 0 1,-1 1-1,-11 6 190,1-1 0,0 2 0,1 0 0,0 0 1,-14 16-1,-52 58 498,76-81-887,0 0-16,1 0-2,-1 0 0,0 0 1,0 0-1,0 0 0,1 0 0,-1 0 1,1 1-1,0-1 0,0 1 0,0-1 1,0 1-1,0-1 0,0 1 0,0 2 0,4-4-11,1 0 0,-1-1 0,0 0 0,0 0 0,0 0 0,1 0 0,-1-1 0,5 0 0,55-21-55,-55 17 3,1 1 0,0 1 1,0-1-1,0 2 1,0-1-1,0 1 1,0 0-1,1 1 1,-1 0-1,1 1 1,-1 0-1,18 2 0,-25-1 49,0 0 0,0 1 0,0-1 0,0 0-1,0 1 1,0-1 0,-1 1 0,1-1 0,-1 1-1,1 0 1,-1 0 0,1 0 0,-1 0 0,0 0-1,0 0 1,0 0 0,0 0 0,0 0 0,-1 0-1,1 1 1,-1-1 0,1 0 0,-1 0 0,0 1-1,0-1 1,0 0 0,0 1 0,0-1 0,0 0-1,-2 5 1,1 2 146,0 0 0,-1 0 0,0 0 0,0-1 1,-1 1-1,-6 12 0,-1-3 78,-1 0 0,-1-1 0,-17 20 0,26-33-193,0 0-1,0-1 0,-1 1 1,1-1-1,-1 0 0,0 0 0,1 0 1,-1-1-1,-1 1 0,1-1 0,0 0 1,-1 0-1,1-1 0,-1 1 0,1-1 1,-1 0-1,0 0 0,1 0 0,-1-1 1,-5 0-1,8 0-87,1-1 0,-1 0 0,0 0-1,1 0 1,-1 0 0,1 0 0,-1 0 0,1 0 0,0 0 0,-1-1-1,1 1 1,0-1 0,0 1 0,0-1 0,0 1 0,0-1 0,0 1-1,0-1 1,1 0 0,-1 1 0,1-1 0,-1 0 0,1 0 0,-1 0-1,1 1 1,0-1 0,0 0 0,0 0 0,0 0 0,0 0 0,1-2 0,-1-4-456,1 1 1,0 0 0,0-1 0,1 1 0,-1 0 0,6-12-1,1 5-1580,0 1-1,1 1 0,1 0 0,0 0 1,19-18-1,-24 26 1150,27-28-6164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48.306"/>
    </inkml:context>
    <inkml:brush xml:id="br0">
      <inkml:brushProperty name="width" value="0.025" units="cm"/>
      <inkml:brushProperty name="height" value="0.025" units="cm"/>
    </inkml:brush>
  </inkml:definitions>
  <inkml:trace contextRef="#ctx0" brushRef="#br0">98 27 9833,'0'0'10698,"-9"2"-8274,4-1-2291,1 0 0,0 1 0,-1-1 0,1 1 1,0-1-1,0 1 0,0 1 0,0-1 0,0 0 0,0 1 0,1 0 0,-1 0 0,1 0 0,0 0 1,0 1-1,0-1 0,0 1 0,0 0 0,1 0 0,0-1 0,0 2 0,0-1 0,0 0 1,1 0-1,-1 1 0,1-1 0,0 1 0,1-1 0,-1 8 0,0-9-126,1 0 0,0 0 1,0-1-1,0 1 0,0 0 0,0 0 0,1-1 0,-1 1 1,1 0-1,0-1 0,0 1 0,0 0 0,0-1 0,0 1 1,1-1-1,2 4 0,-2-5-2,0 1 1,0-1-1,0 0 1,1 1-1,-1-1 0,0 0 1,1 0-1,-1-1 0,1 1 1,-1-1-1,1 1 1,-1-1-1,1 0 0,0 0 1,-1 0-1,1 0 1,-1 0-1,5-1 0,0-1 11,0 1-1,0-1 1,0-1-1,0 1 1,-1-1-1,1-1 0,-1 1 1,0-1-1,0 0 1,0 0-1,0-1 1,0 0-1,8-10 1,-1 1 17,-2 0 1,0-1-1,0 0 1,11-24 0,-13 12-26,-8 19-7,-2 14-10,-11 47 683,3 0 1,2 1 0,3 0 0,2 76 0,4-116-587,0-1 0,1 1 0,1-1 0,0 0 0,0 0 0,2 0 0,-1 0 0,2-1 0,12 19 0,-10-16-65,0 0-1,-1 1 1,-1 1-1,9 28 1,-15-43-10,0 0 1,-1-1 0,1 1 0,-1 0 0,1 0 0,-1 0 0,0 0-1,0 0 1,0 0 0,0 0 0,0 0 0,-1 0 0,1 0 0,0-1-1,-1 1 1,0 0 0,1 0 0,-1 0 0,0-1 0,0 1 0,0 0 0,0-1-1,0 1 1,0 0 0,-1-1 0,1 0 0,0 1 0,-1-1 0,1 0-1,-4 2 1,2-1 9,0-1 0,-1 0 0,1-1 0,-1 1 0,1 0 0,-1-1 0,1 0 0,-1 0 0,1 0 0,-1 0 0,1-1 0,0 1 0,-1-1 0,1 0 0,-1 0 0,1 0 0,-5-3 0,-1-1-23,0-1 0,0 0 0,0 0 0,1-1 0,0 0 0,0 0 0,1-1 0,0 0 0,0 0 0,-9-17 0,1 1 0,2 0 0,-21-52 0,28 62-219,2 0 0,-1 0 0,2-1-1,-4-29 1,7 40 111,0 0-1,0-1 1,0 1-1,0 0 0,1-1 1,-1 1-1,1 0 1,0 0-1,1 0 1,-1 0-1,1 0 0,0 0 1,0 0-1,0 1 1,0-1-1,0 1 1,1-1-1,0 1 1,0 0-1,0 0 0,0 0 1,4-3-1,11-5-2691,0 1 0,34-14 0,-13 7-1564,10-7-3045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48.648"/>
    </inkml:context>
    <inkml:brush xml:id="br0">
      <inkml:brushProperty name="width" value="0.025" units="cm"/>
      <inkml:brushProperty name="height" value="0.025" units="cm"/>
    </inkml:brush>
  </inkml:definitions>
  <inkml:trace contextRef="#ctx0" brushRef="#br0">159 71 17489,'0'0'6486,"-10"-4"-4041,4 2-2135,4 0-232,0 1 0,0 0 0,0 0 0,0 0 0,0 1-1,0-1 1,0 0 0,0 1 0,-1-1 0,1 1 0,0 0 0,0 0 0,0-1 0,-1 2-1,1-1 1,0 0 0,0 0 0,0 1 0,-1-1 0,1 1 0,0 0 0,0-1-1,0 1 1,0 0 0,0 0 0,0 0 0,0 1 0,1-1 0,-1 0 0,0 1-1,-2 2 1,-6 11 172,1 0-1,0 0 0,1 1 1,1 0-1,0 0 0,1 1 0,1 0 1,1 0-1,-5 33 0,9-48-243,0 0 0,0 0 0,-1 0 0,1-1-1,1 1 1,-1 0 0,0 0 0,0 0 0,1 0-1,-1-1 1,1 1 0,-1 0 0,1 0-1,0-1 1,0 1 0,2 3 0,-3-5-3,1 1 1,0 0-1,0 0 1,0-1-1,0 1 1,0-1-1,0 1 1,0-1-1,1 1 1,-1-1-1,0 1 1,0-1-1,0 0 1,0 0-1,1 0 1,-1 0-1,0 0 1,0 0-1,3 0 1,0-1 8,1 0 1,0-1 0,0 1-1,-1-1 1,1 0 0,-1 0-1,0-1 1,0 1 0,1-1-1,-2 0 1,6-5 0,2-3-10,0-1 1,-1 0 0,-1 0-1,0-1 1,0 0 0,10-24-1,27-90-422,-32 86 284,-16 49 75,1-1-1,1 1 0,-1-1 1,1 1-1,0-1 1,2 13-1,0 14 85,-4 16 30,0-16-20,5 55 1,-4-88-67,1 0 1,0 1 0,0-1 0,0 0 0,0 1 0,1-1 0,-1 1-1,0-1 1,1 0 0,-1 1 0,0-1 0,1 0 0,0 0 0,-1 1-1,1-1 1,0 0 0,-1 0 0,1 0 0,0 0 0,0 0 0,0 0-1,0 0 1,0 0 0,0 0 0,0-1 0,0 1 0,1 0 0,-1-1-1,0 1 1,0 0 0,1-1 0,-1 0 0,0 1 0,1-1 0,-1 0 0,0 0-1,1 1 1,-1-1 0,0 0 0,1 0 0,-1-1 0,0 1 0,3-1-1,1 0-356,-1-1 0,0 1 0,0-1 0,0-1 0,0 1 0,0-1 0,0 1 0,-1-1 0,1 0 0,-1 0 0,6-7 0,1-4-1300,0-1 0,-1 1 0,-1-1 0,6-17 0,7-23-5210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49.006"/>
    </inkml:context>
    <inkml:brush xml:id="br0">
      <inkml:brushProperty name="width" value="0.025" units="cm"/>
      <inkml:brushProperty name="height" value="0.025" units="cm"/>
    </inkml:brush>
  </inkml:definitions>
  <inkml:trace contextRef="#ctx0" brushRef="#br0">64 1 13132,'0'0'4997,"-6"10"-1788,-5 14-1463,1 1 1,1 0-1,1 1 1,-7 37-1,13-50-1483,0 1 1,2-1-1,0 25 0,1-36-261,-1 0 1,1-1-1,-1 1 0,1-1 1,0 1-1,0-1 0,0 1 1,-1-1-1,2 1 1,-1-1-1,0 0 0,0 0 1,0 1-1,0-1 0,1 0 1,-1 0-1,1 0 1,-1-1-1,1 1 0,-1 0 1,1 0-1,-1-1 0,1 1 1,0-1-1,-1 1 1,1-1-1,0 0 0,-1 0 1,1 0-1,0 0 0,-1 0 1,4 0-1,72-7-462,-49 3 4,-26 3 404,1 1 0,-1 0 0,1 0-1,0 0 1,-1 0 0,1 0 0,0 1 0,-1-1 0,1 1 0,0-1 0,-1 1 0,1 0 0,-1 0 0,0 0 0,1 1 0,-1-1 0,0 1 0,0-1 0,1 1 0,-1 0 0,0-1 0,-1 1 0,1 0 0,0 0-1,-1 1 1,3 2 0,-1 2 54,-1-1-1,0 1 0,0 0 0,-1-1 0,0 1 1,0 0-1,0 0 0,-1 0 0,-1 10 0,1-10 163,-1 1 1,0-1-1,-1 0 0,0 0 0,0-1 0,0 1 0,-1 0 1,0-1-1,0 1 0,-1-1 0,-6 9 0,8-12-77,0 0-1,-1 0 1,0 1 0,0-2-1,0 1 1,0 0 0,0 0-1,-1-1 1,1 0-1,-1 0 1,1 0 0,-1 0-1,0 0 1,0-1 0,0 0-1,0 0 1,0 0-1,0 0 1,0 0 0,0-1-1,-5 0 1,6 0-131,1-1 0,0 0 0,-1 1 0,1-1 0,0 0 0,0 0 0,0-1 0,-1 1 0,1 0 1,0-1-1,1 1 0,-1-1 0,0 1 0,0-1 0,1 0 0,-1 0 0,1 0 0,-1 0 0,1 0 0,0 0 0,0 0 0,0-1 0,0 1 0,0 0 0,1-1 0,-1 1 0,1 0 0,-1-6 0,-1-6-749,0 0 0,1-1 0,1-21 0,0 31-166,1-1-1,-1 0 1,1 1-1,0 0 1,0-1-1,1 1 1,-1 0 0,1-1-1,1 1 1,4-9-1,14-13-6044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49.442"/>
    </inkml:context>
    <inkml:brush xml:id="br0">
      <inkml:brushProperty name="width" value="0.025" units="cm"/>
      <inkml:brushProperty name="height" value="0.025" units="cm"/>
    </inkml:brush>
  </inkml:definitions>
  <inkml:trace contextRef="#ctx0" brushRef="#br0">7 70 4516,'0'0'6097,"8"1"-2633,1 1-3396,29 0 5682,-37-2-5539,0 0-1,0-1 0,0 1 0,1-1 0,-1 1 0,0-1 0,0 1 1,0-1-1,0 0 0,0 0 0,0 1 0,0-1 0,-1 0 1,1 0-1,0 0 0,0 0 0,-1 0 0,1 0 0,0 0 1,-1 0-1,1 0 0,-1 0 0,1-1 0,-1 1 0,0 0 1,0 0-1,1 0 0,-1-1 0,0 1 0,0 0 0,0 0 1,0-3-1,0 4-184,0 0 1,0-1 0,0 1-1,0-1 1,0 1 0,0 0-1,0-1 1,0 1 0,0-1-1,0 1 1,0 0 0,-1-1-1,1 1 1,0-1 0,0 1-1,0 0 1,0-1 0,-1 1-1,1 0 1,0-1 0,0 1-1,-1 0 1,1-1 0,0 1-1,0 0 1,-1 0 0,1-1-1,0 1 1,-1 0 0,1 0-1,0 0 1,-1-1 0,1 1-1,-1 0 1,1 0 0,0 0-1,-1 0 1,0 0 0,-17 7 424,-13 20-133,27-20-229,1 0-1,-1 1 0,1-1 0,1 1 0,-1-1 0,1 1 0,1 0 0,-1 0 0,2-1 0,-1 1 0,1 8 0,0-15-79,0 0-1,1 0 1,-1 0-1,0 0 0,1 0 1,-1 0-1,1 0 1,0 0-1,-1 0 0,1 0 1,0 0-1,-1 0 1,1-1-1,0 1 0,0 0 1,0-1-1,0 1 0,0-1 1,0 1-1,-1 0 1,1-1-1,0 0 0,1 1 1,-1-1-1,0 0 1,0 0-1,0 1 0,0-1 1,0 0-1,0 0 1,0 0-1,0 0 0,0 0 1,0-1-1,0 1 0,0 0 1,0 0-1,2-1 1,3 0 20,1 0 0,-1 0 0,0-1 0,0 0 0,10-4 0,7-8 20,0-1 0,31-25 0,-33 23-333,0 1 0,41-22 1,-61 37 272,-1 1 1,0 0 0,1-1 0,-1 1 0,1 0 0,-1 0 0,1-1 0,-1 1 0,1 0 0,-1 0-1,1 0 1,0 0 0,-1 0 0,1-1 0,-1 1 0,1 0 0,-1 0 0,1 0 0,-1 1 0,1-1-1,0 0 1,-1 0 0,1 0 0,-1 0 0,1 0 0,-1 1 0,1-1 0,-1 0 0,1 0-1,-1 1 1,1-1 0,-1 0 0,1 1 0,-1-1 0,0 1 0,1-1 0,0 1 0,1 26 19,-16 32 729,12-52-566,-1 0 1,1 1 0,0-1 0,1 1 0,0-1 0,0 1-1,1 10 1,0-17-155,0-1-1,1 1 0,-1-1 1,0 1-1,1-1 0,-1 1 1,0-1-1,1 1 0,-1-1 1,1 1-1,-1-1 0,1 0 1,-1 1-1,1-1 0,-1 0 0,1 1 1,-1-1-1,1 0 0,0 0 1,-1 1-1,1-1 0,-1 0 1,1 0-1,0 0 0,-1 0 1,1 0-1,0 0 0,-1 0 1,1 0-1,-1 0 0,1 0 1,0-1-1,-1 1 0,1 0 1,0-1-1,24-6 464,-6-3-393,-1-2 0,0 0-1,-1-1 1,-1-1 0,25-27 0,-18 19-664,42-33 1,-65 54 511,1 0 1,0 1-1,0-1 0,0 0 1,1 0-1,-1 1 1,0-1-1,0 1 0,0-1 1,0 1-1,0 0 1,1-1-1,-1 1 0,0 0 1,0 0-1,1 0 1,1 0-1,-3 0 52,1 0-1,-1 1 1,0-1-1,1 0 1,-1 1-1,1-1 1,-1 0-1,0 1 0,1-1 1,-1 1-1,0-1 1,0 1-1,1-1 1,-1 0-1,0 1 1,0-1-1,0 1 1,1-1-1,-1 1 1,0-1-1,0 1 1,0 0-1,0-1 1,0 1-1,0-1 1,0 1-1,0 0 1,-1 3-625,1-1 0,-1 1 0,0 0 0,0-1 0,0 1 1,-1 0-1,1-1 0,-1 1 0,-3 4 0,0-2-5924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0.096"/>
    </inkml:context>
    <inkml:brush xml:id="br0">
      <inkml:brushProperty name="width" value="0.025" units="cm"/>
      <inkml:brushProperty name="height" value="0.025" units="cm"/>
    </inkml:brush>
  </inkml:definitions>
  <inkml:trace contextRef="#ctx0" brushRef="#br0">213 1 17969,'0'0'7767,"-10"-1"-5172,2 2-2430,0-1-1,0 1 1,0 0 0,0 1 0,0 0 0,0 0 0,0 0-1,1 1 1,-1 1 0,1-1 0,0 1 0,0 0 0,1 1-1,-1-1 1,-8 9 0,-2 0-66,11-9-95,1 0 1,0 0-1,0 0 0,0 1 0,0-1 0,1 1 0,-1 0 1,1 0-1,1 1 0,-1-1 0,-3 8 0,8-13-21,0 1-1,-1-1 1,1 1-1,0-1 1,0 1-1,-1-1 1,1 1-1,0-1 0,0 1 1,0-1-1,0 0 1,-1 0-1,1 0 1,0 1-1,0-1 1,0 0-1,0 0 0,0 0 1,0 0-1,0 0 1,-1 0-1,3-1 1,25 0-81,3-2-253,-14 0 104,1 1 1,-1 1-1,1 0 0,27 4 1,-42-3 237,-1 0 0,0 0 0,0 1 0,1-1 0,-1 1 0,0 0 0,0-1 0,0 1 0,0 0 0,0 0 0,0 0 0,0 1 0,0-1 0,0 0 0,0 1 0,-1-1 0,1 1 0,0 0 0,-1 0 0,0-1 0,1 1 0,-1 0 0,0 0 0,0 0 0,0 0 0,0 0 0,0 0 0,0 1 1,-1-1-1,1 0 0,-1 0 0,0 1 0,1-1 0,-1 0 0,0 0 0,0 1 0,-1-1 0,1 0 0,0 1 0,-1-1 0,1 0 0,-2 3 0,0 1 174,-1 0 0,0 0 0,0 0 1,0 0-1,-1 0 0,0-1 0,0 0 1,0 0-1,-1 0 0,0 0 0,0 0 1,0-1-1,-8 5 0,-3 2 192,0 0 1,-1-2-1,-24 11 0,38-19-342,1 0 1,-1 0-1,1 0 1,-1 0-1,0 0 1,1-1-1,-1 1 1,0-1-1,0 0 1,1 1-1,-1-1 1,-4-1-1,6 1-77,1 0-1,-1-1 1,0 1-1,1 0 0,-1-1 1,1 1-1,-1 0 1,1-1-1,-1 1 1,1-1-1,-1 1 1,1-1-1,-1 1 0,1-1 1,0 1-1,-1-1 1,1 0-1,0 1 1,0-1-1,-1 1 1,1-1-1,0 0 0,0 1 1,0-1-1,0 0 1,-1 1-1,1-1 1,0 0-1,0 1 0,1-1 1,-1 0-1,1-5-681,0 0-1,1 1 1,0-1-1,0 1 1,1-1-1,-1 1 1,1 0-1,0 0 0,8-9 1,24-27-6639,7-3-4885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08.231"/>
    </inkml:context>
    <inkml:brush xml:id="br0">
      <inkml:brushProperty name="width" value="0.025" units="cm"/>
      <inkml:brushProperty name="height" value="0.025" units="cm"/>
    </inkml:brush>
  </inkml:definitions>
  <inkml:trace contextRef="#ctx0" brushRef="#br0">0 96 15951,'0'0'7207,"13"-54"-5926,5 44-224,8 0 128,2 1-576,8 1-513,5 4 0,0 4-448,0 0-2179,-2 0-2786,-6 0-4964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0.436"/>
    </inkml:context>
    <inkml:brush xml:id="br0">
      <inkml:brushProperty name="width" value="0.025" units="cm"/>
      <inkml:brushProperty name="height" value="0.025" units="cm"/>
    </inkml:brush>
  </inkml:definitions>
  <inkml:trace contextRef="#ctx0" brushRef="#br0">141 49 17585,'0'0'3256,"-9"6"-347,-4 4-2208,0 0-1,1 1 0,1 0 0,0 1 1,-15 20-1,20-24-472,1 0-1,0 1 1,0-1 0,1 1 0,0 0-1,1 0 1,0 0 0,0 1 0,1-1 0,0 1-1,-1 19 1,3-27-223,0-1 0,0 1 0,0-1 0,1 1 0,-1-1 0,0 1 1,1-1-1,-1 0 0,1 1 0,0-1 0,-1 0 0,1 1 0,0-1 0,0 0 0,0 1 0,0-1 0,0 0 0,0 0 1,0 0-1,0 0 0,0 0 0,1 0 0,-1-1 0,0 1 0,0 0 0,1-1 0,-1 1 0,1 0 0,-1-1 0,1 0 0,-1 1 1,1-1-1,-1 0 0,1 0 0,-1 0 0,1 0 0,-1 0 0,1 0 0,-1 0 0,1 0 0,-1-1 0,1 1 0,1-1 0,4-1 26,-1 1-1,1-1 1,-1 0-1,0 0 1,1-1-1,-1 0 1,0 0 0,0 0-1,5-5 1,-3 0 42,0 0 1,0-1 0,-1 0 0,-1 0 0,1 0 0,-1-1 0,-1 0 0,0 0 0,0-1 0,-1 1 0,-1-1 0,0 0 0,0 0 0,-1 0 0,0-1 0,-1 1 0,0 0 0,-1-1 0,0 1 0,-4-21 0,4 30-74,0 0 0,0 1 0,-1-1 1,1 1-1,0-1 0,-1 0 0,1 1 0,-1-1 0,0 1 0,1 0 1,-1-1-1,0 1 0,0 0 0,0-1 0,0 1 0,0 0 0,0 0 1,-1 0-1,1 0 0,0 0 0,-1 0 0,1 0 0,0 0 0,-1 0 1,1 1-1,-1-1 0,-2 0 0,3 1-1,0 0 1,-1 0-1,1 1 1,0-1-1,-1 0 0,1 1 1,0-1-1,-1 1 0,1-1 1,0 1-1,0 0 1,0-1-1,-1 1 0,1 0 1,0 0-1,0 0 0,0 0 1,0 0-1,0 0 0,1 0 1,-1 0-1,0 0 1,0 1-1,1-1 0,-1 0 1,1 0-1,-1 1 0,1-1 1,-1 0-1,1 1 1,0 1-1,-2 1-131,1 0 1,0 0-1,0 0 1,1 0-1,-1 0 0,1 0 1,0 0-1,0 0 0,0 0 1,1 0-1,-1 0 1,1 0-1,2 6 0,-2-8-301,1-1 0,-1 1 0,0 0 0,1-1-1,0 1 1,-1 0 0,1-1 0,0 0 0,0 1-1,0-1 1,0 0 0,0 0 0,0 0 0,0 0-1,0-1 1,0 1 0,0-1 0,0 1 0,1-1-1,-1 0 1,0 1 0,0-1 0,1 0 0,-1 0-1,3-1 1,23 0-7105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0.794"/>
    </inkml:context>
    <inkml:brush xml:id="br0">
      <inkml:brushProperty name="width" value="0.025" units="cm"/>
      <inkml:brushProperty name="height" value="0.025" units="cm"/>
    </inkml:brush>
  </inkml:definitions>
  <inkml:trace contextRef="#ctx0" brushRef="#br0">83 14 18898,'0'0'2210,"-9"14"-187,-2 4-1328,1 0 0,1 0-1,1 1 1,0 0 0,1 0-1,2 1 1,-6 26-1,9-26-352,0 1 0,1-1 0,2 0-1,0 0 1,4 23 0,-5-38-333,1 0-1,0-1 1,0 1-1,1 0 1,-1-1-1,1 1 1,0-1-1,0 0 1,0 0 0,1 0-1,0 0 1,-1 0-1,1 0 1,1-1-1,-1 1 1,1-1-1,-1 0 1,1 0 0,0 0-1,0 0 1,0-1-1,0 0 1,0 0-1,1 0 1,-1 0 0,1 0-1,7 0 1,-10-1 7,0-1 1,1 0 0,-1 0-1,1 0 1,-1 0 0,1 0-1,-1-1 1,1 1 0,-1-1-1,0 1 1,1-1 0,-1 0-1,0 0 1,0 0 0,0 0 0,1-1-1,-1 1 1,0 0 0,2-3-1,0-1 9,0 1-1,0 0 0,-1-1 1,1 0-1,-1 0 0,0 0 1,4-11-1,0-5 3,-1 0 0,-1 0-1,4-29 1,6-220-540,-17 351 549,0-29 194,6 58 1,-4-104-172,1-1 1,1 1-1,-1 0 1,1-1-1,0 0 1,0 1-1,1-1 1,-1 0-1,1 0 1,0 0-1,1-1 1,6 8-1,-8-10-129,0 0-1,0 0 1,1 0-1,-1 0 0,1 0 1,-1-1-1,1 1 1,0-1-1,0 0 1,-1 0-1,5 1 0,-5-2-292,1 1-1,0-1 0,-1 0 0,1 0 0,0 0 1,-1 0-1,1-1 0,-1 1 0,1-1 0,0 1 1,-1-1-1,1 0 0,-1 0 0,4-2 0,10-11-6613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1.948"/>
    </inkml:context>
    <inkml:brush xml:id="br0">
      <inkml:brushProperty name="width" value="0.025" units="cm"/>
      <inkml:brushProperty name="height" value="0.025" units="cm"/>
    </inkml:brush>
  </inkml:definitions>
  <inkml:trace contextRef="#ctx0" brushRef="#br0">120 186 13645,'0'0'9513,"-11"-4"-7282,4 2-1976,5 1-219,1 0-1,-1 0 1,1 0 0,-1 0 0,0 0 0,0 0-1,0 1 1,1-1 0,-1 1 0,0-1-1,0 1 1,0 0 0,0 0 0,0 0-1,0 0 1,0 0 0,0 0 0,1 0 0,-1 1-1,0-1 1,0 1 0,0-1 0,0 1-1,1 0 1,-1 0 0,0-1 0,1 1-1,-1 1 1,0-1 0,1 0 0,-1 0 0,1 0-1,0 1 1,-1-1 0,1 1 0,0-1-1,0 1 1,-1 2 0,-5 11 41,1 0 0,1 1 0,0 0 0,1 0 0,1 0 0,1 0 0,0 1 0,1-1 0,1 0 0,0 1-1,4 22 1,-4-37-52,0-1 0,0 1-1,0-1 1,1 1 0,-1-1-1,1 1 1,-1-1-1,1 1 1,0-1 0,-1 1-1,1-1 1,0 0 0,0 1-1,0-1 1,0 0 0,0 0-1,0 0 1,0 0-1,0 0 1,1 0 0,-1 0-1,0 0 1,0 0 0,1 0-1,-1-1 1,1 1-1,-1-1 1,1 1 0,-1-1-1,1 1 1,-1-1 0,1 0-1,-1 0 1,1 0-1,0 0 1,-1 0 0,1 0-1,-1 0 1,1 0 0,-1-1-1,3 0 1,1 0 101,-1-1 0,0 0 0,0 0 0,0 0-1,0 0 1,0-1 0,0 0 0,-1 1 0,1-1 0,-1-1 0,0 1 0,0 0 0,3-5 0,2-8 26,0 1 0,-1-2 1,-1 1-1,0-1 1,-2 0-1,0 0 0,0 0 1,-2 0-1,0-1 0,-1 1 1,-1-1-1,-2-22 0,2 38-149,0 0-1,-1 0 0,1 1 1,0-1-1,-1 0 1,1 0-1,-1 1 0,0-1 1,1 0-1,-1 1 1,0-1-1,0 1 0,-2-3 1,-3 4-7,1 15 1,5-11 3,-4 78 0,4-79 0,0 1 0,0-1 0,0 1 0,1-1 0,-1 0 0,1 1 0,0-1 0,0 0 0,0 1 0,0-1 0,1 0 0,-1 0 0,1 0 0,0 0 0,0 0 0,0-1 0,0 1 0,0-1 0,1 1 0,3 2 0,-5-4 1,1 0-1,-1-1 1,0 1 0,1-1-1,-1 1 1,1-1 0,-1 0 0,0 0-1,1 1 1,-1-1 0,1 0-1,-1 0 1,1 0 0,-1-1-1,0 1 1,1 0 0,-1-1 0,1 1-1,-1 0 1,0-1 0,1 0-1,1-1 1,0 0 1,0 0 0,0-1-1,0 1 1,0-1 0,-1 0 0,1 0-1,-1 0 1,3-6 0,2-2-34,-2-1 0,1 0 0,-2-1 0,5-14 0,-6 11-1000,0 0 0,-1 0 0,-1 0 0,0-22 1,-10-28-11640,3 37 392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2.803"/>
    </inkml:context>
    <inkml:brush xml:id="br0">
      <inkml:brushProperty name="width" value="0.025" units="cm"/>
      <inkml:brushProperty name="height" value="0.025" units="cm"/>
    </inkml:brush>
  </inkml:definitions>
  <inkml:trace contextRef="#ctx0" brushRef="#br0">0 144 13261,'0'0'12459,"0"12"-11759,2 76 1552,19 128 0,-11-158-2222,2-1 0,2 0-1,32 77 1,-45-131-95,14 28-298,-15-29 317,1-1 0,-1 0 0,1 0 1,0 1-1,0-1 0,-1 0 0,1 0 1,0 0-1,0 0 0,0 0 0,0 0 1,0 0-1,1 0 0,-1-1 0,0 1 1,0 0-1,0-1 0,2 2 0,-3-44-1790,-29-94-853,18 95 2399,3 0-1,-7-66 0,15 76 588,2 1-1,1 0 1,14-58-1,-9 51 219,6-65 0,-13 72-203,1 11 139,-1 0-1,-1 0 0,-3-28 1,1 146 339,11-26-312,4-1-1,3 0 1,36 99 0,-43-147-424,2-1 1,0 0-1,1 0 1,16 20-1,-31-76 790,-90-246-1501,95 283 607,0 0 0,-1-1 0,1 1-1,1-1 1,-1 1 0,0-1 0,1 0 0,0 0 0,-1 0 0,1 0-1,1-1 1,-1 1 0,0-1 0,0 0 0,1 1 0,0-2-1,-1 1 1,6 1 0,-7-1 60,0-2-1,1 1 1,-1 0-1,1 0 1,-1-1 0,1 1-1,-1-1 1,1 0-1,-1 0 1,1 0 0,-1 0-1,1 0 1,-1-1-1,1 1 1,-1-1 0,1 1-1,-1-1 1,0 0-1,1 0 1,-1 0 0,0 0-1,1 0 1,-1-1-1,0 1 1,0-1 0,0 0-1,0 1 1,-1-1-1,1 0 1,0 0 0,1-3-1,6-10 97,-7 11-117,0-1 0,0 1 0,1 0 0,0 0 0,0 0 0,6-6 1,-8 9 3,-1 1 1,1 0 0,-1-1 0,0 1-1,1 0 1,-1 0 0,1-1 0,-1 1-1,1 0 1,0 0 0,-1 0 0,1 0-1,-1 0 1,1 0 0,-1 0 0,1 0-1,-1 0 1,1 0 0,-1 0 0,1 0-1,0 0 1,-1 0 0,1 0 0,-1 1-1,1-1 1,15 21-197,-2 21 237,-11-33 56,-1-1-1,1 1 1,1-1-1,0 0 1,7 13-1,-10-20-81,-1-1-1,0 1 1,0-1-1,1 1 1,-1-1-1,0 0 1,1 1-1,-1-1 1,1 1-1,-1-1 1,1 0-1,-1 0 1,1 1-1,-1-1 1,1 0-1,-1 0 1,1 1-1,-1-1 1,1 0-1,-1 0 1,1 0-1,-1 0 1,1 0-1,-1 0 1,1 0-1,-1 0 1,1 0-1,0 0 1,-1 0-1,1 0 1,0-1-1,14-14 420,6-27 238,-20 40-657,26-79-3037,-21 52 210,0-1-1,-2 0 1,-2 1 0,-1-50-1,-2 66-3244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3.800"/>
    </inkml:context>
    <inkml:brush xml:id="br0">
      <inkml:brushProperty name="width" value="0.025" units="cm"/>
      <inkml:brushProperty name="height" value="0.025" units="cm"/>
    </inkml:brush>
  </inkml:definitions>
  <inkml:trace contextRef="#ctx0" brushRef="#br0">36 76 10922,'0'0'13277,"-1"10"-13010,2 17 144,1 0 0,2 0 0,0-1 0,12 38 0,-7-30-266,0 1 65,1-1-1,2 0 0,20 42 0,-32-76-150,0 1 0,0-1 1,0 1-1,0-1 0,0 1 0,0 0 0,1-1 0,-1 1 0,0-1 0,1 1 0,-1-1 0,0 1 0,1-1 0,-1 1 0,0-1 0,1 0 0,-1 1 0,1-1 1,-1 1-1,1-1 0,-1 0 0,1 1 0,-1-1 0,1 0 0,-1 0 0,1 1 0,-1-1 0,1 0 0,0 0 0,1-17 1236,-10-31-379,0 27-741,-1 0 0,-21-31 0,25 43-171,-1 0 0,0 1 0,0 0-1,-1 0 1,0 1 0,0 0 0,-1 0 0,-10-6 0,17 12 2,0 0 0,0 1-1,-1-1 1,1 1 0,0-1-1,0 1 1,0-1 0,0 1-1,0 0 1,0 0 0,0-1 0,-1 1-1,1 0 1,0 0 0,0 0-1,-3 1 1,5 3 299,11 2-141,-2-2-153,0-1 1,-1 0-1,1-1 0,0 0 1,1-1-1,-1 0 0,0 0 0,19-2 1,-28 0-89,0 0 1,0 0 0,0 0 0,0 1 0,0-1 0,0 0-1,0-1 1,0 1 0,-1 0 0,1 0 0,0 0 0,-1 0 0,1 0-1,-1-1 1,1 1 0,-1 0 0,0-1 0,1 1 0,-1 0-1,0-1 1,0 1 0,0 0 0,0-1 0,0 1 0,0 0-1,-1-2 1,-4-39-3174,-28-15-1122,34 53 4603,0 1 0,1 0-1,-1 0 1,0 0 0,1 0-1,0 0 1,0 0 0,0 1 0,3-4-1,7-12 981,-10 11-787,1-1 0,-2 1 0,1-1 1,-1 0-1,0 0 0,0 1 0,-1-1 0,-1-15 0,0 23-428,1 0-1,0 0 1,-1-1-1,1 1 1,-1 0 0,1 0-1,0 0 1,-1 0-1,1 0 1,0 0 0,-1 0-1,1 0 1,-1 1-1,1-1 1,0 0 0,-1 0-1,1 0 1,0 0-1,-1 0 1,1 0 0,0 1-1,-1-1 1,1 0-1,0 0 1,0 1 0,-1-1-1,1 0 1,0 0-1,0 1 1,-1-1 0,1 0-1,0 1 1,0-1-1,0 0 1,-1 1 0,1-1-1,0 0 1,0 1-1,0-1 1,-5 24 123,1-1-1,1 0 1,0 1 0,2-1 0,1 1 0,1 0-1,8 42 1,-8-60-42,1 1 0,0 0 0,0-1 0,0 1 0,1-1 0,0 0 0,0 0 0,1 0 0,-1 0 0,1-1 0,9 10 0,-11-13-46,1 1 1,0-1 0,1 1 0,-1-1 0,0 0-1,1 0 1,0 0 0,-1-1 0,1 1 0,0-1-1,-1 0 1,1 0 0,0 0 0,0 0-1,0-1 1,0 0 0,0 1 0,0-2 0,0 1-1,0 0 1,6-2 0,-7 1-32,-1-1 0,1 0 0,0 1 0,-1-1 0,0 0 0,1 0 0,-1 0 0,0-1 0,0 1 0,0-1 0,0 1 0,-1-1 0,1 1 0,-1-1 0,1 0 0,-1 0 0,0 0 0,0 0 0,0 0 0,0-3 0,13-65 0,-13 67 0,0-1 0,0 0 0,0-1 0,-1 1 0,0 0 0,0 0 0,0-1 0,0 1 0,-2-5 0,1 12 0,-1 0 0,1 1 0,0-1 0,0 0 0,0 1 0,0 0 0,0-1 0,1 1 0,-1-1 0,1 1 0,0 5 0,-1 0-99,0-1-465,1-1 0,0 1-1,0 0 1,1-1-1,2 12 1,-3-16 400,0-1 1,1 0-1,-1 1 1,1-1-1,0 0 1,-1 0-1,1 1 0,0-1 1,0 0-1,0 0 1,0 0-1,0 0 1,0 0-1,0 0 0,0 0 1,0-1-1,1 1 1,-1 0-1,0 0 0,0-1 1,1 1-1,-1-1 1,0 0-1,1 1 1,-1-1-1,0 0 0,1 1 1,-1-1-1,1 0 1,-1 0-1,1 0 0,1-1 1,3-2-7967,-2-8-7015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4.609"/>
    </inkml:context>
    <inkml:brush xml:id="br0">
      <inkml:brushProperty name="width" value="0.025" units="cm"/>
      <inkml:brushProperty name="height" value="0.025" units="cm"/>
    </inkml:brush>
  </inkml:definitions>
  <inkml:trace contextRef="#ctx0" brushRef="#br0">0 167 1057,'15'-28'14376,"-9"-5"-7821,-6-39-1755,-1 39-983,4 55-3549,1 1 0,0-1-1,2 0 1,1-1 0,13 31 0,-20-50-254,0-1 1,1 1-1,-1 0 1,1-1 0,-1 1-1,1 0 1,0-1-1,0 1 1,0-1-1,0 1 1,0-1-1,0 1 1,0-1-1,0 0 1,0 1 0,1-1-1,-1 0 1,1 0-1,-1 0 1,1 0-1,-1 0 1,1 0-1,-1-1 1,1 1-1,0 0 1,-1-1 0,1 1-1,0-1 1,0 0-1,-1 0 1,4 1-1,-4-2-170,1 0-1,0-1 1,-1 1 0,1 0-1,0-1 1,-1 1-1,0-1 1,1 1-1,-1-1 1,0 1 0,0-1-1,0 0 1,0 0-1,0 0 1,0 0-1,0 1 1,-1-1-1,1 0 1,-1 0 0,1 0-1,-1 0 1,0-1-1,0 1 1,0 0-1,0 0 1,0-3 0,-2-45-10511,-8 20-938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4.951"/>
    </inkml:context>
    <inkml:brush xml:id="br0">
      <inkml:brushProperty name="width" value="0.025" units="cm"/>
      <inkml:brushProperty name="height" value="0.025" units="cm"/>
    </inkml:brush>
  </inkml:definitions>
  <inkml:trace contextRef="#ctx0" brushRef="#br0">1 0 13677,'0'0'14670,"53"23"-19186,-35-18-930,0 3-3010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5.309"/>
    </inkml:context>
    <inkml:brush xml:id="br0">
      <inkml:brushProperty name="width" value="0.025" units="cm"/>
      <inkml:brushProperty name="height" value="0.025" units="cm"/>
    </inkml:brush>
  </inkml:definitions>
  <inkml:trace contextRef="#ctx0" brushRef="#br0">92 331 15246,'0'0'3422,"-7"8"-774,-2 4-1925,1-1 0,-1 2 0,2-1 0,-8 16 0,13-23-523,-1 1 0,1-1 0,0 1 0,0 0 0,1 0 0,-1 0 0,1 0 0,1 0 0,-1 1 0,1-1 0,0 0 0,0 0 0,1 0-1,2 11 1,-2-16-192,-1 0-1,1 0 1,-1 0-1,1 0 1,-1 0-1,1 0 1,0 0-1,-1-1 1,1 1-1,0 0 1,0 0-1,0-1 0,0 1 1,-1-1-1,1 1 1,0-1-1,0 1 1,0-1-1,0 1 1,0-1-1,0 0 1,0 0-1,1 1 1,-1-1-1,0 0 1,0 0-1,0 0 0,0 0 1,0 0-1,0 0 1,0-1-1,0 1 1,0 0-1,1-1 1,2 0 45,-1 0 0,0 0-1,0 0 1,1 0 0,-1-1 0,0 0 0,0 1 0,-1-1 0,1 0 0,3-3 0,5-7 33,-1-2 1,0 1-1,0-1 1,-2 0-1,0-1 1,0 0 0,-1 0-1,-1-1 1,-1 0-1,6-25 1,-6 17-57,-2 1 0,0-1 0,-1 0 1,-1 0-1,-2 0 0,-6-44 1,6 60 0,-1 0 0,0 1 1,0-1-1,-1 0 0,0 1 0,-1 0 1,0-1-1,0 1 0,0 1 1,-8-11-1,10 15-21,0 0-1,0 0 1,0 0 0,0 1-1,0-1 1,-1 1 0,1-1-1,0 1 1,-1 0 0,1-1-1,-1 1 1,1 0 0,-1 1-1,0-1 1,1 0-1,-1 1 1,0 0 0,0-1-1,1 1 1,-1 0 0,0 1-1,0-1 1,1 0 0,-1 1-1,0-1 1,1 1 0,-1 0-1,1 0 1,-1 0 0,1 0-1,-1 1 1,1-1 0,-4 3-1,-38 34 325,42-36-316,0 0-1,0 0 1,0 1 0,0-1-1,1 0 1,-1 1-1,1 0 1,0-1 0,0 1-1,0 0 1,0-1 0,0 1-1,1 0 1,-1 0 0,1 0-1,0 0 1,0 5 0,0-6-22,1 0 0,0 0 1,0 0-1,0 0 1,0-1-1,0 1 0,0 0 1,1-1-1,-1 1 1,0-1-1,1 1 0,0-1 1,-1 0-1,1 0 1,0 1-1,2 0 0,34 17 21,-28-15-4,11 6-160,0 0 0,0 1 0,-1 1 0,30 24 0,-45-31 110,1 0-1,-1 1 1,0-1-1,-1 1 1,1 0-1,-1 1 1,0-1-1,-1 1 1,1 0-1,-2 0 1,1 0-1,-1 0 1,0 0-1,0 0 1,0 1-1,-1-1 1,-1 1-1,1 9 1,-1 23-510,0-36-4118,0-19-14717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5.654"/>
    </inkml:context>
    <inkml:brush xml:id="br0">
      <inkml:brushProperty name="width" value="0.025" units="cm"/>
      <inkml:brushProperty name="height" value="0.025" units="cm"/>
    </inkml:brush>
  </inkml:definitions>
  <inkml:trace contextRef="#ctx0" brushRef="#br0">35 152 16560,'0'0'12454,"10"3"-11258,32 8-358,-40-11-804,-1 0-1,1 0 1,0 0 0,0-1-1,0 1 1,-1-1-1,1 1 1,0-1 0,-1 1-1,1-1 1,0 0-1,-1 0 1,1 0 0,-1 0-1,1 0 1,-1 0 0,0 0-1,1-1 1,-1 1-1,0 0 1,0-1 0,0 1-1,0-1 1,0 1 0,0-1-1,0 1 1,-1-1-1,1 0 1,0-2 0,10-49 334,-11 49-345,0 0-1,0 0 0,0 0 1,-1 0-1,0 0 1,1 0-1,-1 0 0,-1 0 1,1 0-1,-1 0 1,1 1-1,-1-1 0,0 1 1,-5-7-1,5 8-30,1 1-1,-1-1 1,1 1 0,-1 0 0,1 0-1,-1 0 1,0 0 0,1 0-1,-1 0 1,0 0 0,0 0-1,0 1 1,0-1 0,0 1-1,0-1 1,0 1 0,1 0 0,-1 0-1,0 0 1,0 0 0,0 0-1,0 0 1,0 0 0,0 1-1,0-1 1,0 1 0,0-1 0,0 1-1,0 0 1,0 0 0,1 0-1,-1 0 1,-2 2 0,0 0-4,0 1 0,0-1 0,0 1 0,0 0 0,1 0 0,0 0 0,0 1 0,0-1 0,0 1 0,1-1 0,0 1 0,0 0-1,0 0 1,-2 10 0,2-5 12,0 1 0,0-1 0,1 1 0,1 0 0,-1-1-1,3 17 1,-1-24 12,0 0 1,0 0-1,0-1 0,0 1 0,0 0 0,0 0 0,1-1 1,-1 1-1,1-1 0,0 0 0,0 1 0,0-1 0,0 0 1,0 0-1,0 0 0,1 0 0,-1-1 0,1 1 0,-1 0 1,1-1-1,-1 0 0,1 0 0,0 0 0,0 0 0,0 0 1,0 0-1,-1-1 0,6 1 0,8 1-1078,1-1-1,-1 0 1,28-3 0,-41 2 697,12-3-4575,-3-1-2529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6.026"/>
    </inkml:context>
    <inkml:brush xml:id="br0">
      <inkml:brushProperty name="width" value="0.025" units="cm"/>
      <inkml:brushProperty name="height" value="0.025" units="cm"/>
    </inkml:brush>
  </inkml:definitions>
  <inkml:trace contextRef="#ctx0" brushRef="#br0">0 335 17168,'0'0'3267,"32"-82"-1409,9 38-1121,15 1-481,13 0-160,7 2-320,5 1-4677,1-1-10153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08.815"/>
    </inkml:context>
    <inkml:brush xml:id="br0">
      <inkml:brushProperty name="width" value="0.025" units="cm"/>
      <inkml:brushProperty name="height" value="0.025" units="cm"/>
    </inkml:brush>
  </inkml:definitions>
  <inkml:trace contextRef="#ctx0" brushRef="#br0">0 11 16207,'0'0'12081,"4"13"-11568,6 31 36,5 60 1,-15-102-491,0 0 0,0 1 0,0-1-1,1 0 1,-1 1 0,1-1-1,0 0 1,-1 0 0,1 0 0,0 0-1,0 0 1,1 0 0,1 4 0,-2-6-31,0 0 0,0 1 1,0-1-1,1 0 0,-1 1 1,0-1-1,0 0 0,0 0 1,0 0-1,0 0 1,0 0-1,0 0 0,0 0 1,0 0-1,0-1 0,0 1 1,1 0-1,-1-1 0,0 1 1,0-1-1,0 1 0,-1-1 1,1 1-1,0-1 0,0 0 1,0 1-1,0-1 0,0 0 1,-1 0-1,1 1 1,1-3-1,16-15 159,-1 0-1,-1-2 1,16-24 0,-14 19 8,35-39 0,-52 64-195,-1-1 0,0 1 0,0 0 0,1-1 0,-1 1 0,0-1 0,1 1 0,-1 0 0,1-1 0,-1 1 0,0 0 0,1-1 0,-1 1 0,1 0 0,-1 0 0,1-1 0,-1 1 0,1 0 0,-1 0 0,1 0 0,-1 0 0,1 0 0,-1 0 0,1 0 0,0 0 0,-1 0 0,1 0 0,-1 0 0,1 0 0,-1 0 0,1 0 0,-1 0 0,1 1 0,-1-1 0,1 0 0,7 21 0,-8 42 0,0-51 0,-3 91 0,3-103 0,0 0 0,0 0 0,0 1 0,0-1 0,0 0 0,0 0 0,0 1 0,0-1 0,0 0 0,0 0 0,1 1 0,-1-1 0,0 0 0,0 0 0,0 0 0,0 1 0,0-1 0,1 0 0,-1 0 0,0 0 0,0 1 0,0-1 0,1 0 0,-1 0 0,0 0 0,0 0 0,0 0 0,1 0 0,-1 0 0,0 1 0,0-1 0,1 0 0,-1 0 0,0 0 0,0 0 0,1 0 0,-1 0 0,0 0 0,0 0 0,1 0 0,-1 0 0,17-5 0,11-10 0,6-5-5674,0-1-3445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7.644"/>
    </inkml:context>
    <inkml:brush xml:id="br0">
      <inkml:brushProperty name="width" value="0.025" units="cm"/>
      <inkml:brushProperty name="height" value="0.025" units="cm"/>
    </inkml:brush>
  </inkml:definitions>
  <inkml:trace contextRef="#ctx0" brushRef="#br0">3 44 16848,'0'0'1265,"0"-9"278,0-20 521,0 23 401,1 33-1885,6 50-179,35 149 0,-15-99 78,-24-112-400,-3-10-39,1 0-1,-1 0 1,1-1 0,1 1-1,-1 0 1,0-1-1,1 1 1,0-1 0,3 6-1,-5-10-34,0 0 0,1 0 0,-1 0-1,0 0 1,0 0 0,0 0 0,0 1 0,0-1 0,0 0-1,0 0 1,1 0 0,-1 0 0,0 0 0,0 0 0,0 0-1,0 0 1,0 0 0,0 0 0,1 0 0,-1 0-1,0 0 1,0 0 0,0 0 0,0 0 0,0 0 0,0 0-1,1 0 1,-1 0 0,0 0 0,0 0 0,0 0 0,0 0-1,0 0 1,0 0 0,1-1 0,-1 1 0,0 0 0,0 0-1,0 0 1,0 0 0,0 0 0,0 0 0,0 0 0,0 0-1,0-1 1,0 1 0,0 0 0,1 0 0,-1 0-1,0 0 1,0 0 0,0 0 0,0-1 0,0 1 0,0 0-1,4-14 154,-1-13-255,-2 8-1341,0 1 0,-2 0 0,-6-36 0,6 48 415,0 0 1,-1 0-1,0 0 0,0 0 0,0 1 0,-1-1 1,0 1-1,0 0 0,0 0 0,-1 0 0,0 0 0,0 0 1,0 1-1,-1 0 0,-8-8 0,-16 4 2581,28 8-1299,1 0-1,-1 0 0,0 0 1,1 0-1,-1 0 0,0 0 1,1 0-1,-1 0 0,0 0 0,0 0 1,1 0-1,-1 1 0,1-1 1,-1 0-1,0 0 0,1 1 1,-1-1-1,0 1 0,1-1 1,-1 0-1,1 1 0,-1-1 1,1 1-1,-1-1 0,1 1 0,0-1 1,-1 1-1,1 0 0,-1-1 1,1 1-1,0-1 0,0 1 1,-1 0-1,1-1 0,0 1 1,0 0-1,0-1 0,0 2 0,2 0-12,0 0 0,0-1 0,1 0-1,-1 1 1,1-1 0,-1 0-1,1 0 1,-1 0 0,1 0-1,-1-1 1,1 1 0,0-1-1,0 0 1,-1 0 0,5 0-1,-4 1 154,9 0-63,-1 0 1,1 0-1,0-2 0,-1 1 1,1-1-1,0-1 0,-1 0 1,1 0-1,15-7 0,-22 7-248,-1 0 0,1-1 0,-1 1 0,1-1-1,-1 0 1,0-1 0,0 1 0,0-1 0,0 1 0,-1-1 0,0 0-1,0-1 1,0 1 0,0-1 0,0 1 0,-1-1 0,0 0 0,0 0-1,0 1 1,-1-2 0,0 1 0,0 0 0,1-8 0,-1-34 1117,-1 46-1187,0 0 1,0 0-1,0 0 1,0 0-1,0 0 0,0 0 1,0 1-1,0-1 0,0 0 1,0 0-1,-1 0 1,1 0-1,0 1 0,-1-1 1,1 0-1,0 0 1,-1 1-1,1-1 0,-1 0 1,1 1-1,-1-1 1,0 0-1,1 1 0,-1-1 1,0 1-1,1-1 0,-1 1 1,0-1-1,1 1 1,-1-1-1,0 1 0,0 0 1,0-1-1,1 1 1,-1 0-1,0 0 0,0 0 1,0 0-1,0 0 1,0 0-1,1 0 0,-1 0 1,0 0-1,0 0 1,0 0-1,0 0 0,0 1 1,1-1-1,-2 1 0,-2 1-22,1 1 0,1-1-1,-1 1 1,0 0-1,1 0 1,-1 0 0,1 0-1,0 0 1,0 1-1,0-1 1,0 1 0,1-1-1,-1 1 1,1 0-1,0-1 1,0 1-1,1 0 1,-1 6 0,-6 73 13,7-75-13,0-1 1,1 0 0,0 1-1,0-1 1,0 0-1,1 0 1,4 10 0,-6-15 4,1-1-1,0 1 1,0-1 0,0 1 0,0-1 0,0 1 0,0-1 0,0 0-1,1 1 1,-1-1 0,0 0 0,1 0 0,-1 0 0,1 0-1,-1 0 1,1-1 0,-1 1 0,1 0 0,0-1 0,-1 1 0,1-1-1,0 1 1,0-1 0,-1 0 0,1 0 0,0 0 0,0 0 0,-1 0-1,1 0 1,0 0 0,0-1 0,-1 1 0,1-1 0,0 1-1,-1-1 1,1 1 0,2-3 0,2 0 23,0 0 0,0 0-1,0-1 1,0 0 0,-1 0 0,1-1-1,-1 0 1,0 0 0,-1 0 0,5-6-1,42-67 367,-12 16-224,-38 62-166,-1-1 1,0 0 0,1 1 0,-1-1-1,0 1 1,1-1 0,-1 1-1,1-1 1,-1 1 0,1-1-1,-1 1 1,1-1 0,-1 1-1,1-1 1,-1 1 0,1 0-1,0 0 1,-1-1 0,1 1 0,0 0-1,-1 0 1,1 0 0,0-1-1,-1 1 1,1 0 0,0 0-1,-1 0 1,2 0 0,6 17 61,-4 39 207,-4-46-156,0 21 213,0-18-281,0-1 0,0 1 0,1 0 0,1-1 0,0 1 0,6 20 0,-7-33-29,-1 1-1,0 0 1,0-1 0,0 1 0,1 0-1,-1-1 1,0 1 0,1-1 0,-1 1 0,0-1-1,1 1 1,-1-1 0,1 1 0,-1-1-1,1 1 1,-1-1 0,1 1 0,-1-1-1,1 0 1,-1 1 0,1-1 0,0 0-1,-1 0 1,1 1 0,-1-1 0,1 0 0,0 0-1,-1 0 1,1 0 0,0 0 0,-1 0-1,1 0 1,0 0 0,-1 0 0,1 0-1,0 0 1,-1 0 0,1 0 0,0-1 0,-1 1-1,1 0 1,-1 0 0,1-1 0,0 1-1,-1 0 1,1-1 0,-1 1 0,1-1-1,-1 1 1,1-1 0,-1 1 0,1-1-1,-1 1 1,0-1 0,1 1 0,-1-1 0,0 1-1,1-2 1,22-36 1153,-22 37-1149,26-59 310,-19 39-287,2 0 0,0 1 0,23-35 0,-33 55-48,1-1 1,-1 0-1,0 1 1,0-1-1,1 0 1,-1 1-1,1-1 1,-1 1-1,0-1 1,1 1-1,-1-1 1,1 1-1,-1-1 1,1 1-1,0-1 0,-1 1 1,1-1-1,-1 1 1,1 0-1,0 0 1,-1-1-1,1 1 1,0 0-1,-1 0 1,1 0-1,0-1 1,-1 1-1,1 0 0,0 0 1,0 0-1,-1 0 1,1 0-1,0 1 1,-1-1-1,1 0 1,0 0-1,-1 0 1,1 1-1,0-1 1,-1 0-1,1 0 1,0 1-1,-1-1 0,1 1 1,-1-1-1,1 1 1,-1-1-1,1 1 1,-1-1-1,1 1 1,-1-1-1,1 1 1,-1-1-1,0 1 1,1 0-1,-1-1 1,0 1-1,1 0 0,-1-1 1,0 1-1,0 0 1,0 1-1,12 54-817,-10-46 483,0 2-528,5 25-2403,4-19-4049,-3-16-1463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9.168"/>
    </inkml:context>
    <inkml:brush xml:id="br0">
      <inkml:brushProperty name="width" value="0.025" units="cm"/>
      <inkml:brushProperty name="height" value="0.025" units="cm"/>
    </inkml:brush>
  </inkml:definitions>
  <inkml:trace contextRef="#ctx0" brushRef="#br0">50 335 11819,'4'-11'1708,"2"-6"-1028,25-79 3960,-29 89-4166,0-1 0,-1 1 0,1-1 0,-2 1 0,1-1 0,-1 1 0,0-1 0,-1 0 0,0 1 0,0-1 0,-4-10 0,5 17-426,0 0-1,0 0 1,-1 0-1,1 0 1,-1 0-1,1 0 1,-1 0-1,1 1 1,-1-1-1,1 0 1,-1 0-1,0 1 1,1-1-1,-1 0 1,0 1-1,0-1 1,0 1-1,1-1 1,-1 1-1,0-1 1,0 1-1,0 0 1,0-1-1,0 1 1,0 0-1,0 0 1,0-1-1,0 1 1,0 0-1,0 0 1,0 0-1,0 0 1,0 1-1,0-1 1,0 0-1,0 0 1,0 0-1,1 1 1,-3 0-1,1 0-21,-1 1 0,1-1 0,0 1 0,0-1 0,0 1 0,0 0 0,0 0 0,0 0 0,0 0 0,1 0 0,-1 0 0,1 1 0,-3 3 0,-3 15-22,1 0-1,1 0 1,1 0 0,0 0 0,2 1 0,1-1 0,0 1 0,2 0 0,0-1 0,8 40-1,-9-59 0,1 0 1,0 0-1,-1 1 0,1-1 0,0 0 0,0 0 0,0 0 0,0 0 0,0 0 0,1-1 0,-1 1 0,1 0 1,-1 0-1,1-1 0,2 3 0,-3-4 2,0 1 0,0-1 0,0 1 0,1-1 1,-1 0-1,0 0 0,0 1 0,0-1 0,0 0 0,1 0 1,-1 0-1,0 0 0,0 0 0,0 0 0,0-1 0,1 1 0,-1 0 1,0-1-1,0 1 0,0-1 0,1 0 0,2-1 11,0-1 1,0 0-1,-1 0 0,1 0 0,-1 0 1,0 0-1,0-1 0,0 1 0,0-1 0,-1 0 1,1 0-1,2-7 0,2-13 51,-7 20-58,1 0 1,0 0-1,0-1 1,0 1-1,1 0 1,-1 0-1,1 1 1,0-1-1,0 0 0,4-4 1,-6 8-33,1 1 0,-1-1 0,1 0 1,0 1-1,-1-1 0,1 1 0,-1-1 0,1 0 1,0 1-1,-1-1 0,1 1 0,-1 0 0,0-1 1,1 1-1,-1-1 0,1 1 0,-1 0 0,0-1 1,0 1-1,1 0 0,-1-1 0,0 1 0,0 0 1,0-1-1,0 1 0,1 1 0,6 24-81,-6-24 93,11 49 308,-1 1 0,-3-1 1,-2 2-1,-3-1 0,-2 0 1,-2 1-1,-2-1 0,-2 0 1,-15 58-1,20-108-290,0-1 1,0 1-1,-1-1 0,1 1 0,-1 0 1,1-1-1,-1 1 0,0-1 0,1 0 1,-1 1-1,0-1 0,0 0 0,0 1 0,0-1 1,0 0-1,0 0 0,-2 2 0,2-3 2,0 0-1,1 0 0,-1 0 0,0 0 0,1 0 0,-1 0 0,0 0 0,1-1 0,-1 1 0,0 0 0,1 0 0,-1-1 0,0 1 0,1 0 0,-1-1 0,1 1 0,-1 0 0,1-1 0,-1 1 0,1-1 0,-1 1 0,1-1 0,0 1 0,-1-1 0,1 1 0,-1-1 0,1 0 0,-4-6 36,1 1 0,0-1 0,0 0-1,0 0 1,1 0 0,-1-7 0,-2-22-71,1 0 0,3-1 0,0 1 1,3 0-1,1 0 0,1 0 0,3 0 0,11-39 0,1 13-39,2 1 0,3 2-1,55-97 1,-79 154 58,1 1 0,-1-1 0,1 1-1,0-1 1,0 1 0,-1-1 0,1 1 0,0 0 0,0 0 0,0-1 0,1 1 0,-1 0 0,0 0 0,0 0 0,1 0-1,-1 0 1,2 0 0,-2 1 0,-1 1-1,1-1 0,0 1 1,-1 0-1,0-1 1,1 1-1,-1 0 0,1-1 1,-1 1-1,0 0 1,0 0-1,1-1 0,-1 1 1,0 0-1,0 0 0,0 0 1,0-1-1,0 1 1,0 0-1,0 0 0,0 0 1,0 1-1,-8 62-26,-14 13 159,11-36 711,27-84-299,-2 2-492,-2-1 1,-2 0-1,-2 0 1,-1-1-1,0-54 0,-5 128-66,2 0 0,0 0 0,2-1 0,1 0-1,15 37 1,-21-64 25,0-1 0,0 1 0,0-1 0,0 0 0,0 0 0,1 0 0,-1 0 0,1 0 0,-1 0 0,1 0 0,0 0 0,0-1 0,0 1 0,0-1 0,0 1-1,0-1 1,1 0 0,-1 0 0,0 0 0,1 0 0,4 1 0,-5-2 9,0 0-1,1 0 1,-1 0-1,0 0 1,0-1-1,1 1 1,-1-1-1,0 1 1,0-1-1,0 0 1,0 0-1,0 0 1,0 0-1,0-1 1,0 1-1,0 0 1,-1-1-1,1 1 0,0-1 1,-1 0-1,1 1 1,-1-1-1,0 0 1,2-2-1,10-20 49,0 0-1,-2-1 0,-1-1 0,-1 0 0,9-42 1,-10 40-47,-8 27-25,0 0 0,0 0 1,0 0-1,1-1 0,-1 1 0,0 0 1,1 0-1,-1 0 0,0 0 1,1 0-1,0 0 0,-1 0 1,1 0-1,-1 0 0,1 1 0,0-1 1,0 0-1,1-1 0,5 16-240,-1 44 53,-5-53 259,0 20-17,-1-13-28,1-1 0,0 1 0,1 0 0,0-1 0,6 16 0,-8-27-8,0 1 0,0-1 0,0 1 0,0-1 0,0 1 0,0-1 0,1 0-1,-1 1 1,0-1 0,0 1 0,1-1 0,-1 0 0,0 1 0,0-1 0,1 0 0,-1 0 0,0 1-1,1-1 1,-1 0 0,1 0 0,-1 1 0,0-1 0,1 0 0,-1 0 0,1 0 0,-1 0-1,0 1 1,1-1 0,-1 0 0,1 0 0,-1 0 0,1 0 0,-1 0 0,0 0 0,1 0 0,-1 0-1,1 0 1,-1 0 0,1-1 0,-1 1 0,0 0 0,1 0 0,-1 0 0,1-1 0,-1 1 0,0 0-1,1 0 1,-1-1 0,0 1 0,1 0 0,-1 0 0,0-1 0,1 1 0,-1 0 0,0-1 0,0 1-1,1-1 1,-1 1 0,0-1 0,16-26 309,-14 24-282,11-24-131,31-54-1542,-5 34-8306,-23 33 1986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7:59.524"/>
    </inkml:context>
    <inkml:brush xml:id="br0">
      <inkml:brushProperty name="width" value="0.025" units="cm"/>
      <inkml:brushProperty name="height" value="0.025" units="cm"/>
    </inkml:brush>
  </inkml:definitions>
  <inkml:trace contextRef="#ctx0" brushRef="#br0">65 259 13164,'0'0'11467,"-9"7"-11125,4-3-334,1 0 1,0-1-1,0 2 1,0-1-1,0 0 0,0 1 1,1 0-1,0 0 0,0 0 1,0 0-1,1 0 1,-1 1-1,1-1 0,1 1 1,-1-1-1,1 1 1,0 0-1,0 0 0,1-1 1,0 11-1,-1-6-29,1 53 638,0-62-602,0 0 0,0 0-1,0 0 1,0 0 0,0 0 0,0 0 0,0 0 0,0 0 0,1 0 0,-1 0 0,0 0-1,1 0 1,-1 0 0,0 0 0,1-1 0,-1 1 0,1 0 0,-1 0 0,1 0 0,0-1-1,-1 1 1,1 0 0,0-1 0,0 1 0,-1 0 0,1-1 0,0 1 0,0-1-1,0 1 1,0-1 0,0 1 0,-1-1 0,1 0 0,0 0 0,0 1 0,0-1 0,0 0-1,0 0 1,0 0 0,0 0 0,0 0 0,0 0 0,0 0 0,0 0 0,0-1 0,0 1-1,0 0 1,0-1 0,2 0 0,1-2 69,1-1-1,0 1 1,-1-1-1,1 0 1,-1-1-1,-1 1 1,1-1-1,0 1 1,-1-1-1,0 0 1,4-9-1,28-66 503,-31 67-498,13-39 283,-3-1-1,-1 0 1,-4-1-1,4-58 1,-17 220-87,0 75 969,4-178-1220,0 0 0,1 0-1,-1-1 1,1 1 0,1-1-1,-1 1 1,0-1 0,1 1 0,0-1-1,0 0 1,1 0 0,-1 0-1,1 0 1,0 0 0,0 0-1,5 5 1,-6-8-147,0 0-1,-1 0 0,1 1 1,0-1-1,0-1 1,-1 1-1,1 0 0,0 0 1,0-1-1,0 1 1,0-1-1,0 0 0,0 1 1,0-1-1,0 0 0,3-1 1,-2 1-371,0-1 0,0 0 0,0 0-1,0 0 1,0 0 0,0-1 0,0 1 0,-1-1 0,1 0 0,0 0 0,-1 0 0,0 0 0,4-3-1,21-25-9881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0.049"/>
    </inkml:context>
    <inkml:brush xml:id="br0">
      <inkml:brushProperty name="width" value="0.025" units="cm"/>
      <inkml:brushProperty name="height" value="0.025" units="cm"/>
    </inkml:brush>
  </inkml:definitions>
  <inkml:trace contextRef="#ctx0" brushRef="#br0">122 20 16239,'0'0'11392,"-9"-5"-9897,5 3-1449,3 1-6,-1-1 0,1 1 0,-1 0-1,0 0 1,0 0 0,0 0 0,0 0 0,0 0 0,0 0-1,0 1 1,0-1 0,0 1 0,0 0 0,0-1 0,0 1-1,0 0 1,0 0 0,0 0 0,0 0 0,-1 1 0,1-1-1,0 1 1,0-1 0,0 1 0,0-1 0,0 1 0,0 0-1,1 0 1,-1 0 0,0 0 0,0 1 0,1-1 0,-1 0-1,0 1 1,1-1 0,0 1 0,-1-1 0,1 1 0,0 0 0,0 0-1,-2 3 1,-2 3-37,1 0 0,0 1 0,0-1 0,1 1 0,0 0 0,1 0 0,0 0-1,0 0 1,1 0 0,-1 17 0,3-25-10,0 0-1,-1-1 1,1 1-1,0-1 1,-1 1-1,1 0 0,0-1 1,-1 1-1,1-1 1,0 0-1,0 1 1,0-1-1,0 0 1,-1 1-1,1-1 1,0 0-1,0 0 1,0 0-1,0 0 0,0 0 1,0 0-1,0 0 1,0 0-1,0 0 1,35 0-87,-28-1 24,-4 1 54,9 0-130,1 0 0,0 0 0,-1 2 0,1 0 0,22 6-1,-32-7 125,-1 0 0,0 1 0,0-1-1,0 1 1,0 0 0,0 0 0,0 0-1,0 1 1,0-1 0,-1 1-1,1-1 1,-1 1 0,0 0 0,0 0-1,0 0 1,0 0 0,0 0 0,-1 0-1,0 1 1,1-1 0,-1 1-1,0-1 1,-1 0 0,1 1 0,-1 0-1,1-1 1,-1 5 0,0-4 95,-1 1 0,1 0 0,-1 0 0,0-1 0,0 1 0,-1-1 0,1 1 0,-1-1 0,0 0 0,0 1 0,-1-1 0,1 0 0,-1 0 0,0-1 0,0 1 0,0 0 0,0-1 0,-1 0 0,-7 6 0,7-6-38,1-1 0,-1 1 0,0-1 0,0 0 0,0 0 1,0 0-1,0 0 0,0-1 0,0 0 0,-1 0 0,1 0 0,0 0 0,-1-1 0,1 1 0,-1-1 0,1 0 0,-1-1 0,1 1 0,-1-1 0,1 0 0,-7-2 0,10 2-162,-1 0 1,1 0-1,-1 0 0,1-1 0,0 1 0,0 0 0,-1-1 1,1 0-1,0 1 0,0-1 0,1 1 0,-1-1 0,0 0 1,0 0-1,1 1 0,-1-1 0,1 0 0,0 0 0,-1 0 1,1 0-1,0 0 0,0 1 0,0-1 0,1 0 0,-1 0 1,1-3-1,0-3-853,0 0 0,1 0 0,0 1 0,0-1-1,5-8 1,15-24-3824,7-1-1116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0.411"/>
    </inkml:context>
    <inkml:brush xml:id="br0">
      <inkml:brushProperty name="width" value="0.025" units="cm"/>
      <inkml:brushProperty name="height" value="0.025" units="cm"/>
    </inkml:brush>
  </inkml:definitions>
  <inkml:trace contextRef="#ctx0" brushRef="#br0">75 12 10346,'0'0'13511,"-8"10"-12459,0 3-769,-1-1 0,2 1 0,0 0 0,0 1 0,2 0 0,-1 0-1,2 0 1,0 0 0,1 1 0,-3 24 0,5-33-192,1 0 1,0 0-1,1 0 0,-1 0 1,1 0-1,0 0 0,3 9 1,-3-14-81,-1 0 1,1 0 0,-1 0 0,1 0 0,-1 0 0,1 0 0,0 0 0,-1-1 0,1 1-1,0 0 1,0-1 0,-1 1 0,1 0 0,0-1 0,0 1 0,0-1 0,0 1 0,0-1 0,0 0-1,1 1 1,1-1 4,-1 0-1,0 0 1,0 0-1,0 0 1,0-1-1,0 1 0,0-1 1,0 1-1,0-1 1,0 0-1,0 0 1,0 0-1,0 0 1,2-1-1,4-4 36,0 0 0,-1-1 1,0 0-1,0 0 0,0-1 0,-1 0 0,0 0 1,-1 0-1,0-1 0,6-12 0,-1-2-11,0 0 0,13-47 0,-17 38 51,-2 15-572,-3 43 92,-2 21 351,-1-23-227,2 0 0,4 31 0,-4-54 182,0-1-1,-1 0 1,1 1-1,0-1 1,0 1-1,0-1 1,0 1-1,0-1 1,0 0-1,0 1 1,1-1-1,-1 1 1,0-1-1,0 1 1,0-1-1,0 0 1,0 1-1,1-1 1,-1 0-1,0 1 1,0-1-1,1 1 1,-1-1-1,0 0 1,0 0-1,1 1 1,-1-1-1,0 0 1,1 0-1,-1 1 1,1-1-1,-1 0 1,0 0-1,1 0 1,-1 1-1,1-1 1,-1 0-1,0 0 1,1 0-1,-1 0 1,1 0-1,-1 0 1,1 0-1,-1 0 1,0 0-1,1 0 1,-1 0 0,1 0-1,-1 0 1,1-1-1,-1 1 1,0 0-1,1 0 1,-1 0-1,0 0 1,1-1-1,-1 1 1,0 0-1,1-1 1,-1 1-1,1 0 1,16-23-2994,4-45-4893,-12 25 1558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0.753"/>
    </inkml:context>
    <inkml:brush xml:id="br0">
      <inkml:brushProperty name="width" value="0.025" units="cm"/>
      <inkml:brushProperty name="height" value="0.025" units="cm"/>
    </inkml:brush>
  </inkml:definitions>
  <inkml:trace contextRef="#ctx0" brushRef="#br0">12 66 384,'1'-10'9172,"1"-7"-7321,1-6-733,-2 7 5004,-20 289 1939,20-273-8047,-1 1 1,1 0-1,0 0 0,-1-1 0,1 1 1,0 0-1,0-1 0,0 1 1,0 0-1,0-1 0,-1 0 0,1 1 1,0-1-1,0 1 0,0-1 1,0 0-1,0 0 0,0 1 0,0-1 1,0 0-1,0 0 0,0 0 1,0 0-1,0 0 0,0-1 0,0 1 1,0 0-1,0 0 0,0-1 1,2 0-1,34-9 312,-32 7-323,1-1 0,-1 1 1,1 0-1,-1 1 0,1-1 1,0 1-1,11-3 0,-15 5-12,-1 0-1,1 1 1,-1-1-1,1 0 1,-1 0-1,1 1 1,-1-1-1,0 0 0,1 1 1,-1 0-1,1-1 1,-1 1-1,0 0 1,0-1-1,1 1 1,-1 0-1,0 0 0,0 0 1,0 0-1,0 0 1,0 1-1,0-1 1,0 0-1,-1 0 1,1 1-1,0-1 0,-1 0 1,1 1-1,-1-1 1,1 0-1,-1 1 1,0-1-1,1 1 1,-1-1-1,0 1 0,0-1 1,0 3-1,2 14 210,-1 0 0,-1 0 0,-1 0 0,0 0-1,-1 0 1,-5 20 0,21-62 2957,30-24-2720,-25 28-214,4 1-174,10-11-571,-22 10-4450,-13 12 397,-6 1-1361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1.109"/>
    </inkml:context>
    <inkml:brush xml:id="br0">
      <inkml:brushProperty name="width" value="0.025" units="cm"/>
      <inkml:brushProperty name="height" value="0.025" units="cm"/>
    </inkml:brush>
  </inkml:definitions>
  <inkml:trace contextRef="#ctx0" brushRef="#br0">1 158 15439,'0'0'8968,"26"-59"-7591,-3 41-256,5 0-288,1 1-705,1 3-768,-3 2-2211,0 2-2818,-6 1-6919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1.442"/>
    </inkml:context>
    <inkml:brush xml:id="br0">
      <inkml:brushProperty name="width" value="0.025" units="cm"/>
      <inkml:brushProperty name="height" value="0.025" units="cm"/>
    </inkml:brush>
  </inkml:definitions>
  <inkml:trace contextRef="#ctx0" brushRef="#br0">22 1 19538,'0'0'823,"-3"9"372,-2 13-396,0 0 0,2 0 0,0 1 0,1-1 0,2 1 0,0-1 0,1 1 0,8 42 0,-8-63-782,-1 0 0,1 0 0,-1 0 0,1 0 0,0 0 0,0 0 0,0 0 0,0 0 0,0 0 0,0-1 0,1 1 0,-1 0 0,0-1 0,1 1 0,0-1 0,-1 1 0,1-1 0,0 0 0,0 0 0,-1 0 0,1 0 0,0 0 0,0 0 0,0 0 0,0 0 0,0-1 0,0 1 0,1-1 0,-1 0 0,0 0 0,0 0 0,0 0 0,0 0 0,0 0 0,5-1 0,-2-1 13,0 1-1,0-1 1,0 0-1,0-1 1,0 0-1,-1 1 1,1-1-1,-1-1 1,0 1-1,0-1 1,0 1-1,0-1 1,3-6-1,4-5-21,-1-1 0,-1 0 0,-1-1 0,0 0 0,-1 0 0,-1-1 0,-1 0 0,0 0 0,3-24 0,-13 217 1648,5-169-1577,0-4-66,0 0-1,0 0 0,0 0 1,0-1-1,0 1 1,0 0-1,1 0 0,-1 0 1,1-1-1,-1 1 1,1 0-1,0-1 0,0 1 1,0 0-1,0-1 1,2 3-1,-2-3 1,0 0 1,0-1-1,0 1 0,0-1 0,0 1 1,0-1-1,0 1 0,0-1 0,0 0 1,0 1-1,0-1 0,1 0 0,-1 0 1,0 0-1,0 0 0,0 0 0,0 0 1,1 0-1,0-1 0,4 0-60,-1-1-1,0 0 0,0 0 1,0 0-1,0-1 1,-1 0-1,1 0 0,-1 0 1,7-6-1,17-22-2640,-10-7-3363,-11 8-462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1.771"/>
    </inkml:context>
    <inkml:brush xml:id="br0">
      <inkml:brushProperty name="width" value="0.025" units="cm"/>
      <inkml:brushProperty name="height" value="0.025" units="cm"/>
    </inkml:brush>
  </inkml:definitions>
  <inkml:trace contextRef="#ctx0" brushRef="#br0">11 0 14350,'0'0'11691,"-11"58"-11275,21-42-256,3 2-96,3-2-1217,-1-2-1601,1-4-1282,1-1-1441,-1-2-4677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2.115"/>
    </inkml:context>
    <inkml:brush xml:id="br0">
      <inkml:brushProperty name="width" value="0.025" units="cm"/>
      <inkml:brushProperty name="height" value="0.025" units="cm"/>
    </inkml:brush>
  </inkml:definitions>
  <inkml:trace contextRef="#ctx0" brushRef="#br0">49 217 12876,'0'0'8157,"-5"12"-6774,-4 9-505,2-1-1,0 2 1,1-1 0,1 1 0,1 0 0,-1 29-1,5-50-865,0-1 1,0 1-1,0 0 0,0-1 0,0 1 0,0 0 0,0-1 0,0 1 0,0-1 1,0 1-1,0 0 0,0-1 0,0 1 0,1 0 0,-1-1 0,0 1 1,0-1-1,1 1 0,-1-1 0,1 1 0,-1-1 0,0 1 0,1-1 0,-1 1 1,1-1-1,-1 0 0,1 1 0,-1-1 0,1 1 0,-1-1 0,1 0 0,1 1 1,19-9 442,19-27 141,-27 17-570,-1-2 0,0 0-1,-2 0 1,0-1 0,-1-1-1,-1 1 1,-1-1-1,-1-1 1,-1 1 0,-1-1-1,-1 0 1,-1 0 0,-2 0-1,-2-38 1,2 60-28,0 1 1,0-1-1,0 0 1,0 0-1,0 0 1,0 0-1,0 1 1,0-1-1,0 0 1,0 0-1,-1 0 1,1 1-1,0-1 1,-1 0-1,1 0 1,0 1-1,-1-1 1,1 0-1,-1 1 1,1-1-1,-1 1 1,0-1-1,1 0 1,-1 1-1,0-1 1,1 1-1,-1 0 1,0-1-1,-1 1-4,1 0 0,0 0 0,-1 0 1,1 0-1,0 0 0,0 1 0,-1-1 0,1 0 0,0 1 0,0-1 0,0 1 0,-1 0 0,1-1 0,0 1 0,-1 1 0,-36 35-133,27-23 147,-36 47 92,44-56-93,-1 0 0,1 0 1,1 1-1,-1-1 1,1 1-1,-1 0 0,2 0 1,-1 0-1,-1 8 1,3-13-15,1 0 0,-1 0 0,0-1 1,0 1-1,1 0 0,-1-1 0,0 1 0,1 0 1,-1 0-1,0-1 0,1 1 0,-1-1 0,1 1 1,0 0-1,-1-1 0,1 1 0,-1-1 1,1 1-1,0-1 0,-1 0 0,1 1 0,0-1 1,0 0-1,-1 1 0,1-1 0,0 0 0,0 0 1,-1 1-1,1-1 0,0 0 0,0 0 1,1 0-1,36 1-451,-24-2 243,-6 2 50,1-1 0,-1 1-1,1 1 1,-1-1 0,1 1 0,-1 1 0,0 0 0,0 0 0,9 5-1,-13-6 161,0 1-1,-1 0 0,1 0 0,-1 0 0,0 0 1,0 0-1,0 0 0,0 1 0,-1 0 1,0-1-1,1 1 0,-1 0 0,0 0 0,-1 0 1,1 0-1,-1 1 0,0-1 0,0 0 1,1 8-1,1 48-2130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09.167"/>
    </inkml:context>
    <inkml:brush xml:id="br0">
      <inkml:brushProperty name="width" value="0.025" units="cm"/>
      <inkml:brushProperty name="height" value="0.025" units="cm"/>
    </inkml:brush>
  </inkml:definitions>
  <inkml:trace contextRef="#ctx0" brushRef="#br0">19 0 13581,'0'0'16741,"-1"11"-15625,-5 21-267,2-15-787,1 1 0,1 0 0,0-1 1,1 1-1,2 24 0,-1-43-122,0 1-1,0 0 1,0 0-1,0-1 0,0 1 1,1 0-1,-1 0 1,0 0-1,0-1 1,0 1-1,0 0 0,0 0 1,0 0-1,0 0 1,0-1-1,1 1 1,-1 0-1,0 0 0,0 0 1,0 0-1,0 0 1,1-1-1,-1 1 1,0 0-1,0 0 1,0 0-1,0 0 0,1 0 1,-1 0-1,0 0 1,0 0-1,0 0 1,1 0-1,-1 0 0,0 0 1,0 0-1,1 0 1,-1 0-1,0 0 1,0 0-1,0 0 0,1 0 1,-1 0-1,0 0 1,0 0-1,0 0 1,1 0-1,-1 0 0,0 1 1,0-1-1,0 0 1,0 0-1,0 0 1,1 0-1,-1 0 1,0 1-1,0-1 0,0 0 1,0 0-1,0 0 1,0 0-1,1 1 1,-1-1-1,0 0 0,0 0 1,0 0-1,0 1 1,0-1-1,8-15-4189,-5-15-5386,-1 12 550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2.457"/>
    </inkml:context>
    <inkml:brush xml:id="br0">
      <inkml:brushProperty name="width" value="0.025" units="cm"/>
      <inkml:brushProperty name="height" value="0.025" units="cm"/>
    </inkml:brush>
  </inkml:definitions>
  <inkml:trace contextRef="#ctx0" brushRef="#br0">0 168 18257,'0'0'4581,"62"-22"-2051,-21 6-896,3-5-994,6-2-576,-1-4-1409,-1-3-4292,-4 1-10827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3.949"/>
    </inkml:context>
    <inkml:brush xml:id="br0">
      <inkml:brushProperty name="width" value="0.025" units="cm"/>
      <inkml:brushProperty name="height" value="0.025" units="cm"/>
    </inkml:brush>
  </inkml:definitions>
  <inkml:trace contextRef="#ctx0" brushRef="#br0">158 88 12236,'0'0'4425,"0"-11"-2316,3-32-652,-3 41-1343,0 1-1,0-1 1,0 1 0,0-1-1,-1 1 1,1 0 0,0-1-1,-1 1 1,1 0 0,-1-1-1,0 1 1,1 0-1,-1 0 1,0-1 0,0 1-1,0 0 1,0 0 0,0 0-1,0 0 1,0 0 0,0 0-1,0 1 1,0-1-1,-1 0 1,1 1 0,0-1-1,-1 0 1,1 1 0,0-1-1,-1 1 1,1 0 0,0 0-1,-1-1 1,1 1-1,-1 0 1,1 0 0,-1 0-1,-1 1 1,-2-1-30,0 0 0,0 1 0,0-1 0,0 1 1,0 1-1,0-1 0,1 0 0,-9 5 0,7-2-83,1 1 0,0 0 1,0 0-1,0 0 0,1 0 0,-1 1 0,1 0 0,1 0 1,-1 0-1,1 0 0,0 0 0,1 1 0,-1-1 1,1 1-1,0 0 0,-1 12 0,0 3-2,1 0 0,1 1 1,0-1-1,4 22 0,-3-41-3,1-1 0,-1 1 0,1-1-1,-1 1 1,1-1 0,0 0 0,0 1 0,1-1 0,-1 0-1,0 0 1,1 0 0,-1 0 0,1 0 0,-1 0 0,1 0-1,0-1 1,0 1 0,0 0 0,0-1 0,0 0-1,0 1 1,0-1 0,1 0 0,-1 0 0,3 1 0,9 2-46,0-1 1,-1 0 0,24 2 0,14 4-41,-44-7 94,0 0 0,0 1 1,0 0-1,0 1 0,-1-1 0,1 1 1,-1 0-1,0 1 0,-1 0 0,1 0 0,-1 0 1,1 0-1,-2 1 0,1 0 0,-1 0 0,0 0 1,0 1-1,0-1 0,-1 1 0,0 0 0,0 0 1,-1 0-1,0 0 0,2 15 0,-3-15 191,-1 0-1,0 0 0,-1 0 1,0 0-1,0 0 0,0 0 1,-1 0-1,0-1 0,0 1 1,-1 0-1,1-1 0,-1 0 1,-1 0-1,1 0 0,-1 0 1,-1 0-1,-6 7 0,3-4-33,-1 0-1,0 0 1,-1-1-1,1 0 1,-2-1-1,1 0 1,-1 0-1,0-2 0,0 1 1,-1-1-1,0-1 1,0 0-1,0 0 1,0-2-1,0 1 1,-1-1-1,-14 0 0,25-3-274,0 1 0,1-1-1,-1 1 1,0-1-1,1 0 1,-1 0-1,1 1 1,-1-1 0,1 0-1,0 0 1,-1-1-1,1 1 1,0 0 0,0 0-1,0-1 1,0 1-1,0 0 1,0-1-1,0 1 1,0-1 0,0 1-1,1-1 1,-1 0-1,0 1 1,1-1-1,0 0 1,-1 1 0,1-1-1,0 0 1,0 1-1,0-1 1,0 0-1,0 0 1,1-2 0,-1-9-1771,1 1 1,0-1 0,6-20 0,8-17-4421,4-7-3405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4.818"/>
    </inkml:context>
    <inkml:brush xml:id="br0">
      <inkml:brushProperty name="width" value="0.025" units="cm"/>
      <inkml:brushProperty name="height" value="0.025" units="cm"/>
    </inkml:brush>
  </inkml:definitions>
  <inkml:trace contextRef="#ctx0" brushRef="#br0">1 0 18642,'0'0'3534,"1"12"-2435,13 94 1070,43 159 0,4 17-1110,-147-685 212,90 416-1328,1 0 0,1 0 0,0 0 0,0-1-1,2 0 1,-1-1 0,2 1 0,-1-1 0,16 14 0,-23-24 61,0 0 0,0 0 0,1 0 0,-1 0 0,1 0 0,-1 0 0,1 0 0,-1 0 0,1 0 0,-1-1 1,1 1-1,0-1 0,-1 1 0,1-1 0,0 0 0,-1 0 0,1 0 0,0 0 0,-1 0 0,1 0 0,0 0 0,0 0 0,-1-1 0,3 0 1,-2 0 10,0 0 0,0-1 0,0 1 0,0-1 1,-1 1-1,1-1 0,0 0 0,-1 0 0,1 0 0,-1 0 1,0 0-1,0 0 0,1-1 0,0-3 0,2-7 59,0 0 0,0 0 0,-2-1 0,2-21 0,-2 16-40,2-52 59,-4 68-84,0-1 0,0 0 0,0 0 0,-1 1 0,1-1 0,-1 0 0,0 1 0,0-1 0,-1 1 0,1-1 0,-1 1 0,0 0 0,0-1 0,-4-4 0,6 7-11,0 1 1,0 0-1,0 0 1,-1-1-1,1 1 1,0 0-1,-1-1 1,1 1 0,0 0-1,-1 0 1,1-1-1,0 1 1,-1 0-1,1 0 1,0 0-1,-1 0 1,1 0-1,-1-1 1,1 1-1,0 0 1,-1 0-1,1 0 1,-1 0 0,1 0-1,0 0 1,-1 0-1,1 0 1,-1 0-1,1 1 1,0-1-1,-1 0 1,1 0-1,0 0 1,-1 0-1,1 0 1,-1 1 0,1-1-1,0 0 1,0 0-1,-1 1 1,1-1-1,0 0 1,-1 1-1,1-1 1,0 0-1,0 0 1,-1 1-1,1-1 1,0 1-1,0-1 1,0 0 0,0 1-1,-1 0 1,-4 22-128,2 0 144,1-1 1,1 1-1,1 0 1,1 0 0,1 0-1,0-1 1,2 1-1,1-1 1,1 0 0,1 0-1,1 0 1,12 23-1,-19-42-9,0 0-1,1 0 1,0-1-1,0 1 1,0-1 0,0 1-1,0-1 1,0 0-1,0 0 1,1 0-1,-1 0 1,1 0-1,5 2 1,-7-4-1,1 1 0,-1-1 0,1 1 1,0-1-1,-1 0 0,1 0 0,0 0 1,-1 0-1,1 0 0,0 0 0,-1 0 0,1-1 1,0 1-1,-1-1 0,1 1 0,-1-1 1,1 1-1,-1-1 0,2-1 0,2-1 13,0-1 0,-1 0 0,0 0 0,0 0 0,0-1 0,-1 1 1,1-1-1,-1 0 0,0 0 0,0 0 0,-1-1 0,4-9 0,1-11 6,-1 1 0,-1-1 0,-2 0 0,0 0 0,-2 0 0,-1 0 0,-5-49 0,4 71-224,1 8 65,2 20 13,6 38 104,1-21 18,-4-17 0,1-1 0,12 31 0,-18-53 0,0 0 1,1 0-1,-1 0 1,0-1-1,1 1 1,-1 0-1,0 0 1,1 0-1,-1 0 1,1-1-1,0 1 1,-1 0-1,1-1 1,-1 1-1,1 0 1,0-1-1,0 1 1,-1-1-1,1 1 1,0-1-1,0 1 1,0-1-1,-1 1 1,1-1-1,2 1 1,-2-2 10,0 1 1,0-1 0,0 1-1,0-1 1,-1 1-1,1-1 1,0 0-1,0 1 1,0-1-1,0 0 1,-1 1-1,1-1 1,0 0-1,-1 0 1,1 0-1,-1 0 1,1 0 0,0-1-1,17-50 403,-6-9-313,-3-1 1,-3 0-1,0-68 0,-6 118-195,3 12 30,4 21 16,5 39 228,0 16 169,-8-42-39,2 0 1,18 63 0,-23-96-348,-1 0-1,1 1 1,-1-1-1,1 0 1,-1 1 0,1-1-1,-1 0 1,1 0 0,0 1-1,0-1 1,0 0-1,0 0 1,0 0 0,0 0-1,0 0 1,0 0-1,0 0 1,2 0 0,-2-1-34,0 0-1,-1 0 1,1 0 0,0 0 0,0 0 0,-1 0 0,1 0 0,0 0 0,-1-1 0,1 1 0,0 0 0,-1-1-1,1 1 1,0 0 0,-1-1 0,1 1 0,-1-1 0,1 1 0,-1-1 0,1 1 0,-1-1 0,1 1 0,-1-1-1,1 0 1,3-5-591,-1 1 0,0-1 0,-1 0 0,0 1 1,1-1-1,1-9 0,6-54-11296,-9 36-1089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5.375"/>
    </inkml:context>
    <inkml:brush xml:id="br0">
      <inkml:brushProperty name="width" value="0.025" units="cm"/>
      <inkml:brushProperty name="height" value="0.025" units="cm"/>
    </inkml:brush>
  </inkml:definitions>
  <inkml:trace contextRef="#ctx0" brushRef="#br0">13 290 18033,'0'0'2701,"1"10"-1243,4 29-172,-4-38-1235,-1-1 0,0 1 0,0 0-1,0 0 1,0 0 0,1 0 0,-1 0 0,0 0 0,1-1-1,-1 1 1,1 0 0,-1 0 0,1 0 0,-1-1-1,1 1 1,-1 0 0,1-1 0,0 1 0,0 0-1,-1-1 1,1 1 0,0-1 0,0 1 0,-1-1-1,1 0 1,0 1 0,0-1 0,0 0 0,0 1 0,0-1-1,0 0 1,0 0 0,-1 0 0,1 0 0,0 0-1,0 0 1,0 0 0,0 0 0,0 0 0,0-1-1,0 1 1,0 0 0,-1 0 0,1-1 0,0 1 0,0-1-1,0 1 1,1-1 0,1-1 98,0 0 1,0 0-1,0 0 0,-1-1 0,1 1 1,0-1-1,-1 1 0,0-1 0,4-5 1,-2-2 98,-1 0-1,0 0 1,0-1 0,-1 1 0,0-1 0,-1 0 0,0-17 0,-1 23-180,0 0 0,-1 0 1,0 0-1,1 1 0,-2-1 1,1 0-1,0 0 0,-4-6 1,4 9-42,0 0 0,0 0 1,-1 1-1,1-1 0,0 1 0,-1-1 1,1 1-1,-1-1 0,1 1 1,-1 0-1,1 0 0,-1 0 0,0 0 1,0 0-1,0 0 0,1 0 1,-1 1-1,0-1 0,0 0 0,-4 1 1,4 0-33,1 0 1,-1 1 0,0-1-1,0 1 1,1-1 0,-1 1 0,0 0-1,1 0 1,-1 0 0,1 0-1,-1 0 1,1 0 0,0 0-1,-1 0 1,1 1 0,0-1-1,0 0 1,0 1 0,0-1 0,0 1-1,0 0 1,0-1 0,0 1-1,1 0 1,-1-1 0,0 1-1,1 0 1,0 0 0,-1-1 0,1 4-1,-11 64-156,11-63 157,-2 11 5,0-6 2,0 0 1,1 0 0,1 0 0,0 0 0,0 0 0,1 0 0,3 15 0,-3-25 0,0 0-1,0 1 1,0-1 0,0 0 0,1 0 0,-1 0-1,0 0 1,0 0 0,1 0 0,-1-1 0,0 1 0,1 0-1,-1-1 1,1 1 0,-1-1 0,1 1 0,-1-1-1,1 0 1,-1 1 0,1-1 0,-1 0 0,1 0 0,-1 0-1,1 0 1,-1-1 0,1 1 0,-1 0 0,1-1-1,-1 1 1,3-2 0,47-17 171,-49 18-169,6-2-10,-1-1 1,1 1 0,0 0-1,0 1 1,0 0-1,0 0 1,0 1 0,0 0-1,0 0 1,1 1 0,-1 0-1,0 0 1,1 1-1,-1 0 1,0 1 0,0-1-1,0 2 1,15 5 0,-23-8 9,0 0 1,0 0 0,0 0 0,0 0 0,0 0 0,1 0 0,-1 0-1,0 0 1,0 0 0,0 0 0,0 0 0,1 0 0,-1 0 0,0 0 0,0 0-1,0 0 1,0 0 0,0 0 0,1 0 0,-1 0 0,0 0 0,0 0-1,0 0 1,0 0 0,0 0 0,1 0 0,-1 0 0,0 0 0,0-1-1,0 1 1,0 0 0,0 0 0,0 0 0,1 0 0,-1 0 0,0 0-1,0-1 1,0 1 0,0 0 0,0 0 0,0 0 0,0 0 0,0 0-1,0-1 1,0 1 0,0 0 0,0 0 0,0 0 0,0 0 0,0-1-1,0 1 1,0-16 736,-5-17 325,1 20-1068,-1 0 0,0 1 0,-1 0 0,-1 0 0,0 1 0,0 0 0,-1 0 0,0 0 0,-1 1 0,0 0 0,-16-12 0,38 23-703,-1 0-1,0-1 1,19-3 0,-23 1-56,-1-1 1,0 1 0,0-1 0,0-1-1,-1 1 1,1-1 0,-1 0-1,0-1 1,0 0 0,0 0 0,0 0-1,-1 0 1,0-1 0,0 0-1,-1 0 1,0-1 0,0 1 0,0-1-1,-1 1 1,0-1 0,0 0-1,2-8 1,5-31-6086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6.181"/>
    </inkml:context>
    <inkml:brush xml:id="br0">
      <inkml:brushProperty name="width" value="0.025" units="cm"/>
      <inkml:brushProperty name="height" value="0.025" units="cm"/>
    </inkml:brush>
  </inkml:definitions>
  <inkml:trace contextRef="#ctx0" brushRef="#br0">3 1 11755,'0'0'9075,"-2"11"-8493,1 2-337,1 0 0,1 0 0,0 1 0,0-1 0,1 0 0,1 0 0,0 0 0,7 17 0,10 25 1132,45 126 1509,42 197-1,-113-455-1000,-11 19-1856,-2 0 0,-3 2 1,-54-100-1,106 223-29,-24-57 0,1 0 0,1 0 0,0 0 0,13 13 0,-20-22 0,0 0 0,0 0 0,0 0 0,0 0 0,0 0 0,1 0 0,-1 0 0,0 0 0,0 0 0,1-1 0,-1 1 0,1 0 0,-1-1 0,1 1 0,-1-1 0,0 0 0,1 1 0,-1-1 0,1 0 0,0 0 0,-1 0 0,1 0 0,-1 0 0,1 0 0,-1-1 0,1 1 0,-1 0 0,1-1 0,-1 1 0,0-1 0,1 0 0,-1 1 0,0-1 0,1 0 0,-1 0 0,0 0 0,0 0 0,1 0 0,-1 0 0,0 0 0,0 0 0,0 0 0,-1 0 0,1-1 0,0 1 0,0 0 0,0-3 0,7-16 0,0 0 0,-2 0 0,-1-1 0,0 0 0,-2 0 0,0 0 0,0-42 0,2 93 0,2-1 0,13 38 0,-19-66 0,-1 0 0,0 0 0,0 0 0,1-1 0,-1 1 0,1 0 0,-1-1 0,1 1 0,-1 0 0,1-1 0,-1 1 0,1 0 0,-1-1 0,1 1 0,0-1 0,-1 1 0,1-1 0,0 0 0,-1 1 0,1-1 0,0 0 0,0 1 0,0-1 0,-1 0 0,1 0 0,0 0 0,0 1 0,0-1 0,-1 0 0,1 0 0,0 0 0,0-1 0,0 1 0,0 0 0,-1 0 0,1 0 0,0 0 0,0-1 0,-1 1 0,1 0 0,0-1 0,0 1 0,-1-1 0,1 1 0,0-1 0,-1 1 0,1-1 0,-1 1 0,1-1 0,-1 0 0,1 1 0,-1-1 0,1 0 0,-1 1 0,1-2 0,31-49 0,-27 41 0,7-12 0,26-41 0,-35 58 0,0 1 0,1 0 0,-1 0 0,1 0 0,0 0 0,0 0 0,0 1 0,1 0 0,-1 0 0,7-4 0,-10 7 0,0 0 0,-1 0 0,1 0 0,0 0 0,0 0 0,0 0 0,0 0 0,0 0 0,0 0 0,0 0 0,0 1 0,0-1 0,0 0 0,-1 1 0,1-1 0,0 1 0,0-1 0,0 1 0,-1-1 0,1 1 0,0-1 0,0 1 0,-1 0 0,1-1 0,0 1 0,-1 0 0,1-1 0,-1 1 0,1 0 0,-1 0 0,0 0 0,1 0 0,-1 0 0,0-1 0,1 1 0,-1 0 0,0 0 0,0 0 0,0 0 0,0 0 0,0 0 0,0 1 0,6 55 0,-6-42 0,8 40 0,-8-55 0,0 1 0,1-1 0,-1 0 0,0 0 0,0 0 0,0 0 0,0 0 0,0 1 0,0-1 0,0 0 0,0 0 0,0 0 0,1 0 0,-1 0 0,0 0 0,0 0 0,0 1 0,0-1 0,0 0 0,1 0 0,-1 0 0,0 0 0,0 0 0,0 0 0,0 0 0,1 0 0,-1 0 0,0 0 0,0 0 0,0 0 0,0 0 0,0 0 0,1 0 0,-1 0 0,0 0 0,0 0 0,0 0 0,0 0 0,1 0 0,-1 0 0,0-1 0,0 1 0,0 0 0,0 0 0,0 0 0,1 0 0,-1 0 0,0 0 0,0 0 0,0-1 0,0 1 0,0 0 0,10-13 0,4-13 0,-11 20 0,6-17 0,2 0 0,0 1 0,2 1 0,0 0 0,30-34 0,-43 55 0,0-1 0,0 1 0,0 0 0,1 0 0,-1-1 0,0 1 0,1 0 0,-1-1 0,0 1 0,0 0 0,1 0 0,-1-1 0,1 1 0,-1 0 0,0 0 0,1 0 0,-1 0 0,0-1 0,1 1 0,-1 0 0,1 0 0,-1 0 0,0 0 0,1 0 0,-1 0 0,1 0 0,-1 0 0,1 0 0,-1 0 0,0 1 0,1-1 0,-1 0 0,0 0 0,1 0 0,-1 0 0,1 0 0,-1 1 0,0-1 0,1 0 0,-1 0 0,0 1 0,1-1 0,-1 0 0,0 1 0,0-1 0,1 0 0,-1 1 0,0-1 0,0 0 0,0 1 0,1-1 0,-1 0 0,0 1 0,0-1 0,0 1 0,0-1 0,0 0 0,0 1 0,0-1 0,0 1 0,0-1 0,0 0 0,0 1 0,0 0 0,1 35 0,-1-30 0,2 26-251,-1-21-227,0-1 0,-1 0 0,0 0 1,-1 0-1,-3 19 0,4-29 218,0 0-1,0 1 0,0-1 0,0 0 0,-1 0 0,1 1 0,0-1 0,0 0 0,0 0 1,-1 0-1,1 1 0,0-1 0,0 0 0,0 0 0,-1 0 0,1 0 0,0 1 0,0-1 1,-1 0-1,1 0 0,0 0 0,-1 0 0,1 0 0,0 0 0,0 0 0,-1 0 1,1 0-1,0 0 0,0 0 0,-1 0 0,1 0 0,0 0 0,-1 0 0,1 0 0,0 0 1,0 0-1,-1-1 0,1 1 0,0 0 0,0 0 0,-1 0 0,1 0 0,0-1 0,0 1 1,-1 0-1,-8-12-13897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6.510"/>
    </inkml:context>
    <inkml:brush xml:id="br0">
      <inkml:brushProperty name="width" value="0.025" units="cm"/>
      <inkml:brushProperty name="height" value="0.025" units="cm"/>
    </inkml:brush>
  </inkml:definitions>
  <inkml:trace contextRef="#ctx0" brushRef="#br0">0 0 17296,'0'0'1282,"53"48"-15472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6.950"/>
    </inkml:context>
    <inkml:brush xml:id="br0">
      <inkml:brushProperty name="width" value="0.025" units="cm"/>
      <inkml:brushProperty name="height" value="0.025" units="cm"/>
    </inkml:brush>
  </inkml:definitions>
  <inkml:trace contextRef="#ctx0" brushRef="#br0">58 127 9929,'0'0'11846,"-7"11"-10559,0 1-1008,1-1 1,0 1-1,0 1 0,2-1 1,-1 1-1,1 0 0,1 0 1,-2 19-1,4-20 2,-1 2 229,1 1 1,1-1-1,2 24 0,-2-37-500,0 0 0,0-1-1,0 1 1,1 0-1,-1 0 1,0 0 0,0-1-1,1 1 1,-1 0-1,1-1 1,-1 1-1,0 0 1,1-1 0,-1 1-1,1 0 1,0-1-1,-1 1 1,1-1 0,-1 1-1,1-1 1,0 0-1,-1 1 1,1-1-1,0 1 1,0-1 0,-1 0-1,1 0 1,0 1-1,0-1 1,0 0 0,-1 0-1,1 0 1,0 0-1,0 0 1,0 0-1,-1 0 1,1 0 0,0 0-1,0-1 1,-1 1-1,1 0 1,0 0 0,0-1-1,-1 1 1,1 0-1,1-2 1,2 1 27,-1-1 0,1 0 0,-1 0 0,0-1 1,1 1-1,-1 0 0,0-1 0,3-3 0,8-18 9,-1 0 1,-1-1-1,-1 0 0,-1-1 0,-2 0 1,0 0-1,-2-1 0,4-34 1,-11 124 121,2 66 550,-1-129-706,0 1 1,-1 0 0,1 0 0,0 0 0,0-1-1,0 1 1,0 0 0,0 0 0,0 0-1,0-1 1,1 1 0,-1 0 0,0 0-1,0-1 1,1 1 0,-1 0 0,0 0-1,1-1 1,-1 1 0,1 0 0,-1-1-1,1 1 1,-1 0 0,1-1 0,-1 1-1,1-1 1,0 1 0,-1-1 0,1 1-1,0-1 1,-1 0 0,1 1 0,0-1 0,-1 0-1,1 1 1,0-1 0,0 0 0,0 0-1,-1 0 1,1 0 0,0 0 0,0 0-1,0 0 1,-1 0 0,1 0 0,0 0-1,0 0 1,0 0 0,-1-1 0,1 1-1,0 0 1,0 0 0,-1-1 0,1 1-1,0-1 1,-1 1 0,1-1 0,0 1 0,-1-1-1,1 1 1,0-2 0,5-2 100,0-1 1,-1 0 0,1-1 0,-1 0-1,5-6 1,15-29 15,-2-1 1,21-52-1,-23 47-79,-16 148 265,-7-92-109,2-7-181,-1 0 0,1 0 0,0 0 0,0 0 0,0 0 0,0 0 0,0 0 0,0 0-1,0 0 1,0 0 0,1 0 0,-1 0 0,2 4 0,20-41-25,-14 19 0,0 0 0,1 0 0,1 1 0,0 0 0,1 1 0,1 0 0,19-18 0,-31 32 0,0 0 0,0 0 0,1-1 0,-1 1 0,0 0 0,0 0 0,1 0 0,-1-1 0,0 1 0,1 0 0,-1 0 0,0 0 0,0 0 0,1 0 0,-1 0 0,0 0 0,1 0 0,-1 0 0,0 0 0,1 0 0,-1 0 0,0 0 0,1 0 0,-1 0 0,0 0 0,1 0 0,-1 0 0,0 0 0,1 1 0,-1-1 0,0 0 0,1 0 0,-1 0 0,0 1 0,0-1 0,1 0 0,-1 0 0,0 0 0,0 1 0,0-1 0,1 0 0,-1 1 0,0-1 0,6 22 0,-3 28 0,-3-48 0,-1 15 0,0-11 0,0-1 0,1 0 0,0 1 0,0-1 0,0 1 0,0-1 0,1 0 0,2 10 0,-2-15-109,0-1 0,-1 1 0,1 0 1,0-1-1,-1 1 0,1-1 0,-1 1 0,1-1 0,-1 1 0,1-1 0,-1 1 1,1-1-1,-1 1 0,1-1 0,-1 0 0,0 1 0,1-1 0,-1 0 1,0 1-1,0-1 0,0 0 0,1 0 0,-1 1 0,0-1 0,0 0 0,0 1 1,0-2-1,7-25-6591,-4 3-1585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7.308"/>
    </inkml:context>
    <inkml:brush xml:id="br0">
      <inkml:brushProperty name="width" value="0.025" units="cm"/>
      <inkml:brushProperty name="height" value="0.025" units="cm"/>
    </inkml:brush>
  </inkml:definitions>
  <inkml:trace contextRef="#ctx0" brushRef="#br0">1 87 18674,'0'0'2034,"4"-8"-107,-4 7-1900,6-9 764,0 0 0,0 1 0,13-15 0,-18 22-696,0 0-1,1 0 0,-1 1 1,1-1-1,-1 0 1,1 1-1,0-1 1,-1 1-1,1 0 1,0 0-1,0 0 1,0-1-1,0 2 0,0-1 1,0 0-1,0 0 1,0 1-1,1-1 1,-1 1-1,0 0 1,0-1-1,1 1 1,-1 0-1,0 0 0,0 1 1,1-1-1,-1 0 1,0 1-1,0-1 1,0 1-1,4 1 1,-4 1 0,0-1 0,1 1 1,-1 0-1,0 0 1,0 0-1,-1 0 1,1 0-1,-1 0 0,1 1 1,-1-1-1,0 0 1,0 1-1,-1-1 0,1 1 1,-1-1-1,0 1 1,1-1-1,-2 5 1,1 5 220,0 1 1,-1-1 0,-5 21 0,-16 18 151,18-45-427,1 0 0,-1 0 0,1 0 0,1 0 1,-1 0-1,1 1 0,1-1 0,-2 10 0,4-17-41,1 0 0,0 1 0,-1-1 0,1 0 0,-1 0 0,1 0 0,-1-1 0,1 1 0,0 0 0,-1-1 0,1 1 0,-1 0 0,1-1 0,1-1 0,21-11 2,-1-1-1,-1-1 1,37-32-1,-17 13-210,-32 22-960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7.635"/>
    </inkml:context>
    <inkml:brush xml:id="br0">
      <inkml:brushProperty name="width" value="0.025" units="cm"/>
      <inkml:brushProperty name="height" value="0.025" units="cm"/>
    </inkml:brush>
  </inkml:definitions>
  <inkml:trace contextRef="#ctx0" brushRef="#br0">0 158 17809,'0'0'11371,"74"-45"-10635,-39 34-479,-2-1-161,-1 2-96,-3 0-481,-6-2-1280,-2-5-2435,-7-1-1826,-2-5-833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7.994"/>
    </inkml:context>
    <inkml:brush xml:id="br0">
      <inkml:brushProperty name="width" value="0.025" units="cm"/>
      <inkml:brushProperty name="height" value="0.025" units="cm"/>
    </inkml:brush>
  </inkml:definitions>
  <inkml:trace contextRef="#ctx0" brushRef="#br0">8 0 9065,'0'0'13244,"-1"10"-11002,-4 49 692,4 103-1,1-160-2978,0 0 0,0 0 0,1 0 0,-1 0 1,0 0-1,1 0 0,0 0 0,-1 0 0,1 0 0,0 0 0,0 0 0,0 0 0,0-1 0,0 1 0,1 0 0,-1-1 0,0 1 1,1-1-1,-1 1 0,1-1 0,0 0 0,-1 0 0,1 0 0,0 0 0,0 0 0,0 0 0,3 1 0,-3-2-271,-1 0-1,1 0 0,0 0 0,-1 0 1,1-1-1,0 1 0,-1-1 0,1 1 1,0-1-1,-1 1 0,1-1 0,-1 0 1,1 0-1,-1 0 0,0 0 0,1 0 1,-1 0-1,0 0 0,0 0 0,0-1 1,1 1-1,-1 0 0,-1-1 0,1 1 1,0-1-1,0 1 0,0-1 0,-1 1 1,1-1-1,-1 1 0,1-1 0,-1 0 1,0-2-1,5-23-6025,-3-2-2824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09.525"/>
    </inkml:context>
    <inkml:brush xml:id="br0">
      <inkml:brushProperty name="width" value="0.025" units="cm"/>
      <inkml:brushProperty name="height" value="0.025" units="cm"/>
    </inkml:brush>
  </inkml:definitions>
  <inkml:trace contextRef="#ctx0" brushRef="#br0">36 41 17553,'0'0'15214,"-35"-41"-16367,41 49-865,3 1-1762,-1 0-1473,-1 0-2210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8.384"/>
    </inkml:context>
    <inkml:brush xml:id="br0">
      <inkml:brushProperty name="width" value="0.025" units="cm"/>
      <inkml:brushProperty name="height" value="0.025" units="cm"/>
    </inkml:brush>
  </inkml:definitions>
  <inkml:trace contextRef="#ctx0" brushRef="#br0">0 450 15983,'0'0'9321,"10"6"-8942,28 19 267,-36-24-584,-1 0-1,1-1 1,-1 1-1,1-1 1,-1 1 0,1-1-1,-1 0 1,1 1-1,-1-1 1,1 0 0,0 0-1,-1 0 1,1 0-1,-1 0 1,1-1 0,0 1-1,-1 0 1,1-1-1,-1 1 1,1-1 0,-1 0-1,1 1 1,-1-1-1,0 0 1,1 0 0,-1 0-1,0 0 1,0 0 0,1 0-1,-1 0 1,0 0-1,0 0 1,0-1 0,-1 1-1,1 0 1,0-1-1,1-1 1,2-5 106,-1 0 0,1 1 0,-1-1 0,3-15 1,-5 20-162,-1 1 0,1-1 0,-1 0-1,1 0 1,-1 0 0,0 0 0,0 0 0,-1 1 0,0-6 0,-5 5-303,-4 19 37,3 0 234,1 1 0,0 0 1,1 0-1,1 0 0,1 1 1,0-1-1,0 31 0,3-48 25,0 0-1,0 0 0,0 1 0,0-1 1,0 0-1,0 0 0,0 0 0,0 0 1,0 0-1,0 1 0,0-1 0,1 0 1,-1 0-1,0 0 0,0 0 1,0 0-1,0 1 0,0-1 0,0 0 1,0 0-1,0 0 0,0 0 0,1 0 1,-1 0-1,0 0 0,0 1 1,0-1-1,0 0 0,0 0 0,1 0 1,-1 0-1,0 0 0,0 0 0,0 0 1,0 0-1,0 0 0,1 0 0,-1 0 1,0 0-1,0 0 0,0 0 1,0 0-1,1 0 0,-1 0 0,0 0 1,0 0-1,0 0 0,0 0 0,0 0 1,1 0-1,-1-1 0,12-5-56,7-10-307,-4 2-979,0 1 0,0 0 0,1 1 0,32-18-1,-43 26 1396,1 0-1,-1 0 0,-1-1 0,1 0 0,-1 0 0,1 0 0,-1 0 0,-1-1 0,4-6 0,28-58 414,-29 56-378,6-12 270,-2-1 0,0-1 0,-2 0 0,-1 0 1,-1 0-1,-1-1 0,-2 0 0,0 0 0,-3-35 0,-14 102-421,7 13 414,2-1-1,3 1 1,7 89 0,3-86-259,-7-51-97,-1 0 0,1 0-1,0 0 1,0 0-1,0-1 1,1 1-1,-1 0 1,1 0-1,-1-1 1,1 1-1,0-1 1,0 1-1,0-1 1,4 3-1,-7-28 242,-1 14-317,0 1-1,-1 0 1,0-1 0,-1 1-1,0 0 1,0 1-1,-1-1 1,1 1 0,-2 0-1,1 0 1,-11-9-1,-9-9 241,-40-30 1,64 55-96,1 0 0,0 0 0,0 0 0,0 0 0,-1 0 0,1-1 0,0 1 0,0 0 0,0 0 0,-1 0 0,1 0 0,0-1 0,0 1 0,0 0 0,0 0 0,0-1 0,0 1 0,-1 0 0,1 0 0,0 0 0,0-1 0,0 1 0,0 0 0,0 0 0,0-1 0,0 1 0,0 0 0,0 0 0,0-1 0,0 1 0,0 0 0,0 0 0,0-1 0,0 1 0,0 0 0,1 0 0,-1 0 0,0-1 0,0 1 0,12-6 903,25-2-790,-27 6 272,26-5-136,-15 4-691,0-2-1,0 0 0,25-11 1,-32 4-3337,-14 11 3335,0 1 0,0-1 0,1 0 1,-1 0-1,0 1 0,0-1 0,0 0 0,0 0 1,0 1-1,0-1 0,0 0 0,0 0 1,0 1-1,0-1 0,-1 0 0,1 0 0,0 1 1,0-1-1,-1 0 0,1 1 0,-1-1 1,1 0-1,-1 0 0,-16-14-11145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8.728"/>
    </inkml:context>
    <inkml:brush xml:id="br0">
      <inkml:brushProperty name="width" value="0.025" units="cm"/>
      <inkml:brushProperty name="height" value="0.025" units="cm"/>
    </inkml:brush>
  </inkml:definitions>
  <inkml:trace contextRef="#ctx0" brushRef="#br0">1 49 21396,'0'0'6919,"48"-41"-11948,-41 34-5637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9.199"/>
    </inkml:context>
    <inkml:brush xml:id="br0">
      <inkml:brushProperty name="width" value="0.025" units="cm"/>
      <inkml:brushProperty name="height" value="0.025" units="cm"/>
    </inkml:brush>
  </inkml:definitions>
  <inkml:trace contextRef="#ctx0" brushRef="#br0">213 15 20019,'0'0'956,"-11"-3"778,-40-8 562,49 10-2233,-1 1 0,1 1 0,-1-1 1,0 0-1,1 0 0,-1 1 0,1 0 0,-1-1 0,1 1 0,-1 0 0,1 0 1,-1 1-1,1-1 0,0 0 0,0 1 0,0-1 0,-1 1 0,2 0 1,-1 0-1,0-1 0,0 1 0,0 1 0,1-1 0,-1 0 0,1 0 0,0 0 1,0 1-1,0-1 0,-1 4 0,-2 4-95,0 0 0,1 0 0,1 0 1,-1 1-1,0 14 0,2-20 18,1 0 0,0 0 0,0-1 0,0 1 0,1 0 0,-1 0 0,1 0 0,0-1 0,0 1 0,1 0 0,0-1 0,-1 1 0,2-1 0,-1 1 0,4 5 0,-4-8 21,1 0 0,-1 0 0,0 0 0,1-1 0,-1 1-1,1-1 1,-1 1 0,1-1 0,-1 0 0,1 0 0,0 0-1,0-1 1,0 1 0,0 0 0,-1-1 0,1 0 0,0 0 0,0 0-1,0 0 1,0 0 0,0-1 0,0 1 0,0-1 0,-1 0-1,1 0 1,0 0 0,4-2 0,0 1 63,-2-1-79,1 1 0,-1 0 0,1 1 0,0-1 1,0 1-1,-1 0 0,9 0 0,-13 1 8,0 1-1,1-1 1,-1 0-1,0 1 1,1-1-1,-1 1 1,0 0 0,0-1-1,0 1 1,0 0-1,1 0 1,-1 0 0,0 0-1,0 0 1,0 0-1,-1 0 1,1 0-1,0 0 1,0 0 0,-1 0-1,1 1 1,0-1-1,-1 0 1,1 0 0,-1 1-1,0-1 1,1 0-1,-1 1 1,0-1-1,0 1 1,0-1 0,0 0-1,0 1 1,0-1-1,0 0 1,-1 3 0,0 3 232,1-1 1,-1 1 0,-1-1 0,1 1-1,-1-1 1,0 1 0,-1-1 0,0 0-1,0 0 1,0 0 0,0 0 0,-1-1-1,0 1 1,0-1 0,-1 0 0,1 0-1,-1 0 1,0-1 0,-1 0 0,-5 4-1,2-2-143,0 0 0,0-1 0,0-1 0,0 1 0,-1-2 0,0 1 0,0-1 0,0-1 1,0 0-1,0 0 0,-1-1 0,-15 0 0,25-1-253,-1 0 0,0 0 0,1 0 0,-1 0 0,1-1 0,-1 1 0,0-1 0,1 1 0,-1-1 0,1 1 0,-1-1 0,1 0 0,-1 0 0,1 0 0,0 0 0,-1 0 0,1 0 0,0 0 0,0-1 0,0 1 0,0 0 0,0 0 0,0-1 0,0 1 0,0-1 0,1 1 0,-1-1 0,0 1 0,1-1 0,-1 0 0,1-2 0,-1 0-873,1 0 0,0-1 0,0 1 0,0 0 0,0 0 1,1 0-1,0 0 0,0 0 0,0 0 0,0 0 0,4-8 0,13-17-9697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09.991"/>
    </inkml:context>
    <inkml:brush xml:id="br0">
      <inkml:brushProperty name="width" value="0.025" units="cm"/>
      <inkml:brushProperty name="height" value="0.025" units="cm"/>
    </inkml:brush>
  </inkml:definitions>
  <inkml:trace contextRef="#ctx0" brushRef="#br0">124 224 17328,'0'0'4298,"-2"-8"-2190,-1-1-1719,0 0 0,-1 0 0,1 1-1,-2-1 1,-5-9 0,9 17-342,-1-1 0,1 0 0,0 0 0,-1 1 0,1-1 0,-1 1 0,1 0 0,-1-1 0,0 1 0,1 0 0,-1 0 0,0 0 0,0 0 0,-4-1 0,5 2-36,0 0-1,-1 0 1,1 0-1,-1 0 1,1 0-1,-1 1 1,1-1-1,0 0 1,-1 1-1,1-1 0,0 1 1,-1 0-1,1-1 1,0 1-1,0 0 1,-1 0-1,1 0 1,0 0-1,0 0 1,0 0-1,0 0 0,0 0 1,1 0-1,-1 1 1,-1 1-1,-3 5 73,1 1-1,-1 0 1,1 0-1,1 0 1,0 0-1,0 0 1,1 1 0,0 0-1,1-1 1,0 1-1,0 0 1,2 12-1,-1-22-97,0 1 1,0-1-1,0 1 0,0 0 0,1-1 0,-1 1 0,0-1 0,0 1 0,1-1 1,-1 1-1,1-1 0,-1 1 0,0-1 0,1 1 0,-1-1 0,1 1 0,-1-1 1,1 0-1,-1 1 0,1-1 0,-1 0 0,1 1 0,0-1 0,-1 0 0,1 0 1,-1 1-1,1-1 0,0 0 0,-1 0 0,1 0 0,-1 0 0,1 0 0,0 0 1,-1 0-1,1 0 0,0 0 0,-1 0 0,1-1 0,-1 1 0,1 0 0,0 0 1,-1 0-1,1-1 0,-1 1 0,1 0 0,0-1 0,28-17-417,-18 4 516,0 0 1,0-1-1,-2-1 1,0 0-1,0 0 1,-2-1-1,0 1 1,-1-2-1,0 1 1,-2-1-1,4-22 1,-17 120 206,5-46 177,-1 66 1,5-99-447,0 0 1,0 0 0,0-1-1,0 1 1,0 0 0,0 0-1,0-1 1,0 1 0,0 0 0,0 0-1,0-1 1,1 1 0,-1 0-1,0 0 1,0-1 0,1 1-1,-1 0 1,1-1 0,-1 1-1,0 0 1,1-1 0,-1 1 0,1-1-1,0 1 1,-1-1 0,1 1-1,-1-1 1,1 1 0,0-1-1,-1 0 1,1 1 0,0-1 0,0 0-1,-1 1 1,1-1 0,0 0-1,-1 0 1,1 0 0,0 0-1,0 0 1,0 0 0,1 0-1,-1 0 46,1-1-1,0 0 0,0 1 1,0-1-1,-1 0 0,1 0 0,0 0 1,-1 0-1,1 0 0,-1-1 0,0 1 1,1 0-1,-1-1 0,0 1 0,0-1 1,2-2-1,8-18-148,-1-2 1,-1 0-1,-2 0 0,0 0 0,-1-1 1,-1 0-1,1-38 0,-6 81-41,0 11 145,1 0 0,5 36 0,-6-64-15,0-1 1,0 1-1,0 0 0,0-1 1,0 1-1,1-1 1,-1 1-1,0-1 1,0 1-1,0-1 0,1 1 1,-1-1-1,0 1 1,0-1-1,1 0 0,-1 1 1,0-1-1,1 1 1,-1-1-1,0 0 1,1 1-1,-1-1 0,1 0 1,-1 1-1,1-1 1,-1 0-1,1 0 1,-1 1-1,1-1 0,-1 0 1,1 0-1,-1 0 1,1 0-1,-1 0 1,1 0-1,-1 0 0,1 0 1,-1 0-1,1 0 1,-1 0-1,1 0 1,-1 0-1,1 0 0,0 0 1,-1-1-1,0 1 1,1 0-1,-1 0 1,1 0-1,-1-1 0,1 1 1,-1 0-1,1-1 1,-1 1-1,0-1 1,1 1-1,-1 0 0,0-1 1,1 1-1,-1-1 1,0 1-1,0-1 1,1 0-1,24-30 520,-24 30-522,37-67 158,-27 47-151,0 1 0,19-24 0,-30 44-21,0-1 1,0 1 0,0 0 0,0 0-1,0 0 1,0 0 0,0-1 0,1 1-1,-1 0 1,0 0 0,0 0 0,0 0-1,0 0 1,0-1 0,0 1 0,1 0-1,-1 0 1,0 0 0,0 0 0,0 0-1,0 0 1,1 0 0,-1 0 0,0 0-1,0 0 1,0 0 0,0 0 0,1 0-1,-1 0 1,0 0 0,0 0 0,0 0-1,0 0 1,1 0 0,-1 0 0,0 0-1,0 0 1,0 0 0,1 0 0,-1 0-1,0 0 1,0 0 0,0 0 0,0 0-1,0 0 1,1 1 0,-1-1 0,0 0-1,0 0 1,0 0 0,4 14-181,-2 21 145,-2-33 51,-2 28 81,1-21 15,0 0 1,1 1-1,0-1 0,0 0 1,1 0-1,0 0 0,3 10 1,-4-19-98,0 1 1,0-1-1,1 0 1,-1 0 0,0 1-1,0-1 1,0 0 0,1 0-1,-1 0 1,0 1 0,1-1-1,-1 0 1,0 0 0,0 0-1,1 0 1,-1 0-1,0 0 1,1 0 0,-1 1-1,0-1 1,1 0 0,-1 0-1,0 0 1,1 0 0,-1 0-1,0-1 1,0 1 0,1 0-1,-1 0 1,0 0-1,1 0 1,-1 0 0,0 0-1,1 0 1,-1-1 0,0 1-1,0 0 1,1 0 0,-1 0-1,0-1 1,0 1 0,1 0-1,-1-1 1,11-9 168,20-39-143,-26 39-59,1 1 0,0-1 0,0 1 0,1 0 0,0 1 0,10-10 0,-18 19-79,1-1 1,0 0 0,0 0 0,0 0 0,0 1 0,0-1 0,0 0 0,0 0-1,0 1 1,0-1 0,0 0 0,0 0 0,1 1 0,-1-1 0,0 0 0,0 0-1,0 0 1,0 1 0,0-1 0,0 0 0,0 0 0,1 0 0,-1 1 0,0-1-1,0 0 1,0 0 0,0 0 0,1 0 0,-1 1 0,0-1 0,0 0 0,0 0-1,1 0 1,-1 0 0,0 0 0,0 0 0,1 0 0,-1 0 0,0 0 0,0 0 0,1 0-1,-1 0 1,0 0 0,0 0 0,0 0 0,1 0 0,-1 0 0,0 0 0,0 0-1,1 0 1,-1 0 0,0 0 0,0 0 0,0 0 0,1-1 0,-1 1 0,-7 22-3886,-9 0-2923,-3-1-7041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10.334"/>
    </inkml:context>
    <inkml:brush xml:id="br0">
      <inkml:brushProperty name="width" value="0.025" units="cm"/>
      <inkml:brushProperty name="height" value="0.025" units="cm"/>
    </inkml:brush>
  </inkml:definitions>
  <inkml:trace contextRef="#ctx0" brushRef="#br0">0 0 10730,'0'0'17264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27.407"/>
    </inkml:context>
    <inkml:brush xml:id="br0">
      <inkml:brushProperty name="width" value="0.025" units="cm"/>
      <inkml:brushProperty name="height" value="0.025" units="cm"/>
    </inkml:brush>
  </inkml:definitions>
  <inkml:trace contextRef="#ctx0" brushRef="#br0">55 14 4965,'0'0'320,"-54"-14"-4772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27.775"/>
    </inkml:context>
    <inkml:brush xml:id="br0">
      <inkml:brushProperty name="width" value="0.025" units="cm"/>
      <inkml:brushProperty name="height" value="0.025" units="cm"/>
    </inkml:brush>
  </inkml:definitions>
  <inkml:trace contextRef="#ctx0" brushRef="#br0">31 0 641,'0'0'5092,"-26"53"-5060,23-46-64,1 2-32,2-3-416,0 1-705,0 0-1121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29.761"/>
    </inkml:context>
    <inkml:brush xml:id="br0">
      <inkml:brushProperty name="width" value="0.025" units="cm"/>
      <inkml:brushProperty name="height" value="0.025" units="cm"/>
    </inkml:brush>
  </inkml:definitions>
  <inkml:trace contextRef="#ctx0" brushRef="#br0">1 3 7911,'0'0'919,"8"0"-535,11-1-288,-10 0 139,-1 0 0,1 1 1,-1 0-1,1 1 0,-1-1 1,0 1-1,1 1 1,-1 0-1,0 0 0,0 1 1,10 4-1,-6 0 220,1-1 1,0 0-1,25 7 0,26 11 1610,-47-15-1936,2-1-1,-1 0 0,1-2 0,0 0 1,0-1-1,1-1 0,30 3 0,-21-6-85,-1-2-1,1 0 1,-1-2-1,47-10 1,3 1 49,1 3 0,0 5 1,104 5-1,-58 1 84,-75 1 173,96 16 0,5 2-14,-129-20-291,-1-1 0,0-1 0,1 0 0,-1-2 0,26-6 0,24-4-6,2 3 0,-1 3 0,1 3 1,88 7-1,-57-1-11,108-12 0,76-5-8,-120 11-38,213 3 43,-90 3-21,-117-12 8,29-1-22,353-13 16,-475 18-11,0 4-1,-1 3 0,156 23 1,302 11 102,184-41 9,84 1-120,-411 3 46,-28-2-29,386 7 42,-406-4-83,-175 14 348,-143-10 72,-3 1-2051,0-7-3612,-7-11-3740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31.864"/>
    </inkml:context>
    <inkml:brush xml:id="br0">
      <inkml:brushProperty name="width" value="0.025" units="cm"/>
      <inkml:brushProperty name="height" value="0.025" units="cm"/>
    </inkml:brush>
  </inkml:definitions>
  <inkml:trace contextRef="#ctx0" brushRef="#br0">1 361 10826,'0'0'1330,"8"6"-1106,1 0-159,1 0 0,0-1 0,0 0 0,0-1-1,1 0 1,0-1 0,-1 0 0,1-1 0,0 0 0,0 0 0,14 0 0,45-5-15,0-3-1,68-15 1,-65 9-42,127-5 1,-108 21 41,0 5 0,145 32 1,-222-38-37,115 19 311,0-7 0,2-5 0,169-10 0,397-59-63,-447 32-222,895-43 622,-1019 68-443,149-21 1,-233 17-206,-1-3 1,0-1-1,-1-2 1,0-1-1,0-3 1,-2-1-1,49-29 1,-78 40-111,0-1 1,-1 1 0,1-2-1,-2 0 1,14-13 0,-19 17-203,0 0 0,-1 0 0,1 0 0,-1 0 0,0 0 0,0-1 0,0 1 0,-1-1 1,1 1-1,0-7 0,-2-25-5019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39.391"/>
    </inkml:context>
    <inkml:brush xml:id="br0">
      <inkml:brushProperty name="width" value="0.025" units="cm"/>
      <inkml:brushProperty name="height" value="0.025" units="cm"/>
    </inkml:brush>
  </inkml:definitions>
  <inkml:trace contextRef="#ctx0" brushRef="#br0">1 289 6983,'0'0'17846,"8"-5"-16837,36-16-504,1 3 0,0 1 1,1 2-1,55-10 0,-22 5-330,63-21 1087,147-35 775,-265 71-2089,-1-1-1,0-1 1,0-2 0,28-14 0,-50 23-488,-7 0-409,0 1-1,0 0 1,1 0 0,-1 1-1,0-1 1,1 1-1,-7 3 1,-17 6-4978,-10-2-6751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26:51.645"/>
    </inkml:context>
    <inkml:brush xml:id="br0">
      <inkml:brushProperty name="width" value="0.025" units="cm"/>
      <inkml:brushProperty name="height" value="0.025" units="cm"/>
    </inkml:brush>
  </inkml:definitions>
  <inkml:trace contextRef="#ctx0" brushRef="#br0">143 176 12011,'0'0'12028,"-10"-3"-10982,7 2-1003,0-1 44,1 1 0,-1 0 0,0 0 0,0 1 0,1-1 1,-1 0-1,0 1 0,0 0 0,0-1 0,1 1 0,-1 0 0,0 0 1,0 1-1,0-1 0,0 1 0,1-1 0,-1 1 0,0 0 0,1 0 1,-1 0-1,0 1 0,1-1 0,-1 0 0,1 1 0,0 0 0,0-1 0,-1 1 1,1 0-1,0 0 0,-2 4 0,-2 0 146,1 1 0,1 0 1,-1 0-1,1 0 0,0 0 0,1 0 1,-1 1-1,2 0 0,-1 0 0,1 0 1,0 0-1,-1 11 0,3-18-216,0-1 0,1 1 0,-1 0 0,0 0 0,0-1-1,1 1 1,-1 0 0,0 0 0,1-1 0,-1 1 0,0 0 0,1 0 0,-1-1-1,1 1 1,-1-1 0,1 1 0,0 0 0,-1-1 0,1 1 0,-1-1 0,1 1-1,0-1 1,0 0 0,-1 1 0,1-1 0,0 0 0,0 1 0,-1-1 0,1 0-1,0 0 1,0 0 0,0 0 0,-1 0 0,1 0 0,0 0 0,0 0 0,0 0 0,-1 0-1,2 0 1,37-8 323,-22 1-303,-1-1 0,0-1 1,-1 0-1,0-1 1,0-1-1,-1 0 1,0-1-1,16-19 1,-11 11-61,-1-1 0,-1-1 1,-1-1-1,23-45 1,-37 64 28,0 0 1,0 0 0,0-1-1,0 1 1,-1-1 0,0 0-1,1-9 1,-22 41 68,9-9-21,1 1 0,1 0 0,0 1-1,2 0 1,0 0 0,1 0 0,1 1 0,1 0 0,-2 38 0,6-57-54,1 0 0,-1 0 0,0 0 0,1 0 0,-1 0 0,1 0 0,0 0 0,-1 0 0,1-1 0,0 1 0,0 0 0,0-1 0,1 1 0,-1 0 0,0-1 0,0 1 0,1-1 0,-1 0 0,1 0 0,-1 1 0,1-1 0,0 0 0,0 0 0,-1 0 0,1-1 0,0 1 0,0 0 0,0-1 0,0 1 0,0-1 0,0 0 0,0 1 0,0-1 0,0 0 0,0 0 0,3-1 0,1 1 0,0 0 0,0 0 0,-1-1 0,1 0 0,0 0 0,0-1 0,-1 1 0,1-1 0,-1 0 0,1-1 0,8-5 0,-7 3 0,0-1 0,0 0 0,0 0 0,-1 0 0,0-1 0,0 0 0,-1 0 0,0 0 0,0-1 0,-1 0 0,1 0 0,-2 0 0,1-1 0,-1 1 0,-1-1 0,0 1 0,0-1 0,1-10 0,-4 19 0,0 0 0,0-1 0,0 1 0,0 0 0,1 0 0,-1 0 0,0 0 0,0 0 0,0 0 0,0 0 0,0 0 0,0 0 0,0 0 0,0 1 0,1-1 0,-1 0 0,0 1 0,0-1 0,0 0 0,0 1 0,1-1 0,-2 2 0,-2 1 0,0 1 0,0 1 0,0-1 0,1 0 0,0 1 0,0 0 0,0 0 0,0 0 0,1 0 0,0 0 0,0 0 0,0 1 0,1-1 0,-1 1 0,1-1 0,1 1 0,-1 0 0,1 9 0,1-14 0,-1 0 0,1 0 0,-1 0 0,1 0 0,0 0 0,0-1 0,-1 1 0,1 0 0,0 0 0,0-1 0,0 1 0,0-1 0,0 1 0,0-1 0,0 1 0,0-1 0,0 1 0,0-1 0,0 0 0,0 0 0,0 0 0,0 1 0,0-1 0,0 0 0,0 0 0,2-1 0,38 1 0,-31 0 0,166 0 0,-175-29 0,-17-36 0,12 53 0,0-1 0,1 1 0,0-1 0,1 0 0,-1-13 0,4 25 0,-1 0 0,1 0 0,-1 0 0,0 1 0,1-1 0,0 0 0,-1 0 0,1 1 0,-1-1 0,1 1 0,0-1 0,-1 0 0,1 1 0,0-1 0,0 1 0,0-1 0,-1 1 0,1 0 0,0-1 0,0 1 0,0 0 0,0 0 0,0-1 0,0 1 0,-1 0 0,1 0 0,0 0 0,0 0 0,0 0 0,2 1 0,36 0 0,-33 0 0,102 14-644,-72-8-1245,0-2 1,38 0-1,-36-5-9290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09.912"/>
    </inkml:context>
    <inkml:brush xml:id="br0">
      <inkml:brushProperty name="width" value="0.025" units="cm"/>
      <inkml:brushProperty name="height" value="0.025" units="cm"/>
    </inkml:brush>
  </inkml:definitions>
  <inkml:trace contextRef="#ctx0" brushRef="#br0">60 225 11531,'0'0'19533,"-15"6"-19394,11-2-148,0 1 0,1-1 0,-1 1 0,1 0 0,0 0 0,0 0 1,1 0-1,0 0 0,0 1 0,0-1 0,0 1 0,0 7 0,-1 4 85,0 1 0,1 30 0,2-47-73,0 1 1,0-1-1,0 0 1,0 1-1,0-1 1,0 1-1,1-1 1,-1 0-1,1 1 0,-1-1 1,1 0-1,-1 1 1,1-1-1,0 0 1,0 0-1,-1 0 1,1 0-1,0 1 0,0-1 1,0 0-1,0-1 1,1 1-1,-1 0 1,0 0-1,0 0 1,0-1-1,1 1 0,-1-1 1,0 1-1,1-1 1,-1 1-1,0-1 1,1 0-1,-1 1 1,1-1-1,-1 0 0,0 0 1,1 0-1,-1 0 1,3-1-1,2 0 27,0 1 0,-1-2-1,0 1 1,1 0-1,-1-1 1,0 0 0,1 0-1,-1-1 1,7-4 0,6-7 31,-2 0-1,0-1 1,0-1 0,-1 0 0,-2-1-1,1-1 1,-2 0 0,14-26 0,-18 29-22,-1-1 0,0 1 0,-1-2 0,0 1 0,-1-1-1,-1 0 1,-1 0 0,-1 0 0,0 0 0,-1 0 0,-1-19 0,0 36-39,0-1 0,0 1 0,0 0 0,0-1 0,0 1 0,0-1 0,0 1 0,0-1 0,0 1 0,-1 0 0,1-1 0,0 1 0,0-1 0,0 1 0,-1 0 0,1-1 0,0 1 0,0 0 0,-1-1 0,1 1 0,0 0 0,0-1 0,-1 1 0,1 0 0,-1 0 0,1-1 0,0 1 0,-1 0 0,1 0 0,0 0 0,-1 0 0,1-1 0,-1 1 0,1 0 0,0 0 0,-1 0 0,1 0 0,-2 0 0,-18 9 0,-14 21 0,13-7 0,1 1 0,0 1 0,3 0 0,0 2 0,-19 40 0,35-66 0,1-1 0,0 1 0,0-1 0,-1 1 0,1-1 0,0 1 0,0-1 0,0 1 0,-1-1 0,1 1 0,0-1 0,0 1 0,0-1 0,0 1 0,0 0 0,0-1 0,0 1 0,0-1 0,1 1 0,-1-1 0,0 1 0,0-1 0,0 1 0,1-1 0,-1 1 0,0-1 0,0 1 0,1-1 0,-1 1 0,0-1 0,1 1 0,-1-1 0,1 0 0,-1 1 0,1 0 0,24 0 0,39-18 0,-54 14 0,-4 1-66,1 0-1,-1 0 1,1 1 0,0 0 0,-1 0-1,1 1 1,0 0 0,-1 0-1,1 0 1,0 1 0,7 1 0,-11-1 31,0 1 1,0-1-1,0 0 1,0 1-1,-1 0 1,1 0-1,0 0 1,-1 0-1,1 0 1,-1 0-1,0 1 1,0-1-1,0 1 1,0 0-1,0 0 1,0-1-1,-1 1 1,0 0 0,1 0-1,-1 0 1,0 1-1,0-1 1,0 6-1,3 28 8,4 13-336,-8-49 250,1 0-1,-1 0 0,1-1 1,-1 1-1,1 0 0,0 0 1,0 0-1,-1-1 0,1 1 0,0 0 1,0-1-1,0 1 0,0-1 1,-1 1-1,1-1 0,0 1 1,0-1-1,0 0 0,0 1 1,0-1-1,0 0 0,0 0 0,0 0 1,1 1-1,-1-1 0,0 0 1,0-1-1,0 1 0,0 0 1,0 0-1,0 0 0,0-1 1,0 1-1,0 0 0,0-1 0,0 1 1,0-1-1,-1 1 0,1-1 1,0 0-1,0 1 0,1-2 1,37-29-5803,-13 2-304,0-7-3026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39.794"/>
    </inkml:context>
    <inkml:brush xml:id="br0">
      <inkml:brushProperty name="width" value="0.025" units="cm"/>
      <inkml:brushProperty name="height" value="0.025" units="cm"/>
    </inkml:brush>
  </inkml:definitions>
  <inkml:trace contextRef="#ctx0" brushRef="#br0">120 112 13036,'0'0'2712,"4"-10"-507,-1 1-1523,1 0-1,0 1 1,1-1-1,0 1 1,10-12-1,-12 16-365,-1 1-1,1 0 1,0 0-1,1 1 1,-1-1-1,0 0 1,1 1-1,0 0 1,-1 0 0,1 0-1,0 0 1,0 1-1,0 0 1,0-1-1,0 1 1,0 1-1,0-1 1,6 0-1,-10 1-288,1 0 0,-1 0 0,1 0 0,-1 0 0,1 0 0,-1 0 0,0 0 0,1 0 0,-1 0 0,1 0 0,-1 0 0,1 1 0,-1-1 0,1 0 0,-1 0 0,0 0 0,1 1 0,-1-1 0,0 0 0,1 0 0,-1 1 0,0-1 0,1 0 0,-1 1 0,0-1 0,1 0 0,-1 1 0,0-1 0,0 1 0,1-1 0,-1 0 0,0 1 0,0-1 0,0 1 0,0-1 0,0 1 0,0-1 0,0 1 0,-7 23 725,-21 17 150,-35 24-332,45-50-389,1 1 1,1 1 0,0 1-1,1 0 1,1 1 0,1 1-1,-16 32 1,27-48-182,1-1 0,-1 0 0,1 1 0,0-1 0,1 1 0,-1-1 0,0 1 0,1 0 0,0-1 0,0 1 0,0 0 0,0-1 0,1 1 0,-1-1 0,3 8 0,-2-9 0,1 0 0,-1 1 0,1-1 0,0 0 0,0 0 0,0 0 0,0-1 0,0 1 0,0 0 0,1-1 0,-1 0 0,1 1 0,-1-1 0,1 0 0,-1 0 0,1 0 0,-1-1 0,1 1 0,0 0 0,-1-1 0,5 0 0,23 3-520,0-1-1,0-2 1,0-1-1,0-2 1,-1 0-1,1-3 1,-1 0-1,0-1 1,0-2-1,-1-1 1,34-18-1,-29 7-7348,-9-1-8028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48.406"/>
    </inkml:context>
    <inkml:brush xml:id="br0">
      <inkml:brushProperty name="width" value="0.025" units="cm"/>
      <inkml:brushProperty name="height" value="0.025" units="cm"/>
    </inkml:brush>
  </inkml:definitions>
  <inkml:trace contextRef="#ctx0" brushRef="#br0">34 13 7623,'13'-13'6252,"-9"15"788,-4 10-1448,-3 6-3679,1-7-3369,-13 71 2579,5 1 0,-1 88 0,11-181-2491,2 0-621,-2 0 0,0-1 1,0 1-1,-3-16 0,-6-1-3643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48.779"/>
    </inkml:context>
    <inkml:brush xml:id="br0">
      <inkml:brushProperty name="width" value="0.025" units="cm"/>
      <inkml:brushProperty name="height" value="0.025" units="cm"/>
    </inkml:brush>
  </inkml:definitions>
  <inkml:trace contextRef="#ctx0" brushRef="#br0">1 57 10794,'0'0'16523,"11"-4"-15360,32-8-488,1 3 0,86-8 0,-31 5-2411,-74 10-1386,-14 2-6670,-14 0 4603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49.105"/>
    </inkml:context>
    <inkml:brush xml:id="br0">
      <inkml:brushProperty name="width" value="0.025" units="cm"/>
      <inkml:brushProperty name="height" value="0.025" units="cm"/>
    </inkml:brush>
  </inkml:definitions>
  <inkml:trace contextRef="#ctx0" brushRef="#br0">0 6 9929,'0'0'16528,"56"46"-15567,-23-46-577,1-8-288,1 0-64,-2 0-128,-4 1-1505,-5-3-2211,-7-1-2722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49.479"/>
    </inkml:context>
    <inkml:brush xml:id="br0">
      <inkml:brushProperty name="width" value="0.025" units="cm"/>
      <inkml:brushProperty name="height" value="0.025" units="cm"/>
    </inkml:brush>
  </inkml:definitions>
  <inkml:trace contextRef="#ctx0" brushRef="#br0">31 223 17296,'0'0'2990,"-4"11"-401,1-5-2180,-1 1 95,1 0 0,0 0 0,0 0 0,1 0 0,-1 0 0,2 1 0,-1-1 0,1 1-1,0 0 1,1 12 0,0-20-496,1 1 0,-1 0 0,1 0 0,-1-1 0,1 1-1,-1-1 1,1 1 0,0-1 0,-1 1 0,1-1 0,0 1 0,0-1-1,-1 1 1,1-1 0,0 0 0,0 1 0,-1-1 0,1 0 0,0 0-1,0 1 1,0-1 0,0 0 0,-1 0 0,1 0 0,0 0 0,0 0-1,0 0 1,0-1 0,0 1 0,-1 0 0,1 0 0,0-1 0,0 1-1,0-1 1,33-11 11,-22 2-133,1 0 1,-1 0-1,-1-2 0,11-12 1,-13 13-56,1 1 0,1-1 1,-1 1-1,2 1 0,13-9 1,-25 17 169,1 1 1,0-1-1,0 1 1,-1-1 0,1 1-1,0 0 1,0-1-1,0 1 1,0 0-1,0-1 1,0 1 0,0 0-1,0 0 1,0 0-1,0 0 1,-1 0-1,1 0 1,0 0 0,0 0-1,0 1 1,0-1-1,0 0 1,0 0-1,0 1 1,0-1 0,0 0-1,-1 1 1,1-1-1,0 1 1,0 0-1,0-1 1,-1 1 0,1-1-1,0 1 1,-1 0-1,1 0 1,-1-1-1,1 1 1,-1 0 0,1 0-1,-1 0 1,1-1-1,-1 1 1,0 0-1,1 0 1,-1 0 0,0 0-1,0 0 1,0 0-1,0 0 1,0 0-1,0 1 1,2 61 1394,-3-50-953,1-7-328,2 22 734,4-23-441,6-16-190,37-73-21,-38 62-656,1 1 0,22-30 1,-34 49 444,1 1 0,0 0 0,0 0 0,0 0 0,-1 0 1,1 0-1,0 0 0,0 0 0,1 0 0,-1 0 0,0 0 1,0 0-1,0 0 0,0 1 0,1-1 0,-1 1 1,0-1-1,1 1 0,-1-1 0,1 1 0,2-1 0,-3 2 16,-1 0 0,1-1 0,0 1 0,0 0 0,0-1-1,-1 1 1,1 0 0,0 0 0,-1 0 0,1-1 0,0 1 0,-1 0-1,1 0 1,-1 0 0,0 0 0,1 0 0,-1 0 0,0 0-1,0 0 1,1 0 0,-1 2 0,2 13 262,-2 0 0,-1 29 0,1-35-8,-3 14 341,-12 47 0,11-58-2768,3-63-8062,-1 14 971</inkml:trace>
  <inkml:trace contextRef="#ctx0" brushRef="#br0" timeOffset="1">337 0 18866,'0'0'6886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0.043"/>
    </inkml:context>
    <inkml:brush xml:id="br0">
      <inkml:brushProperty name="width" value="0.025" units="cm"/>
      <inkml:brushProperty name="height" value="0.025" units="cm"/>
    </inkml:brush>
  </inkml:definitions>
  <inkml:trace contextRef="#ctx0" brushRef="#br0">139 1 14382,'0'0'6651,"-12"6"-3047,-1 1-2810,0 1 0,1 0 0,0 1 0,-20 18-1,28-23-649,0 1-1,0-1 0,0 1 0,0 0 0,1 0 0,0 0 0,0 0 0,0 1 0,1-1 0,0 1 0,0-1 0,0 1 0,1 0 0,0 0 0,0 0 0,0 0 0,1 9 1,0-14-145,0 0 0,0 0 0,1 0 0,-1 1 0,0-1 0,1 0 1,-1 0-1,1-1 0,-1 1 0,1 0 0,0 0 0,-1 0 0,1 0 1,0 0-1,0-1 0,0 1 0,-1 0 0,1-1 0,0 1 0,0 0 1,0-1-1,0 1 0,0-1 0,0 0 0,0 1 0,0-1 0,0 0 1,0 0-1,1 1 0,-1-1 0,0 0 0,0 0 0,0 0 0,0 0 1,0 0-1,0-1 0,0 1 0,0 0 0,0 0 0,0-1 1,2 0-1,3 0-42,0-1 1,-1 0 0,1 0 0,-1 0 0,0 0 0,10-7 0,-4 0-259,0-1 1,-1 0-1,0 0 1,-1-1 0,0 0-1,-1-1 1,0 0-1,-1 0 1,0-1-1,10-26 1,-23 64 735,1 1 0,1-1 0,-1 40 0,5-64-420,-1 0 0,1 0 0,0 0 0,0 0 0,0 0 0,0 0-1,0 0 1,0 0 0,1 0 0,-1 0 0,0 0 0,0-1 0,1 1 0,-1 0-1,0 0 1,1 0 0,-1 0 0,1 0 0,-1-1 0,1 1 0,-1 0 0,1 0-1,0-1 1,-1 1 0,1 0 0,0-1 0,0 1 0,1 0 0,0-1 5,-1 0 0,1 0 0,0 0 0,-1 0 0,1 0 0,-1-1 0,1 1 0,-1 0 1,1-1-1,0 1 0,-1-1 0,0 0 0,1 0 0,-1 1 0,2-2 0,47-40 199,-21 10-508,-21 21 175,2 1-1,-1 0 1,1 0-1,0 1 1,1 0 0,0 0-1,1 2 1,14-9-1,-25 16 126,-1 0-1,1 1 1,-1-1-1,1 0 1,-1 1-1,1-1 1,-1 0-1,1 1 1,-1-1-1,1 1 1,-1-1-1,0 1 1,1-1-1,-1 1 1,0-1-1,1 1 1,-1-1-1,0 1 1,1-1-1,-1 1 1,0-1-1,0 1 1,0 0-1,0-1 1,0 1-1,0-1 1,0 1-1,0 0 1,0-1-1,0 1 1,0-1-1,0 1 0,0 0 1,0-1-1,0 1 1,-1-1-1,1 2 1,-4 27 797,-1-13-368,-4 9 568,13-20-604,8-10-228,33-32 105,11-7-1160,-52 41 714,0 0 1,1 1-1,0 0 1,-1-1-1,1 2 1,0-1-1,0 1 0,0-1 1,0 1-1,0 1 1,6-1-1,-10 2 157,0-1 0,-1 1-1,1 0 1,0 0 0,0 0-1,-1 1 1,1-1 0,-1 0-1,1 0 1,-1 0 0,1 0-1,-1 1 1,0-1-1,1 0 1,-1 0 0,0 1-1,0-1 1,0 0 0,0 0-1,0 1 1,0-1 0,-1 3-1,-1 33 89,2-36-634,-4 27 1441,4-20-4676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0.395"/>
    </inkml:context>
    <inkml:brush xml:id="br0">
      <inkml:brushProperty name="width" value="0.025" units="cm"/>
      <inkml:brushProperty name="height" value="0.025" units="cm"/>
    </inkml:brush>
  </inkml:definitions>
  <inkml:trace contextRef="#ctx0" brushRef="#br0">14 13 15182,'0'0'9348,"8"-3"-7981,25-7-140,-32 10-1181,0 0 0,0 0-1,0 0 1,-1 0 0,1 0-1,0 0 1,0 1 0,0-1-1,0 0 1,0 0 0,-1 0-1,1 1 1,0-1 0,0 0-1,0 1 1,-1-1 0,1 1-1,0-1 1,-1 1 0,1 0-1,0-1 1,-1 1 0,1-1-1,-1 1 1,1 0 0,-1 0-1,1-1 1,-1 1 0,1 0-1,-1 0 1,0-1 0,1 1-1,-1 0 1,0 0 0,0 0-1,0 0 1,0 0 0,0-1-1,0 1 1,0 0 0,0 0-1,0 0 1,0 0 0,0 0-1,0 0 1,-1 1 0,-6 40 930,-24 13 121,26-49-967,1 1-1,-1 0 0,1-1 1,1 1-1,-1 1 0,1-1 1,0 0-1,1 1 0,0 0 1,-1 8-1,3-15-129,0-1 0,0 1 0,0-1 0,0 1 0,0-1 0,0 1 0,0 0 0,0-1 0,0 1 0,1-1 0,-1 1 0,0-1 0,0 1 0,1-1 0,-1 1 0,0-1 0,1 0 0,-1 1 0,1-1 0,-1 1 0,0-1 0,1 0 0,-1 1 0,1-1 0,-1 0 0,1 0 0,-1 1 0,1-1 0,-1 0 0,1 0 0,0 0 0,0 1 0,26-1 0,25-14 0,-40 9-163,59-32-5282,-66 34 4822,-1 0 1,1 0 0,-1-1 0,0 1-1,0-1 1,-1 0 0,1 0-1,-1 0 1,1-1 0,-1 1-1,-1-1 1,4-6 0,-3-7-8357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0.723"/>
    </inkml:context>
    <inkml:brush xml:id="br0">
      <inkml:brushProperty name="width" value="0.025" units="cm"/>
      <inkml:brushProperty name="height" value="0.025" units="cm"/>
    </inkml:brush>
  </inkml:definitions>
  <inkml:trace contextRef="#ctx0" brushRef="#br0">0 86 19218,'0'0'5766,"52"6"-4581,-21-6-449,7-5-511,-2-7-161,0-1-1378,-5-3-2946,-3-5-2306,-4-4-5381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1.080"/>
    </inkml:context>
    <inkml:brush xml:id="br0">
      <inkml:brushProperty name="width" value="0.025" units="cm"/>
      <inkml:brushProperty name="height" value="0.025" units="cm"/>
    </inkml:brush>
  </inkml:definitions>
  <inkml:trace contextRef="#ctx0" brushRef="#br0">50 0 18193,'0'0'2632,"-5"12"331,-5 18-1820,1 1 0,2 0 1,0 0-1,2 0 0,0 35 1,5 86-669,-1-151-459,1 0 0,0 0 0,0 1 0,0-1 0,0 0 0,0 1 0,0-1 0,0 0-1,0 0 1,0 1 0,0-1 0,1 0 0,-1 0 0,1 1 0,-1-1 0,1 0 0,-1 0 0,1 0 0,0 0 0,-1 0 0,1 0 0,0 0 0,0 0 0,0 0 0,0 0 0,0 0 0,0 0 0,0-1 0,0 1 0,0 0 0,0-1 0,0 1 0,1-1 0,-1 1 0,0-1 0,0 0 0,1 1-1,-1-1 1,0 0 0,0 0 0,1 0 0,-1 0 0,0 0 0,1 0 0,-1 0 0,0-1 0,0 1 0,1 0 0,-1-1 0,0 1 0,0-1 0,0 1 0,2-2 0,4-1 82,0-1-1,-1 0 1,1 0 0,-1 0 0,0-1-1,0 0 1,8-9 0,20-31-98,-1-2 0,47-92 0,-47 77 0,-30 57-203,-25 43-16015,13-22 3588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1.440"/>
    </inkml:context>
    <inkml:brush xml:id="br0">
      <inkml:brushProperty name="width" value="0.025" units="cm"/>
      <inkml:brushProperty name="height" value="0.025" units="cm"/>
    </inkml:brush>
  </inkml:definitions>
  <inkml:trace contextRef="#ctx0" brushRef="#br0">1 180 17136,'0'0'14403,"12"-4"-14029,1 0-331,2-2-42,-1 1 0,1 1-1,0 0 1,0 1 0,20-1 0,-33 4-8,-1 0 1,1 1-1,-1-1 0,1 1 0,-1 0 1,1-1-1,-1 1 0,0 0 1,1 0-1,-1 0 0,0 0 1,0 0-1,0 0 0,0 0 1,1 0-1,-2 0 0,1 1 0,0-1 1,0 0-1,0 1 0,0-1 1,-1 0-1,1 1 0,-1-1 1,1 1-1,-1-1 0,0 1 1,1-1-1,-1 1 0,0 0 0,0-1 1,0 2-1,0 66 408,0-51-111,3 7-215,5-42 26,9-52 53,-15 61-148,18-111-6,-21 122 0,1 1 0,0 0 0,0 0 0,0 0 0,1 0 0,-1-1 0,1 1 0,0 0 0,0 0 0,0-1 0,1 1 0,-1-1 0,1 1 0,0-1 0,0 0 0,0 0 0,0 1 0,1-1 0,-1-1 0,1 1 0,0 0 0,0-1 0,0 1 0,0-1 0,0 0 0,0 0 0,0 0 0,6 2 0,-5-4 0,1 0 0,0 0 0,-1-1 0,1 0 0,-1 1 0,1-2 0,-1 1 0,1 0 0,-1-1 0,0 0 0,0 0 0,1 0 0,-1 0 0,-1-1 0,1 0 0,0 0 0,-1 0 0,1 0 0,-1 0 0,6-8 0,5-8 0,0-1 0,21-40 0,-17 29 0,-26 77 0,0-25 0,1 1 0,0 0 0,2 0 0,1 0 0,-3 38 0,7-60-22,0 1-1,0-1 1,0 0-1,0 1 1,0-1 0,0 0-1,-1 0 1,1 1 0,0-1-1,0 0 1,0 1-1,0-1 1,0 0 0,0 1-1,0-1 1,0 0-1,1 0 1,-1 1 0,0-1-1,0 0 1,0 1 0,0-1-1,0 0 1,0 0-1,0 1 1,1-1 0,-1 0-1,0 0 1,0 1-1,0-1 1,1 0 0,-1 0-1,0 0 1,0 1 0,1-1-1,-1 0 1,0 0-1,0 0 1,1 0 0,-1 0-1,0 1 1,1-1-1,-1 0 1,0 0 0,0 0-1,1 0 1,-1 0 0,0 0-1,1 0 1,-1 0-1,0 0 1,1 0 0,-1 0-1,0 0 1,0-1-1,1 1 1,-1 0 0,0 0-1,1 0 1,-1 0 0,0 0-1,0 0 1,1-1-1,-1 1 1,0 0 0,15-17-4763,-6-7-3142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0.237"/>
    </inkml:context>
    <inkml:brush xml:id="br0">
      <inkml:brushProperty name="width" value="0.025" units="cm"/>
      <inkml:brushProperty name="height" value="0.025" units="cm"/>
    </inkml:brush>
  </inkml:definitions>
  <inkml:trace contextRef="#ctx0" brushRef="#br0">59 1 16496,'0'0'11205,"-6"10"-10089,-3 9-677,1 0-1,1 0 1,0 1 0,1 0 0,2 0 0,0 0 0,1 1 0,-1 33 0,4-41-823,0-1 1,0 1-1,2 0 1,0 0-1,0-1 1,1 1-1,1-1 1,0 0-1,0 0 1,1 0-1,1 0 0,10 15 1,-17-41-12915,-5-5 5253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1.767"/>
    </inkml:context>
    <inkml:brush xml:id="br0">
      <inkml:brushProperty name="width" value="0.025" units="cm"/>
      <inkml:brushProperty name="height" value="0.025" units="cm"/>
    </inkml:brush>
  </inkml:definitions>
  <inkml:trace contextRef="#ctx0" brushRef="#br0">0 0 12396,'0'0'20371,"33"52"-21428,-11-46-3139,4-3-4196,4 0-10346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2.125"/>
    </inkml:context>
    <inkml:brush xml:id="br0">
      <inkml:brushProperty name="width" value="0.025" units="cm"/>
      <inkml:brushProperty name="height" value="0.025" units="cm"/>
    </inkml:brush>
  </inkml:definitions>
  <inkml:trace contextRef="#ctx0" brushRef="#br0">135 1 13741,'0'0'7597,"-12"9"-2932,-4 2-3004,-2 1-386,0 2 1,0 0 0,-28 30 0,46-43-1286,-1-1 1,1 0-1,-1 1 0,1-1 1,-1 1-1,1-1 0,-1 1 1,1-1-1,0 1 0,-1 0 1,1-1-1,0 1 1,-1-1-1,1 1 0,0 0 1,0-1-1,-1 1 0,1 0 1,0-1-1,0 1 0,0 0 1,0-1-1,0 1 0,0 0 1,0-1-1,0 1 0,0 0 1,1-1-1,-1 1 0,0 0 1,0-1-1,1 2 1,0-1-42,1 0 0,-1-1 0,1 1 0,-1-1 0,0 1 0,1-1 1,-1 1-1,1-1 0,-1 0 0,1 0 0,0 0 0,-1 0 0,1 0 0,1 0 1,63-11-1656,-60 10 1520,5-2-378,1 1 0,0 0 1,-1 1-1,1 1 1,0 0-1,23 2 0,-34-1 594,0-1 0,1 1 0,-1 0-1,0 0 1,1-1 0,-1 1-1,0 0 1,0 0 0,0 0-1,0 0 1,0 1 0,0-1-1,0 0 1,0 0 0,0 1-1,-1-1 1,1 0 0,0 1-1,-1-1 1,1 0 0,-1 1-1,1-1 1,-1 1 0,0-1-1,0 1 1,0-1 0,0 1 0,0-1-1,0 1 1,0-1 0,0 1-1,-1-1 1,1 1 0,0-1-1,-1 1 1,1-1 0,-2 2-1,0 4 484,0 1-1,-1-1 0,0 0 0,0 0 1,0-1-1,-6 8 0,-2 1 1,-1-1 0,-26 25 0,36-36-483,-1-1 1,0 1-1,0-1 0,0 0 0,0 0 1,0 0-1,0 0 0,-1 0 0,1-1 1,0 1-1,-1-1 0,0 0 1,1 0-1,-1-1 0,0 1 0,1-1 1,-1 1-1,0-1 0,0 0 0,1-1 1,-8 0-1,9-1-239,0 1 0,1-1-1,-1 0 1,1 0 0,-1 0 0,1 0 0,-1 0 0,1 0-1,0 0 1,0 0 0,0 0 0,0-1 0,1 1-1,-1 0 1,0-1 0,1 1 0,0-1 0,0 1 0,-1 0-1,1-1 1,1 1 0,-1-4 0,7-58-11033,6 33-4767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8:52.472"/>
    </inkml:context>
    <inkml:brush xml:id="br0">
      <inkml:brushProperty name="width" value="0.025" units="cm"/>
      <inkml:brushProperty name="height" value="0.025" units="cm"/>
    </inkml:brush>
  </inkml:definitions>
  <inkml:trace contextRef="#ctx0" brushRef="#br0">34 138 18225,'0'0'8857,"11"0"-5745,-2 0-2878,-1-1 0,0 0 0,1-1 0,-1 0-1,0 0 1,0-1 0,0 0 0,0 0 0,0 0 0,11-9 0,-10 7-234,0-1 0,0 1 0,0-1 0,0-1 0,-1 0 0,0 0 0,0-1 0,-1 0 0,0 0 0,7-10 0,-14 17 0,0 1 0,0 0 0,0-1 0,1 1 0,-1-1 0,0 1 0,0-1 0,0 1 0,0-1 0,0 1 0,0-1 0,0 1 0,0-1 0,0 1 0,0 0 0,0-1 0,0 1 0,0-1 0,0 1 0,0-1 0,-1 1 0,1-1 0,0 1 0,0 0 0,0-1 0,-1 1 0,1-1 0,0 1 0,-1 0 0,1-1 0,0 1 0,-1 0 0,1-1 0,0 1 0,-1-1 0,-22-4 0,-27 11 0,40-2 0,0 0 0,0 0 0,1 1 0,0 0 0,-1 1 0,2 0 0,-1 0 0,1 1 0,0 0 0,0 1 0,-6 8 0,8-10 0,0 1 0,1 0 0,0 1 0,1-1 0,0 1 0,0 0 0,0 0 0,1 0 0,0 0 0,1 1 0,0-1 0,0 1 0,-1 15 0,4-21 0,-1-1 0,0 1 0,1-1 0,0 1 0,0-1 0,0 1 0,0-1 0,0 0 0,0 0 0,0 0 0,1 1 0,-1-1 0,1 0 0,0-1 0,0 1 0,-1 0 0,1 0 0,0-1 0,0 1 0,1-1 0,-1 0 0,0 1 0,0-1 0,1 0 0,-1 0 0,0-1 0,1 1 0,-1 0 0,1-1 0,-1 0 0,5 1 0,12 2 0,1-2 0,-1 0 0,22-1 0,-21 0 0,33-4-1399,-18-4-2428,9-6-4752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1.690"/>
    </inkml:context>
    <inkml:brush xml:id="br0">
      <inkml:brushProperty name="width" value="0.025" units="cm"/>
      <inkml:brushProperty name="height" value="0.025" units="cm"/>
    </inkml:brush>
  </inkml:definitions>
  <inkml:trace contextRef="#ctx0" brushRef="#br0">1 3123 11851,'0'0'838,"10"0"-101,16-2-391,-2-1-1,1-2 1,0 0-1,-1-2 1,25-9-1,130-60 41,-94 38-352,865-303 2003,24 67-1725,-945 267-328,1586-357 186,-1580 357-153,995-171 932,-283 55 38,-6-36-772,915-339 1004,-898 257-970,641-145 540,-923 261-451,-359 95 117,341-109 243,-451 137-840,52-26-415,-58 27 402,1 0 1,0 0 0,-1 0-1,1 0 1,-1 0 0,1 0 0,-1 0-1,0 0 1,1-1 0,-1 1 0,0 0-1,0-1 1,0 1 0,0-1 0,0 1-1,0-1 1,0 0 0,-1 1-1,1-1 1,-1 0 0,1 0 0,-1 0-1,1 1 1,-1-1 0,0 0 0,0 0-1,0 0 1,0-2 0,-15-20-4758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2.403"/>
    </inkml:context>
    <inkml:brush xml:id="br0">
      <inkml:brushProperty name="width" value="0.025" units="cm"/>
      <inkml:brushProperty name="height" value="0.025" units="cm"/>
    </inkml:brush>
  </inkml:definitions>
  <inkml:trace contextRef="#ctx0" brushRef="#br0">485 1 14157,'0'0'1533,"-8"10"-1074,-170 229 1707,-52 65 648,210-282-2603,14-15-73,-1 0-1,1 0 1,0 0 0,1 1-1,0 0 1,-9 16 0,14-23-138,0-1 0,0 0 0,0 1 0,0-1-1,0 1 1,0-1 0,1 0 0,-1 1 0,0-1 0,0 1 0,0-1 0,0 0 0,0 1 0,0-1 0,1 0 0,-1 1 0,0-1 0,0 0 0,1 1-1,-1-1 1,0 0 0,0 1 0,1-1 0,-1 0 0,0 0 0,1 0 0,-1 1 0,0-1 0,1 0 0,-1 0 0,0 0 0,1 0 0,-1 1 0,1-1-1,-1 0 1,0 0 0,1 0 0,-1 0 0,1 0 0,-1 0 0,0 0 0,1 0 0,-1 0 0,1 0 0,-1 0 0,0-1 0,1 1 0,-1 0 0,0 0-1,1 0 1,0-1 0,25-4-23,21-12 406,66-34 0,25-9-7,-104 48-317,1 2 0,0 1 0,1 2 0,0 1 0,48-2 0,-59 8-794,0 2 0,37 5-1,-41-5-3524,-7-2-4431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4.356"/>
    </inkml:context>
    <inkml:brush xml:id="br0">
      <inkml:brushProperty name="width" value="0.025" units="cm"/>
      <inkml:brushProperty name="height" value="0.025" units="cm"/>
    </inkml:brush>
  </inkml:definitions>
  <inkml:trace contextRef="#ctx0" brushRef="#br0">217 61 21076,'-11'-2'1532,"-1"-1"-1031,0 1-1,0 0 1,0 1-1,0 1 1,-17 1-1,24 0-386,0-1-1,0 1 0,0 1 1,0-1-1,0 1 0,0 0 1,0 0-1,1 0 0,-1 1 1,1 0-1,0 0 0,0 0 1,0 0-1,0 0 1,0 1-1,0 0 0,1 0 1,-3 4-1,1-1-50,1 1 0,1-1 0,-1 1 0,1 0 0,1 0-1,-1 0 1,1 0 0,1 1 0,-1-1 0,2 0 0,-1 1 0,1-1 0,0 1 0,1-1 0,2 16 0,-2-21-27,0 1 0,0 0 0,0 0 1,0-1-1,0 1 0,1 0 0,0-1 1,0 0-1,0 1 0,0-1 0,0 0 1,1 0-1,-1 0 0,1 0 0,0 0 1,0-1-1,0 1 0,0-1 0,0 0 1,0 0-1,1 0 0,-1 0 0,1-1 1,0 1-1,-1-1 0,1 0 0,0 0 0,0 0 1,-1-1-1,1 1 0,0-1 0,0 0 1,0 0-1,0 0 0,6-2 0,-2 0 46,1 0 0,-1-1 0,0 0 0,0 0 0,-1-1 0,1 0-1,-1-1 1,0 1 0,0-1 0,0-1 0,0 1 0,-1-1 0,0 0-1,-1-1 1,1 0 0,-1 1 0,4-9 0,-1 4 40,-1-1-1,-1 0 1,0-1 0,0 1-1,-2-1 1,1 0 0,-2 0 0,0-1-1,3-26 1,-6 36-122,0 1 0,0-1 0,-1 1 0,1-1 0,-1 1 0,0-1 0,0 1 0,0 0 0,0-1 0,-1 1 0,1 0 0,-1 0 0,0 0 0,0 0 0,0 0 0,0 0 0,0 1 0,-1-1 0,1 1 0,-4-3 0,4 4 0,0 0 0,1 0 0,-1 0 0,0 0 0,0 0 0,0 1 0,0-1 0,0 0 0,0 1 0,0 0 0,-1 0 0,1-1 0,0 1 0,0 0 0,0 1 0,0-1 0,0 0 0,0 0 0,0 1 0,0 0 0,0-1 0,0 1 0,0 0 0,0 0 0,0 0 0,0 0 0,1 0 0,-1 0 0,0 1 0,1-1 0,-1 1 0,1-1 0,-1 1 0,-1 2 0,-2 4-150,0 0 0,0-1 1,1 2-1,0-1 0,0 1 0,1-1 0,0 1 1,1 0-1,0 0 0,1 0 0,-1 0 0,2 0 0,-1 1 1,1-1-1,2 16 0,-2-24-182,1 1 1,-1-1-1,0 0 0,0 1 0,1-1 1,-1 0-1,1 0 0,-1 0 1,1 0-1,0 1 0,-1-1 0,1 0 1,0 0-1,0 0 0,0 0 1,0 0-1,0-1 0,0 1 0,0 0 1,0 0-1,0 0 0,0-1 1,0 1-1,0-1 0,1 1 0,-1-1 1,0 1-1,3-1 0,16 2-6677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4.712"/>
    </inkml:context>
    <inkml:brush xml:id="br0">
      <inkml:brushProperty name="width" value="0.025" units="cm"/>
      <inkml:brushProperty name="height" value="0.025" units="cm"/>
    </inkml:brush>
  </inkml:definitions>
  <inkml:trace contextRef="#ctx0" brushRef="#br0">0 0 7207,'0'0'9128,"13"54"-5796,-8-13-354,1 4-351,-2 4-1058,1 0-608,4-8-448,-3-5-385,6-13-96,0-14-865,-2-9-1153,4-14-1313,-4-17-1826,-5-12-5701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5.053"/>
    </inkml:context>
    <inkml:brush xml:id="br0">
      <inkml:brushProperty name="width" value="0.025" units="cm"/>
      <inkml:brushProperty name="height" value="0.025" units="cm"/>
    </inkml:brush>
  </inkml:definitions>
  <inkml:trace contextRef="#ctx0" brushRef="#br0">1 1 21204,'0'0'9502,"8"0"-8290,-6 0-1172,1 0 0,-1 0 0,1 0-1,-1 0 1,1 0 0,-1 1 0,1-1 0,-1 1-1,0-1 1,1 1 0,-1 0 0,0 0 0,1 0-1,-1 0 1,0 1 0,3 1 0,-3 0-30,-1-1 0,1 1 0,0 0 0,-1-1 0,0 1 1,1 0-1,-1 0 0,0 0 0,-1 0 0,1 0 0,0 0 0,-1 0 0,0 0 1,0 0-1,0 0 0,0 4 0,-1 8-3,1-14-10,0 1-1,-1-1 1,1 1 0,0 0 0,0-1 0,0 1-1,0-1 1,0 1 0,0-1 0,0 1 0,0-1-1,1 1 1,-1 0 0,1-1 0,-1 0-1,1 1 1,-1-1 0,1 1 0,0-1 0,0 0-1,0 1 1,0-1 0,0 0 0,0 0-1,0 0 1,0 1 0,0-1 0,0-1 0,1 1-1,-1 0 1,0 0 0,1 0 0,-1-1 0,1 1-1,-1 0 1,3 0 0,10 3-519,-4-1 176,-1 0 0,0 0 0,0 1 0,0 0 0,-1 1 0,15 9 0,-20-11 354,-1-1 0,0 1 0,0-1 0,0 1 0,0 0 0,0 0 0,-1 0 0,1 0 0,-1 0 0,0 0 0,0 1 0,0-1 0,0 0 0,0 0 0,-1 1 0,1-1 0,-1 1 0,0-1 0,0 0 0,-1 1 0,1-1 0,-1 0 0,1 1 0,-2 3 0,1-3 75,-1 1-1,1 0 1,-1-1-1,0 0 1,0 1-1,0-1 1,0 0-1,-1 0 1,0 0-1,0 0 1,0 0-1,0-1 1,-1 0-1,1 1 1,-1-1 0,0 0-1,0-1 1,-7 4-1,4-2 47,-2 0 0,1-1-1,0 0 1,-1-1 0,1 0 0,-1 0 0,0-1-1,1 0 1,-11 0 0,18-1-136,0 0 0,1 0 0,-1 0 1,1 0-1,-1 0 0,0 0 0,1 0 0,-1 0 0,0 0 1,1 0-1,-1-1 0,0 1 0,1 0 0,-1 0 0,1-1 1,-1 1-1,1 0 0,-1-1 0,0 1 0,1 0 0,-1-1 1,1 1-1,-1-1 0,1 1 0,0-1 0,-1 1 0,1-1 1,0 1-1,-1-1 0,1 1 0,0-1 0,-1 0 0,1 0 1,6-25-751,26-21-2684,-31 46 3248,22-28-6501,2-5-3065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5.408"/>
    </inkml:context>
    <inkml:brush xml:id="br0">
      <inkml:brushProperty name="width" value="0.025" units="cm"/>
      <inkml:brushProperty name="height" value="0.025" units="cm"/>
    </inkml:brush>
  </inkml:definitions>
  <inkml:trace contextRef="#ctx0" brushRef="#br0">47 150 9129,'0'0'19138,"-6"10"-17110,6-9-1978,-6 8 192,1 0 0,0 0 1,0 0-1,1 1 0,1-1 0,-1 1 0,2 0 1,-1 0-1,-1 17 0,4-26-243,0-1 0,0 1 0,0-1 0,0 1 0,0-1 0,0 1 0,1-1 0,-1 1 0,0-1 0,0 0 0,0 1 0,0-1 0,1 1 0,-1-1 0,0 1 0,0-1 0,1 0 0,-1 1 0,0-1 0,1 0 0,-1 1 0,0-1 0,1 0 0,-1 1 0,1-1 0,-1 0 0,0 0 0,1 0 0,-1 1 0,1-1 0,-1 0 0,1 0 0,0 0 0,22-2-100,27-18-313,-43 16 253,0 1-50,0 1 0,-1-1-1,1 1 1,0 1 0,1-1 0,-1 1-1,0 1 1,13-1 0,-18 1 190,0 0-1,0 1 1,0-1 0,0 0-1,0 1 1,0 0 0,0-1-1,0 1 1,0 0 0,0 0-1,0 0 1,0 0 0,0 0-1,-1 1 1,1-1 0,0 0-1,-1 1 1,1-1 0,-1 1-1,0 0 1,1-1 0,-1 1-1,0 0 1,0 0 0,0 0-1,0 0 1,-1 0 0,1 0-1,0 0 1,-1 0 0,0 0-1,1 4 1,0 5 172,-1-1-1,0 1 1,0 0 0,-1 0-1,-1-1 1,1 1 0,-2-1-1,0 0 1,0 1 0,0-1-1,-2-1 1,1 1 0,-1 0-1,-1-1 1,1 0 0,-1 0 0,-1-1-1,0 0 1,0 0 0,-1 0-1,-8 6 1,14-13-270,1 0 1,0 0-1,-1 0 0,1 0 1,-1 0-1,1-1 1,-1 1-1,1 0 0,-1-1 1,0 1-1,1-1 0,-1 0 1,0 1-1,1-1 0,-1 0 1,0 0-1,1 0 1,-1 0-1,0 0 0,1-1 1,-1 1-1,0-1 0,1 1 1,-1-1-1,1 1 0,-1-1 1,0 0-1,1 1 1,0-1-1,-1 0 0,1 0 1,-1 0-1,1-1 0,0 1 1,0 0-1,0 0 1,0-1-1,0 1 0,0 0 1,0-1-1,0 1 0,0-1 1,0-1-1,-4-8-1794,1 0 1,0 0-1,0-1 0,-3-19 0,7 29 1627,-8-42-9692</inkml:trace>
  <inkml:trace contextRef="#ctx0" brushRef="#br0" timeOffset="1">44 141 15022,'0'0'14798,"43"-51"-13453,-28 43-672,5-3-545,-1 0-160,4-2-1665,2-7-3300,4-7-5669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5.827"/>
    </inkml:context>
    <inkml:brush xml:id="br0">
      <inkml:brushProperty name="width" value="0.025" units="cm"/>
      <inkml:brushProperty name="height" value="0.025" units="cm"/>
    </inkml:brush>
  </inkml:definitions>
  <inkml:trace contextRef="#ctx0" brushRef="#br0">109 1 16207,'0'0'6860,"-6"11"-5093,-13 30-1372,2 0 0,2 1 0,2 0 0,1 1 0,3 1 0,-8 86 0,18-138-2045,4-61-7734,-5 27 2492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0.580"/>
    </inkml:context>
    <inkml:brush xml:id="br0">
      <inkml:brushProperty name="width" value="0.025" units="cm"/>
      <inkml:brushProperty name="height" value="0.025" units="cm"/>
    </inkml:brush>
  </inkml:definitions>
  <inkml:trace contextRef="#ctx0" brushRef="#br0">0 44 13100,'0'0'19026,"54"-39"-18801,-21 39-161,3 1-32,-1 3-769,1-4-2658,-1 0-4645,-4-10-7334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6.184"/>
    </inkml:context>
    <inkml:brush xml:id="br0">
      <inkml:brushProperty name="width" value="0.025" units="cm"/>
      <inkml:brushProperty name="height" value="0.025" units="cm"/>
    </inkml:brush>
  </inkml:definitions>
  <inkml:trace contextRef="#ctx0" brushRef="#br0">178 25 13485,'0'0'2610,"-10"-3"-544,-6-1-720,0 1 0,0 1-1,0 0 1,-20 1 0,32 1-983,0 0 0,0 0 0,1 1 0,-1-1 0,0 1 0,0 0 0,1 0 0,-1 1 0,1-1 0,-1 1 0,1-1 0,-5 4 0,6-3-299,1-1 1,0 1 0,-1 0 0,1-1 0,0 1 0,0 0-1,0 0 1,0 0 0,0 0 0,1-1 0,-1 1-1,0 1 1,1-1 0,-1 0 0,1 0 0,0 0-1,0 0 1,0 0 0,0 0 0,0 0 0,0 0-1,1 0 1,-1 0 0,1 0 0,0 3 0,1-1-47,0 0 1,0 0 0,0-1-1,0 1 1,1 0 0,0-1 0,-1 0-1,1 1 1,0-1 0,1 0-1,-1-1 1,0 1 0,1 0-1,0-1 1,0 0 0,-1 0 0,1 0-1,1 0 1,-1-1 0,0 0-1,0 0 1,8 2 0,-7-2-3,0 0 0,0 0 0,0-1 0,0 1 0,0-1 1,0 0-1,0 0 0,0 0 0,0-1 0,0 0 0,-1 0 0,1 0 0,0-1 1,0 0-1,-1 1 0,1-2 0,-1 1 0,1 0 0,5-5 0,-8 5 0,1-1-1,-1 0 1,0 1-1,0-1 1,0 0 0,0 0-1,-1 0 1,1 0-1,-1 0 1,1 0-1,-1-1 1,0 1-1,-1 0 1,1-1-1,0 1 1,-1-1-1,0 1 1,0-1-1,0 1 1,0-1 0,0 1-1,-1 0 1,0-1-1,-1-3 1,1 5-6,0-1 1,0 1 0,-1-1 0,1 1-1,-1 0 1,1 0 0,-1 0-1,0 0 1,0 0 0,0 0 0,0 1-1,0-1 1,-1 0 0,1 1-1,0 0 1,-1 0 0,1 0 0,-1 0-1,1 0 1,-1 0 0,1 0-1,-1 1 1,0-1 0,0 1 0,1 0-1,-1 0 1,0 0 0,1 0 0,-1 0-1,-4 2 1,3-1-23,0 0 0,1 1 1,-1 0-1,1 0 0,-1 0 0,1 0 0,-1 0 1,1 1-1,0-1 0,0 1 0,0 0 0,1 0 1,-1 0-1,1 0 0,0 1 0,-1-1 0,1 1 0,1-1 1,-1 1-1,0 0 0,1-1 0,0 1 0,0 0 1,0 0-1,0 7 0,-2 2-181,1 0 1,1 1-1,0-1 1,1 0-1,0 1 1,4 20-1,-2-27-845,0-1-1,0 1 1,1-1 0,0 0 0,0 0-1,0 0 1,9 10 0,10 10-6682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6.525"/>
    </inkml:context>
    <inkml:brush xml:id="br0">
      <inkml:brushProperty name="width" value="0.025" units="cm"/>
      <inkml:brushProperty name="height" value="0.025" units="cm"/>
    </inkml:brush>
  </inkml:definitions>
  <inkml:trace contextRef="#ctx0" brushRef="#br0">49 97 21140,'0'0'7490,"4"-1"-6609,-1 0-782,-1-1 1,1 1-1,-1-1 1,1 0 0,-1 0-1,0 0 1,1-1-1,-1 1 1,0 0 0,-1-1-1,1 1 1,0-1-1,-1 0 1,1 0 0,-1 1-1,0-1 1,0 0-1,1-5 1,-1 7-70,-1-1-1,1 1 1,-1 0 0,1-1-1,-1 1 1,0 0 0,1-1-1,-1 1 1,0 0 0,0-1-1,0 1 1,0 0 0,0-1-1,-1 1 1,1 0-1,0-1 1,-1 1 0,1 0-1,0-1 1,-1 1 0,0 0-1,1 0 1,-1-1 0,0 1-1,1 0 1,-1 0 0,0 0-1,0 0 1,0 0 0,0 0-1,0 0 1,0 1 0,0-1-1,-1 0 1,1 1-1,0-1 1,0 0 0,-1 1-1,1-1 1,0 1 0,-1 0-1,1-1 1,0 1 0,-1 0-1,-1 0 1,0 0-202,0 0-1,1 0 1,-1 1 0,0-1-1,1 1 1,-1 0 0,1-1-1,-1 1 1,1 0 0,0 1-1,-1-1 1,1 0 0,0 1-1,0-1 1,-1 1 0,1 0-1,1-1 1,-1 1 0,0 0-1,0 0 1,1 0 0,-1 1-1,1-1 1,0 0 0,-1 1-1,1-1 1,0 0 0,0 1-1,1 0 1,-1-1 0,0 1-1,1-1 1,0 1 0,0 0-1,0-1 1,0 1 0,0-1-1,1 5 1,2 2-7307,12-8-6283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7.396"/>
    </inkml:context>
    <inkml:brush xml:id="br0">
      <inkml:brushProperty name="width" value="0.025" units="cm"/>
      <inkml:brushProperty name="height" value="0.025" units="cm"/>
    </inkml:brush>
  </inkml:definitions>
  <inkml:trace contextRef="#ctx0" brushRef="#br0">103 265 17072,'0'0'2258,"-10"1"-170,7-1-1964,-1 1 0,1-1 0,-1 1 0,1 0 0,-1 0 0,1 0 0,0 0 1,0 1-1,-1-1 0,1 1 0,0 0 0,0 0 0,1 0 0,-1 0 0,0 0 0,1 1 1,-1-1-1,1 1 0,0 0 0,0-1 0,0 1 0,0 0 0,0 1 0,1-1 1,-1 0-1,1 0 0,-2 6 0,-1 5-92,0 0 0,1 1 0,1-1 0,0 1 0,1-1 0,0 1 0,2 23 0,-1-38-26,0 1-1,0 0 1,0 0 0,0 0-1,0 0 1,0 0 0,0 0-1,1 0 1,-1 0 0,0 0-1,0 0 1,1 0 0,-1 0-1,1 0 1,-1-1 0,1 1-1,-1 0 1,1 0 0,-1 0-1,1-1 1,0 1 0,-1 0-1,1-1 1,0 1 0,0-1-1,-1 1 1,1 0 0,0-1-1,0 0 1,0 1 0,0-1-1,0 0 1,-1 1 0,1-1 0,0 0-1,0 0 1,0 0 0,0 1-1,0-1 1,0 0 0,0-1-1,0 1 1,2 0 0,0-1 54,0 0 0,0-1 1,0 1-1,0 0 1,-1-1-1,1 0 1,0 0-1,-1 0 1,1 0-1,-1 0 1,0 0-1,3-4 1,10-15 327,0-1 1,-2 0-1,-1-1 0,-1-1 1,0 0-1,-2 0 1,8-35-1,-7 18 313,-3-1-1,-1 0 1,1-74-1,-10 110-459,-2 21-25,-3 25 0,2 42-216,5 99 0,1-176 0,1 1 0,-1-1 0,1 1 0,0-1 0,0 1 0,0-1 0,1 0 0,0 0 0,0 0 0,0 0 0,1 0 0,0 0 0,5 7 0,-6-10 0,0-1 0,0 1 0,0-1 0,0 1 0,0-1 0,0 0 0,1 1 0,-1-1 0,1-1 0,-1 1 0,1 0 0,-1-1 0,1 1 0,-1-1 0,1 1 0,-1-1 0,1 0 0,-1 0 0,1-1 0,0 1 0,-1 0 0,1-1 0,-1 0 0,1 1 0,-1-1 0,0 0 0,1 0 0,-1 0 0,0-1 0,1 1 0,1-2 0,8-5 0,-1 0 0,0 0 0,0-1 0,-1-1 0,0 0 0,-1 0 0,0-1 0,0 0 0,-1 0 0,-1-1 0,0 0 0,6-14 0,-9 18 0,-1 1 0,0-1 0,0 1 0,-1-1 0,0 0 0,0 0 0,-1 0 0,0-1 0,0 1 0,-1 0 0,0 0 0,0-1 0,-1 1 0,0 0 0,-1 0 0,0 0 0,0 0 0,-1 0 0,1 1 0,-2-1 0,-6-11 0,9 17 0,0 0 0,0 0 0,0 0 0,0 1 0,0-1 0,-1 0 0,1 1 0,-1-1 0,1 1 0,-1 0 0,1-1 0,-1 1 0,0 0 0,0 0 0,0 0 0,1 0 0,-1 0 0,0 1 0,0-1 0,0 0 0,0 1 0,0-1 0,-1 1 0,1 0 0,0 0 0,0 0 0,0 0 0,0 0 0,0 0 0,0 1 0,0-1 0,0 1 0,0-1 0,0 1 0,0 0 0,0 0 0,0 0 0,0 0 0,0 0 0,1 0 0,-1 0 0,0 1 0,1-1 0,-1 1 0,1-1 0,-1 1 0,1-1 0,0 1 0,0 0 0,0 0 0,0 0 0,-1 2 0,-5 11 0,0 1 0,2 1 0,0-1 0,0 1 0,2 0 0,0 0 0,1 0 0,0 0 0,2 28 0,0-42 0,0-1 0,0 1 0,0-1 1,1 1-1,-1-1 0,1 1 0,-1-1 0,1 0 0,0 1 0,0-1 1,0 0-1,0 0 0,0 1 0,0-1 0,1 0 0,-1 0 0,1 0 1,-1-1-1,1 1 0,0 0 0,0-1 0,3 3 0,-2-2-8,1-1-1,-1 0 1,0 0-1,1 0 0,-1-1 1,1 1-1,-1-1 1,1 0-1,-1 0 0,1 0 1,-1 0-1,1-1 1,-1 0-1,4 0 1,8-4-205,-1 1 1,0-2-1,0 0 1,-1-1 0,1 0-1,13-11 1,30-31-10315,-34 25 1782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7.736"/>
    </inkml:context>
    <inkml:brush xml:id="br0">
      <inkml:brushProperty name="width" value="0.025" units="cm"/>
      <inkml:brushProperty name="height" value="0.025" units="cm"/>
    </inkml:brush>
  </inkml:definitions>
  <inkml:trace contextRef="#ctx0" brushRef="#br0">133 1 7143,'0'0'15438,"-10"3"-12859,4-1-2316,0 0 0,1 1 1,-1-1-1,1 1 0,0 1 0,-1-1 1,1 1-1,1-1 0,-1 1 0,0 1 1,1-1-1,0 1 0,0-1 0,0 1 1,-5 11-1,3-6-56,0 1 0,1 0-1,0 0 1,1 1 0,0 0 0,1-1 0,-4 24 0,8-35-202,0 1 1,0 0 0,0-1 0,0 1 0,0-1-1,1 1 1,-1-1 0,0 1 0,0-1-1,0 0 1,0 1 0,1-1 0,-1 0-1,0 0 1,0 0 0,1 0 0,-1 0-1,0 0 1,0-1 0,0 1 0,1 0 0,-1-1-1,0 1 1,2-1 0,14-5-307,1 0 0,25-14 1,-32 14-377,0 1 1,1 0 0,0 0 0,-1 1 0,2 1-1,-1 0 1,0 0 0,19 0 0,-31 3 690,1 0 0,0-1-1,-1 1 1,1 0 0,0 0 0,-1 0 0,1 1 0,0-1-1,-1 0 1,1 0 0,-1 0 0,1 0 0,0 1 0,-1-1-1,1 0 1,-1 0 0,1 1 0,-1-1 0,1 1 0,-1-1-1,1 0 1,-1 1 0,1-1 0,-1 1 0,1-1 0,-1 1-1,0-1 1,1 1 0,-1 0 0,0-1 0,0 1 0,1-1-1,-1 1 1,0 0 0,0 0 0,-7 28 2047,-26 22 1615,-26 6-2109,54-54-1507,1 1 0,-1-1 0,1 0 1,-1 0-1,0-1 0,0 1 0,0-1 0,0 0 0,0 0 1,-1-1-1,1 0 0,-9 1 0,13-2-101,1-1 0,-1 1 1,1-1-1,-1 1 0,1-1 0,-1 1 1,1-1-1,-1 1 0,1-1 0,0 0 0,0 1 1,-1-1-1,1 0 0,0 1 0,0-1 1,0 0-1,0 0 0,0 1 0,0-1 0,0 0 1,0 1-1,0-1 0,0 0 0,0 0 0,0 1 1,0-2-1,3-22-4063,7-7-3151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8.626"/>
    </inkml:context>
    <inkml:brush xml:id="br0">
      <inkml:brushProperty name="width" value="0.025" units="cm"/>
      <inkml:brushProperty name="height" value="0.025" units="cm"/>
    </inkml:brush>
  </inkml:definitions>
  <inkml:trace contextRef="#ctx0" brushRef="#br0">0 0 8008,'0'0'18940,"3"11"-17894,15 81 367,-6-29-1121,23 73 0,-35-135-279,0-1-1,0 1 1,0 0 0,0-1 0,0 1-1,0-1 1,0 1 0,0-1-1,1 1 1,-1-1 0,0 1 0,0-1-1,0 1 1,1-1 0,-1 0-1,0 1 1,1-1 0,-1 1 0,0-1-1,1 0 1,-1 1 0,1-1-1,-1 0 1,0 1 0,1-1-1,-1 0 1,1 1 0,-1-1 0,1 0-1,-1 0 1,1 0 0,-1 0-1,1 0 1,-1 1 0,1-1 0,0 0-1,-1 0 1,1 0 0,-1 0-1,1 0 1,-1-1 0,1 1 0,-1 0-1,1 0 1,-1 0 0,1 0-1,-1 0 1,1-1 0,-1 1-1,1 0 1,-1-1 0,1 1 0,-1 0-1,0-1 1,1 1 0,-1 0-1,0-1 1,1 1 0,-1-1 0,0 1-1,1 0 1,-1-1 0,0 1-1,0-1 1,1 1 0,-1-1 0,0 0-1,17-35 1025,42-153-237,-40 123-725,-19 65-75,0 1 0,0-1 0,0 1 0,0 0 0,0-1 0,0 1 0,0 0 0,0-1 0,0 1 0,0-1 0,0 1 0,0 0 0,0-1 0,1 1 0,-1 0 0,0-1 0,0 1 0,0 0 0,0-1 0,1 1 0,-1 0 0,0-1 0,0 1 0,1 0 0,-1 0 0,0-1 0,1 1 0,-1 0 0,0 0 0,1-1 0,-1 1 0,0 0 0,1 0 0,-1 0 0,0 0 0,1 0 0,-1 0 0,0 0 0,1-1 0,6 19 0,1 44 0,-7-51 0,-1-4 0,1 0 0,0 0 0,1 0 0,0 0 0,4 10 0,-6-16 0,0-1 0,0 0 0,0 1 0,0-1 0,1 0 0,-1 1 0,0-1 0,0 0 0,0 0 0,1 1 0,-1-1 0,0 0 0,1 0 0,-1 0 0,0 1 0,0-1 0,1 0 0,-1 0 0,0 0 0,1 0 0,-1 0 0,0 0 0,1 1 0,-1-1 0,0 0 0,1 0 0,-1 0 0,0 0 0,1 0 0,-1 0 0,1 0 0,-1-1 0,0 1 0,1 0 0,-1 0 0,0 0 0,1 0 0,-1 0 0,1-1 0,17-24 0,-2-14 0,-14 31 0,1 0 0,0 0 0,1 0 0,0 0 0,0 0 0,1 1 0,7-10 0,-12 17 0,1-1 0,-1 1 0,0 0 0,0 0 0,1-1 0,-1 1 0,0 0 0,1 0 0,-1 0 0,0-1 0,1 1 0,-1 0 0,0 0 0,1 0 0,-1 0 0,0 0 0,1 0 0,-1-1 0,0 1 0,1 0 0,-1 0 0,0 0 0,1 0 0,-1 0 0,1 0 0,-1 1 0,0-1 0,1 0 0,-1 0 0,0 0 0,1 0 0,-1 0 0,0 0 0,1 1 0,-1-1 0,0 0 0,0 0 0,1 0 0,-1 1 0,0-1 0,1 0 0,-1 1 0,0-1 0,0 0 0,0 0 0,1 1 0,-1-1 0,0 0 0,0 1 0,0-1 0,0 0 0,0 1 0,0-1 0,0 1 0,1-1 0,-1 0 0,0 1 0,0-1 0,0 0 0,0 1 0,-1-1 0,1 0 0,0 1 0,0-1 0,0 0 0,0 1 0,1 34 0,-2-28 0,0 13-236,0-14-116,1 0 1,-1 0-1,1 0 1,1 1-1,-1-1 1,1 0-1,1 6 1,-2-12 202,0 0-1,0 0 1,0 1 0,0-1 0,0 0-1,1 0 1,-1 0 0,0 1 0,0-1-1,0 0 1,0 0 0,0 0 0,0 0-1,0 1 1,0-1 0,1 0 0,-1 0 0,0 0-1,0 0 1,0 0 0,0 0 0,0 1-1,1-1 1,-1 0 0,0 0 0,0 0-1,0 0 1,0 0 0,1 0 0,-1 0-1,0 0 1,0 0 0,0 0 0,1 0 0,-1 0-1,0 0 1,0 0 0,0 0 0,1 0-1,-1 0 1,0 0 0,0 0 0,0 0-1,1 0 1,-1 0 0,0 0 0,0-1-1,0 1 1,0 0 0,0 0 0,1 0 0,-1 0-1,0 0 1,0-1 0,7-9-6623,0-9-3066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9.421"/>
    </inkml:context>
    <inkml:brush xml:id="br0">
      <inkml:brushProperty name="width" value="0.025" units="cm"/>
      <inkml:brushProperty name="height" value="0.025" units="cm"/>
    </inkml:brush>
  </inkml:definitions>
  <inkml:trace contextRef="#ctx0" brushRef="#br0">72 200 13581,'0'0'8472,"-6"9"-5632,-4 7-2105,1 0 0,1 0 0,0 1 0,1 0-1,1 0 1,0 1 0,2 0 0,-4 20 0,9-38-707,1 0 0,-1 0 0,0 0 1,1 0-1,-1-1 0,0 1 0,0 0 0,0-1 0,1 1 0,-1-1 0,0 1 0,0-1 0,0 1 0,0-1 1,0 0-1,0 0 0,0 1 0,1-2 0,12-13 64,0 0 0,-2 0-1,19-28 1,-20 25-42,1 1 0,1 1-1,19-20 1,-31 36-50,-1-1 1,0 1-1,0 0 1,1-1-1,-1 1 0,0 0 1,1-1-1,-1 1 1,0 0-1,1 0 1,-1 0-1,0-1 0,1 1 1,-1 0-1,1 0 1,-1 0-1,0 0 1,1 0-1,-1 0 0,1-1 1,-1 1-1,1 0 1,-1 0-1,0 0 1,1 1-1,-1-1 0,1 0 1,-1 0-1,0 0 1,1 0-1,0 1 1,5 13 32,-3 37 49,-2-21-51,-1-30-31,0 0 0,0 0 0,0 0 0,0 1 0,0-1 0,0 0 0,1 0 0,-1 0 0,0 1 0,0-1 0,0 0 0,0 0 0,0 0 0,0 0 0,0 1 0,0-1 0,1 0 0,-1 0 0,0 0 0,0 0 0,0 0 0,0 1 0,1-1 0,-1 0 0,0 0 0,0 0 0,0 0 0,1 0 0,-1 0 0,0 0 0,0 0 0,0 0 0,1 0 0,-1 0 0,0 0 0,0 0 0,0 0 0,1 0 0,-1 0 0,0 0 0,0 0 0,0 0 0,1 0 0,-1 0 0,0 0 0,0 0 0,1-1 0,10-9 0,6-13 0,10-27 0,-20 36 0,0 0 0,1 0 0,0 1 0,20-24 0,-28 37 0,0 0 0,0 0 0,0 0 0,1-1 0,-1 1 0,0 0 0,0 0 0,0 0 0,0 0 0,0 0 0,0 0 0,1 0 0,-1 0 0,0 0 0,0 0 0,0 0 0,0 0 0,1 0 0,-1 0 0,0 0 0,0 0 0,0 0 0,0 0 0,0 0 0,1 0 0,-1 0 0,0 0 0,0 0 0,0 0 0,0 0 0,0 0 0,1 0 0,-1 0 0,0 1 0,0-1 0,0 0 0,0 0 0,0 0 0,0 0 0,0 0 0,0 0 0,1 0 0,-1 1 0,0-1 0,0 0 0,0 0 0,0 0 0,0 0 0,0 0 0,0 1 0,0-1 0,0 0 0,0 0 0,0 0 0,0 0 0,0 1 0,3 17 0,-2 24 0,-1-38 0,0-1 0,3 39 0,-3-42 0,0 0 0,0 1 0,0-1 0,0 0 0,0 0 0,0 0 0,0 0 0,0 1 0,0-1 0,0 0 0,1 0 0,-1 0 0,0 0 0,0 0 0,0 0 0,0 1 0,0-1 0,0 0 0,0 0 0,1 0 0,-1 0 0,0 0 0,0 0 0,0 0 0,0 0 0,1 0 0,-1 0 0,0 1 0,0-1 0,0 0 0,0 0 0,1 0 0,-1 0 0,0 0 0,0 0 0,0 0 0,0 0 0,1-1 0,-1 1 0,0 0 0,0 0 0,0 0 0,0 0 0,0 0 0,1 0 0,-1 0 0,0 0 0,0 0 0,0 0 0,0 0 0,0-1 0,1 1 0,-1 0 0,0 0 0,13-22 0,12-42 0,-20 47 0,1 1 0,16-31 0,-19 94 0,-3 23 0,2-67 0,4-9 0,4-7 0,6-22 0,-8 15 0,1 0 0,1 1 0,0 0 0,25-32 0,-35 51 0,0 0 0,0 0 0,0 0 0,0 0 0,0 0 0,0-1 0,0 1 0,1 0 0,-1 0 0,0 0 0,0 0 0,0 0 0,0-1 0,0 1 0,1 0 0,-1 0 0,0 0 0,0 0 0,0 0 0,0 0 0,1 0 0,-1 0 0,0 0 0,0 0 0,0 0 0,0 0 0,1 0 0,-1 0 0,0 0 0,0 0 0,0 0 0,0 0 0,1 0 0,-1 0 0,0 0 0,0 0 0,0 0 0,0 0 0,1 0 0,-1 0 0,0 0 0,0 1 0,0-1 0,0 0 0,0 0 0,1 0 0,2 13 0,-1 32 0,-1-15 0,-1-29 0,0-1 0,0 0 0,0 0 0,1 1 0,-1-1 0,0 0 0,0 0 0,0 0 0,0 1 0,1-1 0,-1 0 0,0 0 0,0 0 0,0 0 0,1 1 0,-1-1 0,0 0 0,0 0 0,1 0 0,-1 0 0,0 0 0,0 0 0,1 0 0,-1 0 0,0 0 0,1 0 0,-1 0 0,0 0 0,0 0 0,1 0 0,-1 0 0,0 0 0,0 0 0,1 0 0,-1 0 0,0 0 0,0 0 0,1 0 0,-1 0 0,0-1 0,0 1 0,1 0 0,-1 0 0,0 0 0,0 0 0,0-1 0,1 1 0,-1 0 0,0 0 0,0-1 0,0 1 0,0 0 0,0 0 0,1 0 0,-1-1 0,0 1 0,0 0 0,0-1 0,13-16 0,-11 15 0,3-5-816,-2 5-345,-1-1-1,0 1 1,0-1-1,0 0 1,0 0-1,0 0 1,0 0-1,1-6 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39.795"/>
    </inkml:context>
    <inkml:brush xml:id="br0">
      <inkml:brushProperty name="width" value="0.025" units="cm"/>
      <inkml:brushProperty name="height" value="0.025" units="cm"/>
    </inkml:brush>
  </inkml:definitions>
  <inkml:trace contextRef="#ctx0" brushRef="#br0">1 9 18257,'0'0'10634,"56"-8"-38468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0.293"/>
    </inkml:context>
    <inkml:brush xml:id="br0">
      <inkml:brushProperty name="width" value="0.025" units="cm"/>
      <inkml:brushProperty name="height" value="0.025" units="cm"/>
    </inkml:brush>
  </inkml:definitions>
  <inkml:trace contextRef="#ctx0" brushRef="#br0">66 382 8392,'0'0'19143,"-8"4"-17669,4-2-1335,0 0 0,0 0 0,0 1 1,1 0-1,-1 0 0,1 0 0,0 0 0,0 0 1,0 1-1,0-1 0,1 1 0,-1 0 0,1 0 0,0 0 1,0 0-1,0 0 0,1 0 0,-1 1 0,1-1 1,0 0-1,0 1 0,1-1 0,-1 1 0,1-1 1,0 1-1,1 8 0,-1-13-139,0 1 0,0 0 0,0-1 0,0 1 0,0-1 0,0 1 0,0 0 0,0-1 0,0 1 0,1-1 0,-1 1 0,0-1 0,0 1 0,0-1 0,1 1 0,-1-1 0,0 1 0,1-1 0,-1 1 0,0-1 0,1 1 0,-1-1 0,1 1 0,-1-1 0,1 0 0,-1 1 0,1-1 0,-1 0 0,1 0 0,-1 1 0,1-1 0,-1 0 0,1 0 0,-1 0 0,2 1 0,24-7 0,23-24 0,-30 9 0,-1-1 0,-1-1 0,-1 0 0,-1-1 0,-1-1 0,-2 0 0,15-39 0,-46 114 0,13-38 0,1 0 0,1 1 0,0-1 0,0 1 0,2 0 0,-1 0 0,0 14 0,3-27 0,0 1 0,0-1 0,0 1 0,0-1 0,0 1 0,0-1 0,1 1 0,-1-1 0,0 0 0,0 1 0,0-1 0,0 1 0,0-1 0,1 0 0,-1 1 0,0-1 0,0 1 0,1-1 0,-1 0 0,0 1 0,1-1 0,-1 0 0,0 0 0,1 1 0,-1-1 0,0 0 0,1 0 0,-1 1 0,1-1 0,-1 0 0,0 0 0,1 0 0,-1 0 0,1 0 0,-1 0 0,1 1 0,-1-1 0,0 0 0,1 0 0,-1 0 0,1-1 0,-1 1 0,1 0 0,-1 0 0,0 0 0,1 0 0,-1 0 0,1 0 0,-1-1 0,1 1 0,-1 0 0,0 0 0,1 0 0,-1-1 0,0 1 0,1 0 0,-1-1 0,0 1 0,1 0 0,-1-1 0,24-20 0,-8-5 0,-1 0 0,-1-1 0,-1-1 0,-2 0 0,0-1 0,-2 0 0,-1 0 0,-2-1 0,-1 0 0,-1 0 0,0-56 0,-7 86 0,-4 11 0,-5 15 0,-1 9 0,2 0 0,2 1 0,1 0 0,2 0 0,-3 62 0,9-96 0,0 1 0,0-1 0,0 0 0,1 1 0,-1-1 0,0 1 0,1-1 0,0 0 0,-1 1 0,1-1 0,0 0 0,0 1 0,1-1 0,-1 0 0,2 3 0,-2-5 0,0 1 0,0 0 0,0 0 0,0 0 0,0-1 0,0 1 0,1-1 0,-1 1 0,0-1 0,0 1 0,0-1 0,1 0 0,-1 1 0,0-1 0,0 0 0,1 0 0,-1 0 0,0 0 0,0 0 0,1 0 0,1-1 0,1 0 0,0-1 0,0 1 0,-1-1 0,1 0 0,0 0 0,-1 0 0,1 0 0,-1-1 0,0 0 0,0 1 0,0-1 0,0 0 0,0 0 0,0-1 0,-1 1 0,3-6 0,5-10 0,-1 0 0,-1-1 0,-1 0 0,0 0 0,3-23 0,-13 123 0,3-80 0,0 1 0,0-1 0,1 0 0,-1 0 0,0 1 0,1-1 0,-1 0 0,0 0 0,0 0 0,1 1 0,-1-1 0,0 0 0,1 0 0,-1 0 0,0 0 0,1 0 0,-1 0 0,1 0 0,-1 0 0,0 0 0,1 0 0,-1 0 0,0 0 0,1 0 0,-1 0 0,0 0 0,1 0 0,-1 0 0,0 0 0,1 0 0,-1-1 0,0 1 0,1 0 0,-1 0 0,0 0 0,1-1 0,-1 1 0,15-8 0,23-30 0,-33 31 0,1 0 0,-1 1 0,2 0 0,-1 0 0,1 1 0,-1-1 0,2 1 0,10-5 0,-10 10-1998,-7 10-5453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0.726"/>
    </inkml:context>
    <inkml:brush xml:id="br0">
      <inkml:brushProperty name="width" value="0.025" units="cm"/>
      <inkml:brushProperty name="height" value="0.025" units="cm"/>
    </inkml:brush>
  </inkml:definitions>
  <inkml:trace contextRef="#ctx0" brushRef="#br0">0 0 21813,'0'0'416,"3"55"449,0-17 1249,3 9-385,0 1-1024,4-2-224,0-2-257,0-5-192,1-8 0,2-6-160,-2-8-1794,-2-8-737,-1-6-1248,-5-3-962,-3-6-3619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1.161"/>
    </inkml:context>
    <inkml:brush xml:id="br0">
      <inkml:brushProperty name="width" value="0.025" units="cm"/>
      <inkml:brushProperty name="height" value="0.025" units="cm"/>
    </inkml:brush>
  </inkml:definitions>
  <inkml:trace contextRef="#ctx0" brushRef="#br0">1 148 12172,'0'0'6342,"1"-12"-2931,-1 7-3065,0 0 1,1 0 0,0 0 0,0-1 0,0 1-1,0 0 1,1 0 0,0 0 0,0 1-1,1-1 1,-1 0 0,1 1 0,0 0-1,0-1 1,0 1 0,1 0 0,-1 1-1,1-1 1,0 1 0,0-1 0,8-4-1,-1 3-70,-1 0-1,1 0 0,0 1 0,1 1 1,-1 0-1,0 1 0,1 0 0,15-1 1,-22 3-247,0 0 1,0 0 0,-1 0 0,1 1 0,0 0 0,0 0 0,-1 0 0,1 1-1,-1-1 1,6 4 0,-7-4-27,-1 1 1,0-1-1,0 1 0,0 0 1,0 0-1,0 0 0,0 0 1,0 0-1,-1 0 0,1 0 1,-1 1-1,0-1 0,1 1 0,-1-1 1,0 1-1,-1-1 0,1 1 1,0-1-1,0 4 0,-1 3 14,0 0 1,0 0-1,-1 0 0,0 0 0,-1 0 0,1 0 0,-2 0 0,1 0 0,-2-1 0,1 0 0,-1 1 0,0-1 0,0 0 1,-1-1-1,0 1 0,-1-1 0,0 0 0,0-1 0,-13 12 0,69-21-909,-42 3 833,1 0-1,-1 1 0,0 0 0,0 0 0,0 0 1,0 1-1,0 1 0,0-1 0,0 1 0,-1 0 1,14 9-1,-18-11 64,0 1 0,-1 0 0,1 0 0,-1 0 0,1 0 0,-1 0 0,0 0 0,0 1 0,0-1 0,0 1 0,0-1 0,-1 1 0,1 0 0,-1 0 0,0 0 0,0 0 0,0 0 0,0 0 0,0 0 0,-1 0 0,1 0 1,-1 0-1,0 0 0,0 0 0,0 1 0,0-1 0,-1 0 0,1 0 0,-1 0 0,0 0 0,0 0 0,0 0 0,0 0 0,-3 5 0,0-1 62,-1-1 0,0 1 0,0-1 0,0 0 0,-1 0 0,0-1 0,0 0 0,-1 0 0,0 0 0,1-1 0,-1 0 0,-10 4 0,6-3 10,0 0 1,0-1-1,-1 0 0,1-1 0,-1 0 1,0-1-1,-20 2 0,32-4-117,-1 0 0,0 0 0,1 0 0,-1 0 0,1 0 0,-1 0 0,1-1 0,-1 1 0,1 0 0,-1 0 0,1 0 0,-1-1 0,1 1 0,-1 0 0,1 0 0,-1-1 0,1 1 0,-1 0-1,1-1 1,-1 1 0,1-1 0,0 1 0,-1-1 0,1 1 0,0 0 0,0-1 0,-1 1 0,1-1 0,0 1 0,0-1 0,-1-1 0,3-22-3284,16-23-5677,0 12-1253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2.196"/>
    </inkml:context>
    <inkml:brush xml:id="br0">
      <inkml:brushProperty name="width" value="0.025" units="cm"/>
      <inkml:brushProperty name="height" value="0.025" units="cm"/>
    </inkml:brush>
  </inkml:definitions>
  <inkml:trace contextRef="#ctx0" brushRef="#br0">46 106 5830,'-3'0'1079,"1"0"1,-1 0 0,1 0-1,-1 0 1,1-1 0,-1 1-1,1-1 1,-1 1 0,1-1 0,-1 0-1,1 0 1,0 0 0,0 0-1,-1-1 1,-1-1 0,4 3-836,-1-1-1,1 1 1,-1-1 0,1 0-1,0 1 1,-1-1 0,1 1 0,0-1-1,0 0 1,-1 1 0,1-1-1,0 0 1,0 1 0,0-1-1,0 0 1,0 1 0,0-1 0,0 0-1,0 1 1,0-1 0,0 0-1,1 0 1,14-22-116,-10 19-15,0-1 1,0 0-1,1 1 1,0 0-1,-1 0 1,1 1-1,1 0 0,-1 0 1,0 0-1,1 1 1,9-3-1,-15 5-115,0 1 0,0-1 0,0 1 0,-1-1 0,1 1 0,0-1 0,0 1 0,-1-1 0,1 1 0,-1 0 0,1-1 0,0 1 0,-1 0 0,1 0 0,-1-1 0,1 1 0,-1 0 0,0 0 0,1 0 0,-1-1 0,0 1 0,0 0-1,0 0 1,1 0 0,-1 0 0,0 0 0,0 0 0,0 0 0,0 0 0,0-1 0,-1 1 0,1 2 0,-2 34 110,2-36-101,-3 15 64,-1-1 1,-1 1-1,0-1 0,-13 28 0,11-29 174,1 0 0,0 0 0,2 1 0,-1-1 0,-2 24 0,7-38-238,0 1 1,0-1-1,0 1 0,0-1 0,0 0 1,0 1-1,0-1 0,0 0 1,0 1-1,0-1 0,1 0 0,-1 1 1,0-1-1,0 0 0,1 1 0,-1-1 1,0 0-1,0 1 0,1-1 1,-1 0-1,0 0 0,1 0 0,-1 1 1,0-1-1,1 0 0,-1 0 1,0 0-1,1 0 0,-1 1 0,0-1 1,1 0-1,-1 0 0,0 0 0,1 0 1,-1 0-1,1 0 0,-1 0 1,0 0-1,1 0 0,-1 0 0,0 0 1,1-1-1,-1 1 0,1 0 1,-1 0-1,1 0 0,20-7 147,-2-4-137,0 0-1,-1-2 1,-1 0-1,0-1 1,0-1-1,-1 0 1,-1-1-1,-1-1 1,0 0-1,-1-1 1,19-37-1,-34 111-16,-2-21 0,5-34 0,-1-1 0,0 1 0,0 0 0,1 0 0,-1 0 0,0-1 0,1 1 0,-1 0 0,1 0 0,-1-1 0,1 1 0,-1 0 0,1-1 0,-1 1 0,1-1 0,0 1 0,-1 0 0,1-1 0,0 0 0,0 1 0,-1-1 0,1 1 0,0-1 0,0 0 0,0 0 0,-1 1 0,1-1 0,0 0 0,0 0 0,0 0 0,0 0 0,0 0 0,-1 0 0,2 0 0,7-1 0,0-1 0,0 1 0,-1-2 0,1 1 0,-1-1 0,0 0 0,0-1 0,0 0 0,0 0 0,0-1 0,-1 0 0,0 0 0,12-13 0,2-1 0,-2 0 0,-1-2 0,20-28 0,-29 36 0,-6 14 0,-3 9 0,-3 12 0,-16 35 0,13-41 0,0-1 0,1 1 0,1 1 0,0-1 0,2 1 0,-2 18 0,4-34 2,0 0-1,0 0 1,0 0 0,0 0-1,1 0 1,-1 0 0,0 0 0,0-1-1,1 1 1,-1 0 0,1 0-1,-1 0 1,0 0 0,1-1-1,0 1 1,-1 0 0,1 0-1,-1-1 1,1 1 0,0-1 0,-1 1-1,1 0 1,0-1 0,0 1-1,0-1 1,-1 0 0,3 1-1,31 2-242,-28-4-163,1 0-1,-1 0 0,0-1 0,0 1 0,0-1 0,-1-1 0,1 1 0,9-6 0,7-16-9562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1.501"/>
    </inkml:context>
    <inkml:brush xml:id="br0">
      <inkml:brushProperty name="width" value="0.025" units="cm"/>
      <inkml:brushProperty name="height" value="0.025" units="cm"/>
    </inkml:brush>
  </inkml:definitions>
  <inkml:trace contextRef="#ctx0" brushRef="#br0">19 1 23991,'0'0'4548,"-9"52"-2818,6-15-289,-3 11-768,6-1-289,0-3-384,0-4 0,7-6 0,4-9-352,3-10-1346,-3-6-832,3-9-1826,-2 0-1058,-2-19-3266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1.858"/>
    </inkml:context>
    <inkml:brush xml:id="br0">
      <inkml:brushProperty name="width" value="0.025" units="cm"/>
      <inkml:brushProperty name="height" value="0.025" units="cm"/>
    </inkml:brush>
  </inkml:definitions>
  <inkml:trace contextRef="#ctx0" brushRef="#br0">230 9 22197,'0'0'2562,"-18"80"-704,18-42-865,0 1-576,6 1-97,7-1-192,0-3-64,-2 0-32,0-3 0,-4-2 0,-2-4 0,-4-4-160,-1-5-1313,0-8-1698</inkml:trace>
  <inkml:trace contextRef="#ctx0" brushRef="#br0" timeOffset="1">4 186 2915,'0'0'12337,"-1"-12"-8051,1 4-3650,-1 4-386,0 1 0,1-1-1,-1 1 1,1-1 0,0 1-1,0-1 1,1 1 0,-1-1-1,1 1 1,-1-1 0,1 1-1,0-1 1,0 1 0,1 0-1,-1-1 1,1 1 0,0 0-1,-1 0 1,2 0 0,-1 1-1,3-5 1,6-2 508,0 1 0,0 0 0,1 1 1,0 0-1,0 0 0,23-7 0,-13 7-535,0 1 1,0 1-1,1 1 0,0 1 0,42 0 0,-62 3-216,0 0 0,0 0 0,-1 0 0,1 0 0,0 1-1,0-1 1,0 1 0,-1 0 0,1 0 0,0 0 0,-1 0 0,1 0-1,-1 0 1,1 1 0,-1-1 0,0 1 0,0 0 0,1 0 0,-1-1-1,0 2 1,-1-1 0,1 0 0,0 0 0,-1 0 0,1 1 0,-1-1-1,1 1 1,-1-1 0,0 1 0,0 0 0,0-1 0,-1 1 0,1 0-1,-1 0 1,1 4 0,-1 0 5,0-1 0,0 0 1,-1 0-1,0 0 0,0 0 0,0 0 0,-1 0 0,0-1 1,0 1-1,0 0 0,-1-1 0,1 1 0,-2-1 1,1 0-1,0 0 0,-5 5 0,1-3-52,1-1 1,-1 0-1,0 0 0,0 0 0,-1-1 1,1 0-1,-1 0 0,-1-1 1,1 0-1,0-1 0,-1 0 1,0 0-1,0-1 0,0 0 0,-17 2 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2.652"/>
    </inkml:context>
    <inkml:brush xml:id="br0">
      <inkml:brushProperty name="width" value="0.025" units="cm"/>
      <inkml:brushProperty name="height" value="0.025" units="cm"/>
    </inkml:brush>
  </inkml:definitions>
  <inkml:trace contextRef="#ctx0" brushRef="#br0">120 5 21044,'0'0'2167,"-10"-2"-31,7 1-2031,0 1 0,0-1-1,0 1 1,0-1 0,0 1 0,0 0 0,0 0 0,0 1 0,0-1 0,0 1 0,0-1 0,0 1 0,1 0 0,-1 0 0,0 0 0,0 0 0,1 1 0,-1-1-1,0 1 1,1 0 0,0-1 0,-1 1 0,1 0 0,0 0 0,0 1 0,0-1 0,0 0 0,0 1 0,1-1 0,-1 1 0,1-1 0,0 1 0,0 0 0,-2 3-1,-3 13-88,1 0 0,1 0 0,1 1 1,0-1-1,2 1 0,0-1 0,2 26 0,-1-43-16,0-1 1,0 1 0,0 0-1,0 0 1,0-1 0,0 1-1,0 0 1,1-1-1,-1 1 1,1 0 0,-1-1-1,1 1 1,-1-1 0,1 1-1,0-1 1,0 1 0,0-1-1,0 1 1,0-1 0,0 0-1,0 0 1,1 0 0,-1 1-1,0-1 1,1 0 0,-1 0-1,1-1 1,-1 1 0,1 0-1,-1 0 1,1-1 0,-1 1-1,1-1 1,0 1 0,-1-1-1,1 0 1,3 0-1,6 0 7,0-1-1,-1-1 0,1 0 0,-1 0 0,14-6 1,26-4-5,-47 12-7,0 0 1,0-1 0,0 1 0,0 0-1,-1 1 1,1-1 0,0 0 0,0 1 0,0-1-1,-1 1 1,1 0 0,0 0 0,0 0-1,-1 1 1,1-1 0,-1 0 0,1 1-1,-1 0 1,0-1 0,0 1 0,4 4-1,-3-1 23,-1-1 0,0 1 0,0 0 0,-1-1 0,1 1 0,-1 0 0,0 0 0,0 0 0,-1 0 0,0 0 0,0 10 0,-1-5 121,0 0-1,0-1 1,-2 1-1,1-1 1,-1 0-1,0 0 1,-1 0-1,0 0 1,0 0-1,-1-1 1,0 0-1,-10 12 1,12-16-65,-1 1 0,0 0 0,0-1 1,0 0-1,0 0 0,-1 0 0,0 0 0,1-1 1,-2 0-1,1 0 0,0 0 0,0-1 0,-1 0 0,0 0 1,1 0-1,-1 0 0,0-1 0,0 0 0,0 0 1,1-1-1,-10 0 0,14 0-93,0-1 0,0 1 0,0-1 0,0 1 1,0-1-1,0 0 0,0 1 0,0-1 0,0 0 0,0 0 0,1 0 0,-1 0 0,0 0 1,1 0-1,-1 0 0,1 0 0,-1 0 0,1 0 0,-1 0 0,1 0 0,-1 0 1,1 0-1,0 0 0,0 0 0,0-1 0,0 1 0,0 0 0,0 0 0,0 0 0,0 0 1,0 0-1,1-3 0,8-40-2054,35-36-6783,-19 32 1991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3.072"/>
    </inkml:context>
    <inkml:brush xml:id="br0">
      <inkml:brushProperty name="width" value="0.025" units="cm"/>
      <inkml:brushProperty name="height" value="0.025" units="cm"/>
    </inkml:brush>
  </inkml:definitions>
  <inkml:trace contextRef="#ctx0" brushRef="#br0">1 90 17777,'0'0'6336,"0"13"-4045,0-3-1886,1 19 483,0 0 1,2 0-1,1 0 0,12 41 1,-16-69-887,0-1 1,0 1-1,0 0 0,1 0 0,-1 0 1,0-1-1,0 1 0,1 0 1,-1 0-1,1-1 0,-1 1 1,1 0-1,-1-1 0,1 1 0,-1-1 1,1 1-1,-1 0 0,1-1 1,0 1-1,-1-1 0,1 1 1,0-1-1,-1 0 0,1 1 0,0-1 1,0 0-1,0 0 0,-1 1 1,1-1-1,0 0 0,0 0 1,1 0-1,-1-1 8,1 1-1,0-1 1,-1 0 0,1 0 0,-1 0-1,1-1 1,-1 1 0,0 0 0,0-1-1,1 1 1,-1 0 0,0-1 0,1-2 0,26-55 247,-11 11-180,-2 7-22,20-42 0,-34 82-51,-1-1 1,1 1 0,-1-1 0,1 1 0,0 0 0,-1-1 0,1 1 0,0 0 0,0 0 0,0-1 0,0 1 0,0 0 0,0 0 0,1 0 0,-1 0 0,0 0 0,0 1 0,1-1 0,-1 0 0,0 1 0,1-1 0,2 0 0,-3 1 7,0 1 0,0-1 0,1 1 0,-1-1 0,0 1 0,0 0 0,0-1 0,0 1 1,0 0-1,0 0 0,0 0 0,0 0 0,0 0 0,-1 0 0,1 0 0,0 0 0,-1 0 0,1 0 0,0 0 0,0 3 0,5 12 105,-1 0-1,0 0 1,2 18 0,-4-22-92,-2-8-25,12 40 0,-13-43 0,0-1 0,0 1 0,0-1 0,1 1 0,-1 0 0,0-1 0,0 1 0,0-1 0,1 1 0,-1-1 0,0 1 0,0-1 0,1 1 0,-1-1 0,0 0 0,1 1 0,-1-1 0,1 1 0,-1-1 0,1 0 0,-1 1 0,0-1 0,1 0 0,-1 1 0,1-1 0,-1 0 0,1 0 0,0 0 0,-1 1 0,1-1 0,-1 0 0,1 0 0,-1 0 0,1 0 0,-1 0 0,1 0 0,0 0 0,-1 0 0,1 0 0,-1 0 0,1-1 0,-1 1 0,1 0 0,-1 0 0,1 0 0,-1-1 0,1 1 0,-1 0 0,1 0 0,-1-1 0,1 1 0,-1-1 0,1 1 0,-1 0 0,0-1 0,1 1 0,-1-1 0,0 1 0,1-1 0,-1 1 0,0-1 0,0 1 0,1-1 0,-1 1 0,0-1 0,0 0 0,9-17 0,-1 0 0,9-28 0,-13 31 0,1 0 0,1 0 0,1 1 0,0 0 0,14-22 0,-20 35 0,-1 0 0,1 0 0,-1 1 0,1-1 0,-1 0 0,1 0 0,0 0 0,-1 1 0,1-1 0,0 0 0,0 1 0,0-1 0,-1 1 0,1-1 0,0 1 0,0-1 0,0 1 0,0-1 0,0 1 0,0 0 0,0 0 0,0-1 0,0 1 0,0 0 0,0 0 0,0 0 0,0 0 0,0 0 0,2 1 0,-2 0 0,0 0 0,1 0 0,-1 0 0,0 1 0,0-1 0,0 0 0,0 1 0,0-1 0,0 1 0,0-1 0,0 1 0,-1 0 0,1-1 0,-1 1 0,1 2 0,9 63 0,-8-14-4915,-2-31 614,0-18 2228,0-6 256,-4-25-5769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3.400"/>
    </inkml:context>
    <inkml:brush xml:id="br0">
      <inkml:brushProperty name="width" value="0.025" units="cm"/>
      <inkml:brushProperty name="height" value="0.025" units="cm"/>
    </inkml:brush>
  </inkml:definitions>
  <inkml:trace contextRef="#ctx0" brushRef="#br0">0 0 15631,'0'0'8584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3.962"/>
    </inkml:context>
    <inkml:brush xml:id="br0">
      <inkml:brushProperty name="width" value="0.025" units="cm"/>
      <inkml:brushProperty name="height" value="0.025" units="cm"/>
    </inkml:brush>
  </inkml:definitions>
  <inkml:trace contextRef="#ctx0" brushRef="#br0">172 416 12268,'0'0'4185,"-4"-9"-923,0 3-2490,0 0 1,1 0 0,-2 0 0,1 1-1,-1 0 1,0 0 0,0 0 0,-11-8 0,14 11-687,1 1 1,-1 0 0,0-1-1,0 1 1,0 0 0,0 0-1,-1 0 1,1 1 0,0-1 0,0 0-1,0 1 1,-1 0 0,1-1-1,0 1 1,-1 0 0,1 0 0,0 0-1,0 0 1,-1 1 0,1-1-1,0 1 1,0-1 0,-1 1-1,1 0 1,0 0 0,0 0 0,0 0-1,0 0 1,0 0 0,0 1-1,1-1 1,-1 1 0,0-1 0,1 1-1,-1 0 1,1-1 0,-2 4-1,-3 3-94,1 1-1,1-1 1,0 1-1,0 0 0,1 1 1,0-1-1,0 1 1,1-1-1,1 1 0,-1 0 1,1 10-1,0-13 13,1 0-1,0 0 0,0-1 0,1 1 0,0 0 1,0-1-1,0 1 0,1-1 0,0 1 1,0-1-1,1 0 0,0 0 0,0 0 1,0 0-1,1 0 0,7 10 0,-9-15 7,0 1-1,0 0 0,0-1 1,0 0-1,0 1 1,0-1-1,0 0 0,1 0 1,-1 0-1,0 0 0,1-1 1,-1 1-1,0-1 1,1 1-1,-1-1 0,1 0 1,-1 0-1,0 0 0,1 0 1,-1 0-1,1-1 1,-1 1-1,1-1 0,-1 1 1,0-1-1,1 0 0,-1 0 1,0 0-1,0 0 0,0 0 1,0-1-1,0 1 1,0-1-1,0 1 0,3-4 1,4-4 126,-1 0 0,0-1 0,-1 1 0,0-2-1,10-18 1,0-5 19,-3-1-1,0-1 0,-2 0 1,-2 0-1,-2-1 0,-1-1 1,-2 1-1,-1-1 0,-2 0 1,-6-74-1,4 109-154,0 0 0,-1 0 0,0-1 0,0 1 0,0 0 0,0 0 0,0 0 0,-1 0 0,1 0 0,-1 0 0,-3-4 0,5 7 0,-1 0 0,1-1 0,0 1 0,0 0 0,-1 0 0,1-1 0,0 1 0,0 0 0,-1 0 0,1 0 0,0-1 0,-1 1 0,1 0 0,0 0 0,-1 0 0,1 0 0,0 0 0,-1 0 0,1 0 0,0 0 0,-1 0 0,1 0 0,0 0 0,-1 0 0,1 0 0,0 0 0,-1 0 0,1 0 0,0 0 0,-1 0 0,1 0 0,0 0 0,-1 1 0,0-1 0,-7 23 0,4 14 0,1 0 0,2 1 0,1-1 0,2 1 0,2-1 0,1 0 0,11 39 0,-13-68-41,-1 0 1,1 0-1,1-1 0,-1 1 1,1-1-1,1 0 1,-1 0-1,9 9 0,-12-15 6,0 0 0,0 0 0,0 0 0,0 0 0,0 0 0,0 0 1,0 0-1,1-1 0,-1 1 0,0-1 0,1 1 0,-1-1 0,0 1 0,1-1 0,-1 0 0,1 1 0,-1-1 0,0 0 0,1 0 0,-1 0 0,3 0 0,-2-1-45,0 0 0,0 0 0,0-1 0,0 1 0,0 0 1,0-1-1,0 1 0,0-1 0,-1 0 0,1 0 0,0 1 0,-1-1 0,0 0 0,1 0 1,-1 0-1,0-1 0,1-2 0,12-28-5301,-5-5-2904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4.631"/>
    </inkml:context>
    <inkml:brush xml:id="br0">
      <inkml:brushProperty name="width" value="0.025" units="cm"/>
      <inkml:brushProperty name="height" value="0.025" units="cm"/>
    </inkml:brush>
  </inkml:definitions>
  <inkml:trace contextRef="#ctx0" brushRef="#br0">2 186 13453,'0'0'16111,"0"9"-15027,0 28-453,-2-13-259,2 0 0,1 0 0,6 40 0,-7-63-372,0 0 0,0 0 0,0 0 0,1 0 0,-1 0 0,0 0 0,0 0 0,1 0 0,-1 0 0,1 0 0,-1 0 0,1 0 0,-1 0 0,1 0 0,-1-1 0,1 1 0,0 0 0,0 0 0,-1-1 0,1 1 0,0 0 0,0-1 0,0 1 0,0 0 0,0-1 0,0 0 0,0 1 0,0-1 0,0 1 0,1-1 0,0 0 0,0-1 0,0 0 0,0 0 0,0 0 0,-1 0 0,1 0 0,0 0 0,-1 0 0,1 0 0,-1-1 0,1 1 0,-1 0 0,0-1 0,3-3 0,6-9 0,0-2 0,11-23 0,-20 37 0,30-72 0,-23 51 0,2 0 0,0 1 0,16-25 0,-26 47 0,0 0 0,0-1 0,0 1 0,0 0 0,0 0 0,1-1 0,-1 1 0,0 0 0,0 0 0,0-1 0,0 1 0,1 0 0,-1 0 0,0 0 0,0-1 0,0 1 0,1 0 0,-1 0 0,0 0 0,0 0 0,1-1 0,-1 1 0,0 0 0,0 0 0,1 0 0,-1 0 0,0 0 0,1 0 0,-1 0 0,0 0 0,0 0 0,1 0 0,-1 0 0,0 0 0,1 0 0,-1 0 0,0 0 0,0 0 0,1 0 0,-1 0 0,0 1 0,0-1 0,1 0 0,6 16 0,-2 31 0,-4-40 0,1 24 0,-1-16 0,0 0 0,1 0 0,0 0 0,6 18 0,-8-33 0,0 1 0,0-1 0,0 1 0,0-1 0,0 1 0,1-1 0,-1 1 0,0-1 0,0 1 0,0-1 0,1 1 0,-1-1 0,0 0 0,0 1 0,1-1 0,-1 1 0,0-1 0,1 0 0,-1 1 0,0-1 0,1 0 0,-1 1 0,1-1 0,-1 0 0,0 0 0,1 1 0,-1-1 0,1 0 0,-1 0 0,1 0 0,-1 0 0,1 0 0,-1 1 0,1-1 0,-1 0 0,1 0 0,-1 0 0,1 0 0,0-1 0,15-17 0,5-34 0,-21 51 0,15-45 0,-7 18 0,2 1 0,21-45 0,-30 72 0,-1-1 0,0 0 0,0 1 0,0-1 0,0 1 0,1 0 0,-1-1 0,0 1 0,0-1 0,1 1 0,-1-1 0,0 1 0,1-1 0,-1 1 0,0 0 0,1-1 0,-1 1 0,1 0 0,-1-1 0,1 1 0,-1 0 0,1 0 0,-1 0 0,1-1 0,-1 1 0,1 0 0,-1 0 0,1 0 0,-1 0 0,1 0 0,-1 0 0,1 0 0,0 0 0,9 17 0,1 43 0,-9-48 0,7 21 0,0-28 0,2-19 0,8-46 0,-16 49 0,0-1 0,0 1 0,1 0 0,0 0 0,1 1 0,1-1 0,10-15 0,-16 26 0,0-1 0,1 0 0,-1 1 0,0-1 0,1 1 0,-1-1 0,1 1 0,-1-1 0,1 1 0,-1-1 0,1 1 0,-1 0 0,1-1 0,-1 1 0,1 0 0,0-1 0,-1 1 0,1 0 0,-1 0 0,1 0 0,0-1 0,-1 1 0,1 0 0,0 0 0,-1 0 0,1 0 0,0 0 0,-1 0 0,1 0 0,0 1 0,0-1 0,10 19 0,-5 35 0,-6-52 0,0 91-512,0-93 342,0 0 1,0 1-1,0-1 1,0 0 0,0 0-1,0 1 1,0-1-1,0 0 1,0 0 0,0 0-1,0 1 1,0-1 0,0 0-1,0 0 1,0 1-1,-1-1 1,1 0 0,0 0-1,0 0 1,0 0 0,0 1-1,0-1 1,-1 0-1,1 0 1,0 0 0,0 0-1,0 1 1,-1-1-1,1 0 1,0 0 0,0 0-1,0 0 1,-1 0 0,1 0-1,0 0 1,0 0-1,-1 0 1,1 0 0,0 0-1,0 0 1,0 0-1,-1 0 1,1 0 0,0 0-1,0 0 1,-1 0 0,1 0-1,0 0 1,0 0-1,0 0 1,-1 0 0,1 0-1,0-1 1,0 1 0,0 0-1,-1 0 1,1 0-1,0-1 1,-8-9-10465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4.958"/>
    </inkml:context>
    <inkml:brush xml:id="br0">
      <inkml:brushProperty name="width" value="0.025" units="cm"/>
      <inkml:brushProperty name="height" value="0.025" units="cm"/>
    </inkml:brush>
  </inkml:definitions>
  <inkml:trace contextRef="#ctx0" brushRef="#br0">1 1 22101,'0'0'4965,"28"50"-8905,-14-47-2594,1-3-7944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5.315"/>
    </inkml:context>
    <inkml:brush xml:id="br0">
      <inkml:brushProperty name="width" value="0.025" units="cm"/>
      <inkml:brushProperty name="height" value="0.025" units="cm"/>
    </inkml:brush>
  </inkml:definitions>
  <inkml:trace contextRef="#ctx0" brushRef="#br0">4 90 13741,'0'0'4431,"0"13"-1233,-1 12-2096,-1-9-202,1 0 0,1 1-1,1-1 1,0 0 0,1 0 0,0 0 0,5 16 0,-6-31-890,-1 0-1,0 0 1,1 0 0,-1 0 0,1 0 0,-1-1 0,1 1 0,-1 0 0,1 0-1,0 0 1,-1-1 0,1 1 0,0-1 0,0 1 0,0 0 0,-1-1-1,1 1 1,0-1 0,0 0 0,0 1 0,0-1 0,0 0 0,0 1 0,0-1-1,0 0 1,0 0 0,0 0 0,0 0 0,0 0 0,0 0 0,0 0-1,0 0 1,0 0 0,0 0 0,0-1 0,-1 1 0,1 0 0,0-1-1,0 1 1,0-1 0,0 1 0,0-1 0,-1 1 0,1-1 0,0 0 0,0 1-1,-1-1 1,1 0 0,1-1 0,31-39 271,-5-16-209,7-11 64,-35 68-132,0-1-1,1 1 1,-1 0 0,0-1-1,0 1 1,0 0-1,1-1 1,-1 1 0,0 0-1,0-1 1,1 1 0,-1 0-1,0 0 1,0-1 0,1 1-1,-1 0 1,0 0 0,1-1-1,-1 1 1,0 0-1,1 0 1,-1 0 0,1 0-1,-1 0 1,0 0 0,1 0-1,-1 0 1,1 0 0,-1-1-1,0 2 1,1-1 0,-1 0-1,0 0 1,1 0-1,6 13 365,-2 31 506,-4-36-706,-1 1-53,5 34 198,-5-42-308,0 0 0,0 0 1,0 0-1,0 0 0,1 0 1,-1 0-1,0 0 0,0 0 1,1 0-1,-1 0 0,1 0 1,-1 0-1,1 0 0,-1 0 1,1 0-1,0 0 0,-1 0 1,1-1-1,0 1 0,0 0 1,-1 0-1,1-1 0,0 1 1,0 0-1,0-1 0,0 1 1,1-1-1,1-1-5,-1-1 0,1 0 0,-1 0 0,1 0 0,-1 0 0,0 0 0,0-1 0,0 1 0,0-1 0,0 1 0,-1-1 0,1 0 0,-1 0 0,0 0 0,0 0 0,2-5 0,1-3 0,13-25 0,-9 17 0,1 0 0,0 1 0,1 0 0,1 0 0,0 1 0,23-25 0,-34 42 0,0 0 0,1 0 0,-1-1 0,0 1 0,0 0 0,0 0 0,1 0 0,-1-1 0,0 1 0,0 0 0,1 0 0,-1 0 0,0 0 0,1-1 0,-1 1 0,0 0 0,0 0 0,1 0 0,-1 0 0,0 0 0,1 0 0,-1 0 0,0 0 0,1 0 0,-1 0 0,0 0 0,1 0 0,-1 0 0,0 0 0,0 0 0,1 0 0,-1 0 0,0 1 0,1-1 0,-1 0 0,0 0 0,0 0 0,1 0 0,-1 1 0,0-1 0,1 0 0,4 17 0,-4 30 0,-1-40 0,0 37 0,-1 21 0,2-47 0,0-20 0,12-53-2436,15-25-7150,-18 54-1262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5.738"/>
    </inkml:context>
    <inkml:brush xml:id="br0">
      <inkml:brushProperty name="width" value="0.025" units="cm"/>
      <inkml:brushProperty name="height" value="0.025" units="cm"/>
    </inkml:brush>
  </inkml:definitions>
  <inkml:trace contextRef="#ctx0" brushRef="#br0">5 298 19282,'0'0'12892,"10"-12"-12641,-5 6-226,7-7 42,0-1 0,14-22 0,-23 30-59,0 1 1,0 0-1,0-1 0,-1 1 1,0-1-1,0 0 0,0 0 0,-1 0 1,0 0-1,0 0 0,-1 0 0,1 0 1,-2-10-1,1 16-8,0-1 0,0 1 0,0-1 0,0 1 0,0 0 0,0-1 0,0 1 0,0 0 0,0-1 0,-1 1 0,1 0 0,0 0 0,0-1 0,0 1 0,0 0 0,-1-1 0,1 1 0,0 0 0,0 0 0,0-1 0,-1 1 0,1 0 0,0 0 0,-1 0 0,1-1 0,0 1 0,0 0 0,-1 0 0,1 0 0,0 0 0,-1 0 0,1 0 0,0-1 0,-1 1 0,1 0 0,0 0 0,-1 0 0,-15 8 0,-8 16 0,17-12 0,0 0 0,1 0 0,1 1 0,-6 17 0,9-24 0,0 0 0,1 1 0,-1-1 0,1 1 0,1 0 0,-1-1 0,1 1 0,1 0 0,-1-1 0,1 1 0,1 6 0,-1-12 0,0 0 0,-1 0 0,1 0 0,0-1 0,0 1 0,0 0 0,0 0 0,0-1 0,0 1 0,0 0 0,0-1 0,0 1 0,0-1 0,0 0 0,0 1 0,0-1 0,0 0 0,0 0 0,0 1 0,0-1 0,1 0 0,-1 0 0,0 0 0,0 0 0,0-1 0,0 1 0,0 0 0,1 0 0,-1-1 0,0 1 0,0-1 0,0 1 0,0-1 0,1 0 0,39-18 0,-27 11 0,0-1 0,0 2 0,1 0 0,0 1 0,1 0 0,-1 1 0,1 1 0,0 0 0,0 2 0,0 0 0,32-1 0,-37 5 0,-11-3 0,0 1 0,0 0 0,0 0 0,0 0 0,0-1 0,0 1 0,0 0 0,0 0 0,-1-1 0,1 1 0,0 0 0,0 0 0,0-1 0,0 1 0,0 0 0,1 0 0,-1-1 0,0 1 0,0 0 0,0 0 0,0-1 0,0 1 0,0 0 0,0 0 0,0 0 0,0-1 0,1 1 0,-1 0 0,0 0 0,0 0 0,0-1 0,0 1 0,1 0 0,-1 0 0,0 0 0,0 0 0,0 0 0,1-1 0,-1 1 0,0 0 0,0 0 0,1 0 0,-1 0 0,0 0 0,0 0 0,0 0 0,1 0 0,-1 0 0,0 0 0,0 0 0,1 0 0,-1 0 0,-8-16 0,-17-45 0,24 57 0,-1-1 0,1 0 0,0 0 0,0 1 0,1-1 0,-1 0 0,1 0 0,0 0 0,0 0 0,1 1 0,1-8 0,1 8-307,0 0-1,1-1 1,0 1 0,0 0 0,0 1-1,0-1 1,1 1 0,-1 0 0,1 0-1,0 0 1,0 0 0,7-2-1,14-9-4030,13-14-6932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3.749"/>
    </inkml:context>
    <inkml:brush xml:id="br0">
      <inkml:brushProperty name="width" value="0.025" units="cm"/>
      <inkml:brushProperty name="height" value="0.025" units="cm"/>
    </inkml:brush>
  </inkml:definitions>
  <inkml:trace contextRef="#ctx0" brushRef="#br0">30 22 6246,'-10'-21'10326,"10"21"-10193,0 0 0,-1 0 0,1 0 0,0 0 0,-1 0 0,1 0 0,0 0 0,-1 0 0,1 0 0,0 1 0,-1-1 0,1 0 0,0 0 0,-1 0 0,1 0 0,0 1 0,0-1 0,-1 0 0,1 0 0,0 1 0,0-1 0,0 0 0,-1 0 0,1 1 0,0-1 0,0 0 0,0 1 0,0-1 0,-1 0 0,1 1 0,0-1 0,0 0 0,0 1 0,0 0 0,-7 43 2246,5-10-998,1-24-1146,0 1 0,0-1 1,2 1-1,-1-1 0,1 0 0,3 11 0,-4-20-238,0 0 0,1-1 0,-1 1 0,0-1-1,1 1 1,-1-1 0,1 1 0,-1 0 0,0-1 0,1 0-1,-1 1 1,1-1 0,0 1 0,-1-1 0,1 0 0,-1 1-1,1-1 1,0 0 0,-1 1 0,1-1 0,-1 0 0,1 0-1,0 0 1,-1 0 0,1 0 0,0 0 0,-1 0 0,1 0-1,0 0 1,0 0 0,-1 0 0,1 0 0,-1 0 0,1 0-1,0-1 1,-1 1 0,1 0 0,0 0 0,-1-1 0,1 1-1,-1-1 1,1 1 0,-1 0 0,1-1 0,24-19-346,46-96-4557,-68 173 5232,-3-47-295,3 48 1057,-3-57-1144,0-1-1,0 1 0,0 0 1,1 0-1,-1-1 1,0 1-1,0 0 0,1-1 1,-1 1-1,1 0 1,-1-1-1,0 1 0,1-1 1,-1 1-1,1 0 1,0-1-1,-1 1 0,1-1 1,-1 1-1,1-1 1,0 0-1,-1 1 0,2 0 1,0-2-182,-1 1 1,1 0-1,-1 0 1,0-1-1,1 1 1,-1-1-1,0 1 1,0-1-1,1 1 1,-1-1-1,0 0 1,0 0 0,0 0-1,0 1 1,0-1-1,0 0 1,0 0-1,1-2 1,16-22-7509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6.423"/>
    </inkml:context>
    <inkml:brush xml:id="br0">
      <inkml:brushProperty name="width" value="0.025" units="cm"/>
      <inkml:brushProperty name="height" value="0.025" units="cm"/>
    </inkml:brush>
  </inkml:definitions>
  <inkml:trace contextRef="#ctx0" brushRef="#br0">1 92 24888,'0'0'2049,"1"13"-479,4 35-836,20 84 0,-25-131-731,0 0-1,0 0 1,0 0 0,0 0 0,1 0-1,-1 0 1,0 0 0,1 0-1,-1 0 1,1 0 0,-1-1 0,1 1-1,-1 0 1,1 0 0,-1 0-1,1-1 1,0 1 0,0 0 0,-1-1-1,1 1 1,0 0 0,0-1-1,0 1 1,0-1 0,0 1 0,0-1-1,-1 0 1,2 1 0,0-2 8,-1 1 0,1-1 0,-1 1 0,0-1 0,1 0 0,-1 1 1,0-1-1,0 0 0,1 0 0,-1 0 0,0 0 0,0 0 0,0 0 0,0 0 0,0-1 1,1-1-1,32-63 486,-31 59-419,17-41 184,-13 29-218,1 0 0,1 0 0,20-32 0,-29 50-46,1 1 0,-1-1 0,0 1 1,0 0-1,1-1 0,-1 1 0,1-1 0,-1 1 0,0-1 0,1 1 0,-1 0 0,1-1 0,-1 1 0,1 0 0,-1 0 0,1-1 0,-1 1 0,1 0 1,-1 0-1,1 0 0,-1-1 0,1 1 0,-1 0 0,1 0 0,-1 0 0,1 0 0,0 0 0,-1 0 0,1 0 0,-1 0 0,1 0 0,-1 1 0,1-1 1,-1 0-1,1 0 0,-1 0 0,1 1 0,-1-1 0,1 0 0,-1 0 0,1 1 0,-1-1 0,1 1 0,-1-1 0,0 0 0,1 1 0,-1-1 1,1 1-1,-1-1 0,0 1 0,0-1 0,1 1 0,-1-1 0,0 1 0,0-1 0,0 1 0,1-1 0,-1 1 0,0-1 0,0 2 0,12 40 56,-11-37-16,4 15 27,-3-9-36,0 0 0,1 0 0,1 0 0,0 0 1,5 10-1,-8-20-13,-1-1 1,0 1-1,1-1 1,-1 1 0,0-1-1,1 0 1,-1 1-1,1-1 1,-1 0-1,0 1 1,1-1-1,-1 0 1,1 1 0,-1-1-1,1 0 1,-1 0-1,1 0 1,-1 1-1,1-1 1,-1 0-1,1 0 1,-1 0 0,1 0-1,-1 0 1,1 0-1,0 0 1,-1 0-1,1 0 1,-1 0-1,1 0 1,-1-1 0,1 1-1,-1 0 1,1 0-1,-1 0 1,1-1-1,-1 1 1,1 0-1,-1 0 1,0-1-1,1 1 1,-1-1 0,1 1-1,-1 0 1,0-1-1,1 1 1,-1-1-1,0 1 1,0-1-1,1 1 1,-1-1 0,0 1-1,1-1 1,16-31 369,-16 28-396,23-58 42,-19 45-33,1 0 0,1 0 0,1 1 0,14-25 0,-17 44 1,-1 14 0,0 18 0,-3-12 0,-1-15 0,0 0 0,0-1 0,1 1 0,0 0 0,0-1 0,1 1 0,0-1 0,6 14 0,-8-21-31,0 0 0,1 1-1,-1-1 1,0 0 0,0 0 0,1 1 0,-1-1-1,0 0 1,1 0 0,-1 1 0,1-1 0,-1 0-1,0 0 1,1 0 0,-1 0 0,1 0 0,-1 1 0,0-1-1,1 0 1,-1 0 0,1 0 0,-1 0 0,0 0-1,1 0 1,-1 0 0,1-1 0,-1 1 0,0 0-1,1 0 1,-1 0 0,1 0 0,-1 0 0,0-1-1,1 1 1,-1 0 0,0 0 0,1-1 0,-1 1-1,0 0 1,1 0 0,-1-1 0,0 1 0,0 0-1,1-1 1,-1 1 0,0 0 0,0-1 0,0 1-1,0-1 1,1 1 0,-1-1 0,12-20-3810,-12 20 3544,12-24-5570,3-3-2973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7.437"/>
    </inkml:context>
    <inkml:brush xml:id="br0">
      <inkml:brushProperty name="width" value="0.025" units="cm"/>
      <inkml:brushProperty name="height" value="0.025" units="cm"/>
    </inkml:brush>
  </inkml:definitions>
  <inkml:trace contextRef="#ctx0" brushRef="#br0">107 400 11115,'0'0'11808,"-10"12"-9283,3-5-2179,-5 5 173,1 0-1,1 0 1,0 1 0,0 0-1,2 1 1,-1 0-1,-10 27 1,42-66-370,-11 2-760,-1-1 0,-1 0 0,-2-1-1,0 1 1,8-51 0,-15 223 2282,-1-146-1639,0 0 1,1-1-1,-1 1 0,1 0 0,-1-1 1,1 1-1,-1 0 0,1-1 1,0 1-1,0 0 0,0-1 1,0 1-1,0-1 0,0 0 1,1 1-1,-1-1 0,0 0 1,1 0-1,-1 0 0,0 0 0,1 0 1,2 2-1,45 12 40,-43-14-144,1 0 0,-1 1 0,0-1 0,0 2 1,0-1-1,-1 1 0,7 3 0,-6 0 78,0 0 0,-1 0 0,0 0 0,-1 1 0,1 0 0,-1 0-1,0 0 1,-1 0 0,0 1 0,0-1 0,0 1 0,-1 0 0,0 0 0,-1 0 0,1 11 0,1 9 174,-2 0 1,-1 1-1,-3 28 1,2-49-97,0-1 0,-1 1 0,0 0 0,0-1 0,-1 1 0,-4 8 0,6-14-9,0 1-1,-1-1 1,1 1 0,-1-1-1,1 0 1,-1 0 0,0 0 0,1 0-1,-1 0 1,0 0 0,0 0-1,-1 0 1,1-1 0,0 1-1,-1-1 1,1 0 0,0 0 0,-1 1-1,0-2 1,1 1 0,-5 1-1,6-2-54,0 0 0,0-1 0,-1 1-1,1 0 1,0-1 0,0 1-1,0 0 1,0-1 0,0 1 0,0-1-1,0 0 1,0 1 0,0-1 0,0 0-1,1 1 1,-1-1 0,0 0-1,0 0 1,1 0 0,-1 0 0,0 0-1,1 0 1,-1 0 0,1 0 0,-1 0-1,1 0 1,0 0 0,-1 0-1,1 0 1,0 0 0,0-1 0,0 1-1,0-2 1,-3-47-101,4 39 105,2-33-18,3 0 0,1 1 0,3-1 0,1 2 0,30-75 0,-19 57 11,24-111 0,-38 122 16,-3 0 1,0-57 0,-35 103-23,23-12 156,5 11-140,1 0-1,-1 1 1,1-1-1,-1 1 1,0-1-1,-1 1 1,1-1-1,0 1 1,-5-3-1,-3 47 129,3-17-155,1 0 0,2 0 0,0 0 0,2 1 0,0-1 0,2 1 0,2 30 0,-1-23 0,-1-28 0,0-1 0,0 1 0,1-1 0,-1 1 0,1-1 0,0 1 0,-1-1 0,2 0 0,-1 1 0,0-1 0,1 0 0,-1 0 0,1 0 0,2 4 0,-2-7 0,3-17-2811,-5 17 2596,0-1 0,0 0 0,0 1 0,1-1 0,-1 1 0,0-1 0,0 0 0,0 1 0,-1-1 0,1 1 0,0-1 0,0 0 0,0 1 0,0-1 0,0 1 0,-1-1 0,1 0 0,0 1 0,-1-1 0,1 1 0,0-1 0,-1 1 0,1 0 0,0-1 0,-1 1 0,1-1 0,-1 1 0,1 0 0,-1-1 0,1 1 0,-1 0-1,1-1 1,-2 1 0,-9 0-10451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8.170"/>
    </inkml:context>
    <inkml:brush xml:id="br0">
      <inkml:brushProperty name="width" value="0.025" units="cm"/>
      <inkml:brushProperty name="height" value="0.025" units="cm"/>
    </inkml:brush>
  </inkml:definitions>
  <inkml:trace contextRef="#ctx0" brushRef="#br0">87 30 6022,'-14'1'11580,"3"1"-4493,-5 7-2390,12-5-4766,1 0 0,1 0 1,-1 1-1,0-1 0,1 0 1,-3 10-1,2-8 1278,-1 3-1069,1 0 0,0 1 0,0 0 0,1 0 1,0-1-1,0 1 0,1 0 0,1 1 0,0-1 0,0 0 0,3 14 0,-3-22-130,0-1 0,0 0-1,0 0 1,0 0 0,1 1 0,-1-1-1,1 0 1,-1 0 0,1 0-1,-1 0 1,1 1 0,-1-1-1,1 0 1,0 0 0,0 0-1,0-1 1,-1 1 0,1 0-1,0 0 1,0 0 0,0-1-1,0 1 1,0 0 0,0-1-1,1 1 1,-1-1 0,0 1-1,0-1 1,0 0 0,1 1 0,-1-1-1,0 0 1,0 0 0,0 0-1,1 0 1,-1 0 0,0 0-1,0 0 1,1 0 0,-1-1-1,0 1 1,0 0 0,0-1-1,1 1 1,-1-1 0,0 1-1,0-1 1,0 0 0,0 1-1,2-2 1,2-2 50,1 0 0,-1 0-1,0-1 1,0 1 0,0-1 0,0 0-1,7-11 1,-4 2-60,-1-1 0,0 0 0,7-23 0,-11 32 0,-2 0 0,1-1 0,-1 1 0,0 0 0,0-1 0,0 0 0,-1 1 0,0-1 0,-1 1 0,1-1 0,-4-10 0,3 15-28,0 1 0,0-1 0,0 1 0,-1-1 0,1 1 0,-1-1 0,1 1 0,-1 0 0,0-1 0,1 1 0,-1 0 0,0 0 0,0 0 0,0 0 0,0 1 0,0-1 0,0 1 0,0-1-1,0 1 1,0-1 0,0 1 0,0 0 0,0 0 0,0 0 0,-2 1 0,2-2-24,1 1 0,0 0 0,-1 0 0,1 0 0,-1 0-1,1 1 1,-1-1 0,1 0 0,0 1 0,-1-1 0,1 0-1,0 1 1,-1 0 0,1-1 0,0 1 0,0 0 0,0 0-1,-1-1 1,1 1 0,0 0 0,0 0 0,0 0 0,0 0 0,1 1-1,-1-1 1,0 0 0,0 0 0,1 0 0,-1 1 0,0-1-1,1 0 1,0 1 0,-1-1 0,1 0 0,0 1 0,-1 2-1,2-4-353,0 1 0,-1 0 0,1 0 0,0-1 0,0 1 0,0 0 0,0-1 0,0 1 0,-1-1 0,1 1 0,0-1 0,0 0 0,0 1 0,0-1 0,1 0 0,-1 0 0,0 1 0,0-1 0,0 0 0,0 0 0,0 0 0,0 0 0,0-1 0,0 1 0,0 0-1,1-1 1,3 1-2628,15 0-8465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49.692"/>
    </inkml:context>
    <inkml:brush xml:id="br0">
      <inkml:brushProperty name="width" value="0.025" units="cm"/>
      <inkml:brushProperty name="height" value="0.025" units="cm"/>
    </inkml:brush>
  </inkml:definitions>
  <inkml:trace contextRef="#ctx0" brushRef="#br0">24 54 5926,'-2'-15'6156,"1"-20"2322,1 32-7321,-2 19 3862,-3 5-3694,-3 22-735,7-28-325,-2 19 394,1-1 1,4 37-1,-2-62-550,1-1 0,-1 1 0,2-1 0,-1 1 0,1-1 0,1 0 0,-1 0 0,1 0 0,0 0 0,1 0 1,-1-1-1,1 0 0,1 1 0,-1-1 0,8 7 0,-10-11-106,1 0 1,-1 0-1,1 0 1,0 0 0,-1 0-1,1-1 1,0 1-1,0-1 1,0 0-1,0 0 1,0 0-1,0 0 1,0 0-1,0-1 1,0 0-1,1 1 1,-1-1-1,0 0 1,0-1-1,5 0 1,-3 0-1,-1-1 0,1 0 0,-1 0 0,0 0 0,1-1-1,-1 1 1,-1-1 0,1 0 0,0 0 0,-1 0 0,1-1 0,3-5 0,2-2-1,-1 0 0,-1-1-1,0 0 1,-1 0 0,0-1 0,-1 0-1,0 0 1,4-20 0,-7 19-2,0-1 0,-1 0 0,-2-26 0,1 42 0,0-1 0,0 0 0,0 0 0,0 0 0,0 0 0,0 0 0,0 0 0,0 1 0,0-1 0,0 0 0,-1 0 0,1 0 0,0 0 0,0 0 0,0 0 0,0 0 0,0 0 0,0 0 0,-1 0 0,1 0 0,0 1 0,0-1 0,0 0 0,0 0 0,0 0 0,-1 0 0,1 0 0,0 0 0,0 0 0,0 0 0,0 0 0,0 0 0,-1 0 0,1 0 0,0-1 0,0 1 0,0 0 0,0 0 0,0 0 0,0 0 0,-1 0 0,1 0 0,0 0 0,0 0 0,0 0 0,0 0 0,0 0 0,0-1 0,0 1 0,-1 0 0,1 0 0,0 0 0,0 0 0,0 0 0,0 0 0,0-1 0,0 1 0,0 0 0,0 0 0,0 0 0,0 0 0,-7 12 0,3 2 0,0 1 0,1-1 0,1 1 0,0-1 0,1 1 0,1-1 0,0 1 0,1 0 0,5 23 0,-6-37 2,0 1 1,1-1-1,-1 1 1,1-1-1,-1 1 0,1-1 1,0 0-1,0 1 1,-1-1-1,1 0 0,0 0 1,0 1-1,0-1 1,1 0-1,-1 0 0,0 0 1,0 0-1,0-1 1,1 1-1,-1 0 0,0 0 1,1-1-1,-1 1 1,3 0-1,-2-1 2,0 0 0,1 0 0,-1 0 0,0-1 0,0 1 0,1-1 0,-1 1 0,0-1 0,0 0 0,0 0 0,0 0 0,0 0 0,0 0 0,3-3 0,2-1-79,0-1 0,-1 0 0,1 0 0,-2-1 0,1 1 0,0-1 0,6-12 0,-4-5-3077,-6 0-4080,-2-3-5382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50.047"/>
    </inkml:context>
    <inkml:brush xml:id="br0">
      <inkml:brushProperty name="width" value="0.025" units="cm"/>
      <inkml:brushProperty name="height" value="0.025" units="cm"/>
    </inkml:brush>
  </inkml:definitions>
  <inkml:trace contextRef="#ctx0" brushRef="#br0">1 1 22966,'0'0'8232,"58"-1"-23095,-45 1 482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50.390"/>
    </inkml:context>
    <inkml:brush xml:id="br0">
      <inkml:brushProperty name="width" value="0.025" units="cm"/>
      <inkml:brushProperty name="height" value="0.025" units="cm"/>
    </inkml:brush>
  </inkml:definitions>
  <inkml:trace contextRef="#ctx0" brushRef="#br0">23 399 18578,'0'0'5018,"-2"10"-3123,-6 32 35,-4 75-1,11-116-1920,1-1 0,0 1 0,0 0 0,0 0-1,0 0 1,0 0 0,0 0 0,0 0 0,1 0 0,-1 0-1,0-1 1,0 1 0,1 0 0,-1 0 0,1 0-1,-1 0 1,0-1 0,1 1 0,0 0 0,-1 0-1,1-1 1,-1 1 0,1-1 0,0 1 0,-1 0 0,1-1-1,0 1 1,0-1 0,0 1 0,-1-1 0,1 0-1,0 1 1,0-1 0,0 0 0,0 0 0,0 1-1,-1-1 1,1 0 0,0 0 0,0 0 0,0 0 0,0 0-1,0 0 1,0-1 0,1 1 0,2-1 14,-1 0 0,0 0 0,0 0 0,0-1 1,1 1-1,-1-1 0,-1 0 0,1 1 0,0-1 0,0-1 1,3-2-1,7-11 117,-1-1 1,0 0 0,-1 0-1,-1-1 1,-1 0 0,-1-1-1,0 0 1,-1 0 0,6-33-1,-4 7 192,-2 0 0,-3-1-1,0-54 1,-4 92-332,-1 0 0,0 0 0,0 0 0,0 1 0,-1-1 0,0 0 0,-1 1 0,0-1 0,-6-11 0,8 17 0,0 0 0,-1-1 0,1 1 0,-1 0 0,1 0 0,-1 0 0,0 1 0,0-1 0,0 0 0,0 1 0,0-1 0,0 1 0,0 0 0,-1-1 0,1 1 0,0 0 0,-1 1 0,1-1 0,-1 0 0,1 1 0,-1-1 0,1 1 0,-1 0 0,1 0 0,-1 0 0,1 0 0,-1 0 0,0 0 0,1 1 0,-1-1 0,1 1 0,0 0 0,-1 0 0,-2 1 0,-1 1 0,1 0 0,0 1 0,0 0 0,1 0 0,-1 0 0,1 0 0,-1 1 0,1-1 0,1 1 0,-1 0 0,1 1 0,0-1 0,0 0 0,-4 11 0,2-5 0,1 1 0,1-1 0,-1 1 0,2-1 0,0 1 0,-2 21 0,5-31 0,-1 0 0,0-1 0,1 1 0,0 0 0,-1-1 0,1 1 0,0-1 0,-1 1 0,1-1 0,0 1 0,0-1 0,0 1 0,1-1 0,-1 0 0,0 0 0,0 1 0,1-1 0,-1 0 0,1 0 0,-1 0 0,1-1 0,1 2 0,44 17 0,-30-14 0,-11-3 0,1 1 0,0-1 0,-1 1 0,0 0 0,0 0 0,0 1 0,0 0 0,0 0 0,-1 0 0,0 1 0,0 0 0,0 0 0,0 0 0,-1 0 0,0 1 0,0 0 0,0 0 0,-1 0 0,0 0 0,0 1 0,-1-1 0,1 1 0,-1-1 0,-1 1 0,1 0 0,-1 0 0,-1 0 0,1 13 0,-1 0-36,-1 1 0,0 0 0,-7 29 0,7-48-950,-1-15-12394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9:50.858"/>
    </inkml:context>
    <inkml:brush xml:id="br0">
      <inkml:brushProperty name="width" value="0.025" units="cm"/>
      <inkml:brushProperty name="height" value="0.025" units="cm"/>
    </inkml:brush>
  </inkml:definitions>
  <inkml:trace contextRef="#ctx0" brushRef="#br0">0 46 10698,'0'0'19437,"7"9"-19052,21 30-257,-27-38-121,0 1 1,-1-1-1,1 0 1,0 0-1,0 0 1,0 0 0,0 0-1,0 0 1,0-1-1,0 1 1,0 0-1,0 0 1,1-1-1,-1 1 1,0-1-1,0 1 1,1-1 0,-1 1-1,0-1 1,1 0-1,-1 0 1,0 0-1,1 0 1,-1 0-1,0 0 1,1 0-1,-1 0 1,0 0 0,1 0-1,-1-1 1,0 1-1,1-1 1,-1 1-1,0-1 1,0 1-1,1-1 1,-1 0 0,0 1-1,0-1 1,0 0-1,0 0 1,1-1-1,4-4 28,-1 0 0,0-1 0,-1 1-1,1-1 1,4-9 0,-6 10-24,11-21 70,-2 8-199,-9 50 6,-3-18-243,-1 30 516,8-26-6592,-3-16 206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42.016"/>
    </inkml:context>
    <inkml:brush xml:id="br0">
      <inkml:brushProperty name="width" value="0.025" units="cm"/>
      <inkml:brushProperty name="height" value="0.025" units="cm"/>
    </inkml:brush>
  </inkml:definitions>
  <inkml:trace contextRef="#ctx0" brushRef="#br0">22 31 641,'-18'5'11058,"15"-2"-7580,31 1-2608,122 1 428,205-18 0,-161 1-712,1808 6 4455,-937 18-3660,-597-25-1184,-468 13-165,-15-5-6683,2-6 1611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44.485"/>
    </inkml:context>
    <inkml:brush xml:id="br0">
      <inkml:brushProperty name="width" value="0.025" units="cm"/>
      <inkml:brushProperty name="height" value="0.025" units="cm"/>
    </inkml:brush>
  </inkml:definitions>
  <inkml:trace contextRef="#ctx0" brushRef="#br0">24 63 8552,'0'0'3,"-1"0"-1,0 0 1,0 0-1,1-1 1,-1 1-1,0 0 1,0 0-1,1 0 1,-1 0-1,0 0 1,0 0-1,1 1 1,-1-1-1,0 0 1,0 0-1,1 0 1,-1 1-1,0-1 1,1 0-1,-1 1 1,0-1-1,1 1 1,-1-1-1,0 1 1,1-1-1,-1 1 1,1-1-1,-1 1 1,1-1-1,-1 1 1,1 0-1,0-1 1,-1 1-1,1 0 1,0-1-1,-1 1 1,1 0-1,0 0 1,0-1-1,0 1 1,0 0-1,0 0 1,0-1-1,0 1 1,0 0-1,0 1 1,43 3 5068,596-8-1695,-623 2-3357,377-37 899,-28 1-47,414 29-711,-167 47-7,-364-20-50,171 20 500,341 13-261,-67-31 800,76-15-969,-424-9-95,573-36 1043,-743 11-998,30-3 10,-168 30-1712,68 7-1,-88-4 197,32 0-3646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4:06.162"/>
    </inkml:context>
    <inkml:brush xml:id="br0">
      <inkml:brushProperty name="width" value="0.025" units="cm"/>
      <inkml:brushProperty name="height" value="0.025" units="cm"/>
    </inkml:brush>
  </inkml:definitions>
  <inkml:trace contextRef="#ctx0" brushRef="#br0">290 33 1698,'-10'0'69,"0"-1"0,0-1-1,0 1 1,0-1 0,-14-5 0,3 0 692,11 5-756,1 1 1,-1-1-1,0 1 0,-14 1 0,-42 5 3943,0-1 5253,66-4-9046,1 1-54,-1 0 0,1 0 0,0 0 0,0 0 0,0 0 0,0 0 0,0 0 0,0 0 0,0 0 0,0 0 0,0-1 0,0 1 0,0 0 0,1-1 0,-1 1 0,0-1 0,0 0 0,1 1 0,-1-1 0,0 0 0,1 0 0,-1 0 0,0 0 0,1 0 0,1 0 0,44 2 339,-43-2-111,655-3 573,-473 2-861,179-7 1605,-345 6-1398,-26 1-1498,-28-5-6412,14-6-1087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4.138"/>
    </inkml:context>
    <inkml:brush xml:id="br0">
      <inkml:brushProperty name="width" value="0.025" units="cm"/>
      <inkml:brushProperty name="height" value="0.025" units="cm"/>
    </inkml:brush>
  </inkml:definitions>
  <inkml:trace contextRef="#ctx0" brushRef="#br0">0 1 16528,'0'0'11413,"2"9"-10185,5 61 155,-6-69-1379,-1-1 0,0 1 1,0 0-1,0-1 1,1 1-1,-1-1 1,0 1-1,1-1 1,-1 1-1,0-1 0,1 0 1,-1 1-1,1-1 1,-1 1-1,0-1 1,1 0-1,-1 1 0,1-1 1,-1 0-1,1 0 1,0 1-1,-1-1 1,1 0-1,-1 0 1,1 0-1,-1 0 0,1 0 1,0 0-1,-1 0 1,1 0-1,-1 0 1,1 0-1,-1 0 1,1 0-1,0 0 0,-1 0 1,1 0-1,-1 0 1,1-1-1,-1 1 1,1 0-1,-1 0 0,1-1 1,-1 1-1,2-1 1,22-15 84,-4-5-443,-16 15 217,1 2 0,-1-1-1,1 0 1,0 1 0,0 0 0,0 0-1,9-5 1,-12 13 86,-1 1 0,0-1 0,-1 1 0,1-1 0,-1 1 0,0-1 0,-1 10 0,1-13 75,-7 58 913,4-48-806,1 0 0,1 0 1,0 0-1,0 0 0,2 18 0,-1-29-193,0 1 0,0-1 1,1 1-1,-1-1 0,0 1 0,0-1 0,1 1 1,-1-1-1,0 0 0,1 1 0,-1-1 0,0 1 1,1-1-1,-1 0 0,0 1 0,1-1 0,-1 0 1,1 1-1,-1-1 0,1 0 0,-1 0 1,1 1-1,-1-1 0,1 0 0,-1 0 0,1 0 1,-1 0-1,1 0 0,0 0 0,11-5-5979,-3-12-4978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4:08.423"/>
    </inkml:context>
    <inkml:brush xml:id="br0">
      <inkml:brushProperty name="width" value="0.025" units="cm"/>
      <inkml:brushProperty name="height" value="0.025" units="cm"/>
    </inkml:brush>
  </inkml:definitions>
  <inkml:trace contextRef="#ctx0" brushRef="#br0">1 56 5701,'2'0'275,"1"0"-1,-1 0 1,1 0-1,-1 0 1,0 1-1,1-1 1,-1 1-1,1 0 0,-1-1 1,0 1-1,1 0 1,3 3-1,-5-4 2,17 7 257,1-2 0,-1 0 0,0-1 0,1-1 0,0-1 0,23 1 0,121-10 639,-80 1-769,431 8 1628,14-1-405,-355-8-1551,1 7 0,-1 8-1,340 60 1,-293-31 3,305 13 1,-277-32-28,778 7 72,-799-25-80,439-40 71,-241 7 162,739-76-2,-800 69-234,237-4-43,-395 33 44,-51 5-52,1 7 1,201 28-1,608 86 43,23-62-13,-546-38-6,534-1-15,-390-12 31,-113 23-67,56 1 652,-529-26-638,0 0-1,0 0 0,0 0 1,0 1-1,-1-1 1,1 0-1,0 0 1,0 0-1,0 1 0,0-1 1,0 0-1,0 0 1,0 0-1,0 1 0,0-1 1,0 0-1,0 0 1,0 0-1,0 1 1,0-1-1,0 0 0,0 0 1,0 0-1,0 1 1,0-1-1,0 0 1,0 0-1,0 0 0,0 1 1,0-1-1,0 0 1,0 0-1,1 0 1,-1 0-1,0 1 0,0-1 1,0 0-1,0 0 1,0 0-1,1 0 1,-1 0-1,0 1 0,0-1 1,0 0-1,0 0 1,1 0-1,-1 0 0,0 0 1,0 0-1,0 0 1,1 0-1,-1 0 1,0 0-1,0 0 0,0 0 1,1 0-1,-1 0 1,0 0-1,0 0 1,1 0-1,-1 0 0,0 0 1,0 0-1,0 0 1,1 0-1,-1 0 1,0 0-1,0-1 0,-14 9-5165,3-8-2492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1.680"/>
    </inkml:context>
    <inkml:brush xml:id="br0">
      <inkml:brushProperty name="width" value="0.025" units="cm"/>
      <inkml:brushProperty name="height" value="0.025" units="cm"/>
    </inkml:brush>
  </inkml:definitions>
  <inkml:trace contextRef="#ctx0" brushRef="#br0">83 634 13901,'0'0'3032,"-10"5"-528,-8 2-1383,-7 4 208,-4 3 4223,135-74-3466,159-117-1,-86 53-928,-91 69-1157,-41 28 0,-1-3 0,-2-1 0,-1-2 0,60-60 0,-103 92 0,2 0-41,0-1-1,0 0 1,-1 0 0,1 0 0,-1 0-1,1 0 1,-1 0 0,0 0-1,0-1 1,0 1 0,0 0 0,0-1-1,-1 1 1,2-5 0,-6 6-581,-1 0 1,1 1-1,0-1 0,0 1 1,0 0-1,-1 0 0,1 0 1,-6 1-1,-11 3-2686,0 0 1,-38 14-1,26-7-638,-26 7-4510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2.025"/>
    </inkml:context>
    <inkml:brush xml:id="br0">
      <inkml:brushProperty name="width" value="0.025" units="cm"/>
      <inkml:brushProperty name="height" value="0.025" units="cm"/>
    </inkml:brush>
  </inkml:definitions>
  <inkml:trace contextRef="#ctx0" brushRef="#br0">580 1 11659,'-9'0'2744,"-29"1"-66,4-1 4007,33 2-6432,0-1-1,-1 1 0,1 0 0,0-1 0,0 1 0,0 0 0,0 0 0,0-1 0,1 1 0,-1 0 0,0 4 0,-3 3 204,-21 36 542,-2-2 0,-49 61 0,-77 73-735,105-123 180,10-12-69,-64 80 1024,100-121-1396,1 0 0,0 1 0,0-1 0,0 0 0,0 1 0,0-1 0,0 1 0,0-1 0,1 1 0,-1 0 0,0-1 0,1 1 0,-1 0 0,1-1 0,0 1 0,-1 0 0,1-1 0,0 1 0,0 0 0,0 0 0,0-1 0,1 1 0,-1 2 0,2-3-1,-1 0-1,0 0 1,0 0-1,1 0 1,-1-1-1,0 1 1,1 0 0,-1-1-1,0 1 1,1-1-1,-1 0 1,1 1-1,-1-1 1,1 0 0,-1 0-1,1 0 1,-1 0-1,1 0 1,-1 0-1,3-1 1,13-2-4,-1 0 0,1-1 0,23-10 0,209-96-2507,-159 66-1616,1 4 0,129-37-1,-205 73-13303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4.335"/>
    </inkml:context>
    <inkml:brush xml:id="br0">
      <inkml:brushProperty name="width" value="0.025" units="cm"/>
      <inkml:brushProperty name="height" value="0.025" units="cm"/>
    </inkml:brush>
  </inkml:definitions>
  <inkml:trace contextRef="#ctx0" brushRef="#br0">73 13 15855,'0'0'8894,"-8"-4"-8510,5 3-366,1 0-6,0 0 0,0 0 0,0 0 1,0 0-1,0 1 0,-1-1 1,1 1-1,0-1 0,0 1 0,0 0 1,-4 0-1,4 0-7,1 1 0,-1 0 0,1 0 0,0 0 0,-1 0-1,1 0 1,0 0 0,0 0 0,-1 0 0,1 0 0,0 0 0,0 1 0,0-1 0,0 0-1,1 1 1,-1-1 0,0 1 0,1-1 0,-1 1 0,1-1 0,-1 1 0,0 2 0,0 0 27,-1 0 0,1 0 1,-1 0-1,1 1 0,1-1 0,-1 1 1,0-1-1,1 0 0,0 1 0,0-1 1,0 1-1,1-1 0,1 8 1,0-8-11,0-1 1,1 1-1,-1-1 1,1 0-1,-1 0 1,1 0-1,0 0 1,0 0 0,1 0-1,-1-1 1,0 0-1,1 0 1,-1 0-1,6 2 1,0 2 7,0 0 1,-1 0 0,1 0-1,-2 1 1,1 0 0,-1 1-1,0-1 1,0 1 0,-1 1-1,0-1 1,-1 1 0,1 0-1,-2 1 1,1-1 0,4 18-1,-3-5 389,-1 0 0,-1 0 0,0 0-1,-2 1 1,-1-1 0,-2 29 0,1-47-295,-1 0 0,1 1 1,-1-1-1,0 1 0,-1-1 0,1 0 1,-1 0-1,0 0 0,0 0 1,0 0-1,0 0 0,-1 0 1,0-1-1,-4 6 0,5-8-92,1 0 0,0 1 0,-1-1 0,1 0 0,-1-1 0,1 1 0,-1 0 0,0 0 0,1 0 0,-1-1 0,0 1 0,1-1 0,-1 0 0,0 1 0,0-1 0,0 0 0,1 0 0,-1 0 0,0 0 0,0 0 0,0-1 0,1 1 0,-1 0 0,0-1 0,1 1 0,-1-1 0,0 0 0,1 0 0,-1 1 0,1-1 0,-1 0 0,1 0 0,-1-1 0,1 1 0,0 0 0,-1 0 0,1-1 0,0 1 0,-1-2 0,-5-6-32,1 0 0,0 0 0,1 0 0,0-1 0,0 0 0,1 0 0,0-1 0,1 1 0,-4-20 0,4 15 0,1 0 0,0 0 0,1 0 0,1-1 0,1 1 0,3-25 0,-3 34-147,1 1 0,0-1 1,0 1-1,0 0 0,1 0 0,0 0 1,0 0-1,0 0 0,0 0 0,1 1 1,5-6-1,52-39-3927,0 0-506,-43 27-2462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4.691"/>
    </inkml:context>
    <inkml:brush xml:id="br0">
      <inkml:brushProperty name="width" value="0.025" units="cm"/>
      <inkml:brushProperty name="height" value="0.025" units="cm"/>
    </inkml:brush>
  </inkml:definitions>
  <inkml:trace contextRef="#ctx0" brushRef="#br0">1 174 15182,'0'0'14158,"8"-6"-13886,-2 1-221,6-3 377,-1-1 0,-1-1 0,19-21 0,-26 27-350,-1 1-1,1-1 0,0-1 1,-1 1-1,0 0 0,0 0 1,0-1-1,-1 1 0,1-1 1,-1 0-1,0 1 0,-1-1 0,1 0 1,-1 0-1,0 1 0,0-1 1,-1-9-1,1 14-77,0-1 0,0 0 0,0 1 0,-1-1 0,1 0 0,0 1 0,0-1 0,0 1 0,0-1 0,-1 0 0,1 1 0,0-1 0,0 1 0,-1-1 0,1 1 0,-1-1 0,1 1 0,0-1 0,-1 1 0,1-1 0,-1 1 0,1-1 0,-1 1 0,1 0 0,-1-1 0,1 1 0,-1 0 0,0 0 0,1-1 0,-1 1 0,1 0 0,-1 0 0,0 0 0,1 0 0,-1 0 0,0 0 0,1 0 0,-1 0 0,1 0 0,-1 0 0,0 0 0,1 0 0,-1 0 0,0 0 0,1 0 0,-1 1 0,1-1 0,-1 0 0,0 1 0,1-1 0,-1 0 0,1 1 0,-1-1 0,1 1 0,-1-1 0,1 0 0,0 1 0,-1-1 0,1 1 0,0-1 0,-1 1 0,0 1 0,-25 33 0,17-16 0,2 1 0,0 0 0,1 0 0,1 0 0,1 1 0,1 0 0,0 0 0,2 27 0,1-47 0,0 0 0,0 1 0,0-1 0,0 0 0,0 1 0,0-1 0,0 0 0,1 0 0,-1 1 0,1-1 0,-1 0 0,1 0 0,-1 0 0,1 1 0,0-1 0,-1 0 0,1 0 0,0 0 0,0 0 0,0 0 0,0 0 0,0-1 0,0 1 0,0 0 0,0 0 0,0-1 0,2 2 0,0-2 0,0 1 0,0 0 0,0-1 0,0 0 0,0 0 0,0 0 0,0 0 0,0 0 0,1 0 0,-1-1 0,4-1 0,5-1 0,0-2 0,0 1 0,-1-1 0,19-12 0,13-12-2457,-6-7-4764,-22 16-4369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5.592"/>
    </inkml:context>
    <inkml:brush xml:id="br0">
      <inkml:brushProperty name="width" value="0.025" units="cm"/>
      <inkml:brushProperty name="height" value="0.025" units="cm"/>
    </inkml:brush>
  </inkml:definitions>
  <inkml:trace contextRef="#ctx0" brushRef="#br0">118 72 12620,'0'0'15076,"-9"-6"-14019,-31-18-438,39 24-609,0-1 1,-1 1 0,1 0 0,0 0-1,-1 0 1,1 0 0,-1 0-1,1 0 1,0 0 0,-1 0-1,1 0 1,0 1 0,-1-1 0,1 0-1,0 1 1,-1 0 0,1-1-1,0 1 1,0 0 0,-1-1-1,1 1 1,0 0 0,0 0-1,0 0 1,0 0 0,0 0 0,0 0-1,1 0 1,-1 0 0,0 1-1,0-1 1,1 0 0,-1 0-1,0 3 1,-17 43 58,18-46-58,-3 9 27,1 0 1,0 0 0,0 0-1,1 1 1,1-1 0,-1 0-1,2 13 1,-1-23-37,0 1 0,1-1 0,-1 1 0,0 0 0,0-1 0,0 1 0,0-1 0,0 1 0,0-1-1,1 1 1,-1-1 0,0 1 0,1-1 0,-1 1 0,0-1 0,1 1 0,-1-1 0,0 1 0,1-1 0,-1 0 0,1 1 0,-1-1 0,1 0 0,-1 1-1,1-1 1,-1 0 0,1 0 0,-1 1 0,1-1 0,-1 0 0,1 0 0,0 0 0,19-8 168,12-23 205,-24 17-262,0 0 0,0-1-1,7-20 1,16-32 66,-26 119-404,-4-42 288,1 1-1,-1-1 1,2 0-1,-1 1 0,6 11 1,-7-20-43,-1-1 1,1 0-1,0 1 0,-1-1 1,1 0-1,0 1 0,0-1 1,0 0-1,0 0 0,0 0 1,0 0-1,0 0 0,0 0 1,1 0-1,-1 0 0,0 0 1,1-1-1,-1 1 0,0-1 1,1 1-1,-1-1 0,1 1 1,-1-1-1,1 0 0,-1 1 1,1-1-1,-1 0 0,1 0 1,-1 0-1,1 0 0,-1-1 1,1 1-1,-1 0 0,1-1 1,-1 1-1,1-1 0,-1 1 1,0-1-1,1 0 0,-1 1 1,0-1-1,0 0 0,1 0 1,-1 0-1,0 0 0,0 0 1,2-2-1,8-7 20,1-1 0,-2-1 0,1 0 1,-2 0-1,15-23 0,23-29-14,-46 63-26,-1 1 0,0-1 0,1 1 0,-1-1 0,0 1 0,1-1 0,-1 1 0,1-1 0,-1 1 0,1-1 0,-1 1 0,1 0 0,0-1 0,-1 1 0,1 0 0,-1-1 0,1 1 0,0 0 0,-1 0 0,1 0 0,0 0 0,-1-1 0,1 1 0,0 0 0,-1 0 0,1 0 0,0 0 0,-1 0 0,1 1 0,0-1 0,-1 0 0,2 0 0,9 22 0,-5 45 0,-5-55 0,-1-10 1,0-1 0,0 1 0,0-1 0,0 0 0,0 1 0,1-1-1,-1 1 1,1-1 0,-1 0 0,1 1 0,-1-1 0,1 0 0,0 1 0,-1-1 0,3 2 0,-3-3 0,1 1-1,-1-1 1,1 0 0,-1 0 0,1 0-1,-1 0 1,1 0 0,-1 0 0,1 0-1,-1 0 1,1 0 0,-1 0 0,1 0-1,-1-1 1,1 1 0,-1 0 0,1 0-1,-1 0 1,0-1 0,1 1 0,-1 0-1,1 0 1,-1-1 0,0 1 0,1 0-1,-1-1 1,1 1 0,-1 0 0,1-1-1,30-46-62,-20 30-78,13-12-3415,-7 9-3941,-7 5-666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6.944"/>
    </inkml:context>
    <inkml:brush xml:id="br0">
      <inkml:brushProperty name="width" value="0.025" units="cm"/>
      <inkml:brushProperty name="height" value="0.025" units="cm"/>
    </inkml:brush>
  </inkml:definitions>
  <inkml:trace contextRef="#ctx0" brushRef="#br0">15 468 14926,'0'0'6887,"-2"11"-6685,-10 118 2863,11-129-3058,1 1-1,0-1 1,0 0 0,0 0 0,0 0 0,0 1 0,0-1 0,0 0 0,0 0-1,0 1 1,0-1 0,0 0 0,0 0 0,0 0 0,1 1 0,-1-1 0,0 0-1,0 0 1,0 0 0,0 1 0,0-1 0,0 0 0,0 0 0,1 0 0,-1 0-1,0 0 1,0 1 0,0-1 0,0 0 0,0 0 0,1 0 0,-1 0 0,0 0-1,0 0 1,0 0 0,1 1 0,-1-1 0,0 0 0,0 0 0,0 0 0,1 0-1,-1 0 1,0 0 0,1 0 0,10-7 161,8-12 59,-1-12 261,-3 0 0,0 0 0,-2-2-1,12-47 1,20-139 1787,-47 226-2158,0-1-1,-1 1 1,1-1 0,-1 0-1,-7 10 1,6-9-5,-1 1 0,1-1 0,1 1 0,-1 0 0,1 0 0,1 0 0,-3 11 0,1 45-93,6 67 0,0-37 13,-3-93-40,1 0 0,0 1 0,0-1 0,0 0 0,0 0 0,0 1 1,1-1-1,-1 0 0,0 0 0,1 1 0,-1-1 0,1 0 0,-1 0 0,1 0 0,-1 1 0,2 0 1,-1-2-119,0 1 1,0-1 0,0 0-1,0 0 1,0 0 0,0 0-1,0 0 1,0 0 0,0-1-1,-1 1 1,1 0 0,0 0-1,0-1 1,0 1 0,0 0-1,0-1 1,0 1 0,-1-1-1,1 1 1,0-1 0,0 1-1,-1-1 1,1 0 0,0 1-1,-1-1 1,2-1 0,49-48-10823,-18 11 7110,-10 5 5051,-6-1 5681,-17 34-6621,1 0 0,-1 0-1,1 0 1,-1 0 0,0 0-1,0 0 1,0-1 0,1 1-1,-1 0 1,0 0 0,0 0-1,0 0 1,-1 0 0,1-1-1,0 1 1,0 0 0,-1 0 0,1 0-1,0 0 1,-1 0 0,1 0-1,-1 0 1,0 0 0,1 0-1,-1 0 1,0 0 0,-1-1-1,1 1-215,0 1 0,0-1 0,0 1 0,0-1 0,0 1 0,0-1 0,0 1 0,-1 0 0,1-1 0,0 1 0,0 0 0,0 0 0,-1 0 0,1 0 0,0 0 0,0 0 0,0 0 0,-1 1 0,1-1 0,0 0 0,0 1-1,0-1 1,0 1 0,-1-1 0,1 1 0,0-1 0,0 1 0,0 0 0,0 0 0,0-1 0,1 1 0,-1 0 0,0 0 0,0 0 0,0 0 0,0 2 0,-3 1 0,1 1 1,0 0-1,0 0 0,0 1 0,1-1 1,0 0-1,0 1 0,0 0 0,1-1 1,-1 9-1,2-13-53,0-1 0,1 1 0,-1-1 0,1 1 0,-1-1-1,0 1 1,1-1 0,-1 0 0,1 1 0,0-1 0,-1 0 0,1 1 0,-1-1 0,1 0 0,-1 0 0,1 0 0,0 1-1,-1-1 1,1 0 0,-1 0 0,1 0 0,0 0 0,-1 0 0,1 0 0,0 0 0,-1 0 0,1 0 0,-1 0 0,1-1-1,0 1 1,-1 0 0,1-1 0,24-4 102,24-22 70,-44 23-199,0 0 0,1 1 1,-1-1-1,1 1 0,0 0 1,0 1-1,0-1 0,0 1 1,1 0-1,-1 1 0,0 0 1,1 0-1,-1 0 0,1 0 1,8 2-1,2 6-16,-16-7 41,0 1-1,0-1 1,0 1-1,0-1 1,0 1-1,0-1 1,0 1-1,0-1 1,0 0 0,0 1-1,0-1 1,0 0-1,0 0 1,0 0-1,0 0 1,0 0-1,0 0 1,0 0-1,0 0 1,0 0 0,0-1-1,0 1 1,0 0-1,0-1 1,0 1-1,0-1 1,0 1-1,0-1 1,0 1-1,-1-1 1,1 1 0,0-1-1,0 0 1,-1 0-1,1 1 1,0-1-1,-1 0 1,2-1-1,15-19 6,-1-1 0,-1 0-1,-1-1 1,-1-1 0,-1 0-1,12-35 1,-10 18-1,-2 0-1,-2-2 1,6-49 0,-30 164-40,5-35 20,3-1 1,-3 41-1,7-34 28,-1 50-30,4-84 14,-1 0-1,1 0 1,1 0 0,0 0-1,0 0 1,1 0-1,5 12 1,-8-21 2,0-1 1,0 1 0,0 0 0,0 0 0,0 0-1,0 0 1,0 0 0,0 0 0,0 0-1,0 0 1,0 0 0,0 0 0,0 0 0,0-1-1,1 1 1,-1 0 0,0 0 0,0 0-1,0 0 1,0 0 0,0 0 0,0 0 0,0 0-1,0 0 1,0 0 0,0 0 0,1 0-1,-1 0 1,0 0 0,0 0 0,0 0 0,0 0-1,0 0 1,0 0 0,0 0 0,0 0-1,1 0 1,-1 0 0,0 0 0,0 0 0,0 0-1,0 0 1,0 0 0,0 0 0,0 0-1,0 0 1,0 0 0,0 1 0,0-1 0,1 0-1,-1 0 1,0 0 0,0 0 0,0 0 0,0 0-1,0 0 1,0 0 0,0 0 0,0 0-1,0 1 1,0-1 0,0 0 0,0 0 0,0 0-1,0 0 1,0 0 0,0 0 0,3-12 118,-2-17 77,-9-194-180,8 222-23,0 0 0,1 0 0,-1 0 0,1 0 0,-1 1 0,1-1 0,0 0 0,-1 0 0,1 0 0,0 1 0,-1-1 0,1 0 0,0 1 0,0-1 0,0 1 0,0-1 0,0 1 0,-1-1-1,1 1 1,0-1 0,0 1 0,0 0 0,0-1 0,0 1 0,0 0 0,0 0 0,0 0 0,0 0 0,0 0 0,2 0 0,42 0-698,-32 0 187,-5-2-6896,-22 0 750,-11 1-2128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7.288"/>
    </inkml:context>
    <inkml:brush xml:id="br0">
      <inkml:brushProperty name="width" value="0.025" units="cm"/>
      <inkml:brushProperty name="height" value="0.025" units="cm"/>
    </inkml:brush>
  </inkml:definitions>
  <inkml:trace contextRef="#ctx0" brushRef="#br0">0 71 15022,'8'0'1442,"19"-5"-1,3-4-128,6-2-1089,5-2-192,1-4-2338,-1 2-10122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7.941"/>
    </inkml:context>
    <inkml:brush xml:id="br0">
      <inkml:brushProperty name="width" value="0.025" units="cm"/>
      <inkml:brushProperty name="height" value="0.025" units="cm"/>
    </inkml:brush>
  </inkml:definitions>
  <inkml:trace contextRef="#ctx0" brushRef="#br0">1 141 19058,'0'0'5322,"0"9"-4676,0 2-495,3 64 1278,-3-69-1306,1 1-1,1 0 1,-1-1 0,1 1 0,0-1 0,0 0 0,1 0 0,0 1-1,7 9 1,-9-15-71,0 0 1,0 1-1,0-1 0,0 0 0,0 0 0,1 0 0,-1 0 0,0 0 0,1-1 0,-1 1 0,1 0 0,-1-1 0,1 1 0,-1-1 1,1 1-1,-1-1 0,1 0 0,0 0 0,-1 1 0,1-1 0,-1 0 0,1-1 0,0 1 0,-1 0 0,1 0 0,-1-1 1,1 1-1,-1-1 0,1 1 0,-1-1 0,1 1 0,-1-1 0,1 0 0,-1 0 0,0 0 0,1 0 0,-1 0 0,0 0 0,1-2 1,7-5 292,0 0 0,-1-1 0,14-19-1,-18 23-225,39-60 504,-31 45-555,1 0 1,1 1 0,29-31-1,-43 49-71,1 1 0,-1 0 0,0-1-1,1 1 1,-1-1 0,1 1 0,-1 0 0,0 0-1,1-1 1,-1 1 0,1 0 0,-1-1 0,1 1-1,-1 0 1,1 0 0,-1 0 0,1 0-1,-1-1 1,1 1 0,-1 0 0,1 0 0,-1 0-1,1 0 1,-1 0 0,1 0 0,-1 0 0,1 1-1,-1-1 1,1 0 0,-1 0 0,2 0 0,5 17-9,-6 34 184,-1-43-96,1 110 244,-1-118-320,0 0 0,0 1 0,0-1 0,0 1 0,0-1 0,0 1 0,0-1 0,0 1 0,0-1 0,0 0 0,0 1 0,1-1 0,-1 1 0,0-1 0,0 0 0,0 1 0,1-1 0,-1 0 0,0 1 0,1-1 0,-1 0 0,0 1 0,1-1 0,-1 0 0,0 1 0,1-1 0,-1 0 0,1 0 0,-1 0 0,0 1 0,1-1 0,-1 0 0,1 0 0,0 0 0,15-8 0,11-19 0,17-43 0,-35 54 0,1-1 0,0 2 0,1-1 0,1 2 0,0 0 0,18-17 0,-30 31 0,1-1 0,-1 1 0,1-1 0,-1 1 0,1 0 0,-1-1 0,1 1 0,0 0 0,-1-1 0,1 1 0,-1 0 0,1 0 0,0 0 0,-1-1 0,1 1 0,0 0 0,-1 0 0,1 0 0,0 0 0,-1 0 0,1 0 0,0 0 0,-1 0 0,1 1 0,0-1 0,-1 0 0,1 0 0,0 1 0,-1-1 0,1 0 0,-1 0 0,1 1 0,0-1 0,-1 1 0,1-1 0,-1 1 0,1-1 0,-1 1 0,0-1 0,1 1 0,-1-1 0,1 1 0,-1-1 0,0 1 0,1 0 0,-1-1 0,0 1 0,0 0 0,0-1 0,1 1 0,-1 0 0,0-1 0,0 1 0,0 0 0,0-1 0,0 1 0,0 0 0,-1 0 0,4 53 0,-3-41 0,0-9 0,5 34 0,-5-38 0,1 1 0,-1 0 0,0-1 0,1 1 0,-1-1 0,0 1 0,1 0 0,-1-1 0,1 1 0,-1-1 0,1 1 0,-1-1 0,1 1 0,-1-1 0,1 0 0,-1 1 0,1-1 0,0 1 0,-1-1 0,1 0 0,0 0 0,-1 1 0,1-1 0,0 0 0,-1 0 0,1 0 0,0 0 0,-1 0 0,1 0 0,0 0 0,0 0 0,-1 0 0,1 0 0,0 0 0,-1 0 0,1-1 0,0 1 0,-1 0 0,1-1 0,0 1 0,-1 0 0,1-1 0,-1 1 0,1 0 0,-1-1 0,1 1 0,-1-1 0,1 1 0,-1-1 0,2-1 0,9-9 0,0 0 0,0-1 0,-1-1 0,-1 0 0,0 0 0,12-24 0,19-27 0,-40 64-3,0 0-1,0 0 1,0 0 0,0 0 0,0 0-1,0 0 1,0 0 0,0-1 0,0 1-1,0 0 1,0 0 0,0 0-1,0 0 1,0 0 0,0 0 0,0 0-1,0 0 1,0-1 0,0 1 0,0 0-1,1 0 1,-1 0 0,0 0 0,0 0-1,0 0 1,0 0 0,0 0-1,0 0 1,0 0 0,0 0 0,0 0-1,1 0 1,-1-1 0,0 1 0,0 0-1,0 0 1,0 0 0,0 0-1,0 0 1,0 0 0,1 0 0,-1 0-1,0 0 1,0 0 0,0 0 0,0 0-1,0 1 1,0-1 0,0 0 0,0 0-1,1 0 1,-1 0 0,0 0-1,0 0 1,0 0 0,0 0 0,0 0-1,0 0 1,0 0 0,0 0 0,0 0-1,0 0 1,1 1 0,-1-1-1,0 0 1,0 0 0,0 0 0,0 0-1,0 0 1,-1 13-550,-6 19-726,1-17 251,-6 15-2379,0-14-3342,3-11-2363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8.893"/>
    </inkml:context>
    <inkml:brush xml:id="br0">
      <inkml:brushProperty name="width" value="0.025" units="cm"/>
      <inkml:brushProperty name="height" value="0.025" units="cm"/>
    </inkml:brush>
  </inkml:definitions>
  <inkml:trace contextRef="#ctx0" brushRef="#br0">1 181 16239,'0'0'5643,"1"9"-4751,6 330 2914,-8-241-2861,4-93 279,2-12-618,5-15 115,0-27-275,-3-1-1,-1 0 1,-3 0-1,-6-87 0,2 109-376,1 13-52,1 8 13,-1 1 0,0 0 0,0-1 0,-1 1 0,0 0 0,0-1 0,0 1 0,-1 0 0,0 0 0,-4-10 0,5 16-29,1 0 1,0 0-1,-1 1 1,1-1-1,0 0 0,-1 0 1,1 0-1,0 0 1,0 0-1,-1 0 0,1 1 1,0-1-1,0 0 1,-1 0-1,1 0 0,0 1 1,0-1-1,-1 0 0,1 0 1,0 1-1,0-1 1,0 0-1,0 0 0,0 1 1,-1-1-1,1 0 1,0 1-1,0-1 0,0 0 1,0 1-1,0-1 1,0 0-1,0 1 0,0-1 1,0 0-1,0 0 1,0 1-1,0-1 0,0 0 1,0 1-1,0-1 1,1 1-1,-4 17-13,2 10 12,-1 38 0,2-63 0,0 1 0,0 0 0,0-1 0,1 1 0,0-1 0,0 1 0,0-1 0,0 1 0,0-1 0,1 1 0,-1-1 0,5 6 0,-5-8 0,0 1 0,1-1 0,-1 0 0,1 0 0,-1 0 0,1 0 0,0 0 0,-1-1 0,1 1 0,0 0 0,-1-1 0,1 1 0,0-1 0,0 0 0,0 0 0,-1 1 0,1-1 0,0 0 0,0-1 0,0 1 0,-1 0 0,1 0 0,0-1 0,0 1 0,-1-1 0,1 1 0,0-1 0,-1 0 0,1 0 0,0 0 0,-1 0 0,1 0 0,-1 0 0,0 0 0,1 0 0,-1-1 0,0 1 0,0 0 0,2-3 0,6-6 0,-1 0 0,0-1 0,-1 0 0,6-11 0,-1-2 0,-1 0 0,-1-1 0,-2 0 0,0 0 0,-2-1 0,0 0 0,3-46 0,-17 544 0,8-470-251,0 1 1,0-1-1,0 0 1,1 1-1,-1-1 0,1 1 1,-1-1-1,1 0 1,0 1-1,0-1 0,0 0 1,0 0-1,0 1 0,0-1 1,1 0-1,-1 0 1,4 3-1,-4-5 31,0 1 1,0-1-1,1 1 1,-1-1-1,0 1 0,0-1 1,1 0-1,-1 0 1,0 1-1,1-1 0,-1 0 1,0 0-1,1-1 0,-1 1 1,0 0-1,0 0 1,1 0-1,-1-1 0,0 1 1,0-1-1,1 1 1,-1-1-1,0 0 0,0 1 1,0-1-1,0 0 0,0 0 1,0 1-1,0-1 1,0 0-1,0 0 0,-1 0 1,1 0-1,0 0 1,1-3-1,15-20-7638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4.794"/>
    </inkml:context>
    <inkml:brush xml:id="br0">
      <inkml:brushProperty name="width" value="0.025" units="cm"/>
      <inkml:brushProperty name="height" value="0.025" units="cm"/>
    </inkml:brush>
  </inkml:definitions>
  <inkml:trace contextRef="#ctx0" brushRef="#br0">3 87 13453,'0'0'15796,"-1"9"-14600,0 0-1078,0 0 1,1 0-1,0 0 1,1 0-1,0 0 0,0 0 1,1 0-1,0 0 1,1-1-1,0 1 1,6 12-1,-7-17-84,1 0-1,-1 0 0,1 0 1,0-1-1,0 1 0,0-1 1,0 0-1,0 1 0,1-2 1,0 1-1,-1 0 1,1-1-1,0 0 0,0 1 1,1-2-1,-1 1 0,0 0 1,0-1-1,1 0 0,-1 0 1,1 0-1,0-1 1,-1 1-1,1-1 0,-1 0 1,9-1-1,-8 0-33,0 0 0,0-1 0,0 1 0,0-1 0,-1 0 0,1 0 0,0-1 0,-1 1 0,0-1 0,1 0 0,-1 0 0,0 0 0,-1-1 0,1 1 0,-1-1 0,1 0 0,-1 0 0,0 0 0,-1-1 0,1 1 0,-1-1 0,1 1 0,-2-1 0,4-9 0,-1 1 0,-1 1 0,0-1 0,-1 0 0,0 0 0,-1 1 0,0-1 0,-2-1 0,-2-21 0,3 32 3,0 0-1,-1 1 1,1-1 0,-1 1-1,0 0 1,0-1 0,0 1-1,0 0 1,0-1 0,-1 1-1,1 0 1,-1 0 0,1 0-1,-1 0 1,0 0 0,0 0-1,0 1 1,-3-3 0,5 4-12,-1 0 0,1-1 0,-1 1 0,1 0 0,-1 0 0,1 0 0,-1 0 1,1 0-1,-1 0 0,1 0 0,-1 0 0,1 0 0,-1 0 0,1 0 0,-1 0 0,1 0 0,-1 0 1,1 0-1,-1 1 0,1-1 0,-1 0 0,1 0 0,-1 1 0,1-1 0,-1 0 0,1 1 0,0-1 1,-1 0-1,0 1 0,0 1-54,0 0 0,0 0 0,0 0 0,0 0 0,0 0 0,1 0 0,-1 0 0,1 1 0,-1-1 0,1 0 0,0 4 0,0-4-122,-1 4-1045,0 1 0,1 0 0,0-1 0,1 1 0,-1-1 1,1 1-1,0-1 0,1 0 0,-1 1 0,6 10 0,10 7-6505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9.626"/>
    </inkml:context>
    <inkml:brush xml:id="br0">
      <inkml:brushProperty name="width" value="0.025" units="cm"/>
      <inkml:brushProperty name="height" value="0.025" units="cm"/>
    </inkml:brush>
  </inkml:definitions>
  <inkml:trace contextRef="#ctx0" brushRef="#br0">70 147 13293,'0'0'14232,"-6"10"-13266,-3 3-685,2-5-88,1 0-1,0 1 0,0 0 1,1 1-1,0-1 0,1 1 1,0 0-1,1 0 0,-1 0 1,0 11-1,4-20-187,0 0 1,0-1-1,0 1 0,0-1 1,0 1-1,1 0 0,-1-1 1,0 1-1,0-1 0,1 1 0,-1 0 1,0-1-1,1 1 0,-1-1 1,0 1-1,1-1 0,-1 1 1,1-1-1,-1 0 0,1 1 1,-1-1-1,1 1 0,0-1 1,-1 0-1,1 0 0,-1 1 1,1-1-1,1 0 0,26 3 108,24-13 31,-22-6-69,-25 12-46,0 1 0,-1 0 0,1 1 0,1-1 0,-1 1 0,0 0 0,1 0 0,9-1 0,-14 6 115,1 15 468,0-15-346,-1-13-156,1-19-110,-1-1 0,-5-57 0,4 90-338,1 1 1,0 0-1,0-1 1,0 1-1,1-1 1,-1 1-1,1-1 0,0 0 1,0 1-1,0-1 1,0 0-1,1 0 1,-1-1-1,1 1 0,0 0 1,5 3-1,-6-5 111,0 0-1,0 0 1,1 0-1,-1 0 1,0-1-1,1 1 1,-1-1-1,0 1 1,1-1-1,-1 0 1,1 0-1,-1 0 1,1 0-1,-1-1 1,0 1 0,1 0-1,-1-1 1,0 0-1,1 0 1,-1 0-1,0 0 1,0 0-1,0 0 1,1 0-1,-1 0 1,-1-1-1,1 1 1,0-1-1,0 0 1,2-3-1,11-11-1751,-1 0 1,-1-1-1,11-20 0,-4 7 1698,1 1 3278,-20 28-2703,-1 0 1,1 0 0,-1 0-1,1 0 1,-1 0-1,1 0 1,0 1 0,-1-1-1,1 0 1,0 0 0,0 0-1,0 1 1,0-1-1,0 0 1,0 1 0,0-1-1,0 1 1,0-1 0,0 1-1,0-1 1,0 1-1,0 0 1,0 0 0,0-1-1,0 1 1,1 0 0,-1 0-1,0 0 1,0 0 0,0 0-1,0 1 1,0-1-1,0 0 1,1 0 0,-1 1-1,0-1 1,0 1 0,0-1-1,0 1 1,1 0-1,0 1-190,-1 0 0,1 1-1,-1-1 1,0 0-1,1 0 1,-1 1-1,-1-1 1,1 1-1,0-1 1,0 1 0,-1-1-1,0 1 1,1-1-1,-1 1 1,0-1-1,0 1 1,-1 2 0,0 4 91,-2 1 1,1-1-1,-2-1 1,1 1-1,-1 0 1,0-1-1,-1 0 1,-10 15 0,9-14 172,0 1 1,0-1-1,1 2 1,0-1 0,-5 17-1,10-27-366,0 0 0,0 0 0,0 1 0,-1-1 0,1 0 0,0 1 0,0-1 0,0 0 0,0 1 0,0-1 0,0 0 0,0 1 0,0-1 0,1 0 0,-1 1 0,0-1 0,0 0 0,0 1 0,0-1 0,0 0 0,0 1 0,1-1-1,-1 0 1,0 0 0,0 1 0,0-1 0,1 0 0,-1 0 0,0 1 0,0-1 0,1 0 0,-1 0 0,0 0 0,1 0 0,-1 1 0,0-1 0,1 0 0,16 0 17,17-11-38,175-62-285,-209 73 110,-1 0 0,1 0 0,0 0 0,0 0 0,0 0 0,0 0 0,0 0 0,-1 0 0,1 0 0,0 0 1,0 0-1,0 0 0,0 0 0,0 0 0,0-1 0,-1 1 0,1-1-1551,0 1 1551,-1 0 0,1 0 0,0 0 0,0 0 0,0 0 0,0-1 0,0 1 0,0 0 0,0 0 0,0 0 0,0 0 1,0 0-1,0-1 0,0 1 0,0 0 0,0 0 0,0 0 0,0 0 0,0 0 0,1-1 0,-1 1 0,0 0 0,0 0 0,0 0 1,0 0-1,-21-2-5831,15 1 3401,-24-1-10049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29.968"/>
    </inkml:context>
    <inkml:brush xml:id="br0">
      <inkml:brushProperty name="width" value="0.025" units="cm"/>
      <inkml:brushProperty name="height" value="0.025" units="cm"/>
    </inkml:brush>
  </inkml:definitions>
  <inkml:trace contextRef="#ctx0" brushRef="#br0">336 348 14061,'0'0'7079,"55"-10"-4517,-22-2-448,5 0-448,0-1-705,-3 1-609,-5 2-320,-10 6-1441,-10 0-1250,-10 0-1729</inkml:trace>
  <inkml:trace contextRef="#ctx0" brushRef="#br0" timeOffset="1">0 8 18834,'0'0'8680,"48"-8"-9192,-37 8-2788,-6 1-2978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30.324"/>
    </inkml:context>
    <inkml:brush xml:id="br0">
      <inkml:brushProperty name="width" value="0.025" units="cm"/>
      <inkml:brushProperty name="height" value="0.025" units="cm"/>
    </inkml:brush>
  </inkml:definitions>
  <inkml:trace contextRef="#ctx0" brushRef="#br0">1 0 17040,'0'0'9257,"17"23"-19891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30.699"/>
    </inkml:context>
    <inkml:brush xml:id="br0">
      <inkml:brushProperty name="width" value="0.025" units="cm"/>
      <inkml:brushProperty name="height" value="0.025" units="cm"/>
    </inkml:brush>
  </inkml:definitions>
  <inkml:trace contextRef="#ctx0" brushRef="#br0">1 78 16528,'0'0'2098,"10"-10"630,-4 5-2296,0-1 5,-1 0-1,2 0 1,-1 1-1,0 0 1,1 0 0,0 1-1,0 0 1,1 0-1,-1 0 1,1 1 0,0 0-1,0 1 1,9-2-1,-15 3-327,1 1 0,-1-1 0,0 1 1,1 0-1,-1 0 0,1 0 0,-1 0 0,1 1 0,-1-1 0,0 1 0,1-1 0,-1 1 0,0 0 0,1 0 0,-1 0 0,0 0 0,0 0 0,0 0 0,0 1 0,0-1 0,0 1 0,2 1 0,-2 1-25,-1 0-1,1-1 1,-1 1-1,0 0 1,0-1 0,0 1-1,-1 0 1,1 0-1,-1 0 1,0 0 0,0 0-1,0 0 1,-2 6 0,-2 9 29,0 0 0,-2 0 1,0-1-1,-2 1 0,0-2 1,0 1-1,-13 17 0,6-8 29,-20 47 0,31-62-142,1-1 0,-1 1 0,2 0 0,-2 13 0,3-23 0,1 0 0,0 0 0,-1 0 0,1 0 0,0 0 0,0 0 0,0-1 0,1 1 0,-1 0 0,0 0 0,1 0 0,-1 0 0,1-1 0,0 1 0,-1 0 0,1 0 0,0-1 0,0 1 0,0-1 0,0 1 0,1-1 0,-1 1 0,0-1 0,0 0 0,1 1 0,-1-1 0,1 0 0,-1 0 0,1 0 0,0 0 0,-1 0 0,1-1 0,0 1 0,0 0 0,2 0 0,5 0-213,0 0-1,-1-1 1,1 0-1,0 0 1,0-1-1,0 0 1,-1-1-1,11-2 1,-4-2-884,1 1 0,-1-2 1,0 0-1,-1-1 0,0 0 0,16-13 1,13-14-7820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31.042"/>
    </inkml:context>
    <inkml:brush xml:id="br0">
      <inkml:brushProperty name="width" value="0.025" units="cm"/>
      <inkml:brushProperty name="height" value="0.025" units="cm"/>
    </inkml:brush>
  </inkml:definitions>
  <inkml:trace contextRef="#ctx0" brushRef="#br0">191 45 21460,'-8'-1'3652,"5"1"-3453,-1-2 71,0 1 0,0 0 0,0 1 0,0-1-1,0 1 1,0 0 0,0 0 0,0 0 0,0 0 0,0 1 0,-1 0-1,1-1 1,0 2 0,0-1 0,1 0 0,-1 1 0,0 0 0,0 0-1,1 0 1,-1 0 0,1 0 0,-6 6 0,-1 3-171,1 1 0,0 0 0,1 0 0,1 1 0,0 0 0,0 0 0,-4 15 1,7-19-62,1 1 0,1-1 0,-1 0 0,1 1 0,1-1 0,0 1 0,1 0 0,-1-1 0,2 1 0,-1 0 0,5 17 0,-4-25-38,-1 0 0,1 1 0,0-1 0,0 0 0,1 0 0,-1-1 0,0 1 0,1 0 0,-1 0 0,1-1 0,-1 1 0,1-1 0,0 1 0,0-1 0,0 0 0,0 1 0,0-1 0,0 0 0,0 0 0,0-1 0,0 1 0,0 0 0,1-1 0,-1 1 0,0-1 0,0 0 0,1 1 0,-1-1 0,0 0 0,0-1 0,1 1 0,-1 0 0,0-1 0,5-1 0,0 1 0,0-1 0,1 0 0,-1-1 0,0 0 0,0 0 0,-1 0 0,1-1 0,-1 0 0,9-7 0,-6 2 0,-1 0 0,1-1 0,-2 0 0,1 0 0,-1-1 0,-1 0 0,0 0 0,0-1 0,-1 1 0,-1-1 0,0-1 0,-1 1 0,0 0 0,0-1 0,-2 1 0,1-1 0,-2 0 0,0 0 0,0 1 0,-1-1 0,-3-13 0,4 24-2,-1 0 1,0-1-1,1 1 1,-1 0-1,0 0 0,0-1 1,0 1-1,-1 0 0,1 0 1,0 0-1,-1 1 1,0-1-1,1 0 0,-1 0 1,-3-2-1,4 4-6,0-1 0,-1 1 0,1-1 0,0 1 0,-1-1 1,1 1-1,-1-1 0,1 1 0,-1 0 0,1 0 0,-1 0 0,1 0 0,-1 0 0,1 0 0,-1 1 1,1-1-1,-1 0 0,-2 2 0,1-1-57,-1 1 0,1 0 0,-1 0 0,1 0 0,0 1 0,0-1 0,0 1 0,0 0 0,0 0 0,1 0 0,-1 0 0,1 0 0,0 1 0,0-1 0,0 1 0,-2 5 0,-4 28-4928,7-11-3013,1-12-1096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31.370"/>
    </inkml:context>
    <inkml:brush xml:id="br0">
      <inkml:brushProperty name="width" value="0.025" units="cm"/>
      <inkml:brushProperty name="height" value="0.025" units="cm"/>
    </inkml:brush>
  </inkml:definitions>
  <inkml:trace contextRef="#ctx0" brushRef="#br0">207 24 19122,'0'0'9187,"-11"-5"-7601,5 1-1362,4 2-187,-1 1 0,1-1 0,0 1 0,-1 0 0,1-1 0,-1 1 0,1 0 0,-1 1 0,1-1 0,-1 0 0,0 1 0,1-1 0,-1 1 0,0 0 0,1 0 0,-1 0 0,0 0 0,0 0 0,1 1 0,-1-1 0,0 1 0,1 0 0,-1 0 0,1 0 0,-1 0 0,1 0 0,-3 2 0,-7 8 33,1 1-1,1 1 1,0-1 0,1 2-1,0-1 1,1 1 0,0 1 0,1-1-1,1 1 1,1 1 0,0-1-1,0 1 1,2-1 0,0 1 0,1 0-1,-1 20 1,3-35-66,0 1 0,0-1 0,1 0 0,-1 1 0,0-1 0,0 1 0,1-1 0,-1 1 0,1-1-1,-1 0 1,1 1 0,-1-1 0,1 0 0,0 0 0,0 1 0,0-1 0,-1 0 0,1 0 0,0 0 0,0 0 0,1 0 0,-1 0 0,0 0 0,0 0 0,3 1 0,-1-2 8,0 1-1,0 0 1,0-1 0,0 1 0,1-1 0,-1 0 0,0 0 0,0 0 0,0 0 0,1-1 0,3-1-1,3 0 12,0-1 0,-1 0 0,0-1-1,0 0 1,0-1 0,0 0-1,8-6 1,-7 3-23,0-1 0,-1 0 0,0 0 0,0-1 0,8-13 0,-14 18 0,0 0 0,0 0 0,0-1 0,-1 1 0,0-1 0,0 0 0,0 0 0,-1 0 0,0 0 0,0 0 0,-1 0 0,1 0 0,-2-7 0,1 12-84,0 0 0,0 0-1,0 0 1,0 0 0,0 0 0,-1 0-1,1 0 1,0 0 0,-1 0 0,1 0-1,-1 0 1,1 0 0,-1 0 0,0 1 0,1-1-1,-1 0 1,0 0 0,1 1 0,-1-1-1,0 1 1,0-1 0,0 0 0,1 1-1,-1-1 1,0 1 0,0 0 0,0-1 0,-2 1-1,-28-2-6816,21 2 3769,-7 0-11778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32.009"/>
    </inkml:context>
    <inkml:brush xml:id="br0">
      <inkml:brushProperty name="width" value="0.025" units="cm"/>
      <inkml:brushProperty name="height" value="0.025" units="cm"/>
    </inkml:brush>
  </inkml:definitions>
  <inkml:trace contextRef="#ctx0" brushRef="#br0">47 62 11563,'3'-9'6171,"0"-1"-4496,3-11 230,-3 1 2165,-3 18-1022,-1 24 59,-60 215-1879,71-265-1228,0 2 0,2-1 0,1 1 0,22-32 0,-26 49 42,-9 17 0,-6 13-462,-15 4-4318,2-14-5194,4-8-4530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32.491"/>
    </inkml:context>
    <inkml:brush xml:id="br0">
      <inkml:brushProperty name="width" value="0.025" units="cm"/>
      <inkml:brushProperty name="height" value="0.025" units="cm"/>
    </inkml:brush>
  </inkml:definitions>
  <inkml:trace contextRef="#ctx0" brushRef="#br0">1 145 11115,'0'0'19693,"4"-8"-18134,4-3-1516,0 0 1,0 0 0,1 1-1,1 1 1,-1-1-1,2 2 1,-1-1 0,1 1-1,13-7 1,-17 11-46,1-1 0,-1 1 0,1 1 0,-1-1-1,1 1 1,0 1 0,1-1 0,-1 1 0,0 1 0,0-1 0,1 2 0,-1-1-1,1 1 1,-1 0 0,1 1 0,15 3 0,-22-3 2,1 1 0,-1-1 0,0 1 0,0 0 0,0 0 0,0 0 0,0 0 0,0 0 0,-1 0 0,1 0 0,0 1 0,-1-1 0,0 1 0,0-1 0,0 1 0,0-1 0,0 1 0,0 0 0,-1-1 0,1 1 0,-1 0 0,0 0 0,1 0 0,-1-1 0,-1 1 0,1 0 0,-1 3 0,1 4 0,-1 0 0,-1 1 0,0-1 0,0 0 0,-1 0 0,-4 11 0,-13 14 0,-1 0 0,-2-2 0,-1-1 0,-2 0 0,0-2 0,-3-1 0,-49 40 0,120-72 0,269-71-427,-297 68-2411,-1-4-4510,-4-3-4076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32.864"/>
    </inkml:context>
    <inkml:brush xml:id="br0">
      <inkml:brushProperty name="width" value="0.025" units="cm"/>
      <inkml:brushProperty name="height" value="0.025" units="cm"/>
    </inkml:brush>
  </inkml:definitions>
  <inkml:trace contextRef="#ctx0" brushRef="#br0">158 0 22421,'0'0'8632,"-7"13"-7500,-3 3-1067,1 1-1,1 0 1,0 1 0,1 0-1,1 0 1,1 0 0,0 1-1,-1 20 1,6-38-65,0 0 0,0 0 0,0 0 0,0 0 0,0-1 0,1 1 0,-1 0 0,0 0 0,0 0 0,1 0 0,-1 0 0,1-1 0,-1 1 0,1 0 0,-1 0 0,1-1 0,-1 1 0,1 0 0,0-1 0,-1 1 0,1-1 0,0 1 0,-1-1 0,1 1 0,0-1 0,1 1 0,30 5 0,41-13 0,-64 5 0,7-1 0,1 1 0,0 1 0,0 0 0,0 1 0,32 4 0,-46-4 0,0 1 0,0-1 0,-1 1 0,1 0 0,0 0 0,0 0 0,0 0 0,-1 1 0,1-1 0,-1 1 0,1-1 0,-1 1 0,0 0 0,1 0 0,-1 0 0,0 0 0,0 1 0,0-1 0,-1 0 0,1 1 0,-1-1 0,1 1 0,-1 0 0,0-1 0,0 1 0,0 0 0,0 0 0,0 0 0,-1 0 0,1 0 0,-1 0 0,0 0 0,0-1 0,0 1 0,0 0 0,-1 0 0,1 0 0,-1 0 0,1 0 0,-1 0 0,-2 3 0,0 3 0,-1 1 0,0-1 0,-1-1 0,1 1 0,-2-1 0,1 1 0,-1-2 0,-1 1 0,1-1 0,-14 12 0,-8 5 0,-45 29 0,64-45 0,-1-1 0,0-1 0,-1 0 0,1 0 0,-1-1 0,0-1 0,0 1 0,-1-2 0,1 0 0,-1 0 0,0-1 0,-15 1 0,25-3-147,-1 0 0,1 0-1,0-1 1,0 1 0,0-1 0,0 1-1,-1-1 1,1 0 0,0 0 0,0 0-1,0 0 1,1 0 0,-1 0 0,0-1 0,0 1-1,0-1 1,1 1 0,-3-3 0,-17-38-7263,9 0-3459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3:33.222"/>
    </inkml:context>
    <inkml:brush xml:id="br0">
      <inkml:brushProperty name="width" value="0.025" units="cm"/>
      <inkml:brushProperty name="height" value="0.025" units="cm"/>
    </inkml:brush>
  </inkml:definitions>
  <inkml:trace contextRef="#ctx0" brushRef="#br0">1 181 8968,'0'0'18290,"76"-29"-14799,-37 19-1473,8 1-2018,2 0 0,6-1 0,5-3 0,7-10 0,3-9-5093,6-13-6246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5.153"/>
    </inkml:context>
    <inkml:brush xml:id="br0">
      <inkml:brushProperty name="width" value="0.025" units="cm"/>
      <inkml:brushProperty name="height" value="0.025" units="cm"/>
    </inkml:brush>
  </inkml:definitions>
  <inkml:trace contextRef="#ctx0" brushRef="#br0">119 145 17969,'0'0'3865,"-4"-9"-593,-13-31-597,16 39-2600,1 0 0,-1-1 0,0 1 0,0 0 1,1 0-1,-1 0 0,0 0 0,0 0 0,0 0 0,0 0 0,0 0 0,0 0 0,0 0 1,0 1-1,-1-1 0,1 0 0,0 1 0,0-1 0,-1 1 0,1-1 0,0 1 1,-1 0-1,1-1 0,-1 1 0,1 0 0,0 0 0,-1 0 0,1 0 0,0 0 1,-1 0-1,1 0 0,-1 1 0,1-1 0,0 1 0,-1-1 0,1 1 0,0-1 0,-2 2 1,0 0-31,-1 0 1,1 0 0,0 1-1,0-1 1,0 1 0,0 0 0,0 0-1,1 0 1,-1 0 0,-2 5 0,3-5-39,0 1 0,0 0 1,0 0-1,1 0 0,-1 0 1,1 0-1,0 0 0,0 0 1,1 0-1,-1 0 0,1 0 1,0 1-1,0-1 1,0 0-1,0 0 0,1 0 1,0 1-1,1 3 0,-1-5 11,1-1 0,-1 1 0,1-1-1,0 1 1,0-1 0,0 0 0,0 0-1,0 0 1,0 0 0,1-1 0,-1 1-1,1 0 1,-1-1 0,1 0 0,-1 1-1,1-1 1,0 0 0,0 0 0,-1-1 0,1 1-1,0-1 1,0 1 0,0-1 0,0 0-1,0 0 1,3-1 0,-1 1 3,-1-1 0,1 1 1,-1-2-1,0 1 0,1 0 1,-1-1-1,0 0 0,0 1 1,0-2-1,0 1 0,0 0 0,-1-1 1,1 0-1,-1 0 0,1 0 1,-1 0-1,0 0 0,0-1 1,-1 0-1,1 1 0,-1-1 0,1 0 1,-1 0-1,0 0 0,-1 0 1,3-7-1,-1 0 15,1 0 0,-1 0 0,-1-1 0,0 1-1,-1 0 1,0-1 0,0 0 0,-1 1 0,-3-17 0,3 27-50,0 0 0,0-1 0,0 1 1,0 0-1,-1 0 0,1 0 0,0 0 0,-1 0 0,1 0 0,-1 0 1,1 0-1,-1 0 0,1 0 0,-1 0 0,0 1 0,1-1 1,-1 0-1,0 0 0,0 0 0,0 1 0,0-1 0,0 1 0,1-1 1,-1 0-1,0 1 0,0 0 0,0-1 0,-2 0 0,2 1-30,0 1 1,0-1-1,0 0 0,1 1 0,-1-1 0,0 0 0,0 1 0,1-1 1,-1 1-1,0-1 0,1 1 0,-1-1 0,0 1 0,1 0 0,-1-1 1,1 1-1,-1 0 0,1-1 0,-1 1 0,1 0 0,-1 0 0,1-1 1,0 1-1,0 0 0,-1 0 0,1 0 0,0-1 0,0 1 0,0 0 1,0 0-1,0 0 0,0 0 0,0 0 0,0-1 0,0 3 0,0-2-236,0 0 1,0 0-1,0 0 0,0 0 0,0 0 0,1 0 0,-1 0 0,0 0 0,0 0 0,1 0 0,-1 0 0,0 0 0,1 0 0,-1 0 0,1 0 0,-1 0 0,1 0 0,0-1 0,-1 1 0,1 0 0,0 0 0,0-1 0,1 2 0,26 3-7468,-8-5 718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3.420"/>
    </inkml:context>
    <inkml:brush xml:id="br0">
      <inkml:brushProperty name="width" value="0.025" units="cm"/>
      <inkml:brushProperty name="height" value="0.025" units="cm"/>
    </inkml:brush>
  </inkml:definitions>
  <inkml:trace contextRef="#ctx0" brushRef="#br0">39 3360 8296,'0'0'3747,"-6"-9"-2631,5 8-1091,-3-4 156,1 0-1,-1 0 1,1 0-1,0-1 0,1 0 1,-1 1-1,1-1 0,0 0 1,0 0-1,1-1 1,0 1-1,-1-12 0,2-57 669,3 1 0,4 0 0,25-120 0,13 19-784,7 1 1,9 3 0,6 3 0,8 3 0,140-226 0,-60 143-296,296-361 1,-406 558 217,3 2 1,2 2 0,1 2-1,3 3 1,2 2 0,1 2 0,2 3-1,69-30 1,12 5 437,3 6 1,2 7-1,2 6 0,2 7 1,1 6-1,286-16 0,-267 32-216,64-2-169,-233 14-146,0 0-1,-1 1 0,1-1 1,0 0-1,0 0 1,0 0-1,0 0 1,0 0-1,0 1 1,0-1-1,0 0 0,0 0 1,0 0-1,0 1 1,0-1-1,-1 0 1,1 0-1,0 0 1,0 0-1,1 1 0,-1-1 1,0 0-1,0 0 1,0 0-1,0 1 1,0-1-1,0 0 1,0 0-1,0 0 0,0 0 1,0 1-1,0-1 1,0 0-1,1 0 1,-1 0-1,0 0 1,0 0-1,0 0 0,0 1 1,0-1-1,1 0 1,-23 9-3977,-20 2-6290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3.995"/>
    </inkml:context>
    <inkml:brush xml:id="br0">
      <inkml:brushProperty name="width" value="0.025" units="cm"/>
      <inkml:brushProperty name="height" value="0.025" units="cm"/>
    </inkml:brush>
  </inkml:definitions>
  <inkml:trace contextRef="#ctx0" brushRef="#br0">192 0 16560,'0'0'2909,"-1"15"-2311,-12 86 257,-36 144 0,3-29-606,38-170-207,-65 501 215,73-543-238,-1 2 25,1 0-1,0 0 0,0-1 1,0 1-1,1 0 0,0 0 0,2 8 1,-2-13-31,0 0 0,0 1-1,-1-1 1,1 0 0,0 0 0,1 0 0,-1 0 0,0 1 0,0-1-1,0-1 1,1 1 0,-1 0 0,0 0 0,1 0 0,-1-1 0,1 1-1,-1-1 1,1 1 0,-1-1 0,1 1 0,-1-1 0,1 0 0,-1 0-1,1 0 1,0 0 0,-1 0 0,1 0 0,-1 0 0,1-1 0,-1 1 0,1-1-1,1 0 1,5 0 105,1-2-1,-1 1 1,0-1-1,0-1 1,0 1-1,0-1 1,-1 0-1,11-9 1,55-50 641,-55 45-643,413-403-1905,-312 305-3069,-4 3-5311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4.833"/>
    </inkml:context>
    <inkml:brush xml:id="br0">
      <inkml:brushProperty name="width" value="0.025" units="cm"/>
      <inkml:brushProperty name="height" value="0.025" units="cm"/>
    </inkml:brush>
  </inkml:definitions>
  <inkml:trace contextRef="#ctx0" brushRef="#br0">256 74 14157,'0'0'2525,"0"-9"-475,1-32 80,-2 40-2004,1 0-1,0 0 1,-1 0-1,1-1 0,-1 1 1,1 0-1,-1 0 1,0 0-1,1 0 1,-1 0-1,0 0 0,0 0 1,0 0-1,0 0 1,0 0-1,0 0 0,0 1 1,0-1-1,0 0 1,0 1-1,0-1 0,-1 1 1,1-1-1,0 1 1,0-1-1,-1 1 1,1 0-1,0 0 0,0 0 1,-1 0-1,1 0 1,-2 0-1,-38 4 1310,32 0-1280,0 0 1,0 0-1,0 1 0,1 0 1,-1 1-1,2 0 1,-1 0-1,1 1 0,-1 0 1,-10 14-1,7-7 128,1 0 0,0 0-1,1 1 1,0 0 0,-8 22 0,14-29-179,0-1 0,1 0 1,0 1-1,0 0 0,0 0 1,1-1-1,1 1 0,-1 0 1,2 15-1,0-20-103,0 0-1,-1-1 1,1 1-1,0-1 1,1 1 0,-1-1-1,0 1 1,1-1 0,-1 0-1,1 1 1,0-1-1,0 0 1,-1 0 0,2 0-1,-1 0 1,0-1-1,0 1 1,0-1 0,1 1-1,-1-1 1,1 0-1,-1 0 1,1 0 0,0 0-1,-1 0 1,1-1-1,0 1 1,-1-1 0,1 1-1,5-1 1,7 1-640,-1-1 1,1 0 0,-1-1-1,0-1 1,0 0-1,17-5 1,-17 3-1599,-1-1 1,1 0-1,17-10 1,14-14-10577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5.157"/>
    </inkml:context>
    <inkml:brush xml:id="br0">
      <inkml:brushProperty name="width" value="0.025" units="cm"/>
      <inkml:brushProperty name="height" value="0.025" units="cm"/>
    </inkml:brush>
  </inkml:definitions>
  <inkml:trace contextRef="#ctx0" brushRef="#br0">140 42 19346,'-10'6'3972,"-4"1"-3026,1 1-1,0 1 1,0 1 0,-17 16-1,26-22-797,0 0 1,0 0-1,0 1 0,0-1 0,1 1 0,0 0 0,0 0 0,0 1 0,0-1 0,1 0 0,0 1 0,0-1 0,1 1 0,-1 0 1,1 0-1,1 0 0,-1 9 0,1-13-152,1-1 0,-1 0 1,1 1-1,0-1 0,-1 0 1,1 0-1,0 0 0,0 1 0,0-1 1,0 0-1,0 0 0,0 0 1,0 0-1,0-1 0,0 1 1,0 0-1,1 0 0,-1-1 0,0 1 1,0-1-1,1 1 0,-1-1 1,1 1-1,-1-1 0,0 0 1,1 0-1,-1 0 0,1 0 1,-1 0-1,0 0 0,1 0 0,1 0 1,5-1-34,-1 1 0,0-1 1,1 0-1,-1 0 1,9-3-1,-6-1 32,0 1 1,-1-1-1,1 0 0,-1-1 1,-1 0-1,1-1 0,-1 1 1,0-2-1,-1 1 0,1-1 1,11-17-1,-9 11 80,-1-2 0,0 1 0,-1-1 1,-1-1-1,0 1 0,5-23 0,-20 124 592,1-60-557,3-13-31,0 0 1,1 0 0,0 1 0,1-1 0,0 1-1,1-1 1,1 1 0,0 0 0,2 17 0,-1-29-121,0 0 0,0 1 1,0-1-1,-1 0 1,1 0-1,0 0 1,0-1-1,0 1 0,0 0 1,1 0-1,-1 0 1,0-1-1,0 1 0,0-1 1,1 1-1,-1-1 1,0 1-1,1-1 0,-1 0 1,0 1-1,1-1 1,-1 0-1,0 0 0,1 0 1,-1 0-1,0 0 1,3-1-1,0 1-799,1-1 0,-1 1 0,0-1-1,0 0 1,1-1 0,-1 1 0,7-4 0,14-14-7990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5.793"/>
    </inkml:context>
    <inkml:brush xml:id="br0">
      <inkml:brushProperty name="width" value="0.025" units="cm"/>
      <inkml:brushProperty name="height" value="0.025" units="cm"/>
    </inkml:brush>
  </inkml:definitions>
  <inkml:trace contextRef="#ctx0" brushRef="#br0">177 0 16496,'0'0'9256,"-13"15"-7884,-60 84 387,63-83-1542,0 1 1,1-1 0,1 1-1,0 1 1,-8 31 0,15-48-213,1 0 0,0 0 0,-1 0 0,1 0 0,0 0 0,0 0 0,0 0 0,0 0 0,0 0 1,0 0-1,0 0 0,0 0 0,0 0 0,1 0 0,-1 0 0,0 0 0,0-1 0,1 1 0,-1 0 0,1 0 1,-1 0-1,1 0 0,-1 0 0,1-1 0,0 1 0,-1 0 0,1 0 0,0-1 0,0 1 0,-1-1 1,1 1-1,0-1 0,0 1 0,0-1 0,0 1 0,0-1 0,-1 0 0,1 1 0,0-1 0,0 0 0,0 0 1,0 0-1,0 1 0,0-1 0,0 0 0,0-1 0,0 1 0,0 0 0,0 0 0,0 0 0,2-1 1,9-1 57,0-1 0,1 0 0,16-7 0,-10 4-31,-10 3-36,0 1 0,1 0 0,-1 0 0,0 1 0,1 1 0,-1-1 0,0 1 0,12 2 0,-18-1-1,0-1 1,0 1-1,0 0 1,0 0 0,-1 0-1,1 1 1,0-1-1,-1 1 1,1-1-1,-1 1 1,1 0-1,-1 0 1,0 0 0,0 0-1,1 0 1,-2 1-1,1-1 1,0 1-1,0-1 1,-1 1-1,0 0 1,1-1 0,-1 1-1,0 0 1,0 0-1,-1 0 1,1 0-1,0 5 1,0 3 25,0 0 0,-1 1 0,-1-1 0,1 0 0,-2 0 0,0 0 0,0 0 0,-1 0 0,0-1 0,-1 1 0,0-1 0,-1 0 0,-8 15 0,9-18 14,-1 0 0,1-1 0,-1 1 0,-1-1 0,1 0 0,-1 0 0,0 0 0,0-1 0,-1 0-1,0 0 1,0-1 0,0 0 0,0 0 0,0 0 0,-1-1 0,0 0 0,0-1 0,0 0 0,-8 1 0,13-2-236,-1-1-1,1 0 1,0 0 0,-1-1-1,1 1 1,0-1 0,0 1-1,-1-1 1,1 0 0,0-1-1,0 1 1,0 0 0,0-1 0,0 0-1,0 1 1,1-1 0,-1 0-1,0-1 1,1 1 0,-3-4-1,-1-1-1199,0 0 0,1-1 0,0 0 0,1 0 0,0 0 0,-5-13 0,-9-34-9724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6.136"/>
    </inkml:context>
    <inkml:brush xml:id="br0">
      <inkml:brushProperty name="width" value="0.025" units="cm"/>
      <inkml:brushProperty name="height" value="0.025" units="cm"/>
    </inkml:brush>
  </inkml:definitions>
  <inkml:trace contextRef="#ctx0" brushRef="#br0">0 59 10954,'0'0'8520,"64"-45"-5413,-39 36-1313,1 4-1506,3 5-224,4 0-320,1 1-2466,2 6-3044,3-3-8680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6.510"/>
    </inkml:context>
    <inkml:brush xml:id="br0">
      <inkml:brushProperty name="width" value="0.025" units="cm"/>
      <inkml:brushProperty name="height" value="0.025" units="cm"/>
    </inkml:brush>
  </inkml:definitions>
  <inkml:trace contextRef="#ctx0" brushRef="#br0">75 128 18097,'-8'15'1618,"-5"9"-615,2 0 0,1 0 0,0 1-1,-8 37 1,17-54-791,-1 0-1,1-1 0,1 1 0,-1 0 1,1-1-1,1 1 0,-1 0 1,1-1-1,1 1 0,2 9 0,-3-13-189,1-1-1,0 1 1,0-1-1,0 0 0,0 1 1,0-1-1,1 0 1,-1-1-1,1 1 1,0 0-1,0-1 0,0 1 1,0-1-1,0 0 1,0 0-1,1 0 1,-1 0-1,1-1 0,0 0 1,-1 1-1,1-1 1,4 0-1,0 1 47,0 0-1,0-1 1,0 0 0,0-1 0,0 0-1,0 0 1,1-1 0,-1 0-1,0 0 1,0-1 0,-1 0 0,1 0-1,0-1 1,-1 0 0,1-1-1,-1 1 1,0-1 0,0-1 0,0 1-1,-1-1 1,0 0 0,10-10-1,-8 5 184,0 0-1,0 0 0,-2-1 0,1 0 1,-1 0-1,-1 0 0,0-1 0,0 0 1,-1 0-1,-1 0 0,0-1 0,0 1 1,0-26-1,-2 21-217,-1-1 1,0 1-1,-2-1 0,0 1 1,-7-27-1,8 40-34,0-1-1,0 1 1,-1 0-1,1 0 1,-1 0-1,0 0 1,0 1 0,0-1-1,-1 0 1,1 1-1,-1 0 1,0-1-1,0 1 1,0 0 0,0 0-1,-1 1 1,1-1-1,-1 1 1,0 0-1,1 0 1,-1 0 0,0 0-1,0 0 1,0 1-1,0 0 1,-1 0-1,-7-1 1,8 2-212,1 0 0,0 1 0,-1-1 0,1 1 0,-1 0 0,1 0 0,0 0 0,0 0 1,0 0-1,0 1 0,0-1 0,0 1 0,0 0 0,0 0 0,0 0 0,1 0 0,-5 6 0,-34 47-8617,32-40-3747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7.193"/>
    </inkml:context>
    <inkml:brush xml:id="br0">
      <inkml:brushProperty name="width" value="0.025" units="cm"/>
      <inkml:brushProperty name="height" value="0.025" units="cm"/>
    </inkml:brush>
  </inkml:definitions>
  <inkml:trace contextRef="#ctx0" brushRef="#br0">25 155 18097,'0'0'8114,"0"10"-7670,-17 298 631,11-227-522,6-81-517,0 0 0,-1 0 1,1 0-1,0 1 0,0-1 1,0 0-1,0 0 0,0 0 1,0 1-1,0-1 0,0 0 1,0 0-1,0 1 0,-1-1 1,1 0-1,0 1 0,0-1 1,1 0-1,-1 0 0,0 1 1,0-1-1,0 0 0,0 0 1,0 0-1,0 1 0,0-1 1,0 0-1,0 0 0,0 1 1,1-1-1,-1 0 0,0 0 1,0 0-1,0 1 0,0-1 1,1 0-1,-1 0 0,0 0 1,0 0-1,1 0 0,-1 1 1,0-1-1,0 0 0,1 0 1,8-11 944,8-23 70,-5 0-920,-2-1-1,-2-1 1,-1 1-1,4-55 1,-9-146 33,-7 198-164,0 25 0,-1 23 0,1 12 0,1 1 0,1 0 0,1 0 0,1 0 0,0 0 0,2 0 0,5 30 0,-6-52 0,0 1 0,0 0 0,1 0 0,-1 0 0,1-1 0,-1 1 0,1 0 0,-1 0 0,1-1 0,0 1 0,0-1 0,0 1 0,0-1 0,0 1 0,0-1 0,0 1 0,1-1 0,-1 0 0,0 0 0,1 0 0,-1 0 0,1 0 0,-1 0 0,1 0 0,0 0 0,-1 0 0,1-1 0,0 1 0,0-1 0,-1 1 0,1-1 0,0 0 0,0 0 0,0 1 0,-1-1 0,1-1 0,0 1 0,0 0 0,0 0 0,-1-1 0,1 1 0,0-1 0,0 1 0,-1-1 0,1 0 0,0 1 0,1-3 0,5-1 0,-2 0 0,1-1 0,0 0 0,-1 0 0,0 0 0,0-1 0,-1 0 0,1 0 0,4-8 0,6-17-35,-7 16-49,-10 44-16,-18 72-1,13-72 106,0 0 1,2 1-1,0-1 0,3 45 0,0-73-3,1-1-1,0 1 1,1-1 0,-1 1-1,0-1 1,0 1-1,0-1 1,0 1-1,0 0 1,0-1-1,1 0 1,-1 1-1,0-1 1,0 1-1,1-1 1,-1 1-1,0-1 1,1 1-1,-1-1 1,0 0-1,1 1 1,-1-1 0,1 0-1,-1 1 1,1-1-1,-1 0 1,0 0-1,1 1 1,-1-1-1,1 0 1,-1 0-1,2 0 1,18-5 98,15-19 43,7-34-143,-36 48 0,1 0 0,0 0 0,0 0 0,1 1 0,15-13 0,-23 21 0,0 1-1,0 0 1,0 0-1,1 0 1,-1 0-1,0-1 1,0 1-1,1 0 1,-1 0 0,0 0-1,0 0 1,0 0-1,1 0 1,-1 0-1,0-1 1,0 1-1,1 0 1,-1 0 0,0 0-1,1 0 1,-1 0-1,0 0 1,0 0-1,1 0 1,-1 1 0,0-1-1,0 0 1,1 0-1,-1 0 1,0 0-1,0 0 1,1 0-1,-1 0 1,0 0 0,0 1-1,0-1 1,1 0-1,-1 1 1,4 12-41,-4 27-41,0-31 73,-1 8 23,1 31 68,2-42-45,6-29-21,-3-6-16,-1-1 0,-2 0 0,-2-52 0,0 40 0,0 42-54,0-1 1,1 1-1,-1 0 0,0 0 0,1 0 0,-1-1 1,0 1-1,1 0 0,-1 0 0,0 0 1,1 0-1,-1 0 0,0 0 0,1 0 1,-1 0-1,0-1 0,1 1 0,-1 0 1,0 1-1,1-1 0,-1 0 0,0 0 1,1 0-1,-1 0 0,0 0 0,1 0 1,-1 0-1,0 0 0,1 1 0,-1-1 1,0 0-1,1 0 0,-1 0 0,0 1 1,0-1-1,1 0 0,-1 0 0,0 1 1,0-1-1,1 0 0,-1 1 0,18 11-4268,-17-11 3572,45 23-10257,-19-15 4617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7.533"/>
    </inkml:context>
    <inkml:brush xml:id="br0">
      <inkml:brushProperty name="width" value="0.025" units="cm"/>
      <inkml:brushProperty name="height" value="0.025" units="cm"/>
    </inkml:brush>
  </inkml:definitions>
  <inkml:trace contextRef="#ctx0" brushRef="#br0">134 259 4676,'0'0'16208,"-10"-6"-13560,-35-17-652,44 23-1941,0 0 0,-1-1-1,1 1 1,0 0 0,0 0-1,-1 0 1,1 0 0,0 0-1,-1 0 1,1 0 0,0 0-1,0 0 1,-1 1 0,1-1-1,0 1 1,0-1 0,-1 1-1,1-1 1,0 1 0,0-1-1,0 1 1,0 0 0,0 0 0,0 0-1,0 0 1,0-1 0,0 1-1,1 0 1,-2 3 0,-16 33 303,15-29-254,-2 5 57,1 0 0,0 0 0,1 1-1,0-1 1,1 1 0,1 0 0,0 0-1,2 16 1,-1-28-150,0-1-1,0 0 1,0 0-1,0 0 1,0 0-1,1 0 1,-1 1-1,0-1 1,1 0-1,-1 0 1,1 0-1,-1 0 0,1 0 1,-1 0-1,1 0 1,0 0-1,-1 0 1,1 0-1,0-1 1,0 1-1,0 0 1,0 0-1,0-1 1,0 1-1,0 0 1,1 0-1,0-1 29,0 0 0,0 1 0,0-1 0,0 0 0,0 0 0,0-1 0,0 1 0,0 0 0,0-1-1,0 1 1,0-1 0,0 1 0,3-3 0,3-1 140,-1 0 0,0 0 1,0-1-1,0 0 0,-1 0 0,9-9 0,2-8-64,-1-1 0,-2-1-1,0 0 1,-1-1 0,-1 0 0,-2-1 0,0 0-1,-2-1 1,-1 0 0,-1 0 0,-2-1-1,0 0 1,-1-47 0,-4 84-115,-1 1 0,0-1 0,0 0 0,-1 0 0,0 0 0,-8 15 0,-4 13 0,3-1 44,-8 42 0,18-67-93,0 0 0,0 0 0,2 1 0,-1-1 0,1 1 0,1-1 1,0 0-1,4 17 0,-4-26-253,0 1 1,0-1-1,0 1 1,0-1-1,1 0 1,-1 1-1,1-1 1,-1 0-1,1 0 1,0 0-1,0 0 1,0 0-1,0-1 1,0 1-1,1-1 1,-1 1-1,0-1 1,1 0-1,-1 0 1,4 1-1,21 4-5890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8.154"/>
    </inkml:context>
    <inkml:brush xml:id="br0">
      <inkml:brushProperty name="width" value="0.025" units="cm"/>
      <inkml:brushProperty name="height" value="0.025" units="cm"/>
    </inkml:brush>
  </inkml:definitions>
  <inkml:trace contextRef="#ctx0" brushRef="#br0">199 62 15310,'0'0'2419,"1"-9"282,4-28 198,-5 37-2839,0-1 1,0 1-1,0-1 1,0 0-1,0 1 1,0-1-1,0 1 1,-1-1-1,1 0 0,0 1 1,0-1-1,0 1 1,-1-1-1,1 1 1,0-1-1,-1 1 1,1-1-1,0 1 1,-1-1-1,1 1 1,-1-1-1,1 1 1,0 0-1,-1-1 1,1 1-1,-1 0 1,1-1-1,-1 1 0,0 0 1,1 0-1,-1-1 1,1 1-1,-1 0 1,1 0-1,-1 0 1,0 0-1,1 0 1,-1 0-1,1 0 1,-1 0-1,0 0 1,1 0-1,-1 0 1,1 0-1,-1 0 0,1 1 1,-1-1-1,0 0 1,1 0-1,-1 1 1,1-1-1,-1 0 1,1 1-1,-1-1 1,1 0-1,-1 1 1,1-1-1,0 1 1,-1-1-1,1 1 1,-9 9-7,0 0 1,1 1-1,1 0 0,0 1 1,0-1-1,1 1 1,-8 24-1,-2 0 162,-2-1 258,2 0 0,1 1 1,1 1-1,3 1 0,-10 50 0,20-85-452,1-1 0,0 1 0,0 0 0,-1 0-1,2-1 1,-1 1 0,0 0 0,0 0 0,1-1-1,0 1 1,-1 0 0,1-1 0,0 1 0,0 0 0,1-1-1,-1 0 1,0 1 0,1-1 0,0 0 0,-1 1 0,1-1-1,2 2 1,0-2 2,0 0-1,-1 0 1,1 0-1,0 0 0,0-1 1,0 1-1,0-1 1,0 0-1,1-1 0,-1 1 1,0-1-1,0 1 1,5-1-1,12-2 0,1 0 0,-1-2 0,0 0 0,32-11 0,-25 7-509,30-10-2135,-27 0-4244,-24 9-465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5.496"/>
    </inkml:context>
    <inkml:brush xml:id="br0">
      <inkml:brushProperty name="width" value="0.025" units="cm"/>
      <inkml:brushProperty name="height" value="0.025" units="cm"/>
    </inkml:brush>
  </inkml:definitions>
  <inkml:trace contextRef="#ctx0" brushRef="#br0">86 1 16496,'0'0'12737,"-6"10"-12118,-8 18-376,1 2 0,2-1 0,1 2 0,2-1 0,0 1 0,2 1 0,2-1-1,1 1 1,1 0 0,1-1 0,6 49 0,-4-78-368,-1 0 0,1-1 0,-1 1 0,1 0 0,0 0 0,0-1 0,-1 1 0,1 0 0,0-1 0,1 1 0,-1-1 0,0 1 0,0-1 0,1 0 0,-1 1 0,0-1 0,1 0 0,0 0 0,-1 0 0,1 0 0,-1 0 0,1 0 0,0-1 0,0 1 0,0-1-1,-1 1 1,1-1 0,0 1 0,0-1 0,0 0 0,0 0 0,0 0 0,2 0 0,0 0-413,0 0-1,1-1 0,-1 1 1,0-1-1,0 0 0,0 0 0,0 0 1,0-1-1,0 1 0,0-1 1,0 0-1,0 0 0,6-5 1,10-16-6888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8.527"/>
    </inkml:context>
    <inkml:brush xml:id="br0">
      <inkml:brushProperty name="width" value="0.025" units="cm"/>
      <inkml:brushProperty name="height" value="0.025" units="cm"/>
    </inkml:brush>
  </inkml:definitions>
  <inkml:trace contextRef="#ctx0" brushRef="#br0">0 181 16432,'0'0'9705,"3"-54"-8712,30 29-129,5 0-191,4-1-385,5 4-159,-2 4-129,-4 10 32,-7 6-609,-7 2-1825,-10 5-1442,-13 10-1345,-4 2-4132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38.866"/>
    </inkml:context>
    <inkml:brush xml:id="br0">
      <inkml:brushProperty name="width" value="0.025" units="cm"/>
      <inkml:brushProperty name="height" value="0.025" units="cm"/>
    </inkml:brush>
  </inkml:definitions>
  <inkml:trace contextRef="#ctx0" brushRef="#br0">1 182 12524,'0'0'9353,"62"-24"-6823,-17 1-864,11-4-65,2-1-1056,4 4-513,-6 2-609,-7 3-3395,-5 5-7206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0.308"/>
    </inkml:context>
    <inkml:brush xml:id="br0">
      <inkml:brushProperty name="width" value="0.025" units="cm"/>
      <inkml:brushProperty name="height" value="0.025" units="cm"/>
    </inkml:brush>
  </inkml:definitions>
  <inkml:trace contextRef="#ctx0" brushRef="#br0">47 39 11243,'0'-16'5124,"-2"3"-3714,-9 5-609,1 6-1,2 2-736,1 0-1473,-1 3-3588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1.034"/>
    </inkml:context>
    <inkml:brush xml:id="br0">
      <inkml:brushProperty name="width" value="0.025" units="cm"/>
      <inkml:brushProperty name="height" value="0.025" units="cm"/>
    </inkml:brush>
  </inkml:definitions>
  <inkml:trace contextRef="#ctx0" brushRef="#br0">1 67 14638,'0'0'8915,"3"12"-7570,11 47-387,-3 0-1,4 82 0,-3 133 279,-10-182 587,-5-162-1315,4-206-109,1 247-427,1 1 0,2 0 0,1 1 0,1-1 0,1 1 0,2 0 0,19-40 0,-25 60 9,-1 1-1,1 0 1,0-1-1,1 2 1,0-1-1,0 0 1,0 1-1,0 0 1,1 0-1,0 0 1,0 1-1,0 0 1,0 0-1,1 1 1,0-1-1,-1 2 1,1-1-1,1 1 1,-1 0-1,0 0 1,0 1-1,1-1 1,-1 2-1,0-1 1,11 2-1,-17-1 12,0 0-1,1 0 0,-1 1 1,0-1-1,1 0 0,-1 1 1,0 0-1,0-1 0,1 1 1,-1 0-1,0-1 0,0 1 1,0 0-1,0 0 0,0 0 1,0 0-1,0 0 0,0 0 1,0 0-1,0 0 0,-1 0 1,1 1-1,0-1 0,-1 0 1,1 1-1,-1-1 0,0 0 1,1 1-1,-1-1 0,0 0 1,0 1-1,0-1 0,0 0 1,0 1-1,0-1 0,0 1 1,0-1-1,0 0 0,-1 3 1,0 1 14,-1 1 0,1-1-1,-1 0 1,1 1 0,-2-1 0,1 0 0,0 0 0,-7 8 0,-8 7 222,-1-2 0,-1 0 1,-1-1-1,0-1 1,-1 0-1,0-2 0,-2-1 1,-36 17-1,23-23-659,26-12-192,19-12-346,-3 13-141,0 0 1,0 0-1,1 0 1,-1 1 0,1 0-1,0 0 1,0 1-1,0-1 1,0 2-1,8-2 1,-13 2 629,37-7-7458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1.378"/>
    </inkml:context>
    <inkml:brush xml:id="br0">
      <inkml:brushProperty name="width" value="0.025" units="cm"/>
      <inkml:brushProperty name="height" value="0.025" units="cm"/>
    </inkml:brush>
  </inkml:definitions>
  <inkml:trace contextRef="#ctx0" brushRef="#br0">1 0 25592,'0'0'7175,"4"23"-16944,1-33 1601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2.503"/>
    </inkml:context>
    <inkml:brush xml:id="br0">
      <inkml:brushProperty name="width" value="0.025" units="cm"/>
      <inkml:brushProperty name="height" value="0.025" units="cm"/>
    </inkml:brush>
  </inkml:definitions>
  <inkml:trace contextRef="#ctx0" brushRef="#br0">34 13 15246,'0'-1'291,"0"0"-1,-1 1 1,1-1-1,-1 0 1,1 0-1,-1 1 1,0-1-1,1 0 1,-1 1-1,0-1 1,1 1-1,-1-1 1,0 1-1,0-1 1,1 1-1,-1 0 1,0-1-1,0 1 1,0 0-1,0-1 1,0 1-1,1 0 1,-1 0-1,0 0 1,0 0-1,0 0 0,-2 0 1,2 1-130,0 0 0,1 0 0,-1 0 0,0 0 0,0 0 0,1 0 0,-1 0 0,0 1 0,1-1 0,-1 0 0,1 0 0,0 1 0,-1-1 0,1 0 0,0 0-1,0 3 1,-1 75-520,2-59 1523,-2 30-157,0-25-666,0 0 0,2 0 0,1 0 0,7 35 0,2-118 1944,2-207-1463,35 338-2082,-45-69 832,1-1-1,-1 0 1,0 0-1,1 0 1,-1 0-1,1-1 0,0 1 1,0-1-1,0 0 1,0 0-1,1-1 1,-1 1-1,0-1 0,8 2 1,-6-3-359,-1 1 0,1-1 0,0 0 0,0-1 0,-1 1 0,1-1 0,0 0-1,-1-1 1,1 1 0,-1-1 0,0 0 0,1 0 0,-1-1 0,0 0 0,0 0 0,-1 0 0,9-7 0,13-16-5133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2.859"/>
    </inkml:context>
    <inkml:brush xml:id="br0">
      <inkml:brushProperty name="width" value="0.025" units="cm"/>
      <inkml:brushProperty name="height" value="0.025" units="cm"/>
    </inkml:brush>
  </inkml:definitions>
  <inkml:trace contextRef="#ctx0" brushRef="#br0">120 2 6662,'0'0'10592,"-10"3"-8671,5 0-1731,0 0-1,-1 0 1,1 1 0,0 0-1,0 0 1,1 0-1,-1 0 1,1 1-1,0 0 1,0-1-1,1 2 1,-1-1-1,1 0 1,0 1-1,0-1 1,1 1-1,0 0 1,0 0-1,-1 7 1,-23 75 1602,24-79-1480,1 0 0,-1-1 0,1 1 1,1 0-1,0-1 0,0 1 0,1 0 0,2 12 0,-3-20-282,1 0-1,-1 0 0,1-1 0,-1 1 0,1 0 0,-1 0 0,1-1 0,-1 1 0,1 0 0,0-1 0,-1 1 0,1 0 1,0-1-1,0 1 0,-1-1 0,1 1 0,0-1 0,0 0 0,0 1 0,0-1 0,-1 0 0,1 0 0,0 1 1,0-1-1,0 0 0,0 0 0,0 0 0,0 0 0,0 0 0,0 0 0,-1 0 0,1-1 0,0 1 0,0 0 0,0 0 1,0-1-1,0 1 0,0 0 0,-1-1 0,1 1 0,0-1 0,0 1 0,-1-1 0,2 0 0,33-25 1134,-27 17-1028,-1 0 0,0-1 0,-1 0 0,0 0 0,0 0 0,-1 0 1,-1-1-1,1 0 0,-2 0 0,0 0 0,0-1 0,-1 1 0,0-1 0,-1 1 0,0-1 0,-1 1 0,0-1 0,-1 0 0,-3-16 0,4 27-155,-1-1-1,1 1 0,0-1 1,-1 1-1,1-1 0,-1 0 1,1 1-1,-1 0 0,0-1 1,0 1-1,0-1 0,1 1 1,-1 0-1,0 0 0,-1-1 1,1 1-1,0 0 0,0 0 1,0 0-1,-1 0 0,1 0 1,-1 1-1,1-1 0,0 0 1,-1 1-1,1-1 0,-1 1 1,0-1-1,1 1 0,-1 0 1,-2-1-1,3 2-155,-1-1-1,1 1 1,-1 0 0,1-1 0,-1 1 0,1 0 0,-1 0-1,1 0 1,0 0 0,-1 0 0,1 1 0,0-1-1,0 0 1,0 1 0,0-1 0,0 0 0,0 1 0,1-1-1,-1 1 1,0-1 0,1 1 0,-1 0 0,1-1-1,-1 1 1,1 0 0,0-1 0,0 1 0,0 0 0,0 2-1,0 27-7857,2-21 1447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5.432"/>
    </inkml:context>
    <inkml:brush xml:id="br0">
      <inkml:brushProperty name="width" value="0.025" units="cm"/>
      <inkml:brushProperty name="height" value="0.025" units="cm"/>
    </inkml:brush>
  </inkml:definitions>
  <inkml:trace contextRef="#ctx0" brushRef="#br0">56 309 10762,'0'0'6289,"-9"3"-4122,-27 9-672,35-12-1459,1 0 0,0 0 1,-1 0-1,1 0 0,0 0 0,-1 0 1,1 0-1,0 0 0,-1 0 0,1 0 1,0 0-1,-1 0 0,1 0 0,0 0 1,-1 0-1,1 0 0,0 0 0,0 0 1,-1 0-1,1-1 0,0 1 0,-1 0 1,1 0-1,0 0 0,0-1 0,-1 1 0,1 0 1,0 0-1,0-1 0,0 1 0,-1 0 1,1 0-1,0-1 0,0 1 0,0 0 1,0-1-1,0 1 0,0 0 0,0-1 1,-1 1-1,1 0 0,0 0 0,0-1 1,0 1-1,0 0 0,0-1 0,0 1 1,1 0-1,-1-1 0,0 1 0,0 0 1,0-1-1,0 1 0,0 0 0,0-1 1,0 1-1,1 0 0,-1 0 0,0-1 1,0 1-1,0 0 0,1 0 0,-1-1 0,0 1 1,0 0-1,1 0 0,-1-1 109,9-16 88,0 0 0,1 0 0,18-21 0,9-15 9,54-115 319,-90 185-145,0 37-23,2 1 0,2-1 1,3 0-1,2-1 0,2 0 0,3 0 0,33 77 0,-36-103-173,11 30 793,-33-57 711,-9-9-1522,1-1 0,1 0-1,0-1 1,-18-15 0,-29-18 17,47 33-219,9 5 0,0 1 0,0 0 0,0 1 0,-1 0 0,0 0 0,0 1 0,0 0 0,-9-2 0,14 7-66,9 3-139,10 5-650,-9-9 170,-1-1 1,1 1-1,-1-1 1,1 0-1,-1 0 1,1 0-1,0-1 1,-1 0-1,1 0 1,-1 0-1,0-1 1,1 0-1,-1 0 1,0 0-1,0 0 1,0-1-1,7-5 1,18-17-6593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5.772"/>
    </inkml:context>
    <inkml:brush xml:id="br0">
      <inkml:brushProperty name="width" value="0.025" units="cm"/>
      <inkml:brushProperty name="height" value="0.025" units="cm"/>
    </inkml:brush>
  </inkml:definitions>
  <inkml:trace contextRef="#ctx0" brushRef="#br0">68 48 10442,'0'0'14430,"-9"5"-13785,5-4-613,1 1 0,-1 0-1,1 0 1,0 0-1,-1 1 1,1-1 0,0 1-1,0 0 1,1 0-1,-1 0 1,0 0-1,1 0 1,0 0 0,0 1-1,0-1 1,0 1-1,1 0 1,-1-1 0,1 1-1,0 0 1,0 0-1,0 0 1,0 7 0,0-3 68,0 1 0,1-1 0,0 0 0,1 1 0,-1-1 0,4 10 0,-4-17-72,0 0 0,1 0 0,-1 1 0,1-1 0,-1 0 0,1 0 0,-1 0 0,1 0 0,0 0 0,-1 0 0,1 0 0,0 0 0,0 0 0,0 0 0,0-1 0,0 1 0,0 0 0,0 0 0,0-1 0,1 1 0,0 0 6,0-1-1,0 0 1,0 0-1,0 0 0,0 0 1,0 0-1,0-1 0,0 1 1,0 0-1,-1-1 1,1 0-1,0 1 0,0-1 1,0 0-1,-1 0 1,1 0-1,2-2 0,4-3 86,-1-1-1,1 0 1,-2 0 0,1-1-1,-1 1 1,0-2-1,0 1 1,-1-1-1,0 1 1,-1-1-1,0-1 1,3-10 0,0 0 66,0 0 1,5-36-1,-13 69-192,-2 10-5,1-1-1,1 1 1,1-1-1,3 27 1,-3-47-89,1-1 0,-1 1 0,0-1 0,1 1 0,-1-1 0,1 1 0,0-1 0,-1 0 0,1 1 0,0-1-1,0 0 1,0 0 0,0 1 0,0-1 0,0 0 0,0 0 0,1 0 0,-1 0 0,0-1 0,0 1 0,1 0 0,-1 0 0,1-1 0,-1 1 0,1-1 0,-1 1 0,1-1 0,-1 0 0,1 1 0,-1-1 0,3 0 0,-1 0-455,0 0 0,0 0 1,0-1-1,0 1 0,0-1 1,0 0-1,0 0 1,0 0-1,-1 0 0,1 0 1,0-1-1,-1 1 0,1-1 1,-1 1-1,3-3 0,16-18-7296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6.362"/>
    </inkml:context>
    <inkml:brush xml:id="br0">
      <inkml:brushProperty name="width" value="0.025" units="cm"/>
      <inkml:brushProperty name="height" value="0.025" units="cm"/>
    </inkml:brush>
  </inkml:definitions>
  <inkml:trace contextRef="#ctx0" brushRef="#br0">25 1 17040,'0'0'5280,"-5"11"-4164,1 0-790,0 1 1,1 0-1,0 0 1,1 0 0,0 1-1,1-1 1,0 0-1,1 1 1,1-1 0,2 19-1,6 30 1253,5 31-328,-12-85-1186,-1-1 1,2 1-1,-1-1 1,1 1-1,-1-1 1,2 0-1,-1 0 1,1 0-1,0-1 1,6 8-1,-10-12-56,1-1 0,0 1 0,-1 0-1,1 0 1,0 0 0,0 0 0,0-1-1,0 1 1,-1 0 0,1-1 0,0 1-1,0-1 1,0 1 0,0-1 0,1 0-1,-1 1 1,0-1 0,0 0 0,0 0-1,0 1 1,0-1 0,0 0 0,0 0-1,1 0 1,-1-1 0,0 1 0,0 0 0,0 0-1,0 0 1,0-1 0,0 1 0,0-1-1,0 1 1,0-1 0,0 1 0,0-1-1,0 0 1,0 1 0,0-1 0,0 0-1,-1 0 1,1 1 0,0-1 0,-1 0-1,1 0 1,0 0 0,-1 0 0,1 0-1,0-2 1,4-7 59,-1 0 0,0 0-1,-1 0 1,3-13-1,-3 11-31,0-1 25,19-50 91,-22 62-155,1-1 0,0 0 1,0 0-1,0 1 0,0-1 0,0 0 0,0 1 0,0-1 0,1 1 0,-1 0 0,1-1 0,-1 1 0,1 0 0,-1 0 0,1 0 0,-1 0 0,1 0 0,0 0 0,0 0 0,-1 1 0,1-1 0,0 1 1,0-1-1,0 1 0,0 0 0,0 0 0,0-1 0,3 2 0,-3 0-1,1 0 1,0 1-1,-1-1 1,1 1-1,-1 0 1,0 0 0,0 0-1,0 0 1,0 0-1,0 0 1,0 1-1,0-1 1,-1 1-1,1-1 1,-1 1-1,1 0 1,-1-1-1,1 6 1,17 55 63,-10-33 111,-4-44 208,-4-56 299,-1 62-651,1-5-27,-1 10 0,1-1 0,-1 1 0,0 0 0,0 0 0,0 0 0,0 0 0,0-1 0,-1 1 0,1 0 0,-1 0 0,0 0 0,0 0 0,0 0 0,-2-3 0,3 6-116,0-1-1,0 1 1,-1 0 0,1 0-1,0 0 1,0-1-1,0 1 1,0 0 0,0 0-1,0 0 1,0-1 0,0 1-1,0 0 1,0 0-1,0-1 1,0 1 0,0 0-1,0 0 1,0 0 0,0-1-1,0 1 1,0 0-1,0 0 1,0-1 0,0 1-1,0 0 1,0 0 0,0 0-1,0-1 1,0 1-1,1 0 1,-1 0 0,0 0-1,0-1 1,0 1 0,0 0-1,1 0 1,-1 0 0,0 0-1,0 0 1,0-1-1,1 1 1,-1 0 0,0 0-1,0 0 1,0 0 0,1 0-1,-1 0 1,0 0-1,0 0 1,1 0 0,4-4-3939,3-5-4128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0:30:15.838"/>
    </inkml:context>
    <inkml:brush xml:id="br0">
      <inkml:brushProperty name="width" value="0.025" units="cm"/>
      <inkml:brushProperty name="height" value="0.025" units="cm"/>
    </inkml:brush>
  </inkml:definitions>
  <inkml:trace contextRef="#ctx0" brushRef="#br0">141 0 15663,'0'0'7660,"-10"8"-5631,-2 1-1670,1 1 0,0 1 0,1-1 0,0 2 0,1-1 0,0 1 0,1 1 0,0 0 0,1 0 0,0 0 0,1 1 0,1 0 0,0 0 0,1 0 0,-3 18 0,6-30-331,1 0-1,0-1 1,0 1 0,0 0-1,0-1 1,0 1-1,0 0 1,0-1 0,0 1-1,1 0 1,-1 0 0,1-1-1,-1 1 1,1-1 0,0 1-1,0-1 1,-1 1-1,1-1 1,0 1 0,0-1-1,1 0 1,-1 1 0,2 1-1,-1-2 13,0-1 0,0 1 1,0 0-1,1-1 0,-1 1 0,0-1 0,0 0 0,1 0 0,-1 0 0,0 0 0,0 0 1,1 0-1,-1 0 0,0-1 0,0 1 0,1-1 0,-1 0 0,3-1 0,1-1-24,0 0-1,0-1 0,0 0 0,-1 0 0,1-1 0,-1 1 0,0-1 0,0 0 0,-1-1 0,0 1 0,1-1 0,-2 0 0,6-10 0,3-7-3,-1-1-1,11-30 1,-11 17-532,-5 14-189,-10 43 304,-5 14 233,5-22 40,0 1 1,1-1-1,0 1 0,1 0 1,1 0-1,0 0 0,0 0 0,1 0 1,3 20-1,-2-32-39,-1 0-1,0 0 1,1 0 0,-1 0-1,0 0 1,1-1-1,-1 1 1,1 0 0,-1 0-1,1 0 1,0-1 0,-1 1-1,1 0 1,0 0-1,-1-1 1,1 1 0,0-1-1,0 1 1,0-1 0,0 1-1,0-1 1,-1 1-1,1-1 1,0 0 0,2 1-1,28-6-3044,-24 2 2513,0 0 0,0-1 0,-1 0 0,1 0 0,-1-1 0,6-5 0,19-22-7059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7.420"/>
    </inkml:context>
    <inkml:brush xml:id="br0">
      <inkml:brushProperty name="width" value="0.025" units="cm"/>
      <inkml:brushProperty name="height" value="0.025" units="cm"/>
    </inkml:brush>
  </inkml:definitions>
  <inkml:trace contextRef="#ctx0" brushRef="#br0">0 17 5029,'0'0'416,"2"-3"-896,1-4-1218,0 1-1249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7.871"/>
    </inkml:context>
    <inkml:brush xml:id="br0">
      <inkml:brushProperty name="width" value="0.025" units="cm"/>
      <inkml:brushProperty name="height" value="0.025" units="cm"/>
    </inkml:brush>
  </inkml:definitions>
  <inkml:trace contextRef="#ctx0" brushRef="#br0">2 54 7143,'0'0'12705,"-1"14"-10185,6 24-871,3-1 1,12 38 0,-20-74-1582,0-1 1,0 1 0,0 0 0,0-1 0,0 1 0,0 0 0,0 0 0,1-1 0,-1 1 0,0 0 0,1-1 0,-1 1 0,0-1 0,1 1 0,-1 0 0,1-1 0,-1 1 0,1-1 0,-1 1 0,1-1 0,-1 1 0,1-1-1,0 0 1,-1 1 0,1-1 0,-1 0 0,1 1 0,1-1 0,9-15 1544,1-33-170,-9 18-1254,-1-53-1,-3 50-170,35 31-301,-19 2-718,23-1-3077,-13-5-1755,1-9-4528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9.448"/>
    </inkml:context>
    <inkml:brush xml:id="br0">
      <inkml:brushProperty name="width" value="0.025" units="cm"/>
      <inkml:brushProperty name="height" value="0.025" units="cm"/>
    </inkml:brush>
  </inkml:definitions>
  <inkml:trace contextRef="#ctx0" brushRef="#br0">154 352 16912,'-1'-1'206,"0"0"0,0-1 1,0 1-1,0 0 0,0 0 0,0 0 0,0 0 1,-1 0-1,1 0 0,0 0 0,-1 0 0,1 1 1,-1-1-1,1 0 0,-1 1 0,1-1 0,-1 1 0,1 0 1,-1-1-1,1 1 0,-1 0 0,0 0 0,1 0 1,-1 0-1,1 0 0,-1 0 0,0 1 0,-1 0 1,-1-1-56,0 1 0,1 0 0,-1 0 0,0 0 1,1 1-1,-1-1 0,1 1 0,0 0 0,0 0 1,-1 0-1,-2 3 0,-2 5-94,1 0 0,0 0 0,0 1 1,2-1-1,-1 2 0,1-1 0,1 0 0,0 1 0,0 0 1,1 0-1,1 0 0,0 0 0,1 0 0,0 1 0,1-1 0,2 25 1,-2-37-50,0 1 1,0-1 0,0 1-1,0-1 1,0 1 0,0-1-1,0 0 1,0 1 0,1-1-1,-1 1 1,0-1 0,0 1-1,0-1 1,0 0 0,1 1-1,-1-1 1,0 1 0,1-1-1,-1 0 1,0 1 0,0-1-1,1 0 1,-1 1 0,1-1-1,-1 0 1,0 0 0,1 0-1,-1 1 1,1-1 0,-1 0-1,0 0 1,1 0 0,-1 0-1,1 0 1,-1 1 0,1-1-1,-1 0 1,1 0 0,-1 0-1,0 0 1,1 0 0,-1-1-1,1 1 1,-1 0 0,1 0-1,-1 0 1,1 0 0,-1 0-1,0-1 1,1 1 0,-1 0-1,1 0 1,-1-1 0,0 1-1,1-1 1,21-17 579,-5-7-208,0-1 0,-2-1 0,-1 0 0,-1-1 1,-1 0-1,-2-1 0,-1-1 0,7-37 1,-17 78-385,1 0 0,0 0 0,1-1 0,0 1 0,2 13 0,2 14 49,-4-33-44,-1 10-235,1 0 1,0-1 0,1 1-1,1-1 1,0 1 0,2-1-1,-1 0 1,1 0-1,8 13 1,-12-25 114,-1-1-1,1 0 1,0 0-1,-1 0 1,1 0 0,0 0-1,0 0 1,0 0-1,0-1 1,0 1 0,0 0-1,0 0 1,0-1-1,0 1 1,0-1 0,0 1-1,1-1 1,-1 1-1,0-1 1,0 0-1,1 1 1,-1-1 0,0 0-1,0 0 1,1 0-1,1 0 1,-1-1-89,1 0 0,-1 0-1,0 0 1,0 0 0,0-1 0,-1 1 0,1-1-1,0 1 1,0-1 0,-1 1 0,1-1 0,-1 0 0,3-3-1,3-6-878,-1 0-1,0-1 0,9-23 0,-8 14-600,-1-2 0,0 1 1,2-30-1,-5 19 394,-2-56 0,-13-34 3255,-8 5 4937,25 177-3012,1 26-3096,2-14 291,-5-35 765,10 45 0,-13-79-1799,0-1 0,0 0 1,0 1-1,1-1 0,-1 0 1,1 0-1,-1 1 1,0-1-1,1 0 0,0 0 1,-1 0-1,1 0 1,0 0-1,0 1 0,-1-1 1,1-1-1,0 1 0,0 0 1,0 0-1,0 0 1,0 0-1,0-1 0,1 1 1,-1 0-1,0-1 1,0 1-1,0-1 0,1 1 1,-1-1-1,0 0 0,1 0 1,-1 1-1,0-1 1,0 0-1,1 0 0,-1 0 1,0 0-1,1-1 0,-1 1 1,0 0-1,1-1 1,-1 1-1,0 0 0,0-1 1,0 1-1,1-1 1,0-1-1,4-1 35,0-1 1,-1 1-1,1-1 1,-1 0-1,0-1 0,-1 1 1,1-1-1,5-7 1,1-6 17,0 0 1,-1-1 0,0 0-1,-2 0 1,10-34-1,-15 42-886,0 0 0,-2 0 0,2-21 0,-16 34-15651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49.791"/>
    </inkml:context>
    <inkml:brush xml:id="br0">
      <inkml:brushProperty name="width" value="0.025" units="cm"/>
      <inkml:brushProperty name="height" value="0.025" units="cm"/>
    </inkml:brush>
  </inkml:definitions>
  <inkml:trace contextRef="#ctx0" brushRef="#br0">1 68 15791,'0'0'5605,"9"48"-3235,5-43-1505,1-5-352,3 0-225,5-13-224,-3-7-833,0-6-1761,-2-4-1762,-2-2-2498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0.161"/>
    </inkml:context>
    <inkml:brush xml:id="br0">
      <inkml:brushProperty name="width" value="0.025" units="cm"/>
      <inkml:brushProperty name="height" value="0.025" units="cm"/>
    </inkml:brush>
  </inkml:definitions>
  <inkml:trace contextRef="#ctx0" brushRef="#br0">7 46 12588,'0'0'6331,"0"11"-4596,-6 190 4201,6-201-5916,0 1 0,0-1 0,0 1 0,0-1 0,-1 0 0,1 1-1,0-1 1,0 1 0,0-1 0,0 1 0,0-1 0,1 1 0,-1-1-1,0 1 1,0-1 0,0 1 0,0-1 0,0 1 0,1-1 0,-1 0-1,0 1 1,0-1 0,1 1 0,-1-1 0,0 0 0,1 1-1,-1-1 1,0 0 0,1 1 0,-1-1 0,0 0 0,1 0 0,-1 1-1,1-1 1,-1 0 0,1 0 0,15-10 586,12-28 242,-11 1-779,-1 0 0,-2 0-1,10-45 1,-15 52-88,-5 132-733,-13-22 1398,3-47-1589,4-26-1286,2-28-6851,4 0 1115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0.723"/>
    </inkml:context>
    <inkml:brush xml:id="br0">
      <inkml:brushProperty name="width" value="0.025" units="cm"/>
      <inkml:brushProperty name="height" value="0.025" units="cm"/>
    </inkml:brush>
  </inkml:definitions>
  <inkml:trace contextRef="#ctx0" brushRef="#br0">0 244 9961,'0'0'16032,"10"-7"-14612,4-4-995,-1-2 0,0 0 0,-1 0 1,0-1-1,-1-1 0,0 0 1,-1 0-1,12-27 0,-11 13-178,8-19-54,-12 39-199,-4 20-86,-18 185 1277,15-195-1226,0-1 0,0 1 0,0 0 1,0-1-1,0 1 0,0-1 0,0 1 0,0-1 0,0 1 0,1-1 1,-1 1-1,0-1 0,0 1 0,1-1 0,-1 1 0,0-1 0,1 0 1,-1 1-1,0-1 0,1 1 0,-1-1 0,0 0 0,1 1 0,-1-1 0,1 0 1,-1 1-1,1-1 0,-1 0 0,1 0 0,-1 0 0,1 1 0,-1-1 1,1 0-1,-1 0 0,1 0 0,-1 0 0,1 0 0,-1 0 0,1 0 1,-1 0-1,1 0 0,0 0 0,-1 0 0,1 0 0,-1 0 0,1-1 1,-1 1-1,1 0 0,-1 0 0,1-1 0,-1 1 0,2-1-233,0 0 0,0 1 0,-1-1 0,1 0 0,0 0 0,-1 0 0,1 0 0,-1-1 0,1 1 0,-1 0 0,0-1 0,1 1 0,-1-1 0,1-1 0,5-21-10504,-6 11 1878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1.454"/>
    </inkml:context>
    <inkml:brush xml:id="br0">
      <inkml:brushProperty name="width" value="0.025" units="cm"/>
      <inkml:brushProperty name="height" value="0.025" units="cm"/>
    </inkml:brush>
  </inkml:definitions>
  <inkml:trace contextRef="#ctx0" brushRef="#br0">1 456 13645,'0'0'11328,"10"9"-10922,33 24 85,-41-32-430,-1 0 1,0-1-1,1 1 0,-1 0 1,1 0-1,-1-1 0,1 1 1,-1-1-1,1 0 0,0 1 1,-1-1-1,1 0 0,0 0 1,-1 0-1,1 0 0,-1 0 1,1 0-1,0-1 1,-1 1-1,1 0 0,-1-1 1,1 1-1,-1-1 0,1 0 1,-1 0-1,1 1 0,-1-1 1,1 0-1,-1 0 0,0 0 1,0 0-1,0-1 0,1 1 1,-1 0-1,0 0 1,0-1-1,-1 1 0,1 0 1,0-1-1,1-2 0,2-3 103,-1-1-1,0 0 1,0 0-1,0 0 1,2-11-1,-4 11-61,0 1-1,0 0 1,0 0-1,-1 0 1,0 0-1,-2-14 0,2 21-100,0-1-1,-1 1 1,1 0-1,0-1 0,0 1 1,0 0-1,-1-1 0,1 1 1,0 0-1,0 0 0,-1-1 1,1 1-1,0 0 0,0 0 1,-1-1-1,1 1 0,0 0 1,-1 0-1,1 0 0,0-1 1,-1 1-1,1 0 0,0 0 1,-1 0-1,1 0 1,-1 0-1,1 0 0,0 0 1,-1 0-1,1 0 0,0 0 1,-1 0-1,1 0 0,-1 0 1,1 0-1,0 0 0,-1 0 1,1 0-1,0 1 0,-1-1 1,1 0-1,0 0 0,-1 0 1,1 1-1,0-1 1,-1 0-1,1 0 0,0 1 1,0-1-1,-1 0 0,1 1 1,0-1-1,0 0 0,0 1 1,-1-1-1,1 1 0,-14 17-78,6 0 109,0 1 1,1-1-1,2 1 1,0 0-1,0 1 1,2-1-1,1 1 1,0-1-1,2 37 1,0-55-30,0 1 1,1-1 0,-1 0 0,0 1-1,1-1 1,-1 1 0,1-1-1,0 0 1,-1 0 0,1 1-1,0-1 1,0 0 0,0 0 0,-1 0-1,1 0 1,0 0 0,1 0-1,-1 0 1,0 0 0,0 0-1,0-1 1,0 1 0,1 0 0,-1-1-1,0 1 1,1-1 0,-1 1-1,0-1 1,1 0 0,-1 1-1,1-1 1,-1 0 0,1 0 0,-1 0-1,0 0 1,1 0 0,-1-1-1,1 1 1,-1 0 0,0-1-1,3 0 1,2 0 9,0-1 0,0 0-1,0 0 1,0-1 0,-1 0-1,1 0 1,-1 0 0,7-6 0,5-8-20,-1 0-1,0-1 1,-2 0 0,0-2 0,-1 0 0,-1 0 0,-1-1 0,12-31 0,-6 7 140,-2 0-1,-2-1 1,8-55-1,-20 89-122,-4 11 1,-9 20 11,-13 37 3,13-26 18,-15 59-1,24-78-30,1 1 0,0 0 0,1 0 0,0 0 0,1-1 0,0 1 0,1 0 0,4 18 0,-5-27-7,1-1 0,0 0 0,0 0 0,0 1 0,0-1 1,1 0-1,-1 0 0,1 0 0,-1 0 0,1-1 0,-1 1 0,1 0 0,0-1 1,0 1-1,0-1 0,0 1 0,0-1 0,0 0 0,0 0 0,1 0 0,-1 0 0,0 0 1,1-1-1,-1 1 0,0-1 0,1 1 0,-1-1 0,1 0 0,-1 0 0,1 0 1,-1 0-1,5-1 0,-1 0 11,0 0 0,0 0 0,0-1 0,0 0 0,0 0 0,-1 0 0,1 0 0,0-1 0,-1 0 0,0 0 0,0-1 0,5-4 0,0-3 6,0 0 0,-1 0 1,-1-1-1,0-1 0,0 1 1,-1-1-1,10-27 0,25-104 437,-32 105-34,-2 10-312,-2 7-107,0-1 1,-1 0-1,1-31 0,-5 53-5,-1 1 0,0-1 0,0 1 0,0 0 0,1-1 0,-1 1 0,0 0 0,0-1 0,0 1 0,0-1 0,0 1 0,0-1 0,0 1 0,0 0 0,0-1 0,0 1 0,0-1 0,0 1 0,0 0 0,0-1 0,0 1 0,0-1 0,-1 1 0,1 0 0,0-1 0,0 1 0,0-1 0,-1 1 0,1 0 0,0 0 0,-1-1 0,1 1 0,0 0 0,-1-1 0,1 1 0,0 0 0,-1 0 0,1-1 0,0 1 0,-1 0 0,1 0 0,-1 0 0,-5 4 0,-2 10 0,1 0 0,0 0 0,1 0 0,0 1 0,2 0 0,-6 23 0,7-25 0,-5 15 0,2 1 0,1 0 0,1 0 0,1 0 0,3 53 0,0-79-74,1 0 0,-1 1 0,1-1 0,0 0 0,0 1 0,0-1 0,0 0 0,1 0 0,-1 0 0,1 0 0,0 0 0,0-1 1,0 1-1,0 0 0,0-1 0,1 1 0,-1-1 0,1 0 0,-1 0 0,1 0 0,0 0 0,0 0 0,4 1 0,-2-1-319,0 0-1,0 0 1,1-1 0,-1 0-1,1 0 1,-1 0 0,1-1-1,-1 1 1,1-1 0,-1-1-1,1 1 1,0-1 0,6-2-1,13-8-8820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2.276"/>
    </inkml:context>
    <inkml:brush xml:id="br0">
      <inkml:brushProperty name="width" value="0.025" units="cm"/>
      <inkml:brushProperty name="height" value="0.025" units="cm"/>
    </inkml:brush>
  </inkml:definitions>
  <inkml:trace contextRef="#ctx0" brushRef="#br0">2 143 9961,'0'-14'4703,"-1"8"-3017,1 0-1,0 0 1,0 0-1,0 0 1,1 0-1,3-11 0,-4 17-1639,0 0 0,0 0 0,0-1-1,0 1 1,0 0 0,0 0 0,0 0 0,1 0-1,-1 0 1,0-1 0,0 1 0,0 0-1,0 0 1,1 0 0,-1 0 0,0 0-1,0 0 1,0 0 0,1 0 0,-1 0 0,0-1-1,0 1 1,0 0 0,1 0 0,-1 0-1,0 0 1,0 0 0,0 0 0,1 0 0,-1 0-1,0 1 1,0-1 0,0 0 0,1 0-1,-1 0 1,0 0 0,0 0 0,0 0-1,0 0 1,1 0 0,-1 0 0,0 1 0,0-1-1,0 0 1,0 0 0,0 0 0,1 0-1,-1 1 1,0-1 0,0 0 0,0 0 0,0 0-1,0 0 1,0 1 0,0-1 0,0 0-1,0 0 1,0 0 0,0 1 0,1-1-1,-1 0 1,0 0 0,-1 0 0,1 1 0,0-1-1,0 0 1,0 0 0,5 16 135,1 55 814,-5-50-846,0 0 0,7 30 0,-8-50-137,0 0 0,0 0 0,0 0 0,0 0 0,1 0 0,-1 0 0,0 0 0,0 0 1,1 0-1,-1 0 0,1 0 0,-1 0 0,1 0 0,-1 0 0,1 0 0,-1 0 1,1-1-1,0 1 0,0 0 0,-1 0 0,1-1 0,0 1 0,0 0 0,0-1 1,0 1-1,0-1 0,0 1 0,0-1 0,0 0 0,0 1 0,0-1 0,0 0 0,0 0 1,0 0-1,0 0 0,0 0 0,0 0 0,0 0 0,0 0 0,0 0 0,0 0 1,0 0-1,0-1 0,0 1 0,0 0 0,0-1 0,0 1 0,0-1 0,0 1 1,0-1-1,0 1 0,-1-1 0,1 0 0,1-1 0,5-3 111,-1 0 0,0-1 0,-1 0 0,1 0 0,6-11 0,8-16-82,-2 0 0,-1-2 1,15-46-1,-29 156-105,-4-64 67,0 2 5,1-1 1,1 1 0,1 15 0,-2-27-9,0 0 1,0 1-1,0-1 1,0 0-1,0 0 1,1 0 0,-1 0-1,0 0 1,0 0-1,1 0 1,-1 0-1,1 0 1,-1 0-1,1 0 1,-1 0-1,1 0 1,-1 0-1,1-1 1,0 1-1,-1 0 1,1 0-1,0-1 1,0 1-1,0 0 1,0-1-1,0 1 1,0-1-1,0 1 1,0-1 0,0 1-1,0-1 1,0 0-1,0 1 1,0-1-1,0 0 1,0 0-1,0 0 1,0 0-1,0 0 1,0 0-1,0 0 1,0 0-1,0 0 1,0-1-1,0 1 1,0 0-1,0-1 1,0 1-1,2-1 1,1-2-1,0 0 0,0 0 0,0-1 0,0 1 0,-1-1 0,1 0 0,-1 0 0,0 0 0,0-1 0,0 1 0,3-9 0,23-60 0,-24 59 0,2-6 0,-5 11 0,1 1 0,0 0 0,0 0 0,1 0 0,0 0 0,6-7 0,0 67 0,-10-12 0,0-32 0,-1 1 0,1 0 0,0 0 0,1 0 0,0 0 0,0-1 0,1 1 0,0 0 0,1-1 0,0 1 0,0-1 0,6 11 0,-9-19-100,1 1 1,-1-1-1,1 1 1,0 0-1,-1-1 1,1 1-1,-1-1 1,1 1-1,0-1 1,0 1-1,-1-1 1,1 0-1,0 1 0,0-1 1,-1 0-1,1 0 1,0 1-1,0-1 1,0 0-1,-1 0 1,1 0-1,0 0 1,1 0-1,-1-1-259,0 1 1,0 0-1,0-1 0,0 0 1,0 1-1,0-1 0,0 1 1,0-1-1,0 0 0,0 0 1,0 0-1,-1 1 0,1-1 1,0 0-1,0 0 0,-1 0 1,1 0-1,-1 0 0,1 0 1,-1 0-1,0 0 0,1-1 1,-1 0-1,5-22-8727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2.630"/>
    </inkml:context>
    <inkml:brush xml:id="br0">
      <inkml:brushProperty name="width" value="0.025" units="cm"/>
      <inkml:brushProperty name="height" value="0.025" units="cm"/>
    </inkml:brush>
  </inkml:definitions>
  <inkml:trace contextRef="#ctx0" brushRef="#br0">1 1 18161,'0'0'8584,"54"54"-9545,-30-46-1473,0-3-1890,-4 0-2979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15:53.186"/>
    </inkml:context>
    <inkml:brush xml:id="br0">
      <inkml:brushProperty name="width" value="0.025" units="cm"/>
      <inkml:brushProperty name="height" value="0.025" units="cm"/>
    </inkml:brush>
  </inkml:definitions>
  <inkml:trace contextRef="#ctx0" brushRef="#br0">75 474 16848,'0'0'4975,"-9"7"-3149,3-1-1588,0 0-1,0 0 1,1 1-1,-1-1 1,2 1-1,-1 0 1,1 1 0,0-1-1,1 1 1,-1-1-1,2 1 1,-1 0-1,1 1 1,0-1-1,1 0 1,0 0 0,0 9-1,0-13-131,1 0-1,0-1 1,0 1 0,0 0-1,1-1 1,-1 1 0,1 0-1,0-1 1,0 1 0,0-1-1,1 0 1,-1 1 0,1-1-1,2 5 1,-2-7-84,0 1 0,-1-1 0,1 0 0,0 0 0,0 0-1,-1 0 1,1 0 0,0-1 0,0 1 0,0 0 0,0-1 0,0 0 0,0 1 0,0-1 0,0 0 0,0 0 0,0 0 0,0 0 0,0 0-1,0-1 1,0 1 0,0-1 0,0 1 0,0-1 0,0 0 0,0 1 0,0-1 0,3-2 0,4-3 79,0 1 0,0-1 0,-1-1 1,1 0-1,-1 0 0,-1 0 0,1-1 1,-1 0-1,11-18 0,1-4-1,27-55 0,-32 55-22,-2 0 1,-1-1 0,-1 0 0,-2-1-1,-1 0 1,-1-1 0,2-56 0,-8 88-85,0 1 0,0-1 1,0 1-1,0-1 0,0 1 1,0-1-1,0 1 0,0-1 1,0 1-1,0-1 1,0 1-1,0-1 0,0 1 1,0-1-1,0 1 0,-1-1 1,1 1-1,0-1 0,0 1 1,-1 0-1,1-1 1,0 1-1,0-1 0,-1 1 1,1 0-1,0-1 0,-1 1 1,1 0-1,-1-1 0,-11 9-74,-8 25 89,12-19 21,2 0-1,0 1 0,0 0 1,1 1-1,1-1 1,1 1-1,0 0 0,1 0 1,0 0-1,2 0 0,1 27 1,-1-41-30,1 0 1,-1 0-1,1-1 1,0 1-1,0 0 1,-1 0-1,1 0 1,0-1-1,1 1 0,-1 0 1,0-1-1,0 1 1,1-1-1,-1 1 1,1-1-1,-1 0 1,1 0-1,-1 0 1,1 0-1,0 0 1,1 1-1,1 0-38,0-1 0,1 0-1,-1 0 1,0 0 0,0-1-1,0 0 1,1 1 0,-1-1-1,7-1 1,-3 0-62,0-1-1,-1 1 0,1-1 1,-1 0-1,1-1 1,-1 0-1,0 0 1,0-1-1,0 1 1,11-10-1,-10 5 108,0-2-1,-1 1 1,0-1-1,0 0 1,-1-1-1,0 0 1,-1 0-1,4-11 1,26-97 203,-31 106-153,2-7 8,-2-1 1,0 0-1,0 1 1,-2-2 0,-1 1-1,-2-30 1,-2 45 207,-3 13-176,-2 13-67,2 24 28,1 1-1,2 1 1,3-1 0,8 78-1,-6-106 45,0 1 1,2-1-1,10 33 0,-13-47-93,0 0 0,0 0 0,0 0 0,0 0 0,1 0 0,0 0 1,-1 0-1,1-1 0,0 1 0,0 0 0,0-1 0,1 1 0,-1-1 0,1 0 0,-1 0 1,1 0-1,0 0 0,0-1 0,0 1 0,-1-1 0,2 1 0,-1-1 0,0 0 0,0 0 1,0-1-1,0 1 0,1 0 0,3-1 0,-5 0-9,-1-1 1,1 0-1,-1 1 1,1-1-1,-1 0 1,1 0-1,-1 0 1,0 0-1,1 0 1,-1 0-1,0 0 1,0 0-1,0 0 1,0-1-1,0 1 1,0 0-1,0-1 1,-1 1-1,1-1 0,0 1 1,-1-1-1,1 1 1,-1-1-1,1 0 1,-1 1-1,0-1 1,0 1-1,0-1 1,0 0-1,0 1 1,0-1-1,0 0 1,-1-2-1,1-1-7,0 0-1,-1 0 1,0 0 0,1 0 0,-2 0-1,1 1 1,-1-1 0,1 0 0,-1 1-1,-4-7 1,-6-2-243,0 1-1,-1 1 1,0 0 0,-1 1-1,0 0 1,-19-10 0,11 8 787,-36-30 0,58 42-526,-1-1-1,0 1 1,1-1-1,-1 0 1,0 1-1,1-1 1,-1 0-1,1 0 1,-1 1 0,1-1-1,-1 0 1,1 0-1,0 0 1,-1 1-1,1-1 1,0 0-1,0 0 1,0 0 0,0 0-1,0 0 1,-1 0-1,2 0 1,-1 0-1,0 1 1,0-1-1,0 0 1,0 0 0,0 0-1,1 0 1,-1 0-1,0 0 1,1 1-1,-1-1 1,1 0 0,-1 0-1,1 1 1,-1-1-1,1 0 1,0 1-1,-1-1 1,1 0-1,0 1 1,-1-1 0,1 1-1,1-2 1,45-24 228,-36 21-222,213-102-1944,-232 106-9791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22.10.2025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22.10.2025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22.10.2025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671" Type="http://schemas.openxmlformats.org/officeDocument/2006/relationships/image" Target="../media/image333.png"/><Relationship Id="rId769" Type="http://schemas.openxmlformats.org/officeDocument/2006/relationships/customXml" Target="../ink/ink385.xml"/><Relationship Id="rId21" Type="http://schemas.openxmlformats.org/officeDocument/2006/relationships/customXml" Target="../ink/ink10.xml"/><Relationship Id="rId324" Type="http://schemas.openxmlformats.org/officeDocument/2006/relationships/image" Target="../media/image160.png"/><Relationship Id="rId531" Type="http://schemas.openxmlformats.org/officeDocument/2006/relationships/image" Target="../media/image263.png"/><Relationship Id="rId629" Type="http://schemas.openxmlformats.org/officeDocument/2006/relationships/image" Target="../media/image312.png"/><Relationship Id="rId170" Type="http://schemas.openxmlformats.org/officeDocument/2006/relationships/image" Target="../media/image83.png"/><Relationship Id="rId836" Type="http://schemas.openxmlformats.org/officeDocument/2006/relationships/customXml" Target="../ink/ink419.xml"/><Relationship Id="rId268" Type="http://schemas.openxmlformats.org/officeDocument/2006/relationships/image" Target="../media/image132.png"/><Relationship Id="rId475" Type="http://schemas.openxmlformats.org/officeDocument/2006/relationships/customXml" Target="../ink/ink237.xml"/><Relationship Id="rId682" Type="http://schemas.openxmlformats.org/officeDocument/2006/relationships/image" Target="../media/image338.png"/><Relationship Id="rId903" Type="http://schemas.openxmlformats.org/officeDocument/2006/relationships/customXml" Target="../ink/ink454.xml"/><Relationship Id="rId32" Type="http://schemas.openxmlformats.org/officeDocument/2006/relationships/image" Target="../media/image14.png"/><Relationship Id="rId128" Type="http://schemas.openxmlformats.org/officeDocument/2006/relationships/image" Target="../media/image62.png"/><Relationship Id="rId335" Type="http://schemas.openxmlformats.org/officeDocument/2006/relationships/customXml" Target="../ink/ink167.xml"/><Relationship Id="rId542" Type="http://schemas.openxmlformats.org/officeDocument/2006/relationships/customXml" Target="../ink/ink271.xml"/><Relationship Id="rId181" Type="http://schemas.openxmlformats.org/officeDocument/2006/relationships/customXml" Target="../ink/ink90.xml"/><Relationship Id="rId402" Type="http://schemas.openxmlformats.org/officeDocument/2006/relationships/image" Target="../media/image199.png"/><Relationship Id="rId847" Type="http://schemas.openxmlformats.org/officeDocument/2006/relationships/image" Target="../media/image420.png"/><Relationship Id="rId279" Type="http://schemas.openxmlformats.org/officeDocument/2006/relationships/customXml" Target="../ink/ink139.xml"/><Relationship Id="rId486" Type="http://schemas.openxmlformats.org/officeDocument/2006/relationships/image" Target="../media/image241.png"/><Relationship Id="rId693" Type="http://schemas.openxmlformats.org/officeDocument/2006/relationships/customXml" Target="../ink/ink347.xml"/><Relationship Id="rId707" Type="http://schemas.openxmlformats.org/officeDocument/2006/relationships/customXml" Target="../ink/ink354.xml"/><Relationship Id="rId43" Type="http://schemas.openxmlformats.org/officeDocument/2006/relationships/customXml" Target="../ink/ink21.xml"/><Relationship Id="rId139" Type="http://schemas.openxmlformats.org/officeDocument/2006/relationships/customXml" Target="../ink/ink69.xml"/><Relationship Id="rId346" Type="http://schemas.openxmlformats.org/officeDocument/2006/relationships/image" Target="../media/image171.png"/><Relationship Id="rId553" Type="http://schemas.openxmlformats.org/officeDocument/2006/relationships/image" Target="../media/image274.png"/><Relationship Id="rId760" Type="http://schemas.openxmlformats.org/officeDocument/2006/relationships/image" Target="../media/image377.png"/><Relationship Id="rId192" Type="http://schemas.openxmlformats.org/officeDocument/2006/relationships/image" Target="../media/image94.png"/><Relationship Id="rId206" Type="http://schemas.openxmlformats.org/officeDocument/2006/relationships/image" Target="../media/image101.png"/><Relationship Id="rId413" Type="http://schemas.openxmlformats.org/officeDocument/2006/relationships/customXml" Target="../ink/ink206.xml"/><Relationship Id="rId858" Type="http://schemas.openxmlformats.org/officeDocument/2006/relationships/customXml" Target="../ink/ink430.xml"/><Relationship Id="rId497" Type="http://schemas.openxmlformats.org/officeDocument/2006/relationships/image" Target="../media/image246.png"/><Relationship Id="rId620" Type="http://schemas.openxmlformats.org/officeDocument/2006/relationships/customXml" Target="../ink/ink310.xml"/><Relationship Id="rId718" Type="http://schemas.openxmlformats.org/officeDocument/2006/relationships/image" Target="../media/image356.png"/><Relationship Id="rId357" Type="http://schemas.openxmlformats.org/officeDocument/2006/relationships/customXml" Target="../ink/ink178.xml"/><Relationship Id="rId54" Type="http://schemas.openxmlformats.org/officeDocument/2006/relationships/image" Target="../media/image25.png"/><Relationship Id="rId217" Type="http://schemas.openxmlformats.org/officeDocument/2006/relationships/customXml" Target="../ink/ink108.xml"/><Relationship Id="rId564" Type="http://schemas.openxmlformats.org/officeDocument/2006/relationships/customXml" Target="../ink/ink282.xml"/><Relationship Id="rId771" Type="http://schemas.openxmlformats.org/officeDocument/2006/relationships/customXml" Target="../ink/ink386.xml"/><Relationship Id="rId869" Type="http://schemas.openxmlformats.org/officeDocument/2006/relationships/customXml" Target="../ink/ink436.xml"/><Relationship Id="rId424" Type="http://schemas.openxmlformats.org/officeDocument/2006/relationships/image" Target="../media/image210.png"/><Relationship Id="rId631" Type="http://schemas.openxmlformats.org/officeDocument/2006/relationships/image" Target="../media/image313.png"/><Relationship Id="rId729" Type="http://schemas.openxmlformats.org/officeDocument/2006/relationships/customXml" Target="../ink/ink365.xml"/><Relationship Id="rId270" Type="http://schemas.openxmlformats.org/officeDocument/2006/relationships/image" Target="../media/image133.png"/><Relationship Id="rId65" Type="http://schemas.openxmlformats.org/officeDocument/2006/relationships/customXml" Target="../ink/ink32.xml"/><Relationship Id="rId130" Type="http://schemas.openxmlformats.org/officeDocument/2006/relationships/image" Target="../media/image63.png"/><Relationship Id="rId368" Type="http://schemas.openxmlformats.org/officeDocument/2006/relationships/image" Target="../media/image182.png"/><Relationship Id="rId575" Type="http://schemas.openxmlformats.org/officeDocument/2006/relationships/image" Target="../media/image285.png"/><Relationship Id="rId782" Type="http://schemas.openxmlformats.org/officeDocument/2006/relationships/image" Target="../media/image388.png"/><Relationship Id="rId228" Type="http://schemas.openxmlformats.org/officeDocument/2006/relationships/image" Target="../media/image112.png"/><Relationship Id="rId435" Type="http://schemas.openxmlformats.org/officeDocument/2006/relationships/customXml" Target="../ink/ink217.xml"/><Relationship Id="rId642" Type="http://schemas.openxmlformats.org/officeDocument/2006/relationships/customXml" Target="../ink/ink321.xml"/><Relationship Id="rId281" Type="http://schemas.openxmlformats.org/officeDocument/2006/relationships/customXml" Target="../ink/ink140.xml"/><Relationship Id="rId502" Type="http://schemas.openxmlformats.org/officeDocument/2006/relationships/customXml" Target="../ink/ink251.xml"/><Relationship Id="rId76" Type="http://schemas.openxmlformats.org/officeDocument/2006/relationships/image" Target="../media/image36.png"/><Relationship Id="rId141" Type="http://schemas.openxmlformats.org/officeDocument/2006/relationships/customXml" Target="../ink/ink70.xml"/><Relationship Id="rId379" Type="http://schemas.openxmlformats.org/officeDocument/2006/relationships/customXml" Target="../ink/ink189.xml"/><Relationship Id="rId586" Type="http://schemas.openxmlformats.org/officeDocument/2006/relationships/customXml" Target="../ink/ink293.xml"/><Relationship Id="rId793" Type="http://schemas.openxmlformats.org/officeDocument/2006/relationships/image" Target="../media/image393.png"/><Relationship Id="rId807" Type="http://schemas.openxmlformats.org/officeDocument/2006/relationships/image" Target="../media/image400.png"/><Relationship Id="rId7" Type="http://schemas.openxmlformats.org/officeDocument/2006/relationships/customXml" Target="../ink/ink3.xml"/><Relationship Id="rId239" Type="http://schemas.openxmlformats.org/officeDocument/2006/relationships/customXml" Target="../ink/ink119.xml"/><Relationship Id="rId446" Type="http://schemas.openxmlformats.org/officeDocument/2006/relationships/image" Target="../media/image221.png"/><Relationship Id="rId653" Type="http://schemas.openxmlformats.org/officeDocument/2006/relationships/image" Target="../media/image324.png"/><Relationship Id="rId292" Type="http://schemas.openxmlformats.org/officeDocument/2006/relationships/image" Target="../media/image144.png"/><Relationship Id="rId306" Type="http://schemas.openxmlformats.org/officeDocument/2006/relationships/image" Target="../media/image151.png"/><Relationship Id="rId860" Type="http://schemas.openxmlformats.org/officeDocument/2006/relationships/customXml" Target="../ink/ink431.xml"/><Relationship Id="rId87" Type="http://schemas.openxmlformats.org/officeDocument/2006/relationships/customXml" Target="../ink/ink43.xml"/><Relationship Id="rId513" Type="http://schemas.openxmlformats.org/officeDocument/2006/relationships/image" Target="../media/image254.png"/><Relationship Id="rId597" Type="http://schemas.openxmlformats.org/officeDocument/2006/relationships/image" Target="../media/image296.png"/><Relationship Id="rId720" Type="http://schemas.openxmlformats.org/officeDocument/2006/relationships/image" Target="../media/image357.png"/><Relationship Id="rId818" Type="http://schemas.openxmlformats.org/officeDocument/2006/relationships/customXml" Target="../ink/ink410.xml"/><Relationship Id="rId152" Type="http://schemas.openxmlformats.org/officeDocument/2006/relationships/image" Target="../media/image74.png"/><Relationship Id="rId457" Type="http://schemas.openxmlformats.org/officeDocument/2006/relationships/customXml" Target="../ink/ink228.xml"/><Relationship Id="rId664" Type="http://schemas.openxmlformats.org/officeDocument/2006/relationships/customXml" Target="../ink/ink332.xml"/><Relationship Id="rId871" Type="http://schemas.openxmlformats.org/officeDocument/2006/relationships/image" Target="../media/image431.png"/><Relationship Id="rId14" Type="http://schemas.openxmlformats.org/officeDocument/2006/relationships/image" Target="../media/image5.png"/><Relationship Id="rId317" Type="http://schemas.openxmlformats.org/officeDocument/2006/relationships/customXml" Target="../ink/ink158.xml"/><Relationship Id="rId524" Type="http://schemas.openxmlformats.org/officeDocument/2006/relationships/customXml" Target="../ink/ink262.xml"/><Relationship Id="rId731" Type="http://schemas.openxmlformats.org/officeDocument/2006/relationships/customXml" Target="../ink/ink366.xml"/><Relationship Id="rId98" Type="http://schemas.openxmlformats.org/officeDocument/2006/relationships/image" Target="../media/image47.png"/><Relationship Id="rId163" Type="http://schemas.openxmlformats.org/officeDocument/2006/relationships/customXml" Target="../ink/ink81.xml"/><Relationship Id="rId370" Type="http://schemas.openxmlformats.org/officeDocument/2006/relationships/image" Target="../media/image183.png"/><Relationship Id="rId829" Type="http://schemas.openxmlformats.org/officeDocument/2006/relationships/image" Target="../media/image411.png"/><Relationship Id="rId230" Type="http://schemas.openxmlformats.org/officeDocument/2006/relationships/image" Target="../media/image113.png"/><Relationship Id="rId468" Type="http://schemas.openxmlformats.org/officeDocument/2006/relationships/image" Target="../media/image232.png"/><Relationship Id="rId675" Type="http://schemas.openxmlformats.org/officeDocument/2006/relationships/image" Target="../media/image335.png"/><Relationship Id="rId882" Type="http://schemas.openxmlformats.org/officeDocument/2006/relationships/customXml" Target="../ink/ink443.xml"/><Relationship Id="rId25" Type="http://schemas.openxmlformats.org/officeDocument/2006/relationships/customXml" Target="../ink/ink12.xml"/><Relationship Id="rId328" Type="http://schemas.openxmlformats.org/officeDocument/2006/relationships/image" Target="../media/image162.png"/><Relationship Id="rId535" Type="http://schemas.openxmlformats.org/officeDocument/2006/relationships/image" Target="../media/image265.png"/><Relationship Id="rId742" Type="http://schemas.openxmlformats.org/officeDocument/2006/relationships/image" Target="../media/image368.png"/><Relationship Id="rId174" Type="http://schemas.openxmlformats.org/officeDocument/2006/relationships/image" Target="../media/image85.png"/><Relationship Id="rId381" Type="http://schemas.openxmlformats.org/officeDocument/2006/relationships/customXml" Target="../ink/ink190.xml"/><Relationship Id="rId602" Type="http://schemas.openxmlformats.org/officeDocument/2006/relationships/customXml" Target="../ink/ink301.xml"/><Relationship Id="rId241" Type="http://schemas.openxmlformats.org/officeDocument/2006/relationships/customXml" Target="../ink/ink120.xml"/><Relationship Id="rId479" Type="http://schemas.openxmlformats.org/officeDocument/2006/relationships/customXml" Target="../ink/ink239.xml"/><Relationship Id="rId686" Type="http://schemas.openxmlformats.org/officeDocument/2006/relationships/image" Target="../media/image340.png"/><Relationship Id="rId893" Type="http://schemas.openxmlformats.org/officeDocument/2006/relationships/customXml" Target="../ink/ink449.xml"/><Relationship Id="rId907" Type="http://schemas.openxmlformats.org/officeDocument/2006/relationships/customXml" Target="../ink/ink456.xml"/><Relationship Id="rId36" Type="http://schemas.openxmlformats.org/officeDocument/2006/relationships/image" Target="../media/image16.png"/><Relationship Id="rId339" Type="http://schemas.openxmlformats.org/officeDocument/2006/relationships/customXml" Target="../ink/ink169.xml"/><Relationship Id="rId546" Type="http://schemas.openxmlformats.org/officeDocument/2006/relationships/customXml" Target="../ink/ink273.xml"/><Relationship Id="rId753" Type="http://schemas.openxmlformats.org/officeDocument/2006/relationships/customXml" Target="../ink/ink377.xml"/><Relationship Id="rId101" Type="http://schemas.openxmlformats.org/officeDocument/2006/relationships/customXml" Target="../ink/ink50.xml"/><Relationship Id="rId185" Type="http://schemas.openxmlformats.org/officeDocument/2006/relationships/customXml" Target="../ink/ink92.xml"/><Relationship Id="rId406" Type="http://schemas.openxmlformats.org/officeDocument/2006/relationships/image" Target="../media/image201.png"/><Relationship Id="rId392" Type="http://schemas.openxmlformats.org/officeDocument/2006/relationships/image" Target="../media/image194.png"/><Relationship Id="rId613" Type="http://schemas.openxmlformats.org/officeDocument/2006/relationships/image" Target="../media/image304.png"/><Relationship Id="rId697" Type="http://schemas.openxmlformats.org/officeDocument/2006/relationships/customXml" Target="../ink/ink349.xml"/><Relationship Id="rId820" Type="http://schemas.openxmlformats.org/officeDocument/2006/relationships/customXml" Target="../ink/ink411.xml"/><Relationship Id="rId252" Type="http://schemas.openxmlformats.org/officeDocument/2006/relationships/image" Target="../media/image124.png"/><Relationship Id="rId47" Type="http://schemas.openxmlformats.org/officeDocument/2006/relationships/customXml" Target="../ink/ink23.xml"/><Relationship Id="rId112" Type="http://schemas.openxmlformats.org/officeDocument/2006/relationships/image" Target="../media/image54.png"/><Relationship Id="rId557" Type="http://schemas.openxmlformats.org/officeDocument/2006/relationships/image" Target="../media/image276.png"/><Relationship Id="rId764" Type="http://schemas.openxmlformats.org/officeDocument/2006/relationships/image" Target="../media/image379.png"/><Relationship Id="rId196" Type="http://schemas.openxmlformats.org/officeDocument/2006/relationships/image" Target="../media/image96.png"/><Relationship Id="rId417" Type="http://schemas.openxmlformats.org/officeDocument/2006/relationships/customXml" Target="../ink/ink208.xml"/><Relationship Id="rId624" Type="http://schemas.openxmlformats.org/officeDocument/2006/relationships/customXml" Target="../ink/ink312.xml"/><Relationship Id="rId831" Type="http://schemas.openxmlformats.org/officeDocument/2006/relationships/image" Target="../media/image412.png"/><Relationship Id="rId263" Type="http://schemas.openxmlformats.org/officeDocument/2006/relationships/customXml" Target="../ink/ink131.xml"/><Relationship Id="rId470" Type="http://schemas.openxmlformats.org/officeDocument/2006/relationships/image" Target="../media/image233.png"/><Relationship Id="rId58" Type="http://schemas.openxmlformats.org/officeDocument/2006/relationships/image" Target="../media/image27.png"/><Relationship Id="rId123" Type="http://schemas.openxmlformats.org/officeDocument/2006/relationships/customXml" Target="../ink/ink61.xml"/><Relationship Id="rId330" Type="http://schemas.openxmlformats.org/officeDocument/2006/relationships/image" Target="../media/image163.png"/><Relationship Id="rId568" Type="http://schemas.openxmlformats.org/officeDocument/2006/relationships/customXml" Target="../ink/ink284.xml"/><Relationship Id="rId775" Type="http://schemas.openxmlformats.org/officeDocument/2006/relationships/customXml" Target="../ink/ink388.xml"/><Relationship Id="rId428" Type="http://schemas.openxmlformats.org/officeDocument/2006/relationships/image" Target="../media/image212.png"/><Relationship Id="rId635" Type="http://schemas.openxmlformats.org/officeDocument/2006/relationships/image" Target="../media/image315.png"/><Relationship Id="rId842" Type="http://schemas.openxmlformats.org/officeDocument/2006/relationships/customXml" Target="../ink/ink422.xml"/><Relationship Id="rId274" Type="http://schemas.openxmlformats.org/officeDocument/2006/relationships/image" Target="../media/image135.png"/><Relationship Id="rId481" Type="http://schemas.openxmlformats.org/officeDocument/2006/relationships/customXml" Target="../ink/ink240.xml"/><Relationship Id="rId702" Type="http://schemas.openxmlformats.org/officeDocument/2006/relationships/image" Target="../media/image348.png"/><Relationship Id="rId69" Type="http://schemas.openxmlformats.org/officeDocument/2006/relationships/customXml" Target="../ink/ink34.xml"/><Relationship Id="rId134" Type="http://schemas.openxmlformats.org/officeDocument/2006/relationships/image" Target="../media/image65.png"/><Relationship Id="rId579" Type="http://schemas.openxmlformats.org/officeDocument/2006/relationships/image" Target="../media/image287.png"/><Relationship Id="rId786" Type="http://schemas.openxmlformats.org/officeDocument/2006/relationships/image" Target="../media/image390.png"/><Relationship Id="rId341" Type="http://schemas.openxmlformats.org/officeDocument/2006/relationships/customXml" Target="../ink/ink170.xml"/><Relationship Id="rId439" Type="http://schemas.openxmlformats.org/officeDocument/2006/relationships/customXml" Target="../ink/ink219.xml"/><Relationship Id="rId646" Type="http://schemas.openxmlformats.org/officeDocument/2006/relationships/customXml" Target="../ink/ink323.xml"/><Relationship Id="rId201" Type="http://schemas.openxmlformats.org/officeDocument/2006/relationships/customXml" Target="../ink/ink100.xml"/><Relationship Id="rId285" Type="http://schemas.openxmlformats.org/officeDocument/2006/relationships/customXml" Target="../ink/ink142.xml"/><Relationship Id="rId506" Type="http://schemas.openxmlformats.org/officeDocument/2006/relationships/customXml" Target="../ink/ink253.xml"/><Relationship Id="rId853" Type="http://schemas.openxmlformats.org/officeDocument/2006/relationships/image" Target="../media/image423.png"/><Relationship Id="rId492" Type="http://schemas.openxmlformats.org/officeDocument/2006/relationships/customXml" Target="../ink/ink246.xml"/><Relationship Id="rId713" Type="http://schemas.openxmlformats.org/officeDocument/2006/relationships/customXml" Target="../ink/ink357.xml"/><Relationship Id="rId797" Type="http://schemas.openxmlformats.org/officeDocument/2006/relationships/image" Target="../media/image395.png"/><Relationship Id="rId145" Type="http://schemas.openxmlformats.org/officeDocument/2006/relationships/customXml" Target="../ink/ink72.xml"/><Relationship Id="rId352" Type="http://schemas.openxmlformats.org/officeDocument/2006/relationships/image" Target="../media/image174.png"/><Relationship Id="rId212" Type="http://schemas.openxmlformats.org/officeDocument/2006/relationships/image" Target="../media/image104.png"/><Relationship Id="rId657" Type="http://schemas.openxmlformats.org/officeDocument/2006/relationships/image" Target="../media/image326.png"/><Relationship Id="rId864" Type="http://schemas.openxmlformats.org/officeDocument/2006/relationships/customXml" Target="../ink/ink433.xml"/><Relationship Id="rId296" Type="http://schemas.openxmlformats.org/officeDocument/2006/relationships/image" Target="../media/image146.png"/><Relationship Id="rId517" Type="http://schemas.openxmlformats.org/officeDocument/2006/relationships/image" Target="../media/image256.png"/><Relationship Id="rId724" Type="http://schemas.openxmlformats.org/officeDocument/2006/relationships/image" Target="../media/image359.png"/><Relationship Id="rId60" Type="http://schemas.openxmlformats.org/officeDocument/2006/relationships/image" Target="../media/image28.png"/><Relationship Id="rId156" Type="http://schemas.openxmlformats.org/officeDocument/2006/relationships/image" Target="../media/image76.png"/><Relationship Id="rId363" Type="http://schemas.openxmlformats.org/officeDocument/2006/relationships/customXml" Target="../ink/ink181.xml"/><Relationship Id="rId570" Type="http://schemas.openxmlformats.org/officeDocument/2006/relationships/customXml" Target="../ink/ink285.xml"/><Relationship Id="rId223" Type="http://schemas.openxmlformats.org/officeDocument/2006/relationships/customXml" Target="../ink/ink111.xml"/><Relationship Id="rId430" Type="http://schemas.openxmlformats.org/officeDocument/2006/relationships/image" Target="../media/image213.png"/><Relationship Id="rId668" Type="http://schemas.openxmlformats.org/officeDocument/2006/relationships/customXml" Target="../ink/ink334.xml"/><Relationship Id="rId875" Type="http://schemas.openxmlformats.org/officeDocument/2006/relationships/image" Target="../media/image433.png"/><Relationship Id="rId18" Type="http://schemas.openxmlformats.org/officeDocument/2006/relationships/image" Target="../media/image7.png"/><Relationship Id="rId528" Type="http://schemas.openxmlformats.org/officeDocument/2006/relationships/customXml" Target="../ink/ink264.xml"/><Relationship Id="rId735" Type="http://schemas.openxmlformats.org/officeDocument/2006/relationships/customXml" Target="../ink/ink368.xml"/><Relationship Id="rId167" Type="http://schemas.openxmlformats.org/officeDocument/2006/relationships/customXml" Target="../ink/ink83.xml"/><Relationship Id="rId374" Type="http://schemas.openxmlformats.org/officeDocument/2006/relationships/image" Target="../media/image185.png"/><Relationship Id="rId581" Type="http://schemas.openxmlformats.org/officeDocument/2006/relationships/image" Target="../media/image288.png"/><Relationship Id="rId71" Type="http://schemas.openxmlformats.org/officeDocument/2006/relationships/customXml" Target="../ink/ink35.xml"/><Relationship Id="rId234" Type="http://schemas.openxmlformats.org/officeDocument/2006/relationships/image" Target="../media/image115.png"/><Relationship Id="rId679" Type="http://schemas.openxmlformats.org/officeDocument/2006/relationships/image" Target="../media/image337.png"/><Relationship Id="rId802" Type="http://schemas.openxmlformats.org/officeDocument/2006/relationships/customXml" Target="../ink/ink402.xml"/><Relationship Id="rId886" Type="http://schemas.openxmlformats.org/officeDocument/2006/relationships/customXml" Target="../ink/ink445.xml"/><Relationship Id="rId2" Type="http://schemas.openxmlformats.org/officeDocument/2006/relationships/notesSlide" Target="../notesSlides/notesSlide1.xml"/><Relationship Id="rId29" Type="http://schemas.openxmlformats.org/officeDocument/2006/relationships/customXml" Target="../ink/ink14.xml"/><Relationship Id="rId441" Type="http://schemas.openxmlformats.org/officeDocument/2006/relationships/customXml" Target="../ink/ink220.xml"/><Relationship Id="rId539" Type="http://schemas.openxmlformats.org/officeDocument/2006/relationships/image" Target="../media/image267.png"/><Relationship Id="rId746" Type="http://schemas.openxmlformats.org/officeDocument/2006/relationships/image" Target="../media/image370.png"/><Relationship Id="rId178" Type="http://schemas.openxmlformats.org/officeDocument/2006/relationships/image" Target="../media/image87.png"/><Relationship Id="rId301" Type="http://schemas.openxmlformats.org/officeDocument/2006/relationships/customXml" Target="../ink/ink150.xml"/><Relationship Id="rId82" Type="http://schemas.openxmlformats.org/officeDocument/2006/relationships/image" Target="../media/image39.png"/><Relationship Id="rId385" Type="http://schemas.openxmlformats.org/officeDocument/2006/relationships/customXml" Target="../ink/ink192.xml"/><Relationship Id="rId592" Type="http://schemas.openxmlformats.org/officeDocument/2006/relationships/customXml" Target="../ink/ink296.xml"/><Relationship Id="rId606" Type="http://schemas.openxmlformats.org/officeDocument/2006/relationships/customXml" Target="../ink/ink303.xml"/><Relationship Id="rId813" Type="http://schemas.openxmlformats.org/officeDocument/2006/relationships/image" Target="../media/image403.png"/><Relationship Id="rId245" Type="http://schemas.openxmlformats.org/officeDocument/2006/relationships/customXml" Target="../ink/ink122.xml"/><Relationship Id="rId452" Type="http://schemas.openxmlformats.org/officeDocument/2006/relationships/image" Target="../media/image224.png"/><Relationship Id="rId897" Type="http://schemas.openxmlformats.org/officeDocument/2006/relationships/customXml" Target="../ink/ink451.xml"/><Relationship Id="rId105" Type="http://schemas.openxmlformats.org/officeDocument/2006/relationships/customXml" Target="../ink/ink52.xml"/><Relationship Id="rId312" Type="http://schemas.openxmlformats.org/officeDocument/2006/relationships/image" Target="../media/image154.png"/><Relationship Id="rId757" Type="http://schemas.openxmlformats.org/officeDocument/2006/relationships/customXml" Target="../ink/ink379.xml"/><Relationship Id="rId93" Type="http://schemas.openxmlformats.org/officeDocument/2006/relationships/customXml" Target="../ink/ink46.xml"/><Relationship Id="rId189" Type="http://schemas.openxmlformats.org/officeDocument/2006/relationships/customXml" Target="../ink/ink94.xml"/><Relationship Id="rId396" Type="http://schemas.openxmlformats.org/officeDocument/2006/relationships/image" Target="../media/image196.png"/><Relationship Id="rId617" Type="http://schemas.openxmlformats.org/officeDocument/2006/relationships/image" Target="../media/image306.png"/><Relationship Id="rId824" Type="http://schemas.openxmlformats.org/officeDocument/2006/relationships/customXml" Target="../ink/ink413.xml"/><Relationship Id="rId256" Type="http://schemas.openxmlformats.org/officeDocument/2006/relationships/image" Target="../media/image126.png"/><Relationship Id="rId463" Type="http://schemas.openxmlformats.org/officeDocument/2006/relationships/customXml" Target="../ink/ink231.xml"/><Relationship Id="rId670" Type="http://schemas.openxmlformats.org/officeDocument/2006/relationships/customXml" Target="../ink/ink335.xml"/><Relationship Id="rId116" Type="http://schemas.openxmlformats.org/officeDocument/2006/relationships/image" Target="../media/image56.png"/><Relationship Id="rId323" Type="http://schemas.openxmlformats.org/officeDocument/2006/relationships/customXml" Target="../ink/ink161.xml"/><Relationship Id="rId530" Type="http://schemas.openxmlformats.org/officeDocument/2006/relationships/customXml" Target="../ink/ink265.xml"/><Relationship Id="rId768" Type="http://schemas.openxmlformats.org/officeDocument/2006/relationships/image" Target="../media/image381.png"/><Relationship Id="rId20" Type="http://schemas.openxmlformats.org/officeDocument/2006/relationships/image" Target="../media/image8.png"/><Relationship Id="rId628" Type="http://schemas.openxmlformats.org/officeDocument/2006/relationships/customXml" Target="../ink/ink314.xml"/><Relationship Id="rId835" Type="http://schemas.openxmlformats.org/officeDocument/2006/relationships/image" Target="../media/image414.png"/><Relationship Id="rId267" Type="http://schemas.openxmlformats.org/officeDocument/2006/relationships/customXml" Target="../ink/ink133.xml"/><Relationship Id="rId474" Type="http://schemas.openxmlformats.org/officeDocument/2006/relationships/image" Target="../media/image235.png"/><Relationship Id="rId127" Type="http://schemas.openxmlformats.org/officeDocument/2006/relationships/customXml" Target="../ink/ink63.xml"/><Relationship Id="rId681" Type="http://schemas.openxmlformats.org/officeDocument/2006/relationships/customXml" Target="../ink/ink341.xml"/><Relationship Id="rId779" Type="http://schemas.openxmlformats.org/officeDocument/2006/relationships/customXml" Target="../ink/ink390.xml"/><Relationship Id="rId902" Type="http://schemas.openxmlformats.org/officeDocument/2006/relationships/image" Target="../media/image446.png"/><Relationship Id="rId31" Type="http://schemas.openxmlformats.org/officeDocument/2006/relationships/customXml" Target="../ink/ink15.xml"/><Relationship Id="rId334" Type="http://schemas.openxmlformats.org/officeDocument/2006/relationships/image" Target="../media/image165.png"/><Relationship Id="rId541" Type="http://schemas.openxmlformats.org/officeDocument/2006/relationships/image" Target="../media/image268.png"/><Relationship Id="rId639" Type="http://schemas.openxmlformats.org/officeDocument/2006/relationships/image" Target="../media/image317.png"/><Relationship Id="rId180" Type="http://schemas.openxmlformats.org/officeDocument/2006/relationships/image" Target="../media/image88.png"/><Relationship Id="rId278" Type="http://schemas.openxmlformats.org/officeDocument/2006/relationships/image" Target="../media/image137.png"/><Relationship Id="rId401" Type="http://schemas.openxmlformats.org/officeDocument/2006/relationships/customXml" Target="../ink/ink200.xml"/><Relationship Id="rId846" Type="http://schemas.openxmlformats.org/officeDocument/2006/relationships/customXml" Target="../ink/ink424.xml"/><Relationship Id="rId485" Type="http://schemas.openxmlformats.org/officeDocument/2006/relationships/customXml" Target="../ink/ink242.xml"/><Relationship Id="rId692" Type="http://schemas.openxmlformats.org/officeDocument/2006/relationships/image" Target="../media/image343.png"/><Relationship Id="rId706" Type="http://schemas.openxmlformats.org/officeDocument/2006/relationships/image" Target="../media/image350.png"/><Relationship Id="rId42" Type="http://schemas.openxmlformats.org/officeDocument/2006/relationships/image" Target="../media/image19.png"/><Relationship Id="rId138" Type="http://schemas.openxmlformats.org/officeDocument/2006/relationships/image" Target="../media/image67.png"/><Relationship Id="rId345" Type="http://schemas.openxmlformats.org/officeDocument/2006/relationships/customXml" Target="../ink/ink172.xml"/><Relationship Id="rId552" Type="http://schemas.openxmlformats.org/officeDocument/2006/relationships/customXml" Target="../ink/ink276.xml"/><Relationship Id="rId191" Type="http://schemas.openxmlformats.org/officeDocument/2006/relationships/customXml" Target="../ink/ink95.xml"/><Relationship Id="rId205" Type="http://schemas.openxmlformats.org/officeDocument/2006/relationships/customXml" Target="../ink/ink102.xml"/><Relationship Id="rId412" Type="http://schemas.openxmlformats.org/officeDocument/2006/relationships/image" Target="../media/image204.png"/><Relationship Id="rId857" Type="http://schemas.openxmlformats.org/officeDocument/2006/relationships/image" Target="../media/image425.png"/><Relationship Id="rId289" Type="http://schemas.openxmlformats.org/officeDocument/2006/relationships/customXml" Target="../ink/ink144.xml"/><Relationship Id="rId496" Type="http://schemas.openxmlformats.org/officeDocument/2006/relationships/customXml" Target="../ink/ink248.xml"/><Relationship Id="rId717" Type="http://schemas.openxmlformats.org/officeDocument/2006/relationships/customXml" Target="../ink/ink359.xml"/><Relationship Id="rId53" Type="http://schemas.openxmlformats.org/officeDocument/2006/relationships/customXml" Target="../ink/ink26.xml"/><Relationship Id="rId149" Type="http://schemas.openxmlformats.org/officeDocument/2006/relationships/customXml" Target="../ink/ink74.xml"/><Relationship Id="rId356" Type="http://schemas.openxmlformats.org/officeDocument/2006/relationships/image" Target="../media/image176.png"/><Relationship Id="rId563" Type="http://schemas.openxmlformats.org/officeDocument/2006/relationships/image" Target="../media/image279.png"/><Relationship Id="rId770" Type="http://schemas.openxmlformats.org/officeDocument/2006/relationships/image" Target="../media/image382.png"/><Relationship Id="rId216" Type="http://schemas.openxmlformats.org/officeDocument/2006/relationships/image" Target="../media/image106.png"/><Relationship Id="rId423" Type="http://schemas.openxmlformats.org/officeDocument/2006/relationships/customXml" Target="../ink/ink211.xml"/><Relationship Id="rId868" Type="http://schemas.openxmlformats.org/officeDocument/2006/relationships/image" Target="../media/image430.png"/><Relationship Id="rId630" Type="http://schemas.openxmlformats.org/officeDocument/2006/relationships/customXml" Target="../ink/ink315.xml"/><Relationship Id="rId728" Type="http://schemas.openxmlformats.org/officeDocument/2006/relationships/image" Target="../media/image361.png"/><Relationship Id="rId64" Type="http://schemas.openxmlformats.org/officeDocument/2006/relationships/image" Target="../media/image30.png"/><Relationship Id="rId367" Type="http://schemas.openxmlformats.org/officeDocument/2006/relationships/customXml" Target="../ink/ink183.xml"/><Relationship Id="rId574" Type="http://schemas.openxmlformats.org/officeDocument/2006/relationships/customXml" Target="../ink/ink287.xml"/><Relationship Id="rId227" Type="http://schemas.openxmlformats.org/officeDocument/2006/relationships/customXml" Target="../ink/ink113.xml"/><Relationship Id="rId781" Type="http://schemas.openxmlformats.org/officeDocument/2006/relationships/customXml" Target="../ink/ink391.xml"/><Relationship Id="rId879" Type="http://schemas.openxmlformats.org/officeDocument/2006/relationships/image" Target="../media/image435.png"/><Relationship Id="rId434" Type="http://schemas.openxmlformats.org/officeDocument/2006/relationships/image" Target="../media/image215.png"/><Relationship Id="rId641" Type="http://schemas.openxmlformats.org/officeDocument/2006/relationships/image" Target="../media/image318.png"/><Relationship Id="rId739" Type="http://schemas.openxmlformats.org/officeDocument/2006/relationships/customXml" Target="../ink/ink370.xml"/><Relationship Id="rId280" Type="http://schemas.openxmlformats.org/officeDocument/2006/relationships/image" Target="../media/image138.png"/><Relationship Id="rId501" Type="http://schemas.openxmlformats.org/officeDocument/2006/relationships/image" Target="../media/image248.png"/><Relationship Id="rId75" Type="http://schemas.openxmlformats.org/officeDocument/2006/relationships/customXml" Target="../ink/ink37.xml"/><Relationship Id="rId140" Type="http://schemas.openxmlformats.org/officeDocument/2006/relationships/image" Target="../media/image68.png"/><Relationship Id="rId378" Type="http://schemas.openxmlformats.org/officeDocument/2006/relationships/image" Target="../media/image187.png"/><Relationship Id="rId585" Type="http://schemas.openxmlformats.org/officeDocument/2006/relationships/image" Target="../media/image290.png"/><Relationship Id="rId792" Type="http://schemas.openxmlformats.org/officeDocument/2006/relationships/customXml" Target="../ink/ink397.xml"/><Relationship Id="rId806" Type="http://schemas.openxmlformats.org/officeDocument/2006/relationships/customXml" Target="../ink/ink404.xml"/><Relationship Id="rId6" Type="http://schemas.openxmlformats.org/officeDocument/2006/relationships/image" Target="../media/image1.png"/><Relationship Id="rId238" Type="http://schemas.openxmlformats.org/officeDocument/2006/relationships/image" Target="../media/image117.png"/><Relationship Id="rId445" Type="http://schemas.openxmlformats.org/officeDocument/2006/relationships/customXml" Target="../ink/ink222.xml"/><Relationship Id="rId652" Type="http://schemas.openxmlformats.org/officeDocument/2006/relationships/customXml" Target="../ink/ink326.xml"/><Relationship Id="rId291" Type="http://schemas.openxmlformats.org/officeDocument/2006/relationships/customXml" Target="../ink/ink145.xml"/><Relationship Id="rId305" Type="http://schemas.openxmlformats.org/officeDocument/2006/relationships/customXml" Target="../ink/ink152.xml"/><Relationship Id="rId512" Type="http://schemas.openxmlformats.org/officeDocument/2006/relationships/customXml" Target="../ink/ink256.xml"/><Relationship Id="rId86" Type="http://schemas.openxmlformats.org/officeDocument/2006/relationships/image" Target="../media/image41.png"/><Relationship Id="rId151" Type="http://schemas.openxmlformats.org/officeDocument/2006/relationships/customXml" Target="../ink/ink75.xml"/><Relationship Id="rId389" Type="http://schemas.openxmlformats.org/officeDocument/2006/relationships/customXml" Target="../ink/ink194.xml"/><Relationship Id="rId596" Type="http://schemas.openxmlformats.org/officeDocument/2006/relationships/customXml" Target="../ink/ink298.xml"/><Relationship Id="rId817" Type="http://schemas.openxmlformats.org/officeDocument/2006/relationships/image" Target="../media/image405.png"/><Relationship Id="rId249" Type="http://schemas.openxmlformats.org/officeDocument/2006/relationships/customXml" Target="../ink/ink124.xml"/><Relationship Id="rId456" Type="http://schemas.openxmlformats.org/officeDocument/2006/relationships/image" Target="../media/image226.png"/><Relationship Id="rId663" Type="http://schemas.openxmlformats.org/officeDocument/2006/relationships/image" Target="../media/image329.png"/><Relationship Id="rId870" Type="http://schemas.openxmlformats.org/officeDocument/2006/relationships/customXml" Target="../ink/ink437.xml"/><Relationship Id="rId13" Type="http://schemas.openxmlformats.org/officeDocument/2006/relationships/customXml" Target="../ink/ink6.xml"/><Relationship Id="rId109" Type="http://schemas.openxmlformats.org/officeDocument/2006/relationships/customXml" Target="../ink/ink54.xml"/><Relationship Id="rId316" Type="http://schemas.openxmlformats.org/officeDocument/2006/relationships/image" Target="../media/image156.png"/><Relationship Id="rId523" Type="http://schemas.openxmlformats.org/officeDocument/2006/relationships/image" Target="../media/image259.png"/><Relationship Id="rId97" Type="http://schemas.openxmlformats.org/officeDocument/2006/relationships/customXml" Target="../ink/ink48.xml"/><Relationship Id="rId730" Type="http://schemas.openxmlformats.org/officeDocument/2006/relationships/image" Target="../media/image362.png"/><Relationship Id="rId828" Type="http://schemas.openxmlformats.org/officeDocument/2006/relationships/customXml" Target="../ink/ink415.xml"/><Relationship Id="rId162" Type="http://schemas.openxmlformats.org/officeDocument/2006/relationships/image" Target="../media/image79.png"/><Relationship Id="rId467" Type="http://schemas.openxmlformats.org/officeDocument/2006/relationships/customXml" Target="../ink/ink233.xml"/><Relationship Id="rId674" Type="http://schemas.openxmlformats.org/officeDocument/2006/relationships/customXml" Target="../ink/ink337.xml"/><Relationship Id="rId881" Type="http://schemas.openxmlformats.org/officeDocument/2006/relationships/image" Target="../media/image436.png"/><Relationship Id="rId24" Type="http://schemas.openxmlformats.org/officeDocument/2006/relationships/image" Target="../media/image10.png"/><Relationship Id="rId327" Type="http://schemas.openxmlformats.org/officeDocument/2006/relationships/customXml" Target="../ink/ink163.xml"/><Relationship Id="rId534" Type="http://schemas.openxmlformats.org/officeDocument/2006/relationships/customXml" Target="../ink/ink267.xml"/><Relationship Id="rId741" Type="http://schemas.openxmlformats.org/officeDocument/2006/relationships/customXml" Target="../ink/ink371.xml"/><Relationship Id="rId839" Type="http://schemas.openxmlformats.org/officeDocument/2006/relationships/image" Target="../media/image416.png"/><Relationship Id="rId173" Type="http://schemas.openxmlformats.org/officeDocument/2006/relationships/customXml" Target="../ink/ink86.xml"/><Relationship Id="rId380" Type="http://schemas.openxmlformats.org/officeDocument/2006/relationships/image" Target="../media/image188.png"/><Relationship Id="rId601" Type="http://schemas.openxmlformats.org/officeDocument/2006/relationships/image" Target="../media/image298.png"/><Relationship Id="rId240" Type="http://schemas.openxmlformats.org/officeDocument/2006/relationships/image" Target="../media/image118.png"/><Relationship Id="rId478" Type="http://schemas.openxmlformats.org/officeDocument/2006/relationships/image" Target="../media/image237.png"/><Relationship Id="rId685" Type="http://schemas.openxmlformats.org/officeDocument/2006/relationships/customXml" Target="../ink/ink343.xml"/><Relationship Id="rId892" Type="http://schemas.openxmlformats.org/officeDocument/2006/relationships/image" Target="../media/image441.png"/><Relationship Id="rId906" Type="http://schemas.openxmlformats.org/officeDocument/2006/relationships/image" Target="../media/image448.png"/><Relationship Id="rId35" Type="http://schemas.openxmlformats.org/officeDocument/2006/relationships/customXml" Target="../ink/ink17.xml"/><Relationship Id="rId100" Type="http://schemas.openxmlformats.org/officeDocument/2006/relationships/image" Target="../media/image48.png"/><Relationship Id="rId338" Type="http://schemas.openxmlformats.org/officeDocument/2006/relationships/image" Target="../media/image167.png"/><Relationship Id="rId545" Type="http://schemas.openxmlformats.org/officeDocument/2006/relationships/image" Target="../media/image270.png"/><Relationship Id="rId752" Type="http://schemas.openxmlformats.org/officeDocument/2006/relationships/image" Target="../media/image373.png"/><Relationship Id="rId184" Type="http://schemas.openxmlformats.org/officeDocument/2006/relationships/image" Target="../media/image90.png"/><Relationship Id="rId391" Type="http://schemas.openxmlformats.org/officeDocument/2006/relationships/customXml" Target="../ink/ink195.xml"/><Relationship Id="rId405" Type="http://schemas.openxmlformats.org/officeDocument/2006/relationships/customXml" Target="../ink/ink202.xml"/><Relationship Id="rId612" Type="http://schemas.openxmlformats.org/officeDocument/2006/relationships/customXml" Target="../ink/ink306.xml"/><Relationship Id="rId251" Type="http://schemas.openxmlformats.org/officeDocument/2006/relationships/customXml" Target="../ink/ink125.xml"/><Relationship Id="rId489" Type="http://schemas.openxmlformats.org/officeDocument/2006/relationships/customXml" Target="../ink/ink244.xml"/><Relationship Id="rId696" Type="http://schemas.openxmlformats.org/officeDocument/2006/relationships/image" Target="../media/image345.png"/><Relationship Id="rId46" Type="http://schemas.openxmlformats.org/officeDocument/2006/relationships/image" Target="../media/image21.png"/><Relationship Id="rId349" Type="http://schemas.openxmlformats.org/officeDocument/2006/relationships/customXml" Target="../ink/ink174.xml"/><Relationship Id="rId556" Type="http://schemas.openxmlformats.org/officeDocument/2006/relationships/customXml" Target="../ink/ink278.xml"/><Relationship Id="rId763" Type="http://schemas.openxmlformats.org/officeDocument/2006/relationships/customXml" Target="../ink/ink382.xml"/><Relationship Id="rId111" Type="http://schemas.openxmlformats.org/officeDocument/2006/relationships/customXml" Target="../ink/ink55.xml"/><Relationship Id="rId195" Type="http://schemas.openxmlformats.org/officeDocument/2006/relationships/customXml" Target="../ink/ink97.xml"/><Relationship Id="rId209" Type="http://schemas.openxmlformats.org/officeDocument/2006/relationships/customXml" Target="../ink/ink104.xml"/><Relationship Id="rId416" Type="http://schemas.openxmlformats.org/officeDocument/2006/relationships/image" Target="../media/image206.png"/><Relationship Id="rId623" Type="http://schemas.openxmlformats.org/officeDocument/2006/relationships/image" Target="../media/image309.png"/><Relationship Id="rId830" Type="http://schemas.openxmlformats.org/officeDocument/2006/relationships/customXml" Target="../ink/ink416.xml"/><Relationship Id="rId57" Type="http://schemas.openxmlformats.org/officeDocument/2006/relationships/customXml" Target="../ink/ink28.xml"/><Relationship Id="rId262" Type="http://schemas.openxmlformats.org/officeDocument/2006/relationships/image" Target="../media/image129.png"/><Relationship Id="rId567" Type="http://schemas.openxmlformats.org/officeDocument/2006/relationships/image" Target="../media/image281.png"/><Relationship Id="rId122" Type="http://schemas.openxmlformats.org/officeDocument/2006/relationships/image" Target="../media/image59.png"/><Relationship Id="rId774" Type="http://schemas.openxmlformats.org/officeDocument/2006/relationships/image" Target="../media/image384.png"/><Relationship Id="rId427" Type="http://schemas.openxmlformats.org/officeDocument/2006/relationships/customXml" Target="../ink/ink213.xml"/><Relationship Id="rId634" Type="http://schemas.openxmlformats.org/officeDocument/2006/relationships/customXml" Target="../ink/ink317.xml"/><Relationship Id="rId841" Type="http://schemas.openxmlformats.org/officeDocument/2006/relationships/image" Target="../media/image417.png"/><Relationship Id="rId273" Type="http://schemas.openxmlformats.org/officeDocument/2006/relationships/customXml" Target="../ink/ink136.xml"/><Relationship Id="rId480" Type="http://schemas.openxmlformats.org/officeDocument/2006/relationships/image" Target="../media/image238.png"/><Relationship Id="rId701" Type="http://schemas.openxmlformats.org/officeDocument/2006/relationships/customXml" Target="../ink/ink351.xml"/><Relationship Id="rId68" Type="http://schemas.openxmlformats.org/officeDocument/2006/relationships/image" Target="../media/image32.png"/><Relationship Id="rId133" Type="http://schemas.openxmlformats.org/officeDocument/2006/relationships/customXml" Target="../ink/ink66.xml"/><Relationship Id="rId340" Type="http://schemas.openxmlformats.org/officeDocument/2006/relationships/image" Target="../media/image168.png"/><Relationship Id="rId578" Type="http://schemas.openxmlformats.org/officeDocument/2006/relationships/customXml" Target="../ink/ink289.xml"/><Relationship Id="rId785" Type="http://schemas.openxmlformats.org/officeDocument/2006/relationships/customXml" Target="../ink/ink393.xml"/><Relationship Id="rId200" Type="http://schemas.openxmlformats.org/officeDocument/2006/relationships/image" Target="../media/image98.png"/><Relationship Id="rId438" Type="http://schemas.openxmlformats.org/officeDocument/2006/relationships/image" Target="../media/image217.png"/><Relationship Id="rId645" Type="http://schemas.openxmlformats.org/officeDocument/2006/relationships/image" Target="../media/image320.png"/><Relationship Id="rId852" Type="http://schemas.openxmlformats.org/officeDocument/2006/relationships/customXml" Target="../ink/ink427.xml"/><Relationship Id="rId284" Type="http://schemas.openxmlformats.org/officeDocument/2006/relationships/image" Target="../media/image140.png"/><Relationship Id="rId491" Type="http://schemas.openxmlformats.org/officeDocument/2006/relationships/image" Target="../media/image243.png"/><Relationship Id="rId505" Type="http://schemas.openxmlformats.org/officeDocument/2006/relationships/image" Target="../media/image250.png"/><Relationship Id="rId712" Type="http://schemas.openxmlformats.org/officeDocument/2006/relationships/image" Target="../media/image353.png"/><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49.png"/><Relationship Id="rId144" Type="http://schemas.openxmlformats.org/officeDocument/2006/relationships/image" Target="../media/image70.png"/><Relationship Id="rId547" Type="http://schemas.openxmlformats.org/officeDocument/2006/relationships/image" Target="../media/image271.png"/><Relationship Id="rId589" Type="http://schemas.openxmlformats.org/officeDocument/2006/relationships/image" Target="../media/image292.png"/><Relationship Id="rId754" Type="http://schemas.openxmlformats.org/officeDocument/2006/relationships/image" Target="../media/image374.png"/><Relationship Id="rId796" Type="http://schemas.openxmlformats.org/officeDocument/2006/relationships/customXml" Target="../ink/ink399.xml"/><Relationship Id="rId90" Type="http://schemas.openxmlformats.org/officeDocument/2006/relationships/image" Target="../media/image43.png"/><Relationship Id="rId186" Type="http://schemas.openxmlformats.org/officeDocument/2006/relationships/image" Target="../media/image91.png"/><Relationship Id="rId351" Type="http://schemas.openxmlformats.org/officeDocument/2006/relationships/customXml" Target="../ink/ink175.xml"/><Relationship Id="rId393" Type="http://schemas.openxmlformats.org/officeDocument/2006/relationships/customXml" Target="../ink/ink196.xml"/><Relationship Id="rId407" Type="http://schemas.openxmlformats.org/officeDocument/2006/relationships/customXml" Target="../ink/ink203.xml"/><Relationship Id="rId449" Type="http://schemas.openxmlformats.org/officeDocument/2006/relationships/customXml" Target="../ink/ink224.xml"/><Relationship Id="rId614" Type="http://schemas.openxmlformats.org/officeDocument/2006/relationships/customXml" Target="../ink/ink307.xml"/><Relationship Id="rId656" Type="http://schemas.openxmlformats.org/officeDocument/2006/relationships/customXml" Target="../ink/ink328.xml"/><Relationship Id="rId821" Type="http://schemas.openxmlformats.org/officeDocument/2006/relationships/image" Target="../media/image407.png"/><Relationship Id="rId863" Type="http://schemas.openxmlformats.org/officeDocument/2006/relationships/image" Target="../media/image428.png"/><Relationship Id="rId211" Type="http://schemas.openxmlformats.org/officeDocument/2006/relationships/customXml" Target="../ink/ink105.xml"/><Relationship Id="rId253" Type="http://schemas.openxmlformats.org/officeDocument/2006/relationships/customXml" Target="../ink/ink126.xml"/><Relationship Id="rId295" Type="http://schemas.openxmlformats.org/officeDocument/2006/relationships/customXml" Target="../ink/ink147.xml"/><Relationship Id="rId309" Type="http://schemas.openxmlformats.org/officeDocument/2006/relationships/customXml" Target="../ink/ink154.xml"/><Relationship Id="rId460" Type="http://schemas.openxmlformats.org/officeDocument/2006/relationships/image" Target="../media/image228.png"/><Relationship Id="rId516" Type="http://schemas.openxmlformats.org/officeDocument/2006/relationships/customXml" Target="../ink/ink258.xml"/><Relationship Id="rId698" Type="http://schemas.openxmlformats.org/officeDocument/2006/relationships/image" Target="../media/image346.png"/><Relationship Id="rId48" Type="http://schemas.openxmlformats.org/officeDocument/2006/relationships/image" Target="../media/image22.png"/><Relationship Id="rId113" Type="http://schemas.openxmlformats.org/officeDocument/2006/relationships/customXml" Target="../ink/ink56.xml"/><Relationship Id="rId320" Type="http://schemas.openxmlformats.org/officeDocument/2006/relationships/image" Target="../media/image158.png"/><Relationship Id="rId558" Type="http://schemas.openxmlformats.org/officeDocument/2006/relationships/customXml" Target="../ink/ink279.xml"/><Relationship Id="rId723" Type="http://schemas.openxmlformats.org/officeDocument/2006/relationships/customXml" Target="../ink/ink362.xml"/><Relationship Id="rId765" Type="http://schemas.openxmlformats.org/officeDocument/2006/relationships/customXml" Target="../ink/ink383.xml"/><Relationship Id="rId155" Type="http://schemas.openxmlformats.org/officeDocument/2006/relationships/customXml" Target="../ink/ink77.xml"/><Relationship Id="rId197" Type="http://schemas.openxmlformats.org/officeDocument/2006/relationships/customXml" Target="../ink/ink98.xml"/><Relationship Id="rId362" Type="http://schemas.openxmlformats.org/officeDocument/2006/relationships/image" Target="../media/image179.png"/><Relationship Id="rId418" Type="http://schemas.openxmlformats.org/officeDocument/2006/relationships/image" Target="../media/image207.png"/><Relationship Id="rId625" Type="http://schemas.openxmlformats.org/officeDocument/2006/relationships/image" Target="../media/image310.png"/><Relationship Id="rId832" Type="http://schemas.openxmlformats.org/officeDocument/2006/relationships/customXml" Target="../ink/ink417.xml"/><Relationship Id="rId222" Type="http://schemas.openxmlformats.org/officeDocument/2006/relationships/image" Target="../media/image109.png"/><Relationship Id="rId264" Type="http://schemas.openxmlformats.org/officeDocument/2006/relationships/image" Target="../media/image130.png"/><Relationship Id="rId471" Type="http://schemas.openxmlformats.org/officeDocument/2006/relationships/customXml" Target="../ink/ink235.xml"/><Relationship Id="rId667" Type="http://schemas.openxmlformats.org/officeDocument/2006/relationships/image" Target="../media/image331.png"/><Relationship Id="rId874" Type="http://schemas.openxmlformats.org/officeDocument/2006/relationships/customXml" Target="../ink/ink439.xml"/><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60.png"/><Relationship Id="rId527" Type="http://schemas.openxmlformats.org/officeDocument/2006/relationships/image" Target="../media/image261.png"/><Relationship Id="rId569" Type="http://schemas.openxmlformats.org/officeDocument/2006/relationships/image" Target="../media/image282.png"/><Relationship Id="rId734" Type="http://schemas.openxmlformats.org/officeDocument/2006/relationships/image" Target="../media/image364.png"/><Relationship Id="rId776" Type="http://schemas.openxmlformats.org/officeDocument/2006/relationships/image" Target="../media/image385.png"/><Relationship Id="rId70" Type="http://schemas.openxmlformats.org/officeDocument/2006/relationships/image" Target="../media/image33.png"/><Relationship Id="rId166" Type="http://schemas.openxmlformats.org/officeDocument/2006/relationships/image" Target="../media/image81.png"/><Relationship Id="rId331" Type="http://schemas.openxmlformats.org/officeDocument/2006/relationships/customXml" Target="../ink/ink165.xml"/><Relationship Id="rId373" Type="http://schemas.openxmlformats.org/officeDocument/2006/relationships/customXml" Target="../ink/ink186.xml"/><Relationship Id="rId429" Type="http://schemas.openxmlformats.org/officeDocument/2006/relationships/customXml" Target="../ink/ink214.xml"/><Relationship Id="rId580" Type="http://schemas.openxmlformats.org/officeDocument/2006/relationships/customXml" Target="../ink/ink290.xml"/><Relationship Id="rId636" Type="http://schemas.openxmlformats.org/officeDocument/2006/relationships/customXml" Target="../ink/ink318.xml"/><Relationship Id="rId801" Type="http://schemas.openxmlformats.org/officeDocument/2006/relationships/image" Target="../media/image397.png"/><Relationship Id="rId1" Type="http://schemas.openxmlformats.org/officeDocument/2006/relationships/slideLayout" Target="../slideLayouts/slideLayout7.xml"/><Relationship Id="rId233" Type="http://schemas.openxmlformats.org/officeDocument/2006/relationships/customXml" Target="../ink/ink116.xml"/><Relationship Id="rId440" Type="http://schemas.openxmlformats.org/officeDocument/2006/relationships/image" Target="../media/image218.png"/><Relationship Id="rId678" Type="http://schemas.openxmlformats.org/officeDocument/2006/relationships/customXml" Target="../ink/ink339.xml"/><Relationship Id="rId843" Type="http://schemas.openxmlformats.org/officeDocument/2006/relationships/image" Target="../media/image418.png"/><Relationship Id="rId885" Type="http://schemas.openxmlformats.org/officeDocument/2006/relationships/image" Target="../media/image438.png"/><Relationship Id="rId28" Type="http://schemas.openxmlformats.org/officeDocument/2006/relationships/image" Target="../media/image12.png"/><Relationship Id="rId275" Type="http://schemas.openxmlformats.org/officeDocument/2006/relationships/customXml" Target="../ink/ink137.xml"/><Relationship Id="rId300" Type="http://schemas.openxmlformats.org/officeDocument/2006/relationships/image" Target="../media/image148.png"/><Relationship Id="rId482" Type="http://schemas.openxmlformats.org/officeDocument/2006/relationships/image" Target="../media/image239.png"/><Relationship Id="rId538" Type="http://schemas.openxmlformats.org/officeDocument/2006/relationships/customXml" Target="../ink/ink269.xml"/><Relationship Id="rId703" Type="http://schemas.openxmlformats.org/officeDocument/2006/relationships/customXml" Target="../ink/ink352.xml"/><Relationship Id="rId745" Type="http://schemas.openxmlformats.org/officeDocument/2006/relationships/customXml" Target="../ink/ink373.xml"/><Relationship Id="rId910" Type="http://schemas.openxmlformats.org/officeDocument/2006/relationships/image" Target="../media/image450.png"/><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customXml" Target="../ink/ink88.xml"/><Relationship Id="rId342" Type="http://schemas.openxmlformats.org/officeDocument/2006/relationships/image" Target="../media/image169.png"/><Relationship Id="rId384" Type="http://schemas.openxmlformats.org/officeDocument/2006/relationships/image" Target="../media/image190.png"/><Relationship Id="rId591" Type="http://schemas.openxmlformats.org/officeDocument/2006/relationships/image" Target="../media/image293.png"/><Relationship Id="rId605" Type="http://schemas.openxmlformats.org/officeDocument/2006/relationships/image" Target="../media/image300.png"/><Relationship Id="rId787" Type="http://schemas.openxmlformats.org/officeDocument/2006/relationships/customXml" Target="../ink/ink394.xml"/><Relationship Id="rId812" Type="http://schemas.openxmlformats.org/officeDocument/2006/relationships/customXml" Target="../ink/ink407.xml"/><Relationship Id="rId202" Type="http://schemas.openxmlformats.org/officeDocument/2006/relationships/image" Target="../media/image99.png"/><Relationship Id="rId244" Type="http://schemas.openxmlformats.org/officeDocument/2006/relationships/image" Target="../media/image120.png"/><Relationship Id="rId647" Type="http://schemas.openxmlformats.org/officeDocument/2006/relationships/image" Target="../media/image321.png"/><Relationship Id="rId689" Type="http://schemas.openxmlformats.org/officeDocument/2006/relationships/customXml" Target="../ink/ink345.xml"/><Relationship Id="rId854" Type="http://schemas.openxmlformats.org/officeDocument/2006/relationships/customXml" Target="../ink/ink428.xml"/><Relationship Id="rId896" Type="http://schemas.openxmlformats.org/officeDocument/2006/relationships/image" Target="../media/image443.png"/><Relationship Id="rId39" Type="http://schemas.openxmlformats.org/officeDocument/2006/relationships/customXml" Target="../ink/ink19.xml"/><Relationship Id="rId286" Type="http://schemas.openxmlformats.org/officeDocument/2006/relationships/image" Target="../media/image141.png"/><Relationship Id="rId451" Type="http://schemas.openxmlformats.org/officeDocument/2006/relationships/customXml" Target="../ink/ink225.xml"/><Relationship Id="rId493" Type="http://schemas.openxmlformats.org/officeDocument/2006/relationships/image" Target="../media/image244.png"/><Relationship Id="rId507" Type="http://schemas.openxmlformats.org/officeDocument/2006/relationships/image" Target="../media/image251.png"/><Relationship Id="rId549" Type="http://schemas.openxmlformats.org/officeDocument/2006/relationships/image" Target="../media/image272.png"/><Relationship Id="rId714" Type="http://schemas.openxmlformats.org/officeDocument/2006/relationships/image" Target="../media/image354.png"/><Relationship Id="rId756" Type="http://schemas.openxmlformats.org/officeDocument/2006/relationships/image" Target="../media/image375.png"/><Relationship Id="rId50" Type="http://schemas.openxmlformats.org/officeDocument/2006/relationships/image" Target="../media/image23.png"/><Relationship Id="rId104" Type="http://schemas.openxmlformats.org/officeDocument/2006/relationships/image" Target="../media/image50.png"/><Relationship Id="rId146" Type="http://schemas.openxmlformats.org/officeDocument/2006/relationships/image" Target="../media/image71.png"/><Relationship Id="rId188" Type="http://schemas.openxmlformats.org/officeDocument/2006/relationships/image" Target="../media/image92.png"/><Relationship Id="rId311" Type="http://schemas.openxmlformats.org/officeDocument/2006/relationships/customXml" Target="../ink/ink155.xml"/><Relationship Id="rId353" Type="http://schemas.openxmlformats.org/officeDocument/2006/relationships/customXml" Target="../ink/ink176.xml"/><Relationship Id="rId395" Type="http://schemas.openxmlformats.org/officeDocument/2006/relationships/customXml" Target="../ink/ink197.xml"/><Relationship Id="rId409" Type="http://schemas.openxmlformats.org/officeDocument/2006/relationships/customXml" Target="../ink/ink204.xml"/><Relationship Id="rId560" Type="http://schemas.openxmlformats.org/officeDocument/2006/relationships/customXml" Target="../ink/ink280.xml"/><Relationship Id="rId798" Type="http://schemas.openxmlformats.org/officeDocument/2006/relationships/customXml" Target="../ink/ink400.xml"/><Relationship Id="rId92" Type="http://schemas.openxmlformats.org/officeDocument/2006/relationships/image" Target="../media/image44.png"/><Relationship Id="rId213" Type="http://schemas.openxmlformats.org/officeDocument/2006/relationships/customXml" Target="../ink/ink106.xml"/><Relationship Id="rId420" Type="http://schemas.openxmlformats.org/officeDocument/2006/relationships/image" Target="../media/image208.png"/><Relationship Id="rId616" Type="http://schemas.openxmlformats.org/officeDocument/2006/relationships/customXml" Target="../ink/ink308.xml"/><Relationship Id="rId658" Type="http://schemas.openxmlformats.org/officeDocument/2006/relationships/customXml" Target="../ink/ink329.xml"/><Relationship Id="rId823" Type="http://schemas.openxmlformats.org/officeDocument/2006/relationships/image" Target="../media/image408.png"/><Relationship Id="rId865" Type="http://schemas.openxmlformats.org/officeDocument/2006/relationships/image" Target="../media/image429.png"/><Relationship Id="rId255" Type="http://schemas.openxmlformats.org/officeDocument/2006/relationships/customXml" Target="../ink/ink127.xml"/><Relationship Id="rId297" Type="http://schemas.openxmlformats.org/officeDocument/2006/relationships/customXml" Target="../ink/ink148.xml"/><Relationship Id="rId462" Type="http://schemas.openxmlformats.org/officeDocument/2006/relationships/image" Target="../media/image229.png"/><Relationship Id="rId518" Type="http://schemas.openxmlformats.org/officeDocument/2006/relationships/customXml" Target="../ink/ink259.xml"/><Relationship Id="rId725" Type="http://schemas.openxmlformats.org/officeDocument/2006/relationships/customXml" Target="../ink/ink363.xml"/><Relationship Id="rId115" Type="http://schemas.openxmlformats.org/officeDocument/2006/relationships/customXml" Target="../ink/ink57.xml"/><Relationship Id="rId157" Type="http://schemas.openxmlformats.org/officeDocument/2006/relationships/customXml" Target="../ink/ink78.xml"/><Relationship Id="rId322" Type="http://schemas.openxmlformats.org/officeDocument/2006/relationships/image" Target="../media/image159.png"/><Relationship Id="rId364" Type="http://schemas.openxmlformats.org/officeDocument/2006/relationships/image" Target="../media/image180.png"/><Relationship Id="rId767" Type="http://schemas.openxmlformats.org/officeDocument/2006/relationships/customXml" Target="../ink/ink384.xml"/><Relationship Id="rId61" Type="http://schemas.openxmlformats.org/officeDocument/2006/relationships/customXml" Target="../ink/ink30.xml"/><Relationship Id="rId199" Type="http://schemas.openxmlformats.org/officeDocument/2006/relationships/customXml" Target="../ink/ink99.xml"/><Relationship Id="rId571" Type="http://schemas.openxmlformats.org/officeDocument/2006/relationships/image" Target="../media/image283.png"/><Relationship Id="rId627" Type="http://schemas.openxmlformats.org/officeDocument/2006/relationships/image" Target="../media/image311.png"/><Relationship Id="rId669" Type="http://schemas.openxmlformats.org/officeDocument/2006/relationships/image" Target="../media/image332.png"/><Relationship Id="rId834" Type="http://schemas.openxmlformats.org/officeDocument/2006/relationships/customXml" Target="../ink/ink418.xml"/><Relationship Id="rId876" Type="http://schemas.openxmlformats.org/officeDocument/2006/relationships/customXml" Target="../ink/ink440.xml"/><Relationship Id="rId19" Type="http://schemas.openxmlformats.org/officeDocument/2006/relationships/customXml" Target="../ink/ink9.xml"/><Relationship Id="rId224" Type="http://schemas.openxmlformats.org/officeDocument/2006/relationships/image" Target="../media/image110.png"/><Relationship Id="rId266" Type="http://schemas.openxmlformats.org/officeDocument/2006/relationships/image" Target="../media/image131.png"/><Relationship Id="rId431" Type="http://schemas.openxmlformats.org/officeDocument/2006/relationships/customXml" Target="../ink/ink215.xml"/><Relationship Id="rId473" Type="http://schemas.openxmlformats.org/officeDocument/2006/relationships/customXml" Target="../ink/ink236.xml"/><Relationship Id="rId529" Type="http://schemas.openxmlformats.org/officeDocument/2006/relationships/image" Target="../media/image262.png"/><Relationship Id="rId680" Type="http://schemas.openxmlformats.org/officeDocument/2006/relationships/customXml" Target="../ink/ink340.xml"/><Relationship Id="rId736" Type="http://schemas.openxmlformats.org/officeDocument/2006/relationships/image" Target="../media/image365.png"/><Relationship Id="rId901" Type="http://schemas.openxmlformats.org/officeDocument/2006/relationships/customXml" Target="../ink/ink453.xml"/><Relationship Id="rId30" Type="http://schemas.openxmlformats.org/officeDocument/2006/relationships/image" Target="../media/image13.png"/><Relationship Id="rId126" Type="http://schemas.openxmlformats.org/officeDocument/2006/relationships/image" Target="../media/image61.png"/><Relationship Id="rId168" Type="http://schemas.openxmlformats.org/officeDocument/2006/relationships/image" Target="../media/image82.png"/><Relationship Id="rId333" Type="http://schemas.openxmlformats.org/officeDocument/2006/relationships/customXml" Target="../ink/ink166.xml"/><Relationship Id="rId540" Type="http://schemas.openxmlformats.org/officeDocument/2006/relationships/customXml" Target="../ink/ink270.xml"/><Relationship Id="rId778" Type="http://schemas.openxmlformats.org/officeDocument/2006/relationships/image" Target="../media/image386.png"/><Relationship Id="rId72" Type="http://schemas.openxmlformats.org/officeDocument/2006/relationships/image" Target="../media/image34.png"/><Relationship Id="rId375" Type="http://schemas.openxmlformats.org/officeDocument/2006/relationships/customXml" Target="../ink/ink187.xml"/><Relationship Id="rId582" Type="http://schemas.openxmlformats.org/officeDocument/2006/relationships/customXml" Target="../ink/ink291.xml"/><Relationship Id="rId638" Type="http://schemas.openxmlformats.org/officeDocument/2006/relationships/customXml" Target="../ink/ink319.xml"/><Relationship Id="rId803" Type="http://schemas.openxmlformats.org/officeDocument/2006/relationships/image" Target="../media/image398.png"/><Relationship Id="rId845" Type="http://schemas.openxmlformats.org/officeDocument/2006/relationships/image" Target="../media/image419.png"/><Relationship Id="rId3" Type="http://schemas.openxmlformats.org/officeDocument/2006/relationships/customXml" Target="../ink/ink1.xml"/><Relationship Id="rId235" Type="http://schemas.openxmlformats.org/officeDocument/2006/relationships/customXml" Target="../ink/ink117.xml"/><Relationship Id="rId277" Type="http://schemas.openxmlformats.org/officeDocument/2006/relationships/customXml" Target="../ink/ink138.xml"/><Relationship Id="rId400" Type="http://schemas.openxmlformats.org/officeDocument/2006/relationships/image" Target="../media/image198.png"/><Relationship Id="rId442" Type="http://schemas.openxmlformats.org/officeDocument/2006/relationships/image" Target="../media/image219.png"/><Relationship Id="rId484" Type="http://schemas.openxmlformats.org/officeDocument/2006/relationships/image" Target="../media/image240.png"/><Relationship Id="rId705" Type="http://schemas.openxmlformats.org/officeDocument/2006/relationships/customXml" Target="../ink/ink353.xml"/><Relationship Id="rId887" Type="http://schemas.openxmlformats.org/officeDocument/2006/relationships/image" Target="../media/image439.png"/><Relationship Id="rId137" Type="http://schemas.openxmlformats.org/officeDocument/2006/relationships/customXml" Target="../ink/ink68.xml"/><Relationship Id="rId302" Type="http://schemas.openxmlformats.org/officeDocument/2006/relationships/image" Target="../media/image149.png"/><Relationship Id="rId344" Type="http://schemas.openxmlformats.org/officeDocument/2006/relationships/image" Target="../media/image170.png"/><Relationship Id="rId691" Type="http://schemas.openxmlformats.org/officeDocument/2006/relationships/customXml" Target="../ink/ink346.xml"/><Relationship Id="rId747" Type="http://schemas.openxmlformats.org/officeDocument/2006/relationships/customXml" Target="../ink/ink374.xml"/><Relationship Id="rId789" Type="http://schemas.openxmlformats.org/officeDocument/2006/relationships/image" Target="../media/image391.png"/><Relationship Id="rId912" Type="http://schemas.openxmlformats.org/officeDocument/2006/relationships/image" Target="../media/image451.png"/><Relationship Id="rId41" Type="http://schemas.openxmlformats.org/officeDocument/2006/relationships/customXml" Target="../ink/ink20.xml"/><Relationship Id="rId83" Type="http://schemas.openxmlformats.org/officeDocument/2006/relationships/customXml" Target="../ink/ink41.xml"/><Relationship Id="rId179" Type="http://schemas.openxmlformats.org/officeDocument/2006/relationships/customXml" Target="../ink/ink89.xml"/><Relationship Id="rId386" Type="http://schemas.openxmlformats.org/officeDocument/2006/relationships/image" Target="../media/image191.png"/><Relationship Id="rId551" Type="http://schemas.openxmlformats.org/officeDocument/2006/relationships/image" Target="../media/image273.png"/><Relationship Id="rId593" Type="http://schemas.openxmlformats.org/officeDocument/2006/relationships/image" Target="../media/image294.png"/><Relationship Id="rId607" Type="http://schemas.openxmlformats.org/officeDocument/2006/relationships/image" Target="../media/image301.png"/><Relationship Id="rId649" Type="http://schemas.openxmlformats.org/officeDocument/2006/relationships/image" Target="../media/image322.png"/><Relationship Id="rId814" Type="http://schemas.openxmlformats.org/officeDocument/2006/relationships/customXml" Target="../ink/ink408.xml"/><Relationship Id="rId856" Type="http://schemas.openxmlformats.org/officeDocument/2006/relationships/customXml" Target="../ink/ink429.xml"/><Relationship Id="rId190" Type="http://schemas.openxmlformats.org/officeDocument/2006/relationships/image" Target="../media/image93.png"/><Relationship Id="rId204" Type="http://schemas.openxmlformats.org/officeDocument/2006/relationships/image" Target="../media/image100.png"/><Relationship Id="rId246" Type="http://schemas.openxmlformats.org/officeDocument/2006/relationships/image" Target="../media/image121.png"/><Relationship Id="rId288" Type="http://schemas.openxmlformats.org/officeDocument/2006/relationships/image" Target="../media/image142.png"/><Relationship Id="rId411" Type="http://schemas.openxmlformats.org/officeDocument/2006/relationships/customXml" Target="../ink/ink205.xml"/><Relationship Id="rId453" Type="http://schemas.openxmlformats.org/officeDocument/2006/relationships/customXml" Target="../ink/ink226.xml"/><Relationship Id="rId509" Type="http://schemas.openxmlformats.org/officeDocument/2006/relationships/image" Target="../media/image252.png"/><Relationship Id="rId660" Type="http://schemas.openxmlformats.org/officeDocument/2006/relationships/customXml" Target="../ink/ink330.xml"/><Relationship Id="rId898" Type="http://schemas.openxmlformats.org/officeDocument/2006/relationships/image" Target="../media/image444.png"/><Relationship Id="rId106" Type="http://schemas.openxmlformats.org/officeDocument/2006/relationships/image" Target="../media/image51.png"/><Relationship Id="rId313" Type="http://schemas.openxmlformats.org/officeDocument/2006/relationships/customXml" Target="../ink/ink156.xml"/><Relationship Id="rId495" Type="http://schemas.openxmlformats.org/officeDocument/2006/relationships/image" Target="../media/image245.png"/><Relationship Id="rId716" Type="http://schemas.openxmlformats.org/officeDocument/2006/relationships/image" Target="../media/image355.png"/><Relationship Id="rId758" Type="http://schemas.openxmlformats.org/officeDocument/2006/relationships/image" Target="../media/image376.png"/><Relationship Id="rId10" Type="http://schemas.openxmlformats.org/officeDocument/2006/relationships/image" Target="../media/image3.png"/><Relationship Id="rId52" Type="http://schemas.openxmlformats.org/officeDocument/2006/relationships/image" Target="../media/image24.png"/><Relationship Id="rId94" Type="http://schemas.openxmlformats.org/officeDocument/2006/relationships/image" Target="../media/image45.png"/><Relationship Id="rId148" Type="http://schemas.openxmlformats.org/officeDocument/2006/relationships/image" Target="../media/image72.png"/><Relationship Id="rId355" Type="http://schemas.openxmlformats.org/officeDocument/2006/relationships/customXml" Target="../ink/ink177.xml"/><Relationship Id="rId397" Type="http://schemas.openxmlformats.org/officeDocument/2006/relationships/customXml" Target="../ink/ink198.xml"/><Relationship Id="rId520" Type="http://schemas.openxmlformats.org/officeDocument/2006/relationships/customXml" Target="../ink/ink260.xml"/><Relationship Id="rId562" Type="http://schemas.openxmlformats.org/officeDocument/2006/relationships/customXml" Target="../ink/ink281.xml"/><Relationship Id="rId618" Type="http://schemas.openxmlformats.org/officeDocument/2006/relationships/customXml" Target="../ink/ink309.xml"/><Relationship Id="rId825" Type="http://schemas.openxmlformats.org/officeDocument/2006/relationships/image" Target="../media/image409.png"/><Relationship Id="rId215" Type="http://schemas.openxmlformats.org/officeDocument/2006/relationships/customXml" Target="../ink/ink107.xml"/><Relationship Id="rId257" Type="http://schemas.openxmlformats.org/officeDocument/2006/relationships/customXml" Target="../ink/ink128.xml"/><Relationship Id="rId422" Type="http://schemas.openxmlformats.org/officeDocument/2006/relationships/image" Target="../media/image209.png"/><Relationship Id="rId464" Type="http://schemas.openxmlformats.org/officeDocument/2006/relationships/image" Target="../media/image230.png"/><Relationship Id="rId867" Type="http://schemas.openxmlformats.org/officeDocument/2006/relationships/customXml" Target="../ink/ink435.xml"/><Relationship Id="rId299" Type="http://schemas.openxmlformats.org/officeDocument/2006/relationships/customXml" Target="../ink/ink149.xml"/><Relationship Id="rId727" Type="http://schemas.openxmlformats.org/officeDocument/2006/relationships/customXml" Target="../ink/ink364.xml"/><Relationship Id="rId63" Type="http://schemas.openxmlformats.org/officeDocument/2006/relationships/customXml" Target="../ink/ink31.xml"/><Relationship Id="rId159" Type="http://schemas.openxmlformats.org/officeDocument/2006/relationships/customXml" Target="../ink/ink79.xml"/><Relationship Id="rId366" Type="http://schemas.openxmlformats.org/officeDocument/2006/relationships/image" Target="../media/image181.png"/><Relationship Id="rId573" Type="http://schemas.openxmlformats.org/officeDocument/2006/relationships/image" Target="../media/image284.png"/><Relationship Id="rId780" Type="http://schemas.openxmlformats.org/officeDocument/2006/relationships/image" Target="../media/image387.png"/><Relationship Id="rId226" Type="http://schemas.openxmlformats.org/officeDocument/2006/relationships/image" Target="../media/image111.png"/><Relationship Id="rId433" Type="http://schemas.openxmlformats.org/officeDocument/2006/relationships/customXml" Target="../ink/ink216.xml"/><Relationship Id="rId878" Type="http://schemas.openxmlformats.org/officeDocument/2006/relationships/customXml" Target="../ink/ink441.xml"/><Relationship Id="rId640" Type="http://schemas.openxmlformats.org/officeDocument/2006/relationships/customXml" Target="../ink/ink320.xml"/><Relationship Id="rId738" Type="http://schemas.openxmlformats.org/officeDocument/2006/relationships/image" Target="../media/image366.png"/><Relationship Id="rId74" Type="http://schemas.openxmlformats.org/officeDocument/2006/relationships/image" Target="../media/image35.png"/><Relationship Id="rId377" Type="http://schemas.openxmlformats.org/officeDocument/2006/relationships/customXml" Target="../ink/ink188.xml"/><Relationship Id="rId500" Type="http://schemas.openxmlformats.org/officeDocument/2006/relationships/customXml" Target="../ink/ink250.xml"/><Relationship Id="rId584" Type="http://schemas.openxmlformats.org/officeDocument/2006/relationships/customXml" Target="../ink/ink292.xml"/><Relationship Id="rId805" Type="http://schemas.openxmlformats.org/officeDocument/2006/relationships/image" Target="../media/image399.png"/><Relationship Id="rId5" Type="http://schemas.openxmlformats.org/officeDocument/2006/relationships/customXml" Target="../ink/ink2.xml"/><Relationship Id="rId237" Type="http://schemas.openxmlformats.org/officeDocument/2006/relationships/customXml" Target="../ink/ink118.xml"/><Relationship Id="rId791" Type="http://schemas.openxmlformats.org/officeDocument/2006/relationships/image" Target="../media/image392.png"/><Relationship Id="rId889" Type="http://schemas.openxmlformats.org/officeDocument/2006/relationships/customXml" Target="../ink/ink447.xml"/><Relationship Id="rId444" Type="http://schemas.openxmlformats.org/officeDocument/2006/relationships/image" Target="../media/image220.png"/><Relationship Id="rId651" Type="http://schemas.openxmlformats.org/officeDocument/2006/relationships/image" Target="../media/image323.png"/><Relationship Id="rId749" Type="http://schemas.openxmlformats.org/officeDocument/2006/relationships/customXml" Target="../ink/ink375.xml"/><Relationship Id="rId290" Type="http://schemas.openxmlformats.org/officeDocument/2006/relationships/image" Target="../media/image143.png"/><Relationship Id="rId304" Type="http://schemas.openxmlformats.org/officeDocument/2006/relationships/image" Target="../media/image150.png"/><Relationship Id="rId388" Type="http://schemas.openxmlformats.org/officeDocument/2006/relationships/image" Target="../media/image192.png"/><Relationship Id="rId511" Type="http://schemas.openxmlformats.org/officeDocument/2006/relationships/image" Target="../media/image253.png"/><Relationship Id="rId609" Type="http://schemas.openxmlformats.org/officeDocument/2006/relationships/image" Target="../media/image302.png"/><Relationship Id="rId85" Type="http://schemas.openxmlformats.org/officeDocument/2006/relationships/customXml" Target="../ink/ink42.xml"/><Relationship Id="rId150" Type="http://schemas.openxmlformats.org/officeDocument/2006/relationships/image" Target="../media/image73.png"/><Relationship Id="rId595" Type="http://schemas.openxmlformats.org/officeDocument/2006/relationships/image" Target="../media/image295.png"/><Relationship Id="rId816" Type="http://schemas.openxmlformats.org/officeDocument/2006/relationships/customXml" Target="../ink/ink409.xml"/><Relationship Id="rId248" Type="http://schemas.openxmlformats.org/officeDocument/2006/relationships/image" Target="../media/image122.png"/><Relationship Id="rId455" Type="http://schemas.openxmlformats.org/officeDocument/2006/relationships/customXml" Target="../ink/ink227.xml"/><Relationship Id="rId662" Type="http://schemas.openxmlformats.org/officeDocument/2006/relationships/customXml" Target="../ink/ink331.xml"/><Relationship Id="rId12" Type="http://schemas.openxmlformats.org/officeDocument/2006/relationships/image" Target="../media/image4.png"/><Relationship Id="rId108" Type="http://schemas.openxmlformats.org/officeDocument/2006/relationships/image" Target="../media/image52.png"/><Relationship Id="rId315" Type="http://schemas.openxmlformats.org/officeDocument/2006/relationships/customXml" Target="../ink/ink157.xml"/><Relationship Id="rId522" Type="http://schemas.openxmlformats.org/officeDocument/2006/relationships/customXml" Target="../ink/ink261.xml"/><Relationship Id="rId96" Type="http://schemas.openxmlformats.org/officeDocument/2006/relationships/image" Target="../media/image46.png"/><Relationship Id="rId161" Type="http://schemas.openxmlformats.org/officeDocument/2006/relationships/customXml" Target="../ink/ink80.xml"/><Relationship Id="rId399" Type="http://schemas.openxmlformats.org/officeDocument/2006/relationships/customXml" Target="../ink/ink199.xml"/><Relationship Id="rId827" Type="http://schemas.openxmlformats.org/officeDocument/2006/relationships/image" Target="../media/image410.png"/><Relationship Id="rId259" Type="http://schemas.openxmlformats.org/officeDocument/2006/relationships/customXml" Target="../ink/ink129.xml"/><Relationship Id="rId466" Type="http://schemas.openxmlformats.org/officeDocument/2006/relationships/image" Target="../media/image231.png"/><Relationship Id="rId673" Type="http://schemas.openxmlformats.org/officeDocument/2006/relationships/image" Target="../media/image334.png"/><Relationship Id="rId880" Type="http://schemas.openxmlformats.org/officeDocument/2006/relationships/customXml" Target="../ink/ink442.xml"/><Relationship Id="rId23" Type="http://schemas.openxmlformats.org/officeDocument/2006/relationships/customXml" Target="../ink/ink11.xml"/><Relationship Id="rId119" Type="http://schemas.openxmlformats.org/officeDocument/2006/relationships/customXml" Target="../ink/ink59.xml"/><Relationship Id="rId326" Type="http://schemas.openxmlformats.org/officeDocument/2006/relationships/image" Target="../media/image161.png"/><Relationship Id="rId533" Type="http://schemas.openxmlformats.org/officeDocument/2006/relationships/image" Target="../media/image264.png"/><Relationship Id="rId740" Type="http://schemas.openxmlformats.org/officeDocument/2006/relationships/image" Target="../media/image367.png"/><Relationship Id="rId838" Type="http://schemas.openxmlformats.org/officeDocument/2006/relationships/customXml" Target="../ink/ink420.xml"/><Relationship Id="rId172" Type="http://schemas.openxmlformats.org/officeDocument/2006/relationships/image" Target="../media/image84.png"/><Relationship Id="rId477" Type="http://schemas.openxmlformats.org/officeDocument/2006/relationships/customXml" Target="../ink/ink238.xml"/><Relationship Id="rId600" Type="http://schemas.openxmlformats.org/officeDocument/2006/relationships/customXml" Target="../ink/ink300.xml"/><Relationship Id="rId684" Type="http://schemas.openxmlformats.org/officeDocument/2006/relationships/image" Target="../media/image339.png"/><Relationship Id="rId337" Type="http://schemas.openxmlformats.org/officeDocument/2006/relationships/customXml" Target="../ink/ink168.xml"/><Relationship Id="rId891" Type="http://schemas.openxmlformats.org/officeDocument/2006/relationships/customXml" Target="../ink/ink448.xml"/><Relationship Id="rId905" Type="http://schemas.openxmlformats.org/officeDocument/2006/relationships/customXml" Target="../ink/ink455.xml"/><Relationship Id="rId34" Type="http://schemas.openxmlformats.org/officeDocument/2006/relationships/image" Target="../media/image15.png"/><Relationship Id="rId544" Type="http://schemas.openxmlformats.org/officeDocument/2006/relationships/customXml" Target="../ink/ink272.xml"/><Relationship Id="rId751" Type="http://schemas.openxmlformats.org/officeDocument/2006/relationships/customXml" Target="../ink/ink376.xml"/><Relationship Id="rId849" Type="http://schemas.openxmlformats.org/officeDocument/2006/relationships/image" Target="../media/image421.png"/><Relationship Id="rId183" Type="http://schemas.openxmlformats.org/officeDocument/2006/relationships/customXml" Target="../ink/ink91.xml"/><Relationship Id="rId390" Type="http://schemas.openxmlformats.org/officeDocument/2006/relationships/image" Target="../media/image193.png"/><Relationship Id="rId404" Type="http://schemas.openxmlformats.org/officeDocument/2006/relationships/image" Target="../media/image200.png"/><Relationship Id="rId611" Type="http://schemas.openxmlformats.org/officeDocument/2006/relationships/image" Target="../media/image303.png"/><Relationship Id="rId250" Type="http://schemas.openxmlformats.org/officeDocument/2006/relationships/image" Target="../media/image123.png"/><Relationship Id="rId488" Type="http://schemas.openxmlformats.org/officeDocument/2006/relationships/image" Target="../media/image242.png"/><Relationship Id="rId695" Type="http://schemas.openxmlformats.org/officeDocument/2006/relationships/customXml" Target="../ink/ink348.xml"/><Relationship Id="rId709" Type="http://schemas.openxmlformats.org/officeDocument/2006/relationships/customXml" Target="../ink/ink355.xml"/><Relationship Id="rId45" Type="http://schemas.openxmlformats.org/officeDocument/2006/relationships/customXml" Target="../ink/ink22.xml"/><Relationship Id="rId110" Type="http://schemas.openxmlformats.org/officeDocument/2006/relationships/image" Target="../media/image53.png"/><Relationship Id="rId348" Type="http://schemas.openxmlformats.org/officeDocument/2006/relationships/image" Target="../media/image172.png"/><Relationship Id="rId555" Type="http://schemas.openxmlformats.org/officeDocument/2006/relationships/image" Target="../media/image275.png"/><Relationship Id="rId762" Type="http://schemas.openxmlformats.org/officeDocument/2006/relationships/image" Target="../media/image378.png"/><Relationship Id="rId194" Type="http://schemas.openxmlformats.org/officeDocument/2006/relationships/image" Target="../media/image95.png"/><Relationship Id="rId208" Type="http://schemas.openxmlformats.org/officeDocument/2006/relationships/image" Target="../media/image102.png"/><Relationship Id="rId415" Type="http://schemas.openxmlformats.org/officeDocument/2006/relationships/customXml" Target="../ink/ink207.xml"/><Relationship Id="rId622" Type="http://schemas.openxmlformats.org/officeDocument/2006/relationships/customXml" Target="../ink/ink311.xml"/><Relationship Id="rId261" Type="http://schemas.openxmlformats.org/officeDocument/2006/relationships/customXml" Target="../ink/ink130.xml"/><Relationship Id="rId499" Type="http://schemas.openxmlformats.org/officeDocument/2006/relationships/image" Target="../media/image247.png"/><Relationship Id="rId56" Type="http://schemas.openxmlformats.org/officeDocument/2006/relationships/image" Target="../media/image26.png"/><Relationship Id="rId359" Type="http://schemas.openxmlformats.org/officeDocument/2006/relationships/customXml" Target="../ink/ink179.xml"/><Relationship Id="rId566" Type="http://schemas.openxmlformats.org/officeDocument/2006/relationships/customXml" Target="../ink/ink283.xml"/><Relationship Id="rId773" Type="http://schemas.openxmlformats.org/officeDocument/2006/relationships/customXml" Target="../ink/ink387.xml"/><Relationship Id="rId121" Type="http://schemas.openxmlformats.org/officeDocument/2006/relationships/customXml" Target="../ink/ink60.xml"/><Relationship Id="rId219" Type="http://schemas.openxmlformats.org/officeDocument/2006/relationships/customXml" Target="../ink/ink109.xml"/><Relationship Id="rId426" Type="http://schemas.openxmlformats.org/officeDocument/2006/relationships/image" Target="../media/image211.png"/><Relationship Id="rId633" Type="http://schemas.openxmlformats.org/officeDocument/2006/relationships/image" Target="../media/image314.png"/><Relationship Id="rId840" Type="http://schemas.openxmlformats.org/officeDocument/2006/relationships/customXml" Target="../ink/ink421.xml"/><Relationship Id="rId67" Type="http://schemas.openxmlformats.org/officeDocument/2006/relationships/customXml" Target="../ink/ink33.xml"/><Relationship Id="rId272" Type="http://schemas.openxmlformats.org/officeDocument/2006/relationships/image" Target="../media/image134.png"/><Relationship Id="rId577" Type="http://schemas.openxmlformats.org/officeDocument/2006/relationships/image" Target="../media/image286.png"/><Relationship Id="rId700" Type="http://schemas.openxmlformats.org/officeDocument/2006/relationships/image" Target="../media/image347.png"/><Relationship Id="rId132" Type="http://schemas.openxmlformats.org/officeDocument/2006/relationships/image" Target="../media/image64.png"/><Relationship Id="rId784" Type="http://schemas.openxmlformats.org/officeDocument/2006/relationships/image" Target="../media/image389.png"/><Relationship Id="rId437" Type="http://schemas.openxmlformats.org/officeDocument/2006/relationships/customXml" Target="../ink/ink218.xml"/><Relationship Id="rId644" Type="http://schemas.openxmlformats.org/officeDocument/2006/relationships/customXml" Target="../ink/ink322.xml"/><Relationship Id="rId851" Type="http://schemas.openxmlformats.org/officeDocument/2006/relationships/image" Target="../media/image422.png"/><Relationship Id="rId283" Type="http://schemas.openxmlformats.org/officeDocument/2006/relationships/customXml" Target="../ink/ink141.xml"/><Relationship Id="rId490" Type="http://schemas.openxmlformats.org/officeDocument/2006/relationships/customXml" Target="../ink/ink245.xml"/><Relationship Id="rId504" Type="http://schemas.openxmlformats.org/officeDocument/2006/relationships/customXml" Target="../ink/ink252.xml"/><Relationship Id="rId711" Type="http://schemas.openxmlformats.org/officeDocument/2006/relationships/customXml" Target="../ink/ink356.xml"/><Relationship Id="rId78" Type="http://schemas.openxmlformats.org/officeDocument/2006/relationships/image" Target="../media/image37.png"/><Relationship Id="rId143" Type="http://schemas.openxmlformats.org/officeDocument/2006/relationships/customXml" Target="../ink/ink71.xml"/><Relationship Id="rId350" Type="http://schemas.openxmlformats.org/officeDocument/2006/relationships/image" Target="../media/image173.png"/><Relationship Id="rId588" Type="http://schemas.openxmlformats.org/officeDocument/2006/relationships/customXml" Target="../ink/ink294.xml"/><Relationship Id="rId795" Type="http://schemas.openxmlformats.org/officeDocument/2006/relationships/image" Target="../media/image394.png"/><Relationship Id="rId809" Type="http://schemas.openxmlformats.org/officeDocument/2006/relationships/image" Target="../media/image401.png"/><Relationship Id="rId9" Type="http://schemas.openxmlformats.org/officeDocument/2006/relationships/customXml" Target="../ink/ink4.xml"/><Relationship Id="rId210" Type="http://schemas.openxmlformats.org/officeDocument/2006/relationships/image" Target="../media/image103.png"/><Relationship Id="rId448" Type="http://schemas.openxmlformats.org/officeDocument/2006/relationships/image" Target="../media/image222.png"/><Relationship Id="rId655" Type="http://schemas.openxmlformats.org/officeDocument/2006/relationships/image" Target="../media/image325.png"/><Relationship Id="rId862" Type="http://schemas.openxmlformats.org/officeDocument/2006/relationships/customXml" Target="../ink/ink432.xml"/><Relationship Id="rId294" Type="http://schemas.openxmlformats.org/officeDocument/2006/relationships/image" Target="../media/image145.png"/><Relationship Id="rId308" Type="http://schemas.openxmlformats.org/officeDocument/2006/relationships/image" Target="../media/image152.png"/><Relationship Id="rId515" Type="http://schemas.openxmlformats.org/officeDocument/2006/relationships/image" Target="../media/image255.png"/><Relationship Id="rId722" Type="http://schemas.openxmlformats.org/officeDocument/2006/relationships/image" Target="../media/image358.png"/><Relationship Id="rId89" Type="http://schemas.openxmlformats.org/officeDocument/2006/relationships/customXml" Target="../ink/ink44.xml"/><Relationship Id="rId154" Type="http://schemas.openxmlformats.org/officeDocument/2006/relationships/image" Target="../media/image75.png"/><Relationship Id="rId361" Type="http://schemas.openxmlformats.org/officeDocument/2006/relationships/customXml" Target="../ink/ink180.xml"/><Relationship Id="rId599" Type="http://schemas.openxmlformats.org/officeDocument/2006/relationships/image" Target="../media/image297.png"/><Relationship Id="rId459" Type="http://schemas.openxmlformats.org/officeDocument/2006/relationships/customXml" Target="../ink/ink229.xml"/><Relationship Id="rId666" Type="http://schemas.openxmlformats.org/officeDocument/2006/relationships/customXml" Target="../ink/ink333.xml"/><Relationship Id="rId873" Type="http://schemas.openxmlformats.org/officeDocument/2006/relationships/image" Target="../media/image432.png"/><Relationship Id="rId16" Type="http://schemas.openxmlformats.org/officeDocument/2006/relationships/image" Target="../media/image6.png"/><Relationship Id="rId221" Type="http://schemas.openxmlformats.org/officeDocument/2006/relationships/customXml" Target="../ink/ink110.xml"/><Relationship Id="rId319" Type="http://schemas.openxmlformats.org/officeDocument/2006/relationships/customXml" Target="../ink/ink159.xml"/><Relationship Id="rId526" Type="http://schemas.openxmlformats.org/officeDocument/2006/relationships/customXml" Target="../ink/ink263.xml"/><Relationship Id="rId733" Type="http://schemas.openxmlformats.org/officeDocument/2006/relationships/customXml" Target="../ink/ink367.xml"/><Relationship Id="rId165" Type="http://schemas.openxmlformats.org/officeDocument/2006/relationships/customXml" Target="../ink/ink82.xml"/><Relationship Id="rId372" Type="http://schemas.openxmlformats.org/officeDocument/2006/relationships/image" Target="../media/image184.png"/><Relationship Id="rId677" Type="http://schemas.openxmlformats.org/officeDocument/2006/relationships/image" Target="../media/image336.png"/><Relationship Id="rId800" Type="http://schemas.openxmlformats.org/officeDocument/2006/relationships/customXml" Target="../ink/ink401.xml"/><Relationship Id="rId232" Type="http://schemas.openxmlformats.org/officeDocument/2006/relationships/image" Target="../media/image114.png"/><Relationship Id="rId884" Type="http://schemas.openxmlformats.org/officeDocument/2006/relationships/customXml" Target="../ink/ink444.xml"/><Relationship Id="rId27" Type="http://schemas.openxmlformats.org/officeDocument/2006/relationships/customXml" Target="../ink/ink13.xml"/><Relationship Id="rId537" Type="http://schemas.openxmlformats.org/officeDocument/2006/relationships/image" Target="../media/image266.png"/><Relationship Id="rId744" Type="http://schemas.openxmlformats.org/officeDocument/2006/relationships/image" Target="../media/image369.png"/><Relationship Id="rId80" Type="http://schemas.openxmlformats.org/officeDocument/2006/relationships/image" Target="../media/image38.png"/><Relationship Id="rId176" Type="http://schemas.openxmlformats.org/officeDocument/2006/relationships/image" Target="../media/image86.png"/><Relationship Id="rId383" Type="http://schemas.openxmlformats.org/officeDocument/2006/relationships/customXml" Target="../ink/ink191.xml"/><Relationship Id="rId590" Type="http://schemas.openxmlformats.org/officeDocument/2006/relationships/customXml" Target="../ink/ink295.xml"/><Relationship Id="rId604" Type="http://schemas.openxmlformats.org/officeDocument/2006/relationships/customXml" Target="../ink/ink302.xml"/><Relationship Id="rId811" Type="http://schemas.openxmlformats.org/officeDocument/2006/relationships/image" Target="../media/image402.png"/><Relationship Id="rId243" Type="http://schemas.openxmlformats.org/officeDocument/2006/relationships/customXml" Target="../ink/ink121.xml"/><Relationship Id="rId450" Type="http://schemas.openxmlformats.org/officeDocument/2006/relationships/image" Target="../media/image223.png"/><Relationship Id="rId688" Type="http://schemas.openxmlformats.org/officeDocument/2006/relationships/image" Target="../media/image341.png"/><Relationship Id="rId895" Type="http://schemas.openxmlformats.org/officeDocument/2006/relationships/customXml" Target="../ink/ink450.xml"/><Relationship Id="rId909" Type="http://schemas.openxmlformats.org/officeDocument/2006/relationships/customXml" Target="../ink/ink457.xml"/><Relationship Id="rId38" Type="http://schemas.openxmlformats.org/officeDocument/2006/relationships/image" Target="../media/image17.png"/><Relationship Id="rId103" Type="http://schemas.openxmlformats.org/officeDocument/2006/relationships/customXml" Target="../ink/ink51.xml"/><Relationship Id="rId310" Type="http://schemas.openxmlformats.org/officeDocument/2006/relationships/image" Target="../media/image153.png"/><Relationship Id="rId548" Type="http://schemas.openxmlformats.org/officeDocument/2006/relationships/customXml" Target="../ink/ink274.xml"/><Relationship Id="rId755" Type="http://schemas.openxmlformats.org/officeDocument/2006/relationships/customXml" Target="../ink/ink378.xml"/><Relationship Id="rId91" Type="http://schemas.openxmlformats.org/officeDocument/2006/relationships/customXml" Target="../ink/ink45.xml"/><Relationship Id="rId187" Type="http://schemas.openxmlformats.org/officeDocument/2006/relationships/customXml" Target="../ink/ink93.xml"/><Relationship Id="rId394" Type="http://schemas.openxmlformats.org/officeDocument/2006/relationships/image" Target="../media/image195.png"/><Relationship Id="rId408" Type="http://schemas.openxmlformats.org/officeDocument/2006/relationships/image" Target="../media/image202.png"/><Relationship Id="rId615" Type="http://schemas.openxmlformats.org/officeDocument/2006/relationships/image" Target="../media/image305.png"/><Relationship Id="rId822" Type="http://schemas.openxmlformats.org/officeDocument/2006/relationships/customXml" Target="../ink/ink412.xml"/><Relationship Id="rId254" Type="http://schemas.openxmlformats.org/officeDocument/2006/relationships/image" Target="../media/image125.png"/><Relationship Id="rId699" Type="http://schemas.openxmlformats.org/officeDocument/2006/relationships/customXml" Target="../ink/ink350.xml"/><Relationship Id="rId49" Type="http://schemas.openxmlformats.org/officeDocument/2006/relationships/customXml" Target="../ink/ink24.xml"/><Relationship Id="rId114" Type="http://schemas.openxmlformats.org/officeDocument/2006/relationships/image" Target="../media/image55.png"/><Relationship Id="rId461" Type="http://schemas.openxmlformats.org/officeDocument/2006/relationships/customXml" Target="../ink/ink230.xml"/><Relationship Id="rId559" Type="http://schemas.openxmlformats.org/officeDocument/2006/relationships/image" Target="../media/image277.png"/><Relationship Id="rId766" Type="http://schemas.openxmlformats.org/officeDocument/2006/relationships/image" Target="../media/image380.png"/><Relationship Id="rId198" Type="http://schemas.openxmlformats.org/officeDocument/2006/relationships/image" Target="../media/image97.png"/><Relationship Id="rId321" Type="http://schemas.openxmlformats.org/officeDocument/2006/relationships/customXml" Target="../ink/ink160.xml"/><Relationship Id="rId419" Type="http://schemas.openxmlformats.org/officeDocument/2006/relationships/customXml" Target="../ink/ink209.xml"/><Relationship Id="rId626" Type="http://schemas.openxmlformats.org/officeDocument/2006/relationships/customXml" Target="../ink/ink313.xml"/><Relationship Id="rId833" Type="http://schemas.openxmlformats.org/officeDocument/2006/relationships/image" Target="../media/image413.png"/><Relationship Id="rId265" Type="http://schemas.openxmlformats.org/officeDocument/2006/relationships/customXml" Target="../ink/ink132.xml"/><Relationship Id="rId472" Type="http://schemas.openxmlformats.org/officeDocument/2006/relationships/image" Target="../media/image234.png"/><Relationship Id="rId900" Type="http://schemas.openxmlformats.org/officeDocument/2006/relationships/image" Target="../media/image445.png"/><Relationship Id="rId125" Type="http://schemas.openxmlformats.org/officeDocument/2006/relationships/customXml" Target="../ink/ink62.xml"/><Relationship Id="rId332" Type="http://schemas.openxmlformats.org/officeDocument/2006/relationships/image" Target="../media/image164.png"/><Relationship Id="rId777" Type="http://schemas.openxmlformats.org/officeDocument/2006/relationships/customXml" Target="../ink/ink389.xml"/><Relationship Id="rId637" Type="http://schemas.openxmlformats.org/officeDocument/2006/relationships/image" Target="../media/image316.png"/><Relationship Id="rId844" Type="http://schemas.openxmlformats.org/officeDocument/2006/relationships/customXml" Target="../ink/ink423.xml"/><Relationship Id="rId276" Type="http://schemas.openxmlformats.org/officeDocument/2006/relationships/image" Target="../media/image136.png"/><Relationship Id="rId483" Type="http://schemas.openxmlformats.org/officeDocument/2006/relationships/customXml" Target="../ink/ink241.xml"/><Relationship Id="rId690" Type="http://schemas.openxmlformats.org/officeDocument/2006/relationships/image" Target="../media/image342.png"/><Relationship Id="rId704" Type="http://schemas.openxmlformats.org/officeDocument/2006/relationships/image" Target="../media/image349.png"/><Relationship Id="rId911" Type="http://schemas.openxmlformats.org/officeDocument/2006/relationships/customXml" Target="../ink/ink458.xml"/><Relationship Id="rId40" Type="http://schemas.openxmlformats.org/officeDocument/2006/relationships/image" Target="../media/image18.png"/><Relationship Id="rId136" Type="http://schemas.openxmlformats.org/officeDocument/2006/relationships/image" Target="../media/image66.png"/><Relationship Id="rId343" Type="http://schemas.openxmlformats.org/officeDocument/2006/relationships/customXml" Target="../ink/ink171.xml"/><Relationship Id="rId550" Type="http://schemas.openxmlformats.org/officeDocument/2006/relationships/customXml" Target="../ink/ink275.xml"/><Relationship Id="rId788" Type="http://schemas.openxmlformats.org/officeDocument/2006/relationships/customXml" Target="../ink/ink395.xml"/><Relationship Id="rId203" Type="http://schemas.openxmlformats.org/officeDocument/2006/relationships/customXml" Target="../ink/ink101.xml"/><Relationship Id="rId648" Type="http://schemas.openxmlformats.org/officeDocument/2006/relationships/customXml" Target="../ink/ink324.xml"/><Relationship Id="rId855" Type="http://schemas.openxmlformats.org/officeDocument/2006/relationships/image" Target="../media/image424.png"/><Relationship Id="rId287" Type="http://schemas.openxmlformats.org/officeDocument/2006/relationships/customXml" Target="../ink/ink143.xml"/><Relationship Id="rId410" Type="http://schemas.openxmlformats.org/officeDocument/2006/relationships/image" Target="../media/image203.png"/><Relationship Id="rId494" Type="http://schemas.openxmlformats.org/officeDocument/2006/relationships/customXml" Target="../ink/ink247.xml"/><Relationship Id="rId508" Type="http://schemas.openxmlformats.org/officeDocument/2006/relationships/customXml" Target="../ink/ink254.xml"/><Relationship Id="rId715" Type="http://schemas.openxmlformats.org/officeDocument/2006/relationships/customXml" Target="../ink/ink358.xml"/><Relationship Id="rId147" Type="http://schemas.openxmlformats.org/officeDocument/2006/relationships/customXml" Target="../ink/ink73.xml"/><Relationship Id="rId354" Type="http://schemas.openxmlformats.org/officeDocument/2006/relationships/image" Target="../media/image175.png"/><Relationship Id="rId799" Type="http://schemas.openxmlformats.org/officeDocument/2006/relationships/image" Target="../media/image396.png"/><Relationship Id="rId51" Type="http://schemas.openxmlformats.org/officeDocument/2006/relationships/customXml" Target="../ink/ink25.xml"/><Relationship Id="rId561" Type="http://schemas.openxmlformats.org/officeDocument/2006/relationships/image" Target="../media/image278.png"/><Relationship Id="rId659" Type="http://schemas.openxmlformats.org/officeDocument/2006/relationships/image" Target="../media/image327.png"/><Relationship Id="rId866" Type="http://schemas.openxmlformats.org/officeDocument/2006/relationships/customXml" Target="../ink/ink434.xml"/><Relationship Id="rId214" Type="http://schemas.openxmlformats.org/officeDocument/2006/relationships/image" Target="../media/image105.png"/><Relationship Id="rId298" Type="http://schemas.openxmlformats.org/officeDocument/2006/relationships/image" Target="../media/image147.png"/><Relationship Id="rId421" Type="http://schemas.openxmlformats.org/officeDocument/2006/relationships/customXml" Target="../ink/ink210.xml"/><Relationship Id="rId519" Type="http://schemas.openxmlformats.org/officeDocument/2006/relationships/image" Target="../media/image257.png"/><Relationship Id="rId158" Type="http://schemas.openxmlformats.org/officeDocument/2006/relationships/image" Target="../media/image77.png"/><Relationship Id="rId726" Type="http://schemas.openxmlformats.org/officeDocument/2006/relationships/image" Target="../media/image360.png"/><Relationship Id="rId62" Type="http://schemas.openxmlformats.org/officeDocument/2006/relationships/image" Target="../media/image29.png"/><Relationship Id="rId365" Type="http://schemas.openxmlformats.org/officeDocument/2006/relationships/customXml" Target="../ink/ink182.xml"/><Relationship Id="rId572" Type="http://schemas.openxmlformats.org/officeDocument/2006/relationships/customXml" Target="../ink/ink286.xml"/><Relationship Id="rId225" Type="http://schemas.openxmlformats.org/officeDocument/2006/relationships/customXml" Target="../ink/ink112.xml"/><Relationship Id="rId432" Type="http://schemas.openxmlformats.org/officeDocument/2006/relationships/image" Target="../media/image214.png"/><Relationship Id="rId877" Type="http://schemas.openxmlformats.org/officeDocument/2006/relationships/image" Target="../media/image434.png"/><Relationship Id="rId737" Type="http://schemas.openxmlformats.org/officeDocument/2006/relationships/customXml" Target="../ink/ink369.xml"/><Relationship Id="rId73" Type="http://schemas.openxmlformats.org/officeDocument/2006/relationships/customXml" Target="../ink/ink36.xml"/><Relationship Id="rId169" Type="http://schemas.openxmlformats.org/officeDocument/2006/relationships/customXml" Target="../ink/ink84.xml"/><Relationship Id="rId376" Type="http://schemas.openxmlformats.org/officeDocument/2006/relationships/image" Target="../media/image186.png"/><Relationship Id="rId583" Type="http://schemas.openxmlformats.org/officeDocument/2006/relationships/image" Target="../media/image289.png"/><Relationship Id="rId790" Type="http://schemas.openxmlformats.org/officeDocument/2006/relationships/customXml" Target="../ink/ink396.xml"/><Relationship Id="rId804" Type="http://schemas.openxmlformats.org/officeDocument/2006/relationships/customXml" Target="../ink/ink403.xml"/><Relationship Id="rId4" Type="http://schemas.openxmlformats.org/officeDocument/2006/relationships/image" Target="../media/image2740.png"/><Relationship Id="rId236" Type="http://schemas.openxmlformats.org/officeDocument/2006/relationships/image" Target="../media/image116.png"/><Relationship Id="rId443" Type="http://schemas.openxmlformats.org/officeDocument/2006/relationships/customXml" Target="../ink/ink221.xml"/><Relationship Id="rId650" Type="http://schemas.openxmlformats.org/officeDocument/2006/relationships/customXml" Target="../ink/ink325.xml"/><Relationship Id="rId888" Type="http://schemas.openxmlformats.org/officeDocument/2006/relationships/customXml" Target="../ink/ink446.xml"/><Relationship Id="rId303" Type="http://schemas.openxmlformats.org/officeDocument/2006/relationships/customXml" Target="../ink/ink151.xml"/><Relationship Id="rId748" Type="http://schemas.openxmlformats.org/officeDocument/2006/relationships/image" Target="../media/image371.png"/><Relationship Id="rId84" Type="http://schemas.openxmlformats.org/officeDocument/2006/relationships/image" Target="../media/image40.png"/><Relationship Id="rId387" Type="http://schemas.openxmlformats.org/officeDocument/2006/relationships/customXml" Target="../ink/ink193.xml"/><Relationship Id="rId510" Type="http://schemas.openxmlformats.org/officeDocument/2006/relationships/customXml" Target="../ink/ink255.xml"/><Relationship Id="rId594" Type="http://schemas.openxmlformats.org/officeDocument/2006/relationships/customXml" Target="../ink/ink297.xml"/><Relationship Id="rId608" Type="http://schemas.openxmlformats.org/officeDocument/2006/relationships/customXml" Target="../ink/ink304.xml"/><Relationship Id="rId815" Type="http://schemas.openxmlformats.org/officeDocument/2006/relationships/image" Target="../media/image404.png"/><Relationship Id="rId247" Type="http://schemas.openxmlformats.org/officeDocument/2006/relationships/customXml" Target="../ink/ink123.xml"/><Relationship Id="rId899" Type="http://schemas.openxmlformats.org/officeDocument/2006/relationships/customXml" Target="../ink/ink452.xml"/><Relationship Id="rId107" Type="http://schemas.openxmlformats.org/officeDocument/2006/relationships/customXml" Target="../ink/ink53.xml"/><Relationship Id="rId454" Type="http://schemas.openxmlformats.org/officeDocument/2006/relationships/image" Target="../media/image225.png"/><Relationship Id="rId661" Type="http://schemas.openxmlformats.org/officeDocument/2006/relationships/image" Target="../media/image328.png"/><Relationship Id="rId759" Type="http://schemas.openxmlformats.org/officeDocument/2006/relationships/customXml" Target="../ink/ink380.xml"/><Relationship Id="rId11" Type="http://schemas.openxmlformats.org/officeDocument/2006/relationships/customXml" Target="../ink/ink5.xml"/><Relationship Id="rId314" Type="http://schemas.openxmlformats.org/officeDocument/2006/relationships/image" Target="../media/image155.png"/><Relationship Id="rId398" Type="http://schemas.openxmlformats.org/officeDocument/2006/relationships/image" Target="../media/image197.png"/><Relationship Id="rId521" Type="http://schemas.openxmlformats.org/officeDocument/2006/relationships/image" Target="../media/image258.png"/><Relationship Id="rId619" Type="http://schemas.openxmlformats.org/officeDocument/2006/relationships/image" Target="../media/image307.png"/><Relationship Id="rId95" Type="http://schemas.openxmlformats.org/officeDocument/2006/relationships/customXml" Target="../ink/ink47.xml"/><Relationship Id="rId160" Type="http://schemas.openxmlformats.org/officeDocument/2006/relationships/image" Target="../media/image78.png"/><Relationship Id="rId826" Type="http://schemas.openxmlformats.org/officeDocument/2006/relationships/customXml" Target="../ink/ink414.xml"/><Relationship Id="rId258" Type="http://schemas.openxmlformats.org/officeDocument/2006/relationships/image" Target="../media/image127.png"/><Relationship Id="rId465" Type="http://schemas.openxmlformats.org/officeDocument/2006/relationships/customXml" Target="../ink/ink232.xml"/><Relationship Id="rId672" Type="http://schemas.openxmlformats.org/officeDocument/2006/relationships/customXml" Target="../ink/ink336.xml"/><Relationship Id="rId22" Type="http://schemas.openxmlformats.org/officeDocument/2006/relationships/image" Target="../media/image9.png"/><Relationship Id="rId118" Type="http://schemas.openxmlformats.org/officeDocument/2006/relationships/image" Target="../media/image57.png"/><Relationship Id="rId325" Type="http://schemas.openxmlformats.org/officeDocument/2006/relationships/customXml" Target="../ink/ink162.xml"/><Relationship Id="rId532" Type="http://schemas.openxmlformats.org/officeDocument/2006/relationships/customXml" Target="../ink/ink266.xml"/><Relationship Id="rId171" Type="http://schemas.openxmlformats.org/officeDocument/2006/relationships/customXml" Target="../ink/ink85.xml"/><Relationship Id="rId837" Type="http://schemas.openxmlformats.org/officeDocument/2006/relationships/image" Target="../media/image415.png"/><Relationship Id="rId269" Type="http://schemas.openxmlformats.org/officeDocument/2006/relationships/customXml" Target="../ink/ink134.xml"/><Relationship Id="rId476" Type="http://schemas.openxmlformats.org/officeDocument/2006/relationships/image" Target="../media/image236.png"/><Relationship Id="rId683" Type="http://schemas.openxmlformats.org/officeDocument/2006/relationships/customXml" Target="../ink/ink342.xml"/><Relationship Id="rId890" Type="http://schemas.openxmlformats.org/officeDocument/2006/relationships/image" Target="../media/image440.png"/><Relationship Id="rId904" Type="http://schemas.openxmlformats.org/officeDocument/2006/relationships/image" Target="../media/image447.png"/><Relationship Id="rId33" Type="http://schemas.openxmlformats.org/officeDocument/2006/relationships/customXml" Target="../ink/ink16.xml"/><Relationship Id="rId129" Type="http://schemas.openxmlformats.org/officeDocument/2006/relationships/customXml" Target="../ink/ink64.xml"/><Relationship Id="rId336" Type="http://schemas.openxmlformats.org/officeDocument/2006/relationships/image" Target="../media/image166.png"/><Relationship Id="rId543" Type="http://schemas.openxmlformats.org/officeDocument/2006/relationships/image" Target="../media/image269.png"/><Relationship Id="rId182" Type="http://schemas.openxmlformats.org/officeDocument/2006/relationships/image" Target="../media/image89.png"/><Relationship Id="rId403" Type="http://schemas.openxmlformats.org/officeDocument/2006/relationships/customXml" Target="../ink/ink201.xml"/><Relationship Id="rId750" Type="http://schemas.openxmlformats.org/officeDocument/2006/relationships/image" Target="../media/image372.png"/><Relationship Id="rId848" Type="http://schemas.openxmlformats.org/officeDocument/2006/relationships/customXml" Target="../ink/ink425.xml"/><Relationship Id="rId487" Type="http://schemas.openxmlformats.org/officeDocument/2006/relationships/customXml" Target="../ink/ink243.xml"/><Relationship Id="rId610" Type="http://schemas.openxmlformats.org/officeDocument/2006/relationships/customXml" Target="../ink/ink305.xml"/><Relationship Id="rId694" Type="http://schemas.openxmlformats.org/officeDocument/2006/relationships/image" Target="../media/image344.png"/><Relationship Id="rId708" Type="http://schemas.openxmlformats.org/officeDocument/2006/relationships/image" Target="../media/image351.png"/><Relationship Id="rId347" Type="http://schemas.openxmlformats.org/officeDocument/2006/relationships/customXml" Target="../ink/ink173.xml"/><Relationship Id="rId44" Type="http://schemas.openxmlformats.org/officeDocument/2006/relationships/image" Target="../media/image20.png"/><Relationship Id="rId554" Type="http://schemas.openxmlformats.org/officeDocument/2006/relationships/customXml" Target="../ink/ink277.xml"/><Relationship Id="rId761" Type="http://schemas.openxmlformats.org/officeDocument/2006/relationships/customXml" Target="../ink/ink381.xml"/><Relationship Id="rId859" Type="http://schemas.openxmlformats.org/officeDocument/2006/relationships/image" Target="../media/image426.png"/><Relationship Id="rId193" Type="http://schemas.openxmlformats.org/officeDocument/2006/relationships/customXml" Target="../ink/ink96.xml"/><Relationship Id="rId207" Type="http://schemas.openxmlformats.org/officeDocument/2006/relationships/customXml" Target="../ink/ink103.xml"/><Relationship Id="rId414" Type="http://schemas.openxmlformats.org/officeDocument/2006/relationships/image" Target="../media/image205.png"/><Relationship Id="rId498" Type="http://schemas.openxmlformats.org/officeDocument/2006/relationships/customXml" Target="../ink/ink249.xml"/><Relationship Id="rId621" Type="http://schemas.openxmlformats.org/officeDocument/2006/relationships/image" Target="../media/image308.png"/><Relationship Id="rId260" Type="http://schemas.openxmlformats.org/officeDocument/2006/relationships/image" Target="../media/image128.png"/><Relationship Id="rId719" Type="http://schemas.openxmlformats.org/officeDocument/2006/relationships/customXml" Target="../ink/ink360.xml"/><Relationship Id="rId55" Type="http://schemas.openxmlformats.org/officeDocument/2006/relationships/customXml" Target="../ink/ink27.xml"/><Relationship Id="rId120" Type="http://schemas.openxmlformats.org/officeDocument/2006/relationships/image" Target="../media/image58.png"/><Relationship Id="rId358" Type="http://schemas.openxmlformats.org/officeDocument/2006/relationships/image" Target="../media/image177.png"/><Relationship Id="rId565" Type="http://schemas.openxmlformats.org/officeDocument/2006/relationships/image" Target="../media/image280.png"/><Relationship Id="rId772" Type="http://schemas.openxmlformats.org/officeDocument/2006/relationships/image" Target="../media/image383.png"/><Relationship Id="rId218" Type="http://schemas.openxmlformats.org/officeDocument/2006/relationships/image" Target="../media/image107.png"/><Relationship Id="rId425" Type="http://schemas.openxmlformats.org/officeDocument/2006/relationships/customXml" Target="../ink/ink212.xml"/><Relationship Id="rId632" Type="http://schemas.openxmlformats.org/officeDocument/2006/relationships/customXml" Target="../ink/ink316.xml"/><Relationship Id="rId271" Type="http://schemas.openxmlformats.org/officeDocument/2006/relationships/customXml" Target="../ink/ink135.xml"/><Relationship Id="rId66" Type="http://schemas.openxmlformats.org/officeDocument/2006/relationships/image" Target="../media/image31.png"/><Relationship Id="rId131" Type="http://schemas.openxmlformats.org/officeDocument/2006/relationships/customXml" Target="../ink/ink65.xml"/><Relationship Id="rId369" Type="http://schemas.openxmlformats.org/officeDocument/2006/relationships/customXml" Target="../ink/ink184.xml"/><Relationship Id="rId576" Type="http://schemas.openxmlformats.org/officeDocument/2006/relationships/customXml" Target="../ink/ink288.xml"/><Relationship Id="rId783" Type="http://schemas.openxmlformats.org/officeDocument/2006/relationships/customXml" Target="../ink/ink392.xml"/><Relationship Id="rId229" Type="http://schemas.openxmlformats.org/officeDocument/2006/relationships/customXml" Target="../ink/ink114.xml"/><Relationship Id="rId436" Type="http://schemas.openxmlformats.org/officeDocument/2006/relationships/image" Target="../media/image216.png"/><Relationship Id="rId643" Type="http://schemas.openxmlformats.org/officeDocument/2006/relationships/image" Target="../media/image319.png"/><Relationship Id="rId850" Type="http://schemas.openxmlformats.org/officeDocument/2006/relationships/customXml" Target="../ink/ink426.xml"/><Relationship Id="rId77" Type="http://schemas.openxmlformats.org/officeDocument/2006/relationships/customXml" Target="../ink/ink38.xml"/><Relationship Id="rId282" Type="http://schemas.openxmlformats.org/officeDocument/2006/relationships/image" Target="../media/image139.png"/><Relationship Id="rId503" Type="http://schemas.openxmlformats.org/officeDocument/2006/relationships/image" Target="../media/image249.png"/><Relationship Id="rId587" Type="http://schemas.openxmlformats.org/officeDocument/2006/relationships/image" Target="../media/image291.png"/><Relationship Id="rId710" Type="http://schemas.openxmlformats.org/officeDocument/2006/relationships/image" Target="../media/image352.png"/><Relationship Id="rId808" Type="http://schemas.openxmlformats.org/officeDocument/2006/relationships/customXml" Target="../ink/ink405.xml"/><Relationship Id="rId8" Type="http://schemas.openxmlformats.org/officeDocument/2006/relationships/image" Target="../media/image2.png"/><Relationship Id="rId142" Type="http://schemas.openxmlformats.org/officeDocument/2006/relationships/image" Target="../media/image69.png"/><Relationship Id="rId447" Type="http://schemas.openxmlformats.org/officeDocument/2006/relationships/customXml" Target="../ink/ink223.xml"/><Relationship Id="rId794" Type="http://schemas.openxmlformats.org/officeDocument/2006/relationships/customXml" Target="../ink/ink398.xml"/><Relationship Id="rId654" Type="http://schemas.openxmlformats.org/officeDocument/2006/relationships/customXml" Target="../ink/ink327.xml"/><Relationship Id="rId861" Type="http://schemas.openxmlformats.org/officeDocument/2006/relationships/image" Target="../media/image427.png"/><Relationship Id="rId293" Type="http://schemas.openxmlformats.org/officeDocument/2006/relationships/customXml" Target="../ink/ink146.xml"/><Relationship Id="rId307" Type="http://schemas.openxmlformats.org/officeDocument/2006/relationships/customXml" Target="../ink/ink153.xml"/><Relationship Id="rId514" Type="http://schemas.openxmlformats.org/officeDocument/2006/relationships/customXml" Target="../ink/ink257.xml"/><Relationship Id="rId721" Type="http://schemas.openxmlformats.org/officeDocument/2006/relationships/customXml" Target="../ink/ink361.xml"/><Relationship Id="rId88" Type="http://schemas.openxmlformats.org/officeDocument/2006/relationships/image" Target="../media/image42.png"/><Relationship Id="rId153" Type="http://schemas.openxmlformats.org/officeDocument/2006/relationships/customXml" Target="../ink/ink76.xml"/><Relationship Id="rId360" Type="http://schemas.openxmlformats.org/officeDocument/2006/relationships/image" Target="../media/image178.png"/><Relationship Id="rId598" Type="http://schemas.openxmlformats.org/officeDocument/2006/relationships/customXml" Target="../ink/ink299.xml"/><Relationship Id="rId819" Type="http://schemas.openxmlformats.org/officeDocument/2006/relationships/image" Target="../media/image406.png"/><Relationship Id="rId220" Type="http://schemas.openxmlformats.org/officeDocument/2006/relationships/image" Target="../media/image108.png"/><Relationship Id="rId458" Type="http://schemas.openxmlformats.org/officeDocument/2006/relationships/image" Target="../media/image227.png"/><Relationship Id="rId665" Type="http://schemas.openxmlformats.org/officeDocument/2006/relationships/image" Target="../media/image330.png"/><Relationship Id="rId872" Type="http://schemas.openxmlformats.org/officeDocument/2006/relationships/customXml" Target="../ink/ink438.xml"/><Relationship Id="rId15" Type="http://schemas.openxmlformats.org/officeDocument/2006/relationships/customXml" Target="../ink/ink7.xml"/><Relationship Id="rId318" Type="http://schemas.openxmlformats.org/officeDocument/2006/relationships/image" Target="../media/image157.png"/><Relationship Id="rId525" Type="http://schemas.openxmlformats.org/officeDocument/2006/relationships/image" Target="../media/image260.png"/><Relationship Id="rId732" Type="http://schemas.openxmlformats.org/officeDocument/2006/relationships/image" Target="../media/image363.png"/><Relationship Id="rId99" Type="http://schemas.openxmlformats.org/officeDocument/2006/relationships/customXml" Target="../ink/ink49.xml"/><Relationship Id="rId164" Type="http://schemas.openxmlformats.org/officeDocument/2006/relationships/image" Target="../media/image80.png"/><Relationship Id="rId371" Type="http://schemas.openxmlformats.org/officeDocument/2006/relationships/customXml" Target="../ink/ink185.xml"/><Relationship Id="rId469" Type="http://schemas.openxmlformats.org/officeDocument/2006/relationships/customXml" Target="../ink/ink234.xml"/><Relationship Id="rId676" Type="http://schemas.openxmlformats.org/officeDocument/2006/relationships/customXml" Target="../ink/ink338.xml"/><Relationship Id="rId883" Type="http://schemas.openxmlformats.org/officeDocument/2006/relationships/image" Target="../media/image437.png"/><Relationship Id="rId26" Type="http://schemas.openxmlformats.org/officeDocument/2006/relationships/image" Target="../media/image11.png"/><Relationship Id="rId231" Type="http://schemas.openxmlformats.org/officeDocument/2006/relationships/customXml" Target="../ink/ink115.xml"/><Relationship Id="rId329" Type="http://schemas.openxmlformats.org/officeDocument/2006/relationships/customXml" Target="../ink/ink164.xml"/><Relationship Id="rId536" Type="http://schemas.openxmlformats.org/officeDocument/2006/relationships/customXml" Target="../ink/ink268.xml"/><Relationship Id="rId175" Type="http://schemas.openxmlformats.org/officeDocument/2006/relationships/customXml" Target="../ink/ink87.xml"/><Relationship Id="rId743" Type="http://schemas.openxmlformats.org/officeDocument/2006/relationships/customXml" Target="../ink/ink372.xml"/><Relationship Id="rId382" Type="http://schemas.openxmlformats.org/officeDocument/2006/relationships/image" Target="../media/image189.png"/><Relationship Id="rId603" Type="http://schemas.openxmlformats.org/officeDocument/2006/relationships/image" Target="../media/image299.png"/><Relationship Id="rId687" Type="http://schemas.openxmlformats.org/officeDocument/2006/relationships/customXml" Target="../ink/ink344.xml"/><Relationship Id="rId810" Type="http://schemas.openxmlformats.org/officeDocument/2006/relationships/customXml" Target="../ink/ink406.xml"/><Relationship Id="rId908" Type="http://schemas.openxmlformats.org/officeDocument/2006/relationships/image" Target="../media/image449.png"/><Relationship Id="rId242" Type="http://schemas.openxmlformats.org/officeDocument/2006/relationships/image" Target="../media/image119.png"/><Relationship Id="rId894" Type="http://schemas.openxmlformats.org/officeDocument/2006/relationships/image" Target="../media/image442.png"/></Relationships>
</file>

<file path=ppt/slides/_rels/slide10.xml.rels><?xml version="1.0" encoding="UTF-8" standalone="yes"?>
<Relationships xmlns="http://schemas.openxmlformats.org/package/2006/relationships"><Relationship Id="rId13" Type="http://schemas.openxmlformats.org/officeDocument/2006/relationships/customXml" Target="../ink/ink1353.xml"/><Relationship Id="rId18" Type="http://schemas.openxmlformats.org/officeDocument/2006/relationships/image" Target="../media/image1315.png"/><Relationship Id="rId26" Type="http://schemas.openxmlformats.org/officeDocument/2006/relationships/image" Target="../media/image1319.png"/><Relationship Id="rId39" Type="http://schemas.openxmlformats.org/officeDocument/2006/relationships/customXml" Target="../ink/ink1366.xml"/><Relationship Id="rId21" Type="http://schemas.openxmlformats.org/officeDocument/2006/relationships/customXml" Target="../ink/ink1357.xml"/><Relationship Id="rId34" Type="http://schemas.openxmlformats.org/officeDocument/2006/relationships/image" Target="../media/image1323.png"/><Relationship Id="rId7" Type="http://schemas.openxmlformats.org/officeDocument/2006/relationships/customXml" Target="../ink/ink1350.xml"/><Relationship Id="rId12" Type="http://schemas.openxmlformats.org/officeDocument/2006/relationships/image" Target="../media/image1312.png"/><Relationship Id="rId17" Type="http://schemas.openxmlformats.org/officeDocument/2006/relationships/customXml" Target="../ink/ink1355.xml"/><Relationship Id="rId25" Type="http://schemas.openxmlformats.org/officeDocument/2006/relationships/customXml" Target="../ink/ink1359.xml"/><Relationship Id="rId33" Type="http://schemas.openxmlformats.org/officeDocument/2006/relationships/customXml" Target="../ink/ink1363.xml"/><Relationship Id="rId38" Type="http://schemas.openxmlformats.org/officeDocument/2006/relationships/image" Target="../media/image1325.png"/><Relationship Id="rId2" Type="http://schemas.openxmlformats.org/officeDocument/2006/relationships/notesSlide" Target="../notesSlides/notesSlide9.xml"/><Relationship Id="rId16" Type="http://schemas.openxmlformats.org/officeDocument/2006/relationships/image" Target="../media/image1314.png"/><Relationship Id="rId20" Type="http://schemas.openxmlformats.org/officeDocument/2006/relationships/image" Target="../media/image1316.png"/><Relationship Id="rId29" Type="http://schemas.openxmlformats.org/officeDocument/2006/relationships/customXml" Target="../ink/ink1361.xml"/><Relationship Id="rId1" Type="http://schemas.openxmlformats.org/officeDocument/2006/relationships/slideLayout" Target="../slideLayouts/slideLayout7.xml"/><Relationship Id="rId6" Type="http://schemas.openxmlformats.org/officeDocument/2006/relationships/image" Target="../media/image1309.png"/><Relationship Id="rId11" Type="http://schemas.openxmlformats.org/officeDocument/2006/relationships/customXml" Target="../ink/ink1352.xml"/><Relationship Id="rId24" Type="http://schemas.openxmlformats.org/officeDocument/2006/relationships/image" Target="../media/image1318.png"/><Relationship Id="rId32" Type="http://schemas.openxmlformats.org/officeDocument/2006/relationships/image" Target="../media/image1322.png"/><Relationship Id="rId37" Type="http://schemas.openxmlformats.org/officeDocument/2006/relationships/customXml" Target="../ink/ink1365.xml"/><Relationship Id="rId40" Type="http://schemas.openxmlformats.org/officeDocument/2006/relationships/image" Target="../media/image1326.png"/><Relationship Id="rId5" Type="http://schemas.openxmlformats.org/officeDocument/2006/relationships/customXml" Target="../ink/ink1349.xml"/><Relationship Id="rId15" Type="http://schemas.openxmlformats.org/officeDocument/2006/relationships/customXml" Target="../ink/ink1354.xml"/><Relationship Id="rId23" Type="http://schemas.openxmlformats.org/officeDocument/2006/relationships/customXml" Target="../ink/ink1358.xml"/><Relationship Id="rId28" Type="http://schemas.openxmlformats.org/officeDocument/2006/relationships/image" Target="../media/image1320.png"/><Relationship Id="rId36" Type="http://schemas.openxmlformats.org/officeDocument/2006/relationships/image" Target="../media/image1324.png"/><Relationship Id="rId10" Type="http://schemas.openxmlformats.org/officeDocument/2006/relationships/image" Target="../media/image1311.png"/><Relationship Id="rId19" Type="http://schemas.openxmlformats.org/officeDocument/2006/relationships/customXml" Target="../ink/ink1356.xml"/><Relationship Id="rId31" Type="http://schemas.openxmlformats.org/officeDocument/2006/relationships/customXml" Target="../ink/ink1362.xml"/><Relationship Id="rId4" Type="http://schemas.openxmlformats.org/officeDocument/2006/relationships/image" Target="../media/image1308.png"/><Relationship Id="rId9" Type="http://schemas.openxmlformats.org/officeDocument/2006/relationships/customXml" Target="../ink/ink1351.xml"/><Relationship Id="rId14" Type="http://schemas.openxmlformats.org/officeDocument/2006/relationships/image" Target="../media/image1313.png"/><Relationship Id="rId22" Type="http://schemas.openxmlformats.org/officeDocument/2006/relationships/image" Target="../media/image1317.png"/><Relationship Id="rId27" Type="http://schemas.openxmlformats.org/officeDocument/2006/relationships/customXml" Target="../ink/ink1360.xml"/><Relationship Id="rId30" Type="http://schemas.openxmlformats.org/officeDocument/2006/relationships/image" Target="../media/image1321.png"/><Relationship Id="rId35" Type="http://schemas.openxmlformats.org/officeDocument/2006/relationships/customXml" Target="../ink/ink1364.xml"/><Relationship Id="rId8" Type="http://schemas.openxmlformats.org/officeDocument/2006/relationships/image" Target="../media/image1310.png"/><Relationship Id="rId3" Type="http://schemas.openxmlformats.org/officeDocument/2006/relationships/customXml" Target="../ink/ink1348.xml"/></Relationships>
</file>

<file path=ppt/slides/_rels/slide11.xml.rels><?xml version="1.0" encoding="UTF-8" standalone="yes"?>
<Relationships xmlns="http://schemas.openxmlformats.org/package/2006/relationships"><Relationship Id="rId26" Type="http://schemas.openxmlformats.org/officeDocument/2006/relationships/customXml" Target="../ink/ink1378.xml"/><Relationship Id="rId21" Type="http://schemas.openxmlformats.org/officeDocument/2006/relationships/image" Target="../media/image1335.png"/><Relationship Id="rId42" Type="http://schemas.openxmlformats.org/officeDocument/2006/relationships/customXml" Target="../ink/ink1386.xml"/><Relationship Id="rId47" Type="http://schemas.openxmlformats.org/officeDocument/2006/relationships/customXml" Target="../ink/ink1389.xml"/><Relationship Id="rId63" Type="http://schemas.openxmlformats.org/officeDocument/2006/relationships/customXml" Target="../ink/ink1397.xml"/><Relationship Id="rId68" Type="http://schemas.openxmlformats.org/officeDocument/2006/relationships/image" Target="../media/image1357.png"/><Relationship Id="rId16" Type="http://schemas.openxmlformats.org/officeDocument/2006/relationships/customXml" Target="../ink/ink1373.xml"/><Relationship Id="rId11" Type="http://schemas.openxmlformats.org/officeDocument/2006/relationships/image" Target="../media/image1331.png"/><Relationship Id="rId24" Type="http://schemas.openxmlformats.org/officeDocument/2006/relationships/customXml" Target="../ink/ink1377.xml"/><Relationship Id="rId32" Type="http://schemas.openxmlformats.org/officeDocument/2006/relationships/customXml" Target="../ink/ink1381.xml"/><Relationship Id="rId37" Type="http://schemas.openxmlformats.org/officeDocument/2006/relationships/image" Target="../media/image1342.png"/><Relationship Id="rId40" Type="http://schemas.openxmlformats.org/officeDocument/2006/relationships/customXml" Target="../ink/ink1385.xml"/><Relationship Id="rId45" Type="http://schemas.openxmlformats.org/officeDocument/2006/relationships/customXml" Target="../ink/ink1388.xml"/><Relationship Id="rId53" Type="http://schemas.openxmlformats.org/officeDocument/2006/relationships/customXml" Target="../ink/ink1392.xml"/><Relationship Id="rId58" Type="http://schemas.openxmlformats.org/officeDocument/2006/relationships/image" Target="../media/image1352.png"/><Relationship Id="rId66" Type="http://schemas.openxmlformats.org/officeDocument/2006/relationships/image" Target="../media/image1356.png"/><Relationship Id="rId74" Type="http://schemas.openxmlformats.org/officeDocument/2006/relationships/image" Target="../media/image1360.png"/><Relationship Id="rId79" Type="http://schemas.openxmlformats.org/officeDocument/2006/relationships/customXml" Target="../ink/ink1405.xml"/><Relationship Id="rId5" Type="http://schemas.openxmlformats.org/officeDocument/2006/relationships/image" Target="../media/image1328.png"/><Relationship Id="rId61" Type="http://schemas.openxmlformats.org/officeDocument/2006/relationships/customXml" Target="../ink/ink1396.xml"/><Relationship Id="rId19" Type="http://schemas.openxmlformats.org/officeDocument/2006/relationships/image" Target="../media/image1334.png"/><Relationship Id="rId14" Type="http://schemas.openxmlformats.org/officeDocument/2006/relationships/customXml" Target="../ink/ink1372.xml"/><Relationship Id="rId22" Type="http://schemas.openxmlformats.org/officeDocument/2006/relationships/customXml" Target="../ink/ink1376.xml"/><Relationship Id="rId27" Type="http://schemas.openxmlformats.org/officeDocument/2006/relationships/image" Target="../media/image1337.png"/><Relationship Id="rId30" Type="http://schemas.openxmlformats.org/officeDocument/2006/relationships/customXml" Target="../ink/ink1380.xml"/><Relationship Id="rId35" Type="http://schemas.openxmlformats.org/officeDocument/2006/relationships/image" Target="../media/image1341.png"/><Relationship Id="rId43" Type="http://schemas.openxmlformats.org/officeDocument/2006/relationships/image" Target="../media/image1345.png"/><Relationship Id="rId48" Type="http://schemas.openxmlformats.org/officeDocument/2006/relationships/image" Target="../media/image1347.png"/><Relationship Id="rId56" Type="http://schemas.openxmlformats.org/officeDocument/2006/relationships/image" Target="../media/image1351.png"/><Relationship Id="rId64" Type="http://schemas.openxmlformats.org/officeDocument/2006/relationships/image" Target="../media/image1355.png"/><Relationship Id="rId69" Type="http://schemas.openxmlformats.org/officeDocument/2006/relationships/customXml" Target="../ink/ink1400.xml"/><Relationship Id="rId77" Type="http://schemas.openxmlformats.org/officeDocument/2006/relationships/customXml" Target="../ink/ink1404.xml"/><Relationship Id="rId8" Type="http://schemas.openxmlformats.org/officeDocument/2006/relationships/customXml" Target="../ink/ink1369.xml"/><Relationship Id="rId51" Type="http://schemas.openxmlformats.org/officeDocument/2006/relationships/customXml" Target="../ink/ink1391.xml"/><Relationship Id="rId72" Type="http://schemas.openxmlformats.org/officeDocument/2006/relationships/image" Target="../media/image1359.png"/><Relationship Id="rId80" Type="http://schemas.openxmlformats.org/officeDocument/2006/relationships/image" Target="../media/image1363.png"/><Relationship Id="rId3" Type="http://schemas.openxmlformats.org/officeDocument/2006/relationships/image" Target="../media/image1327.png"/><Relationship Id="rId12" Type="http://schemas.openxmlformats.org/officeDocument/2006/relationships/customXml" Target="../ink/ink1371.xml"/><Relationship Id="rId17" Type="http://schemas.openxmlformats.org/officeDocument/2006/relationships/image" Target="../media/image651.png"/><Relationship Id="rId25" Type="http://schemas.openxmlformats.org/officeDocument/2006/relationships/image" Target="../media/image261.png"/><Relationship Id="rId33" Type="http://schemas.openxmlformats.org/officeDocument/2006/relationships/image" Target="../media/image1340.png"/><Relationship Id="rId38" Type="http://schemas.openxmlformats.org/officeDocument/2006/relationships/customXml" Target="../ink/ink1384.xml"/><Relationship Id="rId46" Type="http://schemas.openxmlformats.org/officeDocument/2006/relationships/image" Target="../media/image1346.png"/><Relationship Id="rId59" Type="http://schemas.openxmlformats.org/officeDocument/2006/relationships/customXml" Target="../ink/ink1395.xml"/><Relationship Id="rId67" Type="http://schemas.openxmlformats.org/officeDocument/2006/relationships/customXml" Target="../ink/ink1399.xml"/><Relationship Id="rId20" Type="http://schemas.openxmlformats.org/officeDocument/2006/relationships/customXml" Target="../ink/ink1375.xml"/><Relationship Id="rId41" Type="http://schemas.openxmlformats.org/officeDocument/2006/relationships/image" Target="../media/image1344.png"/><Relationship Id="rId54" Type="http://schemas.openxmlformats.org/officeDocument/2006/relationships/image" Target="../media/image1350.png"/><Relationship Id="rId62" Type="http://schemas.openxmlformats.org/officeDocument/2006/relationships/image" Target="../media/image1354.png"/><Relationship Id="rId70" Type="http://schemas.openxmlformats.org/officeDocument/2006/relationships/image" Target="../media/image1358.png"/><Relationship Id="rId75" Type="http://schemas.openxmlformats.org/officeDocument/2006/relationships/customXml" Target="../ink/ink1403.xml"/><Relationship Id="rId1" Type="http://schemas.openxmlformats.org/officeDocument/2006/relationships/slideLayout" Target="../slideLayouts/slideLayout7.xml"/><Relationship Id="rId6" Type="http://schemas.openxmlformats.org/officeDocument/2006/relationships/customXml" Target="../ink/ink1368.xml"/><Relationship Id="rId15" Type="http://schemas.openxmlformats.org/officeDocument/2006/relationships/image" Target="../media/image1333.png"/><Relationship Id="rId23" Type="http://schemas.openxmlformats.org/officeDocument/2006/relationships/image" Target="../media/image1336.png"/><Relationship Id="rId28" Type="http://schemas.openxmlformats.org/officeDocument/2006/relationships/customXml" Target="../ink/ink1379.xml"/><Relationship Id="rId36" Type="http://schemas.openxmlformats.org/officeDocument/2006/relationships/customXml" Target="../ink/ink1383.xml"/><Relationship Id="rId49" Type="http://schemas.openxmlformats.org/officeDocument/2006/relationships/customXml" Target="../ink/ink1390.xml"/><Relationship Id="rId57" Type="http://schemas.openxmlformats.org/officeDocument/2006/relationships/customXml" Target="../ink/ink1394.xml"/><Relationship Id="rId10" Type="http://schemas.openxmlformats.org/officeDocument/2006/relationships/customXml" Target="../ink/ink1370.xml"/><Relationship Id="rId31" Type="http://schemas.openxmlformats.org/officeDocument/2006/relationships/image" Target="../media/image1339.png"/><Relationship Id="rId44" Type="http://schemas.openxmlformats.org/officeDocument/2006/relationships/customXml" Target="../ink/ink1387.xml"/><Relationship Id="rId52" Type="http://schemas.openxmlformats.org/officeDocument/2006/relationships/image" Target="../media/image1349.png"/><Relationship Id="rId60" Type="http://schemas.openxmlformats.org/officeDocument/2006/relationships/image" Target="../media/image1353.png"/><Relationship Id="rId65" Type="http://schemas.openxmlformats.org/officeDocument/2006/relationships/customXml" Target="../ink/ink1398.xml"/><Relationship Id="rId73" Type="http://schemas.openxmlformats.org/officeDocument/2006/relationships/customXml" Target="../ink/ink1402.xml"/><Relationship Id="rId78" Type="http://schemas.openxmlformats.org/officeDocument/2006/relationships/image" Target="../media/image1362.png"/><Relationship Id="rId4" Type="http://schemas.openxmlformats.org/officeDocument/2006/relationships/customXml" Target="../ink/ink1367.xml"/><Relationship Id="rId9" Type="http://schemas.openxmlformats.org/officeDocument/2006/relationships/image" Target="../media/image1330.png"/><Relationship Id="rId13" Type="http://schemas.openxmlformats.org/officeDocument/2006/relationships/image" Target="../media/image1332.png"/><Relationship Id="rId18" Type="http://schemas.openxmlformats.org/officeDocument/2006/relationships/customXml" Target="../ink/ink1374.xml"/><Relationship Id="rId39" Type="http://schemas.openxmlformats.org/officeDocument/2006/relationships/image" Target="../media/image1343.png"/><Relationship Id="rId34" Type="http://schemas.openxmlformats.org/officeDocument/2006/relationships/customXml" Target="../ink/ink1382.xml"/><Relationship Id="rId50" Type="http://schemas.openxmlformats.org/officeDocument/2006/relationships/image" Target="../media/image1348.png"/><Relationship Id="rId55" Type="http://schemas.openxmlformats.org/officeDocument/2006/relationships/customXml" Target="../ink/ink1393.xml"/><Relationship Id="rId76" Type="http://schemas.openxmlformats.org/officeDocument/2006/relationships/image" Target="../media/image1361.png"/><Relationship Id="rId7" Type="http://schemas.openxmlformats.org/officeDocument/2006/relationships/image" Target="../media/image1329.png"/><Relationship Id="rId71" Type="http://schemas.openxmlformats.org/officeDocument/2006/relationships/customXml" Target="../ink/ink1401.xml"/><Relationship Id="rId2" Type="http://schemas.openxmlformats.org/officeDocument/2006/relationships/notesSlide" Target="../notesSlides/notesSlide10.xml"/><Relationship Id="rId29" Type="http://schemas.openxmlformats.org/officeDocument/2006/relationships/image" Target="../media/image1338.png"/></Relationships>
</file>

<file path=ppt/slides/_rels/slide12.xml.rels><?xml version="1.0" encoding="UTF-8" standalone="yes"?>
<Relationships xmlns="http://schemas.openxmlformats.org/package/2006/relationships"><Relationship Id="rId117" Type="http://schemas.openxmlformats.org/officeDocument/2006/relationships/image" Target="../media/image1416.png"/><Relationship Id="rId21" Type="http://schemas.openxmlformats.org/officeDocument/2006/relationships/image" Target="../media/image1372.png"/><Relationship Id="rId42" Type="http://schemas.openxmlformats.org/officeDocument/2006/relationships/customXml" Target="../ink/ink1425.xml"/><Relationship Id="rId63" Type="http://schemas.openxmlformats.org/officeDocument/2006/relationships/image" Target="../media/image1391.png"/><Relationship Id="rId84" Type="http://schemas.openxmlformats.org/officeDocument/2006/relationships/customXml" Target="../ink/ink1446.xml"/><Relationship Id="rId138" Type="http://schemas.openxmlformats.org/officeDocument/2006/relationships/image" Target="../media/image1426.png"/><Relationship Id="rId159" Type="http://schemas.openxmlformats.org/officeDocument/2006/relationships/customXml" Target="../ink/ink1484.xml"/><Relationship Id="rId170" Type="http://schemas.openxmlformats.org/officeDocument/2006/relationships/image" Target="../media/image1441.png"/><Relationship Id="rId191" Type="http://schemas.openxmlformats.org/officeDocument/2006/relationships/customXml" Target="../ink/ink1500.xml"/><Relationship Id="rId205" Type="http://schemas.openxmlformats.org/officeDocument/2006/relationships/customXml" Target="../ink/ink1507.xml"/><Relationship Id="rId107" Type="http://schemas.openxmlformats.org/officeDocument/2006/relationships/image" Target="../media/image1411.png"/><Relationship Id="rId11" Type="http://schemas.openxmlformats.org/officeDocument/2006/relationships/image" Target="../media/image1368.png"/><Relationship Id="rId32" Type="http://schemas.openxmlformats.org/officeDocument/2006/relationships/customXml" Target="../ink/ink1420.xml"/><Relationship Id="rId53" Type="http://schemas.openxmlformats.org/officeDocument/2006/relationships/image" Target="../media/image1333.png"/><Relationship Id="rId74" Type="http://schemas.openxmlformats.org/officeDocument/2006/relationships/customXml" Target="../ink/ink1441.xml"/><Relationship Id="rId128" Type="http://schemas.openxmlformats.org/officeDocument/2006/relationships/image" Target="../media/image1421.png"/><Relationship Id="rId149" Type="http://schemas.openxmlformats.org/officeDocument/2006/relationships/customXml" Target="../ink/ink1479.xml"/><Relationship Id="rId5" Type="http://schemas.openxmlformats.org/officeDocument/2006/relationships/image" Target="../media/image1365.png"/><Relationship Id="rId95" Type="http://schemas.openxmlformats.org/officeDocument/2006/relationships/image" Target="../media/image1405.png"/><Relationship Id="rId160" Type="http://schemas.openxmlformats.org/officeDocument/2006/relationships/image" Target="../media/image1436.png"/><Relationship Id="rId181" Type="http://schemas.openxmlformats.org/officeDocument/2006/relationships/customXml" Target="../ink/ink1495.xml"/><Relationship Id="rId216" Type="http://schemas.openxmlformats.org/officeDocument/2006/relationships/image" Target="../media/image1464.png"/><Relationship Id="rId22" Type="http://schemas.openxmlformats.org/officeDocument/2006/relationships/customXml" Target="../ink/ink1415.xml"/><Relationship Id="rId43" Type="http://schemas.openxmlformats.org/officeDocument/2006/relationships/image" Target="../media/image1382.png"/><Relationship Id="rId64" Type="http://schemas.openxmlformats.org/officeDocument/2006/relationships/customXml" Target="../ink/ink1436.xml"/><Relationship Id="rId118" Type="http://schemas.openxmlformats.org/officeDocument/2006/relationships/customXml" Target="../ink/ink1463.xml"/><Relationship Id="rId139" Type="http://schemas.openxmlformats.org/officeDocument/2006/relationships/customXml" Target="../ink/ink1474.xml"/><Relationship Id="rId85" Type="http://schemas.openxmlformats.org/officeDocument/2006/relationships/image" Target="../media/image1198.png"/><Relationship Id="rId150" Type="http://schemas.openxmlformats.org/officeDocument/2006/relationships/image" Target="../media/image1432.png"/><Relationship Id="rId171" Type="http://schemas.openxmlformats.org/officeDocument/2006/relationships/customXml" Target="../ink/ink1490.xml"/><Relationship Id="rId192" Type="http://schemas.openxmlformats.org/officeDocument/2006/relationships/image" Target="../media/image1452.png"/><Relationship Id="rId206" Type="http://schemas.openxmlformats.org/officeDocument/2006/relationships/image" Target="../media/image1459.png"/><Relationship Id="rId12" Type="http://schemas.openxmlformats.org/officeDocument/2006/relationships/customXml" Target="../ink/ink1410.xml"/><Relationship Id="rId33" Type="http://schemas.openxmlformats.org/officeDocument/2006/relationships/image" Target="../media/image1377.png"/><Relationship Id="rId108" Type="http://schemas.openxmlformats.org/officeDocument/2006/relationships/customXml" Target="../ink/ink1458.xml"/><Relationship Id="rId129" Type="http://schemas.openxmlformats.org/officeDocument/2006/relationships/customXml" Target="../ink/ink1469.xml"/><Relationship Id="rId54" Type="http://schemas.openxmlformats.org/officeDocument/2006/relationships/customXml" Target="../ink/ink1431.xml"/><Relationship Id="rId75" Type="http://schemas.openxmlformats.org/officeDocument/2006/relationships/image" Target="../media/image1397.png"/><Relationship Id="rId96" Type="http://schemas.openxmlformats.org/officeDocument/2006/relationships/customXml" Target="../ink/ink1452.xml"/><Relationship Id="rId140" Type="http://schemas.openxmlformats.org/officeDocument/2006/relationships/image" Target="../media/image1427.png"/><Relationship Id="rId161" Type="http://schemas.openxmlformats.org/officeDocument/2006/relationships/customXml" Target="../ink/ink1485.xml"/><Relationship Id="rId182" Type="http://schemas.openxmlformats.org/officeDocument/2006/relationships/image" Target="../media/image1447.png"/><Relationship Id="rId217" Type="http://schemas.openxmlformats.org/officeDocument/2006/relationships/customXml" Target="../ink/ink1513.xml"/><Relationship Id="rId6" Type="http://schemas.openxmlformats.org/officeDocument/2006/relationships/customXml" Target="../ink/ink1407.xml"/><Relationship Id="rId23" Type="http://schemas.openxmlformats.org/officeDocument/2006/relationships/image" Target="../media/image1373.png"/><Relationship Id="rId119" Type="http://schemas.openxmlformats.org/officeDocument/2006/relationships/image" Target="../media/image1417.png"/><Relationship Id="rId44" Type="http://schemas.openxmlformats.org/officeDocument/2006/relationships/customXml" Target="../ink/ink1426.xml"/><Relationship Id="rId65" Type="http://schemas.openxmlformats.org/officeDocument/2006/relationships/image" Target="../media/image1392.png"/><Relationship Id="rId86" Type="http://schemas.openxmlformats.org/officeDocument/2006/relationships/customXml" Target="../ink/ink1447.xml"/><Relationship Id="rId130" Type="http://schemas.openxmlformats.org/officeDocument/2006/relationships/image" Target="../media/image1422.png"/><Relationship Id="rId151" Type="http://schemas.openxmlformats.org/officeDocument/2006/relationships/customXml" Target="../ink/ink1480.xml"/><Relationship Id="rId172" Type="http://schemas.openxmlformats.org/officeDocument/2006/relationships/image" Target="../media/image1442.png"/><Relationship Id="rId193" Type="http://schemas.openxmlformats.org/officeDocument/2006/relationships/customXml" Target="../ink/ink1501.xml"/><Relationship Id="rId207" Type="http://schemas.openxmlformats.org/officeDocument/2006/relationships/customXml" Target="../ink/ink1508.xml"/><Relationship Id="rId13" Type="http://schemas.openxmlformats.org/officeDocument/2006/relationships/image" Target="../media/image1369.png"/><Relationship Id="rId109" Type="http://schemas.openxmlformats.org/officeDocument/2006/relationships/image" Target="../media/image1412.png"/><Relationship Id="rId34" Type="http://schemas.openxmlformats.org/officeDocument/2006/relationships/customXml" Target="../ink/ink1421.xml"/><Relationship Id="rId55" Type="http://schemas.openxmlformats.org/officeDocument/2006/relationships/image" Target="../media/image1387.png"/><Relationship Id="rId76" Type="http://schemas.openxmlformats.org/officeDocument/2006/relationships/customXml" Target="../ink/ink1442.xml"/><Relationship Id="rId97" Type="http://schemas.openxmlformats.org/officeDocument/2006/relationships/image" Target="../media/image1406.png"/><Relationship Id="rId120" Type="http://schemas.openxmlformats.org/officeDocument/2006/relationships/customXml" Target="../ink/ink1464.xml"/><Relationship Id="rId141" Type="http://schemas.openxmlformats.org/officeDocument/2006/relationships/customXml" Target="../ink/ink1475.xml"/><Relationship Id="rId7" Type="http://schemas.openxmlformats.org/officeDocument/2006/relationships/image" Target="../media/image1366.png"/><Relationship Id="rId162" Type="http://schemas.openxmlformats.org/officeDocument/2006/relationships/image" Target="../media/image1437.png"/><Relationship Id="rId183" Type="http://schemas.openxmlformats.org/officeDocument/2006/relationships/customXml" Target="../ink/ink1496.xml"/><Relationship Id="rId218" Type="http://schemas.openxmlformats.org/officeDocument/2006/relationships/image" Target="../media/image1465.png"/><Relationship Id="rId24" Type="http://schemas.openxmlformats.org/officeDocument/2006/relationships/customXml" Target="../ink/ink1416.xml"/><Relationship Id="rId45" Type="http://schemas.openxmlformats.org/officeDocument/2006/relationships/image" Target="../media/image1383.png"/><Relationship Id="rId66" Type="http://schemas.openxmlformats.org/officeDocument/2006/relationships/customXml" Target="../ink/ink1437.xml"/><Relationship Id="rId87" Type="http://schemas.openxmlformats.org/officeDocument/2006/relationships/image" Target="../media/image1402.png"/><Relationship Id="rId110" Type="http://schemas.openxmlformats.org/officeDocument/2006/relationships/customXml" Target="../ink/ink1459.xml"/><Relationship Id="rId131" Type="http://schemas.openxmlformats.org/officeDocument/2006/relationships/customXml" Target="../ink/ink1470.xml"/><Relationship Id="rId152" Type="http://schemas.openxmlformats.org/officeDocument/2006/relationships/image" Target="../media/image1433.png"/><Relationship Id="rId173" Type="http://schemas.openxmlformats.org/officeDocument/2006/relationships/customXml" Target="../ink/ink1491.xml"/><Relationship Id="rId194" Type="http://schemas.openxmlformats.org/officeDocument/2006/relationships/image" Target="../media/image1453.png"/><Relationship Id="rId208" Type="http://schemas.openxmlformats.org/officeDocument/2006/relationships/image" Target="../media/image1460.png"/><Relationship Id="rId14" Type="http://schemas.openxmlformats.org/officeDocument/2006/relationships/customXml" Target="../ink/ink1411.xml"/><Relationship Id="rId35" Type="http://schemas.openxmlformats.org/officeDocument/2006/relationships/image" Target="../media/image1378.png"/><Relationship Id="rId56" Type="http://schemas.openxmlformats.org/officeDocument/2006/relationships/customXml" Target="../ink/ink1432.xml"/><Relationship Id="rId77" Type="http://schemas.openxmlformats.org/officeDocument/2006/relationships/image" Target="../media/image1398.png"/><Relationship Id="rId100" Type="http://schemas.openxmlformats.org/officeDocument/2006/relationships/customXml" Target="../ink/ink1454.xml"/><Relationship Id="rId8" Type="http://schemas.openxmlformats.org/officeDocument/2006/relationships/customXml" Target="../ink/ink1408.xml"/><Relationship Id="rId51" Type="http://schemas.openxmlformats.org/officeDocument/2006/relationships/image" Target="../media/image1386.png"/><Relationship Id="rId72" Type="http://schemas.openxmlformats.org/officeDocument/2006/relationships/customXml" Target="../ink/ink1440.xml"/><Relationship Id="rId93" Type="http://schemas.openxmlformats.org/officeDocument/2006/relationships/image" Target="../media/image1404.png"/><Relationship Id="rId98" Type="http://schemas.openxmlformats.org/officeDocument/2006/relationships/customXml" Target="../ink/ink1453.xml"/><Relationship Id="rId121" Type="http://schemas.openxmlformats.org/officeDocument/2006/relationships/image" Target="../media/image1418.png"/><Relationship Id="rId142" Type="http://schemas.openxmlformats.org/officeDocument/2006/relationships/image" Target="../media/image1428.png"/><Relationship Id="rId163" Type="http://schemas.openxmlformats.org/officeDocument/2006/relationships/customXml" Target="../ink/ink1486.xml"/><Relationship Id="rId184" Type="http://schemas.openxmlformats.org/officeDocument/2006/relationships/image" Target="../media/image1448.png"/><Relationship Id="rId189" Type="http://schemas.openxmlformats.org/officeDocument/2006/relationships/customXml" Target="../ink/ink1499.xml"/><Relationship Id="rId219" Type="http://schemas.openxmlformats.org/officeDocument/2006/relationships/customXml" Target="../ink/ink1514.xml"/><Relationship Id="rId3" Type="http://schemas.openxmlformats.org/officeDocument/2006/relationships/image" Target="../media/image1364.png"/><Relationship Id="rId214" Type="http://schemas.openxmlformats.org/officeDocument/2006/relationships/image" Target="../media/image1463.png"/><Relationship Id="rId25" Type="http://schemas.openxmlformats.org/officeDocument/2006/relationships/image" Target="../media/image728.png"/><Relationship Id="rId46" Type="http://schemas.openxmlformats.org/officeDocument/2006/relationships/customXml" Target="../ink/ink1427.xml"/><Relationship Id="rId67" Type="http://schemas.openxmlformats.org/officeDocument/2006/relationships/image" Target="../media/image1393.png"/><Relationship Id="rId116" Type="http://schemas.openxmlformats.org/officeDocument/2006/relationships/customXml" Target="../ink/ink1462.xml"/><Relationship Id="rId137" Type="http://schemas.openxmlformats.org/officeDocument/2006/relationships/customXml" Target="../ink/ink1473.xml"/><Relationship Id="rId158" Type="http://schemas.openxmlformats.org/officeDocument/2006/relationships/image" Target="../media/image900.png"/><Relationship Id="rId20" Type="http://schemas.openxmlformats.org/officeDocument/2006/relationships/customXml" Target="../ink/ink1414.xml"/><Relationship Id="rId41" Type="http://schemas.openxmlformats.org/officeDocument/2006/relationships/image" Target="../media/image1381.png"/><Relationship Id="rId62" Type="http://schemas.openxmlformats.org/officeDocument/2006/relationships/customXml" Target="../ink/ink1435.xml"/><Relationship Id="rId83" Type="http://schemas.openxmlformats.org/officeDocument/2006/relationships/image" Target="../media/image1401.png"/><Relationship Id="rId88" Type="http://schemas.openxmlformats.org/officeDocument/2006/relationships/customXml" Target="../ink/ink1448.xml"/><Relationship Id="rId111" Type="http://schemas.openxmlformats.org/officeDocument/2006/relationships/image" Target="../media/image1413.png"/><Relationship Id="rId132" Type="http://schemas.openxmlformats.org/officeDocument/2006/relationships/image" Target="../media/image1423.png"/><Relationship Id="rId153" Type="http://schemas.openxmlformats.org/officeDocument/2006/relationships/customXml" Target="../ink/ink1481.xml"/><Relationship Id="rId174" Type="http://schemas.openxmlformats.org/officeDocument/2006/relationships/image" Target="../media/image1443.png"/><Relationship Id="rId179" Type="http://schemas.openxmlformats.org/officeDocument/2006/relationships/customXml" Target="../ink/ink1494.xml"/><Relationship Id="rId195" Type="http://schemas.openxmlformats.org/officeDocument/2006/relationships/customXml" Target="../ink/ink1502.xml"/><Relationship Id="rId209" Type="http://schemas.openxmlformats.org/officeDocument/2006/relationships/customXml" Target="../ink/ink1509.xml"/><Relationship Id="rId190" Type="http://schemas.openxmlformats.org/officeDocument/2006/relationships/image" Target="../media/image1451.png"/><Relationship Id="rId204" Type="http://schemas.openxmlformats.org/officeDocument/2006/relationships/image" Target="../media/image1458.png"/><Relationship Id="rId220" Type="http://schemas.openxmlformats.org/officeDocument/2006/relationships/image" Target="../media/image1466.png"/><Relationship Id="rId15" Type="http://schemas.openxmlformats.org/officeDocument/2006/relationships/image" Target="../media/image1370.png"/><Relationship Id="rId36" Type="http://schemas.openxmlformats.org/officeDocument/2006/relationships/customXml" Target="../ink/ink1422.xml"/><Relationship Id="rId57" Type="http://schemas.openxmlformats.org/officeDocument/2006/relationships/image" Target="../media/image1388.png"/><Relationship Id="rId106" Type="http://schemas.openxmlformats.org/officeDocument/2006/relationships/customXml" Target="../ink/ink1457.xml"/><Relationship Id="rId127" Type="http://schemas.openxmlformats.org/officeDocument/2006/relationships/customXml" Target="../ink/ink1468.xml"/><Relationship Id="rId10" Type="http://schemas.openxmlformats.org/officeDocument/2006/relationships/customXml" Target="../ink/ink1409.xml"/><Relationship Id="rId31" Type="http://schemas.openxmlformats.org/officeDocument/2006/relationships/image" Target="../media/image1376.png"/><Relationship Id="rId52" Type="http://schemas.openxmlformats.org/officeDocument/2006/relationships/customXml" Target="../ink/ink1430.xml"/><Relationship Id="rId73" Type="http://schemas.openxmlformats.org/officeDocument/2006/relationships/image" Target="../media/image1396.png"/><Relationship Id="rId78" Type="http://schemas.openxmlformats.org/officeDocument/2006/relationships/customXml" Target="../ink/ink1443.xml"/><Relationship Id="rId94" Type="http://schemas.openxmlformats.org/officeDocument/2006/relationships/customXml" Target="../ink/ink1451.xml"/><Relationship Id="rId99" Type="http://schemas.openxmlformats.org/officeDocument/2006/relationships/image" Target="../media/image1407.png"/><Relationship Id="rId101" Type="http://schemas.openxmlformats.org/officeDocument/2006/relationships/image" Target="../media/image1408.png"/><Relationship Id="rId122" Type="http://schemas.openxmlformats.org/officeDocument/2006/relationships/customXml" Target="../ink/ink1465.xml"/><Relationship Id="rId143" Type="http://schemas.openxmlformats.org/officeDocument/2006/relationships/customXml" Target="../ink/ink1476.xml"/><Relationship Id="rId148" Type="http://schemas.openxmlformats.org/officeDocument/2006/relationships/image" Target="../media/image1431.png"/><Relationship Id="rId164" Type="http://schemas.openxmlformats.org/officeDocument/2006/relationships/image" Target="../media/image1438.png"/><Relationship Id="rId169" Type="http://schemas.openxmlformats.org/officeDocument/2006/relationships/customXml" Target="../ink/ink1489.xml"/><Relationship Id="rId185" Type="http://schemas.openxmlformats.org/officeDocument/2006/relationships/customXml" Target="../ink/ink1497.xml"/><Relationship Id="rId4" Type="http://schemas.openxmlformats.org/officeDocument/2006/relationships/customXml" Target="../ink/ink1406.xml"/><Relationship Id="rId9" Type="http://schemas.openxmlformats.org/officeDocument/2006/relationships/image" Target="../media/image1367.png"/><Relationship Id="rId180" Type="http://schemas.openxmlformats.org/officeDocument/2006/relationships/image" Target="../media/image1446.png"/><Relationship Id="rId210" Type="http://schemas.openxmlformats.org/officeDocument/2006/relationships/image" Target="../media/image1461.png"/><Relationship Id="rId215" Type="http://schemas.openxmlformats.org/officeDocument/2006/relationships/customXml" Target="../ink/ink1512.xml"/><Relationship Id="rId26" Type="http://schemas.openxmlformats.org/officeDocument/2006/relationships/customXml" Target="../ink/ink1417.xml"/><Relationship Id="rId47" Type="http://schemas.openxmlformats.org/officeDocument/2006/relationships/image" Target="../media/image1384.png"/><Relationship Id="rId68" Type="http://schemas.openxmlformats.org/officeDocument/2006/relationships/customXml" Target="../ink/ink1438.xml"/><Relationship Id="rId89" Type="http://schemas.openxmlformats.org/officeDocument/2006/relationships/image" Target="../media/image261.png"/><Relationship Id="rId112" Type="http://schemas.openxmlformats.org/officeDocument/2006/relationships/customXml" Target="../ink/ink1460.xml"/><Relationship Id="rId133" Type="http://schemas.openxmlformats.org/officeDocument/2006/relationships/customXml" Target="../ink/ink1471.xml"/><Relationship Id="rId154" Type="http://schemas.openxmlformats.org/officeDocument/2006/relationships/image" Target="../media/image1434.png"/><Relationship Id="rId175" Type="http://schemas.openxmlformats.org/officeDocument/2006/relationships/customXml" Target="../ink/ink1492.xml"/><Relationship Id="rId196" Type="http://schemas.openxmlformats.org/officeDocument/2006/relationships/image" Target="../media/image1454.png"/><Relationship Id="rId200" Type="http://schemas.openxmlformats.org/officeDocument/2006/relationships/image" Target="../media/image1456.png"/><Relationship Id="rId16" Type="http://schemas.openxmlformats.org/officeDocument/2006/relationships/customXml" Target="../ink/ink1412.xml"/><Relationship Id="rId221" Type="http://schemas.openxmlformats.org/officeDocument/2006/relationships/customXml" Target="../ink/ink1515.xml"/><Relationship Id="rId37" Type="http://schemas.openxmlformats.org/officeDocument/2006/relationships/image" Target="../media/image1379.png"/><Relationship Id="rId58" Type="http://schemas.openxmlformats.org/officeDocument/2006/relationships/customXml" Target="../ink/ink1433.xml"/><Relationship Id="rId79" Type="http://schemas.openxmlformats.org/officeDocument/2006/relationships/image" Target="../media/image1399.png"/><Relationship Id="rId102" Type="http://schemas.openxmlformats.org/officeDocument/2006/relationships/customXml" Target="../ink/ink1455.xml"/><Relationship Id="rId123" Type="http://schemas.openxmlformats.org/officeDocument/2006/relationships/image" Target="../media/image1419.png"/><Relationship Id="rId144" Type="http://schemas.openxmlformats.org/officeDocument/2006/relationships/image" Target="../media/image1429.png"/><Relationship Id="rId90" Type="http://schemas.openxmlformats.org/officeDocument/2006/relationships/customXml" Target="../ink/ink1449.xml"/><Relationship Id="rId165" Type="http://schemas.openxmlformats.org/officeDocument/2006/relationships/customXml" Target="../ink/ink1487.xml"/><Relationship Id="rId186" Type="http://schemas.openxmlformats.org/officeDocument/2006/relationships/image" Target="../media/image1449.png"/><Relationship Id="rId211" Type="http://schemas.openxmlformats.org/officeDocument/2006/relationships/customXml" Target="../ink/ink1510.xml"/><Relationship Id="rId27" Type="http://schemas.openxmlformats.org/officeDocument/2006/relationships/image" Target="../media/image1374.png"/><Relationship Id="rId48" Type="http://schemas.openxmlformats.org/officeDocument/2006/relationships/customXml" Target="../ink/ink1428.xml"/><Relationship Id="rId69" Type="http://schemas.openxmlformats.org/officeDocument/2006/relationships/image" Target="../media/image1394.png"/><Relationship Id="rId113" Type="http://schemas.openxmlformats.org/officeDocument/2006/relationships/image" Target="../media/image1414.png"/><Relationship Id="rId134" Type="http://schemas.openxmlformats.org/officeDocument/2006/relationships/image" Target="../media/image1424.png"/><Relationship Id="rId80" Type="http://schemas.openxmlformats.org/officeDocument/2006/relationships/customXml" Target="../ink/ink1444.xml"/><Relationship Id="rId155" Type="http://schemas.openxmlformats.org/officeDocument/2006/relationships/customXml" Target="../ink/ink1482.xml"/><Relationship Id="rId176" Type="http://schemas.openxmlformats.org/officeDocument/2006/relationships/image" Target="../media/image1444.png"/><Relationship Id="rId197" Type="http://schemas.openxmlformats.org/officeDocument/2006/relationships/customXml" Target="../ink/ink1503.xml"/><Relationship Id="rId201" Type="http://schemas.openxmlformats.org/officeDocument/2006/relationships/customXml" Target="../ink/ink1505.xml"/><Relationship Id="rId222" Type="http://schemas.openxmlformats.org/officeDocument/2006/relationships/image" Target="../media/image1467.png"/><Relationship Id="rId17" Type="http://schemas.openxmlformats.org/officeDocument/2006/relationships/image" Target="../media/image1371.png"/><Relationship Id="rId38" Type="http://schemas.openxmlformats.org/officeDocument/2006/relationships/customXml" Target="../ink/ink1423.xml"/><Relationship Id="rId59" Type="http://schemas.openxmlformats.org/officeDocument/2006/relationships/image" Target="../media/image1389.png"/><Relationship Id="rId103" Type="http://schemas.openxmlformats.org/officeDocument/2006/relationships/image" Target="../media/image1409.png"/><Relationship Id="rId124" Type="http://schemas.openxmlformats.org/officeDocument/2006/relationships/customXml" Target="../ink/ink1466.xml"/><Relationship Id="rId70" Type="http://schemas.openxmlformats.org/officeDocument/2006/relationships/customXml" Target="../ink/ink1439.xml"/><Relationship Id="rId91" Type="http://schemas.openxmlformats.org/officeDocument/2006/relationships/image" Target="../media/image1403.png"/><Relationship Id="rId145" Type="http://schemas.openxmlformats.org/officeDocument/2006/relationships/customXml" Target="../ink/ink1477.xml"/><Relationship Id="rId166" Type="http://schemas.openxmlformats.org/officeDocument/2006/relationships/image" Target="../media/image1439.png"/><Relationship Id="rId187" Type="http://schemas.openxmlformats.org/officeDocument/2006/relationships/customXml" Target="../ink/ink1498.xml"/><Relationship Id="rId1" Type="http://schemas.openxmlformats.org/officeDocument/2006/relationships/slideLayout" Target="../slideLayouts/slideLayout7.xml"/><Relationship Id="rId212" Type="http://schemas.openxmlformats.org/officeDocument/2006/relationships/image" Target="../media/image1462.png"/><Relationship Id="rId28" Type="http://schemas.openxmlformats.org/officeDocument/2006/relationships/customXml" Target="../ink/ink1418.xml"/><Relationship Id="rId49" Type="http://schemas.openxmlformats.org/officeDocument/2006/relationships/image" Target="../media/image1385.png"/><Relationship Id="rId114" Type="http://schemas.openxmlformats.org/officeDocument/2006/relationships/customXml" Target="../ink/ink1461.xml"/><Relationship Id="rId60" Type="http://schemas.openxmlformats.org/officeDocument/2006/relationships/customXml" Target="../ink/ink1434.xml"/><Relationship Id="rId81" Type="http://schemas.openxmlformats.org/officeDocument/2006/relationships/image" Target="../media/image1400.png"/><Relationship Id="rId135" Type="http://schemas.openxmlformats.org/officeDocument/2006/relationships/customXml" Target="../ink/ink1472.xml"/><Relationship Id="rId156" Type="http://schemas.openxmlformats.org/officeDocument/2006/relationships/image" Target="../media/image1435.png"/><Relationship Id="rId177" Type="http://schemas.openxmlformats.org/officeDocument/2006/relationships/customXml" Target="../ink/ink1493.xml"/><Relationship Id="rId198" Type="http://schemas.openxmlformats.org/officeDocument/2006/relationships/image" Target="../media/image1455.png"/><Relationship Id="rId202" Type="http://schemas.openxmlformats.org/officeDocument/2006/relationships/image" Target="../media/image1457.png"/><Relationship Id="rId223" Type="http://schemas.openxmlformats.org/officeDocument/2006/relationships/customXml" Target="../ink/ink1516.xml"/><Relationship Id="rId18" Type="http://schemas.openxmlformats.org/officeDocument/2006/relationships/customXml" Target="../ink/ink1413.xml"/><Relationship Id="rId39" Type="http://schemas.openxmlformats.org/officeDocument/2006/relationships/image" Target="../media/image1380.png"/><Relationship Id="rId50" Type="http://schemas.openxmlformats.org/officeDocument/2006/relationships/customXml" Target="../ink/ink1429.xml"/><Relationship Id="rId104" Type="http://schemas.openxmlformats.org/officeDocument/2006/relationships/customXml" Target="../ink/ink1456.xml"/><Relationship Id="rId125" Type="http://schemas.openxmlformats.org/officeDocument/2006/relationships/image" Target="../media/image1420.png"/><Relationship Id="rId146" Type="http://schemas.openxmlformats.org/officeDocument/2006/relationships/image" Target="../media/image1430.png"/><Relationship Id="rId167" Type="http://schemas.openxmlformats.org/officeDocument/2006/relationships/customXml" Target="../ink/ink1488.xml"/><Relationship Id="rId188" Type="http://schemas.openxmlformats.org/officeDocument/2006/relationships/image" Target="../media/image1450.png"/><Relationship Id="rId71" Type="http://schemas.openxmlformats.org/officeDocument/2006/relationships/image" Target="../media/image1395.png"/><Relationship Id="rId92" Type="http://schemas.openxmlformats.org/officeDocument/2006/relationships/customXml" Target="../ink/ink1450.xml"/><Relationship Id="rId213" Type="http://schemas.openxmlformats.org/officeDocument/2006/relationships/customXml" Target="../ink/ink1511.xml"/><Relationship Id="rId2" Type="http://schemas.openxmlformats.org/officeDocument/2006/relationships/notesSlide" Target="../notesSlides/notesSlide11.xml"/><Relationship Id="rId29" Type="http://schemas.openxmlformats.org/officeDocument/2006/relationships/image" Target="../media/image1375.png"/><Relationship Id="rId40" Type="http://schemas.openxmlformats.org/officeDocument/2006/relationships/customXml" Target="../ink/ink1424.xml"/><Relationship Id="rId115" Type="http://schemas.openxmlformats.org/officeDocument/2006/relationships/image" Target="../media/image1415.png"/><Relationship Id="rId136" Type="http://schemas.openxmlformats.org/officeDocument/2006/relationships/image" Target="../media/image1425.png"/><Relationship Id="rId157" Type="http://schemas.openxmlformats.org/officeDocument/2006/relationships/customXml" Target="../ink/ink1483.xml"/><Relationship Id="rId178" Type="http://schemas.openxmlformats.org/officeDocument/2006/relationships/image" Target="../media/image1445.png"/><Relationship Id="rId61" Type="http://schemas.openxmlformats.org/officeDocument/2006/relationships/image" Target="../media/image1390.png"/><Relationship Id="rId82" Type="http://schemas.openxmlformats.org/officeDocument/2006/relationships/customXml" Target="../ink/ink1445.xml"/><Relationship Id="rId199" Type="http://schemas.openxmlformats.org/officeDocument/2006/relationships/customXml" Target="../ink/ink1504.xml"/><Relationship Id="rId203" Type="http://schemas.openxmlformats.org/officeDocument/2006/relationships/customXml" Target="../ink/ink1506.xml"/><Relationship Id="rId19" Type="http://schemas.openxmlformats.org/officeDocument/2006/relationships/image" Target="../media/image164.png"/><Relationship Id="rId224" Type="http://schemas.openxmlformats.org/officeDocument/2006/relationships/image" Target="../media/image1468.png"/><Relationship Id="rId30" Type="http://schemas.openxmlformats.org/officeDocument/2006/relationships/customXml" Target="../ink/ink1419.xml"/><Relationship Id="rId105" Type="http://schemas.openxmlformats.org/officeDocument/2006/relationships/image" Target="../media/image1410.png"/><Relationship Id="rId126" Type="http://schemas.openxmlformats.org/officeDocument/2006/relationships/customXml" Target="../ink/ink1467.xml"/><Relationship Id="rId147" Type="http://schemas.openxmlformats.org/officeDocument/2006/relationships/customXml" Target="../ink/ink1478.xml"/><Relationship Id="rId168" Type="http://schemas.openxmlformats.org/officeDocument/2006/relationships/image" Target="../media/image1440.png"/></Relationships>
</file>

<file path=ppt/slides/_rels/slide13.xml.rels><?xml version="1.0" encoding="UTF-8" standalone="yes"?>
<Relationships xmlns="http://schemas.openxmlformats.org/package/2006/relationships"><Relationship Id="rId117" Type="http://schemas.openxmlformats.org/officeDocument/2006/relationships/image" Target="../media/image1524.png"/><Relationship Id="rId21" Type="http://schemas.openxmlformats.org/officeDocument/2006/relationships/image" Target="../media/image1478.png"/><Relationship Id="rId63" Type="http://schemas.openxmlformats.org/officeDocument/2006/relationships/image" Target="../media/image1499.png"/><Relationship Id="rId159" Type="http://schemas.openxmlformats.org/officeDocument/2006/relationships/image" Target="../media/image1545.png"/><Relationship Id="rId170" Type="http://schemas.openxmlformats.org/officeDocument/2006/relationships/customXml" Target="../ink/ink1600.xml"/><Relationship Id="rId226" Type="http://schemas.openxmlformats.org/officeDocument/2006/relationships/customXml" Target="../ink/ink1628.xml"/><Relationship Id="rId107" Type="http://schemas.openxmlformats.org/officeDocument/2006/relationships/image" Target="../media/image1519.png"/><Relationship Id="rId11" Type="http://schemas.openxmlformats.org/officeDocument/2006/relationships/image" Target="../media/image1473.png"/><Relationship Id="rId32" Type="http://schemas.openxmlformats.org/officeDocument/2006/relationships/customXml" Target="../ink/ink1531.xml"/><Relationship Id="rId53" Type="http://schemas.openxmlformats.org/officeDocument/2006/relationships/image" Target="../media/image1494.png"/><Relationship Id="rId74" Type="http://schemas.openxmlformats.org/officeDocument/2006/relationships/customXml" Target="../ink/ink1552.xml"/><Relationship Id="rId128" Type="http://schemas.openxmlformats.org/officeDocument/2006/relationships/customXml" Target="../ink/ink1579.xml"/><Relationship Id="rId149" Type="http://schemas.openxmlformats.org/officeDocument/2006/relationships/image" Target="../media/image1540.png"/><Relationship Id="rId5" Type="http://schemas.openxmlformats.org/officeDocument/2006/relationships/image" Target="../media/image1470.png"/><Relationship Id="rId95" Type="http://schemas.openxmlformats.org/officeDocument/2006/relationships/image" Target="../media/image1513.png"/><Relationship Id="rId160" Type="http://schemas.openxmlformats.org/officeDocument/2006/relationships/customXml" Target="../ink/ink1595.xml"/><Relationship Id="rId181" Type="http://schemas.openxmlformats.org/officeDocument/2006/relationships/image" Target="../media/image1556.png"/><Relationship Id="rId216" Type="http://schemas.openxmlformats.org/officeDocument/2006/relationships/customXml" Target="../ink/ink1623.xml"/><Relationship Id="rId237" Type="http://schemas.openxmlformats.org/officeDocument/2006/relationships/image" Target="../media/image1582.png"/><Relationship Id="rId258" Type="http://schemas.openxmlformats.org/officeDocument/2006/relationships/customXml" Target="../ink/ink1644.xml"/><Relationship Id="rId22" Type="http://schemas.openxmlformats.org/officeDocument/2006/relationships/customXml" Target="../ink/ink1526.xml"/><Relationship Id="rId43" Type="http://schemas.openxmlformats.org/officeDocument/2006/relationships/image" Target="../media/image1489.png"/><Relationship Id="rId64" Type="http://schemas.openxmlformats.org/officeDocument/2006/relationships/customXml" Target="../ink/ink1547.xml"/><Relationship Id="rId118" Type="http://schemas.openxmlformats.org/officeDocument/2006/relationships/customXml" Target="../ink/ink1574.xml"/><Relationship Id="rId139" Type="http://schemas.openxmlformats.org/officeDocument/2006/relationships/image" Target="../media/image1535.png"/><Relationship Id="rId85" Type="http://schemas.openxmlformats.org/officeDocument/2006/relationships/image" Target="../media/image1509.png"/><Relationship Id="rId150" Type="http://schemas.openxmlformats.org/officeDocument/2006/relationships/customXml" Target="../ink/ink1590.xml"/><Relationship Id="rId171" Type="http://schemas.openxmlformats.org/officeDocument/2006/relationships/image" Target="../media/image1551.png"/><Relationship Id="rId192" Type="http://schemas.openxmlformats.org/officeDocument/2006/relationships/customXml" Target="../ink/ink1611.xml"/><Relationship Id="rId206" Type="http://schemas.openxmlformats.org/officeDocument/2006/relationships/customXml" Target="../ink/ink1618.xml"/><Relationship Id="rId227" Type="http://schemas.openxmlformats.org/officeDocument/2006/relationships/image" Target="../media/image1577.png"/><Relationship Id="rId248" Type="http://schemas.openxmlformats.org/officeDocument/2006/relationships/customXml" Target="../ink/ink1639.xml"/><Relationship Id="rId12" Type="http://schemas.openxmlformats.org/officeDocument/2006/relationships/customXml" Target="../ink/ink1521.xml"/><Relationship Id="rId33" Type="http://schemas.openxmlformats.org/officeDocument/2006/relationships/image" Target="../media/image1484.png"/><Relationship Id="rId108" Type="http://schemas.openxmlformats.org/officeDocument/2006/relationships/customXml" Target="../ink/ink1569.xml"/><Relationship Id="rId129" Type="http://schemas.openxmlformats.org/officeDocument/2006/relationships/image" Target="../media/image1530.png"/><Relationship Id="rId54" Type="http://schemas.openxmlformats.org/officeDocument/2006/relationships/customXml" Target="../ink/ink1542.xml"/><Relationship Id="rId75" Type="http://schemas.openxmlformats.org/officeDocument/2006/relationships/image" Target="../media/image1505.png"/><Relationship Id="rId96" Type="http://schemas.openxmlformats.org/officeDocument/2006/relationships/customXml" Target="../ink/ink1563.xml"/><Relationship Id="rId140" Type="http://schemas.openxmlformats.org/officeDocument/2006/relationships/customXml" Target="../ink/ink1585.xml"/><Relationship Id="rId161" Type="http://schemas.openxmlformats.org/officeDocument/2006/relationships/image" Target="../media/image1546.png"/><Relationship Id="rId182" Type="http://schemas.openxmlformats.org/officeDocument/2006/relationships/customXml" Target="../ink/ink1606.xml"/><Relationship Id="rId217" Type="http://schemas.openxmlformats.org/officeDocument/2006/relationships/image" Target="../media/image1573.png"/><Relationship Id="rId6" Type="http://schemas.openxmlformats.org/officeDocument/2006/relationships/customXml" Target="../ink/ink1518.xml"/><Relationship Id="rId238" Type="http://schemas.openxmlformats.org/officeDocument/2006/relationships/customXml" Target="../ink/ink1634.xml"/><Relationship Id="rId259" Type="http://schemas.openxmlformats.org/officeDocument/2006/relationships/image" Target="../media/image1593.png"/><Relationship Id="rId23" Type="http://schemas.openxmlformats.org/officeDocument/2006/relationships/image" Target="../media/image1479.png"/><Relationship Id="rId119" Type="http://schemas.openxmlformats.org/officeDocument/2006/relationships/image" Target="../media/image1525.png"/><Relationship Id="rId44" Type="http://schemas.openxmlformats.org/officeDocument/2006/relationships/customXml" Target="../ink/ink1537.xml"/><Relationship Id="rId65" Type="http://schemas.openxmlformats.org/officeDocument/2006/relationships/image" Target="../media/image1500.png"/><Relationship Id="rId86" Type="http://schemas.openxmlformats.org/officeDocument/2006/relationships/customXml" Target="../ink/ink1558.xml"/><Relationship Id="rId130" Type="http://schemas.openxmlformats.org/officeDocument/2006/relationships/customXml" Target="../ink/ink1580.xml"/><Relationship Id="rId151" Type="http://schemas.openxmlformats.org/officeDocument/2006/relationships/image" Target="../media/image1541.png"/><Relationship Id="rId172" Type="http://schemas.openxmlformats.org/officeDocument/2006/relationships/customXml" Target="../ink/ink1601.xml"/><Relationship Id="rId193" Type="http://schemas.openxmlformats.org/officeDocument/2006/relationships/image" Target="../media/image1562.png"/><Relationship Id="rId207" Type="http://schemas.openxmlformats.org/officeDocument/2006/relationships/image" Target="../media/image1569.png"/><Relationship Id="rId228" Type="http://schemas.openxmlformats.org/officeDocument/2006/relationships/customXml" Target="../ink/ink1629.xml"/><Relationship Id="rId249" Type="http://schemas.openxmlformats.org/officeDocument/2006/relationships/image" Target="../media/image1588.png"/><Relationship Id="rId13" Type="http://schemas.openxmlformats.org/officeDocument/2006/relationships/image" Target="../media/image1474.png"/><Relationship Id="rId109" Type="http://schemas.openxmlformats.org/officeDocument/2006/relationships/image" Target="../media/image1520.png"/><Relationship Id="rId260" Type="http://schemas.openxmlformats.org/officeDocument/2006/relationships/customXml" Target="../ink/ink1645.xml"/><Relationship Id="rId34" Type="http://schemas.openxmlformats.org/officeDocument/2006/relationships/customXml" Target="../ink/ink1532.xml"/><Relationship Id="rId55" Type="http://schemas.openxmlformats.org/officeDocument/2006/relationships/image" Target="../media/image1495.png"/><Relationship Id="rId76" Type="http://schemas.openxmlformats.org/officeDocument/2006/relationships/customXml" Target="../ink/ink1553.xml"/><Relationship Id="rId97" Type="http://schemas.openxmlformats.org/officeDocument/2006/relationships/image" Target="../media/image1514.png"/><Relationship Id="rId120" Type="http://schemas.openxmlformats.org/officeDocument/2006/relationships/customXml" Target="../ink/ink1575.xml"/><Relationship Id="rId141" Type="http://schemas.openxmlformats.org/officeDocument/2006/relationships/image" Target="../media/image1536.png"/><Relationship Id="rId7" Type="http://schemas.openxmlformats.org/officeDocument/2006/relationships/image" Target="../media/image1471.png"/><Relationship Id="rId162" Type="http://schemas.openxmlformats.org/officeDocument/2006/relationships/customXml" Target="../ink/ink1596.xml"/><Relationship Id="rId183" Type="http://schemas.openxmlformats.org/officeDocument/2006/relationships/image" Target="../media/image1557.png"/><Relationship Id="rId218" Type="http://schemas.openxmlformats.org/officeDocument/2006/relationships/customXml" Target="../ink/ink1624.xml"/><Relationship Id="rId239" Type="http://schemas.openxmlformats.org/officeDocument/2006/relationships/image" Target="../media/image1583.png"/><Relationship Id="rId250" Type="http://schemas.openxmlformats.org/officeDocument/2006/relationships/customXml" Target="../ink/ink1640.xml"/><Relationship Id="rId24" Type="http://schemas.openxmlformats.org/officeDocument/2006/relationships/customXml" Target="../ink/ink1527.xml"/><Relationship Id="rId45" Type="http://schemas.openxmlformats.org/officeDocument/2006/relationships/image" Target="../media/image1490.png"/><Relationship Id="rId66" Type="http://schemas.openxmlformats.org/officeDocument/2006/relationships/customXml" Target="../ink/ink1548.xml"/><Relationship Id="rId87" Type="http://schemas.openxmlformats.org/officeDocument/2006/relationships/image" Target="../media/image341.png"/><Relationship Id="rId110" Type="http://schemas.openxmlformats.org/officeDocument/2006/relationships/customXml" Target="../ink/ink1570.xml"/><Relationship Id="rId131" Type="http://schemas.openxmlformats.org/officeDocument/2006/relationships/image" Target="../media/image1531.png"/><Relationship Id="rId152" Type="http://schemas.openxmlformats.org/officeDocument/2006/relationships/customXml" Target="../ink/ink1591.xml"/><Relationship Id="rId173" Type="http://schemas.openxmlformats.org/officeDocument/2006/relationships/image" Target="../media/image1552.png"/><Relationship Id="rId194" Type="http://schemas.openxmlformats.org/officeDocument/2006/relationships/customXml" Target="../ink/ink1612.xml"/><Relationship Id="rId208" Type="http://schemas.openxmlformats.org/officeDocument/2006/relationships/customXml" Target="../ink/ink1619.xml"/><Relationship Id="rId229" Type="http://schemas.openxmlformats.org/officeDocument/2006/relationships/image" Target="../media/image1578.png"/><Relationship Id="rId240" Type="http://schemas.openxmlformats.org/officeDocument/2006/relationships/customXml" Target="../ink/ink1635.xml"/><Relationship Id="rId261" Type="http://schemas.openxmlformats.org/officeDocument/2006/relationships/image" Target="../media/image1594.png"/><Relationship Id="rId14" Type="http://schemas.openxmlformats.org/officeDocument/2006/relationships/customXml" Target="../ink/ink1522.xml"/><Relationship Id="rId35" Type="http://schemas.openxmlformats.org/officeDocument/2006/relationships/image" Target="../media/image1485.png"/><Relationship Id="rId56" Type="http://schemas.openxmlformats.org/officeDocument/2006/relationships/customXml" Target="../ink/ink1543.xml"/><Relationship Id="rId77" Type="http://schemas.openxmlformats.org/officeDocument/2006/relationships/image" Target="../media/image1506.png"/><Relationship Id="rId100" Type="http://schemas.openxmlformats.org/officeDocument/2006/relationships/customXml" Target="../ink/ink1565.xml"/><Relationship Id="rId8" Type="http://schemas.openxmlformats.org/officeDocument/2006/relationships/customXml" Target="../ink/ink1519.xml"/><Relationship Id="rId98" Type="http://schemas.openxmlformats.org/officeDocument/2006/relationships/customXml" Target="../ink/ink1564.xml"/><Relationship Id="rId121" Type="http://schemas.openxmlformats.org/officeDocument/2006/relationships/image" Target="../media/image1526.png"/><Relationship Id="rId142" Type="http://schemas.openxmlformats.org/officeDocument/2006/relationships/customXml" Target="../ink/ink1586.xml"/><Relationship Id="rId163" Type="http://schemas.openxmlformats.org/officeDocument/2006/relationships/image" Target="../media/image1547.png"/><Relationship Id="rId184" Type="http://schemas.openxmlformats.org/officeDocument/2006/relationships/customXml" Target="../ink/ink1607.xml"/><Relationship Id="rId219" Type="http://schemas.openxmlformats.org/officeDocument/2006/relationships/image" Target="../media/image651.png"/><Relationship Id="rId230" Type="http://schemas.openxmlformats.org/officeDocument/2006/relationships/customXml" Target="../ink/ink1630.xml"/><Relationship Id="rId251" Type="http://schemas.openxmlformats.org/officeDocument/2006/relationships/image" Target="../media/image1589.png"/><Relationship Id="rId25" Type="http://schemas.openxmlformats.org/officeDocument/2006/relationships/image" Target="../media/image1480.png"/><Relationship Id="rId46" Type="http://schemas.openxmlformats.org/officeDocument/2006/relationships/customXml" Target="../ink/ink1538.xml"/><Relationship Id="rId67" Type="http://schemas.openxmlformats.org/officeDocument/2006/relationships/image" Target="../media/image1501.png"/><Relationship Id="rId88" Type="http://schemas.openxmlformats.org/officeDocument/2006/relationships/customXml" Target="../ink/ink1559.xml"/><Relationship Id="rId111" Type="http://schemas.openxmlformats.org/officeDocument/2006/relationships/image" Target="../media/image1521.png"/><Relationship Id="rId132" Type="http://schemas.openxmlformats.org/officeDocument/2006/relationships/customXml" Target="../ink/ink1581.xml"/><Relationship Id="rId153" Type="http://schemas.openxmlformats.org/officeDocument/2006/relationships/image" Target="../media/image1542.png"/><Relationship Id="rId174" Type="http://schemas.openxmlformats.org/officeDocument/2006/relationships/customXml" Target="../ink/ink1602.xml"/><Relationship Id="rId195" Type="http://schemas.openxmlformats.org/officeDocument/2006/relationships/image" Target="../media/image1563.png"/><Relationship Id="rId209" Type="http://schemas.openxmlformats.org/officeDocument/2006/relationships/image" Target="../media/image1570.png"/><Relationship Id="rId220" Type="http://schemas.openxmlformats.org/officeDocument/2006/relationships/customXml" Target="../ink/ink1625.xml"/><Relationship Id="rId241" Type="http://schemas.openxmlformats.org/officeDocument/2006/relationships/image" Target="../media/image1584.png"/><Relationship Id="rId15" Type="http://schemas.openxmlformats.org/officeDocument/2006/relationships/image" Target="../media/image1475.png"/><Relationship Id="rId36" Type="http://schemas.openxmlformats.org/officeDocument/2006/relationships/customXml" Target="../ink/ink1533.xml"/><Relationship Id="rId57" Type="http://schemas.openxmlformats.org/officeDocument/2006/relationships/image" Target="../media/image1496.png"/><Relationship Id="rId262" Type="http://schemas.openxmlformats.org/officeDocument/2006/relationships/customXml" Target="../ink/ink1646.xml"/><Relationship Id="rId78" Type="http://schemas.openxmlformats.org/officeDocument/2006/relationships/customXml" Target="../ink/ink1554.xml"/><Relationship Id="rId99" Type="http://schemas.openxmlformats.org/officeDocument/2006/relationships/image" Target="../media/image1515.png"/><Relationship Id="rId101" Type="http://schemas.openxmlformats.org/officeDocument/2006/relationships/image" Target="../media/image1516.png"/><Relationship Id="rId122" Type="http://schemas.openxmlformats.org/officeDocument/2006/relationships/customXml" Target="../ink/ink1576.xml"/><Relationship Id="rId143" Type="http://schemas.openxmlformats.org/officeDocument/2006/relationships/image" Target="../media/image1537.png"/><Relationship Id="rId164" Type="http://schemas.openxmlformats.org/officeDocument/2006/relationships/customXml" Target="../ink/ink1597.xml"/><Relationship Id="rId185" Type="http://schemas.openxmlformats.org/officeDocument/2006/relationships/image" Target="../media/image1558.png"/><Relationship Id="rId9" Type="http://schemas.openxmlformats.org/officeDocument/2006/relationships/image" Target="../media/image1472.png"/><Relationship Id="rId210" Type="http://schemas.openxmlformats.org/officeDocument/2006/relationships/customXml" Target="../ink/ink1620.xml"/><Relationship Id="rId26" Type="http://schemas.openxmlformats.org/officeDocument/2006/relationships/customXml" Target="../ink/ink1528.xml"/><Relationship Id="rId231" Type="http://schemas.openxmlformats.org/officeDocument/2006/relationships/image" Target="../media/image1579.png"/><Relationship Id="rId252" Type="http://schemas.openxmlformats.org/officeDocument/2006/relationships/customXml" Target="../ink/ink1641.xml"/><Relationship Id="rId47" Type="http://schemas.openxmlformats.org/officeDocument/2006/relationships/image" Target="../media/image1491.png"/><Relationship Id="rId68" Type="http://schemas.openxmlformats.org/officeDocument/2006/relationships/customXml" Target="../ink/ink1549.xml"/><Relationship Id="rId89" Type="http://schemas.openxmlformats.org/officeDocument/2006/relationships/image" Target="../media/image1510.png"/><Relationship Id="rId112" Type="http://schemas.openxmlformats.org/officeDocument/2006/relationships/customXml" Target="../ink/ink1571.xml"/><Relationship Id="rId133" Type="http://schemas.openxmlformats.org/officeDocument/2006/relationships/image" Target="../media/image1532.png"/><Relationship Id="rId154" Type="http://schemas.openxmlformats.org/officeDocument/2006/relationships/customXml" Target="../ink/ink1592.xml"/><Relationship Id="rId175" Type="http://schemas.openxmlformats.org/officeDocument/2006/relationships/image" Target="../media/image1553.png"/><Relationship Id="rId196" Type="http://schemas.openxmlformats.org/officeDocument/2006/relationships/customXml" Target="../ink/ink1613.xml"/><Relationship Id="rId200" Type="http://schemas.openxmlformats.org/officeDocument/2006/relationships/customXml" Target="../ink/ink1615.xml"/><Relationship Id="rId16" Type="http://schemas.openxmlformats.org/officeDocument/2006/relationships/customXml" Target="../ink/ink1523.xml"/><Relationship Id="rId221" Type="http://schemas.openxmlformats.org/officeDocument/2006/relationships/image" Target="../media/image1574.png"/><Relationship Id="rId242" Type="http://schemas.openxmlformats.org/officeDocument/2006/relationships/customXml" Target="../ink/ink1636.xml"/><Relationship Id="rId263" Type="http://schemas.openxmlformats.org/officeDocument/2006/relationships/image" Target="../media/image1595.png"/><Relationship Id="rId37" Type="http://schemas.openxmlformats.org/officeDocument/2006/relationships/image" Target="../media/image1486.png"/><Relationship Id="rId58" Type="http://schemas.openxmlformats.org/officeDocument/2006/relationships/customXml" Target="../ink/ink1544.xml"/><Relationship Id="rId79" Type="http://schemas.openxmlformats.org/officeDocument/2006/relationships/image" Target="../media/image1507.png"/><Relationship Id="rId102" Type="http://schemas.openxmlformats.org/officeDocument/2006/relationships/customXml" Target="../ink/ink1566.xml"/><Relationship Id="rId123" Type="http://schemas.openxmlformats.org/officeDocument/2006/relationships/image" Target="../media/image1527.png"/><Relationship Id="rId144" Type="http://schemas.openxmlformats.org/officeDocument/2006/relationships/customXml" Target="../ink/ink1587.xml"/><Relationship Id="rId90" Type="http://schemas.openxmlformats.org/officeDocument/2006/relationships/customXml" Target="../ink/ink1560.xml"/><Relationship Id="rId165" Type="http://schemas.openxmlformats.org/officeDocument/2006/relationships/image" Target="../media/image1548.png"/><Relationship Id="rId186" Type="http://schemas.openxmlformats.org/officeDocument/2006/relationships/customXml" Target="../ink/ink1608.xml"/><Relationship Id="rId211" Type="http://schemas.openxmlformats.org/officeDocument/2006/relationships/image" Target="../media/image1571.png"/><Relationship Id="rId232" Type="http://schemas.openxmlformats.org/officeDocument/2006/relationships/customXml" Target="../ink/ink1631.xml"/><Relationship Id="rId253" Type="http://schemas.openxmlformats.org/officeDocument/2006/relationships/image" Target="../media/image1590.png"/><Relationship Id="rId27" Type="http://schemas.openxmlformats.org/officeDocument/2006/relationships/image" Target="../media/image1481.png"/><Relationship Id="rId48" Type="http://schemas.openxmlformats.org/officeDocument/2006/relationships/customXml" Target="../ink/ink1539.xml"/><Relationship Id="rId69" Type="http://schemas.openxmlformats.org/officeDocument/2006/relationships/image" Target="../media/image1502.png"/><Relationship Id="rId113" Type="http://schemas.openxmlformats.org/officeDocument/2006/relationships/image" Target="../media/image1522.png"/><Relationship Id="rId134" Type="http://schemas.openxmlformats.org/officeDocument/2006/relationships/customXml" Target="../ink/ink1582.xml"/><Relationship Id="rId80" Type="http://schemas.openxmlformats.org/officeDocument/2006/relationships/customXml" Target="../ink/ink1555.xml"/><Relationship Id="rId155" Type="http://schemas.openxmlformats.org/officeDocument/2006/relationships/image" Target="../media/image1543.png"/><Relationship Id="rId176" Type="http://schemas.openxmlformats.org/officeDocument/2006/relationships/customXml" Target="../ink/ink1603.xml"/><Relationship Id="rId197" Type="http://schemas.openxmlformats.org/officeDocument/2006/relationships/image" Target="../media/image1564.png"/><Relationship Id="rId201" Type="http://schemas.openxmlformats.org/officeDocument/2006/relationships/image" Target="../media/image1566.png"/><Relationship Id="rId222" Type="http://schemas.openxmlformats.org/officeDocument/2006/relationships/customXml" Target="../ink/ink1626.xml"/><Relationship Id="rId243" Type="http://schemas.openxmlformats.org/officeDocument/2006/relationships/image" Target="../media/image1585.png"/><Relationship Id="rId264" Type="http://schemas.openxmlformats.org/officeDocument/2006/relationships/customXml" Target="../ink/ink1647.xml"/><Relationship Id="rId17" Type="http://schemas.openxmlformats.org/officeDocument/2006/relationships/image" Target="../media/image1476.png"/><Relationship Id="rId38" Type="http://schemas.openxmlformats.org/officeDocument/2006/relationships/customXml" Target="../ink/ink1534.xml"/><Relationship Id="rId59" Type="http://schemas.openxmlformats.org/officeDocument/2006/relationships/image" Target="../media/image1497.png"/><Relationship Id="rId103" Type="http://schemas.openxmlformats.org/officeDocument/2006/relationships/image" Target="../media/image1517.png"/><Relationship Id="rId124" Type="http://schemas.openxmlformats.org/officeDocument/2006/relationships/customXml" Target="../ink/ink1577.xml"/><Relationship Id="rId70" Type="http://schemas.openxmlformats.org/officeDocument/2006/relationships/customXml" Target="../ink/ink1550.xml"/><Relationship Id="rId91" Type="http://schemas.openxmlformats.org/officeDocument/2006/relationships/image" Target="../media/image1511.png"/><Relationship Id="rId145" Type="http://schemas.openxmlformats.org/officeDocument/2006/relationships/image" Target="../media/image1538.png"/><Relationship Id="rId166" Type="http://schemas.openxmlformats.org/officeDocument/2006/relationships/customXml" Target="../ink/ink1598.xml"/><Relationship Id="rId187" Type="http://schemas.openxmlformats.org/officeDocument/2006/relationships/image" Target="../media/image1559.png"/><Relationship Id="rId1" Type="http://schemas.openxmlformats.org/officeDocument/2006/relationships/slideLayout" Target="../slideLayouts/slideLayout7.xml"/><Relationship Id="rId212" Type="http://schemas.openxmlformats.org/officeDocument/2006/relationships/customXml" Target="../ink/ink1621.xml"/><Relationship Id="rId233" Type="http://schemas.openxmlformats.org/officeDocument/2006/relationships/image" Target="../media/image1580.png"/><Relationship Id="rId254" Type="http://schemas.openxmlformats.org/officeDocument/2006/relationships/customXml" Target="../ink/ink1642.xml"/><Relationship Id="rId28" Type="http://schemas.openxmlformats.org/officeDocument/2006/relationships/customXml" Target="../ink/ink1529.xml"/><Relationship Id="rId49" Type="http://schemas.openxmlformats.org/officeDocument/2006/relationships/image" Target="../media/image1492.png"/><Relationship Id="rId114" Type="http://schemas.openxmlformats.org/officeDocument/2006/relationships/customXml" Target="../ink/ink1572.xml"/><Relationship Id="rId60" Type="http://schemas.openxmlformats.org/officeDocument/2006/relationships/customXml" Target="../ink/ink1545.xml"/><Relationship Id="rId81" Type="http://schemas.openxmlformats.org/officeDocument/2006/relationships/image" Target="../media/image687.png"/><Relationship Id="rId135" Type="http://schemas.openxmlformats.org/officeDocument/2006/relationships/image" Target="../media/image1533.png"/><Relationship Id="rId156" Type="http://schemas.openxmlformats.org/officeDocument/2006/relationships/customXml" Target="../ink/ink1593.xml"/><Relationship Id="rId177" Type="http://schemas.openxmlformats.org/officeDocument/2006/relationships/image" Target="../media/image1554.png"/><Relationship Id="rId198" Type="http://schemas.openxmlformats.org/officeDocument/2006/relationships/customXml" Target="../ink/ink1614.xml"/><Relationship Id="rId202" Type="http://schemas.openxmlformats.org/officeDocument/2006/relationships/customXml" Target="../ink/ink1616.xml"/><Relationship Id="rId223" Type="http://schemas.openxmlformats.org/officeDocument/2006/relationships/image" Target="../media/image1575.png"/><Relationship Id="rId244" Type="http://schemas.openxmlformats.org/officeDocument/2006/relationships/customXml" Target="../ink/ink1637.xml"/><Relationship Id="rId18" Type="http://schemas.openxmlformats.org/officeDocument/2006/relationships/customXml" Target="../ink/ink1524.xml"/><Relationship Id="rId39" Type="http://schemas.openxmlformats.org/officeDocument/2006/relationships/image" Target="../media/image1487.png"/><Relationship Id="rId265" Type="http://schemas.openxmlformats.org/officeDocument/2006/relationships/image" Target="../media/image1596.png"/><Relationship Id="rId50" Type="http://schemas.openxmlformats.org/officeDocument/2006/relationships/customXml" Target="../ink/ink1540.xml"/><Relationship Id="rId104" Type="http://schemas.openxmlformats.org/officeDocument/2006/relationships/customXml" Target="../ink/ink1567.xml"/><Relationship Id="rId125" Type="http://schemas.openxmlformats.org/officeDocument/2006/relationships/image" Target="../media/image1528.png"/><Relationship Id="rId146" Type="http://schemas.openxmlformats.org/officeDocument/2006/relationships/customXml" Target="../ink/ink1588.xml"/><Relationship Id="rId167" Type="http://schemas.openxmlformats.org/officeDocument/2006/relationships/image" Target="../media/image1549.png"/><Relationship Id="rId188" Type="http://schemas.openxmlformats.org/officeDocument/2006/relationships/customXml" Target="../ink/ink1609.xml"/><Relationship Id="rId71" Type="http://schemas.openxmlformats.org/officeDocument/2006/relationships/image" Target="../media/image1503.png"/><Relationship Id="rId92" Type="http://schemas.openxmlformats.org/officeDocument/2006/relationships/customXml" Target="../ink/ink1561.xml"/><Relationship Id="rId213" Type="http://schemas.openxmlformats.org/officeDocument/2006/relationships/image" Target="../media/image261.png"/><Relationship Id="rId234" Type="http://schemas.openxmlformats.org/officeDocument/2006/relationships/customXml" Target="../ink/ink1632.xml"/><Relationship Id="rId2" Type="http://schemas.openxmlformats.org/officeDocument/2006/relationships/notesSlide" Target="../notesSlides/notesSlide12.xml"/><Relationship Id="rId29" Type="http://schemas.openxmlformats.org/officeDocument/2006/relationships/image" Target="../media/image1482.png"/><Relationship Id="rId255" Type="http://schemas.openxmlformats.org/officeDocument/2006/relationships/image" Target="../media/image1591.png"/><Relationship Id="rId40" Type="http://schemas.openxmlformats.org/officeDocument/2006/relationships/customXml" Target="../ink/ink1535.xml"/><Relationship Id="rId115" Type="http://schemas.openxmlformats.org/officeDocument/2006/relationships/image" Target="../media/image1523.png"/><Relationship Id="rId136" Type="http://schemas.openxmlformats.org/officeDocument/2006/relationships/customXml" Target="../ink/ink1583.xml"/><Relationship Id="rId157" Type="http://schemas.openxmlformats.org/officeDocument/2006/relationships/image" Target="../media/image1544.png"/><Relationship Id="rId178" Type="http://schemas.openxmlformats.org/officeDocument/2006/relationships/customXml" Target="../ink/ink1604.xml"/><Relationship Id="rId61" Type="http://schemas.openxmlformats.org/officeDocument/2006/relationships/image" Target="../media/image1498.png"/><Relationship Id="rId82" Type="http://schemas.openxmlformats.org/officeDocument/2006/relationships/customXml" Target="../ink/ink1556.xml"/><Relationship Id="rId199" Type="http://schemas.openxmlformats.org/officeDocument/2006/relationships/image" Target="../media/image1565.png"/><Relationship Id="rId203" Type="http://schemas.openxmlformats.org/officeDocument/2006/relationships/image" Target="../media/image1567.png"/><Relationship Id="rId19" Type="http://schemas.openxmlformats.org/officeDocument/2006/relationships/image" Target="../media/image1477.png"/><Relationship Id="rId224" Type="http://schemas.openxmlformats.org/officeDocument/2006/relationships/customXml" Target="../ink/ink1627.xml"/><Relationship Id="rId245" Type="http://schemas.openxmlformats.org/officeDocument/2006/relationships/image" Target="../media/image1586.png"/><Relationship Id="rId30" Type="http://schemas.openxmlformats.org/officeDocument/2006/relationships/customXml" Target="../ink/ink1530.xml"/><Relationship Id="rId105" Type="http://schemas.openxmlformats.org/officeDocument/2006/relationships/image" Target="../media/image1518.png"/><Relationship Id="rId126" Type="http://schemas.openxmlformats.org/officeDocument/2006/relationships/customXml" Target="../ink/ink1578.xml"/><Relationship Id="rId147" Type="http://schemas.openxmlformats.org/officeDocument/2006/relationships/image" Target="../media/image1539.png"/><Relationship Id="rId168" Type="http://schemas.openxmlformats.org/officeDocument/2006/relationships/customXml" Target="../ink/ink1599.xml"/><Relationship Id="rId51" Type="http://schemas.openxmlformats.org/officeDocument/2006/relationships/image" Target="../media/image1493.png"/><Relationship Id="rId72" Type="http://schemas.openxmlformats.org/officeDocument/2006/relationships/customXml" Target="../ink/ink1551.xml"/><Relationship Id="rId93" Type="http://schemas.openxmlformats.org/officeDocument/2006/relationships/image" Target="../media/image1512.png"/><Relationship Id="rId189" Type="http://schemas.openxmlformats.org/officeDocument/2006/relationships/image" Target="../media/image1560.png"/><Relationship Id="rId3" Type="http://schemas.openxmlformats.org/officeDocument/2006/relationships/image" Target="../media/image1469.png"/><Relationship Id="rId214" Type="http://schemas.openxmlformats.org/officeDocument/2006/relationships/customXml" Target="../ink/ink1622.xml"/><Relationship Id="rId235" Type="http://schemas.openxmlformats.org/officeDocument/2006/relationships/image" Target="../media/image1581.png"/><Relationship Id="rId256" Type="http://schemas.openxmlformats.org/officeDocument/2006/relationships/customXml" Target="../ink/ink1643.xml"/><Relationship Id="rId116" Type="http://schemas.openxmlformats.org/officeDocument/2006/relationships/customXml" Target="../ink/ink1573.xml"/><Relationship Id="rId137" Type="http://schemas.openxmlformats.org/officeDocument/2006/relationships/image" Target="../media/image1534.png"/><Relationship Id="rId158" Type="http://schemas.openxmlformats.org/officeDocument/2006/relationships/customXml" Target="../ink/ink1594.xml"/><Relationship Id="rId20" Type="http://schemas.openxmlformats.org/officeDocument/2006/relationships/customXml" Target="../ink/ink1525.xml"/><Relationship Id="rId41" Type="http://schemas.openxmlformats.org/officeDocument/2006/relationships/image" Target="../media/image1488.png"/><Relationship Id="rId62" Type="http://schemas.openxmlformats.org/officeDocument/2006/relationships/customXml" Target="../ink/ink1546.xml"/><Relationship Id="rId83" Type="http://schemas.openxmlformats.org/officeDocument/2006/relationships/image" Target="../media/image1508.png"/><Relationship Id="rId179" Type="http://schemas.openxmlformats.org/officeDocument/2006/relationships/image" Target="../media/image1555.png"/><Relationship Id="rId190" Type="http://schemas.openxmlformats.org/officeDocument/2006/relationships/customXml" Target="../ink/ink1610.xml"/><Relationship Id="rId204" Type="http://schemas.openxmlformats.org/officeDocument/2006/relationships/customXml" Target="../ink/ink1617.xml"/><Relationship Id="rId225" Type="http://schemas.openxmlformats.org/officeDocument/2006/relationships/image" Target="../media/image1576.png"/><Relationship Id="rId246" Type="http://schemas.openxmlformats.org/officeDocument/2006/relationships/customXml" Target="../ink/ink1638.xml"/><Relationship Id="rId106" Type="http://schemas.openxmlformats.org/officeDocument/2006/relationships/customXml" Target="../ink/ink1568.xml"/><Relationship Id="rId127" Type="http://schemas.openxmlformats.org/officeDocument/2006/relationships/image" Target="../media/image1529.png"/><Relationship Id="rId10" Type="http://schemas.openxmlformats.org/officeDocument/2006/relationships/customXml" Target="../ink/ink1520.xml"/><Relationship Id="rId31" Type="http://schemas.openxmlformats.org/officeDocument/2006/relationships/image" Target="../media/image1483.png"/><Relationship Id="rId52" Type="http://schemas.openxmlformats.org/officeDocument/2006/relationships/customXml" Target="../ink/ink1541.xml"/><Relationship Id="rId73" Type="http://schemas.openxmlformats.org/officeDocument/2006/relationships/image" Target="../media/image1504.png"/><Relationship Id="rId94" Type="http://schemas.openxmlformats.org/officeDocument/2006/relationships/customXml" Target="../ink/ink1562.xml"/><Relationship Id="rId148" Type="http://schemas.openxmlformats.org/officeDocument/2006/relationships/customXml" Target="../ink/ink1589.xml"/><Relationship Id="rId169" Type="http://schemas.openxmlformats.org/officeDocument/2006/relationships/image" Target="../media/image1550.png"/><Relationship Id="rId4" Type="http://schemas.openxmlformats.org/officeDocument/2006/relationships/customXml" Target="../ink/ink1517.xml"/><Relationship Id="rId180" Type="http://schemas.openxmlformats.org/officeDocument/2006/relationships/customXml" Target="../ink/ink1605.xml"/><Relationship Id="rId215" Type="http://schemas.openxmlformats.org/officeDocument/2006/relationships/image" Target="../media/image1572.png"/><Relationship Id="rId236" Type="http://schemas.openxmlformats.org/officeDocument/2006/relationships/customXml" Target="../ink/ink1633.xml"/><Relationship Id="rId257" Type="http://schemas.openxmlformats.org/officeDocument/2006/relationships/image" Target="../media/image1592.png"/><Relationship Id="rId42" Type="http://schemas.openxmlformats.org/officeDocument/2006/relationships/customXml" Target="../ink/ink1536.xml"/><Relationship Id="rId84" Type="http://schemas.openxmlformats.org/officeDocument/2006/relationships/customXml" Target="../ink/ink1557.xml"/><Relationship Id="rId138" Type="http://schemas.openxmlformats.org/officeDocument/2006/relationships/customXml" Target="../ink/ink1584.xml"/><Relationship Id="rId191" Type="http://schemas.openxmlformats.org/officeDocument/2006/relationships/image" Target="../media/image1561.png"/><Relationship Id="rId205" Type="http://schemas.openxmlformats.org/officeDocument/2006/relationships/image" Target="../media/image1568.png"/><Relationship Id="rId247" Type="http://schemas.openxmlformats.org/officeDocument/2006/relationships/image" Target="../media/image158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customXml" Target="../ink/ink464.xml"/><Relationship Id="rId18" Type="http://schemas.openxmlformats.org/officeDocument/2006/relationships/image" Target="../media/image459.png"/><Relationship Id="rId26" Type="http://schemas.openxmlformats.org/officeDocument/2006/relationships/image" Target="../media/image463.png"/><Relationship Id="rId3" Type="http://schemas.openxmlformats.org/officeDocument/2006/relationships/customXml" Target="../ink/ink459.xml"/><Relationship Id="rId21" Type="http://schemas.openxmlformats.org/officeDocument/2006/relationships/customXml" Target="../ink/ink468.xml"/><Relationship Id="rId34" Type="http://schemas.openxmlformats.org/officeDocument/2006/relationships/image" Target="../media/image467.png"/><Relationship Id="rId7" Type="http://schemas.openxmlformats.org/officeDocument/2006/relationships/customXml" Target="../ink/ink461.xml"/><Relationship Id="rId12" Type="http://schemas.openxmlformats.org/officeDocument/2006/relationships/image" Target="../media/image456.png"/><Relationship Id="rId17" Type="http://schemas.openxmlformats.org/officeDocument/2006/relationships/customXml" Target="../ink/ink466.xml"/><Relationship Id="rId25" Type="http://schemas.openxmlformats.org/officeDocument/2006/relationships/customXml" Target="../ink/ink470.xml"/><Relationship Id="rId33" Type="http://schemas.openxmlformats.org/officeDocument/2006/relationships/customXml" Target="../ink/ink474.xml"/><Relationship Id="rId2" Type="http://schemas.openxmlformats.org/officeDocument/2006/relationships/notesSlide" Target="../notesSlides/notesSlide2.xml"/><Relationship Id="rId16" Type="http://schemas.openxmlformats.org/officeDocument/2006/relationships/image" Target="../media/image458.png"/><Relationship Id="rId20" Type="http://schemas.openxmlformats.org/officeDocument/2006/relationships/image" Target="../media/image460.png"/><Relationship Id="rId29" Type="http://schemas.openxmlformats.org/officeDocument/2006/relationships/customXml" Target="../ink/ink472.xml"/><Relationship Id="rId1" Type="http://schemas.openxmlformats.org/officeDocument/2006/relationships/slideLayout" Target="../slideLayouts/slideLayout7.xml"/><Relationship Id="rId6" Type="http://schemas.openxmlformats.org/officeDocument/2006/relationships/image" Target="../media/image453.png"/><Relationship Id="rId11" Type="http://schemas.openxmlformats.org/officeDocument/2006/relationships/customXml" Target="../ink/ink463.xml"/><Relationship Id="rId24" Type="http://schemas.openxmlformats.org/officeDocument/2006/relationships/image" Target="../media/image462.png"/><Relationship Id="rId32" Type="http://schemas.openxmlformats.org/officeDocument/2006/relationships/image" Target="../media/image466.png"/><Relationship Id="rId5" Type="http://schemas.openxmlformats.org/officeDocument/2006/relationships/customXml" Target="../ink/ink460.xml"/><Relationship Id="rId15" Type="http://schemas.openxmlformats.org/officeDocument/2006/relationships/customXml" Target="../ink/ink465.xml"/><Relationship Id="rId23" Type="http://schemas.openxmlformats.org/officeDocument/2006/relationships/customXml" Target="../ink/ink469.xml"/><Relationship Id="rId28" Type="http://schemas.openxmlformats.org/officeDocument/2006/relationships/image" Target="../media/image464.png"/><Relationship Id="rId36" Type="http://schemas.openxmlformats.org/officeDocument/2006/relationships/image" Target="../media/image468.png"/><Relationship Id="rId10" Type="http://schemas.openxmlformats.org/officeDocument/2006/relationships/image" Target="../media/image455.png"/><Relationship Id="rId19" Type="http://schemas.openxmlformats.org/officeDocument/2006/relationships/customXml" Target="../ink/ink467.xml"/><Relationship Id="rId31" Type="http://schemas.openxmlformats.org/officeDocument/2006/relationships/customXml" Target="../ink/ink473.xml"/><Relationship Id="rId4" Type="http://schemas.openxmlformats.org/officeDocument/2006/relationships/image" Target="../media/image452.png"/><Relationship Id="rId9" Type="http://schemas.openxmlformats.org/officeDocument/2006/relationships/customXml" Target="../ink/ink462.xml"/><Relationship Id="rId14" Type="http://schemas.openxmlformats.org/officeDocument/2006/relationships/image" Target="../media/image457.png"/><Relationship Id="rId22" Type="http://schemas.openxmlformats.org/officeDocument/2006/relationships/image" Target="../media/image461.png"/><Relationship Id="rId27" Type="http://schemas.openxmlformats.org/officeDocument/2006/relationships/customXml" Target="../ink/ink471.xml"/><Relationship Id="rId30" Type="http://schemas.openxmlformats.org/officeDocument/2006/relationships/image" Target="../media/image465.png"/><Relationship Id="rId35" Type="http://schemas.openxmlformats.org/officeDocument/2006/relationships/customXml" Target="../ink/ink475.xml"/><Relationship Id="rId8" Type="http://schemas.openxmlformats.org/officeDocument/2006/relationships/image" Target="../media/image454.png"/></Relationships>
</file>

<file path=ppt/slides/_rels/slide20.xml.rels><?xml version="1.0" encoding="UTF-8" standalone="yes"?>
<Relationships xmlns="http://schemas.openxmlformats.org/package/2006/relationships"><Relationship Id="rId3" Type="http://schemas.openxmlformats.org/officeDocument/2006/relationships/image" Target="../media/image430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1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533.xml"/><Relationship Id="rId21" Type="http://schemas.openxmlformats.org/officeDocument/2006/relationships/customXml" Target="../ink/ink485.xml"/><Relationship Id="rId324" Type="http://schemas.openxmlformats.org/officeDocument/2006/relationships/image" Target="../media/image625.png"/><Relationship Id="rId531" Type="http://schemas.openxmlformats.org/officeDocument/2006/relationships/image" Target="../media/image724.png"/><Relationship Id="rId170" Type="http://schemas.openxmlformats.org/officeDocument/2006/relationships/image" Target="../media/image550.png"/><Relationship Id="rId268" Type="http://schemas.openxmlformats.org/officeDocument/2006/relationships/customXml" Target="../ink/ink611.xml"/><Relationship Id="rId475" Type="http://schemas.openxmlformats.org/officeDocument/2006/relationships/image" Target="../media/image698.png"/><Relationship Id="rId32" Type="http://schemas.openxmlformats.org/officeDocument/2006/relationships/image" Target="../media/image483.png"/><Relationship Id="rId128" Type="http://schemas.openxmlformats.org/officeDocument/2006/relationships/image" Target="../media/image530.png"/><Relationship Id="rId335" Type="http://schemas.openxmlformats.org/officeDocument/2006/relationships/customXml" Target="../ink/ink645.xml"/><Relationship Id="rId542" Type="http://schemas.openxmlformats.org/officeDocument/2006/relationships/customXml" Target="../ink/ink751.xml"/><Relationship Id="rId181" Type="http://schemas.openxmlformats.org/officeDocument/2006/relationships/customXml" Target="../ink/ink566.xml"/><Relationship Id="rId402" Type="http://schemas.openxmlformats.org/officeDocument/2006/relationships/customXml" Target="../ink/ink679.xml"/><Relationship Id="rId279" Type="http://schemas.openxmlformats.org/officeDocument/2006/relationships/image" Target="../media/image603.png"/><Relationship Id="rId486" Type="http://schemas.openxmlformats.org/officeDocument/2006/relationships/customXml" Target="../ink/ink722.xml"/><Relationship Id="rId43" Type="http://schemas.openxmlformats.org/officeDocument/2006/relationships/customXml" Target="../ink/ink496.xml"/><Relationship Id="rId139" Type="http://schemas.openxmlformats.org/officeDocument/2006/relationships/customXml" Target="../ink/ink544.xml"/><Relationship Id="rId346" Type="http://schemas.openxmlformats.org/officeDocument/2006/relationships/image" Target="../media/image636.png"/><Relationship Id="rId553" Type="http://schemas.openxmlformats.org/officeDocument/2006/relationships/customXml" Target="../ink/ink757.xml"/><Relationship Id="rId192" Type="http://schemas.openxmlformats.org/officeDocument/2006/relationships/image" Target="../media/image560.png"/><Relationship Id="rId206" Type="http://schemas.openxmlformats.org/officeDocument/2006/relationships/image" Target="../media/image567.png"/><Relationship Id="rId413" Type="http://schemas.openxmlformats.org/officeDocument/2006/relationships/image" Target="../media/image667.png"/><Relationship Id="rId497" Type="http://schemas.openxmlformats.org/officeDocument/2006/relationships/customXml" Target="../ink/ink728.xml"/><Relationship Id="rId357" Type="http://schemas.openxmlformats.org/officeDocument/2006/relationships/customXml" Target="../ink/ink656.xml"/><Relationship Id="rId54" Type="http://schemas.openxmlformats.org/officeDocument/2006/relationships/image" Target="../media/image494.png"/><Relationship Id="rId217" Type="http://schemas.openxmlformats.org/officeDocument/2006/relationships/customXml" Target="../ink/ink585.xml"/><Relationship Id="rId564" Type="http://schemas.openxmlformats.org/officeDocument/2006/relationships/image" Target="../media/image740.png"/><Relationship Id="rId424" Type="http://schemas.openxmlformats.org/officeDocument/2006/relationships/customXml" Target="../ink/ink691.xml"/><Relationship Id="rId23" Type="http://schemas.openxmlformats.org/officeDocument/2006/relationships/customXml" Target="../ink/ink486.xml"/><Relationship Id="rId119" Type="http://schemas.openxmlformats.org/officeDocument/2006/relationships/customXml" Target="../ink/ink534.xml"/><Relationship Id="rId270" Type="http://schemas.openxmlformats.org/officeDocument/2006/relationships/customXml" Target="../ink/ink612.xml"/><Relationship Id="rId326" Type="http://schemas.openxmlformats.org/officeDocument/2006/relationships/image" Target="../media/image626.png"/><Relationship Id="rId533" Type="http://schemas.openxmlformats.org/officeDocument/2006/relationships/image" Target="../media/image725.png"/><Relationship Id="rId65" Type="http://schemas.openxmlformats.org/officeDocument/2006/relationships/customXml" Target="../ink/ink507.xml"/><Relationship Id="rId130" Type="http://schemas.openxmlformats.org/officeDocument/2006/relationships/image" Target="../media/image531.png"/><Relationship Id="rId368" Type="http://schemas.openxmlformats.org/officeDocument/2006/relationships/image" Target="../media/image647.png"/><Relationship Id="rId172" Type="http://schemas.openxmlformats.org/officeDocument/2006/relationships/image" Target="../media/image551.png"/><Relationship Id="rId228" Type="http://schemas.openxmlformats.org/officeDocument/2006/relationships/image" Target="../media/image578.png"/><Relationship Id="rId435" Type="http://schemas.openxmlformats.org/officeDocument/2006/relationships/image" Target="../media/image678.png"/><Relationship Id="rId477" Type="http://schemas.openxmlformats.org/officeDocument/2006/relationships/image" Target="../media/image699.png"/><Relationship Id="rId281" Type="http://schemas.openxmlformats.org/officeDocument/2006/relationships/image" Target="../media/image604.png"/><Relationship Id="rId337" Type="http://schemas.openxmlformats.org/officeDocument/2006/relationships/customXml" Target="../ink/ink646.xml"/><Relationship Id="rId502" Type="http://schemas.openxmlformats.org/officeDocument/2006/relationships/image" Target="../media/image711.png"/><Relationship Id="rId34" Type="http://schemas.openxmlformats.org/officeDocument/2006/relationships/image" Target="../media/image484.png"/><Relationship Id="rId76" Type="http://schemas.openxmlformats.org/officeDocument/2006/relationships/image" Target="../media/image504.png"/><Relationship Id="rId141" Type="http://schemas.openxmlformats.org/officeDocument/2006/relationships/customXml" Target="../ink/ink545.xml"/><Relationship Id="rId379" Type="http://schemas.openxmlformats.org/officeDocument/2006/relationships/customXml" Target="../ink/ink667.xml"/><Relationship Id="rId544" Type="http://schemas.openxmlformats.org/officeDocument/2006/relationships/customXml" Target="../ink/ink752.xml"/><Relationship Id="rId7" Type="http://schemas.openxmlformats.org/officeDocument/2006/relationships/customXml" Target="../ink/ink478.xml"/><Relationship Id="rId183" Type="http://schemas.openxmlformats.org/officeDocument/2006/relationships/customXml" Target="../ink/ink567.xml"/><Relationship Id="rId239" Type="http://schemas.openxmlformats.org/officeDocument/2006/relationships/customXml" Target="../ink/ink596.xml"/><Relationship Id="rId390" Type="http://schemas.openxmlformats.org/officeDocument/2006/relationships/customXml" Target="../ink/ink673.xml"/><Relationship Id="rId404" Type="http://schemas.openxmlformats.org/officeDocument/2006/relationships/customXml" Target="../ink/ink680.xml"/><Relationship Id="rId446" Type="http://schemas.openxmlformats.org/officeDocument/2006/relationships/customXml" Target="../ink/ink702.xml"/><Relationship Id="rId250" Type="http://schemas.openxmlformats.org/officeDocument/2006/relationships/image" Target="../media/image589.png"/><Relationship Id="rId292" Type="http://schemas.openxmlformats.org/officeDocument/2006/relationships/customXml" Target="../ink/ink623.xml"/><Relationship Id="rId306" Type="http://schemas.openxmlformats.org/officeDocument/2006/relationships/image" Target="../media/image616.png"/><Relationship Id="rId488" Type="http://schemas.openxmlformats.org/officeDocument/2006/relationships/customXml" Target="../ink/ink723.xml"/><Relationship Id="rId45" Type="http://schemas.openxmlformats.org/officeDocument/2006/relationships/customXml" Target="../ink/ink497.xml"/><Relationship Id="rId87" Type="http://schemas.openxmlformats.org/officeDocument/2006/relationships/customXml" Target="../ink/ink518.xml"/><Relationship Id="rId110" Type="http://schemas.openxmlformats.org/officeDocument/2006/relationships/image" Target="../media/image521.png"/><Relationship Id="rId348" Type="http://schemas.openxmlformats.org/officeDocument/2006/relationships/image" Target="../media/image637.png"/><Relationship Id="rId513" Type="http://schemas.openxmlformats.org/officeDocument/2006/relationships/image" Target="../media/image716.png"/><Relationship Id="rId555" Type="http://schemas.openxmlformats.org/officeDocument/2006/relationships/customXml" Target="../ink/ink758.xml"/><Relationship Id="rId152" Type="http://schemas.openxmlformats.org/officeDocument/2006/relationships/image" Target="../media/image541.png"/><Relationship Id="rId194" Type="http://schemas.openxmlformats.org/officeDocument/2006/relationships/image" Target="../media/image561.png"/><Relationship Id="rId208" Type="http://schemas.openxmlformats.org/officeDocument/2006/relationships/image" Target="../media/image568.png"/><Relationship Id="rId415" Type="http://schemas.openxmlformats.org/officeDocument/2006/relationships/image" Target="../media/image668.png"/><Relationship Id="rId457" Type="http://schemas.openxmlformats.org/officeDocument/2006/relationships/image" Target="../media/image689.png"/><Relationship Id="rId261" Type="http://schemas.openxmlformats.org/officeDocument/2006/relationships/image" Target="../media/image594.png"/><Relationship Id="rId499" Type="http://schemas.openxmlformats.org/officeDocument/2006/relationships/customXml" Target="../ink/ink729.xml"/><Relationship Id="rId14" Type="http://schemas.openxmlformats.org/officeDocument/2006/relationships/image" Target="../media/image474.png"/><Relationship Id="rId56" Type="http://schemas.openxmlformats.org/officeDocument/2006/relationships/image" Target="../media/image495.png"/><Relationship Id="rId317" Type="http://schemas.openxmlformats.org/officeDocument/2006/relationships/customXml" Target="../ink/ink636.xml"/><Relationship Id="rId359" Type="http://schemas.openxmlformats.org/officeDocument/2006/relationships/customXml" Target="../ink/ink657.xml"/><Relationship Id="rId524" Type="http://schemas.openxmlformats.org/officeDocument/2006/relationships/customXml" Target="../ink/ink742.xml"/><Relationship Id="rId98" Type="http://schemas.openxmlformats.org/officeDocument/2006/relationships/image" Target="../media/image515.png"/><Relationship Id="rId121" Type="http://schemas.openxmlformats.org/officeDocument/2006/relationships/customXml" Target="../ink/ink535.xml"/><Relationship Id="rId163" Type="http://schemas.openxmlformats.org/officeDocument/2006/relationships/customXml" Target="../ink/ink557.xml"/><Relationship Id="rId219" Type="http://schemas.openxmlformats.org/officeDocument/2006/relationships/customXml" Target="../ink/ink586.xml"/><Relationship Id="rId370" Type="http://schemas.openxmlformats.org/officeDocument/2006/relationships/image" Target="../media/image648.png"/><Relationship Id="rId426" Type="http://schemas.openxmlformats.org/officeDocument/2006/relationships/customXml" Target="../ink/ink692.xml"/><Relationship Id="rId230" Type="http://schemas.openxmlformats.org/officeDocument/2006/relationships/image" Target="../media/image579.png"/><Relationship Id="rId468" Type="http://schemas.openxmlformats.org/officeDocument/2006/relationships/customXml" Target="../ink/ink713.xml"/><Relationship Id="rId25" Type="http://schemas.openxmlformats.org/officeDocument/2006/relationships/customXml" Target="../ink/ink487.xml"/><Relationship Id="rId67" Type="http://schemas.openxmlformats.org/officeDocument/2006/relationships/customXml" Target="../ink/ink508.xml"/><Relationship Id="rId272" Type="http://schemas.openxmlformats.org/officeDocument/2006/relationships/customXml" Target="../ink/ink613.xml"/><Relationship Id="rId328" Type="http://schemas.openxmlformats.org/officeDocument/2006/relationships/image" Target="../media/image627.png"/><Relationship Id="rId535" Type="http://schemas.openxmlformats.org/officeDocument/2006/relationships/image" Target="../media/image726.png"/><Relationship Id="rId132" Type="http://schemas.openxmlformats.org/officeDocument/2006/relationships/image" Target="../media/image532.png"/><Relationship Id="rId174" Type="http://schemas.openxmlformats.org/officeDocument/2006/relationships/image" Target="../media/image552.png"/><Relationship Id="rId381" Type="http://schemas.openxmlformats.org/officeDocument/2006/relationships/customXml" Target="../ink/ink668.xml"/><Relationship Id="rId241" Type="http://schemas.openxmlformats.org/officeDocument/2006/relationships/customXml" Target="../ink/ink597.xml"/><Relationship Id="rId437" Type="http://schemas.openxmlformats.org/officeDocument/2006/relationships/image" Target="../media/image679.png"/><Relationship Id="rId479" Type="http://schemas.openxmlformats.org/officeDocument/2006/relationships/image" Target="../media/image700.png"/><Relationship Id="rId36" Type="http://schemas.openxmlformats.org/officeDocument/2006/relationships/image" Target="../media/image485.png"/><Relationship Id="rId283" Type="http://schemas.openxmlformats.org/officeDocument/2006/relationships/image" Target="../media/image605.png"/><Relationship Id="rId339" Type="http://schemas.openxmlformats.org/officeDocument/2006/relationships/customXml" Target="../ink/ink647.xml"/><Relationship Id="rId490" Type="http://schemas.openxmlformats.org/officeDocument/2006/relationships/customXml" Target="../ink/ink724.xml"/><Relationship Id="rId504" Type="http://schemas.openxmlformats.org/officeDocument/2006/relationships/image" Target="../media/image712.png"/><Relationship Id="rId546" Type="http://schemas.openxmlformats.org/officeDocument/2006/relationships/customXml" Target="../ink/ink753.xml"/><Relationship Id="rId78" Type="http://schemas.openxmlformats.org/officeDocument/2006/relationships/image" Target="../media/image505.png"/><Relationship Id="rId101" Type="http://schemas.openxmlformats.org/officeDocument/2006/relationships/customXml" Target="../ink/ink525.xml"/><Relationship Id="rId143" Type="http://schemas.openxmlformats.org/officeDocument/2006/relationships/customXml" Target="../ink/ink546.xml"/><Relationship Id="rId185" Type="http://schemas.openxmlformats.org/officeDocument/2006/relationships/customXml" Target="../ink/ink568.xml"/><Relationship Id="rId350" Type="http://schemas.openxmlformats.org/officeDocument/2006/relationships/image" Target="../media/image638.png"/><Relationship Id="rId406" Type="http://schemas.openxmlformats.org/officeDocument/2006/relationships/image" Target="../media/image664.png"/><Relationship Id="rId9" Type="http://schemas.openxmlformats.org/officeDocument/2006/relationships/customXml" Target="../ink/ink479.xml"/><Relationship Id="rId210" Type="http://schemas.openxmlformats.org/officeDocument/2006/relationships/image" Target="../media/image569.png"/><Relationship Id="rId392" Type="http://schemas.openxmlformats.org/officeDocument/2006/relationships/customXml" Target="../ink/ink674.xml"/><Relationship Id="rId448" Type="http://schemas.openxmlformats.org/officeDocument/2006/relationships/customXml" Target="../ink/ink703.xml"/><Relationship Id="rId252" Type="http://schemas.openxmlformats.org/officeDocument/2006/relationships/image" Target="../media/image590.png"/><Relationship Id="rId294" Type="http://schemas.openxmlformats.org/officeDocument/2006/relationships/customXml" Target="../ink/ink624.xml"/><Relationship Id="rId308" Type="http://schemas.openxmlformats.org/officeDocument/2006/relationships/image" Target="../media/image617.png"/><Relationship Id="rId515" Type="http://schemas.openxmlformats.org/officeDocument/2006/relationships/image" Target="../media/image717.png"/><Relationship Id="rId47" Type="http://schemas.openxmlformats.org/officeDocument/2006/relationships/customXml" Target="../ink/ink498.xml"/><Relationship Id="rId89" Type="http://schemas.openxmlformats.org/officeDocument/2006/relationships/customXml" Target="../ink/ink519.xml"/><Relationship Id="rId112" Type="http://schemas.openxmlformats.org/officeDocument/2006/relationships/image" Target="../media/image522.png"/><Relationship Id="rId154" Type="http://schemas.openxmlformats.org/officeDocument/2006/relationships/image" Target="../media/image542.png"/><Relationship Id="rId361" Type="http://schemas.openxmlformats.org/officeDocument/2006/relationships/customXml" Target="../ink/ink658.xml"/><Relationship Id="rId557" Type="http://schemas.openxmlformats.org/officeDocument/2006/relationships/customXml" Target="../ink/ink759.xml"/><Relationship Id="rId196" Type="http://schemas.openxmlformats.org/officeDocument/2006/relationships/image" Target="../media/image562.png"/><Relationship Id="rId417" Type="http://schemas.openxmlformats.org/officeDocument/2006/relationships/image" Target="../media/image669.png"/><Relationship Id="rId459" Type="http://schemas.openxmlformats.org/officeDocument/2006/relationships/image" Target="../media/image690.png"/><Relationship Id="rId16" Type="http://schemas.openxmlformats.org/officeDocument/2006/relationships/image" Target="../media/image475.png"/><Relationship Id="rId221" Type="http://schemas.openxmlformats.org/officeDocument/2006/relationships/customXml" Target="../ink/ink587.xml"/><Relationship Id="rId263" Type="http://schemas.openxmlformats.org/officeDocument/2006/relationships/image" Target="../media/image595.png"/><Relationship Id="rId319" Type="http://schemas.openxmlformats.org/officeDocument/2006/relationships/customXml" Target="../ink/ink637.xml"/><Relationship Id="rId470" Type="http://schemas.openxmlformats.org/officeDocument/2006/relationships/customXml" Target="../ink/ink714.xml"/><Relationship Id="rId526" Type="http://schemas.openxmlformats.org/officeDocument/2006/relationships/customXml" Target="../ink/ink743.xml"/><Relationship Id="rId58" Type="http://schemas.openxmlformats.org/officeDocument/2006/relationships/image" Target="../media/image496.png"/><Relationship Id="rId123" Type="http://schemas.openxmlformats.org/officeDocument/2006/relationships/customXml" Target="../ink/ink536.xml"/><Relationship Id="rId330" Type="http://schemas.openxmlformats.org/officeDocument/2006/relationships/image" Target="../media/image628.png"/><Relationship Id="rId165" Type="http://schemas.openxmlformats.org/officeDocument/2006/relationships/customXml" Target="../ink/ink558.xml"/><Relationship Id="rId372" Type="http://schemas.openxmlformats.org/officeDocument/2006/relationships/image" Target="../media/image649.png"/><Relationship Id="rId428" Type="http://schemas.openxmlformats.org/officeDocument/2006/relationships/customXml" Target="../ink/ink693.xml"/><Relationship Id="rId232" Type="http://schemas.openxmlformats.org/officeDocument/2006/relationships/image" Target="../media/image580.png"/><Relationship Id="rId274" Type="http://schemas.openxmlformats.org/officeDocument/2006/relationships/customXml" Target="../ink/ink614.xml"/><Relationship Id="rId481" Type="http://schemas.openxmlformats.org/officeDocument/2006/relationships/image" Target="../media/image701.png"/><Relationship Id="rId27" Type="http://schemas.openxmlformats.org/officeDocument/2006/relationships/customXml" Target="../ink/ink488.xml"/><Relationship Id="rId69" Type="http://schemas.openxmlformats.org/officeDocument/2006/relationships/customXml" Target="../ink/ink509.xml"/><Relationship Id="rId134" Type="http://schemas.openxmlformats.org/officeDocument/2006/relationships/image" Target="../media/image533.png"/><Relationship Id="rId537" Type="http://schemas.openxmlformats.org/officeDocument/2006/relationships/image" Target="../media/image727.png"/><Relationship Id="rId80" Type="http://schemas.openxmlformats.org/officeDocument/2006/relationships/image" Target="../media/image506.png"/><Relationship Id="rId176" Type="http://schemas.openxmlformats.org/officeDocument/2006/relationships/image" Target="../media/image553.png"/><Relationship Id="rId341" Type="http://schemas.openxmlformats.org/officeDocument/2006/relationships/customXml" Target="../ink/ink648.xml"/><Relationship Id="rId383" Type="http://schemas.openxmlformats.org/officeDocument/2006/relationships/customXml" Target="../ink/ink669.xml"/><Relationship Id="rId439" Type="http://schemas.openxmlformats.org/officeDocument/2006/relationships/image" Target="../media/image680.png"/><Relationship Id="rId201" Type="http://schemas.openxmlformats.org/officeDocument/2006/relationships/customXml" Target="../ink/ink577.xml"/><Relationship Id="rId243" Type="http://schemas.openxmlformats.org/officeDocument/2006/relationships/customXml" Target="../ink/ink598.xml"/><Relationship Id="rId285" Type="http://schemas.openxmlformats.org/officeDocument/2006/relationships/image" Target="../media/image606.png"/><Relationship Id="rId450" Type="http://schemas.openxmlformats.org/officeDocument/2006/relationships/customXml" Target="../ink/ink704.xml"/><Relationship Id="rId506" Type="http://schemas.openxmlformats.org/officeDocument/2006/relationships/image" Target="../media/image713.png"/><Relationship Id="rId38" Type="http://schemas.openxmlformats.org/officeDocument/2006/relationships/image" Target="../media/image486.png"/><Relationship Id="rId103" Type="http://schemas.openxmlformats.org/officeDocument/2006/relationships/customXml" Target="../ink/ink526.xml"/><Relationship Id="rId310" Type="http://schemas.openxmlformats.org/officeDocument/2006/relationships/image" Target="../media/image618.png"/><Relationship Id="rId492" Type="http://schemas.openxmlformats.org/officeDocument/2006/relationships/customXml" Target="../ink/ink725.xml"/><Relationship Id="rId548" Type="http://schemas.openxmlformats.org/officeDocument/2006/relationships/customXml" Target="../ink/ink754.xml"/><Relationship Id="rId91" Type="http://schemas.openxmlformats.org/officeDocument/2006/relationships/customXml" Target="../ink/ink520.xml"/><Relationship Id="rId145" Type="http://schemas.openxmlformats.org/officeDocument/2006/relationships/customXml" Target="../ink/ink547.xml"/><Relationship Id="rId187" Type="http://schemas.openxmlformats.org/officeDocument/2006/relationships/image" Target="../media/image558.png"/><Relationship Id="rId352" Type="http://schemas.openxmlformats.org/officeDocument/2006/relationships/image" Target="../media/image639.png"/><Relationship Id="rId394" Type="http://schemas.openxmlformats.org/officeDocument/2006/relationships/customXml" Target="../ink/ink675.xml"/><Relationship Id="rId408" Type="http://schemas.openxmlformats.org/officeDocument/2006/relationships/customXml" Target="../ink/ink683.xml"/><Relationship Id="rId212" Type="http://schemas.openxmlformats.org/officeDocument/2006/relationships/image" Target="../media/image570.png"/><Relationship Id="rId254" Type="http://schemas.openxmlformats.org/officeDocument/2006/relationships/image" Target="../media/image591.png"/><Relationship Id="rId49" Type="http://schemas.openxmlformats.org/officeDocument/2006/relationships/customXml" Target="../ink/ink499.xml"/><Relationship Id="rId114" Type="http://schemas.openxmlformats.org/officeDocument/2006/relationships/image" Target="../media/image523.png"/><Relationship Id="rId296" Type="http://schemas.openxmlformats.org/officeDocument/2006/relationships/customXml" Target="../ink/ink625.xml"/><Relationship Id="rId461" Type="http://schemas.openxmlformats.org/officeDocument/2006/relationships/image" Target="../media/image691.png"/><Relationship Id="rId517" Type="http://schemas.openxmlformats.org/officeDocument/2006/relationships/image" Target="../media/image718.png"/><Relationship Id="rId559" Type="http://schemas.openxmlformats.org/officeDocument/2006/relationships/customXml" Target="../ink/ink760.xml"/><Relationship Id="rId60" Type="http://schemas.openxmlformats.org/officeDocument/2006/relationships/image" Target="../media/image497.png"/><Relationship Id="rId156" Type="http://schemas.openxmlformats.org/officeDocument/2006/relationships/image" Target="../media/image543.png"/><Relationship Id="rId198" Type="http://schemas.openxmlformats.org/officeDocument/2006/relationships/image" Target="../media/image563.png"/><Relationship Id="rId321" Type="http://schemas.openxmlformats.org/officeDocument/2006/relationships/customXml" Target="../ink/ink638.xml"/><Relationship Id="rId363" Type="http://schemas.openxmlformats.org/officeDocument/2006/relationships/customXml" Target="../ink/ink659.xml"/><Relationship Id="rId419" Type="http://schemas.openxmlformats.org/officeDocument/2006/relationships/image" Target="../media/image670.png"/><Relationship Id="rId223" Type="http://schemas.openxmlformats.org/officeDocument/2006/relationships/customXml" Target="../ink/ink588.xml"/><Relationship Id="rId430" Type="http://schemas.openxmlformats.org/officeDocument/2006/relationships/customXml" Target="../ink/ink694.xml"/><Relationship Id="rId18" Type="http://schemas.openxmlformats.org/officeDocument/2006/relationships/image" Target="../media/image476.png"/><Relationship Id="rId265" Type="http://schemas.openxmlformats.org/officeDocument/2006/relationships/image" Target="../media/image596.png"/><Relationship Id="rId472" Type="http://schemas.openxmlformats.org/officeDocument/2006/relationships/customXml" Target="../ink/ink715.xml"/><Relationship Id="rId528" Type="http://schemas.openxmlformats.org/officeDocument/2006/relationships/customXml" Target="../ink/ink744.xml"/><Relationship Id="rId125" Type="http://schemas.openxmlformats.org/officeDocument/2006/relationships/customXml" Target="../ink/ink537.xml"/><Relationship Id="rId167" Type="http://schemas.openxmlformats.org/officeDocument/2006/relationships/customXml" Target="../ink/ink559.xml"/><Relationship Id="rId332" Type="http://schemas.openxmlformats.org/officeDocument/2006/relationships/image" Target="../media/image629.png"/><Relationship Id="rId374" Type="http://schemas.openxmlformats.org/officeDocument/2006/relationships/image" Target="../media/image650.png"/><Relationship Id="rId71" Type="http://schemas.openxmlformats.org/officeDocument/2006/relationships/customXml" Target="../ink/ink510.xml"/><Relationship Id="rId234" Type="http://schemas.openxmlformats.org/officeDocument/2006/relationships/image" Target="../media/image581.png"/><Relationship Id="rId2" Type="http://schemas.openxmlformats.org/officeDocument/2006/relationships/notesSlide" Target="../notesSlides/notesSlide3.xml"/><Relationship Id="rId29" Type="http://schemas.openxmlformats.org/officeDocument/2006/relationships/customXml" Target="../ink/ink489.xml"/><Relationship Id="rId276" Type="http://schemas.openxmlformats.org/officeDocument/2006/relationships/customXml" Target="../ink/ink615.xml"/><Relationship Id="rId441" Type="http://schemas.openxmlformats.org/officeDocument/2006/relationships/image" Target="../media/image681.png"/><Relationship Id="rId483" Type="http://schemas.openxmlformats.org/officeDocument/2006/relationships/image" Target="../media/image702.png"/><Relationship Id="rId539" Type="http://schemas.openxmlformats.org/officeDocument/2006/relationships/image" Target="../media/image728.png"/><Relationship Id="rId40" Type="http://schemas.openxmlformats.org/officeDocument/2006/relationships/image" Target="../media/image487.png"/><Relationship Id="rId136" Type="http://schemas.openxmlformats.org/officeDocument/2006/relationships/image" Target="../media/image534.png"/><Relationship Id="rId178" Type="http://schemas.openxmlformats.org/officeDocument/2006/relationships/image" Target="../media/image554.png"/><Relationship Id="rId301" Type="http://schemas.openxmlformats.org/officeDocument/2006/relationships/image" Target="../media/image614.png"/><Relationship Id="rId343" Type="http://schemas.openxmlformats.org/officeDocument/2006/relationships/customXml" Target="../ink/ink649.xml"/><Relationship Id="rId550" Type="http://schemas.openxmlformats.org/officeDocument/2006/relationships/image" Target="../media/image733.png"/><Relationship Id="rId82" Type="http://schemas.openxmlformats.org/officeDocument/2006/relationships/image" Target="../media/image507.png"/><Relationship Id="rId203" Type="http://schemas.openxmlformats.org/officeDocument/2006/relationships/customXml" Target="../ink/ink578.xml"/><Relationship Id="rId385" Type="http://schemas.openxmlformats.org/officeDocument/2006/relationships/customXml" Target="../ink/ink670.xml"/><Relationship Id="rId245" Type="http://schemas.openxmlformats.org/officeDocument/2006/relationships/customXml" Target="../ink/ink599.xml"/><Relationship Id="rId287" Type="http://schemas.openxmlformats.org/officeDocument/2006/relationships/image" Target="../media/image607.png"/><Relationship Id="rId410" Type="http://schemas.openxmlformats.org/officeDocument/2006/relationships/customXml" Target="../ink/ink684.xml"/><Relationship Id="rId452" Type="http://schemas.openxmlformats.org/officeDocument/2006/relationships/customXml" Target="../ink/ink705.xml"/><Relationship Id="rId494" Type="http://schemas.openxmlformats.org/officeDocument/2006/relationships/customXml" Target="../ink/ink726.xml"/><Relationship Id="rId508" Type="http://schemas.openxmlformats.org/officeDocument/2006/relationships/image" Target="../media/image714.png"/><Relationship Id="rId105" Type="http://schemas.openxmlformats.org/officeDocument/2006/relationships/customXml" Target="../ink/ink527.xml"/><Relationship Id="rId147" Type="http://schemas.openxmlformats.org/officeDocument/2006/relationships/customXml" Target="../ink/ink549.xml"/><Relationship Id="rId312" Type="http://schemas.openxmlformats.org/officeDocument/2006/relationships/image" Target="../media/image619.png"/><Relationship Id="rId354" Type="http://schemas.openxmlformats.org/officeDocument/2006/relationships/image" Target="../media/image640.png"/><Relationship Id="rId51" Type="http://schemas.openxmlformats.org/officeDocument/2006/relationships/customXml" Target="../ink/ink500.xml"/><Relationship Id="rId93" Type="http://schemas.openxmlformats.org/officeDocument/2006/relationships/customXml" Target="../ink/ink521.xml"/><Relationship Id="rId189" Type="http://schemas.openxmlformats.org/officeDocument/2006/relationships/image" Target="../media/image559.png"/><Relationship Id="rId396" Type="http://schemas.openxmlformats.org/officeDocument/2006/relationships/customXml" Target="../ink/ink676.xml"/><Relationship Id="rId561" Type="http://schemas.openxmlformats.org/officeDocument/2006/relationships/customXml" Target="../ink/ink761.xml"/><Relationship Id="rId214" Type="http://schemas.openxmlformats.org/officeDocument/2006/relationships/image" Target="../media/image571.png"/><Relationship Id="rId256" Type="http://schemas.openxmlformats.org/officeDocument/2006/relationships/image" Target="../media/image592.png"/><Relationship Id="rId298" Type="http://schemas.openxmlformats.org/officeDocument/2006/relationships/customXml" Target="../ink/ink626.xml"/><Relationship Id="rId421" Type="http://schemas.openxmlformats.org/officeDocument/2006/relationships/image" Target="../media/image671.png"/><Relationship Id="rId463" Type="http://schemas.openxmlformats.org/officeDocument/2006/relationships/image" Target="../media/image692.png"/><Relationship Id="rId519" Type="http://schemas.openxmlformats.org/officeDocument/2006/relationships/image" Target="../media/image719.png"/><Relationship Id="rId116" Type="http://schemas.openxmlformats.org/officeDocument/2006/relationships/image" Target="../media/image524.png"/><Relationship Id="rId158" Type="http://schemas.openxmlformats.org/officeDocument/2006/relationships/image" Target="../media/image544.png"/><Relationship Id="rId323" Type="http://schemas.openxmlformats.org/officeDocument/2006/relationships/customXml" Target="../ink/ink639.xml"/><Relationship Id="rId530" Type="http://schemas.openxmlformats.org/officeDocument/2006/relationships/customXml" Target="../ink/ink745.xml"/><Relationship Id="rId20" Type="http://schemas.openxmlformats.org/officeDocument/2006/relationships/image" Target="../media/image477.png"/><Relationship Id="rId62" Type="http://schemas.openxmlformats.org/officeDocument/2006/relationships/image" Target="../media/image498.png"/><Relationship Id="rId365" Type="http://schemas.openxmlformats.org/officeDocument/2006/relationships/customXml" Target="../ink/ink660.xml"/><Relationship Id="rId225" Type="http://schemas.openxmlformats.org/officeDocument/2006/relationships/customXml" Target="../ink/ink589.xml"/><Relationship Id="rId267" Type="http://schemas.openxmlformats.org/officeDocument/2006/relationships/image" Target="../media/image597.png"/><Relationship Id="rId432" Type="http://schemas.openxmlformats.org/officeDocument/2006/relationships/customXml" Target="../ink/ink695.xml"/><Relationship Id="rId474" Type="http://schemas.openxmlformats.org/officeDocument/2006/relationships/customXml" Target="../ink/ink716.xml"/><Relationship Id="rId127" Type="http://schemas.openxmlformats.org/officeDocument/2006/relationships/customXml" Target="../ink/ink538.xml"/><Relationship Id="rId31" Type="http://schemas.openxmlformats.org/officeDocument/2006/relationships/customXml" Target="../ink/ink490.xml"/><Relationship Id="rId73" Type="http://schemas.openxmlformats.org/officeDocument/2006/relationships/customXml" Target="../ink/ink511.xml"/><Relationship Id="rId169" Type="http://schemas.openxmlformats.org/officeDocument/2006/relationships/customXml" Target="../ink/ink560.xml"/><Relationship Id="rId334" Type="http://schemas.openxmlformats.org/officeDocument/2006/relationships/image" Target="../media/image630.png"/><Relationship Id="rId376" Type="http://schemas.openxmlformats.org/officeDocument/2006/relationships/image" Target="../media/image651.png"/><Relationship Id="rId541" Type="http://schemas.openxmlformats.org/officeDocument/2006/relationships/image" Target="../media/image729.png"/><Relationship Id="rId4" Type="http://schemas.openxmlformats.org/officeDocument/2006/relationships/image" Target="../media/image469.png"/><Relationship Id="rId180" Type="http://schemas.openxmlformats.org/officeDocument/2006/relationships/image" Target="../media/image555.png"/><Relationship Id="rId236" Type="http://schemas.openxmlformats.org/officeDocument/2006/relationships/image" Target="../media/image582.png"/><Relationship Id="rId278" Type="http://schemas.openxmlformats.org/officeDocument/2006/relationships/customXml" Target="../ink/ink616.xml"/><Relationship Id="rId401" Type="http://schemas.openxmlformats.org/officeDocument/2006/relationships/image" Target="../media/image662.png"/><Relationship Id="rId443" Type="http://schemas.openxmlformats.org/officeDocument/2006/relationships/image" Target="../media/image682.png"/><Relationship Id="rId303" Type="http://schemas.openxmlformats.org/officeDocument/2006/relationships/customXml" Target="../ink/ink629.xml"/><Relationship Id="rId485" Type="http://schemas.openxmlformats.org/officeDocument/2006/relationships/image" Target="../media/image703.png"/><Relationship Id="rId42" Type="http://schemas.openxmlformats.org/officeDocument/2006/relationships/image" Target="../media/image488.png"/><Relationship Id="rId84" Type="http://schemas.openxmlformats.org/officeDocument/2006/relationships/image" Target="../media/image508.png"/><Relationship Id="rId138" Type="http://schemas.openxmlformats.org/officeDocument/2006/relationships/image" Target="../media/image535.png"/><Relationship Id="rId345" Type="http://schemas.openxmlformats.org/officeDocument/2006/relationships/customXml" Target="../ink/ink650.xml"/><Relationship Id="rId387" Type="http://schemas.openxmlformats.org/officeDocument/2006/relationships/customXml" Target="../ink/ink671.xml"/><Relationship Id="rId510" Type="http://schemas.openxmlformats.org/officeDocument/2006/relationships/image" Target="../media/image715.png"/><Relationship Id="rId552" Type="http://schemas.openxmlformats.org/officeDocument/2006/relationships/image" Target="../media/image734.png"/><Relationship Id="rId191" Type="http://schemas.openxmlformats.org/officeDocument/2006/relationships/customXml" Target="../ink/ink572.xml"/><Relationship Id="rId205" Type="http://schemas.openxmlformats.org/officeDocument/2006/relationships/customXml" Target="../ink/ink579.xml"/><Relationship Id="rId247" Type="http://schemas.openxmlformats.org/officeDocument/2006/relationships/customXml" Target="../ink/ink600.xml"/><Relationship Id="rId412" Type="http://schemas.openxmlformats.org/officeDocument/2006/relationships/customXml" Target="../ink/ink685.xml"/><Relationship Id="rId107" Type="http://schemas.openxmlformats.org/officeDocument/2006/relationships/customXml" Target="../ink/ink528.xml"/><Relationship Id="rId289" Type="http://schemas.openxmlformats.org/officeDocument/2006/relationships/image" Target="../media/image608.png"/><Relationship Id="rId454" Type="http://schemas.openxmlformats.org/officeDocument/2006/relationships/customXml" Target="../ink/ink706.xml"/><Relationship Id="rId496" Type="http://schemas.openxmlformats.org/officeDocument/2006/relationships/image" Target="../media/image708.png"/><Relationship Id="rId11" Type="http://schemas.openxmlformats.org/officeDocument/2006/relationships/customXml" Target="../ink/ink480.xml"/><Relationship Id="rId53" Type="http://schemas.openxmlformats.org/officeDocument/2006/relationships/customXml" Target="../ink/ink501.xml"/><Relationship Id="rId149" Type="http://schemas.openxmlformats.org/officeDocument/2006/relationships/customXml" Target="../ink/ink550.xml"/><Relationship Id="rId314" Type="http://schemas.openxmlformats.org/officeDocument/2006/relationships/image" Target="../media/image620.png"/><Relationship Id="rId356" Type="http://schemas.openxmlformats.org/officeDocument/2006/relationships/image" Target="../media/image641.png"/><Relationship Id="rId398" Type="http://schemas.openxmlformats.org/officeDocument/2006/relationships/customXml" Target="../ink/ink677.xml"/><Relationship Id="rId521" Type="http://schemas.openxmlformats.org/officeDocument/2006/relationships/image" Target="../media/image720.png"/><Relationship Id="rId563" Type="http://schemas.openxmlformats.org/officeDocument/2006/relationships/customXml" Target="../ink/ink762.xml"/><Relationship Id="rId95" Type="http://schemas.openxmlformats.org/officeDocument/2006/relationships/customXml" Target="../ink/ink522.xml"/><Relationship Id="rId160" Type="http://schemas.openxmlformats.org/officeDocument/2006/relationships/image" Target="../media/image545.png"/><Relationship Id="rId216" Type="http://schemas.openxmlformats.org/officeDocument/2006/relationships/image" Target="../media/image572.png"/><Relationship Id="rId423" Type="http://schemas.openxmlformats.org/officeDocument/2006/relationships/image" Target="../media/image672.png"/><Relationship Id="rId258" Type="http://schemas.openxmlformats.org/officeDocument/2006/relationships/customXml" Target="../ink/ink606.xml"/><Relationship Id="rId465" Type="http://schemas.openxmlformats.org/officeDocument/2006/relationships/image" Target="../media/image693.png"/><Relationship Id="rId22" Type="http://schemas.openxmlformats.org/officeDocument/2006/relationships/image" Target="../media/image478.png"/><Relationship Id="rId64" Type="http://schemas.openxmlformats.org/officeDocument/2006/relationships/image" Target="../media/image499.png"/><Relationship Id="rId118" Type="http://schemas.openxmlformats.org/officeDocument/2006/relationships/image" Target="../media/image525.png"/><Relationship Id="rId325" Type="http://schemas.openxmlformats.org/officeDocument/2006/relationships/customXml" Target="../ink/ink640.xml"/><Relationship Id="rId367" Type="http://schemas.openxmlformats.org/officeDocument/2006/relationships/customXml" Target="../ink/ink661.xml"/><Relationship Id="rId532" Type="http://schemas.openxmlformats.org/officeDocument/2006/relationships/customXml" Target="../ink/ink746.xml"/><Relationship Id="rId171" Type="http://schemas.openxmlformats.org/officeDocument/2006/relationships/customXml" Target="../ink/ink561.xml"/><Relationship Id="rId227" Type="http://schemas.openxmlformats.org/officeDocument/2006/relationships/customXml" Target="../ink/ink590.xml"/><Relationship Id="rId269" Type="http://schemas.openxmlformats.org/officeDocument/2006/relationships/image" Target="../media/image598.png"/><Relationship Id="rId434" Type="http://schemas.openxmlformats.org/officeDocument/2006/relationships/customXml" Target="../ink/ink696.xml"/><Relationship Id="rId476" Type="http://schemas.openxmlformats.org/officeDocument/2006/relationships/customXml" Target="../ink/ink717.xml"/><Relationship Id="rId33" Type="http://schemas.openxmlformats.org/officeDocument/2006/relationships/customXml" Target="../ink/ink491.xml"/><Relationship Id="rId129" Type="http://schemas.openxmlformats.org/officeDocument/2006/relationships/customXml" Target="../ink/ink539.xml"/><Relationship Id="rId280" Type="http://schemas.openxmlformats.org/officeDocument/2006/relationships/customXml" Target="../ink/ink617.xml"/><Relationship Id="rId336" Type="http://schemas.openxmlformats.org/officeDocument/2006/relationships/image" Target="../media/image631.png"/><Relationship Id="rId501" Type="http://schemas.openxmlformats.org/officeDocument/2006/relationships/customXml" Target="../ink/ink730.xml"/><Relationship Id="rId543" Type="http://schemas.openxmlformats.org/officeDocument/2006/relationships/image" Target="../media/image730.png"/><Relationship Id="rId75" Type="http://schemas.openxmlformats.org/officeDocument/2006/relationships/customXml" Target="../ink/ink512.xml"/><Relationship Id="rId140" Type="http://schemas.openxmlformats.org/officeDocument/2006/relationships/image" Target="../media/image536.png"/><Relationship Id="rId182" Type="http://schemas.openxmlformats.org/officeDocument/2006/relationships/image" Target="../media/image556.png"/><Relationship Id="rId378" Type="http://schemas.openxmlformats.org/officeDocument/2006/relationships/image" Target="../media/image652.png"/><Relationship Id="rId403" Type="http://schemas.openxmlformats.org/officeDocument/2006/relationships/image" Target="../media/image663.png"/><Relationship Id="rId6" Type="http://schemas.openxmlformats.org/officeDocument/2006/relationships/image" Target="../media/image470.png"/><Relationship Id="rId238" Type="http://schemas.openxmlformats.org/officeDocument/2006/relationships/image" Target="../media/image583.png"/><Relationship Id="rId445" Type="http://schemas.openxmlformats.org/officeDocument/2006/relationships/image" Target="../media/image683.png"/><Relationship Id="rId487" Type="http://schemas.openxmlformats.org/officeDocument/2006/relationships/image" Target="../media/image704.png"/><Relationship Id="rId291" Type="http://schemas.openxmlformats.org/officeDocument/2006/relationships/image" Target="../media/image609.png"/><Relationship Id="rId305" Type="http://schemas.openxmlformats.org/officeDocument/2006/relationships/customXml" Target="../ink/ink630.xml"/><Relationship Id="rId347" Type="http://schemas.openxmlformats.org/officeDocument/2006/relationships/customXml" Target="../ink/ink651.xml"/><Relationship Id="rId512" Type="http://schemas.openxmlformats.org/officeDocument/2006/relationships/customXml" Target="../ink/ink736.xml"/><Relationship Id="rId44" Type="http://schemas.openxmlformats.org/officeDocument/2006/relationships/image" Target="../media/image489.png"/><Relationship Id="rId86" Type="http://schemas.openxmlformats.org/officeDocument/2006/relationships/image" Target="../media/image509.png"/><Relationship Id="rId151" Type="http://schemas.openxmlformats.org/officeDocument/2006/relationships/customXml" Target="../ink/ink551.xml"/><Relationship Id="rId389" Type="http://schemas.openxmlformats.org/officeDocument/2006/relationships/image" Target="../media/image657.png"/><Relationship Id="rId554" Type="http://schemas.openxmlformats.org/officeDocument/2006/relationships/image" Target="../media/image735.png"/><Relationship Id="rId193" Type="http://schemas.openxmlformats.org/officeDocument/2006/relationships/customXml" Target="../ink/ink573.xml"/><Relationship Id="rId207" Type="http://schemas.openxmlformats.org/officeDocument/2006/relationships/customXml" Target="../ink/ink580.xml"/><Relationship Id="rId249" Type="http://schemas.openxmlformats.org/officeDocument/2006/relationships/customXml" Target="../ink/ink601.xml"/><Relationship Id="rId414" Type="http://schemas.openxmlformats.org/officeDocument/2006/relationships/customXml" Target="../ink/ink686.xml"/><Relationship Id="rId456" Type="http://schemas.openxmlformats.org/officeDocument/2006/relationships/customXml" Target="../ink/ink707.xml"/><Relationship Id="rId498" Type="http://schemas.openxmlformats.org/officeDocument/2006/relationships/image" Target="../media/image709.png"/><Relationship Id="rId13" Type="http://schemas.openxmlformats.org/officeDocument/2006/relationships/customXml" Target="../ink/ink481.xml"/><Relationship Id="rId109" Type="http://schemas.openxmlformats.org/officeDocument/2006/relationships/customXml" Target="../ink/ink529.xml"/><Relationship Id="rId260" Type="http://schemas.openxmlformats.org/officeDocument/2006/relationships/customXml" Target="../ink/ink607.xml"/><Relationship Id="rId316" Type="http://schemas.openxmlformats.org/officeDocument/2006/relationships/image" Target="../media/image621.png"/><Relationship Id="rId523" Type="http://schemas.openxmlformats.org/officeDocument/2006/relationships/image" Target="../media/image721.png"/><Relationship Id="rId55" Type="http://schemas.openxmlformats.org/officeDocument/2006/relationships/customXml" Target="../ink/ink502.xml"/><Relationship Id="rId97" Type="http://schemas.openxmlformats.org/officeDocument/2006/relationships/customXml" Target="../ink/ink523.xml"/><Relationship Id="rId120" Type="http://schemas.openxmlformats.org/officeDocument/2006/relationships/image" Target="../media/image526.png"/><Relationship Id="rId358" Type="http://schemas.openxmlformats.org/officeDocument/2006/relationships/image" Target="../media/image642.png"/><Relationship Id="rId162" Type="http://schemas.openxmlformats.org/officeDocument/2006/relationships/image" Target="../media/image546.png"/><Relationship Id="rId218" Type="http://schemas.openxmlformats.org/officeDocument/2006/relationships/image" Target="../media/image573.png"/><Relationship Id="rId425" Type="http://schemas.openxmlformats.org/officeDocument/2006/relationships/image" Target="../media/image673.png"/><Relationship Id="rId467" Type="http://schemas.openxmlformats.org/officeDocument/2006/relationships/image" Target="../media/image694.png"/><Relationship Id="rId271" Type="http://schemas.openxmlformats.org/officeDocument/2006/relationships/image" Target="../media/image599.png"/><Relationship Id="rId24" Type="http://schemas.openxmlformats.org/officeDocument/2006/relationships/image" Target="../media/image479.png"/><Relationship Id="rId66" Type="http://schemas.openxmlformats.org/officeDocument/2006/relationships/image" Target="../media/image500.png"/><Relationship Id="rId131" Type="http://schemas.openxmlformats.org/officeDocument/2006/relationships/customXml" Target="../ink/ink540.xml"/><Relationship Id="rId327" Type="http://schemas.openxmlformats.org/officeDocument/2006/relationships/customXml" Target="../ink/ink641.xml"/><Relationship Id="rId369" Type="http://schemas.openxmlformats.org/officeDocument/2006/relationships/customXml" Target="../ink/ink662.xml"/><Relationship Id="rId534" Type="http://schemas.openxmlformats.org/officeDocument/2006/relationships/customXml" Target="../ink/ink747.xml"/><Relationship Id="rId173" Type="http://schemas.openxmlformats.org/officeDocument/2006/relationships/customXml" Target="../ink/ink562.xml"/><Relationship Id="rId229" Type="http://schemas.openxmlformats.org/officeDocument/2006/relationships/customXml" Target="../ink/ink591.xml"/><Relationship Id="rId380" Type="http://schemas.openxmlformats.org/officeDocument/2006/relationships/image" Target="../media/image653.png"/><Relationship Id="rId436" Type="http://schemas.openxmlformats.org/officeDocument/2006/relationships/customXml" Target="../ink/ink697.xml"/><Relationship Id="rId240" Type="http://schemas.openxmlformats.org/officeDocument/2006/relationships/image" Target="../media/image584.png"/><Relationship Id="rId478" Type="http://schemas.openxmlformats.org/officeDocument/2006/relationships/customXml" Target="../ink/ink718.xml"/><Relationship Id="rId35" Type="http://schemas.openxmlformats.org/officeDocument/2006/relationships/customXml" Target="../ink/ink492.xml"/><Relationship Id="rId77" Type="http://schemas.openxmlformats.org/officeDocument/2006/relationships/customXml" Target="../ink/ink513.xml"/><Relationship Id="rId100" Type="http://schemas.openxmlformats.org/officeDocument/2006/relationships/image" Target="../media/image516.png"/><Relationship Id="rId282" Type="http://schemas.openxmlformats.org/officeDocument/2006/relationships/customXml" Target="../ink/ink618.xml"/><Relationship Id="rId338" Type="http://schemas.openxmlformats.org/officeDocument/2006/relationships/image" Target="../media/image632.png"/><Relationship Id="rId503" Type="http://schemas.openxmlformats.org/officeDocument/2006/relationships/customXml" Target="../ink/ink731.xml"/><Relationship Id="rId545" Type="http://schemas.openxmlformats.org/officeDocument/2006/relationships/image" Target="../media/image731.png"/><Relationship Id="rId8" Type="http://schemas.openxmlformats.org/officeDocument/2006/relationships/image" Target="../media/image471.png"/><Relationship Id="rId142" Type="http://schemas.openxmlformats.org/officeDocument/2006/relationships/image" Target="../media/image537.png"/><Relationship Id="rId184" Type="http://schemas.openxmlformats.org/officeDocument/2006/relationships/image" Target="../media/image557.png"/><Relationship Id="rId391" Type="http://schemas.openxmlformats.org/officeDocument/2006/relationships/image" Target="../media/image658.png"/><Relationship Id="rId405" Type="http://schemas.openxmlformats.org/officeDocument/2006/relationships/customXml" Target="../ink/ink681.xml"/><Relationship Id="rId447" Type="http://schemas.openxmlformats.org/officeDocument/2006/relationships/image" Target="../media/image684.png"/><Relationship Id="rId251" Type="http://schemas.openxmlformats.org/officeDocument/2006/relationships/customXml" Target="../ink/ink602.xml"/><Relationship Id="rId489" Type="http://schemas.openxmlformats.org/officeDocument/2006/relationships/image" Target="../media/image705.png"/><Relationship Id="rId46" Type="http://schemas.openxmlformats.org/officeDocument/2006/relationships/image" Target="../media/image490.png"/><Relationship Id="rId293" Type="http://schemas.openxmlformats.org/officeDocument/2006/relationships/image" Target="../media/image610.png"/><Relationship Id="rId307" Type="http://schemas.openxmlformats.org/officeDocument/2006/relationships/customXml" Target="../ink/ink631.xml"/><Relationship Id="rId349" Type="http://schemas.openxmlformats.org/officeDocument/2006/relationships/customXml" Target="../ink/ink652.xml"/><Relationship Id="rId514" Type="http://schemas.openxmlformats.org/officeDocument/2006/relationships/customXml" Target="../ink/ink737.xml"/><Relationship Id="rId556" Type="http://schemas.openxmlformats.org/officeDocument/2006/relationships/image" Target="../media/image736.png"/><Relationship Id="rId88" Type="http://schemas.openxmlformats.org/officeDocument/2006/relationships/image" Target="../media/image510.png"/><Relationship Id="rId111" Type="http://schemas.openxmlformats.org/officeDocument/2006/relationships/customXml" Target="../ink/ink530.xml"/><Relationship Id="rId153" Type="http://schemas.openxmlformats.org/officeDocument/2006/relationships/customXml" Target="../ink/ink552.xml"/><Relationship Id="rId195" Type="http://schemas.openxmlformats.org/officeDocument/2006/relationships/customXml" Target="../ink/ink574.xml"/><Relationship Id="rId209" Type="http://schemas.openxmlformats.org/officeDocument/2006/relationships/customXml" Target="../ink/ink581.xml"/><Relationship Id="rId360" Type="http://schemas.openxmlformats.org/officeDocument/2006/relationships/image" Target="../media/image643.png"/><Relationship Id="rId416" Type="http://schemas.openxmlformats.org/officeDocument/2006/relationships/customXml" Target="../ink/ink687.xml"/><Relationship Id="rId220" Type="http://schemas.openxmlformats.org/officeDocument/2006/relationships/image" Target="../media/image574.png"/><Relationship Id="rId458" Type="http://schemas.openxmlformats.org/officeDocument/2006/relationships/customXml" Target="../ink/ink708.xml"/><Relationship Id="rId15" Type="http://schemas.openxmlformats.org/officeDocument/2006/relationships/customXml" Target="../ink/ink482.xml"/><Relationship Id="rId57" Type="http://schemas.openxmlformats.org/officeDocument/2006/relationships/customXml" Target="../ink/ink503.xml"/><Relationship Id="rId262" Type="http://schemas.openxmlformats.org/officeDocument/2006/relationships/customXml" Target="../ink/ink608.xml"/><Relationship Id="rId318" Type="http://schemas.openxmlformats.org/officeDocument/2006/relationships/image" Target="../media/image622.png"/><Relationship Id="rId525" Type="http://schemas.openxmlformats.org/officeDocument/2006/relationships/image" Target="../media/image378.png"/><Relationship Id="rId99" Type="http://schemas.openxmlformats.org/officeDocument/2006/relationships/customXml" Target="../ink/ink524.xml"/><Relationship Id="rId122" Type="http://schemas.openxmlformats.org/officeDocument/2006/relationships/image" Target="../media/image527.png"/><Relationship Id="rId164" Type="http://schemas.openxmlformats.org/officeDocument/2006/relationships/image" Target="../media/image547.png"/><Relationship Id="rId371" Type="http://schemas.openxmlformats.org/officeDocument/2006/relationships/customXml" Target="../ink/ink663.xml"/><Relationship Id="rId427" Type="http://schemas.openxmlformats.org/officeDocument/2006/relationships/image" Target="../media/image674.png"/><Relationship Id="rId469" Type="http://schemas.openxmlformats.org/officeDocument/2006/relationships/image" Target="../media/image695.png"/><Relationship Id="rId26" Type="http://schemas.openxmlformats.org/officeDocument/2006/relationships/image" Target="../media/image480.png"/><Relationship Id="rId231" Type="http://schemas.openxmlformats.org/officeDocument/2006/relationships/customXml" Target="../ink/ink592.xml"/><Relationship Id="rId273" Type="http://schemas.openxmlformats.org/officeDocument/2006/relationships/image" Target="../media/image600.png"/><Relationship Id="rId329" Type="http://schemas.openxmlformats.org/officeDocument/2006/relationships/customXml" Target="../ink/ink642.xml"/><Relationship Id="rId480" Type="http://schemas.openxmlformats.org/officeDocument/2006/relationships/customXml" Target="../ink/ink719.xml"/><Relationship Id="rId536" Type="http://schemas.openxmlformats.org/officeDocument/2006/relationships/customXml" Target="../ink/ink748.xml"/><Relationship Id="rId68" Type="http://schemas.openxmlformats.org/officeDocument/2006/relationships/image" Target="../media/image261.png"/><Relationship Id="rId133" Type="http://schemas.openxmlformats.org/officeDocument/2006/relationships/customXml" Target="../ink/ink541.xml"/><Relationship Id="rId175" Type="http://schemas.openxmlformats.org/officeDocument/2006/relationships/customXml" Target="../ink/ink563.xml"/><Relationship Id="rId340" Type="http://schemas.openxmlformats.org/officeDocument/2006/relationships/image" Target="../media/image633.png"/><Relationship Id="rId200" Type="http://schemas.openxmlformats.org/officeDocument/2006/relationships/image" Target="../media/image564.png"/><Relationship Id="rId382" Type="http://schemas.openxmlformats.org/officeDocument/2006/relationships/image" Target="../media/image654.png"/><Relationship Id="rId438" Type="http://schemas.openxmlformats.org/officeDocument/2006/relationships/customXml" Target="../ink/ink698.xml"/><Relationship Id="rId242" Type="http://schemas.openxmlformats.org/officeDocument/2006/relationships/image" Target="../media/image585.png"/><Relationship Id="rId284" Type="http://schemas.openxmlformats.org/officeDocument/2006/relationships/customXml" Target="../ink/ink619.xml"/><Relationship Id="rId491" Type="http://schemas.openxmlformats.org/officeDocument/2006/relationships/image" Target="../media/image706.png"/><Relationship Id="rId505" Type="http://schemas.openxmlformats.org/officeDocument/2006/relationships/customXml" Target="../ink/ink732.xml"/><Relationship Id="rId37" Type="http://schemas.openxmlformats.org/officeDocument/2006/relationships/customXml" Target="../ink/ink493.xml"/><Relationship Id="rId79" Type="http://schemas.openxmlformats.org/officeDocument/2006/relationships/customXml" Target="../ink/ink514.xml"/><Relationship Id="rId102" Type="http://schemas.openxmlformats.org/officeDocument/2006/relationships/image" Target="../media/image517.png"/><Relationship Id="rId144" Type="http://schemas.openxmlformats.org/officeDocument/2006/relationships/image" Target="../media/image538.png"/><Relationship Id="rId547" Type="http://schemas.openxmlformats.org/officeDocument/2006/relationships/image" Target="../media/image732.png"/><Relationship Id="rId90" Type="http://schemas.openxmlformats.org/officeDocument/2006/relationships/image" Target="../media/image511.png"/><Relationship Id="rId186" Type="http://schemas.openxmlformats.org/officeDocument/2006/relationships/customXml" Target="../ink/ink569.xml"/><Relationship Id="rId351" Type="http://schemas.openxmlformats.org/officeDocument/2006/relationships/customXml" Target="../ink/ink653.xml"/><Relationship Id="rId393" Type="http://schemas.openxmlformats.org/officeDocument/2006/relationships/image" Target="../media/image659.png"/><Relationship Id="rId407" Type="http://schemas.openxmlformats.org/officeDocument/2006/relationships/customXml" Target="../ink/ink682.xml"/><Relationship Id="rId449" Type="http://schemas.openxmlformats.org/officeDocument/2006/relationships/image" Target="../media/image685.png"/><Relationship Id="rId211" Type="http://schemas.openxmlformats.org/officeDocument/2006/relationships/customXml" Target="../ink/ink582.xml"/><Relationship Id="rId253" Type="http://schemas.openxmlformats.org/officeDocument/2006/relationships/customXml" Target="../ink/ink603.xml"/><Relationship Id="rId295" Type="http://schemas.openxmlformats.org/officeDocument/2006/relationships/image" Target="../media/image611.png"/><Relationship Id="rId309" Type="http://schemas.openxmlformats.org/officeDocument/2006/relationships/customXml" Target="../ink/ink632.xml"/><Relationship Id="rId460" Type="http://schemas.openxmlformats.org/officeDocument/2006/relationships/customXml" Target="../ink/ink709.xml"/><Relationship Id="rId516" Type="http://schemas.openxmlformats.org/officeDocument/2006/relationships/customXml" Target="../ink/ink738.xml"/><Relationship Id="rId48" Type="http://schemas.openxmlformats.org/officeDocument/2006/relationships/image" Target="../media/image491.png"/><Relationship Id="rId113" Type="http://schemas.openxmlformats.org/officeDocument/2006/relationships/customXml" Target="../ink/ink531.xml"/><Relationship Id="rId320" Type="http://schemas.openxmlformats.org/officeDocument/2006/relationships/image" Target="../media/image623.png"/><Relationship Id="rId558" Type="http://schemas.openxmlformats.org/officeDocument/2006/relationships/image" Target="../media/image737.png"/><Relationship Id="rId155" Type="http://schemas.openxmlformats.org/officeDocument/2006/relationships/customXml" Target="../ink/ink553.xml"/><Relationship Id="rId197" Type="http://schemas.openxmlformats.org/officeDocument/2006/relationships/customXml" Target="../ink/ink575.xml"/><Relationship Id="rId362" Type="http://schemas.openxmlformats.org/officeDocument/2006/relationships/image" Target="../media/image644.png"/><Relationship Id="rId418" Type="http://schemas.openxmlformats.org/officeDocument/2006/relationships/customXml" Target="../ink/ink688.xml"/><Relationship Id="rId222" Type="http://schemas.openxmlformats.org/officeDocument/2006/relationships/image" Target="../media/image575.png"/><Relationship Id="rId264" Type="http://schemas.openxmlformats.org/officeDocument/2006/relationships/customXml" Target="../ink/ink609.xml"/><Relationship Id="rId471" Type="http://schemas.openxmlformats.org/officeDocument/2006/relationships/image" Target="../media/image696.png"/><Relationship Id="rId17" Type="http://schemas.openxmlformats.org/officeDocument/2006/relationships/customXml" Target="../ink/ink483.xml"/><Relationship Id="rId59" Type="http://schemas.openxmlformats.org/officeDocument/2006/relationships/customXml" Target="../ink/ink504.xml"/><Relationship Id="rId124" Type="http://schemas.openxmlformats.org/officeDocument/2006/relationships/image" Target="../media/image528.png"/><Relationship Id="rId527" Type="http://schemas.openxmlformats.org/officeDocument/2006/relationships/image" Target="../media/image722.png"/><Relationship Id="rId70" Type="http://schemas.openxmlformats.org/officeDocument/2006/relationships/image" Target="../media/image501.png"/><Relationship Id="rId166" Type="http://schemas.openxmlformats.org/officeDocument/2006/relationships/image" Target="../media/image548.png"/><Relationship Id="rId331" Type="http://schemas.openxmlformats.org/officeDocument/2006/relationships/customXml" Target="../ink/ink643.xml"/><Relationship Id="rId373" Type="http://schemas.openxmlformats.org/officeDocument/2006/relationships/customXml" Target="../ink/ink664.xml"/><Relationship Id="rId429" Type="http://schemas.openxmlformats.org/officeDocument/2006/relationships/image" Target="../media/image675.png"/><Relationship Id="rId1" Type="http://schemas.openxmlformats.org/officeDocument/2006/relationships/slideLayout" Target="../slideLayouts/slideLayout7.xml"/><Relationship Id="rId233" Type="http://schemas.openxmlformats.org/officeDocument/2006/relationships/customXml" Target="../ink/ink593.xml"/><Relationship Id="rId440" Type="http://schemas.openxmlformats.org/officeDocument/2006/relationships/customXml" Target="../ink/ink699.xml"/><Relationship Id="rId28" Type="http://schemas.openxmlformats.org/officeDocument/2006/relationships/image" Target="../media/image481.png"/><Relationship Id="rId275" Type="http://schemas.openxmlformats.org/officeDocument/2006/relationships/image" Target="../media/image601.png"/><Relationship Id="rId300" Type="http://schemas.openxmlformats.org/officeDocument/2006/relationships/customXml" Target="../ink/ink627.xml"/><Relationship Id="rId482" Type="http://schemas.openxmlformats.org/officeDocument/2006/relationships/customXml" Target="../ink/ink720.xml"/><Relationship Id="rId538" Type="http://schemas.openxmlformats.org/officeDocument/2006/relationships/customXml" Target="../ink/ink749.xml"/><Relationship Id="rId81" Type="http://schemas.openxmlformats.org/officeDocument/2006/relationships/customXml" Target="../ink/ink515.xml"/><Relationship Id="rId135" Type="http://schemas.openxmlformats.org/officeDocument/2006/relationships/customXml" Target="../ink/ink542.xml"/><Relationship Id="rId177" Type="http://schemas.openxmlformats.org/officeDocument/2006/relationships/customXml" Target="../ink/ink564.xml"/><Relationship Id="rId342" Type="http://schemas.openxmlformats.org/officeDocument/2006/relationships/image" Target="../media/image634.png"/><Relationship Id="rId384" Type="http://schemas.openxmlformats.org/officeDocument/2006/relationships/image" Target="../media/image655.png"/><Relationship Id="rId202" Type="http://schemas.openxmlformats.org/officeDocument/2006/relationships/image" Target="../media/image565.png"/><Relationship Id="rId244" Type="http://schemas.openxmlformats.org/officeDocument/2006/relationships/image" Target="../media/image586.png"/><Relationship Id="rId39" Type="http://schemas.openxmlformats.org/officeDocument/2006/relationships/customXml" Target="../ink/ink494.xml"/><Relationship Id="rId286" Type="http://schemas.openxmlformats.org/officeDocument/2006/relationships/customXml" Target="../ink/ink620.xml"/><Relationship Id="rId451" Type="http://schemas.openxmlformats.org/officeDocument/2006/relationships/image" Target="../media/image686.png"/><Relationship Id="rId493" Type="http://schemas.openxmlformats.org/officeDocument/2006/relationships/image" Target="../media/image707.png"/><Relationship Id="rId507" Type="http://schemas.openxmlformats.org/officeDocument/2006/relationships/customXml" Target="../ink/ink733.xml"/><Relationship Id="rId549" Type="http://schemas.openxmlformats.org/officeDocument/2006/relationships/customXml" Target="../ink/ink755.xml"/><Relationship Id="rId50" Type="http://schemas.openxmlformats.org/officeDocument/2006/relationships/image" Target="../media/image492.png"/><Relationship Id="rId104" Type="http://schemas.openxmlformats.org/officeDocument/2006/relationships/image" Target="../media/image518.png"/><Relationship Id="rId146" Type="http://schemas.openxmlformats.org/officeDocument/2006/relationships/customXml" Target="../ink/ink548.xml"/><Relationship Id="rId188" Type="http://schemas.openxmlformats.org/officeDocument/2006/relationships/customXml" Target="../ink/ink570.xml"/><Relationship Id="rId311" Type="http://schemas.openxmlformats.org/officeDocument/2006/relationships/customXml" Target="../ink/ink633.xml"/><Relationship Id="rId353" Type="http://schemas.openxmlformats.org/officeDocument/2006/relationships/customXml" Target="../ink/ink654.xml"/><Relationship Id="rId395" Type="http://schemas.openxmlformats.org/officeDocument/2006/relationships/image" Target="../media/image154.png"/><Relationship Id="rId409" Type="http://schemas.openxmlformats.org/officeDocument/2006/relationships/image" Target="../media/image665.png"/><Relationship Id="rId560" Type="http://schemas.openxmlformats.org/officeDocument/2006/relationships/image" Target="../media/image738.png"/><Relationship Id="rId92" Type="http://schemas.openxmlformats.org/officeDocument/2006/relationships/image" Target="../media/image512.png"/><Relationship Id="rId213" Type="http://schemas.openxmlformats.org/officeDocument/2006/relationships/customXml" Target="../ink/ink583.xml"/><Relationship Id="rId420" Type="http://schemas.openxmlformats.org/officeDocument/2006/relationships/customXml" Target="../ink/ink689.xml"/><Relationship Id="rId255" Type="http://schemas.openxmlformats.org/officeDocument/2006/relationships/customXml" Target="../ink/ink604.xml"/><Relationship Id="rId297" Type="http://schemas.openxmlformats.org/officeDocument/2006/relationships/image" Target="../media/image612.png"/><Relationship Id="rId462" Type="http://schemas.openxmlformats.org/officeDocument/2006/relationships/customXml" Target="../ink/ink710.xml"/><Relationship Id="rId518" Type="http://schemas.openxmlformats.org/officeDocument/2006/relationships/customXml" Target="../ink/ink739.xml"/><Relationship Id="rId115" Type="http://schemas.openxmlformats.org/officeDocument/2006/relationships/customXml" Target="../ink/ink532.xml"/><Relationship Id="rId157" Type="http://schemas.openxmlformats.org/officeDocument/2006/relationships/customXml" Target="../ink/ink554.xml"/><Relationship Id="rId322" Type="http://schemas.openxmlformats.org/officeDocument/2006/relationships/image" Target="../media/image624.png"/><Relationship Id="rId364" Type="http://schemas.openxmlformats.org/officeDocument/2006/relationships/image" Target="../media/image645.png"/><Relationship Id="rId61" Type="http://schemas.openxmlformats.org/officeDocument/2006/relationships/customXml" Target="../ink/ink505.xml"/><Relationship Id="rId199" Type="http://schemas.openxmlformats.org/officeDocument/2006/relationships/customXml" Target="../ink/ink576.xml"/><Relationship Id="rId19" Type="http://schemas.openxmlformats.org/officeDocument/2006/relationships/customXml" Target="../ink/ink484.xml"/><Relationship Id="rId224" Type="http://schemas.openxmlformats.org/officeDocument/2006/relationships/image" Target="../media/image576.png"/><Relationship Id="rId266" Type="http://schemas.openxmlformats.org/officeDocument/2006/relationships/customXml" Target="../ink/ink610.xml"/><Relationship Id="rId431" Type="http://schemas.openxmlformats.org/officeDocument/2006/relationships/image" Target="../media/image676.png"/><Relationship Id="rId473" Type="http://schemas.openxmlformats.org/officeDocument/2006/relationships/image" Target="../media/image697.png"/><Relationship Id="rId529" Type="http://schemas.openxmlformats.org/officeDocument/2006/relationships/image" Target="../media/image723.png"/><Relationship Id="rId30" Type="http://schemas.openxmlformats.org/officeDocument/2006/relationships/image" Target="../media/image482.png"/><Relationship Id="rId126" Type="http://schemas.openxmlformats.org/officeDocument/2006/relationships/image" Target="../media/image529.png"/><Relationship Id="rId168" Type="http://schemas.openxmlformats.org/officeDocument/2006/relationships/image" Target="../media/image549.png"/><Relationship Id="rId333" Type="http://schemas.openxmlformats.org/officeDocument/2006/relationships/customXml" Target="../ink/ink644.xml"/><Relationship Id="rId540" Type="http://schemas.openxmlformats.org/officeDocument/2006/relationships/customXml" Target="../ink/ink750.xml"/><Relationship Id="rId72" Type="http://schemas.openxmlformats.org/officeDocument/2006/relationships/image" Target="../media/image502.png"/><Relationship Id="rId375" Type="http://schemas.openxmlformats.org/officeDocument/2006/relationships/customXml" Target="../ink/ink665.xml"/><Relationship Id="rId3" Type="http://schemas.openxmlformats.org/officeDocument/2006/relationships/customXml" Target="../ink/ink476.xml"/><Relationship Id="rId235" Type="http://schemas.openxmlformats.org/officeDocument/2006/relationships/customXml" Target="../ink/ink594.xml"/><Relationship Id="rId277" Type="http://schemas.openxmlformats.org/officeDocument/2006/relationships/image" Target="../media/image602.png"/><Relationship Id="rId400" Type="http://schemas.openxmlformats.org/officeDocument/2006/relationships/customXml" Target="../ink/ink678.xml"/><Relationship Id="rId442" Type="http://schemas.openxmlformats.org/officeDocument/2006/relationships/customXml" Target="../ink/ink700.xml"/><Relationship Id="rId484" Type="http://schemas.openxmlformats.org/officeDocument/2006/relationships/customXml" Target="../ink/ink721.xml"/><Relationship Id="rId137" Type="http://schemas.openxmlformats.org/officeDocument/2006/relationships/customXml" Target="../ink/ink543.xml"/><Relationship Id="rId302" Type="http://schemas.openxmlformats.org/officeDocument/2006/relationships/customXml" Target="../ink/ink628.xml"/><Relationship Id="rId344" Type="http://schemas.openxmlformats.org/officeDocument/2006/relationships/image" Target="../media/image635.png"/><Relationship Id="rId41" Type="http://schemas.openxmlformats.org/officeDocument/2006/relationships/customXml" Target="../ink/ink495.xml"/><Relationship Id="rId83" Type="http://schemas.openxmlformats.org/officeDocument/2006/relationships/customXml" Target="../ink/ink516.xml"/><Relationship Id="rId179" Type="http://schemas.openxmlformats.org/officeDocument/2006/relationships/customXml" Target="../ink/ink565.xml"/><Relationship Id="rId386" Type="http://schemas.openxmlformats.org/officeDocument/2006/relationships/image" Target="../media/image656.png"/><Relationship Id="rId551" Type="http://schemas.openxmlformats.org/officeDocument/2006/relationships/customXml" Target="../ink/ink756.xml"/><Relationship Id="rId190" Type="http://schemas.openxmlformats.org/officeDocument/2006/relationships/customXml" Target="../ink/ink571.xml"/><Relationship Id="rId204" Type="http://schemas.openxmlformats.org/officeDocument/2006/relationships/image" Target="../media/image566.png"/><Relationship Id="rId246" Type="http://schemas.openxmlformats.org/officeDocument/2006/relationships/image" Target="../media/image587.png"/><Relationship Id="rId288" Type="http://schemas.openxmlformats.org/officeDocument/2006/relationships/customXml" Target="../ink/ink621.xml"/><Relationship Id="rId411" Type="http://schemas.openxmlformats.org/officeDocument/2006/relationships/image" Target="../media/image666.png"/><Relationship Id="rId453" Type="http://schemas.openxmlformats.org/officeDocument/2006/relationships/image" Target="../media/image687.png"/><Relationship Id="rId509" Type="http://schemas.openxmlformats.org/officeDocument/2006/relationships/customXml" Target="../ink/ink734.xml"/><Relationship Id="rId106" Type="http://schemas.openxmlformats.org/officeDocument/2006/relationships/image" Target="../media/image519.png"/><Relationship Id="rId313" Type="http://schemas.openxmlformats.org/officeDocument/2006/relationships/customXml" Target="../ink/ink634.xml"/><Relationship Id="rId495" Type="http://schemas.openxmlformats.org/officeDocument/2006/relationships/customXml" Target="../ink/ink727.xml"/><Relationship Id="rId10" Type="http://schemas.openxmlformats.org/officeDocument/2006/relationships/image" Target="../media/image472.png"/><Relationship Id="rId52" Type="http://schemas.openxmlformats.org/officeDocument/2006/relationships/image" Target="../media/image493.png"/><Relationship Id="rId94" Type="http://schemas.openxmlformats.org/officeDocument/2006/relationships/image" Target="../media/image513.png"/><Relationship Id="rId148" Type="http://schemas.openxmlformats.org/officeDocument/2006/relationships/image" Target="../media/image539.png"/><Relationship Id="rId355" Type="http://schemas.openxmlformats.org/officeDocument/2006/relationships/customXml" Target="../ink/ink655.xml"/><Relationship Id="rId397" Type="http://schemas.openxmlformats.org/officeDocument/2006/relationships/image" Target="../media/image660.png"/><Relationship Id="rId520" Type="http://schemas.openxmlformats.org/officeDocument/2006/relationships/customXml" Target="../ink/ink740.xml"/><Relationship Id="rId562" Type="http://schemas.openxmlformats.org/officeDocument/2006/relationships/image" Target="../media/image739.png"/><Relationship Id="rId215" Type="http://schemas.openxmlformats.org/officeDocument/2006/relationships/customXml" Target="../ink/ink584.xml"/><Relationship Id="rId257" Type="http://schemas.openxmlformats.org/officeDocument/2006/relationships/customXml" Target="../ink/ink605.xml"/><Relationship Id="rId422" Type="http://schemas.openxmlformats.org/officeDocument/2006/relationships/customXml" Target="../ink/ink690.xml"/><Relationship Id="rId464" Type="http://schemas.openxmlformats.org/officeDocument/2006/relationships/customXml" Target="../ink/ink711.xml"/><Relationship Id="rId299" Type="http://schemas.openxmlformats.org/officeDocument/2006/relationships/image" Target="../media/image613.png"/><Relationship Id="rId63" Type="http://schemas.openxmlformats.org/officeDocument/2006/relationships/customXml" Target="../ink/ink506.xml"/><Relationship Id="rId159" Type="http://schemas.openxmlformats.org/officeDocument/2006/relationships/customXml" Target="../ink/ink555.xml"/><Relationship Id="rId366" Type="http://schemas.openxmlformats.org/officeDocument/2006/relationships/image" Target="../media/image646.png"/><Relationship Id="rId226" Type="http://schemas.openxmlformats.org/officeDocument/2006/relationships/image" Target="../media/image577.png"/><Relationship Id="rId433" Type="http://schemas.openxmlformats.org/officeDocument/2006/relationships/image" Target="../media/image677.png"/><Relationship Id="rId74" Type="http://schemas.openxmlformats.org/officeDocument/2006/relationships/image" Target="../media/image503.png"/><Relationship Id="rId377" Type="http://schemas.openxmlformats.org/officeDocument/2006/relationships/customXml" Target="../ink/ink666.xml"/><Relationship Id="rId500" Type="http://schemas.openxmlformats.org/officeDocument/2006/relationships/image" Target="../media/image710.png"/><Relationship Id="rId5" Type="http://schemas.openxmlformats.org/officeDocument/2006/relationships/customXml" Target="../ink/ink477.xml"/><Relationship Id="rId237" Type="http://schemas.openxmlformats.org/officeDocument/2006/relationships/customXml" Target="../ink/ink595.xml"/><Relationship Id="rId444" Type="http://schemas.openxmlformats.org/officeDocument/2006/relationships/customXml" Target="../ink/ink701.xml"/><Relationship Id="rId290" Type="http://schemas.openxmlformats.org/officeDocument/2006/relationships/customXml" Target="../ink/ink622.xml"/><Relationship Id="rId304" Type="http://schemas.openxmlformats.org/officeDocument/2006/relationships/image" Target="../media/image615.png"/><Relationship Id="rId388" Type="http://schemas.openxmlformats.org/officeDocument/2006/relationships/customXml" Target="../ink/ink672.xml"/><Relationship Id="rId511" Type="http://schemas.openxmlformats.org/officeDocument/2006/relationships/customXml" Target="../ink/ink735.xml"/><Relationship Id="rId85" Type="http://schemas.openxmlformats.org/officeDocument/2006/relationships/customXml" Target="../ink/ink517.xml"/><Relationship Id="rId150" Type="http://schemas.openxmlformats.org/officeDocument/2006/relationships/image" Target="../media/image540.png"/><Relationship Id="rId248" Type="http://schemas.openxmlformats.org/officeDocument/2006/relationships/image" Target="../media/image588.png"/><Relationship Id="rId455" Type="http://schemas.openxmlformats.org/officeDocument/2006/relationships/image" Target="../media/image688.png"/><Relationship Id="rId12" Type="http://schemas.openxmlformats.org/officeDocument/2006/relationships/image" Target="../media/image473.png"/><Relationship Id="rId108" Type="http://schemas.openxmlformats.org/officeDocument/2006/relationships/image" Target="../media/image520.png"/><Relationship Id="rId315" Type="http://schemas.openxmlformats.org/officeDocument/2006/relationships/customXml" Target="../ink/ink635.xml"/><Relationship Id="rId522" Type="http://schemas.openxmlformats.org/officeDocument/2006/relationships/customXml" Target="../ink/ink741.xml"/><Relationship Id="rId96" Type="http://schemas.openxmlformats.org/officeDocument/2006/relationships/image" Target="../media/image514.png"/><Relationship Id="rId161" Type="http://schemas.openxmlformats.org/officeDocument/2006/relationships/customXml" Target="../ink/ink556.xml"/><Relationship Id="rId399" Type="http://schemas.openxmlformats.org/officeDocument/2006/relationships/image" Target="../media/image661.png"/><Relationship Id="rId259" Type="http://schemas.openxmlformats.org/officeDocument/2006/relationships/image" Target="../media/image593.png"/><Relationship Id="rId466" Type="http://schemas.openxmlformats.org/officeDocument/2006/relationships/customXml" Target="../ink/ink712.xml"/></Relationships>
</file>

<file path=ppt/slides/_rels/slide4.xml.rels><?xml version="1.0" encoding="UTF-8" standalone="yes"?>
<Relationships xmlns="http://schemas.openxmlformats.org/package/2006/relationships"><Relationship Id="rId117" Type="http://schemas.openxmlformats.org/officeDocument/2006/relationships/image" Target="../media/image796.png"/><Relationship Id="rId21" Type="http://schemas.openxmlformats.org/officeDocument/2006/relationships/customXml" Target="../ink/ink772.xml"/><Relationship Id="rId42" Type="http://schemas.openxmlformats.org/officeDocument/2006/relationships/image" Target="../media/image759.png"/><Relationship Id="rId47" Type="http://schemas.openxmlformats.org/officeDocument/2006/relationships/customXml" Target="../ink/ink785.xml"/><Relationship Id="rId63" Type="http://schemas.openxmlformats.org/officeDocument/2006/relationships/image" Target="../media/image769.png"/><Relationship Id="rId68" Type="http://schemas.openxmlformats.org/officeDocument/2006/relationships/customXml" Target="../ink/ink796.xml"/><Relationship Id="rId84" Type="http://schemas.openxmlformats.org/officeDocument/2006/relationships/customXml" Target="../ink/ink804.xml"/><Relationship Id="rId89" Type="http://schemas.openxmlformats.org/officeDocument/2006/relationships/image" Target="../media/image782.png"/><Relationship Id="rId112" Type="http://schemas.openxmlformats.org/officeDocument/2006/relationships/customXml" Target="../ink/ink818.xml"/><Relationship Id="rId16" Type="http://schemas.openxmlformats.org/officeDocument/2006/relationships/image" Target="../media/image747.png"/><Relationship Id="rId107" Type="http://schemas.openxmlformats.org/officeDocument/2006/relationships/image" Target="../media/image791.png"/><Relationship Id="rId11" Type="http://schemas.openxmlformats.org/officeDocument/2006/relationships/customXml" Target="../ink/ink767.xml"/><Relationship Id="rId32" Type="http://schemas.openxmlformats.org/officeDocument/2006/relationships/image" Target="../media/image261.png"/><Relationship Id="rId37" Type="http://schemas.openxmlformats.org/officeDocument/2006/relationships/customXml" Target="../ink/ink780.xml"/><Relationship Id="rId53" Type="http://schemas.openxmlformats.org/officeDocument/2006/relationships/image" Target="../media/image764.png"/><Relationship Id="rId58" Type="http://schemas.openxmlformats.org/officeDocument/2006/relationships/customXml" Target="../ink/ink791.xml"/><Relationship Id="rId74" Type="http://schemas.openxmlformats.org/officeDocument/2006/relationships/customXml" Target="../ink/ink799.xml"/><Relationship Id="rId79" Type="http://schemas.openxmlformats.org/officeDocument/2006/relationships/image" Target="../media/image777.png"/><Relationship Id="rId102" Type="http://schemas.openxmlformats.org/officeDocument/2006/relationships/customXml" Target="../ink/ink813.xml"/><Relationship Id="rId123" Type="http://schemas.openxmlformats.org/officeDocument/2006/relationships/image" Target="../media/image799.png"/><Relationship Id="rId128" Type="http://schemas.openxmlformats.org/officeDocument/2006/relationships/customXml" Target="../ink/ink826.xml"/><Relationship Id="rId5" Type="http://schemas.openxmlformats.org/officeDocument/2006/relationships/customXml" Target="../ink/ink764.xml"/><Relationship Id="rId90" Type="http://schemas.openxmlformats.org/officeDocument/2006/relationships/customXml" Target="../ink/ink807.xml"/><Relationship Id="rId95" Type="http://schemas.openxmlformats.org/officeDocument/2006/relationships/image" Target="../media/image785.png"/><Relationship Id="rId22" Type="http://schemas.openxmlformats.org/officeDocument/2006/relationships/image" Target="../media/image750.png"/><Relationship Id="rId27" Type="http://schemas.openxmlformats.org/officeDocument/2006/relationships/customXml" Target="../ink/ink775.xml"/><Relationship Id="rId43" Type="http://schemas.openxmlformats.org/officeDocument/2006/relationships/customXml" Target="../ink/ink783.xml"/><Relationship Id="rId48" Type="http://schemas.openxmlformats.org/officeDocument/2006/relationships/customXml" Target="../ink/ink786.xml"/><Relationship Id="rId64" Type="http://schemas.openxmlformats.org/officeDocument/2006/relationships/customXml" Target="../ink/ink794.xml"/><Relationship Id="rId69" Type="http://schemas.openxmlformats.org/officeDocument/2006/relationships/image" Target="../media/image772.png"/><Relationship Id="rId113" Type="http://schemas.openxmlformats.org/officeDocument/2006/relationships/image" Target="../media/image794.png"/><Relationship Id="rId118" Type="http://schemas.openxmlformats.org/officeDocument/2006/relationships/customXml" Target="../ink/ink821.xml"/><Relationship Id="rId80" Type="http://schemas.openxmlformats.org/officeDocument/2006/relationships/customXml" Target="../ink/ink802.xml"/><Relationship Id="rId85" Type="http://schemas.openxmlformats.org/officeDocument/2006/relationships/image" Target="../media/image780.png"/><Relationship Id="rId12" Type="http://schemas.openxmlformats.org/officeDocument/2006/relationships/image" Target="../media/image745.png"/><Relationship Id="rId17" Type="http://schemas.openxmlformats.org/officeDocument/2006/relationships/customXml" Target="../ink/ink770.xml"/><Relationship Id="rId33" Type="http://schemas.openxmlformats.org/officeDocument/2006/relationships/customXml" Target="../ink/ink778.xml"/><Relationship Id="rId38" Type="http://schemas.openxmlformats.org/officeDocument/2006/relationships/image" Target="../media/image757.png"/><Relationship Id="rId59" Type="http://schemas.openxmlformats.org/officeDocument/2006/relationships/image" Target="../media/image767.png"/><Relationship Id="rId103" Type="http://schemas.openxmlformats.org/officeDocument/2006/relationships/image" Target="../media/image789.png"/><Relationship Id="rId108" Type="http://schemas.openxmlformats.org/officeDocument/2006/relationships/customXml" Target="../ink/ink816.xml"/><Relationship Id="rId124" Type="http://schemas.openxmlformats.org/officeDocument/2006/relationships/customXml" Target="../ink/ink824.xml"/><Relationship Id="rId129" Type="http://schemas.openxmlformats.org/officeDocument/2006/relationships/image" Target="../media/image802.png"/><Relationship Id="rId54" Type="http://schemas.openxmlformats.org/officeDocument/2006/relationships/customXml" Target="../ink/ink789.xml"/><Relationship Id="rId70" Type="http://schemas.openxmlformats.org/officeDocument/2006/relationships/customXml" Target="../ink/ink797.xml"/><Relationship Id="rId75" Type="http://schemas.openxmlformats.org/officeDocument/2006/relationships/image" Target="../media/image775.png"/><Relationship Id="rId91" Type="http://schemas.openxmlformats.org/officeDocument/2006/relationships/image" Target="../media/image783.png"/><Relationship Id="rId96" Type="http://schemas.openxmlformats.org/officeDocument/2006/relationships/customXml" Target="../ink/ink810.xml"/><Relationship Id="rId1" Type="http://schemas.openxmlformats.org/officeDocument/2006/relationships/slideLayout" Target="../slideLayouts/slideLayout7.xml"/><Relationship Id="rId6" Type="http://schemas.openxmlformats.org/officeDocument/2006/relationships/image" Target="../media/image742.png"/><Relationship Id="rId23" Type="http://schemas.openxmlformats.org/officeDocument/2006/relationships/customXml" Target="../ink/ink773.xml"/><Relationship Id="rId28" Type="http://schemas.openxmlformats.org/officeDocument/2006/relationships/image" Target="../media/image753.png"/><Relationship Id="rId49" Type="http://schemas.openxmlformats.org/officeDocument/2006/relationships/image" Target="../media/image762.png"/><Relationship Id="rId114" Type="http://schemas.openxmlformats.org/officeDocument/2006/relationships/customXml" Target="../ink/ink819.xml"/><Relationship Id="rId119" Type="http://schemas.openxmlformats.org/officeDocument/2006/relationships/image" Target="../media/image797.png"/><Relationship Id="rId44" Type="http://schemas.openxmlformats.org/officeDocument/2006/relationships/image" Target="../media/image760.png"/><Relationship Id="rId60" Type="http://schemas.openxmlformats.org/officeDocument/2006/relationships/customXml" Target="../ink/ink792.xml"/><Relationship Id="rId65" Type="http://schemas.openxmlformats.org/officeDocument/2006/relationships/image" Target="../media/image770.png"/><Relationship Id="rId81" Type="http://schemas.openxmlformats.org/officeDocument/2006/relationships/image" Target="../media/image778.png"/><Relationship Id="rId86" Type="http://schemas.openxmlformats.org/officeDocument/2006/relationships/customXml" Target="../ink/ink805.xml"/><Relationship Id="rId13" Type="http://schemas.openxmlformats.org/officeDocument/2006/relationships/customXml" Target="../ink/ink768.xml"/><Relationship Id="rId18" Type="http://schemas.openxmlformats.org/officeDocument/2006/relationships/image" Target="../media/image748.png"/><Relationship Id="rId39" Type="http://schemas.openxmlformats.org/officeDocument/2006/relationships/customXml" Target="../ink/ink781.xml"/><Relationship Id="rId109" Type="http://schemas.openxmlformats.org/officeDocument/2006/relationships/image" Target="../media/image792.png"/><Relationship Id="rId34" Type="http://schemas.openxmlformats.org/officeDocument/2006/relationships/image" Target="../media/image755.png"/><Relationship Id="rId50" Type="http://schemas.openxmlformats.org/officeDocument/2006/relationships/customXml" Target="../ink/ink787.xml"/><Relationship Id="rId55" Type="http://schemas.openxmlformats.org/officeDocument/2006/relationships/image" Target="../media/image765.png"/><Relationship Id="rId76" Type="http://schemas.openxmlformats.org/officeDocument/2006/relationships/customXml" Target="../ink/ink800.xml"/><Relationship Id="rId97" Type="http://schemas.openxmlformats.org/officeDocument/2006/relationships/image" Target="../media/image786.png"/><Relationship Id="rId104" Type="http://schemas.openxmlformats.org/officeDocument/2006/relationships/customXml" Target="../ink/ink814.xml"/><Relationship Id="rId120" Type="http://schemas.openxmlformats.org/officeDocument/2006/relationships/customXml" Target="../ink/ink822.xml"/><Relationship Id="rId125" Type="http://schemas.openxmlformats.org/officeDocument/2006/relationships/image" Target="../media/image800.png"/><Relationship Id="rId7" Type="http://schemas.openxmlformats.org/officeDocument/2006/relationships/customXml" Target="../ink/ink765.xml"/><Relationship Id="rId71" Type="http://schemas.openxmlformats.org/officeDocument/2006/relationships/image" Target="../media/image773.png"/><Relationship Id="rId92" Type="http://schemas.openxmlformats.org/officeDocument/2006/relationships/customXml" Target="../ink/ink808.xml"/><Relationship Id="rId2" Type="http://schemas.openxmlformats.org/officeDocument/2006/relationships/notesSlide" Target="../notesSlides/notesSlide4.xml"/><Relationship Id="rId29" Type="http://schemas.openxmlformats.org/officeDocument/2006/relationships/customXml" Target="../ink/ink776.xml"/><Relationship Id="rId24" Type="http://schemas.openxmlformats.org/officeDocument/2006/relationships/image" Target="../media/image751.png"/><Relationship Id="rId40" Type="http://schemas.openxmlformats.org/officeDocument/2006/relationships/image" Target="../media/image758.png"/><Relationship Id="rId45" Type="http://schemas.openxmlformats.org/officeDocument/2006/relationships/customXml" Target="../ink/ink784.xml"/><Relationship Id="rId66" Type="http://schemas.openxmlformats.org/officeDocument/2006/relationships/customXml" Target="../ink/ink795.xml"/><Relationship Id="rId87" Type="http://schemas.openxmlformats.org/officeDocument/2006/relationships/image" Target="../media/image781.png"/><Relationship Id="rId110" Type="http://schemas.openxmlformats.org/officeDocument/2006/relationships/customXml" Target="../ink/ink817.xml"/><Relationship Id="rId115" Type="http://schemas.openxmlformats.org/officeDocument/2006/relationships/image" Target="../media/image795.png"/><Relationship Id="rId61" Type="http://schemas.openxmlformats.org/officeDocument/2006/relationships/image" Target="../media/image768.png"/><Relationship Id="rId82" Type="http://schemas.openxmlformats.org/officeDocument/2006/relationships/customXml" Target="../ink/ink803.xml"/><Relationship Id="rId19" Type="http://schemas.openxmlformats.org/officeDocument/2006/relationships/customXml" Target="../ink/ink771.xml"/><Relationship Id="rId14" Type="http://schemas.openxmlformats.org/officeDocument/2006/relationships/image" Target="../media/image746.png"/><Relationship Id="rId30" Type="http://schemas.openxmlformats.org/officeDocument/2006/relationships/image" Target="../media/image754.png"/><Relationship Id="rId35" Type="http://schemas.openxmlformats.org/officeDocument/2006/relationships/customXml" Target="../ink/ink779.xml"/><Relationship Id="rId56" Type="http://schemas.openxmlformats.org/officeDocument/2006/relationships/customXml" Target="../ink/ink790.xml"/><Relationship Id="rId77" Type="http://schemas.openxmlformats.org/officeDocument/2006/relationships/image" Target="../media/image776.png"/><Relationship Id="rId100" Type="http://schemas.openxmlformats.org/officeDocument/2006/relationships/customXml" Target="../ink/ink812.xml"/><Relationship Id="rId105" Type="http://schemas.openxmlformats.org/officeDocument/2006/relationships/image" Target="../media/image790.png"/><Relationship Id="rId126" Type="http://schemas.openxmlformats.org/officeDocument/2006/relationships/customXml" Target="../ink/ink825.xml"/><Relationship Id="rId8" Type="http://schemas.openxmlformats.org/officeDocument/2006/relationships/image" Target="../media/image743.png"/><Relationship Id="rId51" Type="http://schemas.openxmlformats.org/officeDocument/2006/relationships/image" Target="../media/image763.png"/><Relationship Id="rId72" Type="http://schemas.openxmlformats.org/officeDocument/2006/relationships/customXml" Target="../ink/ink798.xml"/><Relationship Id="rId93" Type="http://schemas.openxmlformats.org/officeDocument/2006/relationships/image" Target="../media/image784.png"/><Relationship Id="rId98" Type="http://schemas.openxmlformats.org/officeDocument/2006/relationships/customXml" Target="../ink/ink811.xml"/><Relationship Id="rId121" Type="http://schemas.openxmlformats.org/officeDocument/2006/relationships/image" Target="../media/image798.png"/><Relationship Id="rId3" Type="http://schemas.openxmlformats.org/officeDocument/2006/relationships/customXml" Target="../ink/ink763.xml"/><Relationship Id="rId25" Type="http://schemas.openxmlformats.org/officeDocument/2006/relationships/customXml" Target="../ink/ink774.xml"/><Relationship Id="rId46" Type="http://schemas.openxmlformats.org/officeDocument/2006/relationships/image" Target="../media/image761.png"/><Relationship Id="rId67" Type="http://schemas.openxmlformats.org/officeDocument/2006/relationships/image" Target="../media/image771.png"/><Relationship Id="rId116" Type="http://schemas.openxmlformats.org/officeDocument/2006/relationships/customXml" Target="../ink/ink820.xml"/><Relationship Id="rId20" Type="http://schemas.openxmlformats.org/officeDocument/2006/relationships/image" Target="../media/image749.png"/><Relationship Id="rId41" Type="http://schemas.openxmlformats.org/officeDocument/2006/relationships/customXml" Target="../ink/ink782.xml"/><Relationship Id="rId62" Type="http://schemas.openxmlformats.org/officeDocument/2006/relationships/customXml" Target="../ink/ink793.xml"/><Relationship Id="rId83" Type="http://schemas.openxmlformats.org/officeDocument/2006/relationships/image" Target="../media/image779.png"/><Relationship Id="rId88" Type="http://schemas.openxmlformats.org/officeDocument/2006/relationships/customXml" Target="../ink/ink806.xml"/><Relationship Id="rId111" Type="http://schemas.openxmlformats.org/officeDocument/2006/relationships/image" Target="../media/image793.png"/><Relationship Id="rId15" Type="http://schemas.openxmlformats.org/officeDocument/2006/relationships/customXml" Target="../ink/ink769.xml"/><Relationship Id="rId36" Type="http://schemas.openxmlformats.org/officeDocument/2006/relationships/image" Target="../media/image756.png"/><Relationship Id="rId57" Type="http://schemas.openxmlformats.org/officeDocument/2006/relationships/image" Target="../media/image766.png"/><Relationship Id="rId106" Type="http://schemas.openxmlformats.org/officeDocument/2006/relationships/customXml" Target="../ink/ink815.xml"/><Relationship Id="rId127" Type="http://schemas.openxmlformats.org/officeDocument/2006/relationships/image" Target="../media/image801.png"/><Relationship Id="rId10" Type="http://schemas.openxmlformats.org/officeDocument/2006/relationships/image" Target="../media/image744.png"/><Relationship Id="rId31" Type="http://schemas.openxmlformats.org/officeDocument/2006/relationships/customXml" Target="../ink/ink777.xml"/><Relationship Id="rId52" Type="http://schemas.openxmlformats.org/officeDocument/2006/relationships/customXml" Target="../ink/ink788.xml"/><Relationship Id="rId73" Type="http://schemas.openxmlformats.org/officeDocument/2006/relationships/image" Target="../media/image774.png"/><Relationship Id="rId78" Type="http://schemas.openxmlformats.org/officeDocument/2006/relationships/customXml" Target="../ink/ink801.xml"/><Relationship Id="rId94" Type="http://schemas.openxmlformats.org/officeDocument/2006/relationships/customXml" Target="../ink/ink809.xml"/><Relationship Id="rId99" Type="http://schemas.openxmlformats.org/officeDocument/2006/relationships/image" Target="../media/image787.png"/><Relationship Id="rId101" Type="http://schemas.openxmlformats.org/officeDocument/2006/relationships/image" Target="../media/image788.png"/><Relationship Id="rId122" Type="http://schemas.openxmlformats.org/officeDocument/2006/relationships/customXml" Target="../ink/ink823.xml"/><Relationship Id="rId4" Type="http://schemas.openxmlformats.org/officeDocument/2006/relationships/image" Target="../media/image741.png"/><Relationship Id="rId9" Type="http://schemas.openxmlformats.org/officeDocument/2006/relationships/customXml" Target="../ink/ink766.xml"/><Relationship Id="rId26" Type="http://schemas.openxmlformats.org/officeDocument/2006/relationships/image" Target="../media/image752.png"/></Relationships>
</file>

<file path=ppt/slides/_rels/slide5.xml.rels><?xml version="1.0" encoding="UTF-8" standalone="yes"?>
<Relationships xmlns="http://schemas.openxmlformats.org/package/2006/relationships"><Relationship Id="rId117" Type="http://schemas.openxmlformats.org/officeDocument/2006/relationships/customXml" Target="../ink/ink884.xml"/><Relationship Id="rId21" Type="http://schemas.openxmlformats.org/officeDocument/2006/relationships/customXml" Target="../ink/ink836.xml"/><Relationship Id="rId324" Type="http://schemas.openxmlformats.org/officeDocument/2006/relationships/customXml" Target="../ink/ink988.xml"/><Relationship Id="rId170" Type="http://schemas.openxmlformats.org/officeDocument/2006/relationships/image" Target="../media/image884.png"/><Relationship Id="rId226" Type="http://schemas.openxmlformats.org/officeDocument/2006/relationships/customXml" Target="../ink/ink939.xml"/><Relationship Id="rId433" Type="http://schemas.openxmlformats.org/officeDocument/2006/relationships/customXml" Target="../ink/ink1043.xml"/><Relationship Id="rId268" Type="http://schemas.openxmlformats.org/officeDocument/2006/relationships/customXml" Target="../ink/ink960.xml"/><Relationship Id="rId475" Type="http://schemas.openxmlformats.org/officeDocument/2006/relationships/customXml" Target="../ink/ink1064.xml"/><Relationship Id="rId32" Type="http://schemas.openxmlformats.org/officeDocument/2006/relationships/image" Target="../media/image817.png"/><Relationship Id="rId74" Type="http://schemas.openxmlformats.org/officeDocument/2006/relationships/image" Target="../media/image838.png"/><Relationship Id="rId128" Type="http://schemas.openxmlformats.org/officeDocument/2006/relationships/image" Target="../media/image864.png"/><Relationship Id="rId335" Type="http://schemas.openxmlformats.org/officeDocument/2006/relationships/image" Target="../media/image966.png"/><Relationship Id="rId377" Type="http://schemas.openxmlformats.org/officeDocument/2006/relationships/customXml" Target="../ink/ink1015.xml"/><Relationship Id="rId500" Type="http://schemas.openxmlformats.org/officeDocument/2006/relationships/image" Target="../media/image1047.png"/><Relationship Id="rId5" Type="http://schemas.openxmlformats.org/officeDocument/2006/relationships/customXml" Target="../ink/ink828.xml"/><Relationship Id="rId181" Type="http://schemas.openxmlformats.org/officeDocument/2006/relationships/customXml" Target="../ink/ink916.xml"/><Relationship Id="rId237" Type="http://schemas.openxmlformats.org/officeDocument/2006/relationships/image" Target="../media/image917.png"/><Relationship Id="rId402" Type="http://schemas.openxmlformats.org/officeDocument/2006/relationships/image" Target="../media/image999.png"/><Relationship Id="rId279" Type="http://schemas.openxmlformats.org/officeDocument/2006/relationships/image" Target="../media/image938.png"/><Relationship Id="rId444" Type="http://schemas.openxmlformats.org/officeDocument/2006/relationships/image" Target="../media/image1020.png"/><Relationship Id="rId486" Type="http://schemas.openxmlformats.org/officeDocument/2006/relationships/image" Target="../media/image1040.png"/><Relationship Id="rId43" Type="http://schemas.openxmlformats.org/officeDocument/2006/relationships/customXml" Target="../ink/ink847.xml"/><Relationship Id="rId139" Type="http://schemas.openxmlformats.org/officeDocument/2006/relationships/customXml" Target="../ink/ink895.xml"/><Relationship Id="rId290" Type="http://schemas.openxmlformats.org/officeDocument/2006/relationships/customXml" Target="../ink/ink971.xml"/><Relationship Id="rId304" Type="http://schemas.openxmlformats.org/officeDocument/2006/relationships/customXml" Target="../ink/ink978.xml"/><Relationship Id="rId346" Type="http://schemas.openxmlformats.org/officeDocument/2006/relationships/customXml" Target="../ink/ink999.xml"/><Relationship Id="rId388" Type="http://schemas.openxmlformats.org/officeDocument/2006/relationships/image" Target="../media/image992.png"/><Relationship Id="rId511" Type="http://schemas.openxmlformats.org/officeDocument/2006/relationships/customXml" Target="../ink/ink1082.xml"/><Relationship Id="rId85" Type="http://schemas.openxmlformats.org/officeDocument/2006/relationships/customXml" Target="../ink/ink868.xml"/><Relationship Id="rId150" Type="http://schemas.openxmlformats.org/officeDocument/2006/relationships/image" Target="../media/image874.png"/><Relationship Id="rId192" Type="http://schemas.openxmlformats.org/officeDocument/2006/relationships/image" Target="../media/image895.png"/><Relationship Id="rId206" Type="http://schemas.openxmlformats.org/officeDocument/2006/relationships/image" Target="../media/image902.png"/><Relationship Id="rId413" Type="http://schemas.openxmlformats.org/officeDocument/2006/relationships/customXml" Target="../ink/ink1033.xml"/><Relationship Id="rId248" Type="http://schemas.openxmlformats.org/officeDocument/2006/relationships/customXml" Target="../ink/ink950.xml"/><Relationship Id="rId455" Type="http://schemas.openxmlformats.org/officeDocument/2006/relationships/customXml" Target="../ink/ink1054.xml"/><Relationship Id="rId497" Type="http://schemas.openxmlformats.org/officeDocument/2006/relationships/customXml" Target="../ink/ink1075.xml"/><Relationship Id="rId12" Type="http://schemas.openxmlformats.org/officeDocument/2006/relationships/image" Target="../media/image807.png"/><Relationship Id="rId108" Type="http://schemas.openxmlformats.org/officeDocument/2006/relationships/image" Target="../media/image855.png"/><Relationship Id="rId315" Type="http://schemas.openxmlformats.org/officeDocument/2006/relationships/image" Target="../media/image956.png"/><Relationship Id="rId357" Type="http://schemas.openxmlformats.org/officeDocument/2006/relationships/customXml" Target="../ink/ink1005.xml"/><Relationship Id="rId54" Type="http://schemas.openxmlformats.org/officeDocument/2006/relationships/image" Target="../media/image828.png"/><Relationship Id="rId96" Type="http://schemas.openxmlformats.org/officeDocument/2006/relationships/image" Target="../media/image849.png"/><Relationship Id="rId161" Type="http://schemas.openxmlformats.org/officeDocument/2006/relationships/customXml" Target="../ink/ink906.xml"/><Relationship Id="rId217" Type="http://schemas.openxmlformats.org/officeDocument/2006/relationships/customXml" Target="../ink/ink934.xml"/><Relationship Id="rId399" Type="http://schemas.openxmlformats.org/officeDocument/2006/relationships/customXml" Target="../ink/ink1026.xml"/><Relationship Id="rId259" Type="http://schemas.openxmlformats.org/officeDocument/2006/relationships/image" Target="../media/image928.png"/><Relationship Id="rId424" Type="http://schemas.openxmlformats.org/officeDocument/2006/relationships/image" Target="../media/image1010.png"/><Relationship Id="rId466" Type="http://schemas.openxmlformats.org/officeDocument/2006/relationships/image" Target="../media/image1030.png"/><Relationship Id="rId23" Type="http://schemas.openxmlformats.org/officeDocument/2006/relationships/customXml" Target="../ink/ink837.xml"/><Relationship Id="rId119" Type="http://schemas.openxmlformats.org/officeDocument/2006/relationships/customXml" Target="../ink/ink885.xml"/><Relationship Id="rId270" Type="http://schemas.openxmlformats.org/officeDocument/2006/relationships/customXml" Target="../ink/ink961.xml"/><Relationship Id="rId326" Type="http://schemas.openxmlformats.org/officeDocument/2006/relationships/customXml" Target="../ink/ink989.xml"/><Relationship Id="rId65" Type="http://schemas.openxmlformats.org/officeDocument/2006/relationships/customXml" Target="../ink/ink858.xml"/><Relationship Id="rId130" Type="http://schemas.openxmlformats.org/officeDocument/2006/relationships/image" Target="../media/image865.png"/><Relationship Id="rId368" Type="http://schemas.openxmlformats.org/officeDocument/2006/relationships/image" Target="../media/image982.png"/><Relationship Id="rId172" Type="http://schemas.openxmlformats.org/officeDocument/2006/relationships/image" Target="../media/image885.png"/><Relationship Id="rId228" Type="http://schemas.openxmlformats.org/officeDocument/2006/relationships/customXml" Target="../ink/ink940.xml"/><Relationship Id="rId435" Type="http://schemas.openxmlformats.org/officeDocument/2006/relationships/customXml" Target="../ink/ink1044.xml"/><Relationship Id="rId477" Type="http://schemas.openxmlformats.org/officeDocument/2006/relationships/customXml" Target="../ink/ink1065.xml"/><Relationship Id="rId281" Type="http://schemas.openxmlformats.org/officeDocument/2006/relationships/image" Target="../media/image939.png"/><Relationship Id="rId337" Type="http://schemas.openxmlformats.org/officeDocument/2006/relationships/image" Target="../media/image967.png"/><Relationship Id="rId502" Type="http://schemas.openxmlformats.org/officeDocument/2006/relationships/image" Target="../media/image1048.png"/><Relationship Id="rId34" Type="http://schemas.openxmlformats.org/officeDocument/2006/relationships/image" Target="../media/image818.png"/><Relationship Id="rId76" Type="http://schemas.openxmlformats.org/officeDocument/2006/relationships/image" Target="../media/image839.png"/><Relationship Id="rId141" Type="http://schemas.openxmlformats.org/officeDocument/2006/relationships/customXml" Target="../ink/ink896.xml"/><Relationship Id="rId379" Type="http://schemas.openxmlformats.org/officeDocument/2006/relationships/customXml" Target="../ink/ink1016.xml"/><Relationship Id="rId7" Type="http://schemas.openxmlformats.org/officeDocument/2006/relationships/customXml" Target="../ink/ink829.xml"/><Relationship Id="rId183" Type="http://schemas.openxmlformats.org/officeDocument/2006/relationships/customXml" Target="../ink/ink917.xml"/><Relationship Id="rId239" Type="http://schemas.openxmlformats.org/officeDocument/2006/relationships/image" Target="../media/image918.png"/><Relationship Id="rId390" Type="http://schemas.openxmlformats.org/officeDocument/2006/relationships/image" Target="../media/image993.png"/><Relationship Id="rId404" Type="http://schemas.openxmlformats.org/officeDocument/2006/relationships/image" Target="../media/image1000.png"/><Relationship Id="rId446" Type="http://schemas.openxmlformats.org/officeDocument/2006/relationships/image" Target="../media/image378.png"/><Relationship Id="rId250" Type="http://schemas.openxmlformats.org/officeDocument/2006/relationships/customXml" Target="../ink/ink951.xml"/><Relationship Id="rId292" Type="http://schemas.openxmlformats.org/officeDocument/2006/relationships/customXml" Target="../ink/ink972.xml"/><Relationship Id="rId306" Type="http://schemas.openxmlformats.org/officeDocument/2006/relationships/customXml" Target="../ink/ink979.xml"/><Relationship Id="rId488" Type="http://schemas.openxmlformats.org/officeDocument/2006/relationships/image" Target="../media/image1041.png"/><Relationship Id="rId45" Type="http://schemas.openxmlformats.org/officeDocument/2006/relationships/customXml" Target="../ink/ink848.xml"/><Relationship Id="rId87" Type="http://schemas.openxmlformats.org/officeDocument/2006/relationships/customXml" Target="../ink/ink869.xml"/><Relationship Id="rId110" Type="http://schemas.openxmlformats.org/officeDocument/2006/relationships/image" Target="../media/image856.png"/><Relationship Id="rId348" Type="http://schemas.openxmlformats.org/officeDocument/2006/relationships/customXml" Target="../ink/ink1000.xml"/><Relationship Id="rId513" Type="http://schemas.openxmlformats.org/officeDocument/2006/relationships/customXml" Target="../ink/ink1083.xml"/><Relationship Id="rId152" Type="http://schemas.openxmlformats.org/officeDocument/2006/relationships/image" Target="../media/image875.png"/><Relationship Id="rId194" Type="http://schemas.openxmlformats.org/officeDocument/2006/relationships/image" Target="../media/image896.png"/><Relationship Id="rId208" Type="http://schemas.openxmlformats.org/officeDocument/2006/relationships/image" Target="../media/image903.png"/><Relationship Id="rId415" Type="http://schemas.openxmlformats.org/officeDocument/2006/relationships/customXml" Target="../ink/ink1034.xml"/><Relationship Id="rId457" Type="http://schemas.openxmlformats.org/officeDocument/2006/relationships/customXml" Target="../ink/ink1055.xml"/><Relationship Id="rId261" Type="http://schemas.openxmlformats.org/officeDocument/2006/relationships/image" Target="../media/image929.png"/><Relationship Id="rId499" Type="http://schemas.openxmlformats.org/officeDocument/2006/relationships/customXml" Target="../ink/ink1076.xml"/><Relationship Id="rId14" Type="http://schemas.openxmlformats.org/officeDocument/2006/relationships/image" Target="../media/image808.png"/><Relationship Id="rId56" Type="http://schemas.openxmlformats.org/officeDocument/2006/relationships/image" Target="../media/image829.png"/><Relationship Id="rId317" Type="http://schemas.openxmlformats.org/officeDocument/2006/relationships/image" Target="../media/image957.png"/><Relationship Id="rId359" Type="http://schemas.openxmlformats.org/officeDocument/2006/relationships/customXml" Target="../ink/ink1006.xml"/><Relationship Id="rId98" Type="http://schemas.openxmlformats.org/officeDocument/2006/relationships/image" Target="../media/image850.png"/><Relationship Id="rId121" Type="http://schemas.openxmlformats.org/officeDocument/2006/relationships/customXml" Target="../ink/ink886.xml"/><Relationship Id="rId163" Type="http://schemas.openxmlformats.org/officeDocument/2006/relationships/customXml" Target="../ink/ink907.xml"/><Relationship Id="rId219" Type="http://schemas.openxmlformats.org/officeDocument/2006/relationships/image" Target="../media/image908.png"/><Relationship Id="rId370" Type="http://schemas.openxmlformats.org/officeDocument/2006/relationships/image" Target="../media/image983.png"/><Relationship Id="rId426" Type="http://schemas.openxmlformats.org/officeDocument/2006/relationships/image" Target="../media/image1011.png"/><Relationship Id="rId230" Type="http://schemas.openxmlformats.org/officeDocument/2006/relationships/customXml" Target="../ink/ink941.xml"/><Relationship Id="rId468" Type="http://schemas.openxmlformats.org/officeDocument/2006/relationships/image" Target="../media/image1031.png"/><Relationship Id="rId25" Type="http://schemas.openxmlformats.org/officeDocument/2006/relationships/customXml" Target="../ink/ink838.xml"/><Relationship Id="rId67" Type="http://schemas.openxmlformats.org/officeDocument/2006/relationships/customXml" Target="../ink/ink859.xml"/><Relationship Id="rId272" Type="http://schemas.openxmlformats.org/officeDocument/2006/relationships/customXml" Target="../ink/ink962.xml"/><Relationship Id="rId328" Type="http://schemas.openxmlformats.org/officeDocument/2006/relationships/customXml" Target="../ink/ink990.xml"/><Relationship Id="rId132" Type="http://schemas.openxmlformats.org/officeDocument/2006/relationships/image" Target="../media/image866.png"/><Relationship Id="rId174" Type="http://schemas.openxmlformats.org/officeDocument/2006/relationships/image" Target="../media/image886.png"/><Relationship Id="rId381" Type="http://schemas.openxmlformats.org/officeDocument/2006/relationships/customXml" Target="../ink/ink1017.xml"/><Relationship Id="rId241" Type="http://schemas.openxmlformats.org/officeDocument/2006/relationships/image" Target="../media/image919.png"/><Relationship Id="rId437" Type="http://schemas.openxmlformats.org/officeDocument/2006/relationships/customXml" Target="../ink/ink1045.xml"/><Relationship Id="rId479" Type="http://schemas.openxmlformats.org/officeDocument/2006/relationships/customXml" Target="../ink/ink1066.xml"/><Relationship Id="rId36" Type="http://schemas.openxmlformats.org/officeDocument/2006/relationships/image" Target="../media/image819.png"/><Relationship Id="rId283" Type="http://schemas.openxmlformats.org/officeDocument/2006/relationships/image" Target="../media/image940.png"/><Relationship Id="rId339" Type="http://schemas.openxmlformats.org/officeDocument/2006/relationships/image" Target="../media/image968.png"/><Relationship Id="rId490" Type="http://schemas.openxmlformats.org/officeDocument/2006/relationships/image" Target="../media/image1042.png"/><Relationship Id="rId504" Type="http://schemas.openxmlformats.org/officeDocument/2006/relationships/image" Target="../media/image1049.png"/><Relationship Id="rId78" Type="http://schemas.openxmlformats.org/officeDocument/2006/relationships/image" Target="../media/image840.png"/><Relationship Id="rId101" Type="http://schemas.openxmlformats.org/officeDocument/2006/relationships/customXml" Target="../ink/ink876.xml"/><Relationship Id="rId143" Type="http://schemas.openxmlformats.org/officeDocument/2006/relationships/customXml" Target="../ink/ink897.xml"/><Relationship Id="rId185" Type="http://schemas.openxmlformats.org/officeDocument/2006/relationships/customXml" Target="../ink/ink918.xml"/><Relationship Id="rId350" Type="http://schemas.openxmlformats.org/officeDocument/2006/relationships/image" Target="../media/image973.png"/><Relationship Id="rId406" Type="http://schemas.openxmlformats.org/officeDocument/2006/relationships/image" Target="../media/image1001.png"/><Relationship Id="rId9" Type="http://schemas.openxmlformats.org/officeDocument/2006/relationships/customXml" Target="../ink/ink830.xml"/><Relationship Id="rId210" Type="http://schemas.openxmlformats.org/officeDocument/2006/relationships/image" Target="../media/image904.png"/><Relationship Id="rId392" Type="http://schemas.openxmlformats.org/officeDocument/2006/relationships/image" Target="../media/image994.png"/><Relationship Id="rId448" Type="http://schemas.openxmlformats.org/officeDocument/2006/relationships/image" Target="../media/image1021.png"/><Relationship Id="rId252" Type="http://schemas.openxmlformats.org/officeDocument/2006/relationships/customXml" Target="../ink/ink952.xml"/><Relationship Id="rId294" Type="http://schemas.openxmlformats.org/officeDocument/2006/relationships/customXml" Target="../ink/ink973.xml"/><Relationship Id="rId308" Type="http://schemas.openxmlformats.org/officeDocument/2006/relationships/customXml" Target="../ink/ink980.xml"/><Relationship Id="rId515" Type="http://schemas.openxmlformats.org/officeDocument/2006/relationships/customXml" Target="../ink/ink1084.xml"/><Relationship Id="rId47" Type="http://schemas.openxmlformats.org/officeDocument/2006/relationships/customXml" Target="../ink/ink849.xml"/><Relationship Id="rId89" Type="http://schemas.openxmlformats.org/officeDocument/2006/relationships/customXml" Target="../ink/ink870.xml"/><Relationship Id="rId112" Type="http://schemas.openxmlformats.org/officeDocument/2006/relationships/image" Target="../media/image857.png"/><Relationship Id="rId154" Type="http://schemas.openxmlformats.org/officeDocument/2006/relationships/image" Target="../media/image876.png"/><Relationship Id="rId361" Type="http://schemas.openxmlformats.org/officeDocument/2006/relationships/customXml" Target="../ink/ink1007.xml"/><Relationship Id="rId196" Type="http://schemas.openxmlformats.org/officeDocument/2006/relationships/image" Target="../media/image897.png"/><Relationship Id="rId417" Type="http://schemas.openxmlformats.org/officeDocument/2006/relationships/customXml" Target="../ink/ink1035.xml"/><Relationship Id="rId459" Type="http://schemas.openxmlformats.org/officeDocument/2006/relationships/customXml" Target="../ink/ink1056.xml"/><Relationship Id="rId16" Type="http://schemas.openxmlformats.org/officeDocument/2006/relationships/image" Target="../media/image809.png"/><Relationship Id="rId221" Type="http://schemas.openxmlformats.org/officeDocument/2006/relationships/image" Target="../media/image909.png"/><Relationship Id="rId263" Type="http://schemas.openxmlformats.org/officeDocument/2006/relationships/image" Target="../media/image930.png"/><Relationship Id="rId319" Type="http://schemas.openxmlformats.org/officeDocument/2006/relationships/image" Target="../media/image958.png"/><Relationship Id="rId470" Type="http://schemas.openxmlformats.org/officeDocument/2006/relationships/image" Target="../media/image1032.png"/><Relationship Id="rId58" Type="http://schemas.openxmlformats.org/officeDocument/2006/relationships/image" Target="../media/image830.png"/><Relationship Id="rId123" Type="http://schemas.openxmlformats.org/officeDocument/2006/relationships/customXml" Target="../ink/ink887.xml"/><Relationship Id="rId330" Type="http://schemas.openxmlformats.org/officeDocument/2006/relationships/customXml" Target="../ink/ink991.xml"/><Relationship Id="rId165" Type="http://schemas.openxmlformats.org/officeDocument/2006/relationships/customXml" Target="../ink/ink908.xml"/><Relationship Id="rId372" Type="http://schemas.openxmlformats.org/officeDocument/2006/relationships/image" Target="../media/image984.png"/><Relationship Id="rId428" Type="http://schemas.openxmlformats.org/officeDocument/2006/relationships/image" Target="../media/image1012.png"/><Relationship Id="rId232" Type="http://schemas.openxmlformats.org/officeDocument/2006/relationships/customXml" Target="../ink/ink942.xml"/><Relationship Id="rId274" Type="http://schemas.openxmlformats.org/officeDocument/2006/relationships/customXml" Target="../ink/ink963.xml"/><Relationship Id="rId481" Type="http://schemas.openxmlformats.org/officeDocument/2006/relationships/customXml" Target="../ink/ink1067.xml"/><Relationship Id="rId27" Type="http://schemas.openxmlformats.org/officeDocument/2006/relationships/customXml" Target="../ink/ink839.xml"/><Relationship Id="rId69" Type="http://schemas.openxmlformats.org/officeDocument/2006/relationships/customXml" Target="../ink/ink860.xml"/><Relationship Id="rId134" Type="http://schemas.openxmlformats.org/officeDocument/2006/relationships/image" Target="../media/image867.png"/><Relationship Id="rId80" Type="http://schemas.openxmlformats.org/officeDocument/2006/relationships/image" Target="../media/image841.png"/><Relationship Id="rId176" Type="http://schemas.openxmlformats.org/officeDocument/2006/relationships/image" Target="../media/image887.png"/><Relationship Id="rId341" Type="http://schemas.openxmlformats.org/officeDocument/2006/relationships/image" Target="../media/image969.png"/><Relationship Id="rId383" Type="http://schemas.openxmlformats.org/officeDocument/2006/relationships/customXml" Target="../ink/ink1018.xml"/><Relationship Id="rId439" Type="http://schemas.openxmlformats.org/officeDocument/2006/relationships/customXml" Target="../ink/ink1046.xml"/><Relationship Id="rId201" Type="http://schemas.openxmlformats.org/officeDocument/2006/relationships/customXml" Target="../ink/ink926.xml"/><Relationship Id="rId243" Type="http://schemas.openxmlformats.org/officeDocument/2006/relationships/image" Target="../media/image920.png"/><Relationship Id="rId285" Type="http://schemas.openxmlformats.org/officeDocument/2006/relationships/image" Target="../media/image941.png"/><Relationship Id="rId450" Type="http://schemas.openxmlformats.org/officeDocument/2006/relationships/image" Target="../media/image1022.png"/><Relationship Id="rId506" Type="http://schemas.openxmlformats.org/officeDocument/2006/relationships/image" Target="../media/image1050.png"/><Relationship Id="rId38" Type="http://schemas.openxmlformats.org/officeDocument/2006/relationships/image" Target="../media/image820.png"/><Relationship Id="rId103" Type="http://schemas.openxmlformats.org/officeDocument/2006/relationships/customXml" Target="../ink/ink877.xml"/><Relationship Id="rId310" Type="http://schemas.openxmlformats.org/officeDocument/2006/relationships/customXml" Target="../ink/ink981.xml"/><Relationship Id="rId492" Type="http://schemas.openxmlformats.org/officeDocument/2006/relationships/image" Target="../media/image1043.png"/><Relationship Id="rId91" Type="http://schemas.openxmlformats.org/officeDocument/2006/relationships/customXml" Target="../ink/ink871.xml"/><Relationship Id="rId145" Type="http://schemas.openxmlformats.org/officeDocument/2006/relationships/customXml" Target="../ink/ink898.xml"/><Relationship Id="rId187" Type="http://schemas.openxmlformats.org/officeDocument/2006/relationships/customXml" Target="../ink/ink919.xml"/><Relationship Id="rId352" Type="http://schemas.openxmlformats.org/officeDocument/2006/relationships/image" Target="../media/image974.png"/><Relationship Id="rId394" Type="http://schemas.openxmlformats.org/officeDocument/2006/relationships/image" Target="../media/image995.png"/><Relationship Id="rId408" Type="http://schemas.openxmlformats.org/officeDocument/2006/relationships/image" Target="../media/image1002.png"/><Relationship Id="rId212" Type="http://schemas.openxmlformats.org/officeDocument/2006/relationships/image" Target="../media/image905.png"/><Relationship Id="rId254" Type="http://schemas.openxmlformats.org/officeDocument/2006/relationships/customXml" Target="../ink/ink953.xml"/><Relationship Id="rId49" Type="http://schemas.openxmlformats.org/officeDocument/2006/relationships/customXml" Target="../ink/ink850.xml"/><Relationship Id="rId114" Type="http://schemas.openxmlformats.org/officeDocument/2006/relationships/image" Target="../media/image858.png"/><Relationship Id="rId296" Type="http://schemas.openxmlformats.org/officeDocument/2006/relationships/customXml" Target="../ink/ink974.xml"/><Relationship Id="rId461" Type="http://schemas.openxmlformats.org/officeDocument/2006/relationships/customXml" Target="../ink/ink1057.xml"/><Relationship Id="rId517" Type="http://schemas.openxmlformats.org/officeDocument/2006/relationships/customXml" Target="../ink/ink1085.xml"/><Relationship Id="rId60" Type="http://schemas.openxmlformats.org/officeDocument/2006/relationships/image" Target="../media/image831.png"/><Relationship Id="rId156" Type="http://schemas.openxmlformats.org/officeDocument/2006/relationships/image" Target="../media/image877.png"/><Relationship Id="rId198" Type="http://schemas.openxmlformats.org/officeDocument/2006/relationships/image" Target="../media/image898.png"/><Relationship Id="rId321" Type="http://schemas.openxmlformats.org/officeDocument/2006/relationships/image" Target="../media/image959.png"/><Relationship Id="rId363" Type="http://schemas.openxmlformats.org/officeDocument/2006/relationships/customXml" Target="../ink/ink1008.xml"/><Relationship Id="rId419" Type="http://schemas.openxmlformats.org/officeDocument/2006/relationships/customXml" Target="../ink/ink1036.xml"/><Relationship Id="rId223" Type="http://schemas.openxmlformats.org/officeDocument/2006/relationships/image" Target="../media/image910.png"/><Relationship Id="rId430" Type="http://schemas.openxmlformats.org/officeDocument/2006/relationships/image" Target="../media/image1013.png"/><Relationship Id="rId18" Type="http://schemas.openxmlformats.org/officeDocument/2006/relationships/image" Target="../media/image810.png"/><Relationship Id="rId265" Type="http://schemas.openxmlformats.org/officeDocument/2006/relationships/image" Target="../media/image931.png"/><Relationship Id="rId472" Type="http://schemas.openxmlformats.org/officeDocument/2006/relationships/image" Target="../media/image1033.png"/><Relationship Id="rId125" Type="http://schemas.openxmlformats.org/officeDocument/2006/relationships/customXml" Target="../ink/ink888.xml"/><Relationship Id="rId167" Type="http://schemas.openxmlformats.org/officeDocument/2006/relationships/customXml" Target="../ink/ink909.xml"/><Relationship Id="rId332" Type="http://schemas.openxmlformats.org/officeDocument/2006/relationships/customXml" Target="../ink/ink992.xml"/><Relationship Id="rId374" Type="http://schemas.openxmlformats.org/officeDocument/2006/relationships/image" Target="../media/image985.png"/><Relationship Id="rId71" Type="http://schemas.openxmlformats.org/officeDocument/2006/relationships/customXml" Target="../ink/ink861.xml"/><Relationship Id="rId234" Type="http://schemas.openxmlformats.org/officeDocument/2006/relationships/customXml" Target="../ink/ink943.xml"/><Relationship Id="rId2" Type="http://schemas.openxmlformats.org/officeDocument/2006/relationships/notesSlide" Target="../notesSlides/notesSlide5.xml"/><Relationship Id="rId29" Type="http://schemas.openxmlformats.org/officeDocument/2006/relationships/customXml" Target="../ink/ink840.xml"/><Relationship Id="rId276" Type="http://schemas.openxmlformats.org/officeDocument/2006/relationships/customXml" Target="../ink/ink964.xml"/><Relationship Id="rId441" Type="http://schemas.openxmlformats.org/officeDocument/2006/relationships/customXml" Target="../ink/ink1047.xml"/><Relationship Id="rId483" Type="http://schemas.openxmlformats.org/officeDocument/2006/relationships/customXml" Target="../ink/ink1068.xml"/><Relationship Id="rId40" Type="http://schemas.openxmlformats.org/officeDocument/2006/relationships/image" Target="../media/image821.png"/><Relationship Id="rId136" Type="http://schemas.openxmlformats.org/officeDocument/2006/relationships/image" Target="../media/image868.png"/><Relationship Id="rId178" Type="http://schemas.openxmlformats.org/officeDocument/2006/relationships/image" Target="../media/image888.png"/><Relationship Id="rId301" Type="http://schemas.openxmlformats.org/officeDocument/2006/relationships/image" Target="../media/image949.png"/><Relationship Id="rId343" Type="http://schemas.openxmlformats.org/officeDocument/2006/relationships/image" Target="../media/image970.png"/><Relationship Id="rId82" Type="http://schemas.openxmlformats.org/officeDocument/2006/relationships/image" Target="../media/image842.png"/><Relationship Id="rId203" Type="http://schemas.openxmlformats.org/officeDocument/2006/relationships/customXml" Target="../ink/ink927.xml"/><Relationship Id="rId385" Type="http://schemas.openxmlformats.org/officeDocument/2006/relationships/customXml" Target="../ink/ink1019.xml"/><Relationship Id="rId245" Type="http://schemas.openxmlformats.org/officeDocument/2006/relationships/image" Target="../media/image921.png"/><Relationship Id="rId287" Type="http://schemas.openxmlformats.org/officeDocument/2006/relationships/image" Target="../media/image942.png"/><Relationship Id="rId410" Type="http://schemas.openxmlformats.org/officeDocument/2006/relationships/image" Target="../media/image1003.png"/><Relationship Id="rId452" Type="http://schemas.openxmlformats.org/officeDocument/2006/relationships/image" Target="../media/image1023.png"/><Relationship Id="rId494" Type="http://schemas.openxmlformats.org/officeDocument/2006/relationships/image" Target="../media/image1044.png"/><Relationship Id="rId508" Type="http://schemas.openxmlformats.org/officeDocument/2006/relationships/image" Target="../media/image1051.png"/><Relationship Id="rId105" Type="http://schemas.openxmlformats.org/officeDocument/2006/relationships/customXml" Target="../ink/ink878.xml"/><Relationship Id="rId147" Type="http://schemas.openxmlformats.org/officeDocument/2006/relationships/customXml" Target="../ink/ink899.xml"/><Relationship Id="rId312" Type="http://schemas.openxmlformats.org/officeDocument/2006/relationships/customXml" Target="../ink/ink982.xml"/><Relationship Id="rId354" Type="http://schemas.openxmlformats.org/officeDocument/2006/relationships/image" Target="../media/image975.png"/><Relationship Id="rId51" Type="http://schemas.openxmlformats.org/officeDocument/2006/relationships/customXml" Target="../ink/ink851.xml"/><Relationship Id="rId93" Type="http://schemas.openxmlformats.org/officeDocument/2006/relationships/customXml" Target="../ink/ink872.xml"/><Relationship Id="rId189" Type="http://schemas.openxmlformats.org/officeDocument/2006/relationships/customXml" Target="../ink/ink920.xml"/><Relationship Id="rId396" Type="http://schemas.openxmlformats.org/officeDocument/2006/relationships/image" Target="../media/image996.png"/><Relationship Id="rId214" Type="http://schemas.openxmlformats.org/officeDocument/2006/relationships/image" Target="../media/image906.png"/><Relationship Id="rId256" Type="http://schemas.openxmlformats.org/officeDocument/2006/relationships/customXml" Target="../ink/ink954.xml"/><Relationship Id="rId298" Type="http://schemas.openxmlformats.org/officeDocument/2006/relationships/customXml" Target="../ink/ink975.xml"/><Relationship Id="rId421" Type="http://schemas.openxmlformats.org/officeDocument/2006/relationships/customXml" Target="../ink/ink1037.xml"/><Relationship Id="rId463" Type="http://schemas.openxmlformats.org/officeDocument/2006/relationships/customXml" Target="../ink/ink1058.xml"/><Relationship Id="rId519" Type="http://schemas.openxmlformats.org/officeDocument/2006/relationships/customXml" Target="../ink/ink1086.xml"/><Relationship Id="rId116" Type="http://schemas.openxmlformats.org/officeDocument/2006/relationships/image" Target="../media/image859.png"/><Relationship Id="rId158" Type="http://schemas.openxmlformats.org/officeDocument/2006/relationships/image" Target="../media/image878.png"/><Relationship Id="rId323" Type="http://schemas.openxmlformats.org/officeDocument/2006/relationships/image" Target="../media/image960.png"/><Relationship Id="rId20" Type="http://schemas.openxmlformats.org/officeDocument/2006/relationships/image" Target="../media/image811.png"/><Relationship Id="rId62" Type="http://schemas.openxmlformats.org/officeDocument/2006/relationships/image" Target="../media/image832.png"/><Relationship Id="rId365" Type="http://schemas.openxmlformats.org/officeDocument/2006/relationships/customXml" Target="../ink/ink1009.xml"/><Relationship Id="rId225" Type="http://schemas.openxmlformats.org/officeDocument/2006/relationships/image" Target="../media/image911.png"/><Relationship Id="rId267" Type="http://schemas.openxmlformats.org/officeDocument/2006/relationships/image" Target="../media/image932.png"/><Relationship Id="rId432" Type="http://schemas.openxmlformats.org/officeDocument/2006/relationships/image" Target="../media/image1014.png"/><Relationship Id="rId474" Type="http://schemas.openxmlformats.org/officeDocument/2006/relationships/image" Target="../media/image1034.png"/><Relationship Id="rId127" Type="http://schemas.openxmlformats.org/officeDocument/2006/relationships/customXml" Target="../ink/ink889.xml"/><Relationship Id="rId31" Type="http://schemas.openxmlformats.org/officeDocument/2006/relationships/customXml" Target="../ink/ink841.xml"/><Relationship Id="rId73" Type="http://schemas.openxmlformats.org/officeDocument/2006/relationships/customXml" Target="../ink/ink862.xml"/><Relationship Id="rId169" Type="http://schemas.openxmlformats.org/officeDocument/2006/relationships/customXml" Target="../ink/ink910.xml"/><Relationship Id="rId334" Type="http://schemas.openxmlformats.org/officeDocument/2006/relationships/customXml" Target="../ink/ink993.xml"/><Relationship Id="rId376" Type="http://schemas.openxmlformats.org/officeDocument/2006/relationships/image" Target="../media/image986.png"/><Relationship Id="rId4" Type="http://schemas.openxmlformats.org/officeDocument/2006/relationships/image" Target="../media/image803.png"/><Relationship Id="rId180" Type="http://schemas.openxmlformats.org/officeDocument/2006/relationships/image" Target="../media/image889.png"/><Relationship Id="rId236" Type="http://schemas.openxmlformats.org/officeDocument/2006/relationships/customXml" Target="../ink/ink944.xml"/><Relationship Id="rId278" Type="http://schemas.openxmlformats.org/officeDocument/2006/relationships/customXml" Target="../ink/ink965.xml"/><Relationship Id="rId401" Type="http://schemas.openxmlformats.org/officeDocument/2006/relationships/customXml" Target="../ink/ink1027.xml"/><Relationship Id="rId443" Type="http://schemas.openxmlformats.org/officeDocument/2006/relationships/customXml" Target="../ink/ink1048.xml"/><Relationship Id="rId303" Type="http://schemas.openxmlformats.org/officeDocument/2006/relationships/image" Target="../media/image950.png"/><Relationship Id="rId485" Type="http://schemas.openxmlformats.org/officeDocument/2006/relationships/customXml" Target="../ink/ink1069.xml"/><Relationship Id="rId42" Type="http://schemas.openxmlformats.org/officeDocument/2006/relationships/image" Target="../media/image822.png"/><Relationship Id="rId84" Type="http://schemas.openxmlformats.org/officeDocument/2006/relationships/image" Target="../media/image843.png"/><Relationship Id="rId138" Type="http://schemas.openxmlformats.org/officeDocument/2006/relationships/image" Target="../media/image261.png"/><Relationship Id="rId345" Type="http://schemas.openxmlformats.org/officeDocument/2006/relationships/image" Target="../media/image971.png"/><Relationship Id="rId387" Type="http://schemas.openxmlformats.org/officeDocument/2006/relationships/customXml" Target="../ink/ink1020.xml"/><Relationship Id="rId510" Type="http://schemas.openxmlformats.org/officeDocument/2006/relationships/image" Target="../media/image1052.png"/><Relationship Id="rId191" Type="http://schemas.openxmlformats.org/officeDocument/2006/relationships/customXml" Target="../ink/ink921.xml"/><Relationship Id="rId205" Type="http://schemas.openxmlformats.org/officeDocument/2006/relationships/customXml" Target="../ink/ink928.xml"/><Relationship Id="rId247" Type="http://schemas.openxmlformats.org/officeDocument/2006/relationships/image" Target="../media/image922.png"/><Relationship Id="rId412" Type="http://schemas.openxmlformats.org/officeDocument/2006/relationships/image" Target="../media/image1004.png"/><Relationship Id="rId107" Type="http://schemas.openxmlformats.org/officeDocument/2006/relationships/customXml" Target="../ink/ink879.xml"/><Relationship Id="rId289" Type="http://schemas.openxmlformats.org/officeDocument/2006/relationships/image" Target="../media/image943.png"/><Relationship Id="rId454" Type="http://schemas.openxmlformats.org/officeDocument/2006/relationships/image" Target="../media/image1024.png"/><Relationship Id="rId496" Type="http://schemas.openxmlformats.org/officeDocument/2006/relationships/image" Target="../media/image1045.png"/><Relationship Id="rId11" Type="http://schemas.openxmlformats.org/officeDocument/2006/relationships/customXml" Target="../ink/ink831.xml"/><Relationship Id="rId53" Type="http://schemas.openxmlformats.org/officeDocument/2006/relationships/customXml" Target="../ink/ink852.xml"/><Relationship Id="rId149" Type="http://schemas.openxmlformats.org/officeDocument/2006/relationships/customXml" Target="../ink/ink900.xml"/><Relationship Id="rId314" Type="http://schemas.openxmlformats.org/officeDocument/2006/relationships/customXml" Target="../ink/ink983.xml"/><Relationship Id="rId356" Type="http://schemas.openxmlformats.org/officeDocument/2006/relationships/image" Target="../media/image976.png"/><Relationship Id="rId398" Type="http://schemas.openxmlformats.org/officeDocument/2006/relationships/image" Target="../media/image997.png"/><Relationship Id="rId95" Type="http://schemas.openxmlformats.org/officeDocument/2006/relationships/customXml" Target="../ink/ink873.xml"/><Relationship Id="rId160" Type="http://schemas.openxmlformats.org/officeDocument/2006/relationships/image" Target="../media/image879.png"/><Relationship Id="rId216" Type="http://schemas.openxmlformats.org/officeDocument/2006/relationships/image" Target="../media/image907.png"/><Relationship Id="rId423" Type="http://schemas.openxmlformats.org/officeDocument/2006/relationships/customXml" Target="../ink/ink1038.xml"/><Relationship Id="rId258" Type="http://schemas.openxmlformats.org/officeDocument/2006/relationships/customXml" Target="../ink/ink955.xml"/><Relationship Id="rId465" Type="http://schemas.openxmlformats.org/officeDocument/2006/relationships/customXml" Target="../ink/ink1059.xml"/><Relationship Id="rId22" Type="http://schemas.openxmlformats.org/officeDocument/2006/relationships/image" Target="../media/image812.png"/><Relationship Id="rId64" Type="http://schemas.openxmlformats.org/officeDocument/2006/relationships/image" Target="../media/image833.png"/><Relationship Id="rId118" Type="http://schemas.openxmlformats.org/officeDocument/2006/relationships/image" Target="../media/image860.png"/><Relationship Id="rId325" Type="http://schemas.openxmlformats.org/officeDocument/2006/relationships/image" Target="../media/image961.png"/><Relationship Id="rId367" Type="http://schemas.openxmlformats.org/officeDocument/2006/relationships/customXml" Target="../ink/ink1010.xml"/><Relationship Id="rId171" Type="http://schemas.openxmlformats.org/officeDocument/2006/relationships/customXml" Target="../ink/ink911.xml"/><Relationship Id="rId227" Type="http://schemas.openxmlformats.org/officeDocument/2006/relationships/image" Target="../media/image912.png"/><Relationship Id="rId269" Type="http://schemas.openxmlformats.org/officeDocument/2006/relationships/image" Target="../media/image933.png"/><Relationship Id="rId434" Type="http://schemas.openxmlformats.org/officeDocument/2006/relationships/image" Target="../media/image1015.png"/><Relationship Id="rId476" Type="http://schemas.openxmlformats.org/officeDocument/2006/relationships/image" Target="../media/image1035.png"/><Relationship Id="rId33" Type="http://schemas.openxmlformats.org/officeDocument/2006/relationships/customXml" Target="../ink/ink842.xml"/><Relationship Id="rId129" Type="http://schemas.openxmlformats.org/officeDocument/2006/relationships/customXml" Target="../ink/ink890.xml"/><Relationship Id="rId280" Type="http://schemas.openxmlformats.org/officeDocument/2006/relationships/customXml" Target="../ink/ink966.xml"/><Relationship Id="rId336" Type="http://schemas.openxmlformats.org/officeDocument/2006/relationships/customXml" Target="../ink/ink994.xml"/><Relationship Id="rId501" Type="http://schemas.openxmlformats.org/officeDocument/2006/relationships/customXml" Target="../ink/ink1077.xml"/><Relationship Id="rId75" Type="http://schemas.openxmlformats.org/officeDocument/2006/relationships/customXml" Target="../ink/ink863.xml"/><Relationship Id="rId140" Type="http://schemas.openxmlformats.org/officeDocument/2006/relationships/image" Target="../media/image869.png"/><Relationship Id="rId182" Type="http://schemas.openxmlformats.org/officeDocument/2006/relationships/image" Target="../media/image890.png"/><Relationship Id="rId378" Type="http://schemas.openxmlformats.org/officeDocument/2006/relationships/image" Target="../media/image987.png"/><Relationship Id="rId403" Type="http://schemas.openxmlformats.org/officeDocument/2006/relationships/customXml" Target="../ink/ink1028.xml"/><Relationship Id="rId6" Type="http://schemas.openxmlformats.org/officeDocument/2006/relationships/image" Target="../media/image804.png"/><Relationship Id="rId238" Type="http://schemas.openxmlformats.org/officeDocument/2006/relationships/customXml" Target="../ink/ink945.xml"/><Relationship Id="rId445" Type="http://schemas.openxmlformats.org/officeDocument/2006/relationships/customXml" Target="../ink/ink1049.xml"/><Relationship Id="rId487" Type="http://schemas.openxmlformats.org/officeDocument/2006/relationships/customXml" Target="../ink/ink1070.xml"/><Relationship Id="rId291" Type="http://schemas.openxmlformats.org/officeDocument/2006/relationships/image" Target="../media/image944.png"/><Relationship Id="rId305" Type="http://schemas.openxmlformats.org/officeDocument/2006/relationships/image" Target="../media/image951.png"/><Relationship Id="rId347" Type="http://schemas.openxmlformats.org/officeDocument/2006/relationships/image" Target="../media/image972.png"/><Relationship Id="rId512" Type="http://schemas.openxmlformats.org/officeDocument/2006/relationships/image" Target="../media/image1053.png"/><Relationship Id="rId44" Type="http://schemas.openxmlformats.org/officeDocument/2006/relationships/image" Target="../media/image823.png"/><Relationship Id="rId86" Type="http://schemas.openxmlformats.org/officeDocument/2006/relationships/image" Target="../media/image844.png"/><Relationship Id="rId151" Type="http://schemas.openxmlformats.org/officeDocument/2006/relationships/customXml" Target="../ink/ink901.xml"/><Relationship Id="rId389" Type="http://schemas.openxmlformats.org/officeDocument/2006/relationships/customXml" Target="../ink/ink1021.xml"/><Relationship Id="rId193" Type="http://schemas.openxmlformats.org/officeDocument/2006/relationships/customXml" Target="../ink/ink922.xml"/><Relationship Id="rId207" Type="http://schemas.openxmlformats.org/officeDocument/2006/relationships/customXml" Target="../ink/ink929.xml"/><Relationship Id="rId249" Type="http://schemas.openxmlformats.org/officeDocument/2006/relationships/image" Target="../media/image923.png"/><Relationship Id="rId414" Type="http://schemas.openxmlformats.org/officeDocument/2006/relationships/image" Target="../media/image1005.png"/><Relationship Id="rId456" Type="http://schemas.openxmlformats.org/officeDocument/2006/relationships/image" Target="../media/image1025.png"/><Relationship Id="rId498" Type="http://schemas.openxmlformats.org/officeDocument/2006/relationships/image" Target="../media/image1046.png"/><Relationship Id="rId13" Type="http://schemas.openxmlformats.org/officeDocument/2006/relationships/customXml" Target="../ink/ink832.xml"/><Relationship Id="rId109" Type="http://schemas.openxmlformats.org/officeDocument/2006/relationships/customXml" Target="../ink/ink880.xml"/><Relationship Id="rId260" Type="http://schemas.openxmlformats.org/officeDocument/2006/relationships/customXml" Target="../ink/ink956.xml"/><Relationship Id="rId316" Type="http://schemas.openxmlformats.org/officeDocument/2006/relationships/customXml" Target="../ink/ink984.xml"/><Relationship Id="rId55" Type="http://schemas.openxmlformats.org/officeDocument/2006/relationships/customXml" Target="../ink/ink853.xml"/><Relationship Id="rId97" Type="http://schemas.openxmlformats.org/officeDocument/2006/relationships/customXml" Target="../ink/ink874.xml"/><Relationship Id="rId120" Type="http://schemas.openxmlformats.org/officeDocument/2006/relationships/image" Target="../media/image728.png"/><Relationship Id="rId358" Type="http://schemas.openxmlformats.org/officeDocument/2006/relationships/image" Target="../media/image977.png"/><Relationship Id="rId162" Type="http://schemas.openxmlformats.org/officeDocument/2006/relationships/image" Target="../media/image880.png"/><Relationship Id="rId218" Type="http://schemas.openxmlformats.org/officeDocument/2006/relationships/customXml" Target="../ink/ink935.xml"/><Relationship Id="rId425" Type="http://schemas.openxmlformats.org/officeDocument/2006/relationships/customXml" Target="../ink/ink1039.xml"/><Relationship Id="rId467" Type="http://schemas.openxmlformats.org/officeDocument/2006/relationships/customXml" Target="../ink/ink1060.xml"/><Relationship Id="rId271" Type="http://schemas.openxmlformats.org/officeDocument/2006/relationships/image" Target="../media/image934.png"/><Relationship Id="rId24" Type="http://schemas.openxmlformats.org/officeDocument/2006/relationships/image" Target="../media/image813.png"/><Relationship Id="rId66" Type="http://schemas.openxmlformats.org/officeDocument/2006/relationships/image" Target="../media/image834.png"/><Relationship Id="rId131" Type="http://schemas.openxmlformats.org/officeDocument/2006/relationships/customXml" Target="../ink/ink891.xml"/><Relationship Id="rId327" Type="http://schemas.openxmlformats.org/officeDocument/2006/relationships/image" Target="../media/image962.png"/><Relationship Id="rId369" Type="http://schemas.openxmlformats.org/officeDocument/2006/relationships/customXml" Target="../ink/ink1011.xml"/><Relationship Id="rId173" Type="http://schemas.openxmlformats.org/officeDocument/2006/relationships/customXml" Target="../ink/ink912.xml"/><Relationship Id="rId229" Type="http://schemas.openxmlformats.org/officeDocument/2006/relationships/image" Target="../media/image913.png"/><Relationship Id="rId380" Type="http://schemas.openxmlformats.org/officeDocument/2006/relationships/image" Target="../media/image988.png"/><Relationship Id="rId436" Type="http://schemas.openxmlformats.org/officeDocument/2006/relationships/image" Target="../media/image1016.png"/><Relationship Id="rId240" Type="http://schemas.openxmlformats.org/officeDocument/2006/relationships/customXml" Target="../ink/ink946.xml"/><Relationship Id="rId478" Type="http://schemas.openxmlformats.org/officeDocument/2006/relationships/image" Target="../media/image1036.png"/><Relationship Id="rId35" Type="http://schemas.openxmlformats.org/officeDocument/2006/relationships/customXml" Target="../ink/ink843.xml"/><Relationship Id="rId77" Type="http://schemas.openxmlformats.org/officeDocument/2006/relationships/customXml" Target="../ink/ink864.xml"/><Relationship Id="rId100" Type="http://schemas.openxmlformats.org/officeDocument/2006/relationships/image" Target="../media/image851.png"/><Relationship Id="rId282" Type="http://schemas.openxmlformats.org/officeDocument/2006/relationships/customXml" Target="../ink/ink967.xml"/><Relationship Id="rId338" Type="http://schemas.openxmlformats.org/officeDocument/2006/relationships/customXml" Target="../ink/ink995.xml"/><Relationship Id="rId503" Type="http://schemas.openxmlformats.org/officeDocument/2006/relationships/customXml" Target="../ink/ink1078.xml"/><Relationship Id="rId8" Type="http://schemas.openxmlformats.org/officeDocument/2006/relationships/image" Target="../media/image805.png"/><Relationship Id="rId142" Type="http://schemas.openxmlformats.org/officeDocument/2006/relationships/image" Target="../media/image870.png"/><Relationship Id="rId184" Type="http://schemas.openxmlformats.org/officeDocument/2006/relationships/image" Target="../media/image891.png"/><Relationship Id="rId391" Type="http://schemas.openxmlformats.org/officeDocument/2006/relationships/customXml" Target="../ink/ink1022.xml"/><Relationship Id="rId405" Type="http://schemas.openxmlformats.org/officeDocument/2006/relationships/customXml" Target="../ink/ink1029.xml"/><Relationship Id="rId447" Type="http://schemas.openxmlformats.org/officeDocument/2006/relationships/customXml" Target="../ink/ink1050.xml"/><Relationship Id="rId251" Type="http://schemas.openxmlformats.org/officeDocument/2006/relationships/image" Target="../media/image924.png"/><Relationship Id="rId489" Type="http://schemas.openxmlformats.org/officeDocument/2006/relationships/customXml" Target="../ink/ink1071.xml"/><Relationship Id="rId46" Type="http://schemas.openxmlformats.org/officeDocument/2006/relationships/image" Target="../media/image824.png"/><Relationship Id="rId293" Type="http://schemas.openxmlformats.org/officeDocument/2006/relationships/image" Target="../media/image945.png"/><Relationship Id="rId307" Type="http://schemas.openxmlformats.org/officeDocument/2006/relationships/image" Target="../media/image952.png"/><Relationship Id="rId349" Type="http://schemas.openxmlformats.org/officeDocument/2006/relationships/customXml" Target="../ink/ink1001.xml"/><Relationship Id="rId514" Type="http://schemas.openxmlformats.org/officeDocument/2006/relationships/image" Target="../media/image1054.png"/><Relationship Id="rId88" Type="http://schemas.openxmlformats.org/officeDocument/2006/relationships/image" Target="../media/image845.png"/><Relationship Id="rId111" Type="http://schemas.openxmlformats.org/officeDocument/2006/relationships/customXml" Target="../ink/ink881.xml"/><Relationship Id="rId153" Type="http://schemas.openxmlformats.org/officeDocument/2006/relationships/customXml" Target="../ink/ink902.xml"/><Relationship Id="rId195" Type="http://schemas.openxmlformats.org/officeDocument/2006/relationships/customXml" Target="../ink/ink923.xml"/><Relationship Id="rId209" Type="http://schemas.openxmlformats.org/officeDocument/2006/relationships/customXml" Target="../ink/ink930.xml"/><Relationship Id="rId360" Type="http://schemas.openxmlformats.org/officeDocument/2006/relationships/image" Target="../media/image978.png"/><Relationship Id="rId416" Type="http://schemas.openxmlformats.org/officeDocument/2006/relationships/image" Target="../media/image1006.png"/><Relationship Id="rId220" Type="http://schemas.openxmlformats.org/officeDocument/2006/relationships/customXml" Target="../ink/ink936.xml"/><Relationship Id="rId458" Type="http://schemas.openxmlformats.org/officeDocument/2006/relationships/image" Target="../media/image1026.png"/><Relationship Id="rId15" Type="http://schemas.openxmlformats.org/officeDocument/2006/relationships/customXml" Target="../ink/ink833.xml"/><Relationship Id="rId57" Type="http://schemas.openxmlformats.org/officeDocument/2006/relationships/customXml" Target="../ink/ink854.xml"/><Relationship Id="rId262" Type="http://schemas.openxmlformats.org/officeDocument/2006/relationships/customXml" Target="../ink/ink957.xml"/><Relationship Id="rId318" Type="http://schemas.openxmlformats.org/officeDocument/2006/relationships/customXml" Target="../ink/ink985.xml"/><Relationship Id="rId99" Type="http://schemas.openxmlformats.org/officeDocument/2006/relationships/customXml" Target="../ink/ink875.xml"/><Relationship Id="rId122" Type="http://schemas.openxmlformats.org/officeDocument/2006/relationships/image" Target="../media/image861.png"/><Relationship Id="rId164" Type="http://schemas.openxmlformats.org/officeDocument/2006/relationships/image" Target="../media/image881.png"/><Relationship Id="rId371" Type="http://schemas.openxmlformats.org/officeDocument/2006/relationships/customXml" Target="../ink/ink1012.xml"/><Relationship Id="rId427" Type="http://schemas.openxmlformats.org/officeDocument/2006/relationships/customXml" Target="../ink/ink1040.xml"/><Relationship Id="rId469" Type="http://schemas.openxmlformats.org/officeDocument/2006/relationships/customXml" Target="../ink/ink1061.xml"/><Relationship Id="rId26" Type="http://schemas.openxmlformats.org/officeDocument/2006/relationships/image" Target="../media/image814.png"/><Relationship Id="rId231" Type="http://schemas.openxmlformats.org/officeDocument/2006/relationships/image" Target="../media/image914.png"/><Relationship Id="rId273" Type="http://schemas.openxmlformats.org/officeDocument/2006/relationships/image" Target="../media/image935.png"/><Relationship Id="rId329" Type="http://schemas.openxmlformats.org/officeDocument/2006/relationships/image" Target="../media/image963.png"/><Relationship Id="rId480" Type="http://schemas.openxmlformats.org/officeDocument/2006/relationships/image" Target="../media/image1037.png"/><Relationship Id="rId68" Type="http://schemas.openxmlformats.org/officeDocument/2006/relationships/image" Target="../media/image835.png"/><Relationship Id="rId133" Type="http://schemas.openxmlformats.org/officeDocument/2006/relationships/customXml" Target="../ink/ink892.xml"/><Relationship Id="rId175" Type="http://schemas.openxmlformats.org/officeDocument/2006/relationships/customXml" Target="../ink/ink913.xml"/><Relationship Id="rId340" Type="http://schemas.openxmlformats.org/officeDocument/2006/relationships/customXml" Target="../ink/ink996.xml"/><Relationship Id="rId200" Type="http://schemas.openxmlformats.org/officeDocument/2006/relationships/image" Target="../media/image899.png"/><Relationship Id="rId382" Type="http://schemas.openxmlformats.org/officeDocument/2006/relationships/image" Target="../media/image989.png"/><Relationship Id="rId438" Type="http://schemas.openxmlformats.org/officeDocument/2006/relationships/image" Target="../media/image1017.png"/><Relationship Id="rId242" Type="http://schemas.openxmlformats.org/officeDocument/2006/relationships/customXml" Target="../ink/ink947.xml"/><Relationship Id="rId284" Type="http://schemas.openxmlformats.org/officeDocument/2006/relationships/customXml" Target="../ink/ink968.xml"/><Relationship Id="rId491" Type="http://schemas.openxmlformats.org/officeDocument/2006/relationships/customXml" Target="../ink/ink1072.xml"/><Relationship Id="rId505" Type="http://schemas.openxmlformats.org/officeDocument/2006/relationships/customXml" Target="../ink/ink1079.xml"/><Relationship Id="rId37" Type="http://schemas.openxmlformats.org/officeDocument/2006/relationships/customXml" Target="../ink/ink844.xml"/><Relationship Id="rId79" Type="http://schemas.openxmlformats.org/officeDocument/2006/relationships/customXml" Target="../ink/ink865.xml"/><Relationship Id="rId102" Type="http://schemas.openxmlformats.org/officeDocument/2006/relationships/image" Target="../media/image852.png"/><Relationship Id="rId144" Type="http://schemas.openxmlformats.org/officeDocument/2006/relationships/image" Target="../media/image871.png"/><Relationship Id="rId90" Type="http://schemas.openxmlformats.org/officeDocument/2006/relationships/image" Target="../media/image846.png"/><Relationship Id="rId186" Type="http://schemas.openxmlformats.org/officeDocument/2006/relationships/image" Target="../media/image892.png"/><Relationship Id="rId351" Type="http://schemas.openxmlformats.org/officeDocument/2006/relationships/customXml" Target="../ink/ink1002.xml"/><Relationship Id="rId393" Type="http://schemas.openxmlformats.org/officeDocument/2006/relationships/customXml" Target="../ink/ink1023.xml"/><Relationship Id="rId407" Type="http://schemas.openxmlformats.org/officeDocument/2006/relationships/customXml" Target="../ink/ink1030.xml"/><Relationship Id="rId449" Type="http://schemas.openxmlformats.org/officeDocument/2006/relationships/customXml" Target="../ink/ink1051.xml"/><Relationship Id="rId211" Type="http://schemas.openxmlformats.org/officeDocument/2006/relationships/customXml" Target="../ink/ink931.xml"/><Relationship Id="rId253" Type="http://schemas.openxmlformats.org/officeDocument/2006/relationships/image" Target="../media/image925.png"/><Relationship Id="rId295" Type="http://schemas.openxmlformats.org/officeDocument/2006/relationships/image" Target="../media/image946.png"/><Relationship Id="rId309" Type="http://schemas.openxmlformats.org/officeDocument/2006/relationships/image" Target="../media/image953.png"/><Relationship Id="rId460" Type="http://schemas.openxmlformats.org/officeDocument/2006/relationships/image" Target="../media/image1027.png"/><Relationship Id="rId516" Type="http://schemas.openxmlformats.org/officeDocument/2006/relationships/image" Target="../media/image1055.png"/><Relationship Id="rId48" Type="http://schemas.openxmlformats.org/officeDocument/2006/relationships/image" Target="../media/image825.png"/><Relationship Id="rId113" Type="http://schemas.openxmlformats.org/officeDocument/2006/relationships/customXml" Target="../ink/ink882.xml"/><Relationship Id="rId320" Type="http://schemas.openxmlformats.org/officeDocument/2006/relationships/customXml" Target="../ink/ink986.xml"/><Relationship Id="rId155" Type="http://schemas.openxmlformats.org/officeDocument/2006/relationships/customXml" Target="../ink/ink903.xml"/><Relationship Id="rId197" Type="http://schemas.openxmlformats.org/officeDocument/2006/relationships/customXml" Target="../ink/ink924.xml"/><Relationship Id="rId362" Type="http://schemas.openxmlformats.org/officeDocument/2006/relationships/image" Target="../media/image979.png"/><Relationship Id="rId418" Type="http://schemas.openxmlformats.org/officeDocument/2006/relationships/image" Target="../media/image1007.png"/><Relationship Id="rId222" Type="http://schemas.openxmlformats.org/officeDocument/2006/relationships/customXml" Target="../ink/ink937.xml"/><Relationship Id="rId264" Type="http://schemas.openxmlformats.org/officeDocument/2006/relationships/customXml" Target="../ink/ink958.xml"/><Relationship Id="rId471" Type="http://schemas.openxmlformats.org/officeDocument/2006/relationships/customXml" Target="../ink/ink1062.xml"/><Relationship Id="rId17" Type="http://schemas.openxmlformats.org/officeDocument/2006/relationships/customXml" Target="../ink/ink834.xml"/><Relationship Id="rId59" Type="http://schemas.openxmlformats.org/officeDocument/2006/relationships/customXml" Target="../ink/ink855.xml"/><Relationship Id="rId124" Type="http://schemas.openxmlformats.org/officeDocument/2006/relationships/image" Target="../media/image862.png"/><Relationship Id="rId70" Type="http://schemas.openxmlformats.org/officeDocument/2006/relationships/image" Target="../media/image836.png"/><Relationship Id="rId166" Type="http://schemas.openxmlformats.org/officeDocument/2006/relationships/image" Target="../media/image882.png"/><Relationship Id="rId331" Type="http://schemas.openxmlformats.org/officeDocument/2006/relationships/image" Target="../media/image964.png"/><Relationship Id="rId373" Type="http://schemas.openxmlformats.org/officeDocument/2006/relationships/customXml" Target="../ink/ink1013.xml"/><Relationship Id="rId429" Type="http://schemas.openxmlformats.org/officeDocument/2006/relationships/customXml" Target="../ink/ink1041.xml"/><Relationship Id="rId1" Type="http://schemas.openxmlformats.org/officeDocument/2006/relationships/slideLayout" Target="../slideLayouts/slideLayout7.xml"/><Relationship Id="rId233" Type="http://schemas.openxmlformats.org/officeDocument/2006/relationships/image" Target="../media/image915.png"/><Relationship Id="rId440" Type="http://schemas.openxmlformats.org/officeDocument/2006/relationships/image" Target="../media/image1018.png"/><Relationship Id="rId28" Type="http://schemas.openxmlformats.org/officeDocument/2006/relationships/image" Target="../media/image815.png"/><Relationship Id="rId275" Type="http://schemas.openxmlformats.org/officeDocument/2006/relationships/image" Target="../media/image936.png"/><Relationship Id="rId300" Type="http://schemas.openxmlformats.org/officeDocument/2006/relationships/customXml" Target="../ink/ink976.xml"/><Relationship Id="rId482" Type="http://schemas.openxmlformats.org/officeDocument/2006/relationships/image" Target="../media/image1038.png"/><Relationship Id="rId81" Type="http://schemas.openxmlformats.org/officeDocument/2006/relationships/customXml" Target="../ink/ink866.xml"/><Relationship Id="rId135" Type="http://schemas.openxmlformats.org/officeDocument/2006/relationships/customXml" Target="../ink/ink893.xml"/><Relationship Id="rId177" Type="http://schemas.openxmlformats.org/officeDocument/2006/relationships/customXml" Target="../ink/ink914.xml"/><Relationship Id="rId342" Type="http://schemas.openxmlformats.org/officeDocument/2006/relationships/customXml" Target="../ink/ink997.xml"/><Relationship Id="rId384" Type="http://schemas.openxmlformats.org/officeDocument/2006/relationships/image" Target="../media/image990.png"/><Relationship Id="rId202" Type="http://schemas.openxmlformats.org/officeDocument/2006/relationships/image" Target="../media/image900.png"/><Relationship Id="rId244" Type="http://schemas.openxmlformats.org/officeDocument/2006/relationships/customXml" Target="../ink/ink948.xml"/><Relationship Id="rId39" Type="http://schemas.openxmlformats.org/officeDocument/2006/relationships/customXml" Target="../ink/ink845.xml"/><Relationship Id="rId286" Type="http://schemas.openxmlformats.org/officeDocument/2006/relationships/customXml" Target="../ink/ink969.xml"/><Relationship Id="rId451" Type="http://schemas.openxmlformats.org/officeDocument/2006/relationships/customXml" Target="../ink/ink1052.xml"/><Relationship Id="rId493" Type="http://schemas.openxmlformats.org/officeDocument/2006/relationships/customXml" Target="../ink/ink1073.xml"/><Relationship Id="rId507" Type="http://schemas.openxmlformats.org/officeDocument/2006/relationships/customXml" Target="../ink/ink1080.xml"/><Relationship Id="rId50" Type="http://schemas.openxmlformats.org/officeDocument/2006/relationships/image" Target="../media/image826.png"/><Relationship Id="rId104" Type="http://schemas.openxmlformats.org/officeDocument/2006/relationships/image" Target="../media/image853.png"/><Relationship Id="rId146" Type="http://schemas.openxmlformats.org/officeDocument/2006/relationships/image" Target="../media/image872.png"/><Relationship Id="rId188" Type="http://schemas.openxmlformats.org/officeDocument/2006/relationships/image" Target="../media/image893.png"/><Relationship Id="rId311" Type="http://schemas.openxmlformats.org/officeDocument/2006/relationships/image" Target="../media/image954.png"/><Relationship Id="rId353" Type="http://schemas.openxmlformats.org/officeDocument/2006/relationships/customXml" Target="../ink/ink1003.xml"/><Relationship Id="rId395" Type="http://schemas.openxmlformats.org/officeDocument/2006/relationships/customXml" Target="../ink/ink1024.xml"/><Relationship Id="rId409" Type="http://schemas.openxmlformats.org/officeDocument/2006/relationships/customXml" Target="../ink/ink1031.xml"/><Relationship Id="rId92" Type="http://schemas.openxmlformats.org/officeDocument/2006/relationships/image" Target="../media/image847.png"/><Relationship Id="rId213" Type="http://schemas.openxmlformats.org/officeDocument/2006/relationships/customXml" Target="../ink/ink932.xml"/><Relationship Id="rId420" Type="http://schemas.openxmlformats.org/officeDocument/2006/relationships/image" Target="../media/image1008.png"/><Relationship Id="rId255" Type="http://schemas.openxmlformats.org/officeDocument/2006/relationships/image" Target="../media/image926.png"/><Relationship Id="rId297" Type="http://schemas.openxmlformats.org/officeDocument/2006/relationships/image" Target="../media/image947.png"/><Relationship Id="rId462" Type="http://schemas.openxmlformats.org/officeDocument/2006/relationships/image" Target="../media/image1028.png"/><Relationship Id="rId518" Type="http://schemas.openxmlformats.org/officeDocument/2006/relationships/image" Target="../media/image1056.png"/><Relationship Id="rId115" Type="http://schemas.openxmlformats.org/officeDocument/2006/relationships/customXml" Target="../ink/ink883.xml"/><Relationship Id="rId157" Type="http://schemas.openxmlformats.org/officeDocument/2006/relationships/customXml" Target="../ink/ink904.xml"/><Relationship Id="rId322" Type="http://schemas.openxmlformats.org/officeDocument/2006/relationships/customXml" Target="../ink/ink987.xml"/><Relationship Id="rId364" Type="http://schemas.openxmlformats.org/officeDocument/2006/relationships/image" Target="../media/image980.png"/><Relationship Id="rId61" Type="http://schemas.openxmlformats.org/officeDocument/2006/relationships/customXml" Target="../ink/ink856.xml"/><Relationship Id="rId199" Type="http://schemas.openxmlformats.org/officeDocument/2006/relationships/customXml" Target="../ink/ink925.xml"/><Relationship Id="rId19" Type="http://schemas.openxmlformats.org/officeDocument/2006/relationships/customXml" Target="../ink/ink835.xml"/><Relationship Id="rId224" Type="http://schemas.openxmlformats.org/officeDocument/2006/relationships/customXml" Target="../ink/ink938.xml"/><Relationship Id="rId266" Type="http://schemas.openxmlformats.org/officeDocument/2006/relationships/customXml" Target="../ink/ink959.xml"/><Relationship Id="rId431" Type="http://schemas.openxmlformats.org/officeDocument/2006/relationships/customXml" Target="../ink/ink1042.xml"/><Relationship Id="rId473" Type="http://schemas.openxmlformats.org/officeDocument/2006/relationships/customXml" Target="../ink/ink1063.xml"/><Relationship Id="rId30" Type="http://schemas.openxmlformats.org/officeDocument/2006/relationships/image" Target="../media/image816.png"/><Relationship Id="rId126" Type="http://schemas.openxmlformats.org/officeDocument/2006/relationships/image" Target="../media/image863.png"/><Relationship Id="rId168" Type="http://schemas.openxmlformats.org/officeDocument/2006/relationships/image" Target="../media/image883.png"/><Relationship Id="rId333" Type="http://schemas.openxmlformats.org/officeDocument/2006/relationships/image" Target="../media/image965.png"/><Relationship Id="rId72" Type="http://schemas.openxmlformats.org/officeDocument/2006/relationships/image" Target="../media/image837.png"/><Relationship Id="rId375" Type="http://schemas.openxmlformats.org/officeDocument/2006/relationships/customXml" Target="../ink/ink1014.xml"/><Relationship Id="rId3" Type="http://schemas.openxmlformats.org/officeDocument/2006/relationships/customXml" Target="../ink/ink827.xml"/><Relationship Id="rId235" Type="http://schemas.openxmlformats.org/officeDocument/2006/relationships/image" Target="../media/image916.png"/><Relationship Id="rId277" Type="http://schemas.openxmlformats.org/officeDocument/2006/relationships/image" Target="../media/image937.png"/><Relationship Id="rId400" Type="http://schemas.openxmlformats.org/officeDocument/2006/relationships/image" Target="../media/image998.png"/><Relationship Id="rId442" Type="http://schemas.openxmlformats.org/officeDocument/2006/relationships/image" Target="../media/image1019.png"/><Relationship Id="rId484" Type="http://schemas.openxmlformats.org/officeDocument/2006/relationships/image" Target="../media/image1039.png"/><Relationship Id="rId137" Type="http://schemas.openxmlformats.org/officeDocument/2006/relationships/customXml" Target="../ink/ink894.xml"/><Relationship Id="rId302" Type="http://schemas.openxmlformats.org/officeDocument/2006/relationships/customXml" Target="../ink/ink977.xml"/><Relationship Id="rId344" Type="http://schemas.openxmlformats.org/officeDocument/2006/relationships/customXml" Target="../ink/ink998.xml"/><Relationship Id="rId41" Type="http://schemas.openxmlformats.org/officeDocument/2006/relationships/customXml" Target="../ink/ink846.xml"/><Relationship Id="rId83" Type="http://schemas.openxmlformats.org/officeDocument/2006/relationships/customXml" Target="../ink/ink867.xml"/><Relationship Id="rId179" Type="http://schemas.openxmlformats.org/officeDocument/2006/relationships/customXml" Target="../ink/ink915.xml"/><Relationship Id="rId386" Type="http://schemas.openxmlformats.org/officeDocument/2006/relationships/image" Target="../media/image991.png"/><Relationship Id="rId190" Type="http://schemas.openxmlformats.org/officeDocument/2006/relationships/image" Target="../media/image894.png"/><Relationship Id="rId204" Type="http://schemas.openxmlformats.org/officeDocument/2006/relationships/image" Target="../media/image901.png"/><Relationship Id="rId246" Type="http://schemas.openxmlformats.org/officeDocument/2006/relationships/customXml" Target="../ink/ink949.xml"/><Relationship Id="rId288" Type="http://schemas.openxmlformats.org/officeDocument/2006/relationships/customXml" Target="../ink/ink970.xml"/><Relationship Id="rId411" Type="http://schemas.openxmlformats.org/officeDocument/2006/relationships/customXml" Target="../ink/ink1032.xml"/><Relationship Id="rId453" Type="http://schemas.openxmlformats.org/officeDocument/2006/relationships/customXml" Target="../ink/ink1053.xml"/><Relationship Id="rId509" Type="http://schemas.openxmlformats.org/officeDocument/2006/relationships/customXml" Target="../ink/ink1081.xml"/><Relationship Id="rId106" Type="http://schemas.openxmlformats.org/officeDocument/2006/relationships/image" Target="../media/image854.png"/><Relationship Id="rId313" Type="http://schemas.openxmlformats.org/officeDocument/2006/relationships/image" Target="../media/image955.png"/><Relationship Id="rId495" Type="http://schemas.openxmlformats.org/officeDocument/2006/relationships/customXml" Target="../ink/ink1074.xml"/><Relationship Id="rId10" Type="http://schemas.openxmlformats.org/officeDocument/2006/relationships/image" Target="../media/image806.png"/><Relationship Id="rId52" Type="http://schemas.openxmlformats.org/officeDocument/2006/relationships/image" Target="../media/image827.png"/><Relationship Id="rId94" Type="http://schemas.openxmlformats.org/officeDocument/2006/relationships/image" Target="../media/image848.png"/><Relationship Id="rId148" Type="http://schemas.openxmlformats.org/officeDocument/2006/relationships/image" Target="../media/image873.png"/><Relationship Id="rId355" Type="http://schemas.openxmlformats.org/officeDocument/2006/relationships/customXml" Target="../ink/ink1004.xml"/><Relationship Id="rId397" Type="http://schemas.openxmlformats.org/officeDocument/2006/relationships/customXml" Target="../ink/ink1025.xml"/><Relationship Id="rId520" Type="http://schemas.openxmlformats.org/officeDocument/2006/relationships/image" Target="../media/image1057.png"/><Relationship Id="rId215" Type="http://schemas.openxmlformats.org/officeDocument/2006/relationships/customXml" Target="../ink/ink933.xml"/><Relationship Id="rId257" Type="http://schemas.openxmlformats.org/officeDocument/2006/relationships/image" Target="../media/image927.png"/><Relationship Id="rId422" Type="http://schemas.openxmlformats.org/officeDocument/2006/relationships/image" Target="../media/image1009.png"/><Relationship Id="rId464" Type="http://schemas.openxmlformats.org/officeDocument/2006/relationships/image" Target="../media/image1029.png"/><Relationship Id="rId299" Type="http://schemas.openxmlformats.org/officeDocument/2006/relationships/image" Target="../media/image948.png"/><Relationship Id="rId63" Type="http://schemas.openxmlformats.org/officeDocument/2006/relationships/customXml" Target="../ink/ink857.xml"/><Relationship Id="rId159" Type="http://schemas.openxmlformats.org/officeDocument/2006/relationships/customXml" Target="../ink/ink905.xml"/><Relationship Id="rId366" Type="http://schemas.openxmlformats.org/officeDocument/2006/relationships/image" Target="../media/image981.png"/></Relationships>
</file>

<file path=ppt/slides/_rels/slide6.xml.rels><?xml version="1.0" encoding="UTF-8" standalone="yes"?>
<Relationships xmlns="http://schemas.openxmlformats.org/package/2006/relationships"><Relationship Id="rId117" Type="http://schemas.openxmlformats.org/officeDocument/2006/relationships/customXml" Target="../ink/ink1145.xml"/><Relationship Id="rId21" Type="http://schemas.openxmlformats.org/officeDocument/2006/relationships/customXml" Target="../ink/ink1096.xml"/><Relationship Id="rId42" Type="http://schemas.openxmlformats.org/officeDocument/2006/relationships/image" Target="../media/image1078.png"/><Relationship Id="rId63" Type="http://schemas.openxmlformats.org/officeDocument/2006/relationships/image" Target="../media/image1087.png"/><Relationship Id="rId84" Type="http://schemas.openxmlformats.org/officeDocument/2006/relationships/image" Target="../media/image1097.png"/><Relationship Id="rId138" Type="http://schemas.openxmlformats.org/officeDocument/2006/relationships/image" Target="../media/image1123.png"/><Relationship Id="rId159" Type="http://schemas.openxmlformats.org/officeDocument/2006/relationships/customXml" Target="../ink/ink1166.xml"/><Relationship Id="rId170" Type="http://schemas.openxmlformats.org/officeDocument/2006/relationships/customXml" Target="../ink/ink1172.xml"/><Relationship Id="rId191" Type="http://schemas.openxmlformats.org/officeDocument/2006/relationships/image" Target="../media/image1148.png"/><Relationship Id="rId205" Type="http://schemas.openxmlformats.org/officeDocument/2006/relationships/image" Target="../media/image1155.png"/><Relationship Id="rId226" Type="http://schemas.openxmlformats.org/officeDocument/2006/relationships/customXml" Target="../ink/ink1200.xml"/><Relationship Id="rId107" Type="http://schemas.openxmlformats.org/officeDocument/2006/relationships/customXml" Target="../ink/ink1140.xml"/><Relationship Id="rId11" Type="http://schemas.openxmlformats.org/officeDocument/2006/relationships/customXml" Target="../ink/ink1091.xml"/><Relationship Id="rId32" Type="http://schemas.openxmlformats.org/officeDocument/2006/relationships/image" Target="../media/image1073.png"/><Relationship Id="rId53" Type="http://schemas.openxmlformats.org/officeDocument/2006/relationships/customXml" Target="../ink/ink1112.xml"/><Relationship Id="rId74" Type="http://schemas.openxmlformats.org/officeDocument/2006/relationships/image" Target="../media/image1092.png"/><Relationship Id="rId128" Type="http://schemas.openxmlformats.org/officeDocument/2006/relationships/image" Target="../media/image1119.png"/><Relationship Id="rId149" Type="http://schemas.openxmlformats.org/officeDocument/2006/relationships/customXml" Target="../ink/ink1161.xml"/><Relationship Id="rId5" Type="http://schemas.openxmlformats.org/officeDocument/2006/relationships/customXml" Target="../ink/ink1088.xml"/><Relationship Id="rId95" Type="http://schemas.openxmlformats.org/officeDocument/2006/relationships/customXml" Target="../ink/ink1134.xml"/><Relationship Id="rId160" Type="http://schemas.openxmlformats.org/officeDocument/2006/relationships/image" Target="../media/image1133.png"/><Relationship Id="rId181" Type="http://schemas.openxmlformats.org/officeDocument/2006/relationships/image" Target="../media/image1143.png"/><Relationship Id="rId216" Type="http://schemas.openxmlformats.org/officeDocument/2006/relationships/customXml" Target="../ink/ink1195.xml"/><Relationship Id="rId22" Type="http://schemas.openxmlformats.org/officeDocument/2006/relationships/image" Target="../media/image1068.png"/><Relationship Id="rId43" Type="http://schemas.openxmlformats.org/officeDocument/2006/relationships/customXml" Target="../ink/ink1107.xml"/><Relationship Id="rId64" Type="http://schemas.openxmlformats.org/officeDocument/2006/relationships/customXml" Target="../ink/ink1118.xml"/><Relationship Id="rId118" Type="http://schemas.openxmlformats.org/officeDocument/2006/relationships/image" Target="../media/image1114.png"/><Relationship Id="rId139" Type="http://schemas.openxmlformats.org/officeDocument/2006/relationships/customXml" Target="../ink/ink1156.xml"/><Relationship Id="rId85" Type="http://schemas.openxmlformats.org/officeDocument/2006/relationships/customXml" Target="../ink/ink1129.xml"/><Relationship Id="rId150" Type="http://schemas.openxmlformats.org/officeDocument/2006/relationships/image" Target="../media/image1129.png"/><Relationship Id="rId171" Type="http://schemas.openxmlformats.org/officeDocument/2006/relationships/image" Target="../media/image1138.png"/><Relationship Id="rId192" Type="http://schemas.openxmlformats.org/officeDocument/2006/relationships/customXml" Target="../ink/ink1183.xml"/><Relationship Id="rId206" Type="http://schemas.openxmlformats.org/officeDocument/2006/relationships/customXml" Target="../ink/ink1190.xml"/><Relationship Id="rId227" Type="http://schemas.openxmlformats.org/officeDocument/2006/relationships/image" Target="../media/image1165.png"/><Relationship Id="rId12" Type="http://schemas.openxmlformats.org/officeDocument/2006/relationships/image" Target="../media/image1063.png"/><Relationship Id="rId33" Type="http://schemas.openxmlformats.org/officeDocument/2006/relationships/customXml" Target="../ink/ink1102.xml"/><Relationship Id="rId108" Type="http://schemas.openxmlformats.org/officeDocument/2006/relationships/image" Target="../media/image1109.png"/><Relationship Id="rId129" Type="http://schemas.openxmlformats.org/officeDocument/2006/relationships/customXml" Target="../ink/ink1151.xml"/><Relationship Id="rId54" Type="http://schemas.openxmlformats.org/officeDocument/2006/relationships/image" Target="../media/image1083.png"/><Relationship Id="rId75" Type="http://schemas.openxmlformats.org/officeDocument/2006/relationships/customXml" Target="../ink/ink1124.xml"/><Relationship Id="rId96" Type="http://schemas.openxmlformats.org/officeDocument/2006/relationships/image" Target="../media/image1103.png"/><Relationship Id="rId140" Type="http://schemas.openxmlformats.org/officeDocument/2006/relationships/image" Target="../media/image1124.png"/><Relationship Id="rId161" Type="http://schemas.openxmlformats.org/officeDocument/2006/relationships/customXml" Target="../ink/ink1167.xml"/><Relationship Id="rId182" Type="http://schemas.openxmlformats.org/officeDocument/2006/relationships/customXml" Target="../ink/ink1178.xml"/><Relationship Id="rId217" Type="http://schemas.openxmlformats.org/officeDocument/2006/relationships/image" Target="../media/image1160.png"/><Relationship Id="rId6" Type="http://schemas.openxmlformats.org/officeDocument/2006/relationships/image" Target="../media/image1060.png"/><Relationship Id="rId23" Type="http://schemas.openxmlformats.org/officeDocument/2006/relationships/customXml" Target="../ink/ink1097.xml"/><Relationship Id="rId119" Type="http://schemas.openxmlformats.org/officeDocument/2006/relationships/customXml" Target="../ink/ink1146.xml"/><Relationship Id="rId44" Type="http://schemas.openxmlformats.org/officeDocument/2006/relationships/image" Target="../media/image1079.png"/><Relationship Id="rId65" Type="http://schemas.openxmlformats.org/officeDocument/2006/relationships/customXml" Target="../ink/ink1119.xml"/><Relationship Id="rId86" Type="http://schemas.openxmlformats.org/officeDocument/2006/relationships/image" Target="../media/image1098.png"/><Relationship Id="rId130" Type="http://schemas.openxmlformats.org/officeDocument/2006/relationships/image" Target="../media/image1120.png"/><Relationship Id="rId151" Type="http://schemas.openxmlformats.org/officeDocument/2006/relationships/customXml" Target="../ink/ink1162.xml"/><Relationship Id="rId172" Type="http://schemas.openxmlformats.org/officeDocument/2006/relationships/customXml" Target="../ink/ink1173.xml"/><Relationship Id="rId193" Type="http://schemas.openxmlformats.org/officeDocument/2006/relationships/image" Target="../media/image1149.png"/><Relationship Id="rId207" Type="http://schemas.openxmlformats.org/officeDocument/2006/relationships/image" Target="../media/image728.png"/><Relationship Id="rId13" Type="http://schemas.openxmlformats.org/officeDocument/2006/relationships/customXml" Target="../ink/ink1092.xml"/><Relationship Id="rId109" Type="http://schemas.openxmlformats.org/officeDocument/2006/relationships/customXml" Target="../ink/ink1141.xml"/><Relationship Id="rId34" Type="http://schemas.openxmlformats.org/officeDocument/2006/relationships/image" Target="../media/image1074.png"/><Relationship Id="rId55" Type="http://schemas.openxmlformats.org/officeDocument/2006/relationships/customXml" Target="../ink/ink1113.xml"/><Relationship Id="rId76" Type="http://schemas.openxmlformats.org/officeDocument/2006/relationships/image" Target="../media/image1093.png"/><Relationship Id="rId97" Type="http://schemas.openxmlformats.org/officeDocument/2006/relationships/customXml" Target="../ink/ink1135.xml"/><Relationship Id="rId120" Type="http://schemas.openxmlformats.org/officeDocument/2006/relationships/image" Target="../media/image1115.png"/><Relationship Id="rId141" Type="http://schemas.openxmlformats.org/officeDocument/2006/relationships/customXml" Target="../ink/ink1157.xml"/><Relationship Id="rId7" Type="http://schemas.openxmlformats.org/officeDocument/2006/relationships/customXml" Target="../ink/ink1089.xml"/><Relationship Id="rId162" Type="http://schemas.openxmlformats.org/officeDocument/2006/relationships/image" Target="../media/image1134.png"/><Relationship Id="rId183" Type="http://schemas.openxmlformats.org/officeDocument/2006/relationships/image" Target="../media/image1144.png"/><Relationship Id="rId218" Type="http://schemas.openxmlformats.org/officeDocument/2006/relationships/customXml" Target="../ink/ink1196.xml"/><Relationship Id="rId24" Type="http://schemas.openxmlformats.org/officeDocument/2006/relationships/image" Target="../media/image1069.png"/><Relationship Id="rId45" Type="http://schemas.openxmlformats.org/officeDocument/2006/relationships/customXml" Target="../ink/ink1108.xml"/><Relationship Id="rId66" Type="http://schemas.openxmlformats.org/officeDocument/2006/relationships/image" Target="../media/image1088.png"/><Relationship Id="rId87" Type="http://schemas.openxmlformats.org/officeDocument/2006/relationships/customXml" Target="../ink/ink1130.xml"/><Relationship Id="rId110" Type="http://schemas.openxmlformats.org/officeDocument/2006/relationships/image" Target="../media/image1110.png"/><Relationship Id="rId131" Type="http://schemas.openxmlformats.org/officeDocument/2006/relationships/customXml" Target="../ink/ink1152.xml"/><Relationship Id="rId152" Type="http://schemas.openxmlformats.org/officeDocument/2006/relationships/image" Target="../media/image1130.png"/><Relationship Id="rId173" Type="http://schemas.openxmlformats.org/officeDocument/2006/relationships/image" Target="../media/image1139.png"/><Relationship Id="rId194" Type="http://schemas.openxmlformats.org/officeDocument/2006/relationships/customXml" Target="../ink/ink1184.xml"/><Relationship Id="rId208" Type="http://schemas.openxmlformats.org/officeDocument/2006/relationships/customXml" Target="../ink/ink1191.xml"/><Relationship Id="rId14" Type="http://schemas.openxmlformats.org/officeDocument/2006/relationships/image" Target="../media/image1064.png"/><Relationship Id="rId35" Type="http://schemas.openxmlformats.org/officeDocument/2006/relationships/customXml" Target="../ink/ink1103.xml"/><Relationship Id="rId56" Type="http://schemas.openxmlformats.org/officeDocument/2006/relationships/customXml" Target="../ink/ink1114.xml"/><Relationship Id="rId77" Type="http://schemas.openxmlformats.org/officeDocument/2006/relationships/customXml" Target="../ink/ink1125.xml"/><Relationship Id="rId100" Type="http://schemas.openxmlformats.org/officeDocument/2006/relationships/image" Target="../media/image1105.png"/><Relationship Id="rId8" Type="http://schemas.openxmlformats.org/officeDocument/2006/relationships/image" Target="../media/image1061.png"/><Relationship Id="rId98" Type="http://schemas.openxmlformats.org/officeDocument/2006/relationships/image" Target="../media/image1104.png"/><Relationship Id="rId121" Type="http://schemas.openxmlformats.org/officeDocument/2006/relationships/customXml" Target="../ink/ink1147.xml"/><Relationship Id="rId142" Type="http://schemas.openxmlformats.org/officeDocument/2006/relationships/image" Target="../media/image1125.png"/><Relationship Id="rId163" Type="http://schemas.openxmlformats.org/officeDocument/2006/relationships/customXml" Target="../ink/ink1168.xml"/><Relationship Id="rId184" Type="http://schemas.openxmlformats.org/officeDocument/2006/relationships/customXml" Target="../ink/ink1179.xml"/><Relationship Id="rId219" Type="http://schemas.openxmlformats.org/officeDocument/2006/relationships/image" Target="../media/image1161.png"/><Relationship Id="rId3" Type="http://schemas.openxmlformats.org/officeDocument/2006/relationships/customXml" Target="../ink/ink1087.xml"/><Relationship Id="rId214" Type="http://schemas.openxmlformats.org/officeDocument/2006/relationships/customXml" Target="../ink/ink1194.xml"/><Relationship Id="rId25" Type="http://schemas.openxmlformats.org/officeDocument/2006/relationships/customXml" Target="../ink/ink1098.xml"/><Relationship Id="rId46" Type="http://schemas.openxmlformats.org/officeDocument/2006/relationships/image" Target="../media/image1080.png"/><Relationship Id="rId67" Type="http://schemas.openxmlformats.org/officeDocument/2006/relationships/customXml" Target="../ink/ink1120.xml"/><Relationship Id="rId116" Type="http://schemas.openxmlformats.org/officeDocument/2006/relationships/image" Target="../media/image1113.png"/><Relationship Id="rId137" Type="http://schemas.openxmlformats.org/officeDocument/2006/relationships/customXml" Target="../ink/ink1155.xml"/><Relationship Id="rId158" Type="http://schemas.openxmlformats.org/officeDocument/2006/relationships/image" Target="../media/image326.png"/><Relationship Id="rId20" Type="http://schemas.openxmlformats.org/officeDocument/2006/relationships/image" Target="../media/image1067.png"/><Relationship Id="rId41" Type="http://schemas.openxmlformats.org/officeDocument/2006/relationships/customXml" Target="../ink/ink1106.xml"/><Relationship Id="rId62" Type="http://schemas.openxmlformats.org/officeDocument/2006/relationships/customXml" Target="../ink/ink1117.xml"/><Relationship Id="rId83" Type="http://schemas.openxmlformats.org/officeDocument/2006/relationships/customXml" Target="../ink/ink1128.xml"/><Relationship Id="rId88" Type="http://schemas.openxmlformats.org/officeDocument/2006/relationships/image" Target="../media/image1099.png"/><Relationship Id="rId111" Type="http://schemas.openxmlformats.org/officeDocument/2006/relationships/customXml" Target="../ink/ink1142.xml"/><Relationship Id="rId132" Type="http://schemas.openxmlformats.org/officeDocument/2006/relationships/image" Target="../media/image1121.png"/><Relationship Id="rId153" Type="http://schemas.openxmlformats.org/officeDocument/2006/relationships/customXml" Target="../ink/ink1163.xml"/><Relationship Id="rId174" Type="http://schemas.openxmlformats.org/officeDocument/2006/relationships/customXml" Target="../ink/ink1174.xml"/><Relationship Id="rId179" Type="http://schemas.openxmlformats.org/officeDocument/2006/relationships/image" Target="../media/image1142.png"/><Relationship Id="rId195" Type="http://schemas.openxmlformats.org/officeDocument/2006/relationships/image" Target="../media/image1150.png"/><Relationship Id="rId209" Type="http://schemas.openxmlformats.org/officeDocument/2006/relationships/image" Target="../media/image1156.png"/><Relationship Id="rId190" Type="http://schemas.openxmlformats.org/officeDocument/2006/relationships/customXml" Target="../ink/ink1182.xml"/><Relationship Id="rId204" Type="http://schemas.openxmlformats.org/officeDocument/2006/relationships/customXml" Target="../ink/ink1189.xml"/><Relationship Id="rId220" Type="http://schemas.openxmlformats.org/officeDocument/2006/relationships/customXml" Target="../ink/ink1197.xml"/><Relationship Id="rId225" Type="http://schemas.openxmlformats.org/officeDocument/2006/relationships/image" Target="../media/image1164.png"/><Relationship Id="rId15" Type="http://schemas.openxmlformats.org/officeDocument/2006/relationships/customXml" Target="../ink/ink1093.xml"/><Relationship Id="rId36" Type="http://schemas.openxmlformats.org/officeDocument/2006/relationships/image" Target="../media/image1075.png"/><Relationship Id="rId57" Type="http://schemas.openxmlformats.org/officeDocument/2006/relationships/image" Target="../media/image1084.png"/><Relationship Id="rId106" Type="http://schemas.openxmlformats.org/officeDocument/2006/relationships/image" Target="../media/image1108.png"/><Relationship Id="rId127" Type="http://schemas.openxmlformats.org/officeDocument/2006/relationships/customXml" Target="../ink/ink1150.xml"/><Relationship Id="rId10" Type="http://schemas.openxmlformats.org/officeDocument/2006/relationships/image" Target="../media/image1062.png"/><Relationship Id="rId31" Type="http://schemas.openxmlformats.org/officeDocument/2006/relationships/customXml" Target="../ink/ink1101.xml"/><Relationship Id="rId52" Type="http://schemas.openxmlformats.org/officeDocument/2006/relationships/image" Target="../media/image261.png"/><Relationship Id="rId73" Type="http://schemas.openxmlformats.org/officeDocument/2006/relationships/customXml" Target="../ink/ink1123.xml"/><Relationship Id="rId78" Type="http://schemas.openxmlformats.org/officeDocument/2006/relationships/image" Target="../media/image1094.png"/><Relationship Id="rId94" Type="http://schemas.openxmlformats.org/officeDocument/2006/relationships/image" Target="../media/image1102.png"/><Relationship Id="rId99" Type="http://schemas.openxmlformats.org/officeDocument/2006/relationships/customXml" Target="../ink/ink1136.xml"/><Relationship Id="rId101" Type="http://schemas.openxmlformats.org/officeDocument/2006/relationships/customXml" Target="../ink/ink1137.xml"/><Relationship Id="rId122" Type="http://schemas.openxmlformats.org/officeDocument/2006/relationships/image" Target="../media/image1116.png"/><Relationship Id="rId143" Type="http://schemas.openxmlformats.org/officeDocument/2006/relationships/customXml" Target="../ink/ink1158.xml"/><Relationship Id="rId148" Type="http://schemas.openxmlformats.org/officeDocument/2006/relationships/image" Target="../media/image1128.png"/><Relationship Id="rId164" Type="http://schemas.openxmlformats.org/officeDocument/2006/relationships/customXml" Target="../ink/ink1169.xml"/><Relationship Id="rId169" Type="http://schemas.openxmlformats.org/officeDocument/2006/relationships/image" Target="../media/image1137.png"/><Relationship Id="rId185" Type="http://schemas.openxmlformats.org/officeDocument/2006/relationships/image" Target="../media/image1145.png"/><Relationship Id="rId4" Type="http://schemas.openxmlformats.org/officeDocument/2006/relationships/image" Target="../media/image1059.png"/><Relationship Id="rId9" Type="http://schemas.openxmlformats.org/officeDocument/2006/relationships/customXml" Target="../ink/ink1090.xml"/><Relationship Id="rId180" Type="http://schemas.openxmlformats.org/officeDocument/2006/relationships/customXml" Target="../ink/ink1177.xml"/><Relationship Id="rId210" Type="http://schemas.openxmlformats.org/officeDocument/2006/relationships/customXml" Target="../ink/ink1192.xml"/><Relationship Id="rId215" Type="http://schemas.openxmlformats.org/officeDocument/2006/relationships/image" Target="../media/image1159.png"/><Relationship Id="rId26" Type="http://schemas.openxmlformats.org/officeDocument/2006/relationships/image" Target="../media/image1070.png"/><Relationship Id="rId47" Type="http://schemas.openxmlformats.org/officeDocument/2006/relationships/customXml" Target="../ink/ink1109.xml"/><Relationship Id="rId68" Type="http://schemas.openxmlformats.org/officeDocument/2006/relationships/image" Target="../media/image1089.png"/><Relationship Id="rId89" Type="http://schemas.openxmlformats.org/officeDocument/2006/relationships/customXml" Target="../ink/ink1131.xml"/><Relationship Id="rId112" Type="http://schemas.openxmlformats.org/officeDocument/2006/relationships/image" Target="../media/image1111.png"/><Relationship Id="rId133" Type="http://schemas.openxmlformats.org/officeDocument/2006/relationships/customXml" Target="../ink/ink1153.xml"/><Relationship Id="rId154" Type="http://schemas.openxmlformats.org/officeDocument/2006/relationships/image" Target="../media/image1131.png"/><Relationship Id="rId175" Type="http://schemas.openxmlformats.org/officeDocument/2006/relationships/image" Target="../media/image1140.png"/><Relationship Id="rId196" Type="http://schemas.openxmlformats.org/officeDocument/2006/relationships/customXml" Target="../ink/ink1185.xml"/><Relationship Id="rId200" Type="http://schemas.openxmlformats.org/officeDocument/2006/relationships/customXml" Target="../ink/ink1187.xml"/><Relationship Id="rId16" Type="http://schemas.openxmlformats.org/officeDocument/2006/relationships/image" Target="../media/image1065.png"/><Relationship Id="rId221" Type="http://schemas.openxmlformats.org/officeDocument/2006/relationships/image" Target="../media/image1162.png"/><Relationship Id="rId37" Type="http://schemas.openxmlformats.org/officeDocument/2006/relationships/customXml" Target="../ink/ink1104.xml"/><Relationship Id="rId58" Type="http://schemas.openxmlformats.org/officeDocument/2006/relationships/customXml" Target="../ink/ink1115.xml"/><Relationship Id="rId79" Type="http://schemas.openxmlformats.org/officeDocument/2006/relationships/customXml" Target="../ink/ink1126.xml"/><Relationship Id="rId102" Type="http://schemas.openxmlformats.org/officeDocument/2006/relationships/image" Target="../media/image1106.png"/><Relationship Id="rId123" Type="http://schemas.openxmlformats.org/officeDocument/2006/relationships/customXml" Target="../ink/ink1148.xml"/><Relationship Id="rId144" Type="http://schemas.openxmlformats.org/officeDocument/2006/relationships/image" Target="../media/image1126.png"/><Relationship Id="rId90" Type="http://schemas.openxmlformats.org/officeDocument/2006/relationships/image" Target="../media/image1100.png"/><Relationship Id="rId165" Type="http://schemas.openxmlformats.org/officeDocument/2006/relationships/image" Target="../media/image1135.png"/><Relationship Id="rId186" Type="http://schemas.openxmlformats.org/officeDocument/2006/relationships/customXml" Target="../ink/ink1180.xml"/><Relationship Id="rId211" Type="http://schemas.openxmlformats.org/officeDocument/2006/relationships/image" Target="../media/image1157.png"/><Relationship Id="rId27" Type="http://schemas.openxmlformats.org/officeDocument/2006/relationships/customXml" Target="../ink/ink1099.xml"/><Relationship Id="rId48" Type="http://schemas.openxmlformats.org/officeDocument/2006/relationships/image" Target="../media/image1081.png"/><Relationship Id="rId69" Type="http://schemas.openxmlformats.org/officeDocument/2006/relationships/customXml" Target="../ink/ink1121.xml"/><Relationship Id="rId113" Type="http://schemas.openxmlformats.org/officeDocument/2006/relationships/customXml" Target="../ink/ink1143.xml"/><Relationship Id="rId134" Type="http://schemas.openxmlformats.org/officeDocument/2006/relationships/image" Target="../media/image164.png"/><Relationship Id="rId80" Type="http://schemas.openxmlformats.org/officeDocument/2006/relationships/image" Target="../media/image1095.png"/><Relationship Id="rId155" Type="http://schemas.openxmlformats.org/officeDocument/2006/relationships/customXml" Target="../ink/ink1164.xml"/><Relationship Id="rId176" Type="http://schemas.openxmlformats.org/officeDocument/2006/relationships/customXml" Target="../ink/ink1175.xml"/><Relationship Id="rId197" Type="http://schemas.openxmlformats.org/officeDocument/2006/relationships/image" Target="../media/image1151.png"/><Relationship Id="rId201" Type="http://schemas.openxmlformats.org/officeDocument/2006/relationships/image" Target="../media/image1153.png"/><Relationship Id="rId222" Type="http://schemas.openxmlformats.org/officeDocument/2006/relationships/customXml" Target="../ink/ink1198.xml"/><Relationship Id="rId17" Type="http://schemas.openxmlformats.org/officeDocument/2006/relationships/customXml" Target="../ink/ink1094.xml"/><Relationship Id="rId38" Type="http://schemas.openxmlformats.org/officeDocument/2006/relationships/image" Target="../media/image1076.png"/><Relationship Id="rId59" Type="http://schemas.openxmlformats.org/officeDocument/2006/relationships/image" Target="../media/image1085.png"/><Relationship Id="rId103" Type="http://schemas.openxmlformats.org/officeDocument/2006/relationships/customXml" Target="../ink/ink1138.xml"/><Relationship Id="rId124" Type="http://schemas.openxmlformats.org/officeDocument/2006/relationships/image" Target="../media/image1117.png"/><Relationship Id="rId70" Type="http://schemas.openxmlformats.org/officeDocument/2006/relationships/image" Target="../media/image1090.png"/><Relationship Id="rId91" Type="http://schemas.openxmlformats.org/officeDocument/2006/relationships/customXml" Target="../ink/ink1132.xml"/><Relationship Id="rId145" Type="http://schemas.openxmlformats.org/officeDocument/2006/relationships/customXml" Target="../ink/ink1159.xml"/><Relationship Id="rId166" Type="http://schemas.openxmlformats.org/officeDocument/2006/relationships/customXml" Target="../ink/ink1170.xml"/><Relationship Id="rId187" Type="http://schemas.openxmlformats.org/officeDocument/2006/relationships/image" Target="../media/image1146.png"/><Relationship Id="rId1" Type="http://schemas.openxmlformats.org/officeDocument/2006/relationships/slideLayout" Target="../slideLayouts/slideLayout1.xml"/><Relationship Id="rId212" Type="http://schemas.openxmlformats.org/officeDocument/2006/relationships/customXml" Target="../ink/ink1193.xml"/><Relationship Id="rId28" Type="http://schemas.openxmlformats.org/officeDocument/2006/relationships/image" Target="../media/image1071.png"/><Relationship Id="rId49" Type="http://schemas.openxmlformats.org/officeDocument/2006/relationships/customXml" Target="../ink/ink1110.xml"/><Relationship Id="rId114" Type="http://schemas.openxmlformats.org/officeDocument/2006/relationships/image" Target="../media/image1112.png"/><Relationship Id="rId60" Type="http://schemas.openxmlformats.org/officeDocument/2006/relationships/customXml" Target="../ink/ink1116.xml"/><Relationship Id="rId81" Type="http://schemas.openxmlformats.org/officeDocument/2006/relationships/customXml" Target="../ink/ink1127.xml"/><Relationship Id="rId135" Type="http://schemas.openxmlformats.org/officeDocument/2006/relationships/customXml" Target="../ink/ink1154.xml"/><Relationship Id="rId156" Type="http://schemas.openxmlformats.org/officeDocument/2006/relationships/image" Target="../media/image1132.png"/><Relationship Id="rId177" Type="http://schemas.openxmlformats.org/officeDocument/2006/relationships/image" Target="../media/image1141.png"/><Relationship Id="rId198" Type="http://schemas.openxmlformats.org/officeDocument/2006/relationships/customXml" Target="../ink/ink1186.xml"/><Relationship Id="rId202" Type="http://schemas.openxmlformats.org/officeDocument/2006/relationships/customXml" Target="../ink/ink1188.xml"/><Relationship Id="rId223" Type="http://schemas.openxmlformats.org/officeDocument/2006/relationships/image" Target="../media/image1163.png"/><Relationship Id="rId18" Type="http://schemas.openxmlformats.org/officeDocument/2006/relationships/image" Target="../media/image1066.png"/><Relationship Id="rId39" Type="http://schemas.openxmlformats.org/officeDocument/2006/relationships/customXml" Target="../ink/ink1105.xml"/><Relationship Id="rId50" Type="http://schemas.openxmlformats.org/officeDocument/2006/relationships/image" Target="../media/image1082.png"/><Relationship Id="rId104" Type="http://schemas.openxmlformats.org/officeDocument/2006/relationships/image" Target="../media/image1107.png"/><Relationship Id="rId125" Type="http://schemas.openxmlformats.org/officeDocument/2006/relationships/customXml" Target="../ink/ink1149.xml"/><Relationship Id="rId146" Type="http://schemas.openxmlformats.org/officeDocument/2006/relationships/image" Target="../media/image1127.png"/><Relationship Id="rId167" Type="http://schemas.openxmlformats.org/officeDocument/2006/relationships/image" Target="../media/image1136.png"/><Relationship Id="rId188" Type="http://schemas.openxmlformats.org/officeDocument/2006/relationships/customXml" Target="../ink/ink1181.xml"/><Relationship Id="rId71" Type="http://schemas.openxmlformats.org/officeDocument/2006/relationships/customXml" Target="../ink/ink1122.xml"/><Relationship Id="rId92" Type="http://schemas.openxmlformats.org/officeDocument/2006/relationships/image" Target="../media/image1101.png"/><Relationship Id="rId213" Type="http://schemas.openxmlformats.org/officeDocument/2006/relationships/image" Target="../media/image1158.png"/><Relationship Id="rId2" Type="http://schemas.openxmlformats.org/officeDocument/2006/relationships/image" Target="../media/image1058.png"/><Relationship Id="rId29" Type="http://schemas.openxmlformats.org/officeDocument/2006/relationships/customXml" Target="../ink/ink1100.xml"/><Relationship Id="rId40" Type="http://schemas.openxmlformats.org/officeDocument/2006/relationships/image" Target="../media/image1077.png"/><Relationship Id="rId115" Type="http://schemas.openxmlformats.org/officeDocument/2006/relationships/customXml" Target="../ink/ink1144.xml"/><Relationship Id="rId136" Type="http://schemas.openxmlformats.org/officeDocument/2006/relationships/image" Target="../media/image1122.png"/><Relationship Id="rId157" Type="http://schemas.openxmlformats.org/officeDocument/2006/relationships/customXml" Target="../ink/ink1165.xml"/><Relationship Id="rId178" Type="http://schemas.openxmlformats.org/officeDocument/2006/relationships/customXml" Target="../ink/ink1176.xml"/><Relationship Id="rId61" Type="http://schemas.openxmlformats.org/officeDocument/2006/relationships/image" Target="../media/image1086.png"/><Relationship Id="rId82" Type="http://schemas.openxmlformats.org/officeDocument/2006/relationships/image" Target="../media/image1096.png"/><Relationship Id="rId199" Type="http://schemas.openxmlformats.org/officeDocument/2006/relationships/image" Target="../media/image1152.png"/><Relationship Id="rId203" Type="http://schemas.openxmlformats.org/officeDocument/2006/relationships/image" Target="../media/image1154.png"/><Relationship Id="rId19" Type="http://schemas.openxmlformats.org/officeDocument/2006/relationships/customXml" Target="../ink/ink1095.xml"/><Relationship Id="rId224" Type="http://schemas.openxmlformats.org/officeDocument/2006/relationships/customXml" Target="../ink/ink1199.xml"/><Relationship Id="rId30" Type="http://schemas.openxmlformats.org/officeDocument/2006/relationships/image" Target="../media/image1072.png"/><Relationship Id="rId105" Type="http://schemas.openxmlformats.org/officeDocument/2006/relationships/customXml" Target="../ink/ink1139.xml"/><Relationship Id="rId126" Type="http://schemas.openxmlformats.org/officeDocument/2006/relationships/image" Target="../media/image1118.png"/><Relationship Id="rId147" Type="http://schemas.openxmlformats.org/officeDocument/2006/relationships/customXml" Target="../ink/ink1160.xml"/><Relationship Id="rId168" Type="http://schemas.openxmlformats.org/officeDocument/2006/relationships/customXml" Target="../ink/ink1171.xml"/><Relationship Id="rId51" Type="http://schemas.openxmlformats.org/officeDocument/2006/relationships/customXml" Target="../ink/ink1111.xml"/><Relationship Id="rId72" Type="http://schemas.openxmlformats.org/officeDocument/2006/relationships/image" Target="../media/image1091.png"/><Relationship Id="rId93" Type="http://schemas.openxmlformats.org/officeDocument/2006/relationships/customXml" Target="../ink/ink1133.xml"/><Relationship Id="rId189" Type="http://schemas.openxmlformats.org/officeDocument/2006/relationships/image" Target="../media/image1147.png"/></Relationships>
</file>

<file path=ppt/slides/_rels/slide7.xml.rels><?xml version="1.0" encoding="UTF-8" standalone="yes"?>
<Relationships xmlns="http://schemas.openxmlformats.org/package/2006/relationships"><Relationship Id="rId8" Type="http://schemas.openxmlformats.org/officeDocument/2006/relationships/image" Target="../media/image1168.png"/><Relationship Id="rId3" Type="http://schemas.openxmlformats.org/officeDocument/2006/relationships/customXml" Target="../ink/ink1201.xml"/><Relationship Id="rId7" Type="http://schemas.openxmlformats.org/officeDocument/2006/relationships/customXml" Target="../ink/ink120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67.png"/><Relationship Id="rId5" Type="http://schemas.openxmlformats.org/officeDocument/2006/relationships/customXml" Target="../ink/ink1202.xml"/><Relationship Id="rId4" Type="http://schemas.openxmlformats.org/officeDocument/2006/relationships/image" Target="../media/image1166.png"/></Relationships>
</file>

<file path=ppt/slides/_rels/slide8.xml.rels><?xml version="1.0" encoding="UTF-8" standalone="yes"?>
<Relationships xmlns="http://schemas.openxmlformats.org/package/2006/relationships"><Relationship Id="rId26" Type="http://schemas.openxmlformats.org/officeDocument/2006/relationships/image" Target="../media/image1180.png"/><Relationship Id="rId117" Type="http://schemas.openxmlformats.org/officeDocument/2006/relationships/customXml" Target="../ink/ink1261.xml"/><Relationship Id="rId21" Type="http://schemas.openxmlformats.org/officeDocument/2006/relationships/customXml" Target="../ink/ink1213.xml"/><Relationship Id="rId42" Type="http://schemas.openxmlformats.org/officeDocument/2006/relationships/image" Target="../media/image1188.png"/><Relationship Id="rId47" Type="http://schemas.openxmlformats.org/officeDocument/2006/relationships/customXml" Target="../ink/ink1226.xml"/><Relationship Id="rId63" Type="http://schemas.openxmlformats.org/officeDocument/2006/relationships/customXml" Target="../ink/ink1234.xml"/><Relationship Id="rId68" Type="http://schemas.openxmlformats.org/officeDocument/2006/relationships/image" Target="../media/image1201.png"/><Relationship Id="rId84" Type="http://schemas.openxmlformats.org/officeDocument/2006/relationships/image" Target="../media/image1209.png"/><Relationship Id="rId89" Type="http://schemas.openxmlformats.org/officeDocument/2006/relationships/customXml" Target="../ink/ink1247.xml"/><Relationship Id="rId112" Type="http://schemas.openxmlformats.org/officeDocument/2006/relationships/image" Target="../media/image1222.png"/><Relationship Id="rId16" Type="http://schemas.openxmlformats.org/officeDocument/2006/relationships/image" Target="../media/image1175.png"/><Relationship Id="rId107" Type="http://schemas.openxmlformats.org/officeDocument/2006/relationships/customXml" Target="../ink/ink1256.xml"/><Relationship Id="rId11" Type="http://schemas.openxmlformats.org/officeDocument/2006/relationships/customXml" Target="../ink/ink1208.xml"/><Relationship Id="rId32" Type="http://schemas.openxmlformats.org/officeDocument/2006/relationships/image" Target="../media/image1183.png"/><Relationship Id="rId37" Type="http://schemas.openxmlformats.org/officeDocument/2006/relationships/customXml" Target="../ink/ink1221.xml"/><Relationship Id="rId53" Type="http://schemas.openxmlformats.org/officeDocument/2006/relationships/customXml" Target="../ink/ink1229.xml"/><Relationship Id="rId58" Type="http://schemas.openxmlformats.org/officeDocument/2006/relationships/image" Target="../media/image1196.png"/><Relationship Id="rId74" Type="http://schemas.openxmlformats.org/officeDocument/2006/relationships/image" Target="../media/image1204.png"/><Relationship Id="rId79" Type="http://schemas.openxmlformats.org/officeDocument/2006/relationships/customXml" Target="../ink/ink1242.xml"/><Relationship Id="rId102" Type="http://schemas.openxmlformats.org/officeDocument/2006/relationships/image" Target="../media/image1218.png"/><Relationship Id="rId5" Type="http://schemas.openxmlformats.org/officeDocument/2006/relationships/customXml" Target="../ink/ink1205.xml"/><Relationship Id="rId90" Type="http://schemas.openxmlformats.org/officeDocument/2006/relationships/image" Target="../media/image1212.png"/><Relationship Id="rId95" Type="http://schemas.openxmlformats.org/officeDocument/2006/relationships/customXml" Target="../ink/ink1250.xml"/><Relationship Id="rId22" Type="http://schemas.openxmlformats.org/officeDocument/2006/relationships/image" Target="../media/image1178.png"/><Relationship Id="rId27" Type="http://schemas.openxmlformats.org/officeDocument/2006/relationships/customXml" Target="../ink/ink1216.xml"/><Relationship Id="rId43" Type="http://schemas.openxmlformats.org/officeDocument/2006/relationships/customXml" Target="../ink/ink1224.xml"/><Relationship Id="rId48" Type="http://schemas.openxmlformats.org/officeDocument/2006/relationships/image" Target="../media/image1191.png"/><Relationship Id="rId64" Type="http://schemas.openxmlformats.org/officeDocument/2006/relationships/image" Target="../media/image1199.png"/><Relationship Id="rId69" Type="http://schemas.openxmlformats.org/officeDocument/2006/relationships/customXml" Target="../ink/ink1237.xml"/><Relationship Id="rId113" Type="http://schemas.openxmlformats.org/officeDocument/2006/relationships/customXml" Target="../ink/ink1259.xml"/><Relationship Id="rId118" Type="http://schemas.openxmlformats.org/officeDocument/2006/relationships/image" Target="../media/image1163.png"/><Relationship Id="rId80" Type="http://schemas.openxmlformats.org/officeDocument/2006/relationships/image" Target="../media/image1207.png"/><Relationship Id="rId85" Type="http://schemas.openxmlformats.org/officeDocument/2006/relationships/customXml" Target="../ink/ink1245.xml"/><Relationship Id="rId12" Type="http://schemas.openxmlformats.org/officeDocument/2006/relationships/image" Target="../media/image1173.png"/><Relationship Id="rId17" Type="http://schemas.openxmlformats.org/officeDocument/2006/relationships/customXml" Target="../ink/ink1211.xml"/><Relationship Id="rId33" Type="http://schemas.openxmlformats.org/officeDocument/2006/relationships/customXml" Target="../ink/ink1219.xml"/><Relationship Id="rId38" Type="http://schemas.openxmlformats.org/officeDocument/2006/relationships/image" Target="../media/image1186.png"/><Relationship Id="rId59" Type="http://schemas.openxmlformats.org/officeDocument/2006/relationships/customXml" Target="../ink/ink1232.xml"/><Relationship Id="rId103" Type="http://schemas.openxmlformats.org/officeDocument/2006/relationships/customXml" Target="../ink/ink1254.xml"/><Relationship Id="rId108" Type="http://schemas.openxmlformats.org/officeDocument/2006/relationships/image" Target="../media/image1221.png"/><Relationship Id="rId54" Type="http://schemas.openxmlformats.org/officeDocument/2006/relationships/image" Target="../media/image1194.png"/><Relationship Id="rId70" Type="http://schemas.openxmlformats.org/officeDocument/2006/relationships/image" Target="../media/image1202.png"/><Relationship Id="rId75" Type="http://schemas.openxmlformats.org/officeDocument/2006/relationships/customXml" Target="../ink/ink1240.xml"/><Relationship Id="rId91" Type="http://schemas.openxmlformats.org/officeDocument/2006/relationships/customXml" Target="../ink/ink1248.xml"/><Relationship Id="rId96" Type="http://schemas.openxmlformats.org/officeDocument/2006/relationships/image" Target="../media/image1215.png"/><Relationship Id="rId1" Type="http://schemas.openxmlformats.org/officeDocument/2006/relationships/slideLayout" Target="../slideLayouts/slideLayout7.xml"/><Relationship Id="rId6" Type="http://schemas.openxmlformats.org/officeDocument/2006/relationships/image" Target="../media/image1170.png"/><Relationship Id="rId23" Type="http://schemas.openxmlformats.org/officeDocument/2006/relationships/customXml" Target="../ink/ink1214.xml"/><Relationship Id="rId28" Type="http://schemas.openxmlformats.org/officeDocument/2006/relationships/image" Target="../media/image1181.png"/><Relationship Id="rId49" Type="http://schemas.openxmlformats.org/officeDocument/2006/relationships/customXml" Target="../ink/ink1227.xml"/><Relationship Id="rId114" Type="http://schemas.openxmlformats.org/officeDocument/2006/relationships/image" Target="../media/image1223.png"/><Relationship Id="rId119" Type="http://schemas.openxmlformats.org/officeDocument/2006/relationships/customXml" Target="../ink/ink1262.xml"/><Relationship Id="rId10" Type="http://schemas.openxmlformats.org/officeDocument/2006/relationships/image" Target="../media/image1172.png"/><Relationship Id="rId31" Type="http://schemas.openxmlformats.org/officeDocument/2006/relationships/customXml" Target="../ink/ink1218.xml"/><Relationship Id="rId44" Type="http://schemas.openxmlformats.org/officeDocument/2006/relationships/image" Target="../media/image1189.png"/><Relationship Id="rId52" Type="http://schemas.openxmlformats.org/officeDocument/2006/relationships/image" Target="../media/image1193.png"/><Relationship Id="rId60" Type="http://schemas.openxmlformats.org/officeDocument/2006/relationships/image" Target="../media/image1197.png"/><Relationship Id="rId65" Type="http://schemas.openxmlformats.org/officeDocument/2006/relationships/customXml" Target="../ink/ink1235.xml"/><Relationship Id="rId73" Type="http://schemas.openxmlformats.org/officeDocument/2006/relationships/customXml" Target="../ink/ink1239.xml"/><Relationship Id="rId78" Type="http://schemas.openxmlformats.org/officeDocument/2006/relationships/image" Target="../media/image1206.png"/><Relationship Id="rId81" Type="http://schemas.openxmlformats.org/officeDocument/2006/relationships/customXml" Target="../ink/ink1243.xml"/><Relationship Id="rId86" Type="http://schemas.openxmlformats.org/officeDocument/2006/relationships/image" Target="../media/image1210.png"/><Relationship Id="rId94" Type="http://schemas.openxmlformats.org/officeDocument/2006/relationships/image" Target="../media/image1214.png"/><Relationship Id="rId99" Type="http://schemas.openxmlformats.org/officeDocument/2006/relationships/customXml" Target="../ink/ink1252.xml"/><Relationship Id="rId101" Type="http://schemas.openxmlformats.org/officeDocument/2006/relationships/customXml" Target="../ink/ink1253.xml"/><Relationship Id="rId4" Type="http://schemas.openxmlformats.org/officeDocument/2006/relationships/image" Target="../media/image1169.png"/><Relationship Id="rId9" Type="http://schemas.openxmlformats.org/officeDocument/2006/relationships/customXml" Target="../ink/ink1207.xml"/><Relationship Id="rId13" Type="http://schemas.openxmlformats.org/officeDocument/2006/relationships/customXml" Target="../ink/ink1209.xml"/><Relationship Id="rId18" Type="http://schemas.openxmlformats.org/officeDocument/2006/relationships/image" Target="../media/image1176.png"/><Relationship Id="rId39" Type="http://schemas.openxmlformats.org/officeDocument/2006/relationships/customXml" Target="../ink/ink1222.xml"/><Relationship Id="rId109" Type="http://schemas.openxmlformats.org/officeDocument/2006/relationships/customXml" Target="../ink/ink1257.xml"/><Relationship Id="rId34" Type="http://schemas.openxmlformats.org/officeDocument/2006/relationships/image" Target="../media/image1184.png"/><Relationship Id="rId50" Type="http://schemas.openxmlformats.org/officeDocument/2006/relationships/image" Target="../media/image1192.png"/><Relationship Id="rId55" Type="http://schemas.openxmlformats.org/officeDocument/2006/relationships/customXml" Target="../ink/ink1230.xml"/><Relationship Id="rId76" Type="http://schemas.openxmlformats.org/officeDocument/2006/relationships/image" Target="../media/image1205.png"/><Relationship Id="rId97" Type="http://schemas.openxmlformats.org/officeDocument/2006/relationships/customXml" Target="../ink/ink1251.xml"/><Relationship Id="rId104" Type="http://schemas.openxmlformats.org/officeDocument/2006/relationships/image" Target="../media/image1219.png"/><Relationship Id="rId120" Type="http://schemas.openxmlformats.org/officeDocument/2006/relationships/image" Target="../media/image1225.png"/><Relationship Id="rId7" Type="http://schemas.openxmlformats.org/officeDocument/2006/relationships/customXml" Target="../ink/ink1206.xml"/><Relationship Id="rId71" Type="http://schemas.openxmlformats.org/officeDocument/2006/relationships/customXml" Target="../ink/ink1238.xml"/><Relationship Id="rId92" Type="http://schemas.openxmlformats.org/officeDocument/2006/relationships/image" Target="../media/image1213.png"/><Relationship Id="rId2" Type="http://schemas.openxmlformats.org/officeDocument/2006/relationships/notesSlide" Target="../notesSlides/notesSlide7.xml"/><Relationship Id="rId29" Type="http://schemas.openxmlformats.org/officeDocument/2006/relationships/customXml" Target="../ink/ink1217.xml"/><Relationship Id="rId24" Type="http://schemas.openxmlformats.org/officeDocument/2006/relationships/image" Target="../media/image1179.png"/><Relationship Id="rId40" Type="http://schemas.openxmlformats.org/officeDocument/2006/relationships/image" Target="../media/image1187.png"/><Relationship Id="rId45" Type="http://schemas.openxmlformats.org/officeDocument/2006/relationships/customXml" Target="../ink/ink1225.xml"/><Relationship Id="rId66" Type="http://schemas.openxmlformats.org/officeDocument/2006/relationships/image" Target="../media/image1200.png"/><Relationship Id="rId87" Type="http://schemas.openxmlformats.org/officeDocument/2006/relationships/customXml" Target="../ink/ink1246.xml"/><Relationship Id="rId110" Type="http://schemas.openxmlformats.org/officeDocument/2006/relationships/image" Target="../media/image261.png"/><Relationship Id="rId115" Type="http://schemas.openxmlformats.org/officeDocument/2006/relationships/customXml" Target="../ink/ink1260.xml"/><Relationship Id="rId61" Type="http://schemas.openxmlformats.org/officeDocument/2006/relationships/customXml" Target="../ink/ink1233.xml"/><Relationship Id="rId82" Type="http://schemas.openxmlformats.org/officeDocument/2006/relationships/image" Target="../media/image1208.png"/><Relationship Id="rId19" Type="http://schemas.openxmlformats.org/officeDocument/2006/relationships/customXml" Target="../ink/ink1212.xml"/><Relationship Id="rId14" Type="http://schemas.openxmlformats.org/officeDocument/2006/relationships/image" Target="../media/image1174.png"/><Relationship Id="rId30" Type="http://schemas.openxmlformats.org/officeDocument/2006/relationships/image" Target="../media/image1182.png"/><Relationship Id="rId35" Type="http://schemas.openxmlformats.org/officeDocument/2006/relationships/customXml" Target="../ink/ink1220.xml"/><Relationship Id="rId56" Type="http://schemas.openxmlformats.org/officeDocument/2006/relationships/image" Target="../media/image1195.png"/><Relationship Id="rId77" Type="http://schemas.openxmlformats.org/officeDocument/2006/relationships/customXml" Target="../ink/ink1241.xml"/><Relationship Id="rId100" Type="http://schemas.openxmlformats.org/officeDocument/2006/relationships/image" Target="../media/image1217.png"/><Relationship Id="rId105" Type="http://schemas.openxmlformats.org/officeDocument/2006/relationships/customXml" Target="../ink/ink1255.xml"/><Relationship Id="rId8" Type="http://schemas.openxmlformats.org/officeDocument/2006/relationships/image" Target="../media/image1171.png"/><Relationship Id="rId51" Type="http://schemas.openxmlformats.org/officeDocument/2006/relationships/customXml" Target="../ink/ink1228.xml"/><Relationship Id="rId72" Type="http://schemas.openxmlformats.org/officeDocument/2006/relationships/image" Target="../media/image1203.png"/><Relationship Id="rId93" Type="http://schemas.openxmlformats.org/officeDocument/2006/relationships/customXml" Target="../ink/ink1249.xml"/><Relationship Id="rId98" Type="http://schemas.openxmlformats.org/officeDocument/2006/relationships/image" Target="../media/image1216.png"/><Relationship Id="rId3" Type="http://schemas.openxmlformats.org/officeDocument/2006/relationships/customXml" Target="../ink/ink1204.xml"/><Relationship Id="rId25" Type="http://schemas.openxmlformats.org/officeDocument/2006/relationships/customXml" Target="../ink/ink1215.xml"/><Relationship Id="rId46" Type="http://schemas.openxmlformats.org/officeDocument/2006/relationships/image" Target="../media/image1190.png"/><Relationship Id="rId67" Type="http://schemas.openxmlformats.org/officeDocument/2006/relationships/customXml" Target="../ink/ink1236.xml"/><Relationship Id="rId116" Type="http://schemas.openxmlformats.org/officeDocument/2006/relationships/image" Target="../media/image1224.png"/><Relationship Id="rId20" Type="http://schemas.openxmlformats.org/officeDocument/2006/relationships/image" Target="../media/image1177.png"/><Relationship Id="rId41" Type="http://schemas.openxmlformats.org/officeDocument/2006/relationships/customXml" Target="../ink/ink1223.xml"/><Relationship Id="rId62" Type="http://schemas.openxmlformats.org/officeDocument/2006/relationships/image" Target="../media/image1198.png"/><Relationship Id="rId83" Type="http://schemas.openxmlformats.org/officeDocument/2006/relationships/customXml" Target="../ink/ink1244.xml"/><Relationship Id="rId88" Type="http://schemas.openxmlformats.org/officeDocument/2006/relationships/image" Target="../media/image1211.png"/><Relationship Id="rId111" Type="http://schemas.openxmlformats.org/officeDocument/2006/relationships/customXml" Target="../ink/ink1258.xml"/><Relationship Id="rId15" Type="http://schemas.openxmlformats.org/officeDocument/2006/relationships/customXml" Target="../ink/ink1210.xml"/><Relationship Id="rId36" Type="http://schemas.openxmlformats.org/officeDocument/2006/relationships/image" Target="../media/image1185.png"/><Relationship Id="rId57" Type="http://schemas.openxmlformats.org/officeDocument/2006/relationships/customXml" Target="../ink/ink1231.xml"/><Relationship Id="rId106" Type="http://schemas.openxmlformats.org/officeDocument/2006/relationships/image" Target="../media/image1220.png"/></Relationships>
</file>

<file path=ppt/slides/_rels/slide9.xml.rels><?xml version="1.0" encoding="UTF-8" standalone="yes"?>
<Relationships xmlns="http://schemas.openxmlformats.org/package/2006/relationships"><Relationship Id="rId117" Type="http://schemas.openxmlformats.org/officeDocument/2006/relationships/image" Target="../media/image1281.png"/><Relationship Id="rId21" Type="http://schemas.openxmlformats.org/officeDocument/2006/relationships/customXml" Target="../ink/ink1272.xml"/><Relationship Id="rId42" Type="http://schemas.openxmlformats.org/officeDocument/2006/relationships/image" Target="../media/image1244.png"/><Relationship Id="rId63" Type="http://schemas.openxmlformats.org/officeDocument/2006/relationships/customXml" Target="../ink/ink1293.xml"/><Relationship Id="rId84" Type="http://schemas.openxmlformats.org/officeDocument/2006/relationships/customXml" Target="../ink/ink1304.xml"/><Relationship Id="rId138" Type="http://schemas.openxmlformats.org/officeDocument/2006/relationships/customXml" Target="../ink/ink1331.xml"/><Relationship Id="rId159" Type="http://schemas.openxmlformats.org/officeDocument/2006/relationships/image" Target="../media/image1302.png"/><Relationship Id="rId170" Type="http://schemas.openxmlformats.org/officeDocument/2006/relationships/image" Target="../media/image1307.png"/><Relationship Id="rId107" Type="http://schemas.openxmlformats.org/officeDocument/2006/relationships/image" Target="../media/image1276.png"/><Relationship Id="rId11" Type="http://schemas.openxmlformats.org/officeDocument/2006/relationships/customXml" Target="../ink/ink1267.xml"/><Relationship Id="rId32" Type="http://schemas.openxmlformats.org/officeDocument/2006/relationships/image" Target="../media/image1239.png"/><Relationship Id="rId53" Type="http://schemas.openxmlformats.org/officeDocument/2006/relationships/customXml" Target="../ink/ink1288.xml"/><Relationship Id="rId74" Type="http://schemas.openxmlformats.org/officeDocument/2006/relationships/image" Target="../media/image1260.png"/><Relationship Id="rId128" Type="http://schemas.openxmlformats.org/officeDocument/2006/relationships/customXml" Target="../ink/ink1326.xml"/><Relationship Id="rId149" Type="http://schemas.openxmlformats.org/officeDocument/2006/relationships/image" Target="../media/image1297.png"/><Relationship Id="rId5" Type="http://schemas.openxmlformats.org/officeDocument/2006/relationships/customXml" Target="../ink/ink1264.xml"/><Relationship Id="rId95" Type="http://schemas.openxmlformats.org/officeDocument/2006/relationships/image" Target="../media/image1270.png"/><Relationship Id="rId160" Type="http://schemas.openxmlformats.org/officeDocument/2006/relationships/customXml" Target="../ink/ink1342.xml"/><Relationship Id="rId22" Type="http://schemas.openxmlformats.org/officeDocument/2006/relationships/image" Target="../media/image1235.png"/><Relationship Id="rId43" Type="http://schemas.openxmlformats.org/officeDocument/2006/relationships/customXml" Target="../ink/ink1283.xml"/><Relationship Id="rId64" Type="http://schemas.openxmlformats.org/officeDocument/2006/relationships/image" Target="../media/image1255.png"/><Relationship Id="rId118" Type="http://schemas.openxmlformats.org/officeDocument/2006/relationships/customXml" Target="../ink/ink1321.xml"/><Relationship Id="rId139" Type="http://schemas.openxmlformats.org/officeDocument/2006/relationships/image" Target="../media/image1292.png"/><Relationship Id="rId85" Type="http://schemas.openxmlformats.org/officeDocument/2006/relationships/image" Target="../media/image1265.png"/><Relationship Id="rId150" Type="http://schemas.openxmlformats.org/officeDocument/2006/relationships/customXml" Target="../ink/ink1337.xml"/><Relationship Id="rId12" Type="http://schemas.openxmlformats.org/officeDocument/2006/relationships/image" Target="../media/image1230.png"/><Relationship Id="rId33" Type="http://schemas.openxmlformats.org/officeDocument/2006/relationships/customXml" Target="../ink/ink1278.xml"/><Relationship Id="rId108" Type="http://schemas.openxmlformats.org/officeDocument/2006/relationships/customXml" Target="../ink/ink1316.xml"/><Relationship Id="rId129" Type="http://schemas.openxmlformats.org/officeDocument/2006/relationships/image" Target="../media/image1287.png"/><Relationship Id="rId54" Type="http://schemas.openxmlformats.org/officeDocument/2006/relationships/image" Target="../media/image1250.png"/><Relationship Id="rId70" Type="http://schemas.openxmlformats.org/officeDocument/2006/relationships/image" Target="../media/image1258.png"/><Relationship Id="rId75" Type="http://schemas.openxmlformats.org/officeDocument/2006/relationships/customXml" Target="../ink/ink1299.xml"/><Relationship Id="rId91" Type="http://schemas.openxmlformats.org/officeDocument/2006/relationships/image" Target="../media/image1268.png"/><Relationship Id="rId96" Type="http://schemas.openxmlformats.org/officeDocument/2006/relationships/customXml" Target="../ink/ink1310.xml"/><Relationship Id="rId140" Type="http://schemas.openxmlformats.org/officeDocument/2006/relationships/customXml" Target="../ink/ink1332.xml"/><Relationship Id="rId145" Type="http://schemas.openxmlformats.org/officeDocument/2006/relationships/image" Target="../media/image1295.png"/><Relationship Id="rId161" Type="http://schemas.openxmlformats.org/officeDocument/2006/relationships/image" Target="../media/image1303.png"/><Relationship Id="rId166" Type="http://schemas.openxmlformats.org/officeDocument/2006/relationships/image" Target="../media/image1305.png"/><Relationship Id="rId1" Type="http://schemas.openxmlformats.org/officeDocument/2006/relationships/slideLayout" Target="../slideLayouts/slideLayout7.xml"/><Relationship Id="rId6" Type="http://schemas.openxmlformats.org/officeDocument/2006/relationships/image" Target="../media/image1227.png"/><Relationship Id="rId23" Type="http://schemas.openxmlformats.org/officeDocument/2006/relationships/customXml" Target="../ink/ink1273.xml"/><Relationship Id="rId28" Type="http://schemas.openxmlformats.org/officeDocument/2006/relationships/image" Target="../media/image261.png"/><Relationship Id="rId49" Type="http://schemas.openxmlformats.org/officeDocument/2006/relationships/customXml" Target="../ink/ink1286.xml"/><Relationship Id="rId114" Type="http://schemas.openxmlformats.org/officeDocument/2006/relationships/customXml" Target="../ink/ink1319.xml"/><Relationship Id="rId119" Type="http://schemas.openxmlformats.org/officeDocument/2006/relationships/image" Target="../media/image1282.png"/><Relationship Id="rId44" Type="http://schemas.openxmlformats.org/officeDocument/2006/relationships/image" Target="../media/image1245.png"/><Relationship Id="rId60" Type="http://schemas.openxmlformats.org/officeDocument/2006/relationships/image" Target="../media/image1253.png"/><Relationship Id="rId65" Type="http://schemas.openxmlformats.org/officeDocument/2006/relationships/customXml" Target="../ink/ink1294.xml"/><Relationship Id="rId81" Type="http://schemas.openxmlformats.org/officeDocument/2006/relationships/image" Target="../media/image1263.png"/><Relationship Id="rId86" Type="http://schemas.openxmlformats.org/officeDocument/2006/relationships/customXml" Target="../ink/ink1305.xml"/><Relationship Id="rId130" Type="http://schemas.openxmlformats.org/officeDocument/2006/relationships/customXml" Target="../ink/ink1327.xml"/><Relationship Id="rId135" Type="http://schemas.openxmlformats.org/officeDocument/2006/relationships/image" Target="../media/image1290.png"/><Relationship Id="rId151" Type="http://schemas.openxmlformats.org/officeDocument/2006/relationships/image" Target="../media/image1298.png"/><Relationship Id="rId156" Type="http://schemas.openxmlformats.org/officeDocument/2006/relationships/customXml" Target="../ink/ink1340.xml"/><Relationship Id="rId13" Type="http://schemas.openxmlformats.org/officeDocument/2006/relationships/customXml" Target="../ink/ink1268.xml"/><Relationship Id="rId18" Type="http://schemas.openxmlformats.org/officeDocument/2006/relationships/image" Target="../media/image1233.png"/><Relationship Id="rId39" Type="http://schemas.openxmlformats.org/officeDocument/2006/relationships/customXml" Target="../ink/ink1281.xml"/><Relationship Id="rId109" Type="http://schemas.openxmlformats.org/officeDocument/2006/relationships/image" Target="../media/image1277.png"/><Relationship Id="rId34" Type="http://schemas.openxmlformats.org/officeDocument/2006/relationships/image" Target="../media/image1240.png"/><Relationship Id="rId50" Type="http://schemas.openxmlformats.org/officeDocument/2006/relationships/image" Target="../media/image1248.png"/><Relationship Id="rId55" Type="http://schemas.openxmlformats.org/officeDocument/2006/relationships/customXml" Target="../ink/ink1289.xml"/><Relationship Id="rId76" Type="http://schemas.openxmlformats.org/officeDocument/2006/relationships/customXml" Target="../ink/ink1300.xml"/><Relationship Id="rId97" Type="http://schemas.openxmlformats.org/officeDocument/2006/relationships/image" Target="../media/image1271.png"/><Relationship Id="rId104" Type="http://schemas.openxmlformats.org/officeDocument/2006/relationships/customXml" Target="../ink/ink1314.xml"/><Relationship Id="rId120" Type="http://schemas.openxmlformats.org/officeDocument/2006/relationships/customXml" Target="../ink/ink1322.xml"/><Relationship Id="rId125" Type="http://schemas.openxmlformats.org/officeDocument/2006/relationships/image" Target="../media/image1285.png"/><Relationship Id="rId141" Type="http://schemas.openxmlformats.org/officeDocument/2006/relationships/image" Target="../media/image1293.png"/><Relationship Id="rId146" Type="http://schemas.openxmlformats.org/officeDocument/2006/relationships/customXml" Target="../ink/ink1335.xml"/><Relationship Id="rId167" Type="http://schemas.openxmlformats.org/officeDocument/2006/relationships/customXml" Target="../ink/ink1346.xml"/><Relationship Id="rId7" Type="http://schemas.openxmlformats.org/officeDocument/2006/relationships/customXml" Target="../ink/ink1265.xml"/><Relationship Id="rId71" Type="http://schemas.openxmlformats.org/officeDocument/2006/relationships/customXml" Target="../ink/ink1297.xml"/><Relationship Id="rId92" Type="http://schemas.openxmlformats.org/officeDocument/2006/relationships/customXml" Target="../ink/ink1308.xml"/><Relationship Id="rId162" Type="http://schemas.openxmlformats.org/officeDocument/2006/relationships/customXml" Target="../ink/ink1343.xml"/><Relationship Id="rId2" Type="http://schemas.openxmlformats.org/officeDocument/2006/relationships/notesSlide" Target="../notesSlides/notesSlide8.xml"/><Relationship Id="rId29" Type="http://schemas.openxmlformats.org/officeDocument/2006/relationships/customXml" Target="../ink/ink1276.xml"/><Relationship Id="rId24" Type="http://schemas.openxmlformats.org/officeDocument/2006/relationships/image" Target="../media/image1236.png"/><Relationship Id="rId40" Type="http://schemas.openxmlformats.org/officeDocument/2006/relationships/image" Target="../media/image1243.png"/><Relationship Id="rId45" Type="http://schemas.openxmlformats.org/officeDocument/2006/relationships/customXml" Target="../ink/ink1284.xml"/><Relationship Id="rId66" Type="http://schemas.openxmlformats.org/officeDocument/2006/relationships/image" Target="../media/image1256.png"/><Relationship Id="rId87" Type="http://schemas.openxmlformats.org/officeDocument/2006/relationships/image" Target="../media/image1266.png"/><Relationship Id="rId110" Type="http://schemas.openxmlformats.org/officeDocument/2006/relationships/customXml" Target="../ink/ink1317.xml"/><Relationship Id="rId115" Type="http://schemas.openxmlformats.org/officeDocument/2006/relationships/image" Target="../media/image1280.png"/><Relationship Id="rId131" Type="http://schemas.openxmlformats.org/officeDocument/2006/relationships/image" Target="../media/image1288.png"/><Relationship Id="rId136" Type="http://schemas.openxmlformats.org/officeDocument/2006/relationships/customXml" Target="../ink/ink1330.xml"/><Relationship Id="rId157" Type="http://schemas.openxmlformats.org/officeDocument/2006/relationships/image" Target="../media/image1301.png"/><Relationship Id="rId61" Type="http://schemas.openxmlformats.org/officeDocument/2006/relationships/customXml" Target="../ink/ink1292.xml"/><Relationship Id="rId82" Type="http://schemas.openxmlformats.org/officeDocument/2006/relationships/customXml" Target="../ink/ink1303.xml"/><Relationship Id="rId152" Type="http://schemas.openxmlformats.org/officeDocument/2006/relationships/customXml" Target="../ink/ink1338.xml"/><Relationship Id="rId19" Type="http://schemas.openxmlformats.org/officeDocument/2006/relationships/customXml" Target="../ink/ink1271.xml"/><Relationship Id="rId14" Type="http://schemas.openxmlformats.org/officeDocument/2006/relationships/image" Target="../media/image1231.png"/><Relationship Id="rId30" Type="http://schemas.openxmlformats.org/officeDocument/2006/relationships/image" Target="../media/image1238.png"/><Relationship Id="rId35" Type="http://schemas.openxmlformats.org/officeDocument/2006/relationships/customXml" Target="../ink/ink1279.xml"/><Relationship Id="rId56" Type="http://schemas.openxmlformats.org/officeDocument/2006/relationships/image" Target="../media/image1251.png"/><Relationship Id="rId77" Type="http://schemas.openxmlformats.org/officeDocument/2006/relationships/image" Target="../media/image1261.png"/><Relationship Id="rId100" Type="http://schemas.openxmlformats.org/officeDocument/2006/relationships/customXml" Target="../ink/ink1312.xml"/><Relationship Id="rId105" Type="http://schemas.openxmlformats.org/officeDocument/2006/relationships/image" Target="../media/image1275.png"/><Relationship Id="rId126" Type="http://schemas.openxmlformats.org/officeDocument/2006/relationships/customXml" Target="../ink/ink1325.xml"/><Relationship Id="rId147" Type="http://schemas.openxmlformats.org/officeDocument/2006/relationships/image" Target="../media/image1296.png"/><Relationship Id="rId168" Type="http://schemas.openxmlformats.org/officeDocument/2006/relationships/image" Target="../media/image1306.png"/><Relationship Id="rId8" Type="http://schemas.openxmlformats.org/officeDocument/2006/relationships/image" Target="../media/image1228.png"/><Relationship Id="rId51" Type="http://schemas.openxmlformats.org/officeDocument/2006/relationships/customXml" Target="../ink/ink1287.xml"/><Relationship Id="rId72" Type="http://schemas.openxmlformats.org/officeDocument/2006/relationships/image" Target="../media/image1259.png"/><Relationship Id="rId93" Type="http://schemas.openxmlformats.org/officeDocument/2006/relationships/image" Target="../media/image1269.png"/><Relationship Id="rId98" Type="http://schemas.openxmlformats.org/officeDocument/2006/relationships/customXml" Target="../ink/ink1311.xml"/><Relationship Id="rId121" Type="http://schemas.openxmlformats.org/officeDocument/2006/relationships/image" Target="../media/image1283.png"/><Relationship Id="rId142" Type="http://schemas.openxmlformats.org/officeDocument/2006/relationships/customXml" Target="../ink/ink1333.xml"/><Relationship Id="rId163" Type="http://schemas.openxmlformats.org/officeDocument/2006/relationships/image" Target="../media/image1304.png"/><Relationship Id="rId3" Type="http://schemas.openxmlformats.org/officeDocument/2006/relationships/customXml" Target="../ink/ink1263.xml"/><Relationship Id="rId25" Type="http://schemas.openxmlformats.org/officeDocument/2006/relationships/customXml" Target="../ink/ink1274.xml"/><Relationship Id="rId46" Type="http://schemas.openxmlformats.org/officeDocument/2006/relationships/image" Target="../media/image1246.png"/><Relationship Id="rId67" Type="http://schemas.openxmlformats.org/officeDocument/2006/relationships/customXml" Target="../ink/ink1295.xml"/><Relationship Id="rId116" Type="http://schemas.openxmlformats.org/officeDocument/2006/relationships/customXml" Target="../ink/ink1320.xml"/><Relationship Id="rId137" Type="http://schemas.openxmlformats.org/officeDocument/2006/relationships/image" Target="../media/image1291.png"/><Relationship Id="rId158" Type="http://schemas.openxmlformats.org/officeDocument/2006/relationships/customXml" Target="../ink/ink1341.xml"/><Relationship Id="rId20" Type="http://schemas.openxmlformats.org/officeDocument/2006/relationships/image" Target="../media/image1234.png"/><Relationship Id="rId41" Type="http://schemas.openxmlformats.org/officeDocument/2006/relationships/customXml" Target="../ink/ink1282.xml"/><Relationship Id="rId62" Type="http://schemas.openxmlformats.org/officeDocument/2006/relationships/image" Target="../media/image1254.png"/><Relationship Id="rId83" Type="http://schemas.openxmlformats.org/officeDocument/2006/relationships/image" Target="../media/image1264.png"/><Relationship Id="rId88" Type="http://schemas.openxmlformats.org/officeDocument/2006/relationships/customXml" Target="../ink/ink1306.xml"/><Relationship Id="rId111" Type="http://schemas.openxmlformats.org/officeDocument/2006/relationships/image" Target="../media/image1278.png"/><Relationship Id="rId132" Type="http://schemas.openxmlformats.org/officeDocument/2006/relationships/customXml" Target="../ink/ink1328.xml"/><Relationship Id="rId153" Type="http://schemas.openxmlformats.org/officeDocument/2006/relationships/image" Target="../media/image1299.png"/><Relationship Id="rId15" Type="http://schemas.openxmlformats.org/officeDocument/2006/relationships/customXml" Target="../ink/ink1269.xml"/><Relationship Id="rId36" Type="http://schemas.openxmlformats.org/officeDocument/2006/relationships/image" Target="../media/image1241.png"/><Relationship Id="rId57" Type="http://schemas.openxmlformats.org/officeDocument/2006/relationships/customXml" Target="../ink/ink1290.xml"/><Relationship Id="rId106" Type="http://schemas.openxmlformats.org/officeDocument/2006/relationships/customXml" Target="../ink/ink1315.xml"/><Relationship Id="rId127" Type="http://schemas.openxmlformats.org/officeDocument/2006/relationships/image" Target="../media/image1286.png"/><Relationship Id="rId10" Type="http://schemas.openxmlformats.org/officeDocument/2006/relationships/image" Target="../media/image1229.png"/><Relationship Id="rId31" Type="http://schemas.openxmlformats.org/officeDocument/2006/relationships/customXml" Target="../ink/ink1277.xml"/><Relationship Id="rId52" Type="http://schemas.openxmlformats.org/officeDocument/2006/relationships/image" Target="../media/image1249.png"/><Relationship Id="rId73" Type="http://schemas.openxmlformats.org/officeDocument/2006/relationships/customXml" Target="../ink/ink1298.xml"/><Relationship Id="rId78" Type="http://schemas.openxmlformats.org/officeDocument/2006/relationships/customXml" Target="../ink/ink1301.xml"/><Relationship Id="rId94" Type="http://schemas.openxmlformats.org/officeDocument/2006/relationships/customXml" Target="../ink/ink1309.xml"/><Relationship Id="rId99" Type="http://schemas.openxmlformats.org/officeDocument/2006/relationships/image" Target="../media/image1272.png"/><Relationship Id="rId101" Type="http://schemas.openxmlformats.org/officeDocument/2006/relationships/image" Target="../media/image1273.png"/><Relationship Id="rId122" Type="http://schemas.openxmlformats.org/officeDocument/2006/relationships/customXml" Target="../ink/ink1323.xml"/><Relationship Id="rId143" Type="http://schemas.openxmlformats.org/officeDocument/2006/relationships/image" Target="../media/image1294.png"/><Relationship Id="rId148" Type="http://schemas.openxmlformats.org/officeDocument/2006/relationships/customXml" Target="../ink/ink1336.xml"/><Relationship Id="rId164" Type="http://schemas.openxmlformats.org/officeDocument/2006/relationships/customXml" Target="../ink/ink1344.xml"/><Relationship Id="rId169" Type="http://schemas.openxmlformats.org/officeDocument/2006/relationships/customXml" Target="../ink/ink1347.xml"/><Relationship Id="rId4" Type="http://schemas.openxmlformats.org/officeDocument/2006/relationships/image" Target="../media/image1226.png"/><Relationship Id="rId9" Type="http://schemas.openxmlformats.org/officeDocument/2006/relationships/customXml" Target="../ink/ink1266.xml"/><Relationship Id="rId26" Type="http://schemas.openxmlformats.org/officeDocument/2006/relationships/image" Target="../media/image1237.png"/><Relationship Id="rId47" Type="http://schemas.openxmlformats.org/officeDocument/2006/relationships/customXml" Target="../ink/ink1285.xml"/><Relationship Id="rId68" Type="http://schemas.openxmlformats.org/officeDocument/2006/relationships/image" Target="../media/image1257.png"/><Relationship Id="rId89" Type="http://schemas.openxmlformats.org/officeDocument/2006/relationships/image" Target="../media/image1267.png"/><Relationship Id="rId112" Type="http://schemas.openxmlformats.org/officeDocument/2006/relationships/customXml" Target="../ink/ink1318.xml"/><Relationship Id="rId133" Type="http://schemas.openxmlformats.org/officeDocument/2006/relationships/image" Target="../media/image1289.png"/><Relationship Id="rId154" Type="http://schemas.openxmlformats.org/officeDocument/2006/relationships/customXml" Target="../ink/ink1339.xml"/><Relationship Id="rId16" Type="http://schemas.openxmlformats.org/officeDocument/2006/relationships/image" Target="../media/image1232.png"/><Relationship Id="rId37" Type="http://schemas.openxmlformats.org/officeDocument/2006/relationships/customXml" Target="../ink/ink1280.xml"/><Relationship Id="rId58" Type="http://schemas.openxmlformats.org/officeDocument/2006/relationships/image" Target="../media/image1252.png"/><Relationship Id="rId79" Type="http://schemas.openxmlformats.org/officeDocument/2006/relationships/image" Target="../media/image1262.png"/><Relationship Id="rId102" Type="http://schemas.openxmlformats.org/officeDocument/2006/relationships/customXml" Target="../ink/ink1313.xml"/><Relationship Id="rId123" Type="http://schemas.openxmlformats.org/officeDocument/2006/relationships/image" Target="../media/image1284.png"/><Relationship Id="rId144" Type="http://schemas.openxmlformats.org/officeDocument/2006/relationships/customXml" Target="../ink/ink1334.xml"/><Relationship Id="rId90" Type="http://schemas.openxmlformats.org/officeDocument/2006/relationships/customXml" Target="../ink/ink1307.xml"/><Relationship Id="rId165" Type="http://schemas.openxmlformats.org/officeDocument/2006/relationships/customXml" Target="../ink/ink1345.xml"/><Relationship Id="rId27" Type="http://schemas.openxmlformats.org/officeDocument/2006/relationships/customXml" Target="../ink/ink1275.xml"/><Relationship Id="rId48" Type="http://schemas.openxmlformats.org/officeDocument/2006/relationships/image" Target="../media/image1247.png"/><Relationship Id="rId69" Type="http://schemas.openxmlformats.org/officeDocument/2006/relationships/customXml" Target="../ink/ink1296.xml"/><Relationship Id="rId113" Type="http://schemas.openxmlformats.org/officeDocument/2006/relationships/image" Target="../media/image1279.png"/><Relationship Id="rId134" Type="http://schemas.openxmlformats.org/officeDocument/2006/relationships/customXml" Target="../ink/ink1329.xml"/><Relationship Id="rId80" Type="http://schemas.openxmlformats.org/officeDocument/2006/relationships/customXml" Target="../ink/ink1302.xml"/><Relationship Id="rId155" Type="http://schemas.openxmlformats.org/officeDocument/2006/relationships/image" Target="../media/image1300.png"/><Relationship Id="rId17" Type="http://schemas.openxmlformats.org/officeDocument/2006/relationships/customXml" Target="../ink/ink1270.xml"/><Relationship Id="rId38" Type="http://schemas.openxmlformats.org/officeDocument/2006/relationships/image" Target="../media/image1242.png"/><Relationship Id="rId59" Type="http://schemas.openxmlformats.org/officeDocument/2006/relationships/customXml" Target="../ink/ink1291.xml"/><Relationship Id="rId103" Type="http://schemas.openxmlformats.org/officeDocument/2006/relationships/image" Target="../media/image1274.png"/><Relationship Id="rId124" Type="http://schemas.openxmlformats.org/officeDocument/2006/relationships/customXml" Target="../ink/ink13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0C91A58-4DC0-408F-98CF-6426D80F85BF}"/>
                  </a:ext>
                </a:extLst>
              </p14:cNvPr>
              <p14:cNvContentPartPr/>
              <p14:nvPr/>
            </p14:nvContentPartPr>
            <p14:xfrm>
              <a:off x="10070933" y="1137307"/>
              <a:ext cx="36360" cy="13680"/>
            </p14:xfrm>
          </p:contentPart>
        </mc:Choice>
        <mc:Fallback xmlns="">
          <p:pic>
            <p:nvPicPr>
              <p:cNvPr id="2" name="Freihand 1">
                <a:extLst>
                  <a:ext uri="{FF2B5EF4-FFF2-40B4-BE49-F238E27FC236}">
                    <a16:creationId xmlns:a16="http://schemas.microsoft.com/office/drawing/2014/main" id="{F0C91A58-4DC0-408F-98CF-6426D80F85BF}"/>
                  </a:ext>
                </a:extLst>
              </p:cNvPr>
              <p:cNvPicPr/>
              <p:nvPr/>
            </p:nvPicPr>
            <p:blipFill>
              <a:blip r:embed="rId4"/>
              <a:stretch>
                <a:fillRect/>
              </a:stretch>
            </p:blipFill>
            <p:spPr>
              <a:xfrm>
                <a:off x="10066613" y="1132987"/>
                <a:ext cx="45000" cy="22320"/>
              </a:xfrm>
              <a:prstGeom prst="rect">
                <a:avLst/>
              </a:prstGeom>
            </p:spPr>
          </p:pic>
        </mc:Fallback>
      </mc:AlternateContent>
      <p:grpSp>
        <p:nvGrpSpPr>
          <p:cNvPr id="20" name="Gruppieren 19">
            <a:extLst>
              <a:ext uri="{FF2B5EF4-FFF2-40B4-BE49-F238E27FC236}">
                <a16:creationId xmlns:a16="http://schemas.microsoft.com/office/drawing/2014/main" id="{41E83F58-B20A-4562-A188-D98775EDAF93}"/>
              </a:ext>
            </a:extLst>
          </p:cNvPr>
          <p:cNvGrpSpPr/>
          <p:nvPr/>
        </p:nvGrpSpPr>
        <p:grpSpPr>
          <a:xfrm>
            <a:off x="188213" y="95467"/>
            <a:ext cx="1672560" cy="242280"/>
            <a:chOff x="188213" y="95467"/>
            <a:chExt cx="1672560" cy="242280"/>
          </a:xfrm>
        </p:grpSpPr>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DD1EEA98-1AAA-4DC3-AE1A-2C1ABF8C044E}"/>
                    </a:ext>
                  </a:extLst>
                </p14:cNvPr>
                <p14:cNvContentPartPr/>
                <p14:nvPr/>
              </p14:nvContentPartPr>
              <p14:xfrm>
                <a:off x="188213" y="119587"/>
                <a:ext cx="74880" cy="218160"/>
              </p14:xfrm>
            </p:contentPart>
          </mc:Choice>
          <mc:Fallback>
            <p:pic>
              <p:nvPicPr>
                <p:cNvPr id="11" name="Freihand 10">
                  <a:extLst>
                    <a:ext uri="{FF2B5EF4-FFF2-40B4-BE49-F238E27FC236}">
                      <a16:creationId xmlns:a16="http://schemas.microsoft.com/office/drawing/2014/main" id="{DD1EEA98-1AAA-4DC3-AE1A-2C1ABF8C044E}"/>
                    </a:ext>
                  </a:extLst>
                </p:cNvPr>
                <p:cNvPicPr/>
                <p:nvPr/>
              </p:nvPicPr>
              <p:blipFill>
                <a:blip r:embed="rId6"/>
                <a:stretch>
                  <a:fillRect/>
                </a:stretch>
              </p:blipFill>
              <p:spPr>
                <a:xfrm>
                  <a:off x="183893" y="115267"/>
                  <a:ext cx="83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CB23B082-5AC2-4CAA-A367-7273D3377874}"/>
                    </a:ext>
                  </a:extLst>
                </p14:cNvPr>
                <p14:cNvContentPartPr/>
                <p14:nvPr/>
              </p14:nvContentPartPr>
              <p14:xfrm>
                <a:off x="288293" y="133627"/>
                <a:ext cx="285480" cy="87120"/>
              </p14:xfrm>
            </p:contentPart>
          </mc:Choice>
          <mc:Fallback>
            <p:pic>
              <p:nvPicPr>
                <p:cNvPr id="12" name="Freihand 11">
                  <a:extLst>
                    <a:ext uri="{FF2B5EF4-FFF2-40B4-BE49-F238E27FC236}">
                      <a16:creationId xmlns:a16="http://schemas.microsoft.com/office/drawing/2014/main" id="{CB23B082-5AC2-4CAA-A367-7273D3377874}"/>
                    </a:ext>
                  </a:extLst>
                </p:cNvPr>
                <p:cNvPicPr/>
                <p:nvPr/>
              </p:nvPicPr>
              <p:blipFill>
                <a:blip r:embed="rId8"/>
                <a:stretch>
                  <a:fillRect/>
                </a:stretch>
              </p:blipFill>
              <p:spPr>
                <a:xfrm>
                  <a:off x="283973" y="129307"/>
                  <a:ext cx="294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ADC8D806-BC95-4D12-B035-31727BBD4569}"/>
                    </a:ext>
                  </a:extLst>
                </p14:cNvPr>
                <p14:cNvContentPartPr/>
                <p14:nvPr/>
              </p14:nvContentPartPr>
              <p14:xfrm>
                <a:off x="608333" y="133267"/>
                <a:ext cx="65880" cy="74880"/>
              </p14:xfrm>
            </p:contentPart>
          </mc:Choice>
          <mc:Fallback>
            <p:pic>
              <p:nvPicPr>
                <p:cNvPr id="13" name="Freihand 12">
                  <a:extLst>
                    <a:ext uri="{FF2B5EF4-FFF2-40B4-BE49-F238E27FC236}">
                      <a16:creationId xmlns:a16="http://schemas.microsoft.com/office/drawing/2014/main" id="{ADC8D806-BC95-4D12-B035-31727BBD4569}"/>
                    </a:ext>
                  </a:extLst>
                </p:cNvPr>
                <p:cNvPicPr/>
                <p:nvPr/>
              </p:nvPicPr>
              <p:blipFill>
                <a:blip r:embed="rId10"/>
                <a:stretch>
                  <a:fillRect/>
                </a:stretch>
              </p:blipFill>
              <p:spPr>
                <a:xfrm>
                  <a:off x="604013" y="128947"/>
                  <a:ext cx="74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AA577A99-E2B0-4498-A4AB-311D02F15ADE}"/>
                    </a:ext>
                  </a:extLst>
                </p14:cNvPr>
                <p14:cNvContentPartPr/>
                <p14:nvPr/>
              </p14:nvContentPartPr>
              <p14:xfrm>
                <a:off x="706973" y="139747"/>
                <a:ext cx="61560" cy="74520"/>
              </p14:xfrm>
            </p:contentPart>
          </mc:Choice>
          <mc:Fallback>
            <p:pic>
              <p:nvPicPr>
                <p:cNvPr id="14" name="Freihand 13">
                  <a:extLst>
                    <a:ext uri="{FF2B5EF4-FFF2-40B4-BE49-F238E27FC236}">
                      <a16:creationId xmlns:a16="http://schemas.microsoft.com/office/drawing/2014/main" id="{AA577A99-E2B0-4498-A4AB-311D02F15ADE}"/>
                    </a:ext>
                  </a:extLst>
                </p:cNvPr>
                <p:cNvPicPr/>
                <p:nvPr/>
              </p:nvPicPr>
              <p:blipFill>
                <a:blip r:embed="rId12"/>
                <a:stretch>
                  <a:fillRect/>
                </a:stretch>
              </p:blipFill>
              <p:spPr>
                <a:xfrm>
                  <a:off x="702653" y="135427"/>
                  <a:ext cx="70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1715F185-7C6C-4924-A9A1-36390BCFD22F}"/>
                    </a:ext>
                  </a:extLst>
                </p14:cNvPr>
                <p14:cNvContentPartPr/>
                <p14:nvPr/>
              </p14:nvContentPartPr>
              <p14:xfrm>
                <a:off x="782933" y="135067"/>
                <a:ext cx="52200" cy="68040"/>
              </p14:xfrm>
            </p:contentPart>
          </mc:Choice>
          <mc:Fallback>
            <p:pic>
              <p:nvPicPr>
                <p:cNvPr id="15" name="Freihand 14">
                  <a:extLst>
                    <a:ext uri="{FF2B5EF4-FFF2-40B4-BE49-F238E27FC236}">
                      <a16:creationId xmlns:a16="http://schemas.microsoft.com/office/drawing/2014/main" id="{1715F185-7C6C-4924-A9A1-36390BCFD22F}"/>
                    </a:ext>
                  </a:extLst>
                </p:cNvPr>
                <p:cNvPicPr/>
                <p:nvPr/>
              </p:nvPicPr>
              <p:blipFill>
                <a:blip r:embed="rId14"/>
                <a:stretch>
                  <a:fillRect/>
                </a:stretch>
              </p:blipFill>
              <p:spPr>
                <a:xfrm>
                  <a:off x="778613" y="130747"/>
                  <a:ext cx="60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4CDF7A6D-31F4-437F-A4B1-35410A71AAD0}"/>
                    </a:ext>
                  </a:extLst>
                </p14:cNvPr>
                <p14:cNvContentPartPr/>
                <p14:nvPr/>
              </p14:nvContentPartPr>
              <p14:xfrm>
                <a:off x="859253" y="139747"/>
                <a:ext cx="153360" cy="47880"/>
              </p14:xfrm>
            </p:contentPart>
          </mc:Choice>
          <mc:Fallback>
            <p:pic>
              <p:nvPicPr>
                <p:cNvPr id="16" name="Freihand 15">
                  <a:extLst>
                    <a:ext uri="{FF2B5EF4-FFF2-40B4-BE49-F238E27FC236}">
                      <a16:creationId xmlns:a16="http://schemas.microsoft.com/office/drawing/2014/main" id="{4CDF7A6D-31F4-437F-A4B1-35410A71AAD0}"/>
                    </a:ext>
                  </a:extLst>
                </p:cNvPr>
                <p:cNvPicPr/>
                <p:nvPr/>
              </p:nvPicPr>
              <p:blipFill>
                <a:blip r:embed="rId16"/>
                <a:stretch>
                  <a:fillRect/>
                </a:stretch>
              </p:blipFill>
              <p:spPr>
                <a:xfrm>
                  <a:off x="854933" y="135427"/>
                  <a:ext cx="162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665D5BC6-7AD7-4FFD-AB11-29D22B24ADA5}"/>
                    </a:ext>
                  </a:extLst>
                </p14:cNvPr>
                <p14:cNvContentPartPr/>
                <p14:nvPr/>
              </p14:nvContentPartPr>
              <p14:xfrm>
                <a:off x="1159133" y="146587"/>
                <a:ext cx="194760" cy="47880"/>
              </p14:xfrm>
            </p:contentPart>
          </mc:Choice>
          <mc:Fallback>
            <p:pic>
              <p:nvPicPr>
                <p:cNvPr id="17" name="Freihand 16">
                  <a:extLst>
                    <a:ext uri="{FF2B5EF4-FFF2-40B4-BE49-F238E27FC236}">
                      <a16:creationId xmlns:a16="http://schemas.microsoft.com/office/drawing/2014/main" id="{665D5BC6-7AD7-4FFD-AB11-29D22B24ADA5}"/>
                    </a:ext>
                  </a:extLst>
                </p:cNvPr>
                <p:cNvPicPr/>
                <p:nvPr/>
              </p:nvPicPr>
              <p:blipFill>
                <a:blip r:embed="rId18"/>
                <a:stretch>
                  <a:fillRect/>
                </a:stretch>
              </p:blipFill>
              <p:spPr>
                <a:xfrm>
                  <a:off x="1154813" y="142267"/>
                  <a:ext cx="203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E9A2F366-DFC8-4368-9997-BE53842E05D8}"/>
                    </a:ext>
                  </a:extLst>
                </p14:cNvPr>
                <p14:cNvContentPartPr/>
                <p14:nvPr/>
              </p14:nvContentPartPr>
              <p14:xfrm>
                <a:off x="1507973" y="95467"/>
                <a:ext cx="352800" cy="113760"/>
              </p14:xfrm>
            </p:contentPart>
          </mc:Choice>
          <mc:Fallback>
            <p:pic>
              <p:nvPicPr>
                <p:cNvPr id="19" name="Freihand 18">
                  <a:extLst>
                    <a:ext uri="{FF2B5EF4-FFF2-40B4-BE49-F238E27FC236}">
                      <a16:creationId xmlns:a16="http://schemas.microsoft.com/office/drawing/2014/main" id="{E9A2F366-DFC8-4368-9997-BE53842E05D8}"/>
                    </a:ext>
                  </a:extLst>
                </p:cNvPr>
                <p:cNvPicPr/>
                <p:nvPr/>
              </p:nvPicPr>
              <p:blipFill>
                <a:blip r:embed="rId20"/>
                <a:stretch>
                  <a:fillRect/>
                </a:stretch>
              </p:blipFill>
              <p:spPr>
                <a:xfrm>
                  <a:off x="1503653" y="91147"/>
                  <a:ext cx="361440" cy="122400"/>
                </a:xfrm>
                <a:prstGeom prst="rect">
                  <a:avLst/>
                </a:prstGeom>
              </p:spPr>
            </p:pic>
          </mc:Fallback>
        </mc:AlternateContent>
      </p:grpSp>
      <p:grpSp>
        <p:nvGrpSpPr>
          <p:cNvPr id="36" name="Gruppieren 35">
            <a:extLst>
              <a:ext uri="{FF2B5EF4-FFF2-40B4-BE49-F238E27FC236}">
                <a16:creationId xmlns:a16="http://schemas.microsoft.com/office/drawing/2014/main" id="{9A258B80-1C8A-429B-9C1F-32A7D6524C7A}"/>
              </a:ext>
            </a:extLst>
          </p:cNvPr>
          <p:cNvGrpSpPr/>
          <p:nvPr/>
        </p:nvGrpSpPr>
        <p:grpSpPr>
          <a:xfrm>
            <a:off x="125213" y="305707"/>
            <a:ext cx="2089800" cy="312840"/>
            <a:chOff x="125213" y="305707"/>
            <a:chExt cx="2089800" cy="312840"/>
          </a:xfrm>
        </p:grpSpPr>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89C85560-C63A-471D-A353-8F5A62A063B2}"/>
                    </a:ext>
                  </a:extLst>
                </p14:cNvPr>
                <p14:cNvContentPartPr/>
                <p14:nvPr/>
              </p14:nvContentPartPr>
              <p14:xfrm>
                <a:off x="125213" y="367627"/>
                <a:ext cx="140760" cy="163800"/>
              </p14:xfrm>
            </p:contentPart>
          </mc:Choice>
          <mc:Fallback>
            <p:pic>
              <p:nvPicPr>
                <p:cNvPr id="21" name="Freihand 20">
                  <a:extLst>
                    <a:ext uri="{FF2B5EF4-FFF2-40B4-BE49-F238E27FC236}">
                      <a16:creationId xmlns:a16="http://schemas.microsoft.com/office/drawing/2014/main" id="{89C85560-C63A-471D-A353-8F5A62A063B2}"/>
                    </a:ext>
                  </a:extLst>
                </p:cNvPr>
                <p:cNvPicPr/>
                <p:nvPr/>
              </p:nvPicPr>
              <p:blipFill>
                <a:blip r:embed="rId22"/>
                <a:stretch>
                  <a:fillRect/>
                </a:stretch>
              </p:blipFill>
              <p:spPr>
                <a:xfrm>
                  <a:off x="120893" y="363307"/>
                  <a:ext cx="149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84884786-7624-41B4-AF21-41E29F180AFD}"/>
                    </a:ext>
                  </a:extLst>
                </p14:cNvPr>
                <p14:cNvContentPartPr/>
                <p14:nvPr/>
              </p14:nvContentPartPr>
              <p14:xfrm>
                <a:off x="252293" y="436387"/>
                <a:ext cx="148680" cy="74520"/>
              </p14:xfrm>
            </p:contentPart>
          </mc:Choice>
          <mc:Fallback>
            <p:pic>
              <p:nvPicPr>
                <p:cNvPr id="22" name="Freihand 21">
                  <a:extLst>
                    <a:ext uri="{FF2B5EF4-FFF2-40B4-BE49-F238E27FC236}">
                      <a16:creationId xmlns:a16="http://schemas.microsoft.com/office/drawing/2014/main" id="{84884786-7624-41B4-AF21-41E29F180AFD}"/>
                    </a:ext>
                  </a:extLst>
                </p:cNvPr>
                <p:cNvPicPr/>
                <p:nvPr/>
              </p:nvPicPr>
              <p:blipFill>
                <a:blip r:embed="rId24"/>
                <a:stretch>
                  <a:fillRect/>
                </a:stretch>
              </p:blipFill>
              <p:spPr>
                <a:xfrm>
                  <a:off x="247973" y="432067"/>
                  <a:ext cx="157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2C95338C-422A-459E-9443-77AAF2EA972F}"/>
                    </a:ext>
                  </a:extLst>
                </p14:cNvPr>
                <p14:cNvContentPartPr/>
                <p14:nvPr/>
              </p14:nvContentPartPr>
              <p14:xfrm>
                <a:off x="417173" y="438187"/>
                <a:ext cx="219600" cy="74520"/>
              </p14:xfrm>
            </p:contentPart>
          </mc:Choice>
          <mc:Fallback>
            <p:pic>
              <p:nvPicPr>
                <p:cNvPr id="23" name="Freihand 22">
                  <a:extLst>
                    <a:ext uri="{FF2B5EF4-FFF2-40B4-BE49-F238E27FC236}">
                      <a16:creationId xmlns:a16="http://schemas.microsoft.com/office/drawing/2014/main" id="{2C95338C-422A-459E-9443-77AAF2EA972F}"/>
                    </a:ext>
                  </a:extLst>
                </p:cNvPr>
                <p:cNvPicPr/>
                <p:nvPr/>
              </p:nvPicPr>
              <p:blipFill>
                <a:blip r:embed="rId26"/>
                <a:stretch>
                  <a:fillRect/>
                </a:stretch>
              </p:blipFill>
              <p:spPr>
                <a:xfrm>
                  <a:off x="412853" y="433867"/>
                  <a:ext cx="228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18289A7D-98A7-4517-9706-F87ADEC24923}"/>
                    </a:ext>
                  </a:extLst>
                </p14:cNvPr>
                <p14:cNvContentPartPr/>
                <p14:nvPr/>
              </p14:nvContentPartPr>
              <p14:xfrm>
                <a:off x="657293" y="345307"/>
                <a:ext cx="141120" cy="158040"/>
              </p14:xfrm>
            </p:contentPart>
          </mc:Choice>
          <mc:Fallback>
            <p:pic>
              <p:nvPicPr>
                <p:cNvPr id="24" name="Freihand 23">
                  <a:extLst>
                    <a:ext uri="{FF2B5EF4-FFF2-40B4-BE49-F238E27FC236}">
                      <a16:creationId xmlns:a16="http://schemas.microsoft.com/office/drawing/2014/main" id="{18289A7D-98A7-4517-9706-F87ADEC24923}"/>
                    </a:ext>
                  </a:extLst>
                </p:cNvPr>
                <p:cNvPicPr/>
                <p:nvPr/>
              </p:nvPicPr>
              <p:blipFill>
                <a:blip r:embed="rId28"/>
                <a:stretch>
                  <a:fillRect/>
                </a:stretch>
              </p:blipFill>
              <p:spPr>
                <a:xfrm>
                  <a:off x="652973" y="340987"/>
                  <a:ext cx="149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ACD01CFA-16E6-4C16-BAD6-7C5B73E195DD}"/>
                    </a:ext>
                  </a:extLst>
                </p14:cNvPr>
                <p14:cNvContentPartPr/>
                <p14:nvPr/>
              </p14:nvContentPartPr>
              <p14:xfrm>
                <a:off x="814253" y="411187"/>
                <a:ext cx="352440" cy="207360"/>
              </p14:xfrm>
            </p:contentPart>
          </mc:Choice>
          <mc:Fallback>
            <p:pic>
              <p:nvPicPr>
                <p:cNvPr id="26" name="Freihand 25">
                  <a:extLst>
                    <a:ext uri="{FF2B5EF4-FFF2-40B4-BE49-F238E27FC236}">
                      <a16:creationId xmlns:a16="http://schemas.microsoft.com/office/drawing/2014/main" id="{ACD01CFA-16E6-4C16-BAD6-7C5B73E195DD}"/>
                    </a:ext>
                  </a:extLst>
                </p:cNvPr>
                <p:cNvPicPr/>
                <p:nvPr/>
              </p:nvPicPr>
              <p:blipFill>
                <a:blip r:embed="rId30"/>
                <a:stretch>
                  <a:fillRect/>
                </a:stretch>
              </p:blipFill>
              <p:spPr>
                <a:xfrm>
                  <a:off x="809933" y="406867"/>
                  <a:ext cx="361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E35D1FDA-E1E9-4298-ACCC-B1A75FE87D97}"/>
                    </a:ext>
                  </a:extLst>
                </p14:cNvPr>
                <p14:cNvContentPartPr/>
                <p14:nvPr/>
              </p14:nvContentPartPr>
              <p14:xfrm>
                <a:off x="1188653" y="397867"/>
                <a:ext cx="97560" cy="82800"/>
              </p14:xfrm>
            </p:contentPart>
          </mc:Choice>
          <mc:Fallback>
            <p:pic>
              <p:nvPicPr>
                <p:cNvPr id="27" name="Freihand 26">
                  <a:extLst>
                    <a:ext uri="{FF2B5EF4-FFF2-40B4-BE49-F238E27FC236}">
                      <a16:creationId xmlns:a16="http://schemas.microsoft.com/office/drawing/2014/main" id="{E35D1FDA-E1E9-4298-ACCC-B1A75FE87D97}"/>
                    </a:ext>
                  </a:extLst>
                </p:cNvPr>
                <p:cNvPicPr/>
                <p:nvPr/>
              </p:nvPicPr>
              <p:blipFill>
                <a:blip r:embed="rId32"/>
                <a:stretch>
                  <a:fillRect/>
                </a:stretch>
              </p:blipFill>
              <p:spPr>
                <a:xfrm>
                  <a:off x="1184333" y="393547"/>
                  <a:ext cx="106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584137AF-7DA0-4ACA-AC47-8553BD882E83}"/>
                    </a:ext>
                  </a:extLst>
                </p14:cNvPr>
                <p14:cNvContentPartPr/>
                <p14:nvPr/>
              </p14:nvContentPartPr>
              <p14:xfrm>
                <a:off x="469373" y="313627"/>
                <a:ext cx="89640" cy="52200"/>
              </p14:xfrm>
            </p:contentPart>
          </mc:Choice>
          <mc:Fallback>
            <p:pic>
              <p:nvPicPr>
                <p:cNvPr id="29" name="Freihand 28">
                  <a:extLst>
                    <a:ext uri="{FF2B5EF4-FFF2-40B4-BE49-F238E27FC236}">
                      <a16:creationId xmlns:a16="http://schemas.microsoft.com/office/drawing/2014/main" id="{584137AF-7DA0-4ACA-AC47-8553BD882E83}"/>
                    </a:ext>
                  </a:extLst>
                </p:cNvPr>
                <p:cNvPicPr/>
                <p:nvPr/>
              </p:nvPicPr>
              <p:blipFill>
                <a:blip r:embed="rId34"/>
                <a:stretch>
                  <a:fillRect/>
                </a:stretch>
              </p:blipFill>
              <p:spPr>
                <a:xfrm>
                  <a:off x="465053" y="309307"/>
                  <a:ext cx="98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86239FD3-4C2F-4A5C-B6DD-1E127524F144}"/>
                    </a:ext>
                  </a:extLst>
                </p14:cNvPr>
                <p14:cNvContentPartPr/>
                <p14:nvPr/>
              </p14:nvContentPartPr>
              <p14:xfrm>
                <a:off x="1318253" y="386707"/>
                <a:ext cx="78480" cy="91440"/>
              </p14:xfrm>
            </p:contentPart>
          </mc:Choice>
          <mc:Fallback>
            <p:pic>
              <p:nvPicPr>
                <p:cNvPr id="30" name="Freihand 29">
                  <a:extLst>
                    <a:ext uri="{FF2B5EF4-FFF2-40B4-BE49-F238E27FC236}">
                      <a16:creationId xmlns:a16="http://schemas.microsoft.com/office/drawing/2014/main" id="{86239FD3-4C2F-4A5C-B6DD-1E127524F144}"/>
                    </a:ext>
                  </a:extLst>
                </p:cNvPr>
                <p:cNvPicPr/>
                <p:nvPr/>
              </p:nvPicPr>
              <p:blipFill>
                <a:blip r:embed="rId36"/>
                <a:stretch>
                  <a:fillRect/>
                </a:stretch>
              </p:blipFill>
              <p:spPr>
                <a:xfrm>
                  <a:off x="1313933" y="382387"/>
                  <a:ext cx="87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6C88361B-1B60-4BEE-97A8-54BED32A8341}"/>
                    </a:ext>
                  </a:extLst>
                </p14:cNvPr>
                <p14:cNvContentPartPr/>
                <p14:nvPr/>
              </p14:nvContentPartPr>
              <p14:xfrm>
                <a:off x="1398893" y="397507"/>
                <a:ext cx="129240" cy="70560"/>
              </p14:xfrm>
            </p:contentPart>
          </mc:Choice>
          <mc:Fallback>
            <p:pic>
              <p:nvPicPr>
                <p:cNvPr id="31" name="Freihand 30">
                  <a:extLst>
                    <a:ext uri="{FF2B5EF4-FFF2-40B4-BE49-F238E27FC236}">
                      <a16:creationId xmlns:a16="http://schemas.microsoft.com/office/drawing/2014/main" id="{6C88361B-1B60-4BEE-97A8-54BED32A8341}"/>
                    </a:ext>
                  </a:extLst>
                </p:cNvPr>
                <p:cNvPicPr/>
                <p:nvPr/>
              </p:nvPicPr>
              <p:blipFill>
                <a:blip r:embed="rId38"/>
                <a:stretch>
                  <a:fillRect/>
                </a:stretch>
              </p:blipFill>
              <p:spPr>
                <a:xfrm>
                  <a:off x="1394573" y="393187"/>
                  <a:ext cx="137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2C2BBE56-8F66-43DE-A2A0-26FDB63EF037}"/>
                    </a:ext>
                  </a:extLst>
                </p14:cNvPr>
                <p14:cNvContentPartPr/>
                <p14:nvPr/>
              </p14:nvContentPartPr>
              <p14:xfrm>
                <a:off x="1560533" y="311827"/>
                <a:ext cx="151560" cy="150120"/>
              </p14:xfrm>
            </p:contentPart>
          </mc:Choice>
          <mc:Fallback>
            <p:pic>
              <p:nvPicPr>
                <p:cNvPr id="32" name="Freihand 31">
                  <a:extLst>
                    <a:ext uri="{FF2B5EF4-FFF2-40B4-BE49-F238E27FC236}">
                      <a16:creationId xmlns:a16="http://schemas.microsoft.com/office/drawing/2014/main" id="{2C2BBE56-8F66-43DE-A2A0-26FDB63EF037}"/>
                    </a:ext>
                  </a:extLst>
                </p:cNvPr>
                <p:cNvPicPr/>
                <p:nvPr/>
              </p:nvPicPr>
              <p:blipFill>
                <a:blip r:embed="rId40"/>
                <a:stretch>
                  <a:fillRect/>
                </a:stretch>
              </p:blipFill>
              <p:spPr>
                <a:xfrm>
                  <a:off x="1556213" y="307507"/>
                  <a:ext cx="160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82CB26D6-1E45-4052-83C9-8240E74C9F0C}"/>
                    </a:ext>
                  </a:extLst>
                </p14:cNvPr>
                <p14:cNvContentPartPr/>
                <p14:nvPr/>
              </p14:nvContentPartPr>
              <p14:xfrm>
                <a:off x="1879493" y="305707"/>
                <a:ext cx="126360" cy="128520"/>
              </p14:xfrm>
            </p:contentPart>
          </mc:Choice>
          <mc:Fallback>
            <p:pic>
              <p:nvPicPr>
                <p:cNvPr id="33" name="Freihand 32">
                  <a:extLst>
                    <a:ext uri="{FF2B5EF4-FFF2-40B4-BE49-F238E27FC236}">
                      <a16:creationId xmlns:a16="http://schemas.microsoft.com/office/drawing/2014/main" id="{82CB26D6-1E45-4052-83C9-8240E74C9F0C}"/>
                    </a:ext>
                  </a:extLst>
                </p:cNvPr>
                <p:cNvPicPr/>
                <p:nvPr/>
              </p:nvPicPr>
              <p:blipFill>
                <a:blip r:embed="rId42"/>
                <a:stretch>
                  <a:fillRect/>
                </a:stretch>
              </p:blipFill>
              <p:spPr>
                <a:xfrm>
                  <a:off x="1875173" y="301387"/>
                  <a:ext cx="135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86F3A1FA-1AEC-4E75-A545-D2A6395AD0B8}"/>
                    </a:ext>
                  </a:extLst>
                </p14:cNvPr>
                <p14:cNvContentPartPr/>
                <p14:nvPr/>
              </p14:nvContentPartPr>
              <p14:xfrm>
                <a:off x="2050493" y="322987"/>
                <a:ext cx="65880" cy="103680"/>
              </p14:xfrm>
            </p:contentPart>
          </mc:Choice>
          <mc:Fallback>
            <p:pic>
              <p:nvPicPr>
                <p:cNvPr id="34" name="Freihand 33">
                  <a:extLst>
                    <a:ext uri="{FF2B5EF4-FFF2-40B4-BE49-F238E27FC236}">
                      <a16:creationId xmlns:a16="http://schemas.microsoft.com/office/drawing/2014/main" id="{86F3A1FA-1AEC-4E75-A545-D2A6395AD0B8}"/>
                    </a:ext>
                  </a:extLst>
                </p:cNvPr>
                <p:cNvPicPr/>
                <p:nvPr/>
              </p:nvPicPr>
              <p:blipFill>
                <a:blip r:embed="rId44"/>
                <a:stretch>
                  <a:fillRect/>
                </a:stretch>
              </p:blipFill>
              <p:spPr>
                <a:xfrm>
                  <a:off x="2046173" y="318667"/>
                  <a:ext cx="74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194D724B-BAA4-4121-9593-5F30FC8398D4}"/>
                    </a:ext>
                  </a:extLst>
                </p14:cNvPr>
                <p14:cNvContentPartPr/>
                <p14:nvPr/>
              </p14:nvContentPartPr>
              <p14:xfrm>
                <a:off x="2131493" y="326947"/>
                <a:ext cx="83520" cy="95760"/>
              </p14:xfrm>
            </p:contentPart>
          </mc:Choice>
          <mc:Fallback>
            <p:pic>
              <p:nvPicPr>
                <p:cNvPr id="35" name="Freihand 34">
                  <a:extLst>
                    <a:ext uri="{FF2B5EF4-FFF2-40B4-BE49-F238E27FC236}">
                      <a16:creationId xmlns:a16="http://schemas.microsoft.com/office/drawing/2014/main" id="{194D724B-BAA4-4121-9593-5F30FC8398D4}"/>
                    </a:ext>
                  </a:extLst>
                </p:cNvPr>
                <p:cNvPicPr/>
                <p:nvPr/>
              </p:nvPicPr>
              <p:blipFill>
                <a:blip r:embed="rId46"/>
                <a:stretch>
                  <a:fillRect/>
                </a:stretch>
              </p:blipFill>
              <p:spPr>
                <a:xfrm>
                  <a:off x="2127173" y="322627"/>
                  <a:ext cx="92160" cy="104400"/>
                </a:xfrm>
                <a:prstGeom prst="rect">
                  <a:avLst/>
                </a:prstGeom>
              </p:spPr>
            </p:pic>
          </mc:Fallback>
        </mc:AlternateContent>
      </p:grpSp>
      <p:grpSp>
        <p:nvGrpSpPr>
          <p:cNvPr id="46" name="Gruppieren 45">
            <a:extLst>
              <a:ext uri="{FF2B5EF4-FFF2-40B4-BE49-F238E27FC236}">
                <a16:creationId xmlns:a16="http://schemas.microsoft.com/office/drawing/2014/main" id="{E2D3C868-FFE1-40AB-A33D-95695A53DBF7}"/>
              </a:ext>
            </a:extLst>
          </p:cNvPr>
          <p:cNvGrpSpPr/>
          <p:nvPr/>
        </p:nvGrpSpPr>
        <p:grpSpPr>
          <a:xfrm>
            <a:off x="184253" y="622147"/>
            <a:ext cx="1168920" cy="186120"/>
            <a:chOff x="184253" y="622147"/>
            <a:chExt cx="1168920" cy="186120"/>
          </a:xfrm>
        </p:grpSpPr>
        <mc:AlternateContent xmlns:mc="http://schemas.openxmlformats.org/markup-compatibility/2006">
          <mc:Choice xmlns:p14="http://schemas.microsoft.com/office/powerpoint/2010/main" Requires="p14">
            <p:contentPart p14:bwMode="auto" r:id="rId47">
              <p14:nvContentPartPr>
                <p14:cNvPr id="37" name="Freihand 36">
                  <a:extLst>
                    <a:ext uri="{FF2B5EF4-FFF2-40B4-BE49-F238E27FC236}">
                      <a16:creationId xmlns:a16="http://schemas.microsoft.com/office/drawing/2014/main" id="{B8DCED37-2F71-4A7E-9777-A9CD32BC1B25}"/>
                    </a:ext>
                  </a:extLst>
                </p14:cNvPr>
                <p14:cNvContentPartPr/>
                <p14:nvPr/>
              </p14:nvContentPartPr>
              <p14:xfrm>
                <a:off x="184253" y="706387"/>
                <a:ext cx="159120" cy="101880"/>
              </p14:xfrm>
            </p:contentPart>
          </mc:Choice>
          <mc:Fallback>
            <p:pic>
              <p:nvPicPr>
                <p:cNvPr id="37" name="Freihand 36">
                  <a:extLst>
                    <a:ext uri="{FF2B5EF4-FFF2-40B4-BE49-F238E27FC236}">
                      <a16:creationId xmlns:a16="http://schemas.microsoft.com/office/drawing/2014/main" id="{B8DCED37-2F71-4A7E-9777-A9CD32BC1B25}"/>
                    </a:ext>
                  </a:extLst>
                </p:cNvPr>
                <p:cNvPicPr/>
                <p:nvPr/>
              </p:nvPicPr>
              <p:blipFill>
                <a:blip r:embed="rId48"/>
                <a:stretch>
                  <a:fillRect/>
                </a:stretch>
              </p:blipFill>
              <p:spPr>
                <a:xfrm>
                  <a:off x="179933" y="702067"/>
                  <a:ext cx="167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6C220A22-1D77-4F53-85DC-365862D82644}"/>
                    </a:ext>
                  </a:extLst>
                </p14:cNvPr>
                <p14:cNvContentPartPr/>
                <p14:nvPr/>
              </p14:nvContentPartPr>
              <p14:xfrm>
                <a:off x="337253" y="706747"/>
                <a:ext cx="118080" cy="84600"/>
              </p14:xfrm>
            </p:contentPart>
          </mc:Choice>
          <mc:Fallback>
            <p:pic>
              <p:nvPicPr>
                <p:cNvPr id="38" name="Freihand 37">
                  <a:extLst>
                    <a:ext uri="{FF2B5EF4-FFF2-40B4-BE49-F238E27FC236}">
                      <a16:creationId xmlns:a16="http://schemas.microsoft.com/office/drawing/2014/main" id="{6C220A22-1D77-4F53-85DC-365862D82644}"/>
                    </a:ext>
                  </a:extLst>
                </p:cNvPr>
                <p:cNvPicPr/>
                <p:nvPr/>
              </p:nvPicPr>
              <p:blipFill>
                <a:blip r:embed="rId50"/>
                <a:stretch>
                  <a:fillRect/>
                </a:stretch>
              </p:blipFill>
              <p:spPr>
                <a:xfrm>
                  <a:off x="332933" y="702427"/>
                  <a:ext cx="126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C3E91475-93B5-42A5-9FC0-7A38AE8FE6A2}"/>
                    </a:ext>
                  </a:extLst>
                </p14:cNvPr>
                <p14:cNvContentPartPr/>
                <p14:nvPr/>
              </p14:nvContentPartPr>
              <p14:xfrm>
                <a:off x="479093" y="629347"/>
                <a:ext cx="27000" cy="142920"/>
              </p14:xfrm>
            </p:contentPart>
          </mc:Choice>
          <mc:Fallback>
            <p:pic>
              <p:nvPicPr>
                <p:cNvPr id="39" name="Freihand 38">
                  <a:extLst>
                    <a:ext uri="{FF2B5EF4-FFF2-40B4-BE49-F238E27FC236}">
                      <a16:creationId xmlns:a16="http://schemas.microsoft.com/office/drawing/2014/main" id="{C3E91475-93B5-42A5-9FC0-7A38AE8FE6A2}"/>
                    </a:ext>
                  </a:extLst>
                </p:cNvPr>
                <p:cNvPicPr/>
                <p:nvPr/>
              </p:nvPicPr>
              <p:blipFill>
                <a:blip r:embed="rId52"/>
                <a:stretch>
                  <a:fillRect/>
                </a:stretch>
              </p:blipFill>
              <p:spPr>
                <a:xfrm>
                  <a:off x="474773" y="625027"/>
                  <a:ext cx="35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10F3C742-357B-4A1A-A1A2-2828739BF744}"/>
                    </a:ext>
                  </a:extLst>
                </p14:cNvPr>
                <p14:cNvContentPartPr/>
                <p14:nvPr/>
              </p14:nvContentPartPr>
              <p14:xfrm>
                <a:off x="545333" y="690187"/>
                <a:ext cx="192960" cy="89280"/>
              </p14:xfrm>
            </p:contentPart>
          </mc:Choice>
          <mc:Fallback>
            <p:pic>
              <p:nvPicPr>
                <p:cNvPr id="40" name="Freihand 39">
                  <a:extLst>
                    <a:ext uri="{FF2B5EF4-FFF2-40B4-BE49-F238E27FC236}">
                      <a16:creationId xmlns:a16="http://schemas.microsoft.com/office/drawing/2014/main" id="{10F3C742-357B-4A1A-A1A2-2828739BF744}"/>
                    </a:ext>
                  </a:extLst>
                </p:cNvPr>
                <p:cNvPicPr/>
                <p:nvPr/>
              </p:nvPicPr>
              <p:blipFill>
                <a:blip r:embed="rId54"/>
                <a:stretch>
                  <a:fillRect/>
                </a:stretch>
              </p:blipFill>
              <p:spPr>
                <a:xfrm>
                  <a:off x="541013" y="685867"/>
                  <a:ext cx="201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5A92B124-822E-433B-997B-0377950FA4DF}"/>
                    </a:ext>
                  </a:extLst>
                </p14:cNvPr>
                <p14:cNvContentPartPr/>
                <p14:nvPr/>
              </p14:nvContentPartPr>
              <p14:xfrm>
                <a:off x="952133" y="666067"/>
                <a:ext cx="9000" cy="121320"/>
              </p14:xfrm>
            </p:contentPart>
          </mc:Choice>
          <mc:Fallback>
            <p:pic>
              <p:nvPicPr>
                <p:cNvPr id="41" name="Freihand 40">
                  <a:extLst>
                    <a:ext uri="{FF2B5EF4-FFF2-40B4-BE49-F238E27FC236}">
                      <a16:creationId xmlns:a16="http://schemas.microsoft.com/office/drawing/2014/main" id="{5A92B124-822E-433B-997B-0377950FA4DF}"/>
                    </a:ext>
                  </a:extLst>
                </p:cNvPr>
                <p:cNvPicPr/>
                <p:nvPr/>
              </p:nvPicPr>
              <p:blipFill>
                <a:blip r:embed="rId56"/>
                <a:stretch>
                  <a:fillRect/>
                </a:stretch>
              </p:blipFill>
              <p:spPr>
                <a:xfrm>
                  <a:off x="947813" y="661747"/>
                  <a:ext cx="17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DC5D777E-57C5-4206-9047-3A2851A47664}"/>
                    </a:ext>
                  </a:extLst>
                </p14:cNvPr>
                <p14:cNvContentPartPr/>
                <p14:nvPr/>
              </p14:nvContentPartPr>
              <p14:xfrm>
                <a:off x="880133" y="639427"/>
                <a:ext cx="163800" cy="144720"/>
              </p14:xfrm>
            </p:contentPart>
          </mc:Choice>
          <mc:Fallback>
            <p:pic>
              <p:nvPicPr>
                <p:cNvPr id="42" name="Freihand 41">
                  <a:extLst>
                    <a:ext uri="{FF2B5EF4-FFF2-40B4-BE49-F238E27FC236}">
                      <a16:creationId xmlns:a16="http://schemas.microsoft.com/office/drawing/2014/main" id="{DC5D777E-57C5-4206-9047-3A2851A47664}"/>
                    </a:ext>
                  </a:extLst>
                </p:cNvPr>
                <p:cNvPicPr/>
                <p:nvPr/>
              </p:nvPicPr>
              <p:blipFill>
                <a:blip r:embed="rId58"/>
                <a:stretch>
                  <a:fillRect/>
                </a:stretch>
              </p:blipFill>
              <p:spPr>
                <a:xfrm>
                  <a:off x="875813" y="635107"/>
                  <a:ext cx="172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D9AD01AF-2A01-4C68-BA72-23182538F953}"/>
                    </a:ext>
                  </a:extLst>
                </p14:cNvPr>
                <p14:cNvContentPartPr/>
                <p14:nvPr/>
              </p14:nvContentPartPr>
              <p14:xfrm>
                <a:off x="1134653" y="655987"/>
                <a:ext cx="36720" cy="95760"/>
              </p14:xfrm>
            </p:contentPart>
          </mc:Choice>
          <mc:Fallback>
            <p:pic>
              <p:nvPicPr>
                <p:cNvPr id="43" name="Freihand 42">
                  <a:extLst>
                    <a:ext uri="{FF2B5EF4-FFF2-40B4-BE49-F238E27FC236}">
                      <a16:creationId xmlns:a16="http://schemas.microsoft.com/office/drawing/2014/main" id="{D9AD01AF-2A01-4C68-BA72-23182538F953}"/>
                    </a:ext>
                  </a:extLst>
                </p:cNvPr>
                <p:cNvPicPr/>
                <p:nvPr/>
              </p:nvPicPr>
              <p:blipFill>
                <a:blip r:embed="rId60"/>
                <a:stretch>
                  <a:fillRect/>
                </a:stretch>
              </p:blipFill>
              <p:spPr>
                <a:xfrm>
                  <a:off x="1130333" y="651667"/>
                  <a:ext cx="45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0BB8BC04-5C26-4D4F-A7A4-D726E5C87A5D}"/>
                    </a:ext>
                  </a:extLst>
                </p14:cNvPr>
                <p14:cNvContentPartPr/>
                <p14:nvPr/>
              </p14:nvContentPartPr>
              <p14:xfrm>
                <a:off x="1235093" y="651667"/>
                <a:ext cx="26640" cy="122760"/>
              </p14:xfrm>
            </p:contentPart>
          </mc:Choice>
          <mc:Fallback>
            <p:pic>
              <p:nvPicPr>
                <p:cNvPr id="44" name="Freihand 43">
                  <a:extLst>
                    <a:ext uri="{FF2B5EF4-FFF2-40B4-BE49-F238E27FC236}">
                      <a16:creationId xmlns:a16="http://schemas.microsoft.com/office/drawing/2014/main" id="{0BB8BC04-5C26-4D4F-A7A4-D726E5C87A5D}"/>
                    </a:ext>
                  </a:extLst>
                </p:cNvPr>
                <p:cNvPicPr/>
                <p:nvPr/>
              </p:nvPicPr>
              <p:blipFill>
                <a:blip r:embed="rId62"/>
                <a:stretch>
                  <a:fillRect/>
                </a:stretch>
              </p:blipFill>
              <p:spPr>
                <a:xfrm>
                  <a:off x="1230773" y="647347"/>
                  <a:ext cx="35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B16A5504-D95E-476C-A8B8-8715B3BEE42F}"/>
                    </a:ext>
                  </a:extLst>
                </p14:cNvPr>
                <p14:cNvContentPartPr/>
                <p14:nvPr/>
              </p14:nvContentPartPr>
              <p14:xfrm>
                <a:off x="1196933" y="622147"/>
                <a:ext cx="156240" cy="66600"/>
              </p14:xfrm>
            </p:contentPart>
          </mc:Choice>
          <mc:Fallback>
            <p:pic>
              <p:nvPicPr>
                <p:cNvPr id="45" name="Freihand 44">
                  <a:extLst>
                    <a:ext uri="{FF2B5EF4-FFF2-40B4-BE49-F238E27FC236}">
                      <a16:creationId xmlns:a16="http://schemas.microsoft.com/office/drawing/2014/main" id="{B16A5504-D95E-476C-A8B8-8715B3BEE42F}"/>
                    </a:ext>
                  </a:extLst>
                </p:cNvPr>
                <p:cNvPicPr/>
                <p:nvPr/>
              </p:nvPicPr>
              <p:blipFill>
                <a:blip r:embed="rId64"/>
                <a:stretch>
                  <a:fillRect/>
                </a:stretch>
              </p:blipFill>
              <p:spPr>
                <a:xfrm>
                  <a:off x="1192613" y="617827"/>
                  <a:ext cx="164880" cy="75240"/>
                </a:xfrm>
                <a:prstGeom prst="rect">
                  <a:avLst/>
                </a:prstGeom>
              </p:spPr>
            </p:pic>
          </mc:Fallback>
        </mc:AlternateContent>
      </p:grpSp>
      <p:grpSp>
        <p:nvGrpSpPr>
          <p:cNvPr id="61" name="Gruppieren 60">
            <a:extLst>
              <a:ext uri="{FF2B5EF4-FFF2-40B4-BE49-F238E27FC236}">
                <a16:creationId xmlns:a16="http://schemas.microsoft.com/office/drawing/2014/main" id="{45885C4B-AA72-443B-93C0-66492F4920A1}"/>
              </a:ext>
            </a:extLst>
          </p:cNvPr>
          <p:cNvGrpSpPr/>
          <p:nvPr/>
        </p:nvGrpSpPr>
        <p:grpSpPr>
          <a:xfrm>
            <a:off x="28733" y="972067"/>
            <a:ext cx="475200" cy="142560"/>
            <a:chOff x="28733" y="972067"/>
            <a:chExt cx="475200" cy="142560"/>
          </a:xfrm>
        </p:grpSpPr>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0ADF40A6-C777-407F-B2AD-929D457D2084}"/>
                    </a:ext>
                  </a:extLst>
                </p14:cNvPr>
                <p14:cNvContentPartPr/>
                <p14:nvPr/>
              </p14:nvContentPartPr>
              <p14:xfrm>
                <a:off x="28733" y="1040467"/>
                <a:ext cx="88560" cy="16920"/>
              </p14:xfrm>
            </p:contentPart>
          </mc:Choice>
          <mc:Fallback>
            <p:pic>
              <p:nvPicPr>
                <p:cNvPr id="47" name="Freihand 46">
                  <a:extLst>
                    <a:ext uri="{FF2B5EF4-FFF2-40B4-BE49-F238E27FC236}">
                      <a16:creationId xmlns:a16="http://schemas.microsoft.com/office/drawing/2014/main" id="{0ADF40A6-C777-407F-B2AD-929D457D2084}"/>
                    </a:ext>
                  </a:extLst>
                </p:cNvPr>
                <p:cNvPicPr/>
                <p:nvPr/>
              </p:nvPicPr>
              <p:blipFill>
                <a:blip r:embed="rId66"/>
                <a:stretch>
                  <a:fillRect/>
                </a:stretch>
              </p:blipFill>
              <p:spPr>
                <a:xfrm>
                  <a:off x="24413" y="1036147"/>
                  <a:ext cx="97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E03B9659-A76D-4FA7-A63D-F6449C8A7566}"/>
                    </a:ext>
                  </a:extLst>
                </p14:cNvPr>
                <p14:cNvContentPartPr/>
                <p14:nvPr/>
              </p14:nvContentPartPr>
              <p14:xfrm>
                <a:off x="159413" y="1032187"/>
                <a:ext cx="71640" cy="82440"/>
              </p14:xfrm>
            </p:contentPart>
          </mc:Choice>
          <mc:Fallback>
            <p:pic>
              <p:nvPicPr>
                <p:cNvPr id="48" name="Freihand 47">
                  <a:extLst>
                    <a:ext uri="{FF2B5EF4-FFF2-40B4-BE49-F238E27FC236}">
                      <a16:creationId xmlns:a16="http://schemas.microsoft.com/office/drawing/2014/main" id="{E03B9659-A76D-4FA7-A63D-F6449C8A7566}"/>
                    </a:ext>
                  </a:extLst>
                </p:cNvPr>
                <p:cNvPicPr/>
                <p:nvPr/>
              </p:nvPicPr>
              <p:blipFill>
                <a:blip r:embed="rId68"/>
                <a:stretch>
                  <a:fillRect/>
                </a:stretch>
              </p:blipFill>
              <p:spPr>
                <a:xfrm>
                  <a:off x="155093" y="1027867"/>
                  <a:ext cx="80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950A9439-43BE-4F2B-9164-BD14B583CFC3}"/>
                    </a:ext>
                  </a:extLst>
                </p14:cNvPr>
                <p14:cNvContentPartPr/>
                <p14:nvPr/>
              </p14:nvContentPartPr>
              <p14:xfrm>
                <a:off x="256613" y="972067"/>
                <a:ext cx="112680" cy="114120"/>
              </p14:xfrm>
            </p:contentPart>
          </mc:Choice>
          <mc:Fallback>
            <p:pic>
              <p:nvPicPr>
                <p:cNvPr id="49" name="Freihand 48">
                  <a:extLst>
                    <a:ext uri="{FF2B5EF4-FFF2-40B4-BE49-F238E27FC236}">
                      <a16:creationId xmlns:a16="http://schemas.microsoft.com/office/drawing/2014/main" id="{950A9439-43BE-4F2B-9164-BD14B583CFC3}"/>
                    </a:ext>
                  </a:extLst>
                </p:cNvPr>
                <p:cNvPicPr/>
                <p:nvPr/>
              </p:nvPicPr>
              <p:blipFill>
                <a:blip r:embed="rId70"/>
                <a:stretch>
                  <a:fillRect/>
                </a:stretch>
              </p:blipFill>
              <p:spPr>
                <a:xfrm>
                  <a:off x="252293" y="967747"/>
                  <a:ext cx="121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C408674A-3D7A-4D73-9EDA-12FB9EFC092E}"/>
                    </a:ext>
                  </a:extLst>
                </p14:cNvPr>
                <p14:cNvContentPartPr/>
                <p14:nvPr/>
              </p14:nvContentPartPr>
              <p14:xfrm>
                <a:off x="370013" y="1017427"/>
                <a:ext cx="133920" cy="59760"/>
              </p14:xfrm>
            </p:contentPart>
          </mc:Choice>
          <mc:Fallback>
            <p:pic>
              <p:nvPicPr>
                <p:cNvPr id="50" name="Freihand 49">
                  <a:extLst>
                    <a:ext uri="{FF2B5EF4-FFF2-40B4-BE49-F238E27FC236}">
                      <a16:creationId xmlns:a16="http://schemas.microsoft.com/office/drawing/2014/main" id="{C408674A-3D7A-4D73-9EDA-12FB9EFC092E}"/>
                    </a:ext>
                  </a:extLst>
                </p:cNvPr>
                <p:cNvPicPr/>
                <p:nvPr/>
              </p:nvPicPr>
              <p:blipFill>
                <a:blip r:embed="rId72"/>
                <a:stretch>
                  <a:fillRect/>
                </a:stretch>
              </p:blipFill>
              <p:spPr>
                <a:xfrm>
                  <a:off x="365693" y="1013107"/>
                  <a:ext cx="142560" cy="68400"/>
                </a:xfrm>
                <a:prstGeom prst="rect">
                  <a:avLst/>
                </a:prstGeom>
              </p:spPr>
            </p:pic>
          </mc:Fallback>
        </mc:AlternateContent>
      </p:grpSp>
      <p:grpSp>
        <p:nvGrpSpPr>
          <p:cNvPr id="472074" name="Gruppieren 472073">
            <a:extLst>
              <a:ext uri="{FF2B5EF4-FFF2-40B4-BE49-F238E27FC236}">
                <a16:creationId xmlns:a16="http://schemas.microsoft.com/office/drawing/2014/main" id="{46FF4F42-0BF8-401A-9BEF-D860A63D23C4}"/>
              </a:ext>
            </a:extLst>
          </p:cNvPr>
          <p:cNvGrpSpPr/>
          <p:nvPr/>
        </p:nvGrpSpPr>
        <p:grpSpPr>
          <a:xfrm>
            <a:off x="721733" y="888187"/>
            <a:ext cx="813240" cy="423360"/>
            <a:chOff x="721733" y="888187"/>
            <a:chExt cx="813240" cy="423360"/>
          </a:xfrm>
        </p:grpSpPr>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0E45D0DB-8E31-464D-8821-7A8FF356FB32}"/>
                    </a:ext>
                  </a:extLst>
                </p14:cNvPr>
                <p14:cNvContentPartPr/>
                <p14:nvPr/>
              </p14:nvContentPartPr>
              <p14:xfrm>
                <a:off x="739013" y="976747"/>
                <a:ext cx="130680" cy="90720"/>
              </p14:xfrm>
            </p:contentPart>
          </mc:Choice>
          <mc:Fallback>
            <p:pic>
              <p:nvPicPr>
                <p:cNvPr id="51" name="Freihand 50">
                  <a:extLst>
                    <a:ext uri="{FF2B5EF4-FFF2-40B4-BE49-F238E27FC236}">
                      <a16:creationId xmlns:a16="http://schemas.microsoft.com/office/drawing/2014/main" id="{0E45D0DB-8E31-464D-8821-7A8FF356FB32}"/>
                    </a:ext>
                  </a:extLst>
                </p:cNvPr>
                <p:cNvPicPr/>
                <p:nvPr/>
              </p:nvPicPr>
              <p:blipFill>
                <a:blip r:embed="rId74"/>
                <a:stretch>
                  <a:fillRect/>
                </a:stretch>
              </p:blipFill>
              <p:spPr>
                <a:xfrm>
                  <a:off x="734693" y="972427"/>
                  <a:ext cx="139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E95135AC-D33C-458E-A28F-D8E18708063D}"/>
                    </a:ext>
                  </a:extLst>
                </p14:cNvPr>
                <p14:cNvContentPartPr/>
                <p14:nvPr/>
              </p14:nvContentPartPr>
              <p14:xfrm>
                <a:off x="886253" y="983587"/>
                <a:ext cx="88560" cy="73080"/>
              </p14:xfrm>
            </p:contentPart>
          </mc:Choice>
          <mc:Fallback>
            <p:pic>
              <p:nvPicPr>
                <p:cNvPr id="52" name="Freihand 51">
                  <a:extLst>
                    <a:ext uri="{FF2B5EF4-FFF2-40B4-BE49-F238E27FC236}">
                      <a16:creationId xmlns:a16="http://schemas.microsoft.com/office/drawing/2014/main" id="{E95135AC-D33C-458E-A28F-D8E18708063D}"/>
                    </a:ext>
                  </a:extLst>
                </p:cNvPr>
                <p:cNvPicPr/>
                <p:nvPr/>
              </p:nvPicPr>
              <p:blipFill>
                <a:blip r:embed="rId76"/>
                <a:stretch>
                  <a:fillRect/>
                </a:stretch>
              </p:blipFill>
              <p:spPr>
                <a:xfrm>
                  <a:off x="881933" y="979267"/>
                  <a:ext cx="97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2265EE87-03B8-42F6-8F4C-BD30F46050F8}"/>
                    </a:ext>
                  </a:extLst>
                </p14:cNvPr>
                <p14:cNvContentPartPr/>
                <p14:nvPr/>
              </p14:nvContentPartPr>
              <p14:xfrm>
                <a:off x="1003613" y="911947"/>
                <a:ext cx="41040" cy="151920"/>
              </p14:xfrm>
            </p:contentPart>
          </mc:Choice>
          <mc:Fallback>
            <p:pic>
              <p:nvPicPr>
                <p:cNvPr id="53" name="Freihand 52">
                  <a:extLst>
                    <a:ext uri="{FF2B5EF4-FFF2-40B4-BE49-F238E27FC236}">
                      <a16:creationId xmlns:a16="http://schemas.microsoft.com/office/drawing/2014/main" id="{2265EE87-03B8-42F6-8F4C-BD30F46050F8}"/>
                    </a:ext>
                  </a:extLst>
                </p:cNvPr>
                <p:cNvPicPr/>
                <p:nvPr/>
              </p:nvPicPr>
              <p:blipFill>
                <a:blip r:embed="rId78"/>
                <a:stretch>
                  <a:fillRect/>
                </a:stretch>
              </p:blipFill>
              <p:spPr>
                <a:xfrm>
                  <a:off x="999293" y="907627"/>
                  <a:ext cx="49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19DE179E-855B-4EAA-BF24-2D9D5110882C}"/>
                    </a:ext>
                  </a:extLst>
                </p14:cNvPr>
                <p14:cNvContentPartPr/>
                <p14:nvPr/>
              </p14:nvContentPartPr>
              <p14:xfrm>
                <a:off x="1050053" y="969547"/>
                <a:ext cx="130680" cy="76320"/>
              </p14:xfrm>
            </p:contentPart>
          </mc:Choice>
          <mc:Fallback>
            <p:pic>
              <p:nvPicPr>
                <p:cNvPr id="54" name="Freihand 53">
                  <a:extLst>
                    <a:ext uri="{FF2B5EF4-FFF2-40B4-BE49-F238E27FC236}">
                      <a16:creationId xmlns:a16="http://schemas.microsoft.com/office/drawing/2014/main" id="{19DE179E-855B-4EAA-BF24-2D9D5110882C}"/>
                    </a:ext>
                  </a:extLst>
                </p:cNvPr>
                <p:cNvPicPr/>
                <p:nvPr/>
              </p:nvPicPr>
              <p:blipFill>
                <a:blip r:embed="rId80"/>
                <a:stretch>
                  <a:fillRect/>
                </a:stretch>
              </p:blipFill>
              <p:spPr>
                <a:xfrm>
                  <a:off x="1045733" y="965227"/>
                  <a:ext cx="139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37158B6A-91C0-4F9A-9AB8-7D27C47F0F22}"/>
                    </a:ext>
                  </a:extLst>
                </p14:cNvPr>
                <p14:cNvContentPartPr/>
                <p14:nvPr/>
              </p14:nvContentPartPr>
              <p14:xfrm>
                <a:off x="1275053" y="918787"/>
                <a:ext cx="26280" cy="113400"/>
              </p14:xfrm>
            </p:contentPart>
          </mc:Choice>
          <mc:Fallback>
            <p:pic>
              <p:nvPicPr>
                <p:cNvPr id="55" name="Freihand 54">
                  <a:extLst>
                    <a:ext uri="{FF2B5EF4-FFF2-40B4-BE49-F238E27FC236}">
                      <a16:creationId xmlns:a16="http://schemas.microsoft.com/office/drawing/2014/main" id="{37158B6A-91C0-4F9A-9AB8-7D27C47F0F22}"/>
                    </a:ext>
                  </a:extLst>
                </p:cNvPr>
                <p:cNvPicPr/>
                <p:nvPr/>
              </p:nvPicPr>
              <p:blipFill>
                <a:blip r:embed="rId82"/>
                <a:stretch>
                  <a:fillRect/>
                </a:stretch>
              </p:blipFill>
              <p:spPr>
                <a:xfrm>
                  <a:off x="1270733" y="914467"/>
                  <a:ext cx="34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2C86E070-0B38-4C60-858A-C7CC76043F6C}"/>
                    </a:ext>
                  </a:extLst>
                </p14:cNvPr>
                <p14:cNvContentPartPr/>
                <p14:nvPr/>
              </p14:nvContentPartPr>
              <p14:xfrm>
                <a:off x="1240133" y="910147"/>
                <a:ext cx="100800" cy="125640"/>
              </p14:xfrm>
            </p:contentPart>
          </mc:Choice>
          <mc:Fallback>
            <p:pic>
              <p:nvPicPr>
                <p:cNvPr id="56" name="Freihand 55">
                  <a:extLst>
                    <a:ext uri="{FF2B5EF4-FFF2-40B4-BE49-F238E27FC236}">
                      <a16:creationId xmlns:a16="http://schemas.microsoft.com/office/drawing/2014/main" id="{2C86E070-0B38-4C60-858A-C7CC76043F6C}"/>
                    </a:ext>
                  </a:extLst>
                </p:cNvPr>
                <p:cNvPicPr/>
                <p:nvPr/>
              </p:nvPicPr>
              <p:blipFill>
                <a:blip r:embed="rId84"/>
                <a:stretch>
                  <a:fillRect/>
                </a:stretch>
              </p:blipFill>
              <p:spPr>
                <a:xfrm>
                  <a:off x="1235813" y="905827"/>
                  <a:ext cx="109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6FDCAD76-C102-43A4-9D71-F835C716A4A4}"/>
                    </a:ext>
                  </a:extLst>
                </p14:cNvPr>
                <p14:cNvContentPartPr/>
                <p14:nvPr/>
              </p14:nvContentPartPr>
              <p14:xfrm>
                <a:off x="1372973" y="900787"/>
                <a:ext cx="83160" cy="111960"/>
              </p14:xfrm>
            </p:contentPart>
          </mc:Choice>
          <mc:Fallback>
            <p:pic>
              <p:nvPicPr>
                <p:cNvPr id="57" name="Freihand 56">
                  <a:extLst>
                    <a:ext uri="{FF2B5EF4-FFF2-40B4-BE49-F238E27FC236}">
                      <a16:creationId xmlns:a16="http://schemas.microsoft.com/office/drawing/2014/main" id="{6FDCAD76-C102-43A4-9D71-F835C716A4A4}"/>
                    </a:ext>
                  </a:extLst>
                </p:cNvPr>
                <p:cNvPicPr/>
                <p:nvPr/>
              </p:nvPicPr>
              <p:blipFill>
                <a:blip r:embed="rId86"/>
                <a:stretch>
                  <a:fillRect/>
                </a:stretch>
              </p:blipFill>
              <p:spPr>
                <a:xfrm>
                  <a:off x="1368653" y="896467"/>
                  <a:ext cx="91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BF9419EB-3CC2-4BA0-9911-5E7CAAE0D999}"/>
                    </a:ext>
                  </a:extLst>
                </p14:cNvPr>
                <p14:cNvContentPartPr/>
                <p14:nvPr/>
              </p14:nvContentPartPr>
              <p14:xfrm>
                <a:off x="1402133" y="888187"/>
                <a:ext cx="122040" cy="52560"/>
              </p14:xfrm>
            </p:contentPart>
          </mc:Choice>
          <mc:Fallback>
            <p:pic>
              <p:nvPicPr>
                <p:cNvPr id="58" name="Freihand 57">
                  <a:extLst>
                    <a:ext uri="{FF2B5EF4-FFF2-40B4-BE49-F238E27FC236}">
                      <a16:creationId xmlns:a16="http://schemas.microsoft.com/office/drawing/2014/main" id="{BF9419EB-3CC2-4BA0-9911-5E7CAAE0D999}"/>
                    </a:ext>
                  </a:extLst>
                </p:cNvPr>
                <p:cNvPicPr/>
                <p:nvPr/>
              </p:nvPicPr>
              <p:blipFill>
                <a:blip r:embed="rId88"/>
                <a:stretch>
                  <a:fillRect/>
                </a:stretch>
              </p:blipFill>
              <p:spPr>
                <a:xfrm>
                  <a:off x="1397813" y="883867"/>
                  <a:ext cx="130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E63A5979-9913-4063-B9A7-36D9EC07512B}"/>
                    </a:ext>
                  </a:extLst>
                </p14:cNvPr>
                <p14:cNvContentPartPr/>
                <p14:nvPr/>
              </p14:nvContentPartPr>
              <p14:xfrm>
                <a:off x="721733" y="1083667"/>
                <a:ext cx="813240" cy="36720"/>
              </p14:xfrm>
            </p:contentPart>
          </mc:Choice>
          <mc:Fallback>
            <p:pic>
              <p:nvPicPr>
                <p:cNvPr id="59" name="Freihand 58">
                  <a:extLst>
                    <a:ext uri="{FF2B5EF4-FFF2-40B4-BE49-F238E27FC236}">
                      <a16:creationId xmlns:a16="http://schemas.microsoft.com/office/drawing/2014/main" id="{E63A5979-9913-4063-B9A7-36D9EC07512B}"/>
                    </a:ext>
                  </a:extLst>
                </p:cNvPr>
                <p:cNvPicPr/>
                <p:nvPr/>
              </p:nvPicPr>
              <p:blipFill>
                <a:blip r:embed="rId90"/>
                <a:stretch>
                  <a:fillRect/>
                </a:stretch>
              </p:blipFill>
              <p:spPr>
                <a:xfrm>
                  <a:off x="717413" y="1079347"/>
                  <a:ext cx="8218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D17C2BAC-C693-44A8-88A5-9340A4E5DC12}"/>
                    </a:ext>
                  </a:extLst>
                </p14:cNvPr>
                <p14:cNvContentPartPr/>
                <p14:nvPr/>
              </p14:nvContentPartPr>
              <p14:xfrm>
                <a:off x="892013" y="1140907"/>
                <a:ext cx="112320" cy="129240"/>
              </p14:xfrm>
            </p:contentPart>
          </mc:Choice>
          <mc:Fallback>
            <p:pic>
              <p:nvPicPr>
                <p:cNvPr id="62" name="Freihand 61">
                  <a:extLst>
                    <a:ext uri="{FF2B5EF4-FFF2-40B4-BE49-F238E27FC236}">
                      <a16:creationId xmlns:a16="http://schemas.microsoft.com/office/drawing/2014/main" id="{D17C2BAC-C693-44A8-88A5-9340A4E5DC12}"/>
                    </a:ext>
                  </a:extLst>
                </p:cNvPr>
                <p:cNvPicPr/>
                <p:nvPr/>
              </p:nvPicPr>
              <p:blipFill>
                <a:blip r:embed="rId92"/>
                <a:stretch>
                  <a:fillRect/>
                </a:stretch>
              </p:blipFill>
              <p:spPr>
                <a:xfrm>
                  <a:off x="887693" y="1136587"/>
                  <a:ext cx="120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5A0B798A-E860-4A36-9864-01D20C0A1671}"/>
                    </a:ext>
                  </a:extLst>
                </p14:cNvPr>
                <p14:cNvContentPartPr/>
                <p14:nvPr/>
              </p14:nvContentPartPr>
              <p14:xfrm>
                <a:off x="942413" y="1222267"/>
                <a:ext cx="43560" cy="32400"/>
              </p14:xfrm>
            </p:contentPart>
          </mc:Choice>
          <mc:Fallback>
            <p:pic>
              <p:nvPicPr>
                <p:cNvPr id="63" name="Freihand 62">
                  <a:extLst>
                    <a:ext uri="{FF2B5EF4-FFF2-40B4-BE49-F238E27FC236}">
                      <a16:creationId xmlns:a16="http://schemas.microsoft.com/office/drawing/2014/main" id="{5A0B798A-E860-4A36-9864-01D20C0A1671}"/>
                    </a:ext>
                  </a:extLst>
                </p:cNvPr>
                <p:cNvPicPr/>
                <p:nvPr/>
              </p:nvPicPr>
              <p:blipFill>
                <a:blip r:embed="rId94"/>
                <a:stretch>
                  <a:fillRect/>
                </a:stretch>
              </p:blipFill>
              <p:spPr>
                <a:xfrm>
                  <a:off x="938093" y="1217947"/>
                  <a:ext cx="52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72065" name="Freihand 472064">
                  <a:extLst>
                    <a:ext uri="{FF2B5EF4-FFF2-40B4-BE49-F238E27FC236}">
                      <a16:creationId xmlns:a16="http://schemas.microsoft.com/office/drawing/2014/main" id="{45D9CE8D-4F02-4907-9BE6-53EB906A29FB}"/>
                    </a:ext>
                  </a:extLst>
                </p14:cNvPr>
                <p14:cNvContentPartPr/>
                <p14:nvPr/>
              </p14:nvContentPartPr>
              <p14:xfrm>
                <a:off x="994253" y="1173307"/>
                <a:ext cx="87120" cy="81000"/>
              </p14:xfrm>
            </p:contentPart>
          </mc:Choice>
          <mc:Fallback>
            <p:pic>
              <p:nvPicPr>
                <p:cNvPr id="472065" name="Freihand 472064">
                  <a:extLst>
                    <a:ext uri="{FF2B5EF4-FFF2-40B4-BE49-F238E27FC236}">
                      <a16:creationId xmlns:a16="http://schemas.microsoft.com/office/drawing/2014/main" id="{45D9CE8D-4F02-4907-9BE6-53EB906A29FB}"/>
                    </a:ext>
                  </a:extLst>
                </p:cNvPr>
                <p:cNvPicPr/>
                <p:nvPr/>
              </p:nvPicPr>
              <p:blipFill>
                <a:blip r:embed="rId96"/>
                <a:stretch>
                  <a:fillRect/>
                </a:stretch>
              </p:blipFill>
              <p:spPr>
                <a:xfrm>
                  <a:off x="989933" y="1168987"/>
                  <a:ext cx="95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72072" name="Freihand 472071">
                  <a:extLst>
                    <a:ext uri="{FF2B5EF4-FFF2-40B4-BE49-F238E27FC236}">
                      <a16:creationId xmlns:a16="http://schemas.microsoft.com/office/drawing/2014/main" id="{0FDD8502-D8C5-4E84-B95E-CC723CDA7677}"/>
                    </a:ext>
                  </a:extLst>
                </p14:cNvPr>
                <p14:cNvContentPartPr/>
                <p14:nvPr/>
              </p14:nvContentPartPr>
              <p14:xfrm>
                <a:off x="1076333" y="1166827"/>
                <a:ext cx="107280" cy="144720"/>
              </p14:xfrm>
            </p:contentPart>
          </mc:Choice>
          <mc:Fallback>
            <p:pic>
              <p:nvPicPr>
                <p:cNvPr id="472072" name="Freihand 472071">
                  <a:extLst>
                    <a:ext uri="{FF2B5EF4-FFF2-40B4-BE49-F238E27FC236}">
                      <a16:creationId xmlns:a16="http://schemas.microsoft.com/office/drawing/2014/main" id="{0FDD8502-D8C5-4E84-B95E-CC723CDA7677}"/>
                    </a:ext>
                  </a:extLst>
                </p:cNvPr>
                <p:cNvPicPr/>
                <p:nvPr/>
              </p:nvPicPr>
              <p:blipFill>
                <a:blip r:embed="rId98"/>
                <a:stretch>
                  <a:fillRect/>
                </a:stretch>
              </p:blipFill>
              <p:spPr>
                <a:xfrm>
                  <a:off x="1072013" y="1162507"/>
                  <a:ext cx="115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72073" name="Freihand 472072">
                  <a:extLst>
                    <a:ext uri="{FF2B5EF4-FFF2-40B4-BE49-F238E27FC236}">
                      <a16:creationId xmlns:a16="http://schemas.microsoft.com/office/drawing/2014/main" id="{4CAEACDB-7C90-49C8-A49C-C753CFCF0755}"/>
                    </a:ext>
                  </a:extLst>
                </p14:cNvPr>
                <p14:cNvContentPartPr/>
                <p14:nvPr/>
              </p14:nvContentPartPr>
              <p14:xfrm>
                <a:off x="1171013" y="1114267"/>
                <a:ext cx="145440" cy="160200"/>
              </p14:xfrm>
            </p:contentPart>
          </mc:Choice>
          <mc:Fallback>
            <p:pic>
              <p:nvPicPr>
                <p:cNvPr id="472073" name="Freihand 472072">
                  <a:extLst>
                    <a:ext uri="{FF2B5EF4-FFF2-40B4-BE49-F238E27FC236}">
                      <a16:creationId xmlns:a16="http://schemas.microsoft.com/office/drawing/2014/main" id="{4CAEACDB-7C90-49C8-A49C-C753CFCF0755}"/>
                    </a:ext>
                  </a:extLst>
                </p:cNvPr>
                <p:cNvPicPr/>
                <p:nvPr/>
              </p:nvPicPr>
              <p:blipFill>
                <a:blip r:embed="rId100"/>
                <a:stretch>
                  <a:fillRect/>
                </a:stretch>
              </p:blipFill>
              <p:spPr>
                <a:xfrm>
                  <a:off x="1166693" y="1109947"/>
                  <a:ext cx="154080" cy="168840"/>
                </a:xfrm>
                <a:prstGeom prst="rect">
                  <a:avLst/>
                </a:prstGeom>
              </p:spPr>
            </p:pic>
          </mc:Fallback>
        </mc:AlternateContent>
      </p:grpSp>
      <p:grpSp>
        <p:nvGrpSpPr>
          <p:cNvPr id="472134" name="Gruppieren 472133">
            <a:extLst>
              <a:ext uri="{FF2B5EF4-FFF2-40B4-BE49-F238E27FC236}">
                <a16:creationId xmlns:a16="http://schemas.microsoft.com/office/drawing/2014/main" id="{4F00966B-9C7C-447B-B6DD-9B2E79E63926}"/>
              </a:ext>
            </a:extLst>
          </p:cNvPr>
          <p:cNvGrpSpPr/>
          <p:nvPr/>
        </p:nvGrpSpPr>
        <p:grpSpPr>
          <a:xfrm>
            <a:off x="1723973" y="752827"/>
            <a:ext cx="3459960" cy="666360"/>
            <a:chOff x="1723973" y="752827"/>
            <a:chExt cx="3459960" cy="666360"/>
          </a:xfrm>
        </p:grpSpPr>
        <mc:AlternateContent xmlns:mc="http://schemas.openxmlformats.org/markup-compatibility/2006">
          <mc:Choice xmlns:p14="http://schemas.microsoft.com/office/powerpoint/2010/main" Requires="p14">
            <p:contentPart p14:bwMode="auto" r:id="rId101">
              <p14:nvContentPartPr>
                <p14:cNvPr id="472075" name="Freihand 472074">
                  <a:extLst>
                    <a:ext uri="{FF2B5EF4-FFF2-40B4-BE49-F238E27FC236}">
                      <a16:creationId xmlns:a16="http://schemas.microsoft.com/office/drawing/2014/main" id="{B0DC77F1-F214-4846-83B9-316B9298CDEC}"/>
                    </a:ext>
                  </a:extLst>
                </p14:cNvPr>
                <p14:cNvContentPartPr/>
                <p14:nvPr/>
              </p14:nvContentPartPr>
              <p14:xfrm>
                <a:off x="1723973" y="893227"/>
                <a:ext cx="255960" cy="88920"/>
              </p14:xfrm>
            </p:contentPart>
          </mc:Choice>
          <mc:Fallback>
            <p:pic>
              <p:nvPicPr>
                <p:cNvPr id="472075" name="Freihand 472074">
                  <a:extLst>
                    <a:ext uri="{FF2B5EF4-FFF2-40B4-BE49-F238E27FC236}">
                      <a16:creationId xmlns:a16="http://schemas.microsoft.com/office/drawing/2014/main" id="{B0DC77F1-F214-4846-83B9-316B9298CDEC}"/>
                    </a:ext>
                  </a:extLst>
                </p:cNvPr>
                <p:cNvPicPr/>
                <p:nvPr/>
              </p:nvPicPr>
              <p:blipFill>
                <a:blip r:embed="rId102"/>
                <a:stretch>
                  <a:fillRect/>
                </a:stretch>
              </p:blipFill>
              <p:spPr>
                <a:xfrm>
                  <a:off x="1719653" y="888907"/>
                  <a:ext cx="264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2076" name="Freihand 472075">
                  <a:extLst>
                    <a:ext uri="{FF2B5EF4-FFF2-40B4-BE49-F238E27FC236}">
                      <a16:creationId xmlns:a16="http://schemas.microsoft.com/office/drawing/2014/main" id="{8DAE93BB-E8F4-469D-8128-4C2C66BF4E8A}"/>
                    </a:ext>
                  </a:extLst>
                </p14:cNvPr>
                <p14:cNvContentPartPr/>
                <p14:nvPr/>
              </p14:nvContentPartPr>
              <p14:xfrm>
                <a:off x="2110973" y="829507"/>
                <a:ext cx="151920" cy="140760"/>
              </p14:xfrm>
            </p:contentPart>
          </mc:Choice>
          <mc:Fallback>
            <p:pic>
              <p:nvPicPr>
                <p:cNvPr id="472076" name="Freihand 472075">
                  <a:extLst>
                    <a:ext uri="{FF2B5EF4-FFF2-40B4-BE49-F238E27FC236}">
                      <a16:creationId xmlns:a16="http://schemas.microsoft.com/office/drawing/2014/main" id="{8DAE93BB-E8F4-469D-8128-4C2C66BF4E8A}"/>
                    </a:ext>
                  </a:extLst>
                </p:cNvPr>
                <p:cNvPicPr/>
                <p:nvPr/>
              </p:nvPicPr>
              <p:blipFill>
                <a:blip r:embed="rId104"/>
                <a:stretch>
                  <a:fillRect/>
                </a:stretch>
              </p:blipFill>
              <p:spPr>
                <a:xfrm>
                  <a:off x="2106653" y="825187"/>
                  <a:ext cx="160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72077" name="Freihand 472076">
                  <a:extLst>
                    <a:ext uri="{FF2B5EF4-FFF2-40B4-BE49-F238E27FC236}">
                      <a16:creationId xmlns:a16="http://schemas.microsoft.com/office/drawing/2014/main" id="{5246090E-B0FB-444E-A4BD-90D28D7F0575}"/>
                    </a:ext>
                  </a:extLst>
                </p14:cNvPr>
                <p14:cNvContentPartPr/>
                <p14:nvPr/>
              </p14:nvContentPartPr>
              <p14:xfrm>
                <a:off x="2355413" y="848587"/>
                <a:ext cx="67320" cy="111600"/>
              </p14:xfrm>
            </p:contentPart>
          </mc:Choice>
          <mc:Fallback>
            <p:pic>
              <p:nvPicPr>
                <p:cNvPr id="472077" name="Freihand 472076">
                  <a:extLst>
                    <a:ext uri="{FF2B5EF4-FFF2-40B4-BE49-F238E27FC236}">
                      <a16:creationId xmlns:a16="http://schemas.microsoft.com/office/drawing/2014/main" id="{5246090E-B0FB-444E-A4BD-90D28D7F0575}"/>
                    </a:ext>
                  </a:extLst>
                </p:cNvPr>
                <p:cNvPicPr/>
                <p:nvPr/>
              </p:nvPicPr>
              <p:blipFill>
                <a:blip r:embed="rId106"/>
                <a:stretch>
                  <a:fillRect/>
                </a:stretch>
              </p:blipFill>
              <p:spPr>
                <a:xfrm>
                  <a:off x="2351093" y="844267"/>
                  <a:ext cx="75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72078" name="Freihand 472077">
                  <a:extLst>
                    <a:ext uri="{FF2B5EF4-FFF2-40B4-BE49-F238E27FC236}">
                      <a16:creationId xmlns:a16="http://schemas.microsoft.com/office/drawing/2014/main" id="{148FB009-1DF7-4407-AD16-169AFB971221}"/>
                    </a:ext>
                  </a:extLst>
                </p14:cNvPr>
                <p14:cNvContentPartPr/>
                <p14:nvPr/>
              </p14:nvContentPartPr>
              <p14:xfrm>
                <a:off x="2310413" y="783427"/>
                <a:ext cx="61920" cy="90000"/>
              </p14:xfrm>
            </p:contentPart>
          </mc:Choice>
          <mc:Fallback>
            <p:pic>
              <p:nvPicPr>
                <p:cNvPr id="472078" name="Freihand 472077">
                  <a:extLst>
                    <a:ext uri="{FF2B5EF4-FFF2-40B4-BE49-F238E27FC236}">
                      <a16:creationId xmlns:a16="http://schemas.microsoft.com/office/drawing/2014/main" id="{148FB009-1DF7-4407-AD16-169AFB971221}"/>
                    </a:ext>
                  </a:extLst>
                </p:cNvPr>
                <p:cNvPicPr/>
                <p:nvPr/>
              </p:nvPicPr>
              <p:blipFill>
                <a:blip r:embed="rId108"/>
                <a:stretch>
                  <a:fillRect/>
                </a:stretch>
              </p:blipFill>
              <p:spPr>
                <a:xfrm>
                  <a:off x="2306093" y="779107"/>
                  <a:ext cx="70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72079" name="Freihand 472078">
                  <a:extLst>
                    <a:ext uri="{FF2B5EF4-FFF2-40B4-BE49-F238E27FC236}">
                      <a16:creationId xmlns:a16="http://schemas.microsoft.com/office/drawing/2014/main" id="{AB97EEB3-40B6-4DE6-90B6-B99D86730558}"/>
                    </a:ext>
                  </a:extLst>
                </p14:cNvPr>
                <p14:cNvContentPartPr/>
                <p14:nvPr/>
              </p14:nvContentPartPr>
              <p14:xfrm>
                <a:off x="2395733" y="907627"/>
                <a:ext cx="58680" cy="74880"/>
              </p14:xfrm>
            </p:contentPart>
          </mc:Choice>
          <mc:Fallback>
            <p:pic>
              <p:nvPicPr>
                <p:cNvPr id="472079" name="Freihand 472078">
                  <a:extLst>
                    <a:ext uri="{FF2B5EF4-FFF2-40B4-BE49-F238E27FC236}">
                      <a16:creationId xmlns:a16="http://schemas.microsoft.com/office/drawing/2014/main" id="{AB97EEB3-40B6-4DE6-90B6-B99D86730558}"/>
                    </a:ext>
                  </a:extLst>
                </p:cNvPr>
                <p:cNvPicPr/>
                <p:nvPr/>
              </p:nvPicPr>
              <p:blipFill>
                <a:blip r:embed="rId110"/>
                <a:stretch>
                  <a:fillRect/>
                </a:stretch>
              </p:blipFill>
              <p:spPr>
                <a:xfrm>
                  <a:off x="2391413" y="903307"/>
                  <a:ext cx="67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72080" name="Freihand 472079">
                  <a:extLst>
                    <a:ext uri="{FF2B5EF4-FFF2-40B4-BE49-F238E27FC236}">
                      <a16:creationId xmlns:a16="http://schemas.microsoft.com/office/drawing/2014/main" id="{B7949ABB-2A5C-4520-9F39-6F3DAA531D5A}"/>
                    </a:ext>
                  </a:extLst>
                </p14:cNvPr>
                <p14:cNvContentPartPr/>
                <p14:nvPr/>
              </p14:nvContentPartPr>
              <p14:xfrm>
                <a:off x="2548013" y="880627"/>
                <a:ext cx="97200" cy="18360"/>
              </p14:xfrm>
            </p:contentPart>
          </mc:Choice>
          <mc:Fallback>
            <p:pic>
              <p:nvPicPr>
                <p:cNvPr id="472080" name="Freihand 472079">
                  <a:extLst>
                    <a:ext uri="{FF2B5EF4-FFF2-40B4-BE49-F238E27FC236}">
                      <a16:creationId xmlns:a16="http://schemas.microsoft.com/office/drawing/2014/main" id="{B7949ABB-2A5C-4520-9F39-6F3DAA531D5A}"/>
                    </a:ext>
                  </a:extLst>
                </p:cNvPr>
                <p:cNvPicPr/>
                <p:nvPr/>
              </p:nvPicPr>
              <p:blipFill>
                <a:blip r:embed="rId112"/>
                <a:stretch>
                  <a:fillRect/>
                </a:stretch>
              </p:blipFill>
              <p:spPr>
                <a:xfrm>
                  <a:off x="2543693" y="876307"/>
                  <a:ext cx="105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72081" name="Freihand 472080">
                  <a:extLst>
                    <a:ext uri="{FF2B5EF4-FFF2-40B4-BE49-F238E27FC236}">
                      <a16:creationId xmlns:a16="http://schemas.microsoft.com/office/drawing/2014/main" id="{3E141AE1-4F05-431B-B31D-FA6D947EE136}"/>
                    </a:ext>
                  </a:extLst>
                </p14:cNvPr>
                <p14:cNvContentPartPr/>
                <p14:nvPr/>
              </p14:nvContentPartPr>
              <p14:xfrm>
                <a:off x="2726573" y="785587"/>
                <a:ext cx="86760" cy="181440"/>
              </p14:xfrm>
            </p:contentPart>
          </mc:Choice>
          <mc:Fallback>
            <p:pic>
              <p:nvPicPr>
                <p:cNvPr id="472081" name="Freihand 472080">
                  <a:extLst>
                    <a:ext uri="{FF2B5EF4-FFF2-40B4-BE49-F238E27FC236}">
                      <a16:creationId xmlns:a16="http://schemas.microsoft.com/office/drawing/2014/main" id="{3E141AE1-4F05-431B-B31D-FA6D947EE136}"/>
                    </a:ext>
                  </a:extLst>
                </p:cNvPr>
                <p:cNvPicPr/>
                <p:nvPr/>
              </p:nvPicPr>
              <p:blipFill>
                <a:blip r:embed="rId114"/>
                <a:stretch>
                  <a:fillRect/>
                </a:stretch>
              </p:blipFill>
              <p:spPr>
                <a:xfrm>
                  <a:off x="2722253" y="781267"/>
                  <a:ext cx="954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2082" name="Freihand 472081">
                  <a:extLst>
                    <a:ext uri="{FF2B5EF4-FFF2-40B4-BE49-F238E27FC236}">
                      <a16:creationId xmlns:a16="http://schemas.microsoft.com/office/drawing/2014/main" id="{DA7F9094-4EDA-47F8-9D08-48AFE9DEC87D}"/>
                    </a:ext>
                  </a:extLst>
                </p14:cNvPr>
                <p14:cNvContentPartPr/>
                <p14:nvPr/>
              </p14:nvContentPartPr>
              <p14:xfrm>
                <a:off x="2896493" y="819427"/>
                <a:ext cx="84600" cy="119160"/>
              </p14:xfrm>
            </p:contentPart>
          </mc:Choice>
          <mc:Fallback>
            <p:pic>
              <p:nvPicPr>
                <p:cNvPr id="472082" name="Freihand 472081">
                  <a:extLst>
                    <a:ext uri="{FF2B5EF4-FFF2-40B4-BE49-F238E27FC236}">
                      <a16:creationId xmlns:a16="http://schemas.microsoft.com/office/drawing/2014/main" id="{DA7F9094-4EDA-47F8-9D08-48AFE9DEC87D}"/>
                    </a:ext>
                  </a:extLst>
                </p:cNvPr>
                <p:cNvPicPr/>
                <p:nvPr/>
              </p:nvPicPr>
              <p:blipFill>
                <a:blip r:embed="rId116"/>
                <a:stretch>
                  <a:fillRect/>
                </a:stretch>
              </p:blipFill>
              <p:spPr>
                <a:xfrm>
                  <a:off x="2892173" y="815107"/>
                  <a:ext cx="93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72083" name="Freihand 472082">
                  <a:extLst>
                    <a:ext uri="{FF2B5EF4-FFF2-40B4-BE49-F238E27FC236}">
                      <a16:creationId xmlns:a16="http://schemas.microsoft.com/office/drawing/2014/main" id="{38D0ABA0-E3D0-44E7-8A47-E4AA823EC47B}"/>
                    </a:ext>
                  </a:extLst>
                </p14:cNvPr>
                <p14:cNvContentPartPr/>
                <p14:nvPr/>
              </p14:nvContentPartPr>
              <p14:xfrm>
                <a:off x="2838173" y="752827"/>
                <a:ext cx="86400" cy="86400"/>
              </p14:xfrm>
            </p:contentPart>
          </mc:Choice>
          <mc:Fallback>
            <p:pic>
              <p:nvPicPr>
                <p:cNvPr id="472083" name="Freihand 472082">
                  <a:extLst>
                    <a:ext uri="{FF2B5EF4-FFF2-40B4-BE49-F238E27FC236}">
                      <a16:creationId xmlns:a16="http://schemas.microsoft.com/office/drawing/2014/main" id="{38D0ABA0-E3D0-44E7-8A47-E4AA823EC47B}"/>
                    </a:ext>
                  </a:extLst>
                </p:cNvPr>
                <p:cNvPicPr/>
                <p:nvPr/>
              </p:nvPicPr>
              <p:blipFill>
                <a:blip r:embed="rId118"/>
                <a:stretch>
                  <a:fillRect/>
                </a:stretch>
              </p:blipFill>
              <p:spPr>
                <a:xfrm>
                  <a:off x="2833853" y="748507"/>
                  <a:ext cx="95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72084" name="Freihand 472083">
                  <a:extLst>
                    <a:ext uri="{FF2B5EF4-FFF2-40B4-BE49-F238E27FC236}">
                      <a16:creationId xmlns:a16="http://schemas.microsoft.com/office/drawing/2014/main" id="{46563D4C-3B43-4C05-881A-893252C4AD34}"/>
                    </a:ext>
                  </a:extLst>
                </p14:cNvPr>
                <p14:cNvContentPartPr/>
                <p14:nvPr/>
              </p14:nvContentPartPr>
              <p14:xfrm>
                <a:off x="2946893" y="894307"/>
                <a:ext cx="89640" cy="72000"/>
              </p14:xfrm>
            </p:contentPart>
          </mc:Choice>
          <mc:Fallback>
            <p:pic>
              <p:nvPicPr>
                <p:cNvPr id="472084" name="Freihand 472083">
                  <a:extLst>
                    <a:ext uri="{FF2B5EF4-FFF2-40B4-BE49-F238E27FC236}">
                      <a16:creationId xmlns:a16="http://schemas.microsoft.com/office/drawing/2014/main" id="{46563D4C-3B43-4C05-881A-893252C4AD34}"/>
                    </a:ext>
                  </a:extLst>
                </p:cNvPr>
                <p:cNvPicPr/>
                <p:nvPr/>
              </p:nvPicPr>
              <p:blipFill>
                <a:blip r:embed="rId120"/>
                <a:stretch>
                  <a:fillRect/>
                </a:stretch>
              </p:blipFill>
              <p:spPr>
                <a:xfrm>
                  <a:off x="2942573" y="889987"/>
                  <a:ext cx="98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72086" name="Freihand 472085">
                  <a:extLst>
                    <a:ext uri="{FF2B5EF4-FFF2-40B4-BE49-F238E27FC236}">
                      <a16:creationId xmlns:a16="http://schemas.microsoft.com/office/drawing/2014/main" id="{7B62C41A-34CD-4AC3-B816-4DCD25F30129}"/>
                    </a:ext>
                  </a:extLst>
                </p14:cNvPr>
                <p14:cNvContentPartPr/>
                <p14:nvPr/>
              </p14:nvContentPartPr>
              <p14:xfrm>
                <a:off x="3156053" y="817627"/>
                <a:ext cx="121680" cy="207000"/>
              </p14:xfrm>
            </p:contentPart>
          </mc:Choice>
          <mc:Fallback>
            <p:pic>
              <p:nvPicPr>
                <p:cNvPr id="472086" name="Freihand 472085">
                  <a:extLst>
                    <a:ext uri="{FF2B5EF4-FFF2-40B4-BE49-F238E27FC236}">
                      <a16:creationId xmlns:a16="http://schemas.microsoft.com/office/drawing/2014/main" id="{7B62C41A-34CD-4AC3-B816-4DCD25F30129}"/>
                    </a:ext>
                  </a:extLst>
                </p:cNvPr>
                <p:cNvPicPr/>
                <p:nvPr/>
              </p:nvPicPr>
              <p:blipFill>
                <a:blip r:embed="rId122"/>
                <a:stretch>
                  <a:fillRect/>
                </a:stretch>
              </p:blipFill>
              <p:spPr>
                <a:xfrm>
                  <a:off x="3151733" y="813307"/>
                  <a:ext cx="1303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72087" name="Freihand 472086">
                  <a:extLst>
                    <a:ext uri="{FF2B5EF4-FFF2-40B4-BE49-F238E27FC236}">
                      <a16:creationId xmlns:a16="http://schemas.microsoft.com/office/drawing/2014/main" id="{302AE538-1CAA-4F1E-90DF-E33C6F9F6FED}"/>
                    </a:ext>
                  </a:extLst>
                </p14:cNvPr>
                <p14:cNvContentPartPr/>
                <p14:nvPr/>
              </p14:nvContentPartPr>
              <p14:xfrm>
                <a:off x="3314813" y="916987"/>
                <a:ext cx="13320" cy="13680"/>
              </p14:xfrm>
            </p:contentPart>
          </mc:Choice>
          <mc:Fallback>
            <p:pic>
              <p:nvPicPr>
                <p:cNvPr id="472087" name="Freihand 472086">
                  <a:extLst>
                    <a:ext uri="{FF2B5EF4-FFF2-40B4-BE49-F238E27FC236}">
                      <a16:creationId xmlns:a16="http://schemas.microsoft.com/office/drawing/2014/main" id="{302AE538-1CAA-4F1E-90DF-E33C6F9F6FED}"/>
                    </a:ext>
                  </a:extLst>
                </p:cNvPr>
                <p:cNvPicPr/>
                <p:nvPr/>
              </p:nvPicPr>
              <p:blipFill>
                <a:blip r:embed="rId124"/>
                <a:stretch>
                  <a:fillRect/>
                </a:stretch>
              </p:blipFill>
              <p:spPr>
                <a:xfrm>
                  <a:off x="3310493" y="912667"/>
                  <a:ext cx="21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72088" name="Freihand 472087">
                  <a:extLst>
                    <a:ext uri="{FF2B5EF4-FFF2-40B4-BE49-F238E27FC236}">
                      <a16:creationId xmlns:a16="http://schemas.microsoft.com/office/drawing/2014/main" id="{9A00A518-90D7-4465-AD3F-4BDEABE6759C}"/>
                    </a:ext>
                  </a:extLst>
                </p14:cNvPr>
                <p14:cNvContentPartPr/>
                <p14:nvPr/>
              </p14:nvContentPartPr>
              <p14:xfrm>
                <a:off x="3411293" y="827707"/>
                <a:ext cx="152280" cy="104400"/>
              </p14:xfrm>
            </p:contentPart>
          </mc:Choice>
          <mc:Fallback>
            <p:pic>
              <p:nvPicPr>
                <p:cNvPr id="472088" name="Freihand 472087">
                  <a:extLst>
                    <a:ext uri="{FF2B5EF4-FFF2-40B4-BE49-F238E27FC236}">
                      <a16:creationId xmlns:a16="http://schemas.microsoft.com/office/drawing/2014/main" id="{9A00A518-90D7-4465-AD3F-4BDEABE6759C}"/>
                    </a:ext>
                  </a:extLst>
                </p:cNvPr>
                <p:cNvPicPr/>
                <p:nvPr/>
              </p:nvPicPr>
              <p:blipFill>
                <a:blip r:embed="rId126"/>
                <a:stretch>
                  <a:fillRect/>
                </a:stretch>
              </p:blipFill>
              <p:spPr>
                <a:xfrm>
                  <a:off x="3406973" y="823387"/>
                  <a:ext cx="160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72089" name="Freihand 472088">
                  <a:extLst>
                    <a:ext uri="{FF2B5EF4-FFF2-40B4-BE49-F238E27FC236}">
                      <a16:creationId xmlns:a16="http://schemas.microsoft.com/office/drawing/2014/main" id="{38DF2A68-6199-4513-A853-B24F8619D6E2}"/>
                    </a:ext>
                  </a:extLst>
                </p14:cNvPr>
                <p14:cNvContentPartPr/>
                <p14:nvPr/>
              </p14:nvContentPartPr>
              <p14:xfrm>
                <a:off x="3593813" y="908347"/>
                <a:ext cx="42480" cy="39600"/>
              </p14:xfrm>
            </p:contentPart>
          </mc:Choice>
          <mc:Fallback>
            <p:pic>
              <p:nvPicPr>
                <p:cNvPr id="472089" name="Freihand 472088">
                  <a:extLst>
                    <a:ext uri="{FF2B5EF4-FFF2-40B4-BE49-F238E27FC236}">
                      <a16:creationId xmlns:a16="http://schemas.microsoft.com/office/drawing/2014/main" id="{38DF2A68-6199-4513-A853-B24F8619D6E2}"/>
                    </a:ext>
                  </a:extLst>
                </p:cNvPr>
                <p:cNvPicPr/>
                <p:nvPr/>
              </p:nvPicPr>
              <p:blipFill>
                <a:blip r:embed="rId128"/>
                <a:stretch>
                  <a:fillRect/>
                </a:stretch>
              </p:blipFill>
              <p:spPr>
                <a:xfrm>
                  <a:off x="3589493" y="904027"/>
                  <a:ext cx="51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72091" name="Freihand 472090">
                  <a:extLst>
                    <a:ext uri="{FF2B5EF4-FFF2-40B4-BE49-F238E27FC236}">
                      <a16:creationId xmlns:a16="http://schemas.microsoft.com/office/drawing/2014/main" id="{239B3FE5-5C89-4DE8-98DF-B21C413C39D6}"/>
                    </a:ext>
                  </a:extLst>
                </p14:cNvPr>
                <p14:cNvContentPartPr/>
                <p14:nvPr/>
              </p14:nvContentPartPr>
              <p14:xfrm>
                <a:off x="1905053" y="1112467"/>
                <a:ext cx="210240" cy="163080"/>
              </p14:xfrm>
            </p:contentPart>
          </mc:Choice>
          <mc:Fallback>
            <p:pic>
              <p:nvPicPr>
                <p:cNvPr id="472091" name="Freihand 472090">
                  <a:extLst>
                    <a:ext uri="{FF2B5EF4-FFF2-40B4-BE49-F238E27FC236}">
                      <a16:creationId xmlns:a16="http://schemas.microsoft.com/office/drawing/2014/main" id="{239B3FE5-5C89-4DE8-98DF-B21C413C39D6}"/>
                    </a:ext>
                  </a:extLst>
                </p:cNvPr>
                <p:cNvPicPr/>
                <p:nvPr/>
              </p:nvPicPr>
              <p:blipFill>
                <a:blip r:embed="rId130"/>
                <a:stretch>
                  <a:fillRect/>
                </a:stretch>
              </p:blipFill>
              <p:spPr>
                <a:xfrm>
                  <a:off x="1900733" y="1108147"/>
                  <a:ext cx="218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72092" name="Freihand 472091">
                  <a:extLst>
                    <a:ext uri="{FF2B5EF4-FFF2-40B4-BE49-F238E27FC236}">
                      <a16:creationId xmlns:a16="http://schemas.microsoft.com/office/drawing/2014/main" id="{F1FC0BB7-5192-471D-B658-A0AEFA574C0C}"/>
                    </a:ext>
                  </a:extLst>
                </p14:cNvPr>
                <p14:cNvContentPartPr/>
                <p14:nvPr/>
              </p14:nvContentPartPr>
              <p14:xfrm>
                <a:off x="1996853" y="1093387"/>
                <a:ext cx="82440" cy="3960"/>
              </p14:xfrm>
            </p:contentPart>
          </mc:Choice>
          <mc:Fallback>
            <p:pic>
              <p:nvPicPr>
                <p:cNvPr id="472092" name="Freihand 472091">
                  <a:extLst>
                    <a:ext uri="{FF2B5EF4-FFF2-40B4-BE49-F238E27FC236}">
                      <a16:creationId xmlns:a16="http://schemas.microsoft.com/office/drawing/2014/main" id="{F1FC0BB7-5192-471D-B658-A0AEFA574C0C}"/>
                    </a:ext>
                  </a:extLst>
                </p:cNvPr>
                <p:cNvPicPr/>
                <p:nvPr/>
              </p:nvPicPr>
              <p:blipFill>
                <a:blip r:embed="rId132"/>
                <a:stretch>
                  <a:fillRect/>
                </a:stretch>
              </p:blipFill>
              <p:spPr>
                <a:xfrm>
                  <a:off x="1992533" y="1089067"/>
                  <a:ext cx="91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72093" name="Freihand 472092">
                  <a:extLst>
                    <a:ext uri="{FF2B5EF4-FFF2-40B4-BE49-F238E27FC236}">
                      <a16:creationId xmlns:a16="http://schemas.microsoft.com/office/drawing/2014/main" id="{20A0227B-A6EC-432F-8A0D-71566C2A8077}"/>
                    </a:ext>
                  </a:extLst>
                </p14:cNvPr>
                <p14:cNvContentPartPr/>
                <p14:nvPr/>
              </p14:nvContentPartPr>
              <p14:xfrm>
                <a:off x="2235533" y="1122907"/>
                <a:ext cx="174240" cy="79920"/>
              </p14:xfrm>
            </p:contentPart>
          </mc:Choice>
          <mc:Fallback>
            <p:pic>
              <p:nvPicPr>
                <p:cNvPr id="472093" name="Freihand 472092">
                  <a:extLst>
                    <a:ext uri="{FF2B5EF4-FFF2-40B4-BE49-F238E27FC236}">
                      <a16:creationId xmlns:a16="http://schemas.microsoft.com/office/drawing/2014/main" id="{20A0227B-A6EC-432F-8A0D-71566C2A8077}"/>
                    </a:ext>
                  </a:extLst>
                </p:cNvPr>
                <p:cNvPicPr/>
                <p:nvPr/>
              </p:nvPicPr>
              <p:blipFill>
                <a:blip r:embed="rId134"/>
                <a:stretch>
                  <a:fillRect/>
                </a:stretch>
              </p:blipFill>
              <p:spPr>
                <a:xfrm>
                  <a:off x="2231213" y="1118587"/>
                  <a:ext cx="182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72094" name="Freihand 472093">
                  <a:extLst>
                    <a:ext uri="{FF2B5EF4-FFF2-40B4-BE49-F238E27FC236}">
                      <a16:creationId xmlns:a16="http://schemas.microsoft.com/office/drawing/2014/main" id="{D27E9640-3851-4F1E-8D6A-EC4874E6E7D3}"/>
                    </a:ext>
                  </a:extLst>
                </p14:cNvPr>
                <p14:cNvContentPartPr/>
                <p14:nvPr/>
              </p14:nvContentPartPr>
              <p14:xfrm>
                <a:off x="2409413" y="1078627"/>
                <a:ext cx="257400" cy="122040"/>
              </p14:xfrm>
            </p:contentPart>
          </mc:Choice>
          <mc:Fallback>
            <p:pic>
              <p:nvPicPr>
                <p:cNvPr id="472094" name="Freihand 472093">
                  <a:extLst>
                    <a:ext uri="{FF2B5EF4-FFF2-40B4-BE49-F238E27FC236}">
                      <a16:creationId xmlns:a16="http://schemas.microsoft.com/office/drawing/2014/main" id="{D27E9640-3851-4F1E-8D6A-EC4874E6E7D3}"/>
                    </a:ext>
                  </a:extLst>
                </p:cNvPr>
                <p:cNvPicPr/>
                <p:nvPr/>
              </p:nvPicPr>
              <p:blipFill>
                <a:blip r:embed="rId136"/>
                <a:stretch>
                  <a:fillRect/>
                </a:stretch>
              </p:blipFill>
              <p:spPr>
                <a:xfrm>
                  <a:off x="2405093" y="1074307"/>
                  <a:ext cx="266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72095" name="Freihand 472094">
                  <a:extLst>
                    <a:ext uri="{FF2B5EF4-FFF2-40B4-BE49-F238E27FC236}">
                      <a16:creationId xmlns:a16="http://schemas.microsoft.com/office/drawing/2014/main" id="{3A83D769-1BCB-4A53-9F38-55559C165C87}"/>
                    </a:ext>
                  </a:extLst>
                </p14:cNvPr>
                <p14:cNvContentPartPr/>
                <p14:nvPr/>
              </p14:nvContentPartPr>
              <p14:xfrm>
                <a:off x="2649173" y="1076827"/>
                <a:ext cx="16560" cy="21600"/>
              </p14:xfrm>
            </p:contentPart>
          </mc:Choice>
          <mc:Fallback>
            <p:pic>
              <p:nvPicPr>
                <p:cNvPr id="472095" name="Freihand 472094">
                  <a:extLst>
                    <a:ext uri="{FF2B5EF4-FFF2-40B4-BE49-F238E27FC236}">
                      <a16:creationId xmlns:a16="http://schemas.microsoft.com/office/drawing/2014/main" id="{3A83D769-1BCB-4A53-9F38-55559C165C87}"/>
                    </a:ext>
                  </a:extLst>
                </p:cNvPr>
                <p:cNvPicPr/>
                <p:nvPr/>
              </p:nvPicPr>
              <p:blipFill>
                <a:blip r:embed="rId138"/>
                <a:stretch>
                  <a:fillRect/>
                </a:stretch>
              </p:blipFill>
              <p:spPr>
                <a:xfrm>
                  <a:off x="2644853" y="1072507"/>
                  <a:ext cx="25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72096" name="Freihand 472095">
                  <a:extLst>
                    <a:ext uri="{FF2B5EF4-FFF2-40B4-BE49-F238E27FC236}">
                      <a16:creationId xmlns:a16="http://schemas.microsoft.com/office/drawing/2014/main" id="{1B967517-D8CD-43A2-B20E-698B3FD1482D}"/>
                    </a:ext>
                  </a:extLst>
                </p14:cNvPr>
                <p14:cNvContentPartPr/>
                <p14:nvPr/>
              </p14:nvContentPartPr>
              <p14:xfrm>
                <a:off x="2685893" y="1117147"/>
                <a:ext cx="64800" cy="68040"/>
              </p14:xfrm>
            </p:contentPart>
          </mc:Choice>
          <mc:Fallback>
            <p:pic>
              <p:nvPicPr>
                <p:cNvPr id="472096" name="Freihand 472095">
                  <a:extLst>
                    <a:ext uri="{FF2B5EF4-FFF2-40B4-BE49-F238E27FC236}">
                      <a16:creationId xmlns:a16="http://schemas.microsoft.com/office/drawing/2014/main" id="{1B967517-D8CD-43A2-B20E-698B3FD1482D}"/>
                    </a:ext>
                  </a:extLst>
                </p:cNvPr>
                <p:cNvPicPr/>
                <p:nvPr/>
              </p:nvPicPr>
              <p:blipFill>
                <a:blip r:embed="rId140"/>
                <a:stretch>
                  <a:fillRect/>
                </a:stretch>
              </p:blipFill>
              <p:spPr>
                <a:xfrm>
                  <a:off x="2681573" y="1112827"/>
                  <a:ext cx="73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72097" name="Freihand 472096">
                  <a:extLst>
                    <a:ext uri="{FF2B5EF4-FFF2-40B4-BE49-F238E27FC236}">
                      <a16:creationId xmlns:a16="http://schemas.microsoft.com/office/drawing/2014/main" id="{5756C822-5098-45DF-96D6-2789C2BE8B15}"/>
                    </a:ext>
                  </a:extLst>
                </p14:cNvPr>
                <p14:cNvContentPartPr/>
                <p14:nvPr/>
              </p14:nvContentPartPr>
              <p14:xfrm>
                <a:off x="2749973" y="1060627"/>
                <a:ext cx="88920" cy="107640"/>
              </p14:xfrm>
            </p:contentPart>
          </mc:Choice>
          <mc:Fallback>
            <p:pic>
              <p:nvPicPr>
                <p:cNvPr id="472097" name="Freihand 472096">
                  <a:extLst>
                    <a:ext uri="{FF2B5EF4-FFF2-40B4-BE49-F238E27FC236}">
                      <a16:creationId xmlns:a16="http://schemas.microsoft.com/office/drawing/2014/main" id="{5756C822-5098-45DF-96D6-2789C2BE8B15}"/>
                    </a:ext>
                  </a:extLst>
                </p:cNvPr>
                <p:cNvPicPr/>
                <p:nvPr/>
              </p:nvPicPr>
              <p:blipFill>
                <a:blip r:embed="rId142"/>
                <a:stretch>
                  <a:fillRect/>
                </a:stretch>
              </p:blipFill>
              <p:spPr>
                <a:xfrm>
                  <a:off x="2745653" y="1056307"/>
                  <a:ext cx="97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72098" name="Freihand 472097">
                  <a:extLst>
                    <a:ext uri="{FF2B5EF4-FFF2-40B4-BE49-F238E27FC236}">
                      <a16:creationId xmlns:a16="http://schemas.microsoft.com/office/drawing/2014/main" id="{4855A79D-3906-4B2B-BBF7-6EB6781C8697}"/>
                    </a:ext>
                  </a:extLst>
                </p14:cNvPr>
                <p14:cNvContentPartPr/>
                <p14:nvPr/>
              </p14:nvContentPartPr>
              <p14:xfrm>
                <a:off x="2857973" y="1061707"/>
                <a:ext cx="174960" cy="129960"/>
              </p14:xfrm>
            </p:contentPart>
          </mc:Choice>
          <mc:Fallback>
            <p:pic>
              <p:nvPicPr>
                <p:cNvPr id="472098" name="Freihand 472097">
                  <a:extLst>
                    <a:ext uri="{FF2B5EF4-FFF2-40B4-BE49-F238E27FC236}">
                      <a16:creationId xmlns:a16="http://schemas.microsoft.com/office/drawing/2014/main" id="{4855A79D-3906-4B2B-BBF7-6EB6781C8697}"/>
                    </a:ext>
                  </a:extLst>
                </p:cNvPr>
                <p:cNvPicPr/>
                <p:nvPr/>
              </p:nvPicPr>
              <p:blipFill>
                <a:blip r:embed="rId144"/>
                <a:stretch>
                  <a:fillRect/>
                </a:stretch>
              </p:blipFill>
              <p:spPr>
                <a:xfrm>
                  <a:off x="2853653" y="1057387"/>
                  <a:ext cx="183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72099" name="Freihand 472098">
                  <a:extLst>
                    <a:ext uri="{FF2B5EF4-FFF2-40B4-BE49-F238E27FC236}">
                      <a16:creationId xmlns:a16="http://schemas.microsoft.com/office/drawing/2014/main" id="{7BD76712-17ED-4A7B-95D8-8EB312D8F808}"/>
                    </a:ext>
                  </a:extLst>
                </p14:cNvPr>
                <p14:cNvContentPartPr/>
                <p14:nvPr/>
              </p14:nvContentPartPr>
              <p14:xfrm>
                <a:off x="3071093" y="1073227"/>
                <a:ext cx="148320" cy="105480"/>
              </p14:xfrm>
            </p:contentPart>
          </mc:Choice>
          <mc:Fallback>
            <p:pic>
              <p:nvPicPr>
                <p:cNvPr id="472099" name="Freihand 472098">
                  <a:extLst>
                    <a:ext uri="{FF2B5EF4-FFF2-40B4-BE49-F238E27FC236}">
                      <a16:creationId xmlns:a16="http://schemas.microsoft.com/office/drawing/2014/main" id="{7BD76712-17ED-4A7B-95D8-8EB312D8F808}"/>
                    </a:ext>
                  </a:extLst>
                </p:cNvPr>
                <p:cNvPicPr/>
                <p:nvPr/>
              </p:nvPicPr>
              <p:blipFill>
                <a:blip r:embed="rId146"/>
                <a:stretch>
                  <a:fillRect/>
                </a:stretch>
              </p:blipFill>
              <p:spPr>
                <a:xfrm>
                  <a:off x="3066773" y="1068907"/>
                  <a:ext cx="156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72100" name="Freihand 472099">
                  <a:extLst>
                    <a:ext uri="{FF2B5EF4-FFF2-40B4-BE49-F238E27FC236}">
                      <a16:creationId xmlns:a16="http://schemas.microsoft.com/office/drawing/2014/main" id="{16B90CF9-2544-47DD-B5AE-9F038BC2E32D}"/>
                    </a:ext>
                  </a:extLst>
                </p14:cNvPr>
                <p14:cNvContentPartPr/>
                <p14:nvPr/>
              </p14:nvContentPartPr>
              <p14:xfrm>
                <a:off x="3280253" y="1062067"/>
                <a:ext cx="119520" cy="111240"/>
              </p14:xfrm>
            </p:contentPart>
          </mc:Choice>
          <mc:Fallback>
            <p:pic>
              <p:nvPicPr>
                <p:cNvPr id="472100" name="Freihand 472099">
                  <a:extLst>
                    <a:ext uri="{FF2B5EF4-FFF2-40B4-BE49-F238E27FC236}">
                      <a16:creationId xmlns:a16="http://schemas.microsoft.com/office/drawing/2014/main" id="{16B90CF9-2544-47DD-B5AE-9F038BC2E32D}"/>
                    </a:ext>
                  </a:extLst>
                </p:cNvPr>
                <p:cNvPicPr/>
                <p:nvPr/>
              </p:nvPicPr>
              <p:blipFill>
                <a:blip r:embed="rId148"/>
                <a:stretch>
                  <a:fillRect/>
                </a:stretch>
              </p:blipFill>
              <p:spPr>
                <a:xfrm>
                  <a:off x="3275933" y="1057747"/>
                  <a:ext cx="128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2101" name="Freihand 472100">
                  <a:extLst>
                    <a:ext uri="{FF2B5EF4-FFF2-40B4-BE49-F238E27FC236}">
                      <a16:creationId xmlns:a16="http://schemas.microsoft.com/office/drawing/2014/main" id="{7DF1BB7A-6870-48DF-9411-F98496377B63}"/>
                    </a:ext>
                  </a:extLst>
                </p14:cNvPr>
                <p14:cNvContentPartPr/>
                <p14:nvPr/>
              </p14:nvContentPartPr>
              <p14:xfrm>
                <a:off x="3385373" y="1044427"/>
                <a:ext cx="182880" cy="130680"/>
              </p14:xfrm>
            </p:contentPart>
          </mc:Choice>
          <mc:Fallback>
            <p:pic>
              <p:nvPicPr>
                <p:cNvPr id="472101" name="Freihand 472100">
                  <a:extLst>
                    <a:ext uri="{FF2B5EF4-FFF2-40B4-BE49-F238E27FC236}">
                      <a16:creationId xmlns:a16="http://schemas.microsoft.com/office/drawing/2014/main" id="{7DF1BB7A-6870-48DF-9411-F98496377B63}"/>
                    </a:ext>
                  </a:extLst>
                </p:cNvPr>
                <p:cNvPicPr/>
                <p:nvPr/>
              </p:nvPicPr>
              <p:blipFill>
                <a:blip r:embed="rId150"/>
                <a:stretch>
                  <a:fillRect/>
                </a:stretch>
              </p:blipFill>
              <p:spPr>
                <a:xfrm>
                  <a:off x="3381053" y="1040107"/>
                  <a:ext cx="191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72102" name="Freihand 472101">
                  <a:extLst>
                    <a:ext uri="{FF2B5EF4-FFF2-40B4-BE49-F238E27FC236}">
                      <a16:creationId xmlns:a16="http://schemas.microsoft.com/office/drawing/2014/main" id="{85DD4518-925B-4E6E-8CAA-8259255FE148}"/>
                    </a:ext>
                  </a:extLst>
                </p14:cNvPr>
                <p14:cNvContentPartPr/>
                <p14:nvPr/>
              </p14:nvContentPartPr>
              <p14:xfrm>
                <a:off x="3576893" y="1025707"/>
                <a:ext cx="92880" cy="113400"/>
              </p14:xfrm>
            </p:contentPart>
          </mc:Choice>
          <mc:Fallback>
            <p:pic>
              <p:nvPicPr>
                <p:cNvPr id="472102" name="Freihand 472101">
                  <a:extLst>
                    <a:ext uri="{FF2B5EF4-FFF2-40B4-BE49-F238E27FC236}">
                      <a16:creationId xmlns:a16="http://schemas.microsoft.com/office/drawing/2014/main" id="{85DD4518-925B-4E6E-8CAA-8259255FE148}"/>
                    </a:ext>
                  </a:extLst>
                </p:cNvPr>
                <p:cNvPicPr/>
                <p:nvPr/>
              </p:nvPicPr>
              <p:blipFill>
                <a:blip r:embed="rId152"/>
                <a:stretch>
                  <a:fillRect/>
                </a:stretch>
              </p:blipFill>
              <p:spPr>
                <a:xfrm>
                  <a:off x="3572573" y="1021387"/>
                  <a:ext cx="101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72103" name="Freihand 472102">
                  <a:extLst>
                    <a:ext uri="{FF2B5EF4-FFF2-40B4-BE49-F238E27FC236}">
                      <a16:creationId xmlns:a16="http://schemas.microsoft.com/office/drawing/2014/main" id="{7F76AD18-3FF4-41C8-BEAE-A9832B445334}"/>
                    </a:ext>
                  </a:extLst>
                </p14:cNvPr>
                <p14:cNvContentPartPr/>
                <p14:nvPr/>
              </p14:nvContentPartPr>
              <p14:xfrm>
                <a:off x="3636653" y="1114267"/>
                <a:ext cx="28080" cy="11160"/>
              </p14:xfrm>
            </p:contentPart>
          </mc:Choice>
          <mc:Fallback>
            <p:pic>
              <p:nvPicPr>
                <p:cNvPr id="472103" name="Freihand 472102">
                  <a:extLst>
                    <a:ext uri="{FF2B5EF4-FFF2-40B4-BE49-F238E27FC236}">
                      <a16:creationId xmlns:a16="http://schemas.microsoft.com/office/drawing/2014/main" id="{7F76AD18-3FF4-41C8-BEAE-A9832B445334}"/>
                    </a:ext>
                  </a:extLst>
                </p:cNvPr>
                <p:cNvPicPr/>
                <p:nvPr/>
              </p:nvPicPr>
              <p:blipFill>
                <a:blip r:embed="rId154"/>
                <a:stretch>
                  <a:fillRect/>
                </a:stretch>
              </p:blipFill>
              <p:spPr>
                <a:xfrm>
                  <a:off x="3632333" y="1109947"/>
                  <a:ext cx="36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72104" name="Freihand 472103">
                  <a:extLst>
                    <a:ext uri="{FF2B5EF4-FFF2-40B4-BE49-F238E27FC236}">
                      <a16:creationId xmlns:a16="http://schemas.microsoft.com/office/drawing/2014/main" id="{9FDF71B2-CC87-45CB-9D5A-0474FEB65F5A}"/>
                    </a:ext>
                  </a:extLst>
                </p14:cNvPr>
                <p14:cNvContentPartPr/>
                <p14:nvPr/>
              </p14:nvContentPartPr>
              <p14:xfrm>
                <a:off x="3697493" y="1099147"/>
                <a:ext cx="79200" cy="65880"/>
              </p14:xfrm>
            </p:contentPart>
          </mc:Choice>
          <mc:Fallback>
            <p:pic>
              <p:nvPicPr>
                <p:cNvPr id="472104" name="Freihand 472103">
                  <a:extLst>
                    <a:ext uri="{FF2B5EF4-FFF2-40B4-BE49-F238E27FC236}">
                      <a16:creationId xmlns:a16="http://schemas.microsoft.com/office/drawing/2014/main" id="{9FDF71B2-CC87-45CB-9D5A-0474FEB65F5A}"/>
                    </a:ext>
                  </a:extLst>
                </p:cNvPr>
                <p:cNvPicPr/>
                <p:nvPr/>
              </p:nvPicPr>
              <p:blipFill>
                <a:blip r:embed="rId156"/>
                <a:stretch>
                  <a:fillRect/>
                </a:stretch>
              </p:blipFill>
              <p:spPr>
                <a:xfrm>
                  <a:off x="3693173" y="1094827"/>
                  <a:ext cx="87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72105" name="Freihand 472104">
                  <a:extLst>
                    <a:ext uri="{FF2B5EF4-FFF2-40B4-BE49-F238E27FC236}">
                      <a16:creationId xmlns:a16="http://schemas.microsoft.com/office/drawing/2014/main" id="{48D6B974-C609-41E4-8A04-36341DF03E1E}"/>
                    </a:ext>
                  </a:extLst>
                </p14:cNvPr>
                <p14:cNvContentPartPr/>
                <p14:nvPr/>
              </p14:nvContentPartPr>
              <p14:xfrm>
                <a:off x="3790013" y="1105987"/>
                <a:ext cx="73800" cy="10080"/>
              </p14:xfrm>
            </p:contentPart>
          </mc:Choice>
          <mc:Fallback>
            <p:pic>
              <p:nvPicPr>
                <p:cNvPr id="472105" name="Freihand 472104">
                  <a:extLst>
                    <a:ext uri="{FF2B5EF4-FFF2-40B4-BE49-F238E27FC236}">
                      <a16:creationId xmlns:a16="http://schemas.microsoft.com/office/drawing/2014/main" id="{48D6B974-C609-41E4-8A04-36341DF03E1E}"/>
                    </a:ext>
                  </a:extLst>
                </p:cNvPr>
                <p:cNvPicPr/>
                <p:nvPr/>
              </p:nvPicPr>
              <p:blipFill>
                <a:blip r:embed="rId158"/>
                <a:stretch>
                  <a:fillRect/>
                </a:stretch>
              </p:blipFill>
              <p:spPr>
                <a:xfrm>
                  <a:off x="3785693" y="1101667"/>
                  <a:ext cx="82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72106" name="Freihand 472105">
                  <a:extLst>
                    <a:ext uri="{FF2B5EF4-FFF2-40B4-BE49-F238E27FC236}">
                      <a16:creationId xmlns:a16="http://schemas.microsoft.com/office/drawing/2014/main" id="{BE71343A-9EB8-4F8B-8D76-23C3FD3D3B0E}"/>
                    </a:ext>
                  </a:extLst>
                </p14:cNvPr>
                <p14:cNvContentPartPr/>
                <p14:nvPr/>
              </p14:nvContentPartPr>
              <p14:xfrm>
                <a:off x="3792173" y="1052347"/>
                <a:ext cx="325440" cy="115200"/>
              </p14:xfrm>
            </p:contentPart>
          </mc:Choice>
          <mc:Fallback>
            <p:pic>
              <p:nvPicPr>
                <p:cNvPr id="472106" name="Freihand 472105">
                  <a:extLst>
                    <a:ext uri="{FF2B5EF4-FFF2-40B4-BE49-F238E27FC236}">
                      <a16:creationId xmlns:a16="http://schemas.microsoft.com/office/drawing/2014/main" id="{BE71343A-9EB8-4F8B-8D76-23C3FD3D3B0E}"/>
                    </a:ext>
                  </a:extLst>
                </p:cNvPr>
                <p:cNvPicPr/>
                <p:nvPr/>
              </p:nvPicPr>
              <p:blipFill>
                <a:blip r:embed="rId160"/>
                <a:stretch>
                  <a:fillRect/>
                </a:stretch>
              </p:blipFill>
              <p:spPr>
                <a:xfrm>
                  <a:off x="3787853" y="1048027"/>
                  <a:ext cx="334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72107" name="Freihand 472106">
                  <a:extLst>
                    <a:ext uri="{FF2B5EF4-FFF2-40B4-BE49-F238E27FC236}">
                      <a16:creationId xmlns:a16="http://schemas.microsoft.com/office/drawing/2014/main" id="{32B9D9DE-51B6-42CF-BD85-44596598DAB6}"/>
                    </a:ext>
                  </a:extLst>
                </p14:cNvPr>
                <p14:cNvContentPartPr/>
                <p14:nvPr/>
              </p14:nvContentPartPr>
              <p14:xfrm>
                <a:off x="4077293" y="1014907"/>
                <a:ext cx="60480" cy="135000"/>
              </p14:xfrm>
            </p:contentPart>
          </mc:Choice>
          <mc:Fallback>
            <p:pic>
              <p:nvPicPr>
                <p:cNvPr id="472107" name="Freihand 472106">
                  <a:extLst>
                    <a:ext uri="{FF2B5EF4-FFF2-40B4-BE49-F238E27FC236}">
                      <a16:creationId xmlns:a16="http://schemas.microsoft.com/office/drawing/2014/main" id="{32B9D9DE-51B6-42CF-BD85-44596598DAB6}"/>
                    </a:ext>
                  </a:extLst>
                </p:cNvPr>
                <p:cNvPicPr/>
                <p:nvPr/>
              </p:nvPicPr>
              <p:blipFill>
                <a:blip r:embed="rId162"/>
                <a:stretch>
                  <a:fillRect/>
                </a:stretch>
              </p:blipFill>
              <p:spPr>
                <a:xfrm>
                  <a:off x="4072973" y="1010587"/>
                  <a:ext cx="69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2108" name="Freihand 472107">
                  <a:extLst>
                    <a:ext uri="{FF2B5EF4-FFF2-40B4-BE49-F238E27FC236}">
                      <a16:creationId xmlns:a16="http://schemas.microsoft.com/office/drawing/2014/main" id="{4537135D-A5EC-465E-A31C-BADC026E1900}"/>
                    </a:ext>
                  </a:extLst>
                </p14:cNvPr>
                <p14:cNvContentPartPr/>
                <p14:nvPr/>
              </p14:nvContentPartPr>
              <p14:xfrm>
                <a:off x="4060373" y="1012747"/>
                <a:ext cx="47160" cy="24120"/>
              </p14:xfrm>
            </p:contentPart>
          </mc:Choice>
          <mc:Fallback>
            <p:pic>
              <p:nvPicPr>
                <p:cNvPr id="472108" name="Freihand 472107">
                  <a:extLst>
                    <a:ext uri="{FF2B5EF4-FFF2-40B4-BE49-F238E27FC236}">
                      <a16:creationId xmlns:a16="http://schemas.microsoft.com/office/drawing/2014/main" id="{4537135D-A5EC-465E-A31C-BADC026E1900}"/>
                    </a:ext>
                  </a:extLst>
                </p:cNvPr>
                <p:cNvPicPr/>
                <p:nvPr/>
              </p:nvPicPr>
              <p:blipFill>
                <a:blip r:embed="rId164"/>
                <a:stretch>
                  <a:fillRect/>
                </a:stretch>
              </p:blipFill>
              <p:spPr>
                <a:xfrm>
                  <a:off x="4056053" y="1008427"/>
                  <a:ext cx="55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72109" name="Freihand 472108">
                  <a:extLst>
                    <a:ext uri="{FF2B5EF4-FFF2-40B4-BE49-F238E27FC236}">
                      <a16:creationId xmlns:a16="http://schemas.microsoft.com/office/drawing/2014/main" id="{7181122A-2045-4110-A715-E89C05440C1E}"/>
                    </a:ext>
                  </a:extLst>
                </p14:cNvPr>
                <p14:cNvContentPartPr/>
                <p14:nvPr/>
              </p14:nvContentPartPr>
              <p14:xfrm>
                <a:off x="4155413" y="1074307"/>
                <a:ext cx="55080" cy="76680"/>
              </p14:xfrm>
            </p:contentPart>
          </mc:Choice>
          <mc:Fallback>
            <p:pic>
              <p:nvPicPr>
                <p:cNvPr id="472109" name="Freihand 472108">
                  <a:extLst>
                    <a:ext uri="{FF2B5EF4-FFF2-40B4-BE49-F238E27FC236}">
                      <a16:creationId xmlns:a16="http://schemas.microsoft.com/office/drawing/2014/main" id="{7181122A-2045-4110-A715-E89C05440C1E}"/>
                    </a:ext>
                  </a:extLst>
                </p:cNvPr>
                <p:cNvPicPr/>
                <p:nvPr/>
              </p:nvPicPr>
              <p:blipFill>
                <a:blip r:embed="rId166"/>
                <a:stretch>
                  <a:fillRect/>
                </a:stretch>
              </p:blipFill>
              <p:spPr>
                <a:xfrm>
                  <a:off x="4151093" y="1069987"/>
                  <a:ext cx="63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72110" name="Freihand 472109">
                  <a:extLst>
                    <a:ext uri="{FF2B5EF4-FFF2-40B4-BE49-F238E27FC236}">
                      <a16:creationId xmlns:a16="http://schemas.microsoft.com/office/drawing/2014/main" id="{49867628-2132-4F44-A7AC-BBECF8204C72}"/>
                    </a:ext>
                  </a:extLst>
                </p14:cNvPr>
                <p14:cNvContentPartPr/>
                <p14:nvPr/>
              </p14:nvContentPartPr>
              <p14:xfrm>
                <a:off x="4239653" y="975667"/>
                <a:ext cx="119160" cy="170280"/>
              </p14:xfrm>
            </p:contentPart>
          </mc:Choice>
          <mc:Fallback>
            <p:pic>
              <p:nvPicPr>
                <p:cNvPr id="472110" name="Freihand 472109">
                  <a:extLst>
                    <a:ext uri="{FF2B5EF4-FFF2-40B4-BE49-F238E27FC236}">
                      <a16:creationId xmlns:a16="http://schemas.microsoft.com/office/drawing/2014/main" id="{49867628-2132-4F44-A7AC-BBECF8204C72}"/>
                    </a:ext>
                  </a:extLst>
                </p:cNvPr>
                <p:cNvPicPr/>
                <p:nvPr/>
              </p:nvPicPr>
              <p:blipFill>
                <a:blip r:embed="rId168"/>
                <a:stretch>
                  <a:fillRect/>
                </a:stretch>
              </p:blipFill>
              <p:spPr>
                <a:xfrm>
                  <a:off x="4235333" y="971347"/>
                  <a:ext cx="127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72111" name="Freihand 472110">
                  <a:extLst>
                    <a:ext uri="{FF2B5EF4-FFF2-40B4-BE49-F238E27FC236}">
                      <a16:creationId xmlns:a16="http://schemas.microsoft.com/office/drawing/2014/main" id="{BC309596-BC4B-485A-B3B9-26BC1E5EFA14}"/>
                    </a:ext>
                  </a:extLst>
                </p14:cNvPr>
                <p14:cNvContentPartPr/>
                <p14:nvPr/>
              </p14:nvContentPartPr>
              <p14:xfrm>
                <a:off x="4388693" y="985747"/>
                <a:ext cx="382680" cy="226080"/>
              </p14:xfrm>
            </p:contentPart>
          </mc:Choice>
          <mc:Fallback>
            <p:pic>
              <p:nvPicPr>
                <p:cNvPr id="472111" name="Freihand 472110">
                  <a:extLst>
                    <a:ext uri="{FF2B5EF4-FFF2-40B4-BE49-F238E27FC236}">
                      <a16:creationId xmlns:a16="http://schemas.microsoft.com/office/drawing/2014/main" id="{BC309596-BC4B-485A-B3B9-26BC1E5EFA14}"/>
                    </a:ext>
                  </a:extLst>
                </p:cNvPr>
                <p:cNvPicPr/>
                <p:nvPr/>
              </p:nvPicPr>
              <p:blipFill>
                <a:blip r:embed="rId170"/>
                <a:stretch>
                  <a:fillRect/>
                </a:stretch>
              </p:blipFill>
              <p:spPr>
                <a:xfrm>
                  <a:off x="4384373" y="981427"/>
                  <a:ext cx="3913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72113" name="Freihand 472112">
                  <a:extLst>
                    <a:ext uri="{FF2B5EF4-FFF2-40B4-BE49-F238E27FC236}">
                      <a16:creationId xmlns:a16="http://schemas.microsoft.com/office/drawing/2014/main" id="{89F6EC94-B22F-47A4-9D51-EC02C821DC95}"/>
                    </a:ext>
                  </a:extLst>
                </p14:cNvPr>
                <p14:cNvContentPartPr/>
                <p14:nvPr/>
              </p14:nvContentPartPr>
              <p14:xfrm>
                <a:off x="3490133" y="1259347"/>
                <a:ext cx="7920" cy="128520"/>
              </p14:xfrm>
            </p:contentPart>
          </mc:Choice>
          <mc:Fallback>
            <p:pic>
              <p:nvPicPr>
                <p:cNvPr id="472113" name="Freihand 472112">
                  <a:extLst>
                    <a:ext uri="{FF2B5EF4-FFF2-40B4-BE49-F238E27FC236}">
                      <a16:creationId xmlns:a16="http://schemas.microsoft.com/office/drawing/2014/main" id="{89F6EC94-B22F-47A4-9D51-EC02C821DC95}"/>
                    </a:ext>
                  </a:extLst>
                </p:cNvPr>
                <p:cNvPicPr/>
                <p:nvPr/>
              </p:nvPicPr>
              <p:blipFill>
                <a:blip r:embed="rId172"/>
                <a:stretch>
                  <a:fillRect/>
                </a:stretch>
              </p:blipFill>
              <p:spPr>
                <a:xfrm>
                  <a:off x="3485813" y="1255027"/>
                  <a:ext cx="16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72114" name="Freihand 472113">
                  <a:extLst>
                    <a:ext uri="{FF2B5EF4-FFF2-40B4-BE49-F238E27FC236}">
                      <a16:creationId xmlns:a16="http://schemas.microsoft.com/office/drawing/2014/main" id="{9250CE96-D4FA-4512-9A40-A06CB4A2BC5F}"/>
                    </a:ext>
                  </a:extLst>
                </p14:cNvPr>
                <p14:cNvContentPartPr/>
                <p14:nvPr/>
              </p14:nvContentPartPr>
              <p14:xfrm>
                <a:off x="3434693" y="1289947"/>
                <a:ext cx="114120" cy="34560"/>
              </p14:xfrm>
            </p:contentPart>
          </mc:Choice>
          <mc:Fallback>
            <p:pic>
              <p:nvPicPr>
                <p:cNvPr id="472114" name="Freihand 472113">
                  <a:extLst>
                    <a:ext uri="{FF2B5EF4-FFF2-40B4-BE49-F238E27FC236}">
                      <a16:creationId xmlns:a16="http://schemas.microsoft.com/office/drawing/2014/main" id="{9250CE96-D4FA-4512-9A40-A06CB4A2BC5F}"/>
                    </a:ext>
                  </a:extLst>
                </p:cNvPr>
                <p:cNvPicPr/>
                <p:nvPr/>
              </p:nvPicPr>
              <p:blipFill>
                <a:blip r:embed="rId174"/>
                <a:stretch>
                  <a:fillRect/>
                </a:stretch>
              </p:blipFill>
              <p:spPr>
                <a:xfrm>
                  <a:off x="3430373" y="1285627"/>
                  <a:ext cx="122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72116" name="Freihand 472115">
                  <a:extLst>
                    <a:ext uri="{FF2B5EF4-FFF2-40B4-BE49-F238E27FC236}">
                      <a16:creationId xmlns:a16="http://schemas.microsoft.com/office/drawing/2014/main" id="{B3C8A76C-061C-48E5-9343-2B119B142289}"/>
                    </a:ext>
                  </a:extLst>
                </p14:cNvPr>
                <p14:cNvContentPartPr/>
                <p14:nvPr/>
              </p14:nvContentPartPr>
              <p14:xfrm>
                <a:off x="3624053" y="1266187"/>
                <a:ext cx="133200" cy="74880"/>
              </p14:xfrm>
            </p:contentPart>
          </mc:Choice>
          <mc:Fallback>
            <p:pic>
              <p:nvPicPr>
                <p:cNvPr id="472116" name="Freihand 472115">
                  <a:extLst>
                    <a:ext uri="{FF2B5EF4-FFF2-40B4-BE49-F238E27FC236}">
                      <a16:creationId xmlns:a16="http://schemas.microsoft.com/office/drawing/2014/main" id="{B3C8A76C-061C-48E5-9343-2B119B142289}"/>
                    </a:ext>
                  </a:extLst>
                </p:cNvPr>
                <p:cNvPicPr/>
                <p:nvPr/>
              </p:nvPicPr>
              <p:blipFill>
                <a:blip r:embed="rId176"/>
                <a:stretch>
                  <a:fillRect/>
                </a:stretch>
              </p:blipFill>
              <p:spPr>
                <a:xfrm>
                  <a:off x="3619733" y="1261867"/>
                  <a:ext cx="141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72117" name="Freihand 472116">
                  <a:extLst>
                    <a:ext uri="{FF2B5EF4-FFF2-40B4-BE49-F238E27FC236}">
                      <a16:creationId xmlns:a16="http://schemas.microsoft.com/office/drawing/2014/main" id="{3DA7D69C-4D56-4963-9816-073400D57EA3}"/>
                    </a:ext>
                  </a:extLst>
                </p14:cNvPr>
                <p14:cNvContentPartPr/>
                <p14:nvPr/>
              </p14:nvContentPartPr>
              <p14:xfrm>
                <a:off x="3783533" y="1267627"/>
                <a:ext cx="8640" cy="62280"/>
              </p14:xfrm>
            </p:contentPart>
          </mc:Choice>
          <mc:Fallback>
            <p:pic>
              <p:nvPicPr>
                <p:cNvPr id="472117" name="Freihand 472116">
                  <a:extLst>
                    <a:ext uri="{FF2B5EF4-FFF2-40B4-BE49-F238E27FC236}">
                      <a16:creationId xmlns:a16="http://schemas.microsoft.com/office/drawing/2014/main" id="{3DA7D69C-4D56-4963-9816-073400D57EA3}"/>
                    </a:ext>
                  </a:extLst>
                </p:cNvPr>
                <p:cNvPicPr/>
                <p:nvPr/>
              </p:nvPicPr>
              <p:blipFill>
                <a:blip r:embed="rId178"/>
                <a:stretch>
                  <a:fillRect/>
                </a:stretch>
              </p:blipFill>
              <p:spPr>
                <a:xfrm>
                  <a:off x="3779213" y="1263307"/>
                  <a:ext cx="17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72118" name="Freihand 472117">
                  <a:extLst>
                    <a:ext uri="{FF2B5EF4-FFF2-40B4-BE49-F238E27FC236}">
                      <a16:creationId xmlns:a16="http://schemas.microsoft.com/office/drawing/2014/main" id="{245B0DFE-5207-4158-AD06-712BCB25A4E5}"/>
                    </a:ext>
                  </a:extLst>
                </p14:cNvPr>
                <p14:cNvContentPartPr/>
                <p14:nvPr/>
              </p14:nvContentPartPr>
              <p14:xfrm>
                <a:off x="3768413" y="1215427"/>
                <a:ext cx="13320" cy="15120"/>
              </p14:xfrm>
            </p:contentPart>
          </mc:Choice>
          <mc:Fallback>
            <p:pic>
              <p:nvPicPr>
                <p:cNvPr id="472118" name="Freihand 472117">
                  <a:extLst>
                    <a:ext uri="{FF2B5EF4-FFF2-40B4-BE49-F238E27FC236}">
                      <a16:creationId xmlns:a16="http://schemas.microsoft.com/office/drawing/2014/main" id="{245B0DFE-5207-4158-AD06-712BCB25A4E5}"/>
                    </a:ext>
                  </a:extLst>
                </p:cNvPr>
                <p:cNvPicPr/>
                <p:nvPr/>
              </p:nvPicPr>
              <p:blipFill>
                <a:blip r:embed="rId180"/>
                <a:stretch>
                  <a:fillRect/>
                </a:stretch>
              </p:blipFill>
              <p:spPr>
                <a:xfrm>
                  <a:off x="3764093" y="1211107"/>
                  <a:ext cx="21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72119" name="Freihand 472118">
                  <a:extLst>
                    <a:ext uri="{FF2B5EF4-FFF2-40B4-BE49-F238E27FC236}">
                      <a16:creationId xmlns:a16="http://schemas.microsoft.com/office/drawing/2014/main" id="{9CFB9C07-F576-4313-88CB-86BED249736D}"/>
                    </a:ext>
                  </a:extLst>
                </p14:cNvPr>
                <p14:cNvContentPartPr/>
                <p14:nvPr/>
              </p14:nvContentPartPr>
              <p14:xfrm>
                <a:off x="3838973" y="1186267"/>
                <a:ext cx="174240" cy="152280"/>
              </p14:xfrm>
            </p:contentPart>
          </mc:Choice>
          <mc:Fallback>
            <p:pic>
              <p:nvPicPr>
                <p:cNvPr id="472119" name="Freihand 472118">
                  <a:extLst>
                    <a:ext uri="{FF2B5EF4-FFF2-40B4-BE49-F238E27FC236}">
                      <a16:creationId xmlns:a16="http://schemas.microsoft.com/office/drawing/2014/main" id="{9CFB9C07-F576-4313-88CB-86BED249736D}"/>
                    </a:ext>
                  </a:extLst>
                </p:cNvPr>
                <p:cNvPicPr/>
                <p:nvPr/>
              </p:nvPicPr>
              <p:blipFill>
                <a:blip r:embed="rId182"/>
                <a:stretch>
                  <a:fillRect/>
                </a:stretch>
              </p:blipFill>
              <p:spPr>
                <a:xfrm>
                  <a:off x="3834653" y="1181947"/>
                  <a:ext cx="182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72120" name="Freihand 472119">
                  <a:extLst>
                    <a:ext uri="{FF2B5EF4-FFF2-40B4-BE49-F238E27FC236}">
                      <a16:creationId xmlns:a16="http://schemas.microsoft.com/office/drawing/2014/main" id="{417EE90A-4FDB-4688-9DCD-EBFC3BC6A65A}"/>
                    </a:ext>
                  </a:extLst>
                </p14:cNvPr>
                <p14:cNvContentPartPr/>
                <p14:nvPr/>
              </p14:nvContentPartPr>
              <p14:xfrm>
                <a:off x="4048493" y="1175107"/>
                <a:ext cx="21600" cy="143640"/>
              </p14:xfrm>
            </p:contentPart>
          </mc:Choice>
          <mc:Fallback>
            <p:pic>
              <p:nvPicPr>
                <p:cNvPr id="472120" name="Freihand 472119">
                  <a:extLst>
                    <a:ext uri="{FF2B5EF4-FFF2-40B4-BE49-F238E27FC236}">
                      <a16:creationId xmlns:a16="http://schemas.microsoft.com/office/drawing/2014/main" id="{417EE90A-4FDB-4688-9DCD-EBFC3BC6A65A}"/>
                    </a:ext>
                  </a:extLst>
                </p:cNvPr>
                <p:cNvPicPr/>
                <p:nvPr/>
              </p:nvPicPr>
              <p:blipFill>
                <a:blip r:embed="rId184"/>
                <a:stretch>
                  <a:fillRect/>
                </a:stretch>
              </p:blipFill>
              <p:spPr>
                <a:xfrm>
                  <a:off x="4044173" y="1170787"/>
                  <a:ext cx="302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72121" name="Freihand 472120">
                  <a:extLst>
                    <a:ext uri="{FF2B5EF4-FFF2-40B4-BE49-F238E27FC236}">
                      <a16:creationId xmlns:a16="http://schemas.microsoft.com/office/drawing/2014/main" id="{D4F633B1-6465-4DE4-9A26-4438407D49A1}"/>
                    </a:ext>
                  </a:extLst>
                </p14:cNvPr>
                <p14:cNvContentPartPr/>
                <p14:nvPr/>
              </p14:nvContentPartPr>
              <p14:xfrm>
                <a:off x="4018613" y="1229467"/>
                <a:ext cx="93960" cy="15840"/>
              </p14:xfrm>
            </p:contentPart>
          </mc:Choice>
          <mc:Fallback>
            <p:pic>
              <p:nvPicPr>
                <p:cNvPr id="472121" name="Freihand 472120">
                  <a:extLst>
                    <a:ext uri="{FF2B5EF4-FFF2-40B4-BE49-F238E27FC236}">
                      <a16:creationId xmlns:a16="http://schemas.microsoft.com/office/drawing/2014/main" id="{D4F633B1-6465-4DE4-9A26-4438407D49A1}"/>
                    </a:ext>
                  </a:extLst>
                </p:cNvPr>
                <p:cNvPicPr/>
                <p:nvPr/>
              </p:nvPicPr>
              <p:blipFill>
                <a:blip r:embed="rId186"/>
                <a:stretch>
                  <a:fillRect/>
                </a:stretch>
              </p:blipFill>
              <p:spPr>
                <a:xfrm>
                  <a:off x="4014293" y="1225147"/>
                  <a:ext cx="102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72123" name="Freihand 472122">
                  <a:extLst>
                    <a:ext uri="{FF2B5EF4-FFF2-40B4-BE49-F238E27FC236}">
                      <a16:creationId xmlns:a16="http://schemas.microsoft.com/office/drawing/2014/main" id="{DA14AC1B-006C-4B4E-8E58-B2BE6E2AF900}"/>
                    </a:ext>
                  </a:extLst>
                </p14:cNvPr>
                <p14:cNvContentPartPr/>
                <p14:nvPr/>
              </p14:nvContentPartPr>
              <p14:xfrm>
                <a:off x="4186733" y="1240987"/>
                <a:ext cx="221040" cy="107280"/>
              </p14:xfrm>
            </p:contentPart>
          </mc:Choice>
          <mc:Fallback>
            <p:pic>
              <p:nvPicPr>
                <p:cNvPr id="472123" name="Freihand 472122">
                  <a:extLst>
                    <a:ext uri="{FF2B5EF4-FFF2-40B4-BE49-F238E27FC236}">
                      <a16:creationId xmlns:a16="http://schemas.microsoft.com/office/drawing/2014/main" id="{DA14AC1B-006C-4B4E-8E58-B2BE6E2AF900}"/>
                    </a:ext>
                  </a:extLst>
                </p:cNvPr>
                <p:cNvPicPr/>
                <p:nvPr/>
              </p:nvPicPr>
              <p:blipFill>
                <a:blip r:embed="rId188"/>
                <a:stretch>
                  <a:fillRect/>
                </a:stretch>
              </p:blipFill>
              <p:spPr>
                <a:xfrm>
                  <a:off x="4182413" y="1236667"/>
                  <a:ext cx="229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72125" name="Freihand 472124">
                  <a:extLst>
                    <a:ext uri="{FF2B5EF4-FFF2-40B4-BE49-F238E27FC236}">
                      <a16:creationId xmlns:a16="http://schemas.microsoft.com/office/drawing/2014/main" id="{29854D99-0E6F-452B-B71D-20C17777B55E}"/>
                    </a:ext>
                  </a:extLst>
                </p14:cNvPr>
                <p14:cNvContentPartPr/>
                <p14:nvPr/>
              </p14:nvContentPartPr>
              <p14:xfrm>
                <a:off x="4132013" y="1354387"/>
                <a:ext cx="67320" cy="64800"/>
              </p14:xfrm>
            </p:contentPart>
          </mc:Choice>
          <mc:Fallback>
            <p:pic>
              <p:nvPicPr>
                <p:cNvPr id="472125" name="Freihand 472124">
                  <a:extLst>
                    <a:ext uri="{FF2B5EF4-FFF2-40B4-BE49-F238E27FC236}">
                      <a16:creationId xmlns:a16="http://schemas.microsoft.com/office/drawing/2014/main" id="{29854D99-0E6F-452B-B71D-20C17777B55E}"/>
                    </a:ext>
                  </a:extLst>
                </p:cNvPr>
                <p:cNvPicPr/>
                <p:nvPr/>
              </p:nvPicPr>
              <p:blipFill>
                <a:blip r:embed="rId190"/>
                <a:stretch>
                  <a:fillRect/>
                </a:stretch>
              </p:blipFill>
              <p:spPr>
                <a:xfrm>
                  <a:off x="4127693" y="1350067"/>
                  <a:ext cx="75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72126" name="Freihand 472125">
                  <a:extLst>
                    <a:ext uri="{FF2B5EF4-FFF2-40B4-BE49-F238E27FC236}">
                      <a16:creationId xmlns:a16="http://schemas.microsoft.com/office/drawing/2014/main" id="{8206559F-3730-40CD-A550-E0F8BD2F00DC}"/>
                    </a:ext>
                  </a:extLst>
                </p14:cNvPr>
                <p14:cNvContentPartPr/>
                <p14:nvPr/>
              </p14:nvContentPartPr>
              <p14:xfrm>
                <a:off x="4422173" y="1165387"/>
                <a:ext cx="52920" cy="74880"/>
              </p14:xfrm>
            </p:contentPart>
          </mc:Choice>
          <mc:Fallback>
            <p:pic>
              <p:nvPicPr>
                <p:cNvPr id="472126" name="Freihand 472125">
                  <a:extLst>
                    <a:ext uri="{FF2B5EF4-FFF2-40B4-BE49-F238E27FC236}">
                      <a16:creationId xmlns:a16="http://schemas.microsoft.com/office/drawing/2014/main" id="{8206559F-3730-40CD-A550-E0F8BD2F00DC}"/>
                    </a:ext>
                  </a:extLst>
                </p:cNvPr>
                <p:cNvPicPr/>
                <p:nvPr/>
              </p:nvPicPr>
              <p:blipFill>
                <a:blip r:embed="rId192"/>
                <a:stretch>
                  <a:fillRect/>
                </a:stretch>
              </p:blipFill>
              <p:spPr>
                <a:xfrm>
                  <a:off x="4417853" y="1161067"/>
                  <a:ext cx="61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72127" name="Freihand 472126">
                  <a:extLst>
                    <a:ext uri="{FF2B5EF4-FFF2-40B4-BE49-F238E27FC236}">
                      <a16:creationId xmlns:a16="http://schemas.microsoft.com/office/drawing/2014/main" id="{F8316A52-F739-4324-AB54-76996186C439}"/>
                    </a:ext>
                  </a:extLst>
                </p14:cNvPr>
                <p14:cNvContentPartPr/>
                <p14:nvPr/>
              </p14:nvContentPartPr>
              <p14:xfrm>
                <a:off x="4588133" y="1216507"/>
                <a:ext cx="87840" cy="98280"/>
              </p14:xfrm>
            </p:contentPart>
          </mc:Choice>
          <mc:Fallback>
            <p:pic>
              <p:nvPicPr>
                <p:cNvPr id="472127" name="Freihand 472126">
                  <a:extLst>
                    <a:ext uri="{FF2B5EF4-FFF2-40B4-BE49-F238E27FC236}">
                      <a16:creationId xmlns:a16="http://schemas.microsoft.com/office/drawing/2014/main" id="{F8316A52-F739-4324-AB54-76996186C439}"/>
                    </a:ext>
                  </a:extLst>
                </p:cNvPr>
                <p:cNvPicPr/>
                <p:nvPr/>
              </p:nvPicPr>
              <p:blipFill>
                <a:blip r:embed="rId194"/>
                <a:stretch>
                  <a:fillRect/>
                </a:stretch>
              </p:blipFill>
              <p:spPr>
                <a:xfrm>
                  <a:off x="4583813" y="1212187"/>
                  <a:ext cx="96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72128" name="Freihand 472127">
                  <a:extLst>
                    <a:ext uri="{FF2B5EF4-FFF2-40B4-BE49-F238E27FC236}">
                      <a16:creationId xmlns:a16="http://schemas.microsoft.com/office/drawing/2014/main" id="{3559B0B4-FCBB-4D6D-98C9-F92D0584D78D}"/>
                    </a:ext>
                  </a:extLst>
                </p14:cNvPr>
                <p14:cNvContentPartPr/>
                <p14:nvPr/>
              </p14:nvContentPartPr>
              <p14:xfrm>
                <a:off x="4693253" y="1214707"/>
                <a:ext cx="73440" cy="84240"/>
              </p14:xfrm>
            </p:contentPart>
          </mc:Choice>
          <mc:Fallback>
            <p:pic>
              <p:nvPicPr>
                <p:cNvPr id="472128" name="Freihand 472127">
                  <a:extLst>
                    <a:ext uri="{FF2B5EF4-FFF2-40B4-BE49-F238E27FC236}">
                      <a16:creationId xmlns:a16="http://schemas.microsoft.com/office/drawing/2014/main" id="{3559B0B4-FCBB-4D6D-98C9-F92D0584D78D}"/>
                    </a:ext>
                  </a:extLst>
                </p:cNvPr>
                <p:cNvPicPr/>
                <p:nvPr/>
              </p:nvPicPr>
              <p:blipFill>
                <a:blip r:embed="rId196"/>
                <a:stretch>
                  <a:fillRect/>
                </a:stretch>
              </p:blipFill>
              <p:spPr>
                <a:xfrm>
                  <a:off x="4688933" y="1210387"/>
                  <a:ext cx="82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72129" name="Freihand 472128">
                  <a:extLst>
                    <a:ext uri="{FF2B5EF4-FFF2-40B4-BE49-F238E27FC236}">
                      <a16:creationId xmlns:a16="http://schemas.microsoft.com/office/drawing/2014/main" id="{0C95F777-8D2D-4DA1-8C00-F38A48274DF0}"/>
                    </a:ext>
                  </a:extLst>
                </p14:cNvPr>
                <p14:cNvContentPartPr/>
                <p14:nvPr/>
              </p14:nvContentPartPr>
              <p14:xfrm>
                <a:off x="4795493" y="1136947"/>
                <a:ext cx="49320" cy="167040"/>
              </p14:xfrm>
            </p:contentPart>
          </mc:Choice>
          <mc:Fallback>
            <p:pic>
              <p:nvPicPr>
                <p:cNvPr id="472129" name="Freihand 472128">
                  <a:extLst>
                    <a:ext uri="{FF2B5EF4-FFF2-40B4-BE49-F238E27FC236}">
                      <a16:creationId xmlns:a16="http://schemas.microsoft.com/office/drawing/2014/main" id="{0C95F777-8D2D-4DA1-8C00-F38A48274DF0}"/>
                    </a:ext>
                  </a:extLst>
                </p:cNvPr>
                <p:cNvPicPr/>
                <p:nvPr/>
              </p:nvPicPr>
              <p:blipFill>
                <a:blip r:embed="rId198"/>
                <a:stretch>
                  <a:fillRect/>
                </a:stretch>
              </p:blipFill>
              <p:spPr>
                <a:xfrm>
                  <a:off x="4791173" y="1132627"/>
                  <a:ext cx="57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72130" name="Freihand 472129">
                  <a:extLst>
                    <a:ext uri="{FF2B5EF4-FFF2-40B4-BE49-F238E27FC236}">
                      <a16:creationId xmlns:a16="http://schemas.microsoft.com/office/drawing/2014/main" id="{89DD2CF3-6416-499E-A44E-D518BDA070EE}"/>
                    </a:ext>
                  </a:extLst>
                </p14:cNvPr>
                <p14:cNvContentPartPr/>
                <p14:nvPr/>
              </p14:nvContentPartPr>
              <p14:xfrm>
                <a:off x="4847693" y="1194907"/>
                <a:ext cx="108360" cy="96480"/>
              </p14:xfrm>
            </p:contentPart>
          </mc:Choice>
          <mc:Fallback>
            <p:pic>
              <p:nvPicPr>
                <p:cNvPr id="472130" name="Freihand 472129">
                  <a:extLst>
                    <a:ext uri="{FF2B5EF4-FFF2-40B4-BE49-F238E27FC236}">
                      <a16:creationId xmlns:a16="http://schemas.microsoft.com/office/drawing/2014/main" id="{89DD2CF3-6416-499E-A44E-D518BDA070EE}"/>
                    </a:ext>
                  </a:extLst>
                </p:cNvPr>
                <p:cNvPicPr/>
                <p:nvPr/>
              </p:nvPicPr>
              <p:blipFill>
                <a:blip r:embed="rId200"/>
                <a:stretch>
                  <a:fillRect/>
                </a:stretch>
              </p:blipFill>
              <p:spPr>
                <a:xfrm>
                  <a:off x="4843373" y="1190587"/>
                  <a:ext cx="117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72131" name="Freihand 472130">
                  <a:extLst>
                    <a:ext uri="{FF2B5EF4-FFF2-40B4-BE49-F238E27FC236}">
                      <a16:creationId xmlns:a16="http://schemas.microsoft.com/office/drawing/2014/main" id="{458743E3-3A98-4E7F-AC0F-9FD218317F0C}"/>
                    </a:ext>
                  </a:extLst>
                </p14:cNvPr>
                <p14:cNvContentPartPr/>
                <p14:nvPr/>
              </p14:nvContentPartPr>
              <p14:xfrm>
                <a:off x="4989533" y="1091587"/>
                <a:ext cx="125280" cy="202680"/>
              </p14:xfrm>
            </p:contentPart>
          </mc:Choice>
          <mc:Fallback>
            <p:pic>
              <p:nvPicPr>
                <p:cNvPr id="472131" name="Freihand 472130">
                  <a:extLst>
                    <a:ext uri="{FF2B5EF4-FFF2-40B4-BE49-F238E27FC236}">
                      <a16:creationId xmlns:a16="http://schemas.microsoft.com/office/drawing/2014/main" id="{458743E3-3A98-4E7F-AC0F-9FD218317F0C}"/>
                    </a:ext>
                  </a:extLst>
                </p:cNvPr>
                <p:cNvPicPr/>
                <p:nvPr/>
              </p:nvPicPr>
              <p:blipFill>
                <a:blip r:embed="rId202"/>
                <a:stretch>
                  <a:fillRect/>
                </a:stretch>
              </p:blipFill>
              <p:spPr>
                <a:xfrm>
                  <a:off x="4985213" y="1087267"/>
                  <a:ext cx="133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72132" name="Freihand 472131">
                  <a:extLst>
                    <a:ext uri="{FF2B5EF4-FFF2-40B4-BE49-F238E27FC236}">
                      <a16:creationId xmlns:a16="http://schemas.microsoft.com/office/drawing/2014/main" id="{31092ECE-8D3B-4E67-B8C5-7A59312535F1}"/>
                    </a:ext>
                  </a:extLst>
                </p14:cNvPr>
                <p14:cNvContentPartPr/>
                <p14:nvPr/>
              </p14:nvContentPartPr>
              <p14:xfrm>
                <a:off x="5102213" y="1045147"/>
                <a:ext cx="81720" cy="223200"/>
              </p14:xfrm>
            </p:contentPart>
          </mc:Choice>
          <mc:Fallback>
            <p:pic>
              <p:nvPicPr>
                <p:cNvPr id="472132" name="Freihand 472131">
                  <a:extLst>
                    <a:ext uri="{FF2B5EF4-FFF2-40B4-BE49-F238E27FC236}">
                      <a16:creationId xmlns:a16="http://schemas.microsoft.com/office/drawing/2014/main" id="{31092ECE-8D3B-4E67-B8C5-7A59312535F1}"/>
                    </a:ext>
                  </a:extLst>
                </p:cNvPr>
                <p:cNvPicPr/>
                <p:nvPr/>
              </p:nvPicPr>
              <p:blipFill>
                <a:blip r:embed="rId204"/>
                <a:stretch>
                  <a:fillRect/>
                </a:stretch>
              </p:blipFill>
              <p:spPr>
                <a:xfrm>
                  <a:off x="5097893" y="1040827"/>
                  <a:ext cx="903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72133" name="Freihand 472132">
                  <a:extLst>
                    <a:ext uri="{FF2B5EF4-FFF2-40B4-BE49-F238E27FC236}">
                      <a16:creationId xmlns:a16="http://schemas.microsoft.com/office/drawing/2014/main" id="{C218DACF-1FED-4E0F-998F-7E4400D3B064}"/>
                    </a:ext>
                  </a:extLst>
                </p14:cNvPr>
                <p14:cNvContentPartPr/>
                <p14:nvPr/>
              </p14:nvContentPartPr>
              <p14:xfrm>
                <a:off x="5066213" y="1020667"/>
                <a:ext cx="20160" cy="6840"/>
              </p14:xfrm>
            </p:contentPart>
          </mc:Choice>
          <mc:Fallback>
            <p:pic>
              <p:nvPicPr>
                <p:cNvPr id="472133" name="Freihand 472132">
                  <a:extLst>
                    <a:ext uri="{FF2B5EF4-FFF2-40B4-BE49-F238E27FC236}">
                      <a16:creationId xmlns:a16="http://schemas.microsoft.com/office/drawing/2014/main" id="{C218DACF-1FED-4E0F-998F-7E4400D3B064}"/>
                    </a:ext>
                  </a:extLst>
                </p:cNvPr>
                <p:cNvPicPr/>
                <p:nvPr/>
              </p:nvPicPr>
              <p:blipFill>
                <a:blip r:embed="rId206"/>
                <a:stretch>
                  <a:fillRect/>
                </a:stretch>
              </p:blipFill>
              <p:spPr>
                <a:xfrm>
                  <a:off x="5061893" y="1016347"/>
                  <a:ext cx="28800" cy="15480"/>
                </a:xfrm>
                <a:prstGeom prst="rect">
                  <a:avLst/>
                </a:prstGeom>
              </p:spPr>
            </p:pic>
          </mc:Fallback>
        </mc:AlternateContent>
      </p:grpSp>
      <p:grpSp>
        <p:nvGrpSpPr>
          <p:cNvPr id="472152" name="Gruppieren 472151">
            <a:extLst>
              <a:ext uri="{FF2B5EF4-FFF2-40B4-BE49-F238E27FC236}">
                <a16:creationId xmlns:a16="http://schemas.microsoft.com/office/drawing/2014/main" id="{CC6D589F-7A9F-4A76-BFA6-062E8986D118}"/>
              </a:ext>
            </a:extLst>
          </p:cNvPr>
          <p:cNvGrpSpPr/>
          <p:nvPr/>
        </p:nvGrpSpPr>
        <p:grpSpPr>
          <a:xfrm>
            <a:off x="225293" y="5561347"/>
            <a:ext cx="912240" cy="268200"/>
            <a:chOff x="225293" y="5561347"/>
            <a:chExt cx="912240" cy="268200"/>
          </a:xfrm>
        </p:grpSpPr>
        <mc:AlternateContent xmlns:mc="http://schemas.openxmlformats.org/markup-compatibility/2006">
          <mc:Choice xmlns:p14="http://schemas.microsoft.com/office/powerpoint/2010/main" Requires="p14">
            <p:contentPart p14:bwMode="auto" r:id="rId207">
              <p14:nvContentPartPr>
                <p14:cNvPr id="472135" name="Freihand 472134">
                  <a:extLst>
                    <a:ext uri="{FF2B5EF4-FFF2-40B4-BE49-F238E27FC236}">
                      <a16:creationId xmlns:a16="http://schemas.microsoft.com/office/drawing/2014/main" id="{C5E34DB3-CAA3-4D34-A05A-BB84740CB105}"/>
                    </a:ext>
                  </a:extLst>
                </p14:cNvPr>
                <p14:cNvContentPartPr/>
                <p14:nvPr/>
              </p14:nvContentPartPr>
              <p14:xfrm>
                <a:off x="225293" y="5595907"/>
                <a:ext cx="95040" cy="233640"/>
              </p14:xfrm>
            </p:contentPart>
          </mc:Choice>
          <mc:Fallback>
            <p:pic>
              <p:nvPicPr>
                <p:cNvPr id="472135" name="Freihand 472134">
                  <a:extLst>
                    <a:ext uri="{FF2B5EF4-FFF2-40B4-BE49-F238E27FC236}">
                      <a16:creationId xmlns:a16="http://schemas.microsoft.com/office/drawing/2014/main" id="{C5E34DB3-CAA3-4D34-A05A-BB84740CB105}"/>
                    </a:ext>
                  </a:extLst>
                </p:cNvPr>
                <p:cNvPicPr/>
                <p:nvPr/>
              </p:nvPicPr>
              <p:blipFill>
                <a:blip r:embed="rId208"/>
                <a:stretch>
                  <a:fillRect/>
                </a:stretch>
              </p:blipFill>
              <p:spPr>
                <a:xfrm>
                  <a:off x="220973" y="5591587"/>
                  <a:ext cx="103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72136" name="Freihand 472135">
                  <a:extLst>
                    <a:ext uri="{FF2B5EF4-FFF2-40B4-BE49-F238E27FC236}">
                      <a16:creationId xmlns:a16="http://schemas.microsoft.com/office/drawing/2014/main" id="{F9D83DF4-39F5-4F3B-9E06-AE3880921C7D}"/>
                    </a:ext>
                  </a:extLst>
                </p14:cNvPr>
                <p14:cNvContentPartPr/>
                <p14:nvPr/>
              </p14:nvContentPartPr>
              <p14:xfrm>
                <a:off x="330053" y="5578627"/>
                <a:ext cx="320400" cy="75240"/>
              </p14:xfrm>
            </p:contentPart>
          </mc:Choice>
          <mc:Fallback>
            <p:pic>
              <p:nvPicPr>
                <p:cNvPr id="472136" name="Freihand 472135">
                  <a:extLst>
                    <a:ext uri="{FF2B5EF4-FFF2-40B4-BE49-F238E27FC236}">
                      <a16:creationId xmlns:a16="http://schemas.microsoft.com/office/drawing/2014/main" id="{F9D83DF4-39F5-4F3B-9E06-AE3880921C7D}"/>
                    </a:ext>
                  </a:extLst>
                </p:cNvPr>
                <p:cNvPicPr/>
                <p:nvPr/>
              </p:nvPicPr>
              <p:blipFill>
                <a:blip r:embed="rId210"/>
                <a:stretch>
                  <a:fillRect/>
                </a:stretch>
              </p:blipFill>
              <p:spPr>
                <a:xfrm>
                  <a:off x="325733" y="5574307"/>
                  <a:ext cx="329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72137" name="Freihand 472136">
                  <a:extLst>
                    <a:ext uri="{FF2B5EF4-FFF2-40B4-BE49-F238E27FC236}">
                      <a16:creationId xmlns:a16="http://schemas.microsoft.com/office/drawing/2014/main" id="{2CA99527-DDE1-400C-9B33-3581A220DD18}"/>
                    </a:ext>
                  </a:extLst>
                </p14:cNvPr>
                <p14:cNvContentPartPr/>
                <p14:nvPr/>
              </p14:nvContentPartPr>
              <p14:xfrm>
                <a:off x="723533" y="5564227"/>
                <a:ext cx="79920" cy="79560"/>
              </p14:xfrm>
            </p:contentPart>
          </mc:Choice>
          <mc:Fallback>
            <p:pic>
              <p:nvPicPr>
                <p:cNvPr id="472137" name="Freihand 472136">
                  <a:extLst>
                    <a:ext uri="{FF2B5EF4-FFF2-40B4-BE49-F238E27FC236}">
                      <a16:creationId xmlns:a16="http://schemas.microsoft.com/office/drawing/2014/main" id="{2CA99527-DDE1-400C-9B33-3581A220DD18}"/>
                    </a:ext>
                  </a:extLst>
                </p:cNvPr>
                <p:cNvPicPr/>
                <p:nvPr/>
              </p:nvPicPr>
              <p:blipFill>
                <a:blip r:embed="rId212"/>
                <a:stretch>
                  <a:fillRect/>
                </a:stretch>
              </p:blipFill>
              <p:spPr>
                <a:xfrm>
                  <a:off x="719213" y="5559907"/>
                  <a:ext cx="88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72138" name="Freihand 472137">
                  <a:extLst>
                    <a:ext uri="{FF2B5EF4-FFF2-40B4-BE49-F238E27FC236}">
                      <a16:creationId xmlns:a16="http://schemas.microsoft.com/office/drawing/2014/main" id="{26EEA3F6-EE1B-4DED-847D-5419648DC261}"/>
                    </a:ext>
                  </a:extLst>
                </p14:cNvPr>
                <p14:cNvContentPartPr/>
                <p14:nvPr/>
              </p14:nvContentPartPr>
              <p14:xfrm>
                <a:off x="814973" y="5561347"/>
                <a:ext cx="75600" cy="93600"/>
              </p14:xfrm>
            </p:contentPart>
          </mc:Choice>
          <mc:Fallback>
            <p:pic>
              <p:nvPicPr>
                <p:cNvPr id="472138" name="Freihand 472137">
                  <a:extLst>
                    <a:ext uri="{FF2B5EF4-FFF2-40B4-BE49-F238E27FC236}">
                      <a16:creationId xmlns:a16="http://schemas.microsoft.com/office/drawing/2014/main" id="{26EEA3F6-EE1B-4DED-847D-5419648DC261}"/>
                    </a:ext>
                  </a:extLst>
                </p:cNvPr>
                <p:cNvPicPr/>
                <p:nvPr/>
              </p:nvPicPr>
              <p:blipFill>
                <a:blip r:embed="rId214"/>
                <a:stretch>
                  <a:fillRect/>
                </a:stretch>
              </p:blipFill>
              <p:spPr>
                <a:xfrm>
                  <a:off x="810653" y="5557027"/>
                  <a:ext cx="84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72139" name="Freihand 472138">
                  <a:extLst>
                    <a:ext uri="{FF2B5EF4-FFF2-40B4-BE49-F238E27FC236}">
                      <a16:creationId xmlns:a16="http://schemas.microsoft.com/office/drawing/2014/main" id="{1E443372-4511-46C9-A4F0-690E5117A38D}"/>
                    </a:ext>
                  </a:extLst>
                </p14:cNvPr>
                <p14:cNvContentPartPr/>
                <p14:nvPr/>
              </p14:nvContentPartPr>
              <p14:xfrm>
                <a:off x="885173" y="5567467"/>
                <a:ext cx="79200" cy="86040"/>
              </p14:xfrm>
            </p:contentPart>
          </mc:Choice>
          <mc:Fallback>
            <p:pic>
              <p:nvPicPr>
                <p:cNvPr id="472139" name="Freihand 472138">
                  <a:extLst>
                    <a:ext uri="{FF2B5EF4-FFF2-40B4-BE49-F238E27FC236}">
                      <a16:creationId xmlns:a16="http://schemas.microsoft.com/office/drawing/2014/main" id="{1E443372-4511-46C9-A4F0-690E5117A38D}"/>
                    </a:ext>
                  </a:extLst>
                </p:cNvPr>
                <p:cNvPicPr/>
                <p:nvPr/>
              </p:nvPicPr>
              <p:blipFill>
                <a:blip r:embed="rId216"/>
                <a:stretch>
                  <a:fillRect/>
                </a:stretch>
              </p:blipFill>
              <p:spPr>
                <a:xfrm>
                  <a:off x="880853" y="5563147"/>
                  <a:ext cx="87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72140" name="Freihand 472139">
                  <a:extLst>
                    <a:ext uri="{FF2B5EF4-FFF2-40B4-BE49-F238E27FC236}">
                      <a16:creationId xmlns:a16="http://schemas.microsoft.com/office/drawing/2014/main" id="{1B167E4F-209C-40D8-B644-C112F113DE24}"/>
                    </a:ext>
                  </a:extLst>
                </p14:cNvPr>
                <p14:cNvContentPartPr/>
                <p14:nvPr/>
              </p14:nvContentPartPr>
              <p14:xfrm>
                <a:off x="989933" y="5575027"/>
                <a:ext cx="147600" cy="52200"/>
              </p14:xfrm>
            </p:contentPart>
          </mc:Choice>
          <mc:Fallback>
            <p:pic>
              <p:nvPicPr>
                <p:cNvPr id="472140" name="Freihand 472139">
                  <a:extLst>
                    <a:ext uri="{FF2B5EF4-FFF2-40B4-BE49-F238E27FC236}">
                      <a16:creationId xmlns:a16="http://schemas.microsoft.com/office/drawing/2014/main" id="{1B167E4F-209C-40D8-B644-C112F113DE24}"/>
                    </a:ext>
                  </a:extLst>
                </p:cNvPr>
                <p:cNvPicPr/>
                <p:nvPr/>
              </p:nvPicPr>
              <p:blipFill>
                <a:blip r:embed="rId218"/>
                <a:stretch>
                  <a:fillRect/>
                </a:stretch>
              </p:blipFill>
              <p:spPr>
                <a:xfrm>
                  <a:off x="985613" y="5570707"/>
                  <a:ext cx="156240" cy="60840"/>
                </a:xfrm>
                <a:prstGeom prst="rect">
                  <a:avLst/>
                </a:prstGeom>
              </p:spPr>
            </p:pic>
          </mc:Fallback>
        </mc:AlternateContent>
      </p:grpSp>
      <p:grpSp>
        <p:nvGrpSpPr>
          <p:cNvPr id="472151" name="Gruppieren 472150">
            <a:extLst>
              <a:ext uri="{FF2B5EF4-FFF2-40B4-BE49-F238E27FC236}">
                <a16:creationId xmlns:a16="http://schemas.microsoft.com/office/drawing/2014/main" id="{057C9C3E-2A92-4682-9EEA-0FE27DDDE058}"/>
              </a:ext>
            </a:extLst>
          </p:cNvPr>
          <p:cNvGrpSpPr/>
          <p:nvPr/>
        </p:nvGrpSpPr>
        <p:grpSpPr>
          <a:xfrm>
            <a:off x="1341653" y="5451187"/>
            <a:ext cx="2182680" cy="300240"/>
            <a:chOff x="1341653" y="5451187"/>
            <a:chExt cx="2182680" cy="300240"/>
          </a:xfrm>
        </p:grpSpPr>
        <mc:AlternateContent xmlns:mc="http://schemas.openxmlformats.org/markup-compatibility/2006">
          <mc:Choice xmlns:p14="http://schemas.microsoft.com/office/powerpoint/2010/main" Requires="p14">
            <p:contentPart p14:bwMode="auto" r:id="rId219">
              <p14:nvContentPartPr>
                <p14:cNvPr id="472141" name="Freihand 472140">
                  <a:extLst>
                    <a:ext uri="{FF2B5EF4-FFF2-40B4-BE49-F238E27FC236}">
                      <a16:creationId xmlns:a16="http://schemas.microsoft.com/office/drawing/2014/main" id="{6675B547-B113-4F79-BAA0-87CE2092CDE0}"/>
                    </a:ext>
                  </a:extLst>
                </p14:cNvPr>
                <p14:cNvContentPartPr/>
                <p14:nvPr/>
              </p14:nvContentPartPr>
              <p14:xfrm>
                <a:off x="1341653" y="5572867"/>
                <a:ext cx="220320" cy="70200"/>
              </p14:xfrm>
            </p:contentPart>
          </mc:Choice>
          <mc:Fallback>
            <p:pic>
              <p:nvPicPr>
                <p:cNvPr id="472141" name="Freihand 472140">
                  <a:extLst>
                    <a:ext uri="{FF2B5EF4-FFF2-40B4-BE49-F238E27FC236}">
                      <a16:creationId xmlns:a16="http://schemas.microsoft.com/office/drawing/2014/main" id="{6675B547-B113-4F79-BAA0-87CE2092CDE0}"/>
                    </a:ext>
                  </a:extLst>
                </p:cNvPr>
                <p:cNvPicPr/>
                <p:nvPr/>
              </p:nvPicPr>
              <p:blipFill>
                <a:blip r:embed="rId220"/>
                <a:stretch>
                  <a:fillRect/>
                </a:stretch>
              </p:blipFill>
              <p:spPr>
                <a:xfrm>
                  <a:off x="1337333" y="5568547"/>
                  <a:ext cx="228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72142" name="Freihand 472141">
                  <a:extLst>
                    <a:ext uri="{FF2B5EF4-FFF2-40B4-BE49-F238E27FC236}">
                      <a16:creationId xmlns:a16="http://schemas.microsoft.com/office/drawing/2014/main" id="{029455BB-7811-4971-9B50-D48442A36BFE}"/>
                    </a:ext>
                  </a:extLst>
                </p14:cNvPr>
                <p14:cNvContentPartPr/>
                <p14:nvPr/>
              </p14:nvContentPartPr>
              <p14:xfrm>
                <a:off x="1739453" y="5557387"/>
                <a:ext cx="246600" cy="89280"/>
              </p14:xfrm>
            </p:contentPart>
          </mc:Choice>
          <mc:Fallback>
            <p:pic>
              <p:nvPicPr>
                <p:cNvPr id="472142" name="Freihand 472141">
                  <a:extLst>
                    <a:ext uri="{FF2B5EF4-FFF2-40B4-BE49-F238E27FC236}">
                      <a16:creationId xmlns:a16="http://schemas.microsoft.com/office/drawing/2014/main" id="{029455BB-7811-4971-9B50-D48442A36BFE}"/>
                    </a:ext>
                  </a:extLst>
                </p:cNvPr>
                <p:cNvPicPr/>
                <p:nvPr/>
              </p:nvPicPr>
              <p:blipFill>
                <a:blip r:embed="rId222"/>
                <a:stretch>
                  <a:fillRect/>
                </a:stretch>
              </p:blipFill>
              <p:spPr>
                <a:xfrm>
                  <a:off x="1735133" y="5553067"/>
                  <a:ext cx="255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72143" name="Freihand 472142">
                  <a:extLst>
                    <a:ext uri="{FF2B5EF4-FFF2-40B4-BE49-F238E27FC236}">
                      <a16:creationId xmlns:a16="http://schemas.microsoft.com/office/drawing/2014/main" id="{463A6D7B-2FDD-404B-85DE-0E9394602C7E}"/>
                    </a:ext>
                  </a:extLst>
                </p14:cNvPr>
                <p14:cNvContentPartPr/>
                <p14:nvPr/>
              </p14:nvContentPartPr>
              <p14:xfrm>
                <a:off x="2132213" y="5502307"/>
                <a:ext cx="134280" cy="141120"/>
              </p14:xfrm>
            </p:contentPart>
          </mc:Choice>
          <mc:Fallback>
            <p:pic>
              <p:nvPicPr>
                <p:cNvPr id="472143" name="Freihand 472142">
                  <a:extLst>
                    <a:ext uri="{FF2B5EF4-FFF2-40B4-BE49-F238E27FC236}">
                      <a16:creationId xmlns:a16="http://schemas.microsoft.com/office/drawing/2014/main" id="{463A6D7B-2FDD-404B-85DE-0E9394602C7E}"/>
                    </a:ext>
                  </a:extLst>
                </p:cNvPr>
                <p:cNvPicPr/>
                <p:nvPr/>
              </p:nvPicPr>
              <p:blipFill>
                <a:blip r:embed="rId224"/>
                <a:stretch>
                  <a:fillRect/>
                </a:stretch>
              </p:blipFill>
              <p:spPr>
                <a:xfrm>
                  <a:off x="2127893" y="5497987"/>
                  <a:ext cx="1429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72144" name="Freihand 472143">
                  <a:extLst>
                    <a:ext uri="{FF2B5EF4-FFF2-40B4-BE49-F238E27FC236}">
                      <a16:creationId xmlns:a16="http://schemas.microsoft.com/office/drawing/2014/main" id="{64D00EAD-4B79-453D-A72C-4695271B01D3}"/>
                    </a:ext>
                  </a:extLst>
                </p14:cNvPr>
                <p14:cNvContentPartPr/>
                <p14:nvPr/>
              </p14:nvContentPartPr>
              <p14:xfrm>
                <a:off x="2222213" y="5580427"/>
                <a:ext cx="159120" cy="58320"/>
              </p14:xfrm>
            </p:contentPart>
          </mc:Choice>
          <mc:Fallback>
            <p:pic>
              <p:nvPicPr>
                <p:cNvPr id="472144" name="Freihand 472143">
                  <a:extLst>
                    <a:ext uri="{FF2B5EF4-FFF2-40B4-BE49-F238E27FC236}">
                      <a16:creationId xmlns:a16="http://schemas.microsoft.com/office/drawing/2014/main" id="{64D00EAD-4B79-453D-A72C-4695271B01D3}"/>
                    </a:ext>
                  </a:extLst>
                </p:cNvPr>
                <p:cNvPicPr/>
                <p:nvPr/>
              </p:nvPicPr>
              <p:blipFill>
                <a:blip r:embed="rId226"/>
                <a:stretch>
                  <a:fillRect/>
                </a:stretch>
              </p:blipFill>
              <p:spPr>
                <a:xfrm>
                  <a:off x="2217893" y="5576107"/>
                  <a:ext cx="167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72145" name="Freihand 472144">
                  <a:extLst>
                    <a:ext uri="{FF2B5EF4-FFF2-40B4-BE49-F238E27FC236}">
                      <a16:creationId xmlns:a16="http://schemas.microsoft.com/office/drawing/2014/main" id="{D1D7A054-735A-4431-8506-88F3C7A59DB3}"/>
                    </a:ext>
                  </a:extLst>
                </p14:cNvPr>
                <p14:cNvContentPartPr/>
                <p14:nvPr/>
              </p14:nvContentPartPr>
              <p14:xfrm>
                <a:off x="2407613" y="5586907"/>
                <a:ext cx="163800" cy="48240"/>
              </p14:xfrm>
            </p:contentPart>
          </mc:Choice>
          <mc:Fallback>
            <p:pic>
              <p:nvPicPr>
                <p:cNvPr id="472145" name="Freihand 472144">
                  <a:extLst>
                    <a:ext uri="{FF2B5EF4-FFF2-40B4-BE49-F238E27FC236}">
                      <a16:creationId xmlns:a16="http://schemas.microsoft.com/office/drawing/2014/main" id="{D1D7A054-735A-4431-8506-88F3C7A59DB3}"/>
                    </a:ext>
                  </a:extLst>
                </p:cNvPr>
                <p:cNvPicPr/>
                <p:nvPr/>
              </p:nvPicPr>
              <p:blipFill>
                <a:blip r:embed="rId228"/>
                <a:stretch>
                  <a:fillRect/>
                </a:stretch>
              </p:blipFill>
              <p:spPr>
                <a:xfrm>
                  <a:off x="2403293" y="5582587"/>
                  <a:ext cx="1724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72146" name="Freihand 472145">
                  <a:extLst>
                    <a:ext uri="{FF2B5EF4-FFF2-40B4-BE49-F238E27FC236}">
                      <a16:creationId xmlns:a16="http://schemas.microsoft.com/office/drawing/2014/main" id="{DC44E9BD-7CD8-4D34-BA0C-309A39F5747C}"/>
                    </a:ext>
                  </a:extLst>
                </p14:cNvPr>
                <p14:cNvContentPartPr/>
                <p14:nvPr/>
              </p14:nvContentPartPr>
              <p14:xfrm>
                <a:off x="2646653" y="5511307"/>
                <a:ext cx="373680" cy="240120"/>
              </p14:xfrm>
            </p:contentPart>
          </mc:Choice>
          <mc:Fallback>
            <p:pic>
              <p:nvPicPr>
                <p:cNvPr id="472146" name="Freihand 472145">
                  <a:extLst>
                    <a:ext uri="{FF2B5EF4-FFF2-40B4-BE49-F238E27FC236}">
                      <a16:creationId xmlns:a16="http://schemas.microsoft.com/office/drawing/2014/main" id="{DC44E9BD-7CD8-4D34-BA0C-309A39F5747C}"/>
                    </a:ext>
                  </a:extLst>
                </p:cNvPr>
                <p:cNvPicPr/>
                <p:nvPr/>
              </p:nvPicPr>
              <p:blipFill>
                <a:blip r:embed="rId230"/>
                <a:stretch>
                  <a:fillRect/>
                </a:stretch>
              </p:blipFill>
              <p:spPr>
                <a:xfrm>
                  <a:off x="2642333" y="5506987"/>
                  <a:ext cx="3823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72147" name="Freihand 472146">
                  <a:extLst>
                    <a:ext uri="{FF2B5EF4-FFF2-40B4-BE49-F238E27FC236}">
                      <a16:creationId xmlns:a16="http://schemas.microsoft.com/office/drawing/2014/main" id="{8ACEEEC1-1B08-4338-B8E0-99B6E4EAFDBD}"/>
                    </a:ext>
                  </a:extLst>
                </p14:cNvPr>
                <p14:cNvContentPartPr/>
                <p14:nvPr/>
              </p14:nvContentPartPr>
              <p14:xfrm>
                <a:off x="3014213" y="5545147"/>
                <a:ext cx="93960" cy="92160"/>
              </p14:xfrm>
            </p:contentPart>
          </mc:Choice>
          <mc:Fallback>
            <p:pic>
              <p:nvPicPr>
                <p:cNvPr id="472147" name="Freihand 472146">
                  <a:extLst>
                    <a:ext uri="{FF2B5EF4-FFF2-40B4-BE49-F238E27FC236}">
                      <a16:creationId xmlns:a16="http://schemas.microsoft.com/office/drawing/2014/main" id="{8ACEEEC1-1B08-4338-B8E0-99B6E4EAFDBD}"/>
                    </a:ext>
                  </a:extLst>
                </p:cNvPr>
                <p:cNvPicPr/>
                <p:nvPr/>
              </p:nvPicPr>
              <p:blipFill>
                <a:blip r:embed="rId232"/>
                <a:stretch>
                  <a:fillRect/>
                </a:stretch>
              </p:blipFill>
              <p:spPr>
                <a:xfrm>
                  <a:off x="3009893" y="5540827"/>
                  <a:ext cx="102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72148" name="Freihand 472147">
                  <a:extLst>
                    <a:ext uri="{FF2B5EF4-FFF2-40B4-BE49-F238E27FC236}">
                      <a16:creationId xmlns:a16="http://schemas.microsoft.com/office/drawing/2014/main" id="{3E5C78B5-BAB7-4FF4-96AA-1E2A52C48CDA}"/>
                    </a:ext>
                  </a:extLst>
                </p14:cNvPr>
                <p14:cNvContentPartPr/>
                <p14:nvPr/>
              </p14:nvContentPartPr>
              <p14:xfrm>
                <a:off x="2455133" y="5503027"/>
                <a:ext cx="127080" cy="15480"/>
              </p14:xfrm>
            </p:contentPart>
          </mc:Choice>
          <mc:Fallback>
            <p:pic>
              <p:nvPicPr>
                <p:cNvPr id="472148" name="Freihand 472147">
                  <a:extLst>
                    <a:ext uri="{FF2B5EF4-FFF2-40B4-BE49-F238E27FC236}">
                      <a16:creationId xmlns:a16="http://schemas.microsoft.com/office/drawing/2014/main" id="{3E5C78B5-BAB7-4FF4-96AA-1E2A52C48CDA}"/>
                    </a:ext>
                  </a:extLst>
                </p:cNvPr>
                <p:cNvPicPr/>
                <p:nvPr/>
              </p:nvPicPr>
              <p:blipFill>
                <a:blip r:embed="rId234"/>
                <a:stretch>
                  <a:fillRect/>
                </a:stretch>
              </p:blipFill>
              <p:spPr>
                <a:xfrm>
                  <a:off x="2450813" y="5498707"/>
                  <a:ext cx="135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72149" name="Freihand 472148">
                  <a:extLst>
                    <a:ext uri="{FF2B5EF4-FFF2-40B4-BE49-F238E27FC236}">
                      <a16:creationId xmlns:a16="http://schemas.microsoft.com/office/drawing/2014/main" id="{EC83FC9E-5FD9-4F54-A1BE-0990812D0CCB}"/>
                    </a:ext>
                  </a:extLst>
                </p14:cNvPr>
                <p14:cNvContentPartPr/>
                <p14:nvPr/>
              </p14:nvContentPartPr>
              <p14:xfrm>
                <a:off x="3140573" y="5555587"/>
                <a:ext cx="57600" cy="72720"/>
              </p14:xfrm>
            </p:contentPart>
          </mc:Choice>
          <mc:Fallback>
            <p:pic>
              <p:nvPicPr>
                <p:cNvPr id="472149" name="Freihand 472148">
                  <a:extLst>
                    <a:ext uri="{FF2B5EF4-FFF2-40B4-BE49-F238E27FC236}">
                      <a16:creationId xmlns:a16="http://schemas.microsoft.com/office/drawing/2014/main" id="{EC83FC9E-5FD9-4F54-A1BE-0990812D0CCB}"/>
                    </a:ext>
                  </a:extLst>
                </p:cNvPr>
                <p:cNvPicPr/>
                <p:nvPr/>
              </p:nvPicPr>
              <p:blipFill>
                <a:blip r:embed="rId236"/>
                <a:stretch>
                  <a:fillRect/>
                </a:stretch>
              </p:blipFill>
              <p:spPr>
                <a:xfrm>
                  <a:off x="3136253" y="5551267"/>
                  <a:ext cx="66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72150" name="Freihand 472149">
                  <a:extLst>
                    <a:ext uri="{FF2B5EF4-FFF2-40B4-BE49-F238E27FC236}">
                      <a16:creationId xmlns:a16="http://schemas.microsoft.com/office/drawing/2014/main" id="{DB2CFF66-33DC-42A8-9E2B-C0A951B4DC66}"/>
                    </a:ext>
                  </a:extLst>
                </p14:cNvPr>
                <p14:cNvContentPartPr/>
                <p14:nvPr/>
              </p14:nvContentPartPr>
              <p14:xfrm>
                <a:off x="3210413" y="5451187"/>
                <a:ext cx="313920" cy="169200"/>
              </p14:xfrm>
            </p:contentPart>
          </mc:Choice>
          <mc:Fallback>
            <p:pic>
              <p:nvPicPr>
                <p:cNvPr id="472150" name="Freihand 472149">
                  <a:extLst>
                    <a:ext uri="{FF2B5EF4-FFF2-40B4-BE49-F238E27FC236}">
                      <a16:creationId xmlns:a16="http://schemas.microsoft.com/office/drawing/2014/main" id="{DB2CFF66-33DC-42A8-9E2B-C0A951B4DC66}"/>
                    </a:ext>
                  </a:extLst>
                </p:cNvPr>
                <p:cNvPicPr/>
                <p:nvPr/>
              </p:nvPicPr>
              <p:blipFill>
                <a:blip r:embed="rId238"/>
                <a:stretch>
                  <a:fillRect/>
                </a:stretch>
              </p:blipFill>
              <p:spPr>
                <a:xfrm>
                  <a:off x="3206093" y="5446867"/>
                  <a:ext cx="322560" cy="177840"/>
                </a:xfrm>
                <a:prstGeom prst="rect">
                  <a:avLst/>
                </a:prstGeom>
              </p:spPr>
            </p:pic>
          </mc:Fallback>
        </mc:AlternateContent>
      </p:grpSp>
      <p:grpSp>
        <p:nvGrpSpPr>
          <p:cNvPr id="472156" name="Gruppieren 472155">
            <a:extLst>
              <a:ext uri="{FF2B5EF4-FFF2-40B4-BE49-F238E27FC236}">
                <a16:creationId xmlns:a16="http://schemas.microsoft.com/office/drawing/2014/main" id="{5AF536B9-B699-4E93-8B86-50AFFF45C276}"/>
              </a:ext>
            </a:extLst>
          </p:cNvPr>
          <p:cNvGrpSpPr/>
          <p:nvPr/>
        </p:nvGrpSpPr>
        <p:grpSpPr>
          <a:xfrm>
            <a:off x="302693" y="5873107"/>
            <a:ext cx="349200" cy="140040"/>
            <a:chOff x="302693" y="5873107"/>
            <a:chExt cx="349200" cy="140040"/>
          </a:xfrm>
        </p:grpSpPr>
        <mc:AlternateContent xmlns:mc="http://schemas.openxmlformats.org/markup-compatibility/2006">
          <mc:Choice xmlns:p14="http://schemas.microsoft.com/office/powerpoint/2010/main" Requires="p14">
            <p:contentPart p14:bwMode="auto" r:id="rId239">
              <p14:nvContentPartPr>
                <p14:cNvPr id="472153" name="Freihand 472152">
                  <a:extLst>
                    <a:ext uri="{FF2B5EF4-FFF2-40B4-BE49-F238E27FC236}">
                      <a16:creationId xmlns:a16="http://schemas.microsoft.com/office/drawing/2014/main" id="{A9DAE1E0-7026-41BB-96BA-B210CBD88208}"/>
                    </a:ext>
                  </a:extLst>
                </p14:cNvPr>
                <p14:cNvContentPartPr/>
                <p14:nvPr/>
              </p14:nvContentPartPr>
              <p14:xfrm>
                <a:off x="302693" y="5873107"/>
                <a:ext cx="126000" cy="140040"/>
              </p14:xfrm>
            </p:contentPart>
          </mc:Choice>
          <mc:Fallback>
            <p:pic>
              <p:nvPicPr>
                <p:cNvPr id="472153" name="Freihand 472152">
                  <a:extLst>
                    <a:ext uri="{FF2B5EF4-FFF2-40B4-BE49-F238E27FC236}">
                      <a16:creationId xmlns:a16="http://schemas.microsoft.com/office/drawing/2014/main" id="{A9DAE1E0-7026-41BB-96BA-B210CBD88208}"/>
                    </a:ext>
                  </a:extLst>
                </p:cNvPr>
                <p:cNvPicPr/>
                <p:nvPr/>
              </p:nvPicPr>
              <p:blipFill>
                <a:blip r:embed="rId240"/>
                <a:stretch>
                  <a:fillRect/>
                </a:stretch>
              </p:blipFill>
              <p:spPr>
                <a:xfrm>
                  <a:off x="298373" y="5868787"/>
                  <a:ext cx="134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72154" name="Freihand 472153">
                  <a:extLst>
                    <a:ext uri="{FF2B5EF4-FFF2-40B4-BE49-F238E27FC236}">
                      <a16:creationId xmlns:a16="http://schemas.microsoft.com/office/drawing/2014/main" id="{0EF946EF-E2EE-4D80-A10B-3BAC31D208C6}"/>
                    </a:ext>
                  </a:extLst>
                </p14:cNvPr>
                <p14:cNvContentPartPr/>
                <p14:nvPr/>
              </p14:nvContentPartPr>
              <p14:xfrm>
                <a:off x="434093" y="5911987"/>
                <a:ext cx="77760" cy="82800"/>
              </p14:xfrm>
            </p:contentPart>
          </mc:Choice>
          <mc:Fallback>
            <p:pic>
              <p:nvPicPr>
                <p:cNvPr id="472154" name="Freihand 472153">
                  <a:extLst>
                    <a:ext uri="{FF2B5EF4-FFF2-40B4-BE49-F238E27FC236}">
                      <a16:creationId xmlns:a16="http://schemas.microsoft.com/office/drawing/2014/main" id="{0EF946EF-E2EE-4D80-A10B-3BAC31D208C6}"/>
                    </a:ext>
                  </a:extLst>
                </p:cNvPr>
                <p:cNvPicPr/>
                <p:nvPr/>
              </p:nvPicPr>
              <p:blipFill>
                <a:blip r:embed="rId242"/>
                <a:stretch>
                  <a:fillRect/>
                </a:stretch>
              </p:blipFill>
              <p:spPr>
                <a:xfrm>
                  <a:off x="429773" y="5907667"/>
                  <a:ext cx="86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72155" name="Freihand 472154">
                  <a:extLst>
                    <a:ext uri="{FF2B5EF4-FFF2-40B4-BE49-F238E27FC236}">
                      <a16:creationId xmlns:a16="http://schemas.microsoft.com/office/drawing/2014/main" id="{5EFBD8A5-D5E8-4433-8358-92D7C07E0FD6}"/>
                    </a:ext>
                  </a:extLst>
                </p14:cNvPr>
                <p14:cNvContentPartPr/>
                <p14:nvPr/>
              </p14:nvContentPartPr>
              <p14:xfrm>
                <a:off x="547853" y="5914867"/>
                <a:ext cx="104040" cy="81360"/>
              </p14:xfrm>
            </p:contentPart>
          </mc:Choice>
          <mc:Fallback>
            <p:pic>
              <p:nvPicPr>
                <p:cNvPr id="472155" name="Freihand 472154">
                  <a:extLst>
                    <a:ext uri="{FF2B5EF4-FFF2-40B4-BE49-F238E27FC236}">
                      <a16:creationId xmlns:a16="http://schemas.microsoft.com/office/drawing/2014/main" id="{5EFBD8A5-D5E8-4433-8358-92D7C07E0FD6}"/>
                    </a:ext>
                  </a:extLst>
                </p:cNvPr>
                <p:cNvPicPr/>
                <p:nvPr/>
              </p:nvPicPr>
              <p:blipFill>
                <a:blip r:embed="rId244"/>
                <a:stretch>
                  <a:fillRect/>
                </a:stretch>
              </p:blipFill>
              <p:spPr>
                <a:xfrm>
                  <a:off x="543533" y="5910547"/>
                  <a:ext cx="112680" cy="90000"/>
                </a:xfrm>
                <a:prstGeom prst="rect">
                  <a:avLst/>
                </a:prstGeom>
              </p:spPr>
            </p:pic>
          </mc:Fallback>
        </mc:AlternateContent>
      </p:grpSp>
      <p:grpSp>
        <p:nvGrpSpPr>
          <p:cNvPr id="472164" name="Gruppieren 472163">
            <a:extLst>
              <a:ext uri="{FF2B5EF4-FFF2-40B4-BE49-F238E27FC236}">
                <a16:creationId xmlns:a16="http://schemas.microsoft.com/office/drawing/2014/main" id="{C2A43868-52A9-419E-89A6-94FE20879448}"/>
              </a:ext>
            </a:extLst>
          </p:cNvPr>
          <p:cNvGrpSpPr/>
          <p:nvPr/>
        </p:nvGrpSpPr>
        <p:grpSpPr>
          <a:xfrm>
            <a:off x="937373" y="5793907"/>
            <a:ext cx="686880" cy="212760"/>
            <a:chOff x="937373" y="5793907"/>
            <a:chExt cx="686880" cy="212760"/>
          </a:xfrm>
        </p:grpSpPr>
        <mc:AlternateContent xmlns:mc="http://schemas.openxmlformats.org/markup-compatibility/2006">
          <mc:Choice xmlns:p14="http://schemas.microsoft.com/office/powerpoint/2010/main" Requires="p14">
            <p:contentPart p14:bwMode="auto" r:id="rId245">
              <p14:nvContentPartPr>
                <p14:cNvPr id="472157" name="Freihand 472156">
                  <a:extLst>
                    <a:ext uri="{FF2B5EF4-FFF2-40B4-BE49-F238E27FC236}">
                      <a16:creationId xmlns:a16="http://schemas.microsoft.com/office/drawing/2014/main" id="{CBA2657B-A18C-4BD2-9FCD-4BD231231EBF}"/>
                    </a:ext>
                  </a:extLst>
                </p14:cNvPr>
                <p14:cNvContentPartPr/>
                <p14:nvPr/>
              </p14:nvContentPartPr>
              <p14:xfrm>
                <a:off x="966173" y="5820907"/>
                <a:ext cx="42120" cy="136800"/>
              </p14:xfrm>
            </p:contentPart>
          </mc:Choice>
          <mc:Fallback>
            <p:pic>
              <p:nvPicPr>
                <p:cNvPr id="472157" name="Freihand 472156">
                  <a:extLst>
                    <a:ext uri="{FF2B5EF4-FFF2-40B4-BE49-F238E27FC236}">
                      <a16:creationId xmlns:a16="http://schemas.microsoft.com/office/drawing/2014/main" id="{CBA2657B-A18C-4BD2-9FCD-4BD231231EBF}"/>
                    </a:ext>
                  </a:extLst>
                </p:cNvPr>
                <p:cNvPicPr/>
                <p:nvPr/>
              </p:nvPicPr>
              <p:blipFill>
                <a:blip r:embed="rId246"/>
                <a:stretch>
                  <a:fillRect/>
                </a:stretch>
              </p:blipFill>
              <p:spPr>
                <a:xfrm>
                  <a:off x="961853" y="5816587"/>
                  <a:ext cx="50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72158" name="Freihand 472157">
                  <a:extLst>
                    <a:ext uri="{FF2B5EF4-FFF2-40B4-BE49-F238E27FC236}">
                      <a16:creationId xmlns:a16="http://schemas.microsoft.com/office/drawing/2014/main" id="{53E09CB3-59B8-48B1-BC7A-9161249B0FE1}"/>
                    </a:ext>
                  </a:extLst>
                </p14:cNvPr>
                <p14:cNvContentPartPr/>
                <p14:nvPr/>
              </p14:nvContentPartPr>
              <p14:xfrm>
                <a:off x="937373" y="5815867"/>
                <a:ext cx="125280" cy="152640"/>
              </p14:xfrm>
            </p:contentPart>
          </mc:Choice>
          <mc:Fallback>
            <p:pic>
              <p:nvPicPr>
                <p:cNvPr id="472158" name="Freihand 472157">
                  <a:extLst>
                    <a:ext uri="{FF2B5EF4-FFF2-40B4-BE49-F238E27FC236}">
                      <a16:creationId xmlns:a16="http://schemas.microsoft.com/office/drawing/2014/main" id="{53E09CB3-59B8-48B1-BC7A-9161249B0FE1}"/>
                    </a:ext>
                  </a:extLst>
                </p:cNvPr>
                <p:cNvPicPr/>
                <p:nvPr/>
              </p:nvPicPr>
              <p:blipFill>
                <a:blip r:embed="rId248"/>
                <a:stretch>
                  <a:fillRect/>
                </a:stretch>
              </p:blipFill>
              <p:spPr>
                <a:xfrm>
                  <a:off x="933053" y="5811547"/>
                  <a:ext cx="1339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72159" name="Freihand 472158">
                  <a:extLst>
                    <a:ext uri="{FF2B5EF4-FFF2-40B4-BE49-F238E27FC236}">
                      <a16:creationId xmlns:a16="http://schemas.microsoft.com/office/drawing/2014/main" id="{4CA39A94-DC42-4CED-98D0-07BB254ECE0E}"/>
                    </a:ext>
                  </a:extLst>
                </p14:cNvPr>
                <p14:cNvContentPartPr/>
                <p14:nvPr/>
              </p14:nvContentPartPr>
              <p14:xfrm>
                <a:off x="1171013" y="5819827"/>
                <a:ext cx="106920" cy="126360"/>
              </p14:xfrm>
            </p:contentPart>
          </mc:Choice>
          <mc:Fallback>
            <p:pic>
              <p:nvPicPr>
                <p:cNvPr id="472159" name="Freihand 472158">
                  <a:extLst>
                    <a:ext uri="{FF2B5EF4-FFF2-40B4-BE49-F238E27FC236}">
                      <a16:creationId xmlns:a16="http://schemas.microsoft.com/office/drawing/2014/main" id="{4CA39A94-DC42-4CED-98D0-07BB254ECE0E}"/>
                    </a:ext>
                  </a:extLst>
                </p:cNvPr>
                <p:cNvPicPr/>
                <p:nvPr/>
              </p:nvPicPr>
              <p:blipFill>
                <a:blip r:embed="rId250"/>
                <a:stretch>
                  <a:fillRect/>
                </a:stretch>
              </p:blipFill>
              <p:spPr>
                <a:xfrm>
                  <a:off x="1166693" y="5815507"/>
                  <a:ext cx="115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72160" name="Freihand 472159">
                  <a:extLst>
                    <a:ext uri="{FF2B5EF4-FFF2-40B4-BE49-F238E27FC236}">
                      <a16:creationId xmlns:a16="http://schemas.microsoft.com/office/drawing/2014/main" id="{E7F7015A-0917-49AE-8AF8-991341025E40}"/>
                    </a:ext>
                  </a:extLst>
                </p14:cNvPr>
                <p14:cNvContentPartPr/>
                <p14:nvPr/>
              </p14:nvContentPartPr>
              <p14:xfrm>
                <a:off x="1370453" y="5815507"/>
                <a:ext cx="18720" cy="133920"/>
              </p14:xfrm>
            </p:contentPart>
          </mc:Choice>
          <mc:Fallback>
            <p:pic>
              <p:nvPicPr>
                <p:cNvPr id="472160" name="Freihand 472159">
                  <a:extLst>
                    <a:ext uri="{FF2B5EF4-FFF2-40B4-BE49-F238E27FC236}">
                      <a16:creationId xmlns:a16="http://schemas.microsoft.com/office/drawing/2014/main" id="{E7F7015A-0917-49AE-8AF8-991341025E40}"/>
                    </a:ext>
                  </a:extLst>
                </p:cNvPr>
                <p:cNvPicPr/>
                <p:nvPr/>
              </p:nvPicPr>
              <p:blipFill>
                <a:blip r:embed="rId252"/>
                <a:stretch>
                  <a:fillRect/>
                </a:stretch>
              </p:blipFill>
              <p:spPr>
                <a:xfrm>
                  <a:off x="1366133" y="5811187"/>
                  <a:ext cx="27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72161" name="Freihand 472160">
                  <a:extLst>
                    <a:ext uri="{FF2B5EF4-FFF2-40B4-BE49-F238E27FC236}">
                      <a16:creationId xmlns:a16="http://schemas.microsoft.com/office/drawing/2014/main" id="{8C65604E-B006-42BA-9EF6-D3D3E629F9C9}"/>
                    </a:ext>
                  </a:extLst>
                </p14:cNvPr>
                <p14:cNvContentPartPr/>
                <p14:nvPr/>
              </p14:nvContentPartPr>
              <p14:xfrm>
                <a:off x="1320053" y="5793907"/>
                <a:ext cx="128520" cy="95760"/>
              </p14:xfrm>
            </p:contentPart>
          </mc:Choice>
          <mc:Fallback>
            <p:pic>
              <p:nvPicPr>
                <p:cNvPr id="472161" name="Freihand 472160">
                  <a:extLst>
                    <a:ext uri="{FF2B5EF4-FFF2-40B4-BE49-F238E27FC236}">
                      <a16:creationId xmlns:a16="http://schemas.microsoft.com/office/drawing/2014/main" id="{8C65604E-B006-42BA-9EF6-D3D3E629F9C9}"/>
                    </a:ext>
                  </a:extLst>
                </p:cNvPr>
                <p:cNvPicPr/>
                <p:nvPr/>
              </p:nvPicPr>
              <p:blipFill>
                <a:blip r:embed="rId254"/>
                <a:stretch>
                  <a:fillRect/>
                </a:stretch>
              </p:blipFill>
              <p:spPr>
                <a:xfrm>
                  <a:off x="1315733" y="5789587"/>
                  <a:ext cx="137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72162" name="Freihand 472161">
                  <a:extLst>
                    <a:ext uri="{FF2B5EF4-FFF2-40B4-BE49-F238E27FC236}">
                      <a16:creationId xmlns:a16="http://schemas.microsoft.com/office/drawing/2014/main" id="{51C8BA65-EE0F-496D-8955-F03B90158DF3}"/>
                    </a:ext>
                  </a:extLst>
                </p14:cNvPr>
                <p14:cNvContentPartPr/>
                <p14:nvPr/>
              </p14:nvContentPartPr>
              <p14:xfrm>
                <a:off x="1511573" y="5815507"/>
                <a:ext cx="29880" cy="136440"/>
              </p14:xfrm>
            </p:contentPart>
          </mc:Choice>
          <mc:Fallback>
            <p:pic>
              <p:nvPicPr>
                <p:cNvPr id="472162" name="Freihand 472161">
                  <a:extLst>
                    <a:ext uri="{FF2B5EF4-FFF2-40B4-BE49-F238E27FC236}">
                      <a16:creationId xmlns:a16="http://schemas.microsoft.com/office/drawing/2014/main" id="{51C8BA65-EE0F-496D-8955-F03B90158DF3}"/>
                    </a:ext>
                  </a:extLst>
                </p:cNvPr>
                <p:cNvPicPr/>
                <p:nvPr/>
              </p:nvPicPr>
              <p:blipFill>
                <a:blip r:embed="rId256"/>
                <a:stretch>
                  <a:fillRect/>
                </a:stretch>
              </p:blipFill>
              <p:spPr>
                <a:xfrm>
                  <a:off x="1507253" y="5811187"/>
                  <a:ext cx="38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72163" name="Freihand 472162">
                  <a:extLst>
                    <a:ext uri="{FF2B5EF4-FFF2-40B4-BE49-F238E27FC236}">
                      <a16:creationId xmlns:a16="http://schemas.microsoft.com/office/drawing/2014/main" id="{D5144F6C-CB77-4883-9AA0-6EDCF94869A8}"/>
                    </a:ext>
                  </a:extLst>
                </p14:cNvPr>
                <p14:cNvContentPartPr/>
                <p14:nvPr/>
              </p14:nvContentPartPr>
              <p14:xfrm>
                <a:off x="1133213" y="5979667"/>
                <a:ext cx="491040" cy="27000"/>
              </p14:xfrm>
            </p:contentPart>
          </mc:Choice>
          <mc:Fallback>
            <p:pic>
              <p:nvPicPr>
                <p:cNvPr id="472163" name="Freihand 472162">
                  <a:extLst>
                    <a:ext uri="{FF2B5EF4-FFF2-40B4-BE49-F238E27FC236}">
                      <a16:creationId xmlns:a16="http://schemas.microsoft.com/office/drawing/2014/main" id="{D5144F6C-CB77-4883-9AA0-6EDCF94869A8}"/>
                    </a:ext>
                  </a:extLst>
                </p:cNvPr>
                <p:cNvPicPr/>
                <p:nvPr/>
              </p:nvPicPr>
              <p:blipFill>
                <a:blip r:embed="rId258"/>
                <a:stretch>
                  <a:fillRect/>
                </a:stretch>
              </p:blipFill>
              <p:spPr>
                <a:xfrm>
                  <a:off x="1128893" y="5975347"/>
                  <a:ext cx="499680" cy="35640"/>
                </a:xfrm>
                <a:prstGeom prst="rect">
                  <a:avLst/>
                </a:prstGeom>
              </p:spPr>
            </p:pic>
          </mc:Fallback>
        </mc:AlternateContent>
      </p:grpSp>
      <p:grpSp>
        <p:nvGrpSpPr>
          <p:cNvPr id="472174" name="Gruppieren 472173">
            <a:extLst>
              <a:ext uri="{FF2B5EF4-FFF2-40B4-BE49-F238E27FC236}">
                <a16:creationId xmlns:a16="http://schemas.microsoft.com/office/drawing/2014/main" id="{3A4354D5-FDBC-41A8-8CE6-B8CC62708A33}"/>
              </a:ext>
            </a:extLst>
          </p:cNvPr>
          <p:cNvGrpSpPr/>
          <p:nvPr/>
        </p:nvGrpSpPr>
        <p:grpSpPr>
          <a:xfrm>
            <a:off x="1934213" y="5814427"/>
            <a:ext cx="240840" cy="102960"/>
            <a:chOff x="1934213" y="5814427"/>
            <a:chExt cx="240840" cy="102960"/>
          </a:xfrm>
        </p:grpSpPr>
        <mc:AlternateContent xmlns:mc="http://schemas.openxmlformats.org/markup-compatibility/2006">
          <mc:Choice xmlns:p14="http://schemas.microsoft.com/office/powerpoint/2010/main" Requires="p14">
            <p:contentPart p14:bwMode="auto" r:id="rId259">
              <p14:nvContentPartPr>
                <p14:cNvPr id="472165" name="Freihand 472164">
                  <a:extLst>
                    <a:ext uri="{FF2B5EF4-FFF2-40B4-BE49-F238E27FC236}">
                      <a16:creationId xmlns:a16="http://schemas.microsoft.com/office/drawing/2014/main" id="{6AEB3E31-54B8-44AB-A97F-4FC21A7AC0BB}"/>
                    </a:ext>
                  </a:extLst>
                </p14:cNvPr>
                <p14:cNvContentPartPr/>
                <p14:nvPr/>
              </p14:nvContentPartPr>
              <p14:xfrm>
                <a:off x="1934213" y="5848987"/>
                <a:ext cx="91080" cy="16560"/>
              </p14:xfrm>
            </p:contentPart>
          </mc:Choice>
          <mc:Fallback>
            <p:pic>
              <p:nvPicPr>
                <p:cNvPr id="472165" name="Freihand 472164">
                  <a:extLst>
                    <a:ext uri="{FF2B5EF4-FFF2-40B4-BE49-F238E27FC236}">
                      <a16:creationId xmlns:a16="http://schemas.microsoft.com/office/drawing/2014/main" id="{6AEB3E31-54B8-44AB-A97F-4FC21A7AC0BB}"/>
                    </a:ext>
                  </a:extLst>
                </p:cNvPr>
                <p:cNvPicPr/>
                <p:nvPr/>
              </p:nvPicPr>
              <p:blipFill>
                <a:blip r:embed="rId260"/>
                <a:stretch>
                  <a:fillRect/>
                </a:stretch>
              </p:blipFill>
              <p:spPr>
                <a:xfrm>
                  <a:off x="1929893" y="5844667"/>
                  <a:ext cx="99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72166" name="Freihand 472165">
                  <a:extLst>
                    <a:ext uri="{FF2B5EF4-FFF2-40B4-BE49-F238E27FC236}">
                      <a16:creationId xmlns:a16="http://schemas.microsoft.com/office/drawing/2014/main" id="{178A33F7-6C4A-4DB3-A02B-2FEC187E2FB1}"/>
                    </a:ext>
                  </a:extLst>
                </p14:cNvPr>
                <p14:cNvContentPartPr/>
                <p14:nvPr/>
              </p14:nvContentPartPr>
              <p14:xfrm>
                <a:off x="1944653" y="5891467"/>
                <a:ext cx="68040" cy="3960"/>
              </p14:xfrm>
            </p:contentPart>
          </mc:Choice>
          <mc:Fallback>
            <p:pic>
              <p:nvPicPr>
                <p:cNvPr id="472166" name="Freihand 472165">
                  <a:extLst>
                    <a:ext uri="{FF2B5EF4-FFF2-40B4-BE49-F238E27FC236}">
                      <a16:creationId xmlns:a16="http://schemas.microsoft.com/office/drawing/2014/main" id="{178A33F7-6C4A-4DB3-A02B-2FEC187E2FB1}"/>
                    </a:ext>
                  </a:extLst>
                </p:cNvPr>
                <p:cNvPicPr/>
                <p:nvPr/>
              </p:nvPicPr>
              <p:blipFill>
                <a:blip r:embed="rId262"/>
                <a:stretch>
                  <a:fillRect/>
                </a:stretch>
              </p:blipFill>
              <p:spPr>
                <a:xfrm>
                  <a:off x="1940333" y="5887147"/>
                  <a:ext cx="76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72168" name="Freihand 472167">
                  <a:extLst>
                    <a:ext uri="{FF2B5EF4-FFF2-40B4-BE49-F238E27FC236}">
                      <a16:creationId xmlns:a16="http://schemas.microsoft.com/office/drawing/2014/main" id="{6580E021-42A8-4EB4-848B-A71DA7BF8085}"/>
                    </a:ext>
                  </a:extLst>
                </p14:cNvPr>
                <p14:cNvContentPartPr/>
                <p14:nvPr/>
              </p14:nvContentPartPr>
              <p14:xfrm>
                <a:off x="2072813" y="5814427"/>
                <a:ext cx="102240" cy="102960"/>
              </p14:xfrm>
            </p:contentPart>
          </mc:Choice>
          <mc:Fallback>
            <p:pic>
              <p:nvPicPr>
                <p:cNvPr id="472168" name="Freihand 472167">
                  <a:extLst>
                    <a:ext uri="{FF2B5EF4-FFF2-40B4-BE49-F238E27FC236}">
                      <a16:creationId xmlns:a16="http://schemas.microsoft.com/office/drawing/2014/main" id="{6580E021-42A8-4EB4-848B-A71DA7BF8085}"/>
                    </a:ext>
                  </a:extLst>
                </p:cNvPr>
                <p:cNvPicPr/>
                <p:nvPr/>
              </p:nvPicPr>
              <p:blipFill>
                <a:blip r:embed="rId264"/>
                <a:stretch>
                  <a:fillRect/>
                </a:stretch>
              </p:blipFill>
              <p:spPr>
                <a:xfrm>
                  <a:off x="2068493" y="5810107"/>
                  <a:ext cx="110880" cy="111600"/>
                </a:xfrm>
                <a:prstGeom prst="rect">
                  <a:avLst/>
                </a:prstGeom>
              </p:spPr>
            </p:pic>
          </mc:Fallback>
        </mc:AlternateContent>
      </p:grpSp>
      <p:grpSp>
        <p:nvGrpSpPr>
          <p:cNvPr id="472178" name="Gruppieren 472177">
            <a:extLst>
              <a:ext uri="{FF2B5EF4-FFF2-40B4-BE49-F238E27FC236}">
                <a16:creationId xmlns:a16="http://schemas.microsoft.com/office/drawing/2014/main" id="{4DDBDA97-29DA-4FA6-8D88-67523A86501C}"/>
              </a:ext>
            </a:extLst>
          </p:cNvPr>
          <p:cNvGrpSpPr/>
          <p:nvPr/>
        </p:nvGrpSpPr>
        <p:grpSpPr>
          <a:xfrm>
            <a:off x="2483213" y="5715787"/>
            <a:ext cx="1166760" cy="182520"/>
            <a:chOff x="2483213" y="5715787"/>
            <a:chExt cx="1166760" cy="182520"/>
          </a:xfrm>
        </p:grpSpPr>
        <mc:AlternateContent xmlns:mc="http://schemas.openxmlformats.org/markup-compatibility/2006">
          <mc:Choice xmlns:p14="http://schemas.microsoft.com/office/powerpoint/2010/main" Requires="p14">
            <p:contentPart p14:bwMode="auto" r:id="rId265">
              <p14:nvContentPartPr>
                <p14:cNvPr id="472169" name="Freihand 472168">
                  <a:extLst>
                    <a:ext uri="{FF2B5EF4-FFF2-40B4-BE49-F238E27FC236}">
                      <a16:creationId xmlns:a16="http://schemas.microsoft.com/office/drawing/2014/main" id="{64B59BF3-29C4-41C4-8FC2-AA3DA2CFF48C}"/>
                    </a:ext>
                  </a:extLst>
                </p14:cNvPr>
                <p14:cNvContentPartPr/>
                <p14:nvPr/>
              </p14:nvContentPartPr>
              <p14:xfrm>
                <a:off x="2483213" y="5779507"/>
                <a:ext cx="126000" cy="118800"/>
              </p14:xfrm>
            </p:contentPart>
          </mc:Choice>
          <mc:Fallback>
            <p:pic>
              <p:nvPicPr>
                <p:cNvPr id="472169" name="Freihand 472168">
                  <a:extLst>
                    <a:ext uri="{FF2B5EF4-FFF2-40B4-BE49-F238E27FC236}">
                      <a16:creationId xmlns:a16="http://schemas.microsoft.com/office/drawing/2014/main" id="{64B59BF3-29C4-41C4-8FC2-AA3DA2CFF48C}"/>
                    </a:ext>
                  </a:extLst>
                </p:cNvPr>
                <p:cNvPicPr/>
                <p:nvPr/>
              </p:nvPicPr>
              <p:blipFill>
                <a:blip r:embed="rId266"/>
                <a:stretch>
                  <a:fillRect/>
                </a:stretch>
              </p:blipFill>
              <p:spPr>
                <a:xfrm>
                  <a:off x="2478893" y="5775187"/>
                  <a:ext cx="134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72170" name="Freihand 472169">
                  <a:extLst>
                    <a:ext uri="{FF2B5EF4-FFF2-40B4-BE49-F238E27FC236}">
                      <a16:creationId xmlns:a16="http://schemas.microsoft.com/office/drawing/2014/main" id="{879376A2-2B64-471A-876D-0B047D7519C7}"/>
                    </a:ext>
                  </a:extLst>
                </p14:cNvPr>
                <p14:cNvContentPartPr/>
                <p14:nvPr/>
              </p14:nvContentPartPr>
              <p14:xfrm>
                <a:off x="2756813" y="5794987"/>
                <a:ext cx="81360" cy="84240"/>
              </p14:xfrm>
            </p:contentPart>
          </mc:Choice>
          <mc:Fallback>
            <p:pic>
              <p:nvPicPr>
                <p:cNvPr id="472170" name="Freihand 472169">
                  <a:extLst>
                    <a:ext uri="{FF2B5EF4-FFF2-40B4-BE49-F238E27FC236}">
                      <a16:creationId xmlns:a16="http://schemas.microsoft.com/office/drawing/2014/main" id="{879376A2-2B64-471A-876D-0B047D7519C7}"/>
                    </a:ext>
                  </a:extLst>
                </p:cNvPr>
                <p:cNvPicPr/>
                <p:nvPr/>
              </p:nvPicPr>
              <p:blipFill>
                <a:blip r:embed="rId268"/>
                <a:stretch>
                  <a:fillRect/>
                </a:stretch>
              </p:blipFill>
              <p:spPr>
                <a:xfrm>
                  <a:off x="2752493" y="5790667"/>
                  <a:ext cx="90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72171" name="Freihand 472170">
                  <a:extLst>
                    <a:ext uri="{FF2B5EF4-FFF2-40B4-BE49-F238E27FC236}">
                      <a16:creationId xmlns:a16="http://schemas.microsoft.com/office/drawing/2014/main" id="{40FEA073-7995-4D2D-9590-800E690BDBCB}"/>
                    </a:ext>
                  </a:extLst>
                </p14:cNvPr>
                <p14:cNvContentPartPr/>
                <p14:nvPr/>
              </p14:nvContentPartPr>
              <p14:xfrm>
                <a:off x="2696693" y="5740987"/>
                <a:ext cx="101880" cy="44280"/>
              </p14:xfrm>
            </p:contentPart>
          </mc:Choice>
          <mc:Fallback>
            <p:pic>
              <p:nvPicPr>
                <p:cNvPr id="472171" name="Freihand 472170">
                  <a:extLst>
                    <a:ext uri="{FF2B5EF4-FFF2-40B4-BE49-F238E27FC236}">
                      <a16:creationId xmlns:a16="http://schemas.microsoft.com/office/drawing/2014/main" id="{40FEA073-7995-4D2D-9590-800E690BDBCB}"/>
                    </a:ext>
                  </a:extLst>
                </p:cNvPr>
                <p:cNvPicPr/>
                <p:nvPr/>
              </p:nvPicPr>
              <p:blipFill>
                <a:blip r:embed="rId270"/>
                <a:stretch>
                  <a:fillRect/>
                </a:stretch>
              </p:blipFill>
              <p:spPr>
                <a:xfrm>
                  <a:off x="2692373" y="5736667"/>
                  <a:ext cx="110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72172" name="Freihand 472171">
                  <a:extLst>
                    <a:ext uri="{FF2B5EF4-FFF2-40B4-BE49-F238E27FC236}">
                      <a16:creationId xmlns:a16="http://schemas.microsoft.com/office/drawing/2014/main" id="{A073E326-F516-41FF-BC95-D96C0D4E5BDC}"/>
                    </a:ext>
                  </a:extLst>
                </p14:cNvPr>
                <p14:cNvContentPartPr/>
                <p14:nvPr/>
              </p14:nvContentPartPr>
              <p14:xfrm>
                <a:off x="2828813" y="5834587"/>
                <a:ext cx="91080" cy="55080"/>
              </p14:xfrm>
            </p:contentPart>
          </mc:Choice>
          <mc:Fallback>
            <p:pic>
              <p:nvPicPr>
                <p:cNvPr id="472172" name="Freihand 472171">
                  <a:extLst>
                    <a:ext uri="{FF2B5EF4-FFF2-40B4-BE49-F238E27FC236}">
                      <a16:creationId xmlns:a16="http://schemas.microsoft.com/office/drawing/2014/main" id="{A073E326-F516-41FF-BC95-D96C0D4E5BDC}"/>
                    </a:ext>
                  </a:extLst>
                </p:cNvPr>
                <p:cNvPicPr/>
                <p:nvPr/>
              </p:nvPicPr>
              <p:blipFill>
                <a:blip r:embed="rId272"/>
                <a:stretch>
                  <a:fillRect/>
                </a:stretch>
              </p:blipFill>
              <p:spPr>
                <a:xfrm>
                  <a:off x="2824493" y="5830267"/>
                  <a:ext cx="99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72175" name="Freihand 472174">
                  <a:extLst>
                    <a:ext uri="{FF2B5EF4-FFF2-40B4-BE49-F238E27FC236}">
                      <a16:creationId xmlns:a16="http://schemas.microsoft.com/office/drawing/2014/main" id="{29C14615-CD44-49D1-BB90-D2882F9C515B}"/>
                    </a:ext>
                  </a:extLst>
                </p14:cNvPr>
                <p14:cNvContentPartPr/>
                <p14:nvPr/>
              </p14:nvContentPartPr>
              <p14:xfrm>
                <a:off x="3057773" y="5767987"/>
                <a:ext cx="168840" cy="91080"/>
              </p14:xfrm>
            </p:contentPart>
          </mc:Choice>
          <mc:Fallback>
            <p:pic>
              <p:nvPicPr>
                <p:cNvPr id="472175" name="Freihand 472174">
                  <a:extLst>
                    <a:ext uri="{FF2B5EF4-FFF2-40B4-BE49-F238E27FC236}">
                      <a16:creationId xmlns:a16="http://schemas.microsoft.com/office/drawing/2014/main" id="{29C14615-CD44-49D1-BB90-D2882F9C515B}"/>
                    </a:ext>
                  </a:extLst>
                </p:cNvPr>
                <p:cNvPicPr/>
                <p:nvPr/>
              </p:nvPicPr>
              <p:blipFill>
                <a:blip r:embed="rId274"/>
                <a:stretch>
                  <a:fillRect/>
                </a:stretch>
              </p:blipFill>
              <p:spPr>
                <a:xfrm>
                  <a:off x="3053453" y="5763667"/>
                  <a:ext cx="177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72176" name="Freihand 472175">
                  <a:extLst>
                    <a:ext uri="{FF2B5EF4-FFF2-40B4-BE49-F238E27FC236}">
                      <a16:creationId xmlns:a16="http://schemas.microsoft.com/office/drawing/2014/main" id="{0B46D817-F765-4C90-A862-B9EE3B5D29EB}"/>
                    </a:ext>
                  </a:extLst>
                </p14:cNvPr>
                <p14:cNvContentPartPr/>
                <p14:nvPr/>
              </p14:nvContentPartPr>
              <p14:xfrm>
                <a:off x="3214733" y="5726947"/>
                <a:ext cx="13680" cy="23040"/>
              </p14:xfrm>
            </p:contentPart>
          </mc:Choice>
          <mc:Fallback>
            <p:pic>
              <p:nvPicPr>
                <p:cNvPr id="472176" name="Freihand 472175">
                  <a:extLst>
                    <a:ext uri="{FF2B5EF4-FFF2-40B4-BE49-F238E27FC236}">
                      <a16:creationId xmlns:a16="http://schemas.microsoft.com/office/drawing/2014/main" id="{0B46D817-F765-4C90-A862-B9EE3B5D29EB}"/>
                    </a:ext>
                  </a:extLst>
                </p:cNvPr>
                <p:cNvPicPr/>
                <p:nvPr/>
              </p:nvPicPr>
              <p:blipFill>
                <a:blip r:embed="rId276"/>
                <a:stretch>
                  <a:fillRect/>
                </a:stretch>
              </p:blipFill>
              <p:spPr>
                <a:xfrm>
                  <a:off x="3210413" y="5722627"/>
                  <a:ext cx="22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72177" name="Freihand 472176">
                  <a:extLst>
                    <a:ext uri="{FF2B5EF4-FFF2-40B4-BE49-F238E27FC236}">
                      <a16:creationId xmlns:a16="http://schemas.microsoft.com/office/drawing/2014/main" id="{D9315B81-1F1E-43B7-BFE2-E9E9F5DBABFD}"/>
                    </a:ext>
                  </a:extLst>
                </p14:cNvPr>
                <p14:cNvContentPartPr/>
                <p14:nvPr/>
              </p14:nvContentPartPr>
              <p14:xfrm>
                <a:off x="3356213" y="5715787"/>
                <a:ext cx="293760" cy="128880"/>
              </p14:xfrm>
            </p:contentPart>
          </mc:Choice>
          <mc:Fallback>
            <p:pic>
              <p:nvPicPr>
                <p:cNvPr id="472177" name="Freihand 472176">
                  <a:extLst>
                    <a:ext uri="{FF2B5EF4-FFF2-40B4-BE49-F238E27FC236}">
                      <a16:creationId xmlns:a16="http://schemas.microsoft.com/office/drawing/2014/main" id="{D9315B81-1F1E-43B7-BFE2-E9E9F5DBABFD}"/>
                    </a:ext>
                  </a:extLst>
                </p:cNvPr>
                <p:cNvPicPr/>
                <p:nvPr/>
              </p:nvPicPr>
              <p:blipFill>
                <a:blip r:embed="rId278"/>
                <a:stretch>
                  <a:fillRect/>
                </a:stretch>
              </p:blipFill>
              <p:spPr>
                <a:xfrm>
                  <a:off x="3351893" y="5711467"/>
                  <a:ext cx="302400" cy="137520"/>
                </a:xfrm>
                <a:prstGeom prst="rect">
                  <a:avLst/>
                </a:prstGeom>
              </p:spPr>
            </p:pic>
          </mc:Fallback>
        </mc:AlternateContent>
      </p:grpSp>
      <p:grpSp>
        <p:nvGrpSpPr>
          <p:cNvPr id="472210" name="Gruppieren 472209">
            <a:extLst>
              <a:ext uri="{FF2B5EF4-FFF2-40B4-BE49-F238E27FC236}">
                <a16:creationId xmlns:a16="http://schemas.microsoft.com/office/drawing/2014/main" id="{E7FB3438-DEB4-4F25-9FEF-756CE9FED5BA}"/>
              </a:ext>
            </a:extLst>
          </p:cNvPr>
          <p:cNvGrpSpPr/>
          <p:nvPr/>
        </p:nvGrpSpPr>
        <p:grpSpPr>
          <a:xfrm>
            <a:off x="2096213" y="5970307"/>
            <a:ext cx="2055240" cy="510480"/>
            <a:chOff x="2096213" y="5970307"/>
            <a:chExt cx="2055240" cy="510480"/>
          </a:xfrm>
        </p:grpSpPr>
        <mc:AlternateContent xmlns:mc="http://schemas.openxmlformats.org/markup-compatibility/2006">
          <mc:Choice xmlns:p14="http://schemas.microsoft.com/office/powerpoint/2010/main" Requires="p14">
            <p:contentPart p14:bwMode="auto" r:id="rId279">
              <p14:nvContentPartPr>
                <p14:cNvPr id="472179" name="Freihand 472178">
                  <a:extLst>
                    <a:ext uri="{FF2B5EF4-FFF2-40B4-BE49-F238E27FC236}">
                      <a16:creationId xmlns:a16="http://schemas.microsoft.com/office/drawing/2014/main" id="{3305949E-790D-4BC3-9FC6-4EBD210A08D5}"/>
                    </a:ext>
                  </a:extLst>
                </p14:cNvPr>
                <p14:cNvContentPartPr/>
                <p14:nvPr/>
              </p14:nvContentPartPr>
              <p14:xfrm>
                <a:off x="2449373" y="6074707"/>
                <a:ext cx="173880" cy="104400"/>
              </p14:xfrm>
            </p:contentPart>
          </mc:Choice>
          <mc:Fallback>
            <p:pic>
              <p:nvPicPr>
                <p:cNvPr id="472179" name="Freihand 472178">
                  <a:extLst>
                    <a:ext uri="{FF2B5EF4-FFF2-40B4-BE49-F238E27FC236}">
                      <a16:creationId xmlns:a16="http://schemas.microsoft.com/office/drawing/2014/main" id="{3305949E-790D-4BC3-9FC6-4EBD210A08D5}"/>
                    </a:ext>
                  </a:extLst>
                </p:cNvPr>
                <p:cNvPicPr/>
                <p:nvPr/>
              </p:nvPicPr>
              <p:blipFill>
                <a:blip r:embed="rId280"/>
                <a:stretch>
                  <a:fillRect/>
                </a:stretch>
              </p:blipFill>
              <p:spPr>
                <a:xfrm>
                  <a:off x="2445053" y="6070387"/>
                  <a:ext cx="182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72180" name="Freihand 472179">
                  <a:extLst>
                    <a:ext uri="{FF2B5EF4-FFF2-40B4-BE49-F238E27FC236}">
                      <a16:creationId xmlns:a16="http://schemas.microsoft.com/office/drawing/2014/main" id="{33176AAF-396B-4DEF-A7CF-F616585F831D}"/>
                    </a:ext>
                  </a:extLst>
                </p14:cNvPr>
                <p14:cNvContentPartPr/>
                <p14:nvPr/>
              </p14:nvContentPartPr>
              <p14:xfrm>
                <a:off x="2640173" y="6078307"/>
                <a:ext cx="11880" cy="118800"/>
              </p14:xfrm>
            </p:contentPart>
          </mc:Choice>
          <mc:Fallback>
            <p:pic>
              <p:nvPicPr>
                <p:cNvPr id="472180" name="Freihand 472179">
                  <a:extLst>
                    <a:ext uri="{FF2B5EF4-FFF2-40B4-BE49-F238E27FC236}">
                      <a16:creationId xmlns:a16="http://schemas.microsoft.com/office/drawing/2014/main" id="{33176AAF-396B-4DEF-A7CF-F616585F831D}"/>
                    </a:ext>
                  </a:extLst>
                </p:cNvPr>
                <p:cNvPicPr/>
                <p:nvPr/>
              </p:nvPicPr>
              <p:blipFill>
                <a:blip r:embed="rId282"/>
                <a:stretch>
                  <a:fillRect/>
                </a:stretch>
              </p:blipFill>
              <p:spPr>
                <a:xfrm>
                  <a:off x="2635853" y="6073987"/>
                  <a:ext cx="20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72181" name="Freihand 472180">
                  <a:extLst>
                    <a:ext uri="{FF2B5EF4-FFF2-40B4-BE49-F238E27FC236}">
                      <a16:creationId xmlns:a16="http://schemas.microsoft.com/office/drawing/2014/main" id="{14D35F74-498E-41D3-99E2-4667CDF6A8FF}"/>
                    </a:ext>
                  </a:extLst>
                </p14:cNvPr>
                <p14:cNvContentPartPr/>
                <p14:nvPr/>
              </p14:nvContentPartPr>
              <p14:xfrm>
                <a:off x="2674373" y="5991907"/>
                <a:ext cx="137520" cy="182880"/>
              </p14:xfrm>
            </p:contentPart>
          </mc:Choice>
          <mc:Fallback>
            <p:pic>
              <p:nvPicPr>
                <p:cNvPr id="472181" name="Freihand 472180">
                  <a:extLst>
                    <a:ext uri="{FF2B5EF4-FFF2-40B4-BE49-F238E27FC236}">
                      <a16:creationId xmlns:a16="http://schemas.microsoft.com/office/drawing/2014/main" id="{14D35F74-498E-41D3-99E2-4667CDF6A8FF}"/>
                    </a:ext>
                  </a:extLst>
                </p:cNvPr>
                <p:cNvPicPr/>
                <p:nvPr/>
              </p:nvPicPr>
              <p:blipFill>
                <a:blip r:embed="rId284"/>
                <a:stretch>
                  <a:fillRect/>
                </a:stretch>
              </p:blipFill>
              <p:spPr>
                <a:xfrm>
                  <a:off x="2670053" y="5987587"/>
                  <a:ext cx="1461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72182" name="Freihand 472181">
                  <a:extLst>
                    <a:ext uri="{FF2B5EF4-FFF2-40B4-BE49-F238E27FC236}">
                      <a16:creationId xmlns:a16="http://schemas.microsoft.com/office/drawing/2014/main" id="{9A669330-3087-4684-9F9B-42E76A72F049}"/>
                    </a:ext>
                  </a:extLst>
                </p14:cNvPr>
                <p14:cNvContentPartPr/>
                <p14:nvPr/>
              </p14:nvContentPartPr>
              <p14:xfrm>
                <a:off x="2827373" y="5998747"/>
                <a:ext cx="19800" cy="181080"/>
              </p14:xfrm>
            </p:contentPart>
          </mc:Choice>
          <mc:Fallback>
            <p:pic>
              <p:nvPicPr>
                <p:cNvPr id="472182" name="Freihand 472181">
                  <a:extLst>
                    <a:ext uri="{FF2B5EF4-FFF2-40B4-BE49-F238E27FC236}">
                      <a16:creationId xmlns:a16="http://schemas.microsoft.com/office/drawing/2014/main" id="{9A669330-3087-4684-9F9B-42E76A72F049}"/>
                    </a:ext>
                  </a:extLst>
                </p:cNvPr>
                <p:cNvPicPr/>
                <p:nvPr/>
              </p:nvPicPr>
              <p:blipFill>
                <a:blip r:embed="rId286"/>
                <a:stretch>
                  <a:fillRect/>
                </a:stretch>
              </p:blipFill>
              <p:spPr>
                <a:xfrm>
                  <a:off x="2823053" y="5994427"/>
                  <a:ext cx="28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72184" name="Freihand 472183">
                  <a:extLst>
                    <a:ext uri="{FF2B5EF4-FFF2-40B4-BE49-F238E27FC236}">
                      <a16:creationId xmlns:a16="http://schemas.microsoft.com/office/drawing/2014/main" id="{F69A2B8A-318A-4FB6-9678-EAFFB4282AC8}"/>
                    </a:ext>
                  </a:extLst>
                </p14:cNvPr>
                <p14:cNvContentPartPr/>
                <p14:nvPr/>
              </p14:nvContentPartPr>
              <p14:xfrm>
                <a:off x="2861573" y="6066067"/>
                <a:ext cx="337320" cy="93960"/>
              </p14:xfrm>
            </p:contentPart>
          </mc:Choice>
          <mc:Fallback>
            <p:pic>
              <p:nvPicPr>
                <p:cNvPr id="472184" name="Freihand 472183">
                  <a:extLst>
                    <a:ext uri="{FF2B5EF4-FFF2-40B4-BE49-F238E27FC236}">
                      <a16:creationId xmlns:a16="http://schemas.microsoft.com/office/drawing/2014/main" id="{F69A2B8A-318A-4FB6-9678-EAFFB4282AC8}"/>
                    </a:ext>
                  </a:extLst>
                </p:cNvPr>
                <p:cNvPicPr/>
                <p:nvPr/>
              </p:nvPicPr>
              <p:blipFill>
                <a:blip r:embed="rId288"/>
                <a:stretch>
                  <a:fillRect/>
                </a:stretch>
              </p:blipFill>
              <p:spPr>
                <a:xfrm>
                  <a:off x="2857253" y="6061747"/>
                  <a:ext cx="345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72185" name="Freihand 472184">
                  <a:extLst>
                    <a:ext uri="{FF2B5EF4-FFF2-40B4-BE49-F238E27FC236}">
                      <a16:creationId xmlns:a16="http://schemas.microsoft.com/office/drawing/2014/main" id="{03C7C0F8-45F7-4B83-A28B-B23F1B08FDC6}"/>
                    </a:ext>
                  </a:extLst>
                </p14:cNvPr>
                <p14:cNvContentPartPr/>
                <p14:nvPr/>
              </p14:nvContentPartPr>
              <p14:xfrm>
                <a:off x="2613533" y="5981107"/>
                <a:ext cx="22680" cy="11160"/>
              </p14:xfrm>
            </p:contentPart>
          </mc:Choice>
          <mc:Fallback>
            <p:pic>
              <p:nvPicPr>
                <p:cNvPr id="472185" name="Freihand 472184">
                  <a:extLst>
                    <a:ext uri="{FF2B5EF4-FFF2-40B4-BE49-F238E27FC236}">
                      <a16:creationId xmlns:a16="http://schemas.microsoft.com/office/drawing/2014/main" id="{03C7C0F8-45F7-4B83-A28B-B23F1B08FDC6}"/>
                    </a:ext>
                  </a:extLst>
                </p:cNvPr>
                <p:cNvPicPr/>
                <p:nvPr/>
              </p:nvPicPr>
              <p:blipFill>
                <a:blip r:embed="rId290"/>
                <a:stretch>
                  <a:fillRect/>
                </a:stretch>
              </p:blipFill>
              <p:spPr>
                <a:xfrm>
                  <a:off x="2609213" y="5976787"/>
                  <a:ext cx="31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72186" name="Freihand 472185">
                  <a:extLst>
                    <a:ext uri="{FF2B5EF4-FFF2-40B4-BE49-F238E27FC236}">
                      <a16:creationId xmlns:a16="http://schemas.microsoft.com/office/drawing/2014/main" id="{4FCE87FC-8C2F-4D08-AC58-8B5E518EC7BE}"/>
                    </a:ext>
                  </a:extLst>
                </p14:cNvPr>
                <p14:cNvContentPartPr/>
                <p14:nvPr/>
              </p14:nvContentPartPr>
              <p14:xfrm>
                <a:off x="3337853" y="6035467"/>
                <a:ext cx="14760" cy="114840"/>
              </p14:xfrm>
            </p:contentPart>
          </mc:Choice>
          <mc:Fallback>
            <p:pic>
              <p:nvPicPr>
                <p:cNvPr id="472186" name="Freihand 472185">
                  <a:extLst>
                    <a:ext uri="{FF2B5EF4-FFF2-40B4-BE49-F238E27FC236}">
                      <a16:creationId xmlns:a16="http://schemas.microsoft.com/office/drawing/2014/main" id="{4FCE87FC-8C2F-4D08-AC58-8B5E518EC7BE}"/>
                    </a:ext>
                  </a:extLst>
                </p:cNvPr>
                <p:cNvPicPr/>
                <p:nvPr/>
              </p:nvPicPr>
              <p:blipFill>
                <a:blip r:embed="rId292"/>
                <a:stretch>
                  <a:fillRect/>
                </a:stretch>
              </p:blipFill>
              <p:spPr>
                <a:xfrm>
                  <a:off x="3333533" y="6031147"/>
                  <a:ext cx="23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72187" name="Freihand 472186">
                  <a:extLst>
                    <a:ext uri="{FF2B5EF4-FFF2-40B4-BE49-F238E27FC236}">
                      <a16:creationId xmlns:a16="http://schemas.microsoft.com/office/drawing/2014/main" id="{A4CC95DB-2B8E-4C9F-A756-95067A6805E4}"/>
                    </a:ext>
                  </a:extLst>
                </p14:cNvPr>
                <p14:cNvContentPartPr/>
                <p14:nvPr/>
              </p14:nvContentPartPr>
              <p14:xfrm>
                <a:off x="3262253" y="6002347"/>
                <a:ext cx="154440" cy="11160"/>
              </p14:xfrm>
            </p:contentPart>
          </mc:Choice>
          <mc:Fallback>
            <p:pic>
              <p:nvPicPr>
                <p:cNvPr id="472187" name="Freihand 472186">
                  <a:extLst>
                    <a:ext uri="{FF2B5EF4-FFF2-40B4-BE49-F238E27FC236}">
                      <a16:creationId xmlns:a16="http://schemas.microsoft.com/office/drawing/2014/main" id="{A4CC95DB-2B8E-4C9F-A756-95067A6805E4}"/>
                    </a:ext>
                  </a:extLst>
                </p:cNvPr>
                <p:cNvPicPr/>
                <p:nvPr/>
              </p:nvPicPr>
              <p:blipFill>
                <a:blip r:embed="rId294"/>
                <a:stretch>
                  <a:fillRect/>
                </a:stretch>
              </p:blipFill>
              <p:spPr>
                <a:xfrm>
                  <a:off x="3257933" y="5998027"/>
                  <a:ext cx="163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72188" name="Freihand 472187">
                  <a:extLst>
                    <a:ext uri="{FF2B5EF4-FFF2-40B4-BE49-F238E27FC236}">
                      <a16:creationId xmlns:a16="http://schemas.microsoft.com/office/drawing/2014/main" id="{0881021B-73F0-495C-9023-FFBFBEF01615}"/>
                    </a:ext>
                  </a:extLst>
                </p14:cNvPr>
                <p14:cNvContentPartPr/>
                <p14:nvPr/>
              </p14:nvContentPartPr>
              <p14:xfrm>
                <a:off x="3258653" y="6064987"/>
                <a:ext cx="140040" cy="32040"/>
              </p14:xfrm>
            </p:contentPart>
          </mc:Choice>
          <mc:Fallback>
            <p:pic>
              <p:nvPicPr>
                <p:cNvPr id="472188" name="Freihand 472187">
                  <a:extLst>
                    <a:ext uri="{FF2B5EF4-FFF2-40B4-BE49-F238E27FC236}">
                      <a16:creationId xmlns:a16="http://schemas.microsoft.com/office/drawing/2014/main" id="{0881021B-73F0-495C-9023-FFBFBEF01615}"/>
                    </a:ext>
                  </a:extLst>
                </p:cNvPr>
                <p:cNvPicPr/>
                <p:nvPr/>
              </p:nvPicPr>
              <p:blipFill>
                <a:blip r:embed="rId296"/>
                <a:stretch>
                  <a:fillRect/>
                </a:stretch>
              </p:blipFill>
              <p:spPr>
                <a:xfrm>
                  <a:off x="3254333" y="6060667"/>
                  <a:ext cx="148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72189" name="Freihand 472188">
                  <a:extLst>
                    <a:ext uri="{FF2B5EF4-FFF2-40B4-BE49-F238E27FC236}">
                      <a16:creationId xmlns:a16="http://schemas.microsoft.com/office/drawing/2014/main" id="{3B725D1A-5BA6-4942-B732-8727C8846554}"/>
                    </a:ext>
                  </a:extLst>
                </p14:cNvPr>
                <p14:cNvContentPartPr/>
                <p14:nvPr/>
              </p14:nvContentPartPr>
              <p14:xfrm>
                <a:off x="3431813" y="6044467"/>
                <a:ext cx="107640" cy="99360"/>
              </p14:xfrm>
            </p:contentPart>
          </mc:Choice>
          <mc:Fallback>
            <p:pic>
              <p:nvPicPr>
                <p:cNvPr id="472189" name="Freihand 472188">
                  <a:extLst>
                    <a:ext uri="{FF2B5EF4-FFF2-40B4-BE49-F238E27FC236}">
                      <a16:creationId xmlns:a16="http://schemas.microsoft.com/office/drawing/2014/main" id="{3B725D1A-5BA6-4942-B732-8727C8846554}"/>
                    </a:ext>
                  </a:extLst>
                </p:cNvPr>
                <p:cNvPicPr/>
                <p:nvPr/>
              </p:nvPicPr>
              <p:blipFill>
                <a:blip r:embed="rId298"/>
                <a:stretch>
                  <a:fillRect/>
                </a:stretch>
              </p:blipFill>
              <p:spPr>
                <a:xfrm>
                  <a:off x="3427493" y="6040147"/>
                  <a:ext cx="116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72190" name="Freihand 472189">
                  <a:extLst>
                    <a:ext uri="{FF2B5EF4-FFF2-40B4-BE49-F238E27FC236}">
                      <a16:creationId xmlns:a16="http://schemas.microsoft.com/office/drawing/2014/main" id="{ECB3A30F-ADDF-49E2-A8C1-5F95A388E86E}"/>
                    </a:ext>
                  </a:extLst>
                </p14:cNvPr>
                <p14:cNvContentPartPr/>
                <p14:nvPr/>
              </p14:nvContentPartPr>
              <p14:xfrm>
                <a:off x="3529013" y="5988667"/>
                <a:ext cx="61560" cy="33840"/>
              </p14:xfrm>
            </p:contentPart>
          </mc:Choice>
          <mc:Fallback>
            <p:pic>
              <p:nvPicPr>
                <p:cNvPr id="472190" name="Freihand 472189">
                  <a:extLst>
                    <a:ext uri="{FF2B5EF4-FFF2-40B4-BE49-F238E27FC236}">
                      <a16:creationId xmlns:a16="http://schemas.microsoft.com/office/drawing/2014/main" id="{ECB3A30F-ADDF-49E2-A8C1-5F95A388E86E}"/>
                    </a:ext>
                  </a:extLst>
                </p:cNvPr>
                <p:cNvPicPr/>
                <p:nvPr/>
              </p:nvPicPr>
              <p:blipFill>
                <a:blip r:embed="rId300"/>
                <a:stretch>
                  <a:fillRect/>
                </a:stretch>
              </p:blipFill>
              <p:spPr>
                <a:xfrm>
                  <a:off x="3524693" y="5984347"/>
                  <a:ext cx="702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72191" name="Freihand 472190">
                  <a:extLst>
                    <a:ext uri="{FF2B5EF4-FFF2-40B4-BE49-F238E27FC236}">
                      <a16:creationId xmlns:a16="http://schemas.microsoft.com/office/drawing/2014/main" id="{4E787DB3-20FA-448B-8297-6DF40E7BE1AA}"/>
                    </a:ext>
                  </a:extLst>
                </p14:cNvPr>
                <p14:cNvContentPartPr/>
                <p14:nvPr/>
              </p14:nvContentPartPr>
              <p14:xfrm>
                <a:off x="3540893" y="6025747"/>
                <a:ext cx="110160" cy="120240"/>
              </p14:xfrm>
            </p:contentPart>
          </mc:Choice>
          <mc:Fallback>
            <p:pic>
              <p:nvPicPr>
                <p:cNvPr id="472191" name="Freihand 472190">
                  <a:extLst>
                    <a:ext uri="{FF2B5EF4-FFF2-40B4-BE49-F238E27FC236}">
                      <a16:creationId xmlns:a16="http://schemas.microsoft.com/office/drawing/2014/main" id="{4E787DB3-20FA-448B-8297-6DF40E7BE1AA}"/>
                    </a:ext>
                  </a:extLst>
                </p:cNvPr>
                <p:cNvPicPr/>
                <p:nvPr/>
              </p:nvPicPr>
              <p:blipFill>
                <a:blip r:embed="rId302"/>
                <a:stretch>
                  <a:fillRect/>
                </a:stretch>
              </p:blipFill>
              <p:spPr>
                <a:xfrm>
                  <a:off x="3536573" y="6021427"/>
                  <a:ext cx="118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72192" name="Freihand 472191">
                  <a:extLst>
                    <a:ext uri="{FF2B5EF4-FFF2-40B4-BE49-F238E27FC236}">
                      <a16:creationId xmlns:a16="http://schemas.microsoft.com/office/drawing/2014/main" id="{BEE24371-FDED-40DF-AA8B-0BAE16CAEAEC}"/>
                    </a:ext>
                  </a:extLst>
                </p14:cNvPr>
                <p14:cNvContentPartPr/>
                <p14:nvPr/>
              </p14:nvContentPartPr>
              <p14:xfrm>
                <a:off x="3648893" y="5970307"/>
                <a:ext cx="113400" cy="152640"/>
              </p14:xfrm>
            </p:contentPart>
          </mc:Choice>
          <mc:Fallback>
            <p:pic>
              <p:nvPicPr>
                <p:cNvPr id="472192" name="Freihand 472191">
                  <a:extLst>
                    <a:ext uri="{FF2B5EF4-FFF2-40B4-BE49-F238E27FC236}">
                      <a16:creationId xmlns:a16="http://schemas.microsoft.com/office/drawing/2014/main" id="{BEE24371-FDED-40DF-AA8B-0BAE16CAEAEC}"/>
                    </a:ext>
                  </a:extLst>
                </p:cNvPr>
                <p:cNvPicPr/>
                <p:nvPr/>
              </p:nvPicPr>
              <p:blipFill>
                <a:blip r:embed="rId304"/>
                <a:stretch>
                  <a:fillRect/>
                </a:stretch>
              </p:blipFill>
              <p:spPr>
                <a:xfrm>
                  <a:off x="3644573" y="5965987"/>
                  <a:ext cx="122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72194" name="Freihand 472193">
                  <a:extLst>
                    <a:ext uri="{FF2B5EF4-FFF2-40B4-BE49-F238E27FC236}">
                      <a16:creationId xmlns:a16="http://schemas.microsoft.com/office/drawing/2014/main" id="{D75D38AB-D1F2-41FA-A4C8-D46BF770DF7D}"/>
                    </a:ext>
                  </a:extLst>
                </p14:cNvPr>
                <p14:cNvContentPartPr/>
                <p14:nvPr/>
              </p14:nvContentPartPr>
              <p14:xfrm>
                <a:off x="2096213" y="6364867"/>
                <a:ext cx="225720" cy="97920"/>
              </p14:xfrm>
            </p:contentPart>
          </mc:Choice>
          <mc:Fallback>
            <p:pic>
              <p:nvPicPr>
                <p:cNvPr id="472194" name="Freihand 472193">
                  <a:extLst>
                    <a:ext uri="{FF2B5EF4-FFF2-40B4-BE49-F238E27FC236}">
                      <a16:creationId xmlns:a16="http://schemas.microsoft.com/office/drawing/2014/main" id="{D75D38AB-D1F2-41FA-A4C8-D46BF770DF7D}"/>
                    </a:ext>
                  </a:extLst>
                </p:cNvPr>
                <p:cNvPicPr/>
                <p:nvPr/>
              </p:nvPicPr>
              <p:blipFill>
                <a:blip r:embed="rId306"/>
                <a:stretch>
                  <a:fillRect/>
                </a:stretch>
              </p:blipFill>
              <p:spPr>
                <a:xfrm>
                  <a:off x="2091893" y="6360547"/>
                  <a:ext cx="234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72195" name="Freihand 472194">
                  <a:extLst>
                    <a:ext uri="{FF2B5EF4-FFF2-40B4-BE49-F238E27FC236}">
                      <a16:creationId xmlns:a16="http://schemas.microsoft.com/office/drawing/2014/main" id="{86C93A0E-B556-440E-B4B8-C6DB85297237}"/>
                    </a:ext>
                  </a:extLst>
                </p14:cNvPr>
                <p14:cNvContentPartPr/>
                <p14:nvPr/>
              </p14:nvContentPartPr>
              <p14:xfrm>
                <a:off x="2353253" y="6314107"/>
                <a:ext cx="109800" cy="150120"/>
              </p14:xfrm>
            </p:contentPart>
          </mc:Choice>
          <mc:Fallback>
            <p:pic>
              <p:nvPicPr>
                <p:cNvPr id="472195" name="Freihand 472194">
                  <a:extLst>
                    <a:ext uri="{FF2B5EF4-FFF2-40B4-BE49-F238E27FC236}">
                      <a16:creationId xmlns:a16="http://schemas.microsoft.com/office/drawing/2014/main" id="{86C93A0E-B556-440E-B4B8-C6DB85297237}"/>
                    </a:ext>
                  </a:extLst>
                </p:cNvPr>
                <p:cNvPicPr/>
                <p:nvPr/>
              </p:nvPicPr>
              <p:blipFill>
                <a:blip r:embed="rId308"/>
                <a:stretch>
                  <a:fillRect/>
                </a:stretch>
              </p:blipFill>
              <p:spPr>
                <a:xfrm>
                  <a:off x="2348933" y="6309787"/>
                  <a:ext cx="118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72196" name="Freihand 472195">
                  <a:extLst>
                    <a:ext uri="{FF2B5EF4-FFF2-40B4-BE49-F238E27FC236}">
                      <a16:creationId xmlns:a16="http://schemas.microsoft.com/office/drawing/2014/main" id="{0364D756-335E-4C03-BBA0-71A3B5EBFAC3}"/>
                    </a:ext>
                  </a:extLst>
                </p14:cNvPr>
                <p14:cNvContentPartPr/>
                <p14:nvPr/>
              </p14:nvContentPartPr>
              <p14:xfrm>
                <a:off x="2553053" y="6369187"/>
                <a:ext cx="148680" cy="86040"/>
              </p14:xfrm>
            </p:contentPart>
          </mc:Choice>
          <mc:Fallback>
            <p:pic>
              <p:nvPicPr>
                <p:cNvPr id="472196" name="Freihand 472195">
                  <a:extLst>
                    <a:ext uri="{FF2B5EF4-FFF2-40B4-BE49-F238E27FC236}">
                      <a16:creationId xmlns:a16="http://schemas.microsoft.com/office/drawing/2014/main" id="{0364D756-335E-4C03-BBA0-71A3B5EBFAC3}"/>
                    </a:ext>
                  </a:extLst>
                </p:cNvPr>
                <p:cNvPicPr/>
                <p:nvPr/>
              </p:nvPicPr>
              <p:blipFill>
                <a:blip r:embed="rId310"/>
                <a:stretch>
                  <a:fillRect/>
                </a:stretch>
              </p:blipFill>
              <p:spPr>
                <a:xfrm>
                  <a:off x="2548733" y="6364867"/>
                  <a:ext cx="157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72197" name="Freihand 472196">
                  <a:extLst>
                    <a:ext uri="{FF2B5EF4-FFF2-40B4-BE49-F238E27FC236}">
                      <a16:creationId xmlns:a16="http://schemas.microsoft.com/office/drawing/2014/main" id="{97BF4AB7-50EF-407B-B0FA-ACA7E6B48FA0}"/>
                    </a:ext>
                  </a:extLst>
                </p14:cNvPr>
                <p14:cNvContentPartPr/>
                <p14:nvPr/>
              </p14:nvContentPartPr>
              <p14:xfrm>
                <a:off x="2693453" y="6310147"/>
                <a:ext cx="15120" cy="31320"/>
              </p14:xfrm>
            </p:contentPart>
          </mc:Choice>
          <mc:Fallback>
            <p:pic>
              <p:nvPicPr>
                <p:cNvPr id="472197" name="Freihand 472196">
                  <a:extLst>
                    <a:ext uri="{FF2B5EF4-FFF2-40B4-BE49-F238E27FC236}">
                      <a16:creationId xmlns:a16="http://schemas.microsoft.com/office/drawing/2014/main" id="{97BF4AB7-50EF-407B-B0FA-ACA7E6B48FA0}"/>
                    </a:ext>
                  </a:extLst>
                </p:cNvPr>
                <p:cNvPicPr/>
                <p:nvPr/>
              </p:nvPicPr>
              <p:blipFill>
                <a:blip r:embed="rId312"/>
                <a:stretch>
                  <a:fillRect/>
                </a:stretch>
              </p:blipFill>
              <p:spPr>
                <a:xfrm>
                  <a:off x="2689133" y="6305827"/>
                  <a:ext cx="23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72198" name="Freihand 472197">
                  <a:extLst>
                    <a:ext uri="{FF2B5EF4-FFF2-40B4-BE49-F238E27FC236}">
                      <a16:creationId xmlns:a16="http://schemas.microsoft.com/office/drawing/2014/main" id="{3E89B068-CE20-4AC6-94EE-50F7A8137258}"/>
                    </a:ext>
                  </a:extLst>
                </p14:cNvPr>
                <p14:cNvContentPartPr/>
                <p14:nvPr/>
              </p14:nvContentPartPr>
              <p14:xfrm>
                <a:off x="2734133" y="6284587"/>
                <a:ext cx="194400" cy="158400"/>
              </p14:xfrm>
            </p:contentPart>
          </mc:Choice>
          <mc:Fallback>
            <p:pic>
              <p:nvPicPr>
                <p:cNvPr id="472198" name="Freihand 472197">
                  <a:extLst>
                    <a:ext uri="{FF2B5EF4-FFF2-40B4-BE49-F238E27FC236}">
                      <a16:creationId xmlns:a16="http://schemas.microsoft.com/office/drawing/2014/main" id="{3E89B068-CE20-4AC6-94EE-50F7A8137258}"/>
                    </a:ext>
                  </a:extLst>
                </p:cNvPr>
                <p:cNvPicPr/>
                <p:nvPr/>
              </p:nvPicPr>
              <p:blipFill>
                <a:blip r:embed="rId314"/>
                <a:stretch>
                  <a:fillRect/>
                </a:stretch>
              </p:blipFill>
              <p:spPr>
                <a:xfrm>
                  <a:off x="2729813" y="6280267"/>
                  <a:ext cx="203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72199" name="Freihand 472198">
                  <a:extLst>
                    <a:ext uri="{FF2B5EF4-FFF2-40B4-BE49-F238E27FC236}">
                      <a16:creationId xmlns:a16="http://schemas.microsoft.com/office/drawing/2014/main" id="{EC4BD4BB-A10B-424F-8EBA-E00A0C399250}"/>
                    </a:ext>
                  </a:extLst>
                </p14:cNvPr>
                <p14:cNvContentPartPr/>
                <p14:nvPr/>
              </p14:nvContentPartPr>
              <p14:xfrm>
                <a:off x="3005933" y="6336427"/>
                <a:ext cx="208800" cy="91800"/>
              </p14:xfrm>
            </p:contentPart>
          </mc:Choice>
          <mc:Fallback>
            <p:pic>
              <p:nvPicPr>
                <p:cNvPr id="472199" name="Freihand 472198">
                  <a:extLst>
                    <a:ext uri="{FF2B5EF4-FFF2-40B4-BE49-F238E27FC236}">
                      <a16:creationId xmlns:a16="http://schemas.microsoft.com/office/drawing/2014/main" id="{EC4BD4BB-A10B-424F-8EBA-E00A0C399250}"/>
                    </a:ext>
                  </a:extLst>
                </p:cNvPr>
                <p:cNvPicPr/>
                <p:nvPr/>
              </p:nvPicPr>
              <p:blipFill>
                <a:blip r:embed="rId316"/>
                <a:stretch>
                  <a:fillRect/>
                </a:stretch>
              </p:blipFill>
              <p:spPr>
                <a:xfrm>
                  <a:off x="3001613" y="6332107"/>
                  <a:ext cx="217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72200" name="Freihand 472199">
                  <a:extLst>
                    <a:ext uri="{FF2B5EF4-FFF2-40B4-BE49-F238E27FC236}">
                      <a16:creationId xmlns:a16="http://schemas.microsoft.com/office/drawing/2014/main" id="{35B29CC8-529E-401F-9A46-35BCB2871895}"/>
                    </a:ext>
                  </a:extLst>
                </p14:cNvPr>
                <p14:cNvContentPartPr/>
                <p14:nvPr/>
              </p14:nvContentPartPr>
              <p14:xfrm>
                <a:off x="2940053" y="6443347"/>
                <a:ext cx="93960" cy="37440"/>
              </p14:xfrm>
            </p:contentPart>
          </mc:Choice>
          <mc:Fallback>
            <p:pic>
              <p:nvPicPr>
                <p:cNvPr id="472200" name="Freihand 472199">
                  <a:extLst>
                    <a:ext uri="{FF2B5EF4-FFF2-40B4-BE49-F238E27FC236}">
                      <a16:creationId xmlns:a16="http://schemas.microsoft.com/office/drawing/2014/main" id="{35B29CC8-529E-401F-9A46-35BCB2871895}"/>
                    </a:ext>
                  </a:extLst>
                </p:cNvPr>
                <p:cNvPicPr/>
                <p:nvPr/>
              </p:nvPicPr>
              <p:blipFill>
                <a:blip r:embed="rId318"/>
                <a:stretch>
                  <a:fillRect/>
                </a:stretch>
              </p:blipFill>
              <p:spPr>
                <a:xfrm>
                  <a:off x="2935733" y="6439027"/>
                  <a:ext cx="102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72201" name="Freihand 472200">
                  <a:extLst>
                    <a:ext uri="{FF2B5EF4-FFF2-40B4-BE49-F238E27FC236}">
                      <a16:creationId xmlns:a16="http://schemas.microsoft.com/office/drawing/2014/main" id="{D68E660B-31EA-4CC6-B81D-99E207F5C952}"/>
                    </a:ext>
                  </a:extLst>
                </p14:cNvPr>
                <p14:cNvContentPartPr/>
                <p14:nvPr/>
              </p14:nvContentPartPr>
              <p14:xfrm>
                <a:off x="3292133" y="6232747"/>
                <a:ext cx="65160" cy="82800"/>
              </p14:xfrm>
            </p:contentPart>
          </mc:Choice>
          <mc:Fallback>
            <p:pic>
              <p:nvPicPr>
                <p:cNvPr id="472201" name="Freihand 472200">
                  <a:extLst>
                    <a:ext uri="{FF2B5EF4-FFF2-40B4-BE49-F238E27FC236}">
                      <a16:creationId xmlns:a16="http://schemas.microsoft.com/office/drawing/2014/main" id="{D68E660B-31EA-4CC6-B81D-99E207F5C952}"/>
                    </a:ext>
                  </a:extLst>
                </p:cNvPr>
                <p:cNvPicPr/>
                <p:nvPr/>
              </p:nvPicPr>
              <p:blipFill>
                <a:blip r:embed="rId320"/>
                <a:stretch>
                  <a:fillRect/>
                </a:stretch>
              </p:blipFill>
              <p:spPr>
                <a:xfrm>
                  <a:off x="3287813" y="6228427"/>
                  <a:ext cx="73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72203" name="Freihand 472202">
                  <a:extLst>
                    <a:ext uri="{FF2B5EF4-FFF2-40B4-BE49-F238E27FC236}">
                      <a16:creationId xmlns:a16="http://schemas.microsoft.com/office/drawing/2014/main" id="{AAD025BB-FF79-42A5-8B6C-07B2E3B56983}"/>
                    </a:ext>
                  </a:extLst>
                </p14:cNvPr>
                <p14:cNvContentPartPr/>
                <p14:nvPr/>
              </p14:nvContentPartPr>
              <p14:xfrm>
                <a:off x="3419933" y="6312667"/>
                <a:ext cx="153360" cy="107280"/>
              </p14:xfrm>
            </p:contentPart>
          </mc:Choice>
          <mc:Fallback>
            <p:pic>
              <p:nvPicPr>
                <p:cNvPr id="472203" name="Freihand 472202">
                  <a:extLst>
                    <a:ext uri="{FF2B5EF4-FFF2-40B4-BE49-F238E27FC236}">
                      <a16:creationId xmlns:a16="http://schemas.microsoft.com/office/drawing/2014/main" id="{AAD025BB-FF79-42A5-8B6C-07B2E3B56983}"/>
                    </a:ext>
                  </a:extLst>
                </p:cNvPr>
                <p:cNvPicPr/>
                <p:nvPr/>
              </p:nvPicPr>
              <p:blipFill>
                <a:blip r:embed="rId322"/>
                <a:stretch>
                  <a:fillRect/>
                </a:stretch>
              </p:blipFill>
              <p:spPr>
                <a:xfrm>
                  <a:off x="3415613" y="6308347"/>
                  <a:ext cx="162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72204" name="Freihand 472203">
                  <a:extLst>
                    <a:ext uri="{FF2B5EF4-FFF2-40B4-BE49-F238E27FC236}">
                      <a16:creationId xmlns:a16="http://schemas.microsoft.com/office/drawing/2014/main" id="{9D43125D-E51B-4050-A6DB-AAC2512A5D94}"/>
                    </a:ext>
                  </a:extLst>
                </p14:cNvPr>
                <p14:cNvContentPartPr/>
                <p14:nvPr/>
              </p14:nvContentPartPr>
              <p14:xfrm>
                <a:off x="3588413" y="6210787"/>
                <a:ext cx="155160" cy="192600"/>
              </p14:xfrm>
            </p:contentPart>
          </mc:Choice>
          <mc:Fallback>
            <p:pic>
              <p:nvPicPr>
                <p:cNvPr id="472204" name="Freihand 472203">
                  <a:extLst>
                    <a:ext uri="{FF2B5EF4-FFF2-40B4-BE49-F238E27FC236}">
                      <a16:creationId xmlns:a16="http://schemas.microsoft.com/office/drawing/2014/main" id="{9D43125D-E51B-4050-A6DB-AAC2512A5D94}"/>
                    </a:ext>
                  </a:extLst>
                </p:cNvPr>
                <p:cNvPicPr/>
                <p:nvPr/>
              </p:nvPicPr>
              <p:blipFill>
                <a:blip r:embed="rId324"/>
                <a:stretch>
                  <a:fillRect/>
                </a:stretch>
              </p:blipFill>
              <p:spPr>
                <a:xfrm>
                  <a:off x="3584093" y="6206467"/>
                  <a:ext cx="163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72205" name="Freihand 472204">
                  <a:extLst>
                    <a:ext uri="{FF2B5EF4-FFF2-40B4-BE49-F238E27FC236}">
                      <a16:creationId xmlns:a16="http://schemas.microsoft.com/office/drawing/2014/main" id="{CDECD9A1-CF17-405A-8E46-BDAA7EC40A76}"/>
                    </a:ext>
                  </a:extLst>
                </p14:cNvPr>
                <p14:cNvContentPartPr/>
                <p14:nvPr/>
              </p14:nvContentPartPr>
              <p14:xfrm>
                <a:off x="3751493" y="6296107"/>
                <a:ext cx="93600" cy="81720"/>
              </p14:xfrm>
            </p:contentPart>
          </mc:Choice>
          <mc:Fallback>
            <p:pic>
              <p:nvPicPr>
                <p:cNvPr id="472205" name="Freihand 472204">
                  <a:extLst>
                    <a:ext uri="{FF2B5EF4-FFF2-40B4-BE49-F238E27FC236}">
                      <a16:creationId xmlns:a16="http://schemas.microsoft.com/office/drawing/2014/main" id="{CDECD9A1-CF17-405A-8E46-BDAA7EC40A76}"/>
                    </a:ext>
                  </a:extLst>
                </p:cNvPr>
                <p:cNvPicPr/>
                <p:nvPr/>
              </p:nvPicPr>
              <p:blipFill>
                <a:blip r:embed="rId326"/>
                <a:stretch>
                  <a:fillRect/>
                </a:stretch>
              </p:blipFill>
              <p:spPr>
                <a:xfrm>
                  <a:off x="3747173" y="6291787"/>
                  <a:ext cx="102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72206" name="Freihand 472205">
                  <a:extLst>
                    <a:ext uri="{FF2B5EF4-FFF2-40B4-BE49-F238E27FC236}">
                      <a16:creationId xmlns:a16="http://schemas.microsoft.com/office/drawing/2014/main" id="{C47732E3-93A7-4522-AB22-19AF3525210E}"/>
                    </a:ext>
                  </a:extLst>
                </p14:cNvPr>
                <p14:cNvContentPartPr/>
                <p14:nvPr/>
              </p14:nvContentPartPr>
              <p14:xfrm>
                <a:off x="3870293" y="6191347"/>
                <a:ext cx="129240" cy="179640"/>
              </p14:xfrm>
            </p:contentPart>
          </mc:Choice>
          <mc:Fallback>
            <p:pic>
              <p:nvPicPr>
                <p:cNvPr id="472206" name="Freihand 472205">
                  <a:extLst>
                    <a:ext uri="{FF2B5EF4-FFF2-40B4-BE49-F238E27FC236}">
                      <a16:creationId xmlns:a16="http://schemas.microsoft.com/office/drawing/2014/main" id="{C47732E3-93A7-4522-AB22-19AF3525210E}"/>
                    </a:ext>
                  </a:extLst>
                </p:cNvPr>
                <p:cNvPicPr/>
                <p:nvPr/>
              </p:nvPicPr>
              <p:blipFill>
                <a:blip r:embed="rId328"/>
                <a:stretch>
                  <a:fillRect/>
                </a:stretch>
              </p:blipFill>
              <p:spPr>
                <a:xfrm>
                  <a:off x="3865973" y="6187027"/>
                  <a:ext cx="137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72207" name="Freihand 472206">
                  <a:extLst>
                    <a:ext uri="{FF2B5EF4-FFF2-40B4-BE49-F238E27FC236}">
                      <a16:creationId xmlns:a16="http://schemas.microsoft.com/office/drawing/2014/main" id="{3F6F815C-55D3-4511-92CC-95AC21DFC5AC}"/>
                    </a:ext>
                  </a:extLst>
                </p14:cNvPr>
                <p14:cNvContentPartPr/>
                <p14:nvPr/>
              </p14:nvContentPartPr>
              <p14:xfrm>
                <a:off x="3999533" y="6188827"/>
                <a:ext cx="78840" cy="162360"/>
              </p14:xfrm>
            </p:contentPart>
          </mc:Choice>
          <mc:Fallback>
            <p:pic>
              <p:nvPicPr>
                <p:cNvPr id="472207" name="Freihand 472206">
                  <a:extLst>
                    <a:ext uri="{FF2B5EF4-FFF2-40B4-BE49-F238E27FC236}">
                      <a16:creationId xmlns:a16="http://schemas.microsoft.com/office/drawing/2014/main" id="{3F6F815C-55D3-4511-92CC-95AC21DFC5AC}"/>
                    </a:ext>
                  </a:extLst>
                </p:cNvPr>
                <p:cNvPicPr/>
                <p:nvPr/>
              </p:nvPicPr>
              <p:blipFill>
                <a:blip r:embed="rId330"/>
                <a:stretch>
                  <a:fillRect/>
                </a:stretch>
              </p:blipFill>
              <p:spPr>
                <a:xfrm>
                  <a:off x="3995213" y="6184507"/>
                  <a:ext cx="87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72208" name="Freihand 472207">
                  <a:extLst>
                    <a:ext uri="{FF2B5EF4-FFF2-40B4-BE49-F238E27FC236}">
                      <a16:creationId xmlns:a16="http://schemas.microsoft.com/office/drawing/2014/main" id="{6E72F470-B7AF-47AD-B557-1C07E91ED755}"/>
                    </a:ext>
                  </a:extLst>
                </p14:cNvPr>
                <p14:cNvContentPartPr/>
                <p14:nvPr/>
              </p14:nvContentPartPr>
              <p14:xfrm>
                <a:off x="3976493" y="6128707"/>
                <a:ext cx="22680" cy="4680"/>
              </p14:xfrm>
            </p:contentPart>
          </mc:Choice>
          <mc:Fallback>
            <p:pic>
              <p:nvPicPr>
                <p:cNvPr id="472208" name="Freihand 472207">
                  <a:extLst>
                    <a:ext uri="{FF2B5EF4-FFF2-40B4-BE49-F238E27FC236}">
                      <a16:creationId xmlns:a16="http://schemas.microsoft.com/office/drawing/2014/main" id="{6E72F470-B7AF-47AD-B557-1C07E91ED755}"/>
                    </a:ext>
                  </a:extLst>
                </p:cNvPr>
                <p:cNvPicPr/>
                <p:nvPr/>
              </p:nvPicPr>
              <p:blipFill>
                <a:blip r:embed="rId332"/>
                <a:stretch>
                  <a:fillRect/>
                </a:stretch>
              </p:blipFill>
              <p:spPr>
                <a:xfrm>
                  <a:off x="3972173" y="6124387"/>
                  <a:ext cx="31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72209" name="Freihand 472208">
                  <a:extLst>
                    <a:ext uri="{FF2B5EF4-FFF2-40B4-BE49-F238E27FC236}">
                      <a16:creationId xmlns:a16="http://schemas.microsoft.com/office/drawing/2014/main" id="{EF7AB53D-14C0-48B9-A0A7-18DC853B6F6A}"/>
                    </a:ext>
                  </a:extLst>
                </p14:cNvPr>
                <p14:cNvContentPartPr/>
                <p14:nvPr/>
              </p14:nvContentPartPr>
              <p14:xfrm>
                <a:off x="4133093" y="6075787"/>
                <a:ext cx="18360" cy="254520"/>
              </p14:xfrm>
            </p:contentPart>
          </mc:Choice>
          <mc:Fallback>
            <p:pic>
              <p:nvPicPr>
                <p:cNvPr id="472209" name="Freihand 472208">
                  <a:extLst>
                    <a:ext uri="{FF2B5EF4-FFF2-40B4-BE49-F238E27FC236}">
                      <a16:creationId xmlns:a16="http://schemas.microsoft.com/office/drawing/2014/main" id="{EF7AB53D-14C0-48B9-A0A7-18DC853B6F6A}"/>
                    </a:ext>
                  </a:extLst>
                </p:cNvPr>
                <p:cNvPicPr/>
                <p:nvPr/>
              </p:nvPicPr>
              <p:blipFill>
                <a:blip r:embed="rId334"/>
                <a:stretch>
                  <a:fillRect/>
                </a:stretch>
              </p:blipFill>
              <p:spPr>
                <a:xfrm>
                  <a:off x="4128773" y="6071467"/>
                  <a:ext cx="27000" cy="263160"/>
                </a:xfrm>
                <a:prstGeom prst="rect">
                  <a:avLst/>
                </a:prstGeom>
              </p:spPr>
            </p:pic>
          </mc:Fallback>
        </mc:AlternateContent>
      </p:grpSp>
      <p:grpSp>
        <p:nvGrpSpPr>
          <p:cNvPr id="472234" name="Gruppieren 472233">
            <a:extLst>
              <a:ext uri="{FF2B5EF4-FFF2-40B4-BE49-F238E27FC236}">
                <a16:creationId xmlns:a16="http://schemas.microsoft.com/office/drawing/2014/main" id="{AB21EAD2-A1C7-42E4-8E55-C649EB9D473C}"/>
              </a:ext>
            </a:extLst>
          </p:cNvPr>
          <p:cNvGrpSpPr/>
          <p:nvPr/>
        </p:nvGrpSpPr>
        <p:grpSpPr>
          <a:xfrm>
            <a:off x="5128853" y="5555227"/>
            <a:ext cx="1780920" cy="518040"/>
            <a:chOff x="5128853" y="5555227"/>
            <a:chExt cx="1780920" cy="518040"/>
          </a:xfrm>
        </p:grpSpPr>
        <mc:AlternateContent xmlns:mc="http://schemas.openxmlformats.org/markup-compatibility/2006">
          <mc:Choice xmlns:p14="http://schemas.microsoft.com/office/powerpoint/2010/main" Requires="p14">
            <p:contentPart p14:bwMode="auto" r:id="rId335">
              <p14:nvContentPartPr>
                <p14:cNvPr id="472211" name="Freihand 472210">
                  <a:extLst>
                    <a:ext uri="{FF2B5EF4-FFF2-40B4-BE49-F238E27FC236}">
                      <a16:creationId xmlns:a16="http://schemas.microsoft.com/office/drawing/2014/main" id="{7DF0FFCA-66DF-45D5-8333-F6823A2B8838}"/>
                    </a:ext>
                  </a:extLst>
                </p14:cNvPr>
                <p14:cNvContentPartPr/>
                <p14:nvPr/>
              </p14:nvContentPartPr>
              <p14:xfrm>
                <a:off x="5128853" y="5593747"/>
                <a:ext cx="92880" cy="192600"/>
              </p14:xfrm>
            </p:contentPart>
          </mc:Choice>
          <mc:Fallback>
            <p:pic>
              <p:nvPicPr>
                <p:cNvPr id="472211" name="Freihand 472210">
                  <a:extLst>
                    <a:ext uri="{FF2B5EF4-FFF2-40B4-BE49-F238E27FC236}">
                      <a16:creationId xmlns:a16="http://schemas.microsoft.com/office/drawing/2014/main" id="{7DF0FFCA-66DF-45D5-8333-F6823A2B8838}"/>
                    </a:ext>
                  </a:extLst>
                </p:cNvPr>
                <p:cNvPicPr/>
                <p:nvPr/>
              </p:nvPicPr>
              <p:blipFill>
                <a:blip r:embed="rId336"/>
                <a:stretch>
                  <a:fillRect/>
                </a:stretch>
              </p:blipFill>
              <p:spPr>
                <a:xfrm>
                  <a:off x="5124533" y="5589427"/>
                  <a:ext cx="1015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72212" name="Freihand 472211">
                  <a:extLst>
                    <a:ext uri="{FF2B5EF4-FFF2-40B4-BE49-F238E27FC236}">
                      <a16:creationId xmlns:a16="http://schemas.microsoft.com/office/drawing/2014/main" id="{F8E71D7D-AF0D-47BF-A902-E0F16AE62958}"/>
                    </a:ext>
                  </a:extLst>
                </p14:cNvPr>
                <p14:cNvContentPartPr/>
                <p14:nvPr/>
              </p14:nvContentPartPr>
              <p14:xfrm>
                <a:off x="5237933" y="5574667"/>
                <a:ext cx="318960" cy="89640"/>
              </p14:xfrm>
            </p:contentPart>
          </mc:Choice>
          <mc:Fallback>
            <p:pic>
              <p:nvPicPr>
                <p:cNvPr id="472212" name="Freihand 472211">
                  <a:extLst>
                    <a:ext uri="{FF2B5EF4-FFF2-40B4-BE49-F238E27FC236}">
                      <a16:creationId xmlns:a16="http://schemas.microsoft.com/office/drawing/2014/main" id="{F8E71D7D-AF0D-47BF-A902-E0F16AE62958}"/>
                    </a:ext>
                  </a:extLst>
                </p:cNvPr>
                <p:cNvPicPr/>
                <p:nvPr/>
              </p:nvPicPr>
              <p:blipFill>
                <a:blip r:embed="rId338"/>
                <a:stretch>
                  <a:fillRect/>
                </a:stretch>
              </p:blipFill>
              <p:spPr>
                <a:xfrm>
                  <a:off x="5233613" y="5570347"/>
                  <a:ext cx="327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72213" name="Freihand 472212">
                  <a:extLst>
                    <a:ext uri="{FF2B5EF4-FFF2-40B4-BE49-F238E27FC236}">
                      <a16:creationId xmlns:a16="http://schemas.microsoft.com/office/drawing/2014/main" id="{4F425E75-6C58-4FCA-A014-09F1E8553A8D}"/>
                    </a:ext>
                  </a:extLst>
                </p14:cNvPr>
                <p14:cNvContentPartPr/>
                <p14:nvPr/>
              </p14:nvContentPartPr>
              <p14:xfrm>
                <a:off x="5599013" y="5599867"/>
                <a:ext cx="73440" cy="74520"/>
              </p14:xfrm>
            </p:contentPart>
          </mc:Choice>
          <mc:Fallback>
            <p:pic>
              <p:nvPicPr>
                <p:cNvPr id="472213" name="Freihand 472212">
                  <a:extLst>
                    <a:ext uri="{FF2B5EF4-FFF2-40B4-BE49-F238E27FC236}">
                      <a16:creationId xmlns:a16="http://schemas.microsoft.com/office/drawing/2014/main" id="{4F425E75-6C58-4FCA-A014-09F1E8553A8D}"/>
                    </a:ext>
                  </a:extLst>
                </p:cNvPr>
                <p:cNvPicPr/>
                <p:nvPr/>
              </p:nvPicPr>
              <p:blipFill>
                <a:blip r:embed="rId340"/>
                <a:stretch>
                  <a:fillRect/>
                </a:stretch>
              </p:blipFill>
              <p:spPr>
                <a:xfrm>
                  <a:off x="5594693" y="5595547"/>
                  <a:ext cx="82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72214" name="Freihand 472213">
                  <a:extLst>
                    <a:ext uri="{FF2B5EF4-FFF2-40B4-BE49-F238E27FC236}">
                      <a16:creationId xmlns:a16="http://schemas.microsoft.com/office/drawing/2014/main" id="{DB78C3A6-AD78-435E-895A-5B6F6B18F4A1}"/>
                    </a:ext>
                  </a:extLst>
                </p14:cNvPr>
                <p14:cNvContentPartPr/>
                <p14:nvPr/>
              </p14:nvContentPartPr>
              <p14:xfrm>
                <a:off x="5714213" y="5578987"/>
                <a:ext cx="78840" cy="86040"/>
              </p14:xfrm>
            </p:contentPart>
          </mc:Choice>
          <mc:Fallback>
            <p:pic>
              <p:nvPicPr>
                <p:cNvPr id="472214" name="Freihand 472213">
                  <a:extLst>
                    <a:ext uri="{FF2B5EF4-FFF2-40B4-BE49-F238E27FC236}">
                      <a16:creationId xmlns:a16="http://schemas.microsoft.com/office/drawing/2014/main" id="{DB78C3A6-AD78-435E-895A-5B6F6B18F4A1}"/>
                    </a:ext>
                  </a:extLst>
                </p:cNvPr>
                <p:cNvPicPr/>
                <p:nvPr/>
              </p:nvPicPr>
              <p:blipFill>
                <a:blip r:embed="rId342"/>
                <a:stretch>
                  <a:fillRect/>
                </a:stretch>
              </p:blipFill>
              <p:spPr>
                <a:xfrm>
                  <a:off x="5709893" y="5574667"/>
                  <a:ext cx="87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72215" name="Freihand 472214">
                  <a:extLst>
                    <a:ext uri="{FF2B5EF4-FFF2-40B4-BE49-F238E27FC236}">
                      <a16:creationId xmlns:a16="http://schemas.microsoft.com/office/drawing/2014/main" id="{A8F38831-04E9-486B-888C-CAF411990710}"/>
                    </a:ext>
                  </a:extLst>
                </p14:cNvPr>
                <p14:cNvContentPartPr/>
                <p14:nvPr/>
              </p14:nvContentPartPr>
              <p14:xfrm>
                <a:off x="5807813" y="5578267"/>
                <a:ext cx="86760" cy="85320"/>
              </p14:xfrm>
            </p:contentPart>
          </mc:Choice>
          <mc:Fallback>
            <p:pic>
              <p:nvPicPr>
                <p:cNvPr id="472215" name="Freihand 472214">
                  <a:extLst>
                    <a:ext uri="{FF2B5EF4-FFF2-40B4-BE49-F238E27FC236}">
                      <a16:creationId xmlns:a16="http://schemas.microsoft.com/office/drawing/2014/main" id="{A8F38831-04E9-486B-888C-CAF411990710}"/>
                    </a:ext>
                  </a:extLst>
                </p:cNvPr>
                <p:cNvPicPr/>
                <p:nvPr/>
              </p:nvPicPr>
              <p:blipFill>
                <a:blip r:embed="rId344"/>
                <a:stretch>
                  <a:fillRect/>
                </a:stretch>
              </p:blipFill>
              <p:spPr>
                <a:xfrm>
                  <a:off x="5803493" y="5573947"/>
                  <a:ext cx="95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72216" name="Freihand 472215">
                  <a:extLst>
                    <a:ext uri="{FF2B5EF4-FFF2-40B4-BE49-F238E27FC236}">
                      <a16:creationId xmlns:a16="http://schemas.microsoft.com/office/drawing/2014/main" id="{0E435535-0D12-4E47-97F1-7A6B3F333191}"/>
                    </a:ext>
                  </a:extLst>
                </p14:cNvPr>
                <p14:cNvContentPartPr/>
                <p14:nvPr/>
              </p14:nvContentPartPr>
              <p14:xfrm>
                <a:off x="5920853" y="5567107"/>
                <a:ext cx="196920" cy="85320"/>
              </p14:xfrm>
            </p:contentPart>
          </mc:Choice>
          <mc:Fallback>
            <p:pic>
              <p:nvPicPr>
                <p:cNvPr id="472216" name="Freihand 472215">
                  <a:extLst>
                    <a:ext uri="{FF2B5EF4-FFF2-40B4-BE49-F238E27FC236}">
                      <a16:creationId xmlns:a16="http://schemas.microsoft.com/office/drawing/2014/main" id="{0E435535-0D12-4E47-97F1-7A6B3F333191}"/>
                    </a:ext>
                  </a:extLst>
                </p:cNvPr>
                <p:cNvPicPr/>
                <p:nvPr/>
              </p:nvPicPr>
              <p:blipFill>
                <a:blip r:embed="rId346"/>
                <a:stretch>
                  <a:fillRect/>
                </a:stretch>
              </p:blipFill>
              <p:spPr>
                <a:xfrm>
                  <a:off x="5916533" y="5562787"/>
                  <a:ext cx="205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72217" name="Freihand 472216">
                  <a:extLst>
                    <a:ext uri="{FF2B5EF4-FFF2-40B4-BE49-F238E27FC236}">
                      <a16:creationId xmlns:a16="http://schemas.microsoft.com/office/drawing/2014/main" id="{CA0E9239-D586-4653-8DB4-E8D11FAA61CA}"/>
                    </a:ext>
                  </a:extLst>
                </p14:cNvPr>
                <p14:cNvContentPartPr/>
                <p14:nvPr/>
              </p14:nvContentPartPr>
              <p14:xfrm>
                <a:off x="6256373" y="5587987"/>
                <a:ext cx="205200" cy="73080"/>
              </p14:xfrm>
            </p:contentPart>
          </mc:Choice>
          <mc:Fallback>
            <p:pic>
              <p:nvPicPr>
                <p:cNvPr id="472217" name="Freihand 472216">
                  <a:extLst>
                    <a:ext uri="{FF2B5EF4-FFF2-40B4-BE49-F238E27FC236}">
                      <a16:creationId xmlns:a16="http://schemas.microsoft.com/office/drawing/2014/main" id="{CA0E9239-D586-4653-8DB4-E8D11FAA61CA}"/>
                    </a:ext>
                  </a:extLst>
                </p:cNvPr>
                <p:cNvPicPr/>
                <p:nvPr/>
              </p:nvPicPr>
              <p:blipFill>
                <a:blip r:embed="rId348"/>
                <a:stretch>
                  <a:fillRect/>
                </a:stretch>
              </p:blipFill>
              <p:spPr>
                <a:xfrm>
                  <a:off x="6252053" y="5583667"/>
                  <a:ext cx="213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72218" name="Freihand 472217">
                  <a:extLst>
                    <a:ext uri="{FF2B5EF4-FFF2-40B4-BE49-F238E27FC236}">
                      <a16:creationId xmlns:a16="http://schemas.microsoft.com/office/drawing/2014/main" id="{0B5364BD-1FA6-403F-A4C9-9928FB1F7A0C}"/>
                    </a:ext>
                  </a:extLst>
                </p14:cNvPr>
                <p14:cNvContentPartPr/>
                <p14:nvPr/>
              </p14:nvContentPartPr>
              <p14:xfrm>
                <a:off x="6582533" y="5555227"/>
                <a:ext cx="327240" cy="107640"/>
              </p14:xfrm>
            </p:contentPart>
          </mc:Choice>
          <mc:Fallback>
            <p:pic>
              <p:nvPicPr>
                <p:cNvPr id="472218" name="Freihand 472217">
                  <a:extLst>
                    <a:ext uri="{FF2B5EF4-FFF2-40B4-BE49-F238E27FC236}">
                      <a16:creationId xmlns:a16="http://schemas.microsoft.com/office/drawing/2014/main" id="{0B5364BD-1FA6-403F-A4C9-9928FB1F7A0C}"/>
                    </a:ext>
                  </a:extLst>
                </p:cNvPr>
                <p:cNvPicPr/>
                <p:nvPr/>
              </p:nvPicPr>
              <p:blipFill>
                <a:blip r:embed="rId350"/>
                <a:stretch>
                  <a:fillRect/>
                </a:stretch>
              </p:blipFill>
              <p:spPr>
                <a:xfrm>
                  <a:off x="6578213" y="5550907"/>
                  <a:ext cx="335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72219" name="Freihand 472218">
                  <a:extLst>
                    <a:ext uri="{FF2B5EF4-FFF2-40B4-BE49-F238E27FC236}">
                      <a16:creationId xmlns:a16="http://schemas.microsoft.com/office/drawing/2014/main" id="{D62B6ED0-55FE-4A60-BCFA-9F65E0052288}"/>
                    </a:ext>
                  </a:extLst>
                </p14:cNvPr>
                <p14:cNvContentPartPr/>
                <p14:nvPr/>
              </p14:nvContentPartPr>
              <p14:xfrm>
                <a:off x="5192213" y="5834227"/>
                <a:ext cx="115560" cy="148680"/>
              </p14:xfrm>
            </p:contentPart>
          </mc:Choice>
          <mc:Fallback>
            <p:pic>
              <p:nvPicPr>
                <p:cNvPr id="472219" name="Freihand 472218">
                  <a:extLst>
                    <a:ext uri="{FF2B5EF4-FFF2-40B4-BE49-F238E27FC236}">
                      <a16:creationId xmlns:a16="http://schemas.microsoft.com/office/drawing/2014/main" id="{D62B6ED0-55FE-4A60-BCFA-9F65E0052288}"/>
                    </a:ext>
                  </a:extLst>
                </p:cNvPr>
                <p:cNvPicPr/>
                <p:nvPr/>
              </p:nvPicPr>
              <p:blipFill>
                <a:blip r:embed="rId352"/>
                <a:stretch>
                  <a:fillRect/>
                </a:stretch>
              </p:blipFill>
              <p:spPr>
                <a:xfrm>
                  <a:off x="5187893" y="5829907"/>
                  <a:ext cx="124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72220" name="Freihand 472219">
                  <a:extLst>
                    <a:ext uri="{FF2B5EF4-FFF2-40B4-BE49-F238E27FC236}">
                      <a16:creationId xmlns:a16="http://schemas.microsoft.com/office/drawing/2014/main" id="{BE5C5AD0-B359-4F21-9AAE-340792510748}"/>
                    </a:ext>
                  </a:extLst>
                </p14:cNvPr>
                <p14:cNvContentPartPr/>
                <p14:nvPr/>
              </p14:nvContentPartPr>
              <p14:xfrm>
                <a:off x="5242613" y="5838187"/>
                <a:ext cx="56160" cy="165600"/>
              </p14:xfrm>
            </p:contentPart>
          </mc:Choice>
          <mc:Fallback>
            <p:pic>
              <p:nvPicPr>
                <p:cNvPr id="472220" name="Freihand 472219">
                  <a:extLst>
                    <a:ext uri="{FF2B5EF4-FFF2-40B4-BE49-F238E27FC236}">
                      <a16:creationId xmlns:a16="http://schemas.microsoft.com/office/drawing/2014/main" id="{BE5C5AD0-B359-4F21-9AAE-340792510748}"/>
                    </a:ext>
                  </a:extLst>
                </p:cNvPr>
                <p:cNvPicPr/>
                <p:nvPr/>
              </p:nvPicPr>
              <p:blipFill>
                <a:blip r:embed="rId354"/>
                <a:stretch>
                  <a:fillRect/>
                </a:stretch>
              </p:blipFill>
              <p:spPr>
                <a:xfrm>
                  <a:off x="5238293" y="5833867"/>
                  <a:ext cx="648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72221" name="Freihand 472220">
                  <a:extLst>
                    <a:ext uri="{FF2B5EF4-FFF2-40B4-BE49-F238E27FC236}">
                      <a16:creationId xmlns:a16="http://schemas.microsoft.com/office/drawing/2014/main" id="{1ECE4542-A677-4FC2-8A85-8A0ED650E5B1}"/>
                    </a:ext>
                  </a:extLst>
                </p14:cNvPr>
                <p14:cNvContentPartPr/>
                <p14:nvPr/>
              </p14:nvContentPartPr>
              <p14:xfrm>
                <a:off x="5321093" y="5893627"/>
                <a:ext cx="137160" cy="65520"/>
              </p14:xfrm>
            </p:contentPart>
          </mc:Choice>
          <mc:Fallback>
            <p:pic>
              <p:nvPicPr>
                <p:cNvPr id="472221" name="Freihand 472220">
                  <a:extLst>
                    <a:ext uri="{FF2B5EF4-FFF2-40B4-BE49-F238E27FC236}">
                      <a16:creationId xmlns:a16="http://schemas.microsoft.com/office/drawing/2014/main" id="{1ECE4542-A677-4FC2-8A85-8A0ED650E5B1}"/>
                    </a:ext>
                  </a:extLst>
                </p:cNvPr>
                <p:cNvPicPr/>
                <p:nvPr/>
              </p:nvPicPr>
              <p:blipFill>
                <a:blip r:embed="rId356"/>
                <a:stretch>
                  <a:fillRect/>
                </a:stretch>
              </p:blipFill>
              <p:spPr>
                <a:xfrm>
                  <a:off x="5316773" y="5889307"/>
                  <a:ext cx="145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72222" name="Freihand 472221">
                  <a:extLst>
                    <a:ext uri="{FF2B5EF4-FFF2-40B4-BE49-F238E27FC236}">
                      <a16:creationId xmlns:a16="http://schemas.microsoft.com/office/drawing/2014/main" id="{DDC228C7-7A26-42FF-8D9B-C93AB59A6C12}"/>
                    </a:ext>
                  </a:extLst>
                </p14:cNvPr>
                <p14:cNvContentPartPr/>
                <p14:nvPr/>
              </p14:nvContentPartPr>
              <p14:xfrm>
                <a:off x="5453573" y="5824867"/>
                <a:ext cx="84600" cy="140040"/>
              </p14:xfrm>
            </p:contentPart>
          </mc:Choice>
          <mc:Fallback>
            <p:pic>
              <p:nvPicPr>
                <p:cNvPr id="472222" name="Freihand 472221">
                  <a:extLst>
                    <a:ext uri="{FF2B5EF4-FFF2-40B4-BE49-F238E27FC236}">
                      <a16:creationId xmlns:a16="http://schemas.microsoft.com/office/drawing/2014/main" id="{DDC228C7-7A26-42FF-8D9B-C93AB59A6C12}"/>
                    </a:ext>
                  </a:extLst>
                </p:cNvPr>
                <p:cNvPicPr/>
                <p:nvPr/>
              </p:nvPicPr>
              <p:blipFill>
                <a:blip r:embed="rId358"/>
                <a:stretch>
                  <a:fillRect/>
                </a:stretch>
              </p:blipFill>
              <p:spPr>
                <a:xfrm>
                  <a:off x="5449253" y="5820547"/>
                  <a:ext cx="93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72223" name="Freihand 472222">
                  <a:extLst>
                    <a:ext uri="{FF2B5EF4-FFF2-40B4-BE49-F238E27FC236}">
                      <a16:creationId xmlns:a16="http://schemas.microsoft.com/office/drawing/2014/main" id="{0F0CD296-BAF8-4A73-9C8C-5EF082148BCC}"/>
                    </a:ext>
                  </a:extLst>
                </p14:cNvPr>
                <p14:cNvContentPartPr/>
                <p14:nvPr/>
              </p14:nvContentPartPr>
              <p14:xfrm>
                <a:off x="5576693" y="5807947"/>
                <a:ext cx="219240" cy="153360"/>
              </p14:xfrm>
            </p:contentPart>
          </mc:Choice>
          <mc:Fallback>
            <p:pic>
              <p:nvPicPr>
                <p:cNvPr id="472223" name="Freihand 472222">
                  <a:extLst>
                    <a:ext uri="{FF2B5EF4-FFF2-40B4-BE49-F238E27FC236}">
                      <a16:creationId xmlns:a16="http://schemas.microsoft.com/office/drawing/2014/main" id="{0F0CD296-BAF8-4A73-9C8C-5EF082148BCC}"/>
                    </a:ext>
                  </a:extLst>
                </p:cNvPr>
                <p:cNvPicPr/>
                <p:nvPr/>
              </p:nvPicPr>
              <p:blipFill>
                <a:blip r:embed="rId360"/>
                <a:stretch>
                  <a:fillRect/>
                </a:stretch>
              </p:blipFill>
              <p:spPr>
                <a:xfrm>
                  <a:off x="5572373" y="5803627"/>
                  <a:ext cx="227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72224" name="Freihand 472223">
                  <a:extLst>
                    <a:ext uri="{FF2B5EF4-FFF2-40B4-BE49-F238E27FC236}">
                      <a16:creationId xmlns:a16="http://schemas.microsoft.com/office/drawing/2014/main" id="{C42435FA-8F8D-453D-8952-3A2A2CC0CEF9}"/>
                    </a:ext>
                  </a:extLst>
                </p14:cNvPr>
                <p14:cNvContentPartPr/>
                <p14:nvPr/>
              </p14:nvContentPartPr>
              <p14:xfrm>
                <a:off x="5692253" y="5834227"/>
                <a:ext cx="67680" cy="1080"/>
              </p14:xfrm>
            </p:contentPart>
          </mc:Choice>
          <mc:Fallback>
            <p:pic>
              <p:nvPicPr>
                <p:cNvPr id="472224" name="Freihand 472223">
                  <a:extLst>
                    <a:ext uri="{FF2B5EF4-FFF2-40B4-BE49-F238E27FC236}">
                      <a16:creationId xmlns:a16="http://schemas.microsoft.com/office/drawing/2014/main" id="{C42435FA-8F8D-453D-8952-3A2A2CC0CEF9}"/>
                    </a:ext>
                  </a:extLst>
                </p:cNvPr>
                <p:cNvPicPr/>
                <p:nvPr/>
              </p:nvPicPr>
              <p:blipFill>
                <a:blip r:embed="rId362"/>
                <a:stretch>
                  <a:fillRect/>
                </a:stretch>
              </p:blipFill>
              <p:spPr>
                <a:xfrm>
                  <a:off x="5687933" y="5829907"/>
                  <a:ext cx="763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72225" name="Freihand 472224">
                  <a:extLst>
                    <a:ext uri="{FF2B5EF4-FFF2-40B4-BE49-F238E27FC236}">
                      <a16:creationId xmlns:a16="http://schemas.microsoft.com/office/drawing/2014/main" id="{7AB67C43-8054-4FC4-9146-3A15E10559C3}"/>
                    </a:ext>
                  </a:extLst>
                </p14:cNvPr>
                <p14:cNvContentPartPr/>
                <p14:nvPr/>
              </p14:nvContentPartPr>
              <p14:xfrm>
                <a:off x="5811053" y="5880307"/>
                <a:ext cx="55080" cy="66240"/>
              </p14:xfrm>
            </p:contentPart>
          </mc:Choice>
          <mc:Fallback>
            <p:pic>
              <p:nvPicPr>
                <p:cNvPr id="472225" name="Freihand 472224">
                  <a:extLst>
                    <a:ext uri="{FF2B5EF4-FFF2-40B4-BE49-F238E27FC236}">
                      <a16:creationId xmlns:a16="http://schemas.microsoft.com/office/drawing/2014/main" id="{7AB67C43-8054-4FC4-9146-3A15E10559C3}"/>
                    </a:ext>
                  </a:extLst>
                </p:cNvPr>
                <p:cNvPicPr/>
                <p:nvPr/>
              </p:nvPicPr>
              <p:blipFill>
                <a:blip r:embed="rId364"/>
                <a:stretch>
                  <a:fillRect/>
                </a:stretch>
              </p:blipFill>
              <p:spPr>
                <a:xfrm>
                  <a:off x="5806733" y="5875987"/>
                  <a:ext cx="63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72226" name="Freihand 472225">
                  <a:extLst>
                    <a:ext uri="{FF2B5EF4-FFF2-40B4-BE49-F238E27FC236}">
                      <a16:creationId xmlns:a16="http://schemas.microsoft.com/office/drawing/2014/main" id="{A77DF6D0-3703-4696-9E22-3A737A88E262}"/>
                    </a:ext>
                  </a:extLst>
                </p14:cNvPr>
                <p14:cNvContentPartPr/>
                <p14:nvPr/>
              </p14:nvContentPartPr>
              <p14:xfrm>
                <a:off x="5901053" y="5804347"/>
                <a:ext cx="10800" cy="110880"/>
              </p14:xfrm>
            </p:contentPart>
          </mc:Choice>
          <mc:Fallback>
            <p:pic>
              <p:nvPicPr>
                <p:cNvPr id="472226" name="Freihand 472225">
                  <a:extLst>
                    <a:ext uri="{FF2B5EF4-FFF2-40B4-BE49-F238E27FC236}">
                      <a16:creationId xmlns:a16="http://schemas.microsoft.com/office/drawing/2014/main" id="{A77DF6D0-3703-4696-9E22-3A737A88E262}"/>
                    </a:ext>
                  </a:extLst>
                </p:cNvPr>
                <p:cNvPicPr/>
                <p:nvPr/>
              </p:nvPicPr>
              <p:blipFill>
                <a:blip r:embed="rId366"/>
                <a:stretch>
                  <a:fillRect/>
                </a:stretch>
              </p:blipFill>
              <p:spPr>
                <a:xfrm>
                  <a:off x="5896733" y="5800027"/>
                  <a:ext cx="19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72227" name="Freihand 472226">
                  <a:extLst>
                    <a:ext uri="{FF2B5EF4-FFF2-40B4-BE49-F238E27FC236}">
                      <a16:creationId xmlns:a16="http://schemas.microsoft.com/office/drawing/2014/main" id="{1675E7F1-688D-44A5-BEC7-987CEB38F334}"/>
                    </a:ext>
                  </a:extLst>
                </p14:cNvPr>
                <p14:cNvContentPartPr/>
                <p14:nvPr/>
              </p14:nvContentPartPr>
              <p14:xfrm>
                <a:off x="5947853" y="5871307"/>
                <a:ext cx="78480" cy="66960"/>
              </p14:xfrm>
            </p:contentPart>
          </mc:Choice>
          <mc:Fallback>
            <p:pic>
              <p:nvPicPr>
                <p:cNvPr id="472227" name="Freihand 472226">
                  <a:extLst>
                    <a:ext uri="{FF2B5EF4-FFF2-40B4-BE49-F238E27FC236}">
                      <a16:creationId xmlns:a16="http://schemas.microsoft.com/office/drawing/2014/main" id="{1675E7F1-688D-44A5-BEC7-987CEB38F334}"/>
                    </a:ext>
                  </a:extLst>
                </p:cNvPr>
                <p:cNvPicPr/>
                <p:nvPr/>
              </p:nvPicPr>
              <p:blipFill>
                <a:blip r:embed="rId368"/>
                <a:stretch>
                  <a:fillRect/>
                </a:stretch>
              </p:blipFill>
              <p:spPr>
                <a:xfrm>
                  <a:off x="5943533" y="5866987"/>
                  <a:ext cx="87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72228" name="Freihand 472227">
                  <a:extLst>
                    <a:ext uri="{FF2B5EF4-FFF2-40B4-BE49-F238E27FC236}">
                      <a16:creationId xmlns:a16="http://schemas.microsoft.com/office/drawing/2014/main" id="{8B6D9DF9-FFE2-4F21-816B-ADF3A48396F6}"/>
                    </a:ext>
                  </a:extLst>
                </p14:cNvPr>
                <p14:cNvContentPartPr/>
                <p14:nvPr/>
              </p14:nvContentPartPr>
              <p14:xfrm>
                <a:off x="6057653" y="5846827"/>
                <a:ext cx="94680" cy="92160"/>
              </p14:xfrm>
            </p:contentPart>
          </mc:Choice>
          <mc:Fallback>
            <p:pic>
              <p:nvPicPr>
                <p:cNvPr id="472228" name="Freihand 472227">
                  <a:extLst>
                    <a:ext uri="{FF2B5EF4-FFF2-40B4-BE49-F238E27FC236}">
                      <a16:creationId xmlns:a16="http://schemas.microsoft.com/office/drawing/2014/main" id="{8B6D9DF9-FFE2-4F21-816B-ADF3A48396F6}"/>
                    </a:ext>
                  </a:extLst>
                </p:cNvPr>
                <p:cNvPicPr/>
                <p:nvPr/>
              </p:nvPicPr>
              <p:blipFill>
                <a:blip r:embed="rId370"/>
                <a:stretch>
                  <a:fillRect/>
                </a:stretch>
              </p:blipFill>
              <p:spPr>
                <a:xfrm>
                  <a:off x="6053333" y="5842507"/>
                  <a:ext cx="103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72229" name="Freihand 472228">
                  <a:extLst>
                    <a:ext uri="{FF2B5EF4-FFF2-40B4-BE49-F238E27FC236}">
                      <a16:creationId xmlns:a16="http://schemas.microsoft.com/office/drawing/2014/main" id="{1B606E65-C462-4DC8-9D83-A5E8D4FADB02}"/>
                    </a:ext>
                  </a:extLst>
                </p14:cNvPr>
                <p14:cNvContentPartPr/>
                <p14:nvPr/>
              </p14:nvContentPartPr>
              <p14:xfrm>
                <a:off x="6171773" y="5866267"/>
                <a:ext cx="173880" cy="66960"/>
              </p14:xfrm>
            </p:contentPart>
          </mc:Choice>
          <mc:Fallback>
            <p:pic>
              <p:nvPicPr>
                <p:cNvPr id="472229" name="Freihand 472228">
                  <a:extLst>
                    <a:ext uri="{FF2B5EF4-FFF2-40B4-BE49-F238E27FC236}">
                      <a16:creationId xmlns:a16="http://schemas.microsoft.com/office/drawing/2014/main" id="{1B606E65-C462-4DC8-9D83-A5E8D4FADB02}"/>
                    </a:ext>
                  </a:extLst>
                </p:cNvPr>
                <p:cNvPicPr/>
                <p:nvPr/>
              </p:nvPicPr>
              <p:blipFill>
                <a:blip r:embed="rId372"/>
                <a:stretch>
                  <a:fillRect/>
                </a:stretch>
              </p:blipFill>
              <p:spPr>
                <a:xfrm>
                  <a:off x="6167453" y="5861947"/>
                  <a:ext cx="182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72230" name="Freihand 472229">
                  <a:extLst>
                    <a:ext uri="{FF2B5EF4-FFF2-40B4-BE49-F238E27FC236}">
                      <a16:creationId xmlns:a16="http://schemas.microsoft.com/office/drawing/2014/main" id="{EC852F86-B291-4433-AB63-580CAA5CADC0}"/>
                    </a:ext>
                  </a:extLst>
                </p14:cNvPr>
                <p14:cNvContentPartPr/>
                <p14:nvPr/>
              </p14:nvContentPartPr>
              <p14:xfrm>
                <a:off x="6365813" y="5878507"/>
                <a:ext cx="103320" cy="194760"/>
              </p14:xfrm>
            </p:contentPart>
          </mc:Choice>
          <mc:Fallback>
            <p:pic>
              <p:nvPicPr>
                <p:cNvPr id="472230" name="Freihand 472229">
                  <a:extLst>
                    <a:ext uri="{FF2B5EF4-FFF2-40B4-BE49-F238E27FC236}">
                      <a16:creationId xmlns:a16="http://schemas.microsoft.com/office/drawing/2014/main" id="{EC852F86-B291-4433-AB63-580CAA5CADC0}"/>
                    </a:ext>
                  </a:extLst>
                </p:cNvPr>
                <p:cNvPicPr/>
                <p:nvPr/>
              </p:nvPicPr>
              <p:blipFill>
                <a:blip r:embed="rId374"/>
                <a:stretch>
                  <a:fillRect/>
                </a:stretch>
              </p:blipFill>
              <p:spPr>
                <a:xfrm>
                  <a:off x="6361493" y="5874187"/>
                  <a:ext cx="111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72231" name="Freihand 472230">
                  <a:extLst>
                    <a:ext uri="{FF2B5EF4-FFF2-40B4-BE49-F238E27FC236}">
                      <a16:creationId xmlns:a16="http://schemas.microsoft.com/office/drawing/2014/main" id="{570AB069-6041-4F34-9C10-ED4ABB28EF5B}"/>
                    </a:ext>
                  </a:extLst>
                </p14:cNvPr>
                <p14:cNvContentPartPr/>
                <p14:nvPr/>
              </p14:nvContentPartPr>
              <p14:xfrm>
                <a:off x="6484613" y="5869507"/>
                <a:ext cx="82800" cy="80640"/>
              </p14:xfrm>
            </p:contentPart>
          </mc:Choice>
          <mc:Fallback>
            <p:pic>
              <p:nvPicPr>
                <p:cNvPr id="472231" name="Freihand 472230">
                  <a:extLst>
                    <a:ext uri="{FF2B5EF4-FFF2-40B4-BE49-F238E27FC236}">
                      <a16:creationId xmlns:a16="http://schemas.microsoft.com/office/drawing/2014/main" id="{570AB069-6041-4F34-9C10-ED4ABB28EF5B}"/>
                    </a:ext>
                  </a:extLst>
                </p:cNvPr>
                <p:cNvPicPr/>
                <p:nvPr/>
              </p:nvPicPr>
              <p:blipFill>
                <a:blip r:embed="rId376"/>
                <a:stretch>
                  <a:fillRect/>
                </a:stretch>
              </p:blipFill>
              <p:spPr>
                <a:xfrm>
                  <a:off x="6480293" y="5865187"/>
                  <a:ext cx="91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72232" name="Freihand 472231">
                  <a:extLst>
                    <a:ext uri="{FF2B5EF4-FFF2-40B4-BE49-F238E27FC236}">
                      <a16:creationId xmlns:a16="http://schemas.microsoft.com/office/drawing/2014/main" id="{650D7468-0DF3-41E7-BC4A-417D2D71FCAB}"/>
                    </a:ext>
                  </a:extLst>
                </p14:cNvPr>
                <p14:cNvContentPartPr/>
                <p14:nvPr/>
              </p14:nvContentPartPr>
              <p14:xfrm>
                <a:off x="6604853" y="5799307"/>
                <a:ext cx="279720" cy="146160"/>
              </p14:xfrm>
            </p:contentPart>
          </mc:Choice>
          <mc:Fallback>
            <p:pic>
              <p:nvPicPr>
                <p:cNvPr id="472232" name="Freihand 472231">
                  <a:extLst>
                    <a:ext uri="{FF2B5EF4-FFF2-40B4-BE49-F238E27FC236}">
                      <a16:creationId xmlns:a16="http://schemas.microsoft.com/office/drawing/2014/main" id="{650D7468-0DF3-41E7-BC4A-417D2D71FCAB}"/>
                    </a:ext>
                  </a:extLst>
                </p:cNvPr>
                <p:cNvPicPr/>
                <p:nvPr/>
              </p:nvPicPr>
              <p:blipFill>
                <a:blip r:embed="rId378"/>
                <a:stretch>
                  <a:fillRect/>
                </a:stretch>
              </p:blipFill>
              <p:spPr>
                <a:xfrm>
                  <a:off x="6600533" y="5794987"/>
                  <a:ext cx="288360" cy="154800"/>
                </a:xfrm>
                <a:prstGeom prst="rect">
                  <a:avLst/>
                </a:prstGeom>
              </p:spPr>
            </p:pic>
          </mc:Fallback>
        </mc:AlternateContent>
      </p:grpSp>
      <p:grpSp>
        <p:nvGrpSpPr>
          <p:cNvPr id="472259" name="Gruppieren 472258">
            <a:extLst>
              <a:ext uri="{FF2B5EF4-FFF2-40B4-BE49-F238E27FC236}">
                <a16:creationId xmlns:a16="http://schemas.microsoft.com/office/drawing/2014/main" id="{9B8C4818-A879-48FA-B7B4-355B239688FD}"/>
              </a:ext>
            </a:extLst>
          </p:cNvPr>
          <p:cNvGrpSpPr/>
          <p:nvPr/>
        </p:nvGrpSpPr>
        <p:grpSpPr>
          <a:xfrm>
            <a:off x="6975653" y="5653867"/>
            <a:ext cx="1539360" cy="332280"/>
            <a:chOff x="6975653" y="5653867"/>
            <a:chExt cx="1539360" cy="332280"/>
          </a:xfrm>
        </p:grpSpPr>
        <mc:AlternateContent xmlns:mc="http://schemas.openxmlformats.org/markup-compatibility/2006">
          <mc:Choice xmlns:p14="http://schemas.microsoft.com/office/powerpoint/2010/main" Requires="p14">
            <p:contentPart p14:bwMode="auto" r:id="rId379">
              <p14:nvContentPartPr>
                <p14:cNvPr id="472235" name="Freihand 472234">
                  <a:extLst>
                    <a:ext uri="{FF2B5EF4-FFF2-40B4-BE49-F238E27FC236}">
                      <a16:creationId xmlns:a16="http://schemas.microsoft.com/office/drawing/2014/main" id="{0741797B-F0A5-454E-9E91-2414C0C853C4}"/>
                    </a:ext>
                  </a:extLst>
                </p14:cNvPr>
                <p14:cNvContentPartPr/>
                <p14:nvPr/>
              </p14:nvContentPartPr>
              <p14:xfrm>
                <a:off x="6975653" y="5761507"/>
                <a:ext cx="91080" cy="189000"/>
              </p14:xfrm>
            </p:contentPart>
          </mc:Choice>
          <mc:Fallback>
            <p:pic>
              <p:nvPicPr>
                <p:cNvPr id="472235" name="Freihand 472234">
                  <a:extLst>
                    <a:ext uri="{FF2B5EF4-FFF2-40B4-BE49-F238E27FC236}">
                      <a16:creationId xmlns:a16="http://schemas.microsoft.com/office/drawing/2014/main" id="{0741797B-F0A5-454E-9E91-2414C0C853C4}"/>
                    </a:ext>
                  </a:extLst>
                </p:cNvPr>
                <p:cNvPicPr/>
                <p:nvPr/>
              </p:nvPicPr>
              <p:blipFill>
                <a:blip r:embed="rId380"/>
                <a:stretch>
                  <a:fillRect/>
                </a:stretch>
              </p:blipFill>
              <p:spPr>
                <a:xfrm>
                  <a:off x="6971333" y="5757187"/>
                  <a:ext cx="99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72236" name="Freihand 472235">
                  <a:extLst>
                    <a:ext uri="{FF2B5EF4-FFF2-40B4-BE49-F238E27FC236}">
                      <a16:creationId xmlns:a16="http://schemas.microsoft.com/office/drawing/2014/main" id="{CB8A6D62-CA93-4911-B40F-30330D371180}"/>
                    </a:ext>
                  </a:extLst>
                </p14:cNvPr>
                <p14:cNvContentPartPr/>
                <p14:nvPr/>
              </p14:nvContentPartPr>
              <p14:xfrm>
                <a:off x="7120733" y="5800747"/>
                <a:ext cx="20880" cy="107640"/>
              </p14:xfrm>
            </p:contentPart>
          </mc:Choice>
          <mc:Fallback>
            <p:pic>
              <p:nvPicPr>
                <p:cNvPr id="472236" name="Freihand 472235">
                  <a:extLst>
                    <a:ext uri="{FF2B5EF4-FFF2-40B4-BE49-F238E27FC236}">
                      <a16:creationId xmlns:a16="http://schemas.microsoft.com/office/drawing/2014/main" id="{CB8A6D62-CA93-4911-B40F-30330D371180}"/>
                    </a:ext>
                  </a:extLst>
                </p:cNvPr>
                <p:cNvPicPr/>
                <p:nvPr/>
              </p:nvPicPr>
              <p:blipFill>
                <a:blip r:embed="rId382"/>
                <a:stretch>
                  <a:fillRect/>
                </a:stretch>
              </p:blipFill>
              <p:spPr>
                <a:xfrm>
                  <a:off x="7116413" y="5796427"/>
                  <a:ext cx="29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72237" name="Freihand 472236">
                  <a:extLst>
                    <a:ext uri="{FF2B5EF4-FFF2-40B4-BE49-F238E27FC236}">
                      <a16:creationId xmlns:a16="http://schemas.microsoft.com/office/drawing/2014/main" id="{6F04B478-1410-4A8E-9963-D3C1916D10E7}"/>
                    </a:ext>
                  </a:extLst>
                </p14:cNvPr>
                <p14:cNvContentPartPr/>
                <p14:nvPr/>
              </p14:nvContentPartPr>
              <p14:xfrm>
                <a:off x="7085813" y="5786347"/>
                <a:ext cx="84240" cy="134640"/>
              </p14:xfrm>
            </p:contentPart>
          </mc:Choice>
          <mc:Fallback>
            <p:pic>
              <p:nvPicPr>
                <p:cNvPr id="472237" name="Freihand 472236">
                  <a:extLst>
                    <a:ext uri="{FF2B5EF4-FFF2-40B4-BE49-F238E27FC236}">
                      <a16:creationId xmlns:a16="http://schemas.microsoft.com/office/drawing/2014/main" id="{6F04B478-1410-4A8E-9963-D3C1916D10E7}"/>
                    </a:ext>
                  </a:extLst>
                </p:cNvPr>
                <p:cNvPicPr/>
                <p:nvPr/>
              </p:nvPicPr>
              <p:blipFill>
                <a:blip r:embed="rId384"/>
                <a:stretch>
                  <a:fillRect/>
                </a:stretch>
              </p:blipFill>
              <p:spPr>
                <a:xfrm>
                  <a:off x="7081493" y="5782027"/>
                  <a:ext cx="928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72238" name="Freihand 472237">
                  <a:extLst>
                    <a:ext uri="{FF2B5EF4-FFF2-40B4-BE49-F238E27FC236}">
                      <a16:creationId xmlns:a16="http://schemas.microsoft.com/office/drawing/2014/main" id="{04E06FBD-AC02-4AD2-92E8-B4AE838764D1}"/>
                    </a:ext>
                  </a:extLst>
                </p14:cNvPr>
                <p14:cNvContentPartPr/>
                <p14:nvPr/>
              </p14:nvContentPartPr>
              <p14:xfrm>
                <a:off x="7193093" y="5796427"/>
                <a:ext cx="78480" cy="103680"/>
              </p14:xfrm>
            </p:contentPart>
          </mc:Choice>
          <mc:Fallback>
            <p:pic>
              <p:nvPicPr>
                <p:cNvPr id="472238" name="Freihand 472237">
                  <a:extLst>
                    <a:ext uri="{FF2B5EF4-FFF2-40B4-BE49-F238E27FC236}">
                      <a16:creationId xmlns:a16="http://schemas.microsoft.com/office/drawing/2014/main" id="{04E06FBD-AC02-4AD2-92E8-B4AE838764D1}"/>
                    </a:ext>
                  </a:extLst>
                </p:cNvPr>
                <p:cNvPicPr/>
                <p:nvPr/>
              </p:nvPicPr>
              <p:blipFill>
                <a:blip r:embed="rId386"/>
                <a:stretch>
                  <a:fillRect/>
                </a:stretch>
              </p:blipFill>
              <p:spPr>
                <a:xfrm>
                  <a:off x="7188773" y="5792107"/>
                  <a:ext cx="87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72239" name="Freihand 472238">
                  <a:extLst>
                    <a:ext uri="{FF2B5EF4-FFF2-40B4-BE49-F238E27FC236}">
                      <a16:creationId xmlns:a16="http://schemas.microsoft.com/office/drawing/2014/main" id="{4842EAC4-B140-45BD-931A-F1DBCFF39183}"/>
                    </a:ext>
                  </a:extLst>
                </p14:cNvPr>
                <p14:cNvContentPartPr/>
                <p14:nvPr/>
              </p14:nvContentPartPr>
              <p14:xfrm>
                <a:off x="7207493" y="5793907"/>
                <a:ext cx="79920" cy="119160"/>
              </p14:xfrm>
            </p:contentPart>
          </mc:Choice>
          <mc:Fallback>
            <p:pic>
              <p:nvPicPr>
                <p:cNvPr id="472239" name="Freihand 472238">
                  <a:extLst>
                    <a:ext uri="{FF2B5EF4-FFF2-40B4-BE49-F238E27FC236}">
                      <a16:creationId xmlns:a16="http://schemas.microsoft.com/office/drawing/2014/main" id="{4842EAC4-B140-45BD-931A-F1DBCFF39183}"/>
                    </a:ext>
                  </a:extLst>
                </p:cNvPr>
                <p:cNvPicPr/>
                <p:nvPr/>
              </p:nvPicPr>
              <p:blipFill>
                <a:blip r:embed="rId388"/>
                <a:stretch>
                  <a:fillRect/>
                </a:stretch>
              </p:blipFill>
              <p:spPr>
                <a:xfrm>
                  <a:off x="7203173" y="5789587"/>
                  <a:ext cx="88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72241" name="Freihand 472240">
                  <a:extLst>
                    <a:ext uri="{FF2B5EF4-FFF2-40B4-BE49-F238E27FC236}">
                      <a16:creationId xmlns:a16="http://schemas.microsoft.com/office/drawing/2014/main" id="{460F4B9E-698C-4E29-9A8A-C288F02AC2C0}"/>
                    </a:ext>
                  </a:extLst>
                </p14:cNvPr>
                <p14:cNvContentPartPr/>
                <p14:nvPr/>
              </p14:nvContentPartPr>
              <p14:xfrm>
                <a:off x="7307933" y="5910187"/>
                <a:ext cx="9720" cy="51120"/>
              </p14:xfrm>
            </p:contentPart>
          </mc:Choice>
          <mc:Fallback>
            <p:pic>
              <p:nvPicPr>
                <p:cNvPr id="472241" name="Freihand 472240">
                  <a:extLst>
                    <a:ext uri="{FF2B5EF4-FFF2-40B4-BE49-F238E27FC236}">
                      <a16:creationId xmlns:a16="http://schemas.microsoft.com/office/drawing/2014/main" id="{460F4B9E-698C-4E29-9A8A-C288F02AC2C0}"/>
                    </a:ext>
                  </a:extLst>
                </p:cNvPr>
                <p:cNvPicPr/>
                <p:nvPr/>
              </p:nvPicPr>
              <p:blipFill>
                <a:blip r:embed="rId390"/>
                <a:stretch>
                  <a:fillRect/>
                </a:stretch>
              </p:blipFill>
              <p:spPr>
                <a:xfrm>
                  <a:off x="7303613" y="5905867"/>
                  <a:ext cx="18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72243" name="Freihand 472242">
                  <a:extLst>
                    <a:ext uri="{FF2B5EF4-FFF2-40B4-BE49-F238E27FC236}">
                      <a16:creationId xmlns:a16="http://schemas.microsoft.com/office/drawing/2014/main" id="{3201D5F8-C2FC-4347-8114-501B1D788BAA}"/>
                    </a:ext>
                  </a:extLst>
                </p14:cNvPr>
                <p14:cNvContentPartPr/>
                <p14:nvPr/>
              </p14:nvContentPartPr>
              <p14:xfrm>
                <a:off x="7380653" y="5807587"/>
                <a:ext cx="10800" cy="103320"/>
              </p14:xfrm>
            </p:contentPart>
          </mc:Choice>
          <mc:Fallback>
            <p:pic>
              <p:nvPicPr>
                <p:cNvPr id="472243" name="Freihand 472242">
                  <a:extLst>
                    <a:ext uri="{FF2B5EF4-FFF2-40B4-BE49-F238E27FC236}">
                      <a16:creationId xmlns:a16="http://schemas.microsoft.com/office/drawing/2014/main" id="{3201D5F8-C2FC-4347-8114-501B1D788BAA}"/>
                    </a:ext>
                  </a:extLst>
                </p:cNvPr>
                <p:cNvPicPr/>
                <p:nvPr/>
              </p:nvPicPr>
              <p:blipFill>
                <a:blip r:embed="rId392"/>
                <a:stretch>
                  <a:fillRect/>
                </a:stretch>
              </p:blipFill>
              <p:spPr>
                <a:xfrm>
                  <a:off x="7376333" y="5803267"/>
                  <a:ext cx="19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72245" name="Freihand 472244">
                  <a:extLst>
                    <a:ext uri="{FF2B5EF4-FFF2-40B4-BE49-F238E27FC236}">
                      <a16:creationId xmlns:a16="http://schemas.microsoft.com/office/drawing/2014/main" id="{C0B1E3C0-4D5D-4648-A675-EEB68FE65BCD}"/>
                    </a:ext>
                  </a:extLst>
                </p14:cNvPr>
                <p14:cNvContentPartPr/>
                <p14:nvPr/>
              </p14:nvContentPartPr>
              <p14:xfrm>
                <a:off x="7399373" y="5771947"/>
                <a:ext cx="60120" cy="126000"/>
              </p14:xfrm>
            </p:contentPart>
          </mc:Choice>
          <mc:Fallback>
            <p:pic>
              <p:nvPicPr>
                <p:cNvPr id="472245" name="Freihand 472244">
                  <a:extLst>
                    <a:ext uri="{FF2B5EF4-FFF2-40B4-BE49-F238E27FC236}">
                      <a16:creationId xmlns:a16="http://schemas.microsoft.com/office/drawing/2014/main" id="{C0B1E3C0-4D5D-4648-A675-EEB68FE65BCD}"/>
                    </a:ext>
                  </a:extLst>
                </p:cNvPr>
                <p:cNvPicPr/>
                <p:nvPr/>
              </p:nvPicPr>
              <p:blipFill>
                <a:blip r:embed="rId394"/>
                <a:stretch>
                  <a:fillRect/>
                </a:stretch>
              </p:blipFill>
              <p:spPr>
                <a:xfrm>
                  <a:off x="7395053" y="5767627"/>
                  <a:ext cx="68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72246" name="Freihand 472245">
                  <a:extLst>
                    <a:ext uri="{FF2B5EF4-FFF2-40B4-BE49-F238E27FC236}">
                      <a16:creationId xmlns:a16="http://schemas.microsoft.com/office/drawing/2014/main" id="{E481F5D6-332A-4407-A3FF-13AB53DBCD6A}"/>
                    </a:ext>
                  </a:extLst>
                </p14:cNvPr>
                <p14:cNvContentPartPr/>
                <p14:nvPr/>
              </p14:nvContentPartPr>
              <p14:xfrm>
                <a:off x="7464173" y="5793547"/>
                <a:ext cx="88920" cy="90360"/>
              </p14:xfrm>
            </p:contentPart>
          </mc:Choice>
          <mc:Fallback>
            <p:pic>
              <p:nvPicPr>
                <p:cNvPr id="472246" name="Freihand 472245">
                  <a:extLst>
                    <a:ext uri="{FF2B5EF4-FFF2-40B4-BE49-F238E27FC236}">
                      <a16:creationId xmlns:a16="http://schemas.microsoft.com/office/drawing/2014/main" id="{E481F5D6-332A-4407-A3FF-13AB53DBCD6A}"/>
                    </a:ext>
                  </a:extLst>
                </p:cNvPr>
                <p:cNvPicPr/>
                <p:nvPr/>
              </p:nvPicPr>
              <p:blipFill>
                <a:blip r:embed="rId396"/>
                <a:stretch>
                  <a:fillRect/>
                </a:stretch>
              </p:blipFill>
              <p:spPr>
                <a:xfrm>
                  <a:off x="7459853" y="5789227"/>
                  <a:ext cx="97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72247" name="Freihand 472246">
                  <a:extLst>
                    <a:ext uri="{FF2B5EF4-FFF2-40B4-BE49-F238E27FC236}">
                      <a16:creationId xmlns:a16="http://schemas.microsoft.com/office/drawing/2014/main" id="{04B2A00F-15BA-49DA-94C5-961865FFBC98}"/>
                    </a:ext>
                  </a:extLst>
                </p14:cNvPr>
                <p14:cNvContentPartPr/>
                <p14:nvPr/>
              </p14:nvContentPartPr>
              <p14:xfrm>
                <a:off x="7546613" y="5699227"/>
                <a:ext cx="116640" cy="286920"/>
              </p14:xfrm>
            </p:contentPart>
          </mc:Choice>
          <mc:Fallback>
            <p:pic>
              <p:nvPicPr>
                <p:cNvPr id="472247" name="Freihand 472246">
                  <a:extLst>
                    <a:ext uri="{FF2B5EF4-FFF2-40B4-BE49-F238E27FC236}">
                      <a16:creationId xmlns:a16="http://schemas.microsoft.com/office/drawing/2014/main" id="{04B2A00F-15BA-49DA-94C5-961865FFBC98}"/>
                    </a:ext>
                  </a:extLst>
                </p:cNvPr>
                <p:cNvPicPr/>
                <p:nvPr/>
              </p:nvPicPr>
              <p:blipFill>
                <a:blip r:embed="rId398"/>
                <a:stretch>
                  <a:fillRect/>
                </a:stretch>
              </p:blipFill>
              <p:spPr>
                <a:xfrm>
                  <a:off x="7542293" y="5694907"/>
                  <a:ext cx="1252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72249" name="Freihand 472248">
                  <a:extLst>
                    <a:ext uri="{FF2B5EF4-FFF2-40B4-BE49-F238E27FC236}">
                      <a16:creationId xmlns:a16="http://schemas.microsoft.com/office/drawing/2014/main" id="{AEF7DAD8-6630-45E9-AA3A-086A6B202BFE}"/>
                    </a:ext>
                  </a:extLst>
                </p14:cNvPr>
                <p14:cNvContentPartPr/>
                <p14:nvPr/>
              </p14:nvContentPartPr>
              <p14:xfrm>
                <a:off x="7699613" y="5822347"/>
                <a:ext cx="230400" cy="100080"/>
              </p14:xfrm>
            </p:contentPart>
          </mc:Choice>
          <mc:Fallback>
            <p:pic>
              <p:nvPicPr>
                <p:cNvPr id="472249" name="Freihand 472248">
                  <a:extLst>
                    <a:ext uri="{FF2B5EF4-FFF2-40B4-BE49-F238E27FC236}">
                      <a16:creationId xmlns:a16="http://schemas.microsoft.com/office/drawing/2014/main" id="{AEF7DAD8-6630-45E9-AA3A-086A6B202BFE}"/>
                    </a:ext>
                  </a:extLst>
                </p:cNvPr>
                <p:cNvPicPr/>
                <p:nvPr/>
              </p:nvPicPr>
              <p:blipFill>
                <a:blip r:embed="rId400"/>
                <a:stretch>
                  <a:fillRect/>
                </a:stretch>
              </p:blipFill>
              <p:spPr>
                <a:xfrm>
                  <a:off x="7695293" y="5818027"/>
                  <a:ext cx="239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72250" name="Freihand 472249">
                  <a:extLst>
                    <a:ext uri="{FF2B5EF4-FFF2-40B4-BE49-F238E27FC236}">
                      <a16:creationId xmlns:a16="http://schemas.microsoft.com/office/drawing/2014/main" id="{8ECAD6D3-6B00-4041-AF4B-FEBD5383B9E8}"/>
                    </a:ext>
                  </a:extLst>
                </p14:cNvPr>
                <p14:cNvContentPartPr/>
                <p14:nvPr/>
              </p14:nvContentPartPr>
              <p14:xfrm>
                <a:off x="7972133" y="5744947"/>
                <a:ext cx="100440" cy="170280"/>
              </p14:xfrm>
            </p:contentPart>
          </mc:Choice>
          <mc:Fallback>
            <p:pic>
              <p:nvPicPr>
                <p:cNvPr id="472250" name="Freihand 472249">
                  <a:extLst>
                    <a:ext uri="{FF2B5EF4-FFF2-40B4-BE49-F238E27FC236}">
                      <a16:creationId xmlns:a16="http://schemas.microsoft.com/office/drawing/2014/main" id="{8ECAD6D3-6B00-4041-AF4B-FEBD5383B9E8}"/>
                    </a:ext>
                  </a:extLst>
                </p:cNvPr>
                <p:cNvPicPr/>
                <p:nvPr/>
              </p:nvPicPr>
              <p:blipFill>
                <a:blip r:embed="rId402"/>
                <a:stretch>
                  <a:fillRect/>
                </a:stretch>
              </p:blipFill>
              <p:spPr>
                <a:xfrm>
                  <a:off x="7967813" y="5740627"/>
                  <a:ext cx="1090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72251" name="Freihand 472250">
                  <a:extLst>
                    <a:ext uri="{FF2B5EF4-FFF2-40B4-BE49-F238E27FC236}">
                      <a16:creationId xmlns:a16="http://schemas.microsoft.com/office/drawing/2014/main" id="{4B25BB2A-5342-4B22-9941-E4B8810F3EBD}"/>
                    </a:ext>
                  </a:extLst>
                </p14:cNvPr>
                <p14:cNvContentPartPr/>
                <p14:nvPr/>
              </p14:nvContentPartPr>
              <p14:xfrm>
                <a:off x="8093813" y="5748187"/>
                <a:ext cx="56160" cy="113400"/>
              </p14:xfrm>
            </p:contentPart>
          </mc:Choice>
          <mc:Fallback>
            <p:pic>
              <p:nvPicPr>
                <p:cNvPr id="472251" name="Freihand 472250">
                  <a:extLst>
                    <a:ext uri="{FF2B5EF4-FFF2-40B4-BE49-F238E27FC236}">
                      <a16:creationId xmlns:a16="http://schemas.microsoft.com/office/drawing/2014/main" id="{4B25BB2A-5342-4B22-9941-E4B8810F3EBD}"/>
                    </a:ext>
                  </a:extLst>
                </p:cNvPr>
                <p:cNvPicPr/>
                <p:nvPr/>
              </p:nvPicPr>
              <p:blipFill>
                <a:blip r:embed="rId404"/>
                <a:stretch>
                  <a:fillRect/>
                </a:stretch>
              </p:blipFill>
              <p:spPr>
                <a:xfrm>
                  <a:off x="8089493" y="5743867"/>
                  <a:ext cx="64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72252" name="Freihand 472251">
                  <a:extLst>
                    <a:ext uri="{FF2B5EF4-FFF2-40B4-BE49-F238E27FC236}">
                      <a16:creationId xmlns:a16="http://schemas.microsoft.com/office/drawing/2014/main" id="{21721560-3878-4BCA-A5CE-5DE868D5632F}"/>
                    </a:ext>
                  </a:extLst>
                </p14:cNvPr>
                <p14:cNvContentPartPr/>
                <p14:nvPr/>
              </p14:nvContentPartPr>
              <p14:xfrm>
                <a:off x="8034053" y="5686267"/>
                <a:ext cx="87840" cy="78480"/>
              </p14:xfrm>
            </p:contentPart>
          </mc:Choice>
          <mc:Fallback>
            <p:pic>
              <p:nvPicPr>
                <p:cNvPr id="472252" name="Freihand 472251">
                  <a:extLst>
                    <a:ext uri="{FF2B5EF4-FFF2-40B4-BE49-F238E27FC236}">
                      <a16:creationId xmlns:a16="http://schemas.microsoft.com/office/drawing/2014/main" id="{21721560-3878-4BCA-A5CE-5DE868D5632F}"/>
                    </a:ext>
                  </a:extLst>
                </p:cNvPr>
                <p:cNvPicPr/>
                <p:nvPr/>
              </p:nvPicPr>
              <p:blipFill>
                <a:blip r:embed="rId406"/>
                <a:stretch>
                  <a:fillRect/>
                </a:stretch>
              </p:blipFill>
              <p:spPr>
                <a:xfrm>
                  <a:off x="8029733" y="5681947"/>
                  <a:ext cx="96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72253" name="Freihand 472252">
                  <a:extLst>
                    <a:ext uri="{FF2B5EF4-FFF2-40B4-BE49-F238E27FC236}">
                      <a16:creationId xmlns:a16="http://schemas.microsoft.com/office/drawing/2014/main" id="{8D024713-ECDD-4EC2-833F-41707DAF710D}"/>
                    </a:ext>
                  </a:extLst>
                </p14:cNvPr>
                <p14:cNvContentPartPr/>
                <p14:nvPr/>
              </p14:nvContentPartPr>
              <p14:xfrm>
                <a:off x="8115773" y="5824147"/>
                <a:ext cx="41760" cy="52920"/>
              </p14:xfrm>
            </p:contentPart>
          </mc:Choice>
          <mc:Fallback>
            <p:pic>
              <p:nvPicPr>
                <p:cNvPr id="472253" name="Freihand 472252">
                  <a:extLst>
                    <a:ext uri="{FF2B5EF4-FFF2-40B4-BE49-F238E27FC236}">
                      <a16:creationId xmlns:a16="http://schemas.microsoft.com/office/drawing/2014/main" id="{8D024713-ECDD-4EC2-833F-41707DAF710D}"/>
                    </a:ext>
                  </a:extLst>
                </p:cNvPr>
                <p:cNvPicPr/>
                <p:nvPr/>
              </p:nvPicPr>
              <p:blipFill>
                <a:blip r:embed="rId408"/>
                <a:stretch>
                  <a:fillRect/>
                </a:stretch>
              </p:blipFill>
              <p:spPr>
                <a:xfrm>
                  <a:off x="8111453" y="5819827"/>
                  <a:ext cx="50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72254" name="Freihand 472253">
                  <a:extLst>
                    <a:ext uri="{FF2B5EF4-FFF2-40B4-BE49-F238E27FC236}">
                      <a16:creationId xmlns:a16="http://schemas.microsoft.com/office/drawing/2014/main" id="{D3973BED-D5C6-45D0-8889-AFD6FCC71A9D}"/>
                    </a:ext>
                  </a:extLst>
                </p14:cNvPr>
                <p14:cNvContentPartPr/>
                <p14:nvPr/>
              </p14:nvContentPartPr>
              <p14:xfrm>
                <a:off x="8186693" y="5784187"/>
                <a:ext cx="65880" cy="10800"/>
              </p14:xfrm>
            </p:contentPart>
          </mc:Choice>
          <mc:Fallback>
            <p:pic>
              <p:nvPicPr>
                <p:cNvPr id="472254" name="Freihand 472253">
                  <a:extLst>
                    <a:ext uri="{FF2B5EF4-FFF2-40B4-BE49-F238E27FC236}">
                      <a16:creationId xmlns:a16="http://schemas.microsoft.com/office/drawing/2014/main" id="{D3973BED-D5C6-45D0-8889-AFD6FCC71A9D}"/>
                    </a:ext>
                  </a:extLst>
                </p:cNvPr>
                <p:cNvPicPr/>
                <p:nvPr/>
              </p:nvPicPr>
              <p:blipFill>
                <a:blip r:embed="rId410"/>
                <a:stretch>
                  <a:fillRect/>
                </a:stretch>
              </p:blipFill>
              <p:spPr>
                <a:xfrm>
                  <a:off x="8182373" y="5779867"/>
                  <a:ext cx="74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72255" name="Freihand 472254">
                  <a:extLst>
                    <a:ext uri="{FF2B5EF4-FFF2-40B4-BE49-F238E27FC236}">
                      <a16:creationId xmlns:a16="http://schemas.microsoft.com/office/drawing/2014/main" id="{347E2DE8-DF20-430A-821E-6B2B07F228BD}"/>
                    </a:ext>
                  </a:extLst>
                </p14:cNvPr>
                <p14:cNvContentPartPr/>
                <p14:nvPr/>
              </p14:nvContentPartPr>
              <p14:xfrm>
                <a:off x="8266613" y="5690587"/>
                <a:ext cx="62280" cy="99000"/>
              </p14:xfrm>
            </p:contentPart>
          </mc:Choice>
          <mc:Fallback>
            <p:pic>
              <p:nvPicPr>
                <p:cNvPr id="472255" name="Freihand 472254">
                  <a:extLst>
                    <a:ext uri="{FF2B5EF4-FFF2-40B4-BE49-F238E27FC236}">
                      <a16:creationId xmlns:a16="http://schemas.microsoft.com/office/drawing/2014/main" id="{347E2DE8-DF20-430A-821E-6B2B07F228BD}"/>
                    </a:ext>
                  </a:extLst>
                </p:cNvPr>
                <p:cNvPicPr/>
                <p:nvPr/>
              </p:nvPicPr>
              <p:blipFill>
                <a:blip r:embed="rId412"/>
                <a:stretch>
                  <a:fillRect/>
                </a:stretch>
              </p:blipFill>
              <p:spPr>
                <a:xfrm>
                  <a:off x="8262293" y="5686267"/>
                  <a:ext cx="70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72256" name="Freihand 472255">
                  <a:extLst>
                    <a:ext uri="{FF2B5EF4-FFF2-40B4-BE49-F238E27FC236}">
                      <a16:creationId xmlns:a16="http://schemas.microsoft.com/office/drawing/2014/main" id="{9364230E-0ED1-4D7E-9468-30DDB7602F87}"/>
                    </a:ext>
                  </a:extLst>
                </p14:cNvPr>
                <p14:cNvContentPartPr/>
                <p14:nvPr/>
              </p14:nvContentPartPr>
              <p14:xfrm>
                <a:off x="8317013" y="5730907"/>
                <a:ext cx="139680" cy="99360"/>
              </p14:xfrm>
            </p:contentPart>
          </mc:Choice>
          <mc:Fallback>
            <p:pic>
              <p:nvPicPr>
                <p:cNvPr id="472256" name="Freihand 472255">
                  <a:extLst>
                    <a:ext uri="{FF2B5EF4-FFF2-40B4-BE49-F238E27FC236}">
                      <a16:creationId xmlns:a16="http://schemas.microsoft.com/office/drawing/2014/main" id="{9364230E-0ED1-4D7E-9468-30DDB7602F87}"/>
                    </a:ext>
                  </a:extLst>
                </p:cNvPr>
                <p:cNvPicPr/>
                <p:nvPr/>
              </p:nvPicPr>
              <p:blipFill>
                <a:blip r:embed="rId414"/>
                <a:stretch>
                  <a:fillRect/>
                </a:stretch>
              </p:blipFill>
              <p:spPr>
                <a:xfrm>
                  <a:off x="8312693" y="5726587"/>
                  <a:ext cx="148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72257" name="Freihand 472256">
                  <a:extLst>
                    <a:ext uri="{FF2B5EF4-FFF2-40B4-BE49-F238E27FC236}">
                      <a16:creationId xmlns:a16="http://schemas.microsoft.com/office/drawing/2014/main" id="{4B8C9533-FCA6-4D61-9795-4326A7499F73}"/>
                    </a:ext>
                  </a:extLst>
                </p14:cNvPr>
                <p14:cNvContentPartPr/>
                <p14:nvPr/>
              </p14:nvContentPartPr>
              <p14:xfrm>
                <a:off x="8346173" y="5653867"/>
                <a:ext cx="84240" cy="77760"/>
              </p14:xfrm>
            </p:contentPart>
          </mc:Choice>
          <mc:Fallback>
            <p:pic>
              <p:nvPicPr>
                <p:cNvPr id="472257" name="Freihand 472256">
                  <a:extLst>
                    <a:ext uri="{FF2B5EF4-FFF2-40B4-BE49-F238E27FC236}">
                      <a16:creationId xmlns:a16="http://schemas.microsoft.com/office/drawing/2014/main" id="{4B8C9533-FCA6-4D61-9795-4326A7499F73}"/>
                    </a:ext>
                  </a:extLst>
                </p:cNvPr>
                <p:cNvPicPr/>
                <p:nvPr/>
              </p:nvPicPr>
              <p:blipFill>
                <a:blip r:embed="rId416"/>
                <a:stretch>
                  <a:fillRect/>
                </a:stretch>
              </p:blipFill>
              <p:spPr>
                <a:xfrm>
                  <a:off x="8341853" y="5649547"/>
                  <a:ext cx="92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72258" name="Freihand 472257">
                  <a:extLst>
                    <a:ext uri="{FF2B5EF4-FFF2-40B4-BE49-F238E27FC236}">
                      <a16:creationId xmlns:a16="http://schemas.microsoft.com/office/drawing/2014/main" id="{59E713AE-8C45-4DCB-BADD-6D04C16DC084}"/>
                    </a:ext>
                  </a:extLst>
                </p14:cNvPr>
                <p14:cNvContentPartPr/>
                <p14:nvPr/>
              </p14:nvContentPartPr>
              <p14:xfrm>
                <a:off x="8396573" y="5766547"/>
                <a:ext cx="118440" cy="79560"/>
              </p14:xfrm>
            </p:contentPart>
          </mc:Choice>
          <mc:Fallback>
            <p:pic>
              <p:nvPicPr>
                <p:cNvPr id="472258" name="Freihand 472257">
                  <a:extLst>
                    <a:ext uri="{FF2B5EF4-FFF2-40B4-BE49-F238E27FC236}">
                      <a16:creationId xmlns:a16="http://schemas.microsoft.com/office/drawing/2014/main" id="{59E713AE-8C45-4DCB-BADD-6D04C16DC084}"/>
                    </a:ext>
                  </a:extLst>
                </p:cNvPr>
                <p:cNvPicPr/>
                <p:nvPr/>
              </p:nvPicPr>
              <p:blipFill>
                <a:blip r:embed="rId418"/>
                <a:stretch>
                  <a:fillRect/>
                </a:stretch>
              </p:blipFill>
              <p:spPr>
                <a:xfrm>
                  <a:off x="8392253" y="5762227"/>
                  <a:ext cx="12708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9">
            <p14:nvContentPartPr>
              <p14:cNvPr id="472331" name="Freihand 472330">
                <a:extLst>
                  <a:ext uri="{FF2B5EF4-FFF2-40B4-BE49-F238E27FC236}">
                    <a16:creationId xmlns:a16="http://schemas.microsoft.com/office/drawing/2014/main" id="{14399013-70B8-4A38-A8C7-00B9B32CE496}"/>
                  </a:ext>
                </a:extLst>
              </p14:cNvPr>
              <p14:cNvContentPartPr/>
              <p14:nvPr/>
            </p14:nvContentPartPr>
            <p14:xfrm>
              <a:off x="9287573" y="784147"/>
              <a:ext cx="431640" cy="51480"/>
            </p14:xfrm>
          </p:contentPart>
        </mc:Choice>
        <mc:Fallback>
          <p:pic>
            <p:nvPicPr>
              <p:cNvPr id="472331" name="Freihand 472330">
                <a:extLst>
                  <a:ext uri="{FF2B5EF4-FFF2-40B4-BE49-F238E27FC236}">
                    <a16:creationId xmlns:a16="http://schemas.microsoft.com/office/drawing/2014/main" id="{14399013-70B8-4A38-A8C7-00B9B32CE496}"/>
                  </a:ext>
                </a:extLst>
              </p:cNvPr>
              <p:cNvPicPr/>
              <p:nvPr/>
            </p:nvPicPr>
            <p:blipFill>
              <a:blip r:embed="rId420"/>
              <a:stretch>
                <a:fillRect/>
              </a:stretch>
            </p:blipFill>
            <p:spPr>
              <a:xfrm>
                <a:off x="9283253" y="779827"/>
                <a:ext cx="440280" cy="60120"/>
              </a:xfrm>
              <a:prstGeom prst="rect">
                <a:avLst/>
              </a:prstGeom>
            </p:spPr>
          </p:pic>
        </mc:Fallback>
      </mc:AlternateContent>
      <p:grpSp>
        <p:nvGrpSpPr>
          <p:cNvPr id="472352" name="Gruppieren 472351">
            <a:extLst>
              <a:ext uri="{FF2B5EF4-FFF2-40B4-BE49-F238E27FC236}">
                <a16:creationId xmlns:a16="http://schemas.microsoft.com/office/drawing/2014/main" id="{B37F056E-8B68-4FDA-88B6-5FDCEB1C53B2}"/>
              </a:ext>
            </a:extLst>
          </p:cNvPr>
          <p:cNvGrpSpPr/>
          <p:nvPr/>
        </p:nvGrpSpPr>
        <p:grpSpPr>
          <a:xfrm>
            <a:off x="7859093" y="167827"/>
            <a:ext cx="3848400" cy="1303560"/>
            <a:chOff x="7859093" y="167827"/>
            <a:chExt cx="3848400" cy="1303560"/>
          </a:xfrm>
        </p:grpSpPr>
        <mc:AlternateContent xmlns:mc="http://schemas.openxmlformats.org/markup-compatibility/2006">
          <mc:Choice xmlns:p14="http://schemas.microsoft.com/office/powerpoint/2010/main" Requires="p14">
            <p:contentPart p14:bwMode="auto" r:id="rId421">
              <p14:nvContentPartPr>
                <p14:cNvPr id="472260" name="Freihand 472259">
                  <a:extLst>
                    <a:ext uri="{FF2B5EF4-FFF2-40B4-BE49-F238E27FC236}">
                      <a16:creationId xmlns:a16="http://schemas.microsoft.com/office/drawing/2014/main" id="{1CDFBEEE-2665-4811-8ACE-71604B1CD76A}"/>
                    </a:ext>
                  </a:extLst>
                </p14:cNvPr>
                <p14:cNvContentPartPr/>
                <p14:nvPr/>
              </p14:nvContentPartPr>
              <p14:xfrm>
                <a:off x="8572973" y="355027"/>
                <a:ext cx="253080" cy="119520"/>
              </p14:xfrm>
            </p:contentPart>
          </mc:Choice>
          <mc:Fallback>
            <p:pic>
              <p:nvPicPr>
                <p:cNvPr id="472260" name="Freihand 472259">
                  <a:extLst>
                    <a:ext uri="{FF2B5EF4-FFF2-40B4-BE49-F238E27FC236}">
                      <a16:creationId xmlns:a16="http://schemas.microsoft.com/office/drawing/2014/main" id="{1CDFBEEE-2665-4811-8ACE-71604B1CD76A}"/>
                    </a:ext>
                  </a:extLst>
                </p:cNvPr>
                <p:cNvPicPr/>
                <p:nvPr/>
              </p:nvPicPr>
              <p:blipFill>
                <a:blip r:embed="rId422"/>
                <a:stretch>
                  <a:fillRect/>
                </a:stretch>
              </p:blipFill>
              <p:spPr>
                <a:xfrm>
                  <a:off x="8568653" y="350707"/>
                  <a:ext cx="261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72261" name="Freihand 472260">
                  <a:extLst>
                    <a:ext uri="{FF2B5EF4-FFF2-40B4-BE49-F238E27FC236}">
                      <a16:creationId xmlns:a16="http://schemas.microsoft.com/office/drawing/2014/main" id="{1EACBDB7-AE2A-4230-8A34-140BA802BC20}"/>
                    </a:ext>
                  </a:extLst>
                </p14:cNvPr>
                <p14:cNvContentPartPr/>
                <p14:nvPr/>
              </p14:nvContentPartPr>
              <p14:xfrm>
                <a:off x="7859093" y="265387"/>
                <a:ext cx="118080" cy="204840"/>
              </p14:xfrm>
            </p:contentPart>
          </mc:Choice>
          <mc:Fallback>
            <p:pic>
              <p:nvPicPr>
                <p:cNvPr id="472261" name="Freihand 472260">
                  <a:extLst>
                    <a:ext uri="{FF2B5EF4-FFF2-40B4-BE49-F238E27FC236}">
                      <a16:creationId xmlns:a16="http://schemas.microsoft.com/office/drawing/2014/main" id="{1EACBDB7-AE2A-4230-8A34-140BA802BC20}"/>
                    </a:ext>
                  </a:extLst>
                </p:cNvPr>
                <p:cNvPicPr/>
                <p:nvPr/>
              </p:nvPicPr>
              <p:blipFill>
                <a:blip r:embed="rId424"/>
                <a:stretch>
                  <a:fillRect/>
                </a:stretch>
              </p:blipFill>
              <p:spPr>
                <a:xfrm>
                  <a:off x="7854773" y="261067"/>
                  <a:ext cx="1267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72262" name="Freihand 472261">
                  <a:extLst>
                    <a:ext uri="{FF2B5EF4-FFF2-40B4-BE49-F238E27FC236}">
                      <a16:creationId xmlns:a16="http://schemas.microsoft.com/office/drawing/2014/main" id="{323803E1-5336-4A87-9F63-E99E65FC8094}"/>
                    </a:ext>
                  </a:extLst>
                </p14:cNvPr>
                <p14:cNvContentPartPr/>
                <p14:nvPr/>
              </p14:nvContentPartPr>
              <p14:xfrm>
                <a:off x="7918133" y="412987"/>
                <a:ext cx="86760" cy="43920"/>
              </p14:xfrm>
            </p:contentPart>
          </mc:Choice>
          <mc:Fallback>
            <p:pic>
              <p:nvPicPr>
                <p:cNvPr id="472262" name="Freihand 472261">
                  <a:extLst>
                    <a:ext uri="{FF2B5EF4-FFF2-40B4-BE49-F238E27FC236}">
                      <a16:creationId xmlns:a16="http://schemas.microsoft.com/office/drawing/2014/main" id="{323803E1-5336-4A87-9F63-E99E65FC8094}"/>
                    </a:ext>
                  </a:extLst>
                </p:cNvPr>
                <p:cNvPicPr/>
                <p:nvPr/>
              </p:nvPicPr>
              <p:blipFill>
                <a:blip r:embed="rId426"/>
                <a:stretch>
                  <a:fillRect/>
                </a:stretch>
              </p:blipFill>
              <p:spPr>
                <a:xfrm>
                  <a:off x="7913813" y="408667"/>
                  <a:ext cx="95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72263" name="Freihand 472262">
                  <a:extLst>
                    <a:ext uri="{FF2B5EF4-FFF2-40B4-BE49-F238E27FC236}">
                      <a16:creationId xmlns:a16="http://schemas.microsoft.com/office/drawing/2014/main" id="{E367A718-5ADB-4ED4-8ED2-2AAFD7D00D7E}"/>
                    </a:ext>
                  </a:extLst>
                </p14:cNvPr>
                <p14:cNvContentPartPr/>
                <p14:nvPr/>
              </p14:nvContentPartPr>
              <p14:xfrm>
                <a:off x="7989053" y="386707"/>
                <a:ext cx="321120" cy="81720"/>
              </p14:xfrm>
            </p:contentPart>
          </mc:Choice>
          <mc:Fallback>
            <p:pic>
              <p:nvPicPr>
                <p:cNvPr id="472263" name="Freihand 472262">
                  <a:extLst>
                    <a:ext uri="{FF2B5EF4-FFF2-40B4-BE49-F238E27FC236}">
                      <a16:creationId xmlns:a16="http://schemas.microsoft.com/office/drawing/2014/main" id="{E367A718-5ADB-4ED4-8ED2-2AAFD7D00D7E}"/>
                    </a:ext>
                  </a:extLst>
                </p:cNvPr>
                <p:cNvPicPr/>
                <p:nvPr/>
              </p:nvPicPr>
              <p:blipFill>
                <a:blip r:embed="rId428"/>
                <a:stretch>
                  <a:fillRect/>
                </a:stretch>
              </p:blipFill>
              <p:spPr>
                <a:xfrm>
                  <a:off x="7984733" y="382387"/>
                  <a:ext cx="329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72264" name="Freihand 472263">
                  <a:extLst>
                    <a:ext uri="{FF2B5EF4-FFF2-40B4-BE49-F238E27FC236}">
                      <a16:creationId xmlns:a16="http://schemas.microsoft.com/office/drawing/2014/main" id="{FFF7F1D7-8FBC-4F9C-B380-41EFF22A2CFF}"/>
                    </a:ext>
                  </a:extLst>
                </p14:cNvPr>
                <p14:cNvContentPartPr/>
                <p14:nvPr/>
              </p14:nvContentPartPr>
              <p14:xfrm>
                <a:off x="8337893" y="317947"/>
                <a:ext cx="35640" cy="130320"/>
              </p14:xfrm>
            </p:contentPart>
          </mc:Choice>
          <mc:Fallback>
            <p:pic>
              <p:nvPicPr>
                <p:cNvPr id="472264" name="Freihand 472263">
                  <a:extLst>
                    <a:ext uri="{FF2B5EF4-FFF2-40B4-BE49-F238E27FC236}">
                      <a16:creationId xmlns:a16="http://schemas.microsoft.com/office/drawing/2014/main" id="{FFF7F1D7-8FBC-4F9C-B380-41EFF22A2CFF}"/>
                    </a:ext>
                  </a:extLst>
                </p:cNvPr>
                <p:cNvPicPr/>
                <p:nvPr/>
              </p:nvPicPr>
              <p:blipFill>
                <a:blip r:embed="rId430"/>
                <a:stretch>
                  <a:fillRect/>
                </a:stretch>
              </p:blipFill>
              <p:spPr>
                <a:xfrm>
                  <a:off x="8333573" y="313627"/>
                  <a:ext cx="44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72265" name="Freihand 472264">
                  <a:extLst>
                    <a:ext uri="{FF2B5EF4-FFF2-40B4-BE49-F238E27FC236}">
                      <a16:creationId xmlns:a16="http://schemas.microsoft.com/office/drawing/2014/main" id="{7665593E-528A-40C0-B4EB-71F0715FBABE}"/>
                    </a:ext>
                  </a:extLst>
                </p14:cNvPr>
                <p14:cNvContentPartPr/>
                <p14:nvPr/>
              </p14:nvContentPartPr>
              <p14:xfrm>
                <a:off x="8305133" y="358267"/>
                <a:ext cx="90360" cy="66240"/>
              </p14:xfrm>
            </p:contentPart>
          </mc:Choice>
          <mc:Fallback>
            <p:pic>
              <p:nvPicPr>
                <p:cNvPr id="472265" name="Freihand 472264">
                  <a:extLst>
                    <a:ext uri="{FF2B5EF4-FFF2-40B4-BE49-F238E27FC236}">
                      <a16:creationId xmlns:a16="http://schemas.microsoft.com/office/drawing/2014/main" id="{7665593E-528A-40C0-B4EB-71F0715FBABE}"/>
                    </a:ext>
                  </a:extLst>
                </p:cNvPr>
                <p:cNvPicPr/>
                <p:nvPr/>
              </p:nvPicPr>
              <p:blipFill>
                <a:blip r:embed="rId432"/>
                <a:stretch>
                  <a:fillRect/>
                </a:stretch>
              </p:blipFill>
              <p:spPr>
                <a:xfrm>
                  <a:off x="8300813" y="353947"/>
                  <a:ext cx="99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72266" name="Freihand 472265">
                  <a:extLst>
                    <a:ext uri="{FF2B5EF4-FFF2-40B4-BE49-F238E27FC236}">
                      <a16:creationId xmlns:a16="http://schemas.microsoft.com/office/drawing/2014/main" id="{76E49FAB-853E-44B0-9A47-F5F306558F6A}"/>
                    </a:ext>
                  </a:extLst>
                </p14:cNvPr>
                <p14:cNvContentPartPr/>
                <p14:nvPr/>
              </p14:nvContentPartPr>
              <p14:xfrm>
                <a:off x="8836133" y="381667"/>
                <a:ext cx="95760" cy="100440"/>
              </p14:xfrm>
            </p:contentPart>
          </mc:Choice>
          <mc:Fallback>
            <p:pic>
              <p:nvPicPr>
                <p:cNvPr id="472266" name="Freihand 472265">
                  <a:extLst>
                    <a:ext uri="{FF2B5EF4-FFF2-40B4-BE49-F238E27FC236}">
                      <a16:creationId xmlns:a16="http://schemas.microsoft.com/office/drawing/2014/main" id="{76E49FAB-853E-44B0-9A47-F5F306558F6A}"/>
                    </a:ext>
                  </a:extLst>
                </p:cNvPr>
                <p:cNvPicPr/>
                <p:nvPr/>
              </p:nvPicPr>
              <p:blipFill>
                <a:blip r:embed="rId434"/>
                <a:stretch>
                  <a:fillRect/>
                </a:stretch>
              </p:blipFill>
              <p:spPr>
                <a:xfrm>
                  <a:off x="8831813" y="377347"/>
                  <a:ext cx="104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72267" name="Freihand 472266">
                  <a:extLst>
                    <a:ext uri="{FF2B5EF4-FFF2-40B4-BE49-F238E27FC236}">
                      <a16:creationId xmlns:a16="http://schemas.microsoft.com/office/drawing/2014/main" id="{694E7F2D-8AAA-4ACB-A0DF-66D4F149402A}"/>
                    </a:ext>
                  </a:extLst>
                </p14:cNvPr>
                <p14:cNvContentPartPr/>
                <p14:nvPr/>
              </p14:nvContentPartPr>
              <p14:xfrm>
                <a:off x="9124133" y="337387"/>
                <a:ext cx="266760" cy="122040"/>
              </p14:xfrm>
            </p:contentPart>
          </mc:Choice>
          <mc:Fallback>
            <p:pic>
              <p:nvPicPr>
                <p:cNvPr id="472267" name="Freihand 472266">
                  <a:extLst>
                    <a:ext uri="{FF2B5EF4-FFF2-40B4-BE49-F238E27FC236}">
                      <a16:creationId xmlns:a16="http://schemas.microsoft.com/office/drawing/2014/main" id="{694E7F2D-8AAA-4ACB-A0DF-66D4F149402A}"/>
                    </a:ext>
                  </a:extLst>
                </p:cNvPr>
                <p:cNvPicPr/>
                <p:nvPr/>
              </p:nvPicPr>
              <p:blipFill>
                <a:blip r:embed="rId436"/>
                <a:stretch>
                  <a:fillRect/>
                </a:stretch>
              </p:blipFill>
              <p:spPr>
                <a:xfrm>
                  <a:off x="9119813" y="333067"/>
                  <a:ext cx="275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72268" name="Freihand 472267">
                  <a:extLst>
                    <a:ext uri="{FF2B5EF4-FFF2-40B4-BE49-F238E27FC236}">
                      <a16:creationId xmlns:a16="http://schemas.microsoft.com/office/drawing/2014/main" id="{82F374F4-F076-46A8-A812-D88A06869148}"/>
                    </a:ext>
                  </a:extLst>
                </p14:cNvPr>
                <p14:cNvContentPartPr/>
                <p14:nvPr/>
              </p14:nvContentPartPr>
              <p14:xfrm>
                <a:off x="9558293" y="289507"/>
                <a:ext cx="146880" cy="150480"/>
              </p14:xfrm>
            </p:contentPart>
          </mc:Choice>
          <mc:Fallback>
            <p:pic>
              <p:nvPicPr>
                <p:cNvPr id="472268" name="Freihand 472267">
                  <a:extLst>
                    <a:ext uri="{FF2B5EF4-FFF2-40B4-BE49-F238E27FC236}">
                      <a16:creationId xmlns:a16="http://schemas.microsoft.com/office/drawing/2014/main" id="{82F374F4-F076-46A8-A812-D88A06869148}"/>
                    </a:ext>
                  </a:extLst>
                </p:cNvPr>
                <p:cNvPicPr/>
                <p:nvPr/>
              </p:nvPicPr>
              <p:blipFill>
                <a:blip r:embed="rId438"/>
                <a:stretch>
                  <a:fillRect/>
                </a:stretch>
              </p:blipFill>
              <p:spPr>
                <a:xfrm>
                  <a:off x="9553973" y="285187"/>
                  <a:ext cx="155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72269" name="Freihand 472268">
                  <a:extLst>
                    <a:ext uri="{FF2B5EF4-FFF2-40B4-BE49-F238E27FC236}">
                      <a16:creationId xmlns:a16="http://schemas.microsoft.com/office/drawing/2014/main" id="{535D982B-63EF-4497-B79C-D6C66DFE6236}"/>
                    </a:ext>
                  </a:extLst>
                </p14:cNvPr>
                <p14:cNvContentPartPr/>
                <p14:nvPr/>
              </p14:nvContentPartPr>
              <p14:xfrm>
                <a:off x="9686093" y="307507"/>
                <a:ext cx="51120" cy="28800"/>
              </p14:xfrm>
            </p:contentPart>
          </mc:Choice>
          <mc:Fallback>
            <p:pic>
              <p:nvPicPr>
                <p:cNvPr id="472269" name="Freihand 472268">
                  <a:extLst>
                    <a:ext uri="{FF2B5EF4-FFF2-40B4-BE49-F238E27FC236}">
                      <a16:creationId xmlns:a16="http://schemas.microsoft.com/office/drawing/2014/main" id="{535D982B-63EF-4497-B79C-D6C66DFE6236}"/>
                    </a:ext>
                  </a:extLst>
                </p:cNvPr>
                <p:cNvPicPr/>
                <p:nvPr/>
              </p:nvPicPr>
              <p:blipFill>
                <a:blip r:embed="rId440"/>
                <a:stretch>
                  <a:fillRect/>
                </a:stretch>
              </p:blipFill>
              <p:spPr>
                <a:xfrm>
                  <a:off x="9681773" y="303187"/>
                  <a:ext cx="59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72270" name="Freihand 472269">
                  <a:extLst>
                    <a:ext uri="{FF2B5EF4-FFF2-40B4-BE49-F238E27FC236}">
                      <a16:creationId xmlns:a16="http://schemas.microsoft.com/office/drawing/2014/main" id="{81A681D3-AA70-4689-8585-222A4E0FA633}"/>
                    </a:ext>
                  </a:extLst>
                </p14:cNvPr>
                <p14:cNvContentPartPr/>
                <p14:nvPr/>
              </p14:nvContentPartPr>
              <p14:xfrm>
                <a:off x="9719573" y="350707"/>
                <a:ext cx="79560" cy="89280"/>
              </p14:xfrm>
            </p:contentPart>
          </mc:Choice>
          <mc:Fallback>
            <p:pic>
              <p:nvPicPr>
                <p:cNvPr id="472270" name="Freihand 472269">
                  <a:extLst>
                    <a:ext uri="{FF2B5EF4-FFF2-40B4-BE49-F238E27FC236}">
                      <a16:creationId xmlns:a16="http://schemas.microsoft.com/office/drawing/2014/main" id="{81A681D3-AA70-4689-8585-222A4E0FA633}"/>
                    </a:ext>
                  </a:extLst>
                </p:cNvPr>
                <p:cNvPicPr/>
                <p:nvPr/>
              </p:nvPicPr>
              <p:blipFill>
                <a:blip r:embed="rId442"/>
                <a:stretch>
                  <a:fillRect/>
                </a:stretch>
              </p:blipFill>
              <p:spPr>
                <a:xfrm>
                  <a:off x="9715253" y="346387"/>
                  <a:ext cx="88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72271" name="Freihand 472270">
                  <a:extLst>
                    <a:ext uri="{FF2B5EF4-FFF2-40B4-BE49-F238E27FC236}">
                      <a16:creationId xmlns:a16="http://schemas.microsoft.com/office/drawing/2014/main" id="{7109F0C0-9A72-4A2B-92A4-667C66C9EFD2}"/>
                    </a:ext>
                  </a:extLst>
                </p14:cNvPr>
                <p14:cNvContentPartPr/>
                <p14:nvPr/>
              </p14:nvContentPartPr>
              <p14:xfrm>
                <a:off x="9813173" y="258907"/>
                <a:ext cx="98640" cy="177120"/>
              </p14:xfrm>
            </p:contentPart>
          </mc:Choice>
          <mc:Fallback>
            <p:pic>
              <p:nvPicPr>
                <p:cNvPr id="472271" name="Freihand 472270">
                  <a:extLst>
                    <a:ext uri="{FF2B5EF4-FFF2-40B4-BE49-F238E27FC236}">
                      <a16:creationId xmlns:a16="http://schemas.microsoft.com/office/drawing/2014/main" id="{7109F0C0-9A72-4A2B-92A4-667C66C9EFD2}"/>
                    </a:ext>
                  </a:extLst>
                </p:cNvPr>
                <p:cNvPicPr/>
                <p:nvPr/>
              </p:nvPicPr>
              <p:blipFill>
                <a:blip r:embed="rId444"/>
                <a:stretch>
                  <a:fillRect/>
                </a:stretch>
              </p:blipFill>
              <p:spPr>
                <a:xfrm>
                  <a:off x="9808853" y="254587"/>
                  <a:ext cx="107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72272" name="Freihand 472271">
                  <a:extLst>
                    <a:ext uri="{FF2B5EF4-FFF2-40B4-BE49-F238E27FC236}">
                      <a16:creationId xmlns:a16="http://schemas.microsoft.com/office/drawing/2014/main" id="{2B301454-39C1-49A9-98B2-65A676F08AE5}"/>
                    </a:ext>
                  </a:extLst>
                </p14:cNvPr>
                <p14:cNvContentPartPr/>
                <p14:nvPr/>
              </p14:nvContentPartPr>
              <p14:xfrm>
                <a:off x="9896693" y="333427"/>
                <a:ext cx="184320" cy="94320"/>
              </p14:xfrm>
            </p:contentPart>
          </mc:Choice>
          <mc:Fallback>
            <p:pic>
              <p:nvPicPr>
                <p:cNvPr id="472272" name="Freihand 472271">
                  <a:extLst>
                    <a:ext uri="{FF2B5EF4-FFF2-40B4-BE49-F238E27FC236}">
                      <a16:creationId xmlns:a16="http://schemas.microsoft.com/office/drawing/2014/main" id="{2B301454-39C1-49A9-98B2-65A676F08AE5}"/>
                    </a:ext>
                  </a:extLst>
                </p:cNvPr>
                <p:cNvPicPr/>
                <p:nvPr/>
              </p:nvPicPr>
              <p:blipFill>
                <a:blip r:embed="rId446"/>
                <a:stretch>
                  <a:fillRect/>
                </a:stretch>
              </p:blipFill>
              <p:spPr>
                <a:xfrm>
                  <a:off x="9892373" y="329107"/>
                  <a:ext cx="192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72273" name="Freihand 472272">
                  <a:extLst>
                    <a:ext uri="{FF2B5EF4-FFF2-40B4-BE49-F238E27FC236}">
                      <a16:creationId xmlns:a16="http://schemas.microsoft.com/office/drawing/2014/main" id="{D7AF8AAF-9E5D-4DCC-83B4-60BCE9DE4607}"/>
                    </a:ext>
                  </a:extLst>
                </p14:cNvPr>
                <p14:cNvContentPartPr/>
                <p14:nvPr/>
              </p14:nvContentPartPr>
              <p14:xfrm>
                <a:off x="10056173" y="289147"/>
                <a:ext cx="56520" cy="18360"/>
              </p14:xfrm>
            </p:contentPart>
          </mc:Choice>
          <mc:Fallback>
            <p:pic>
              <p:nvPicPr>
                <p:cNvPr id="472273" name="Freihand 472272">
                  <a:extLst>
                    <a:ext uri="{FF2B5EF4-FFF2-40B4-BE49-F238E27FC236}">
                      <a16:creationId xmlns:a16="http://schemas.microsoft.com/office/drawing/2014/main" id="{D7AF8AAF-9E5D-4DCC-83B4-60BCE9DE4607}"/>
                    </a:ext>
                  </a:extLst>
                </p:cNvPr>
                <p:cNvPicPr/>
                <p:nvPr/>
              </p:nvPicPr>
              <p:blipFill>
                <a:blip r:embed="rId448"/>
                <a:stretch>
                  <a:fillRect/>
                </a:stretch>
              </p:blipFill>
              <p:spPr>
                <a:xfrm>
                  <a:off x="10051853" y="284827"/>
                  <a:ext cx="65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72274" name="Freihand 472273">
                  <a:extLst>
                    <a:ext uri="{FF2B5EF4-FFF2-40B4-BE49-F238E27FC236}">
                      <a16:creationId xmlns:a16="http://schemas.microsoft.com/office/drawing/2014/main" id="{9A417A82-A113-4A97-83D5-4111800A07C8}"/>
                    </a:ext>
                  </a:extLst>
                </p14:cNvPr>
                <p14:cNvContentPartPr/>
                <p14:nvPr/>
              </p14:nvContentPartPr>
              <p14:xfrm>
                <a:off x="10103693" y="324787"/>
                <a:ext cx="64440" cy="91080"/>
              </p14:xfrm>
            </p:contentPart>
          </mc:Choice>
          <mc:Fallback>
            <p:pic>
              <p:nvPicPr>
                <p:cNvPr id="472274" name="Freihand 472273">
                  <a:extLst>
                    <a:ext uri="{FF2B5EF4-FFF2-40B4-BE49-F238E27FC236}">
                      <a16:creationId xmlns:a16="http://schemas.microsoft.com/office/drawing/2014/main" id="{9A417A82-A113-4A97-83D5-4111800A07C8}"/>
                    </a:ext>
                  </a:extLst>
                </p:cNvPr>
                <p:cNvPicPr/>
                <p:nvPr/>
              </p:nvPicPr>
              <p:blipFill>
                <a:blip r:embed="rId450"/>
                <a:stretch>
                  <a:fillRect/>
                </a:stretch>
              </p:blipFill>
              <p:spPr>
                <a:xfrm>
                  <a:off x="10099373" y="320467"/>
                  <a:ext cx="730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72275" name="Freihand 472274">
                  <a:extLst>
                    <a:ext uri="{FF2B5EF4-FFF2-40B4-BE49-F238E27FC236}">
                      <a16:creationId xmlns:a16="http://schemas.microsoft.com/office/drawing/2014/main" id="{03F9A0E5-6596-419B-94E8-5CAB16A50215}"/>
                    </a:ext>
                  </a:extLst>
                </p14:cNvPr>
                <p14:cNvContentPartPr/>
                <p14:nvPr/>
              </p14:nvContentPartPr>
              <p14:xfrm>
                <a:off x="10214933" y="245947"/>
                <a:ext cx="133560" cy="177120"/>
              </p14:xfrm>
            </p:contentPart>
          </mc:Choice>
          <mc:Fallback>
            <p:pic>
              <p:nvPicPr>
                <p:cNvPr id="472275" name="Freihand 472274">
                  <a:extLst>
                    <a:ext uri="{FF2B5EF4-FFF2-40B4-BE49-F238E27FC236}">
                      <a16:creationId xmlns:a16="http://schemas.microsoft.com/office/drawing/2014/main" id="{03F9A0E5-6596-419B-94E8-5CAB16A50215}"/>
                    </a:ext>
                  </a:extLst>
                </p:cNvPr>
                <p:cNvPicPr/>
                <p:nvPr/>
              </p:nvPicPr>
              <p:blipFill>
                <a:blip r:embed="rId452"/>
                <a:stretch>
                  <a:fillRect/>
                </a:stretch>
              </p:blipFill>
              <p:spPr>
                <a:xfrm>
                  <a:off x="10210613" y="241627"/>
                  <a:ext cx="142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72276" name="Freihand 472275">
                  <a:extLst>
                    <a:ext uri="{FF2B5EF4-FFF2-40B4-BE49-F238E27FC236}">
                      <a16:creationId xmlns:a16="http://schemas.microsoft.com/office/drawing/2014/main" id="{6E6E14C2-A2C6-479B-AE3B-F1B43E9E6456}"/>
                    </a:ext>
                  </a:extLst>
                </p14:cNvPr>
                <p14:cNvContentPartPr/>
                <p14:nvPr/>
              </p14:nvContentPartPr>
              <p14:xfrm>
                <a:off x="10387733" y="326587"/>
                <a:ext cx="233640" cy="71640"/>
              </p14:xfrm>
            </p:contentPart>
          </mc:Choice>
          <mc:Fallback>
            <p:pic>
              <p:nvPicPr>
                <p:cNvPr id="472276" name="Freihand 472275">
                  <a:extLst>
                    <a:ext uri="{FF2B5EF4-FFF2-40B4-BE49-F238E27FC236}">
                      <a16:creationId xmlns:a16="http://schemas.microsoft.com/office/drawing/2014/main" id="{6E6E14C2-A2C6-479B-AE3B-F1B43E9E6456}"/>
                    </a:ext>
                  </a:extLst>
                </p:cNvPr>
                <p:cNvPicPr/>
                <p:nvPr/>
              </p:nvPicPr>
              <p:blipFill>
                <a:blip r:embed="rId454"/>
                <a:stretch>
                  <a:fillRect/>
                </a:stretch>
              </p:blipFill>
              <p:spPr>
                <a:xfrm>
                  <a:off x="10383413" y="322267"/>
                  <a:ext cx="242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72279" name="Freihand 472278">
                  <a:extLst>
                    <a:ext uri="{FF2B5EF4-FFF2-40B4-BE49-F238E27FC236}">
                      <a16:creationId xmlns:a16="http://schemas.microsoft.com/office/drawing/2014/main" id="{CC39D790-03CE-4205-9175-99E7EAA5A390}"/>
                    </a:ext>
                  </a:extLst>
                </p14:cNvPr>
                <p14:cNvContentPartPr/>
                <p14:nvPr/>
              </p14:nvContentPartPr>
              <p14:xfrm>
                <a:off x="10795613" y="245227"/>
                <a:ext cx="20880" cy="161640"/>
              </p14:xfrm>
            </p:contentPart>
          </mc:Choice>
          <mc:Fallback>
            <p:pic>
              <p:nvPicPr>
                <p:cNvPr id="472279" name="Freihand 472278">
                  <a:extLst>
                    <a:ext uri="{FF2B5EF4-FFF2-40B4-BE49-F238E27FC236}">
                      <a16:creationId xmlns:a16="http://schemas.microsoft.com/office/drawing/2014/main" id="{CC39D790-03CE-4205-9175-99E7EAA5A390}"/>
                    </a:ext>
                  </a:extLst>
                </p:cNvPr>
                <p:cNvPicPr/>
                <p:nvPr/>
              </p:nvPicPr>
              <p:blipFill>
                <a:blip r:embed="rId456"/>
                <a:stretch>
                  <a:fillRect/>
                </a:stretch>
              </p:blipFill>
              <p:spPr>
                <a:xfrm>
                  <a:off x="10791293" y="240907"/>
                  <a:ext cx="29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72280" name="Freihand 472279">
                  <a:extLst>
                    <a:ext uri="{FF2B5EF4-FFF2-40B4-BE49-F238E27FC236}">
                      <a16:creationId xmlns:a16="http://schemas.microsoft.com/office/drawing/2014/main" id="{478AC4B6-7EB0-4454-AF2C-12004C9EE1D9}"/>
                    </a:ext>
                  </a:extLst>
                </p14:cNvPr>
                <p14:cNvContentPartPr/>
                <p14:nvPr/>
              </p14:nvContentPartPr>
              <p14:xfrm>
                <a:off x="10705253" y="214987"/>
                <a:ext cx="133920" cy="110160"/>
              </p14:xfrm>
            </p:contentPart>
          </mc:Choice>
          <mc:Fallback>
            <p:pic>
              <p:nvPicPr>
                <p:cNvPr id="472280" name="Freihand 472279">
                  <a:extLst>
                    <a:ext uri="{FF2B5EF4-FFF2-40B4-BE49-F238E27FC236}">
                      <a16:creationId xmlns:a16="http://schemas.microsoft.com/office/drawing/2014/main" id="{478AC4B6-7EB0-4454-AF2C-12004C9EE1D9}"/>
                    </a:ext>
                  </a:extLst>
                </p:cNvPr>
                <p:cNvPicPr/>
                <p:nvPr/>
              </p:nvPicPr>
              <p:blipFill>
                <a:blip r:embed="rId458"/>
                <a:stretch>
                  <a:fillRect/>
                </a:stretch>
              </p:blipFill>
              <p:spPr>
                <a:xfrm>
                  <a:off x="10700933" y="210667"/>
                  <a:ext cx="142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72281" name="Freihand 472280">
                  <a:extLst>
                    <a:ext uri="{FF2B5EF4-FFF2-40B4-BE49-F238E27FC236}">
                      <a16:creationId xmlns:a16="http://schemas.microsoft.com/office/drawing/2014/main" id="{FC16DD45-77B6-487A-BC85-DAE0BAC79272}"/>
                    </a:ext>
                  </a:extLst>
                </p14:cNvPr>
                <p14:cNvContentPartPr/>
                <p14:nvPr/>
              </p14:nvContentPartPr>
              <p14:xfrm>
                <a:off x="10846373" y="303907"/>
                <a:ext cx="135720" cy="61560"/>
              </p14:xfrm>
            </p:contentPart>
          </mc:Choice>
          <mc:Fallback>
            <p:pic>
              <p:nvPicPr>
                <p:cNvPr id="472281" name="Freihand 472280">
                  <a:extLst>
                    <a:ext uri="{FF2B5EF4-FFF2-40B4-BE49-F238E27FC236}">
                      <a16:creationId xmlns:a16="http://schemas.microsoft.com/office/drawing/2014/main" id="{FC16DD45-77B6-487A-BC85-DAE0BAC79272}"/>
                    </a:ext>
                  </a:extLst>
                </p:cNvPr>
                <p:cNvPicPr/>
                <p:nvPr/>
              </p:nvPicPr>
              <p:blipFill>
                <a:blip r:embed="rId460"/>
                <a:stretch>
                  <a:fillRect/>
                </a:stretch>
              </p:blipFill>
              <p:spPr>
                <a:xfrm>
                  <a:off x="10842053" y="299587"/>
                  <a:ext cx="144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72282" name="Freihand 472281">
                  <a:extLst>
                    <a:ext uri="{FF2B5EF4-FFF2-40B4-BE49-F238E27FC236}">
                      <a16:creationId xmlns:a16="http://schemas.microsoft.com/office/drawing/2014/main" id="{6BFF8BE0-0762-426E-8534-145991C845ED}"/>
                    </a:ext>
                  </a:extLst>
                </p14:cNvPr>
                <p14:cNvContentPartPr/>
                <p14:nvPr/>
              </p14:nvContentPartPr>
              <p14:xfrm>
                <a:off x="10974893" y="293467"/>
                <a:ext cx="98280" cy="94320"/>
              </p14:xfrm>
            </p:contentPart>
          </mc:Choice>
          <mc:Fallback>
            <p:pic>
              <p:nvPicPr>
                <p:cNvPr id="472282" name="Freihand 472281">
                  <a:extLst>
                    <a:ext uri="{FF2B5EF4-FFF2-40B4-BE49-F238E27FC236}">
                      <a16:creationId xmlns:a16="http://schemas.microsoft.com/office/drawing/2014/main" id="{6BFF8BE0-0762-426E-8534-145991C845ED}"/>
                    </a:ext>
                  </a:extLst>
                </p:cNvPr>
                <p:cNvPicPr/>
                <p:nvPr/>
              </p:nvPicPr>
              <p:blipFill>
                <a:blip r:embed="rId462"/>
                <a:stretch>
                  <a:fillRect/>
                </a:stretch>
              </p:blipFill>
              <p:spPr>
                <a:xfrm>
                  <a:off x="10970573" y="289147"/>
                  <a:ext cx="106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472283" name="Freihand 472282">
                  <a:extLst>
                    <a:ext uri="{FF2B5EF4-FFF2-40B4-BE49-F238E27FC236}">
                      <a16:creationId xmlns:a16="http://schemas.microsoft.com/office/drawing/2014/main" id="{630ED9AE-5AF6-4A60-AA91-77297348696A}"/>
                    </a:ext>
                  </a:extLst>
                </p14:cNvPr>
                <p14:cNvContentPartPr/>
                <p14:nvPr/>
              </p14:nvContentPartPr>
              <p14:xfrm>
                <a:off x="11049773" y="287707"/>
                <a:ext cx="101880" cy="204480"/>
              </p14:xfrm>
            </p:contentPart>
          </mc:Choice>
          <mc:Fallback>
            <p:pic>
              <p:nvPicPr>
                <p:cNvPr id="472283" name="Freihand 472282">
                  <a:extLst>
                    <a:ext uri="{FF2B5EF4-FFF2-40B4-BE49-F238E27FC236}">
                      <a16:creationId xmlns:a16="http://schemas.microsoft.com/office/drawing/2014/main" id="{630ED9AE-5AF6-4A60-AA91-77297348696A}"/>
                    </a:ext>
                  </a:extLst>
                </p:cNvPr>
                <p:cNvPicPr/>
                <p:nvPr/>
              </p:nvPicPr>
              <p:blipFill>
                <a:blip r:embed="rId464"/>
                <a:stretch>
                  <a:fillRect/>
                </a:stretch>
              </p:blipFill>
              <p:spPr>
                <a:xfrm>
                  <a:off x="11045453" y="283387"/>
                  <a:ext cx="110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472284" name="Freihand 472283">
                  <a:extLst>
                    <a:ext uri="{FF2B5EF4-FFF2-40B4-BE49-F238E27FC236}">
                      <a16:creationId xmlns:a16="http://schemas.microsoft.com/office/drawing/2014/main" id="{C352117B-2085-4977-A3C7-E82663E3EA44}"/>
                    </a:ext>
                  </a:extLst>
                </p14:cNvPr>
                <p14:cNvContentPartPr/>
                <p14:nvPr/>
              </p14:nvContentPartPr>
              <p14:xfrm>
                <a:off x="11153813" y="292747"/>
                <a:ext cx="74880" cy="86400"/>
              </p14:xfrm>
            </p:contentPart>
          </mc:Choice>
          <mc:Fallback>
            <p:pic>
              <p:nvPicPr>
                <p:cNvPr id="472284" name="Freihand 472283">
                  <a:extLst>
                    <a:ext uri="{FF2B5EF4-FFF2-40B4-BE49-F238E27FC236}">
                      <a16:creationId xmlns:a16="http://schemas.microsoft.com/office/drawing/2014/main" id="{C352117B-2085-4977-A3C7-E82663E3EA44}"/>
                    </a:ext>
                  </a:extLst>
                </p:cNvPr>
                <p:cNvPicPr/>
                <p:nvPr/>
              </p:nvPicPr>
              <p:blipFill>
                <a:blip r:embed="rId466"/>
                <a:stretch>
                  <a:fillRect/>
                </a:stretch>
              </p:blipFill>
              <p:spPr>
                <a:xfrm>
                  <a:off x="11149493" y="288427"/>
                  <a:ext cx="83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472285" name="Freihand 472284">
                  <a:extLst>
                    <a:ext uri="{FF2B5EF4-FFF2-40B4-BE49-F238E27FC236}">
                      <a16:creationId xmlns:a16="http://schemas.microsoft.com/office/drawing/2014/main" id="{1BA0F35D-9D7B-4902-BAA4-DE5270AF9CBE}"/>
                    </a:ext>
                  </a:extLst>
                </p14:cNvPr>
                <p14:cNvContentPartPr/>
                <p14:nvPr/>
              </p14:nvContentPartPr>
              <p14:xfrm>
                <a:off x="11263973" y="219667"/>
                <a:ext cx="123120" cy="127080"/>
              </p14:xfrm>
            </p:contentPart>
          </mc:Choice>
          <mc:Fallback>
            <p:pic>
              <p:nvPicPr>
                <p:cNvPr id="472285" name="Freihand 472284">
                  <a:extLst>
                    <a:ext uri="{FF2B5EF4-FFF2-40B4-BE49-F238E27FC236}">
                      <a16:creationId xmlns:a16="http://schemas.microsoft.com/office/drawing/2014/main" id="{1BA0F35D-9D7B-4902-BAA4-DE5270AF9CBE}"/>
                    </a:ext>
                  </a:extLst>
                </p:cNvPr>
                <p:cNvPicPr/>
                <p:nvPr/>
              </p:nvPicPr>
              <p:blipFill>
                <a:blip r:embed="rId468"/>
                <a:stretch>
                  <a:fillRect/>
                </a:stretch>
              </p:blipFill>
              <p:spPr>
                <a:xfrm>
                  <a:off x="11259653" y="215347"/>
                  <a:ext cx="131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72286" name="Freihand 472285">
                  <a:extLst>
                    <a:ext uri="{FF2B5EF4-FFF2-40B4-BE49-F238E27FC236}">
                      <a16:creationId xmlns:a16="http://schemas.microsoft.com/office/drawing/2014/main" id="{A508D0FB-CBC4-40A5-A8B7-485E1F157B6A}"/>
                    </a:ext>
                  </a:extLst>
                </p14:cNvPr>
                <p14:cNvContentPartPr/>
                <p14:nvPr/>
              </p14:nvContentPartPr>
              <p14:xfrm>
                <a:off x="11296013" y="362227"/>
                <a:ext cx="34560" cy="8280"/>
              </p14:xfrm>
            </p:contentPart>
          </mc:Choice>
          <mc:Fallback>
            <p:pic>
              <p:nvPicPr>
                <p:cNvPr id="472286" name="Freihand 472285">
                  <a:extLst>
                    <a:ext uri="{FF2B5EF4-FFF2-40B4-BE49-F238E27FC236}">
                      <a16:creationId xmlns:a16="http://schemas.microsoft.com/office/drawing/2014/main" id="{A508D0FB-CBC4-40A5-A8B7-485E1F157B6A}"/>
                    </a:ext>
                  </a:extLst>
                </p:cNvPr>
                <p:cNvPicPr/>
                <p:nvPr/>
              </p:nvPicPr>
              <p:blipFill>
                <a:blip r:embed="rId470"/>
                <a:stretch>
                  <a:fillRect/>
                </a:stretch>
              </p:blipFill>
              <p:spPr>
                <a:xfrm>
                  <a:off x="11291693" y="357907"/>
                  <a:ext cx="43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72287" name="Freihand 472286">
                  <a:extLst>
                    <a:ext uri="{FF2B5EF4-FFF2-40B4-BE49-F238E27FC236}">
                      <a16:creationId xmlns:a16="http://schemas.microsoft.com/office/drawing/2014/main" id="{5FBF67B4-529B-4921-88DE-9AE526002D7F}"/>
                    </a:ext>
                  </a:extLst>
                </p14:cNvPr>
                <p14:cNvContentPartPr/>
                <p14:nvPr/>
              </p14:nvContentPartPr>
              <p14:xfrm>
                <a:off x="11380613" y="226147"/>
                <a:ext cx="326880" cy="163440"/>
              </p14:xfrm>
            </p:contentPart>
          </mc:Choice>
          <mc:Fallback>
            <p:pic>
              <p:nvPicPr>
                <p:cNvPr id="472287" name="Freihand 472286">
                  <a:extLst>
                    <a:ext uri="{FF2B5EF4-FFF2-40B4-BE49-F238E27FC236}">
                      <a16:creationId xmlns:a16="http://schemas.microsoft.com/office/drawing/2014/main" id="{5FBF67B4-529B-4921-88DE-9AE526002D7F}"/>
                    </a:ext>
                  </a:extLst>
                </p:cNvPr>
                <p:cNvPicPr/>
                <p:nvPr/>
              </p:nvPicPr>
              <p:blipFill>
                <a:blip r:embed="rId472"/>
                <a:stretch>
                  <a:fillRect/>
                </a:stretch>
              </p:blipFill>
              <p:spPr>
                <a:xfrm>
                  <a:off x="11376293" y="221827"/>
                  <a:ext cx="335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72288" name="Freihand 472287">
                  <a:extLst>
                    <a:ext uri="{FF2B5EF4-FFF2-40B4-BE49-F238E27FC236}">
                      <a16:creationId xmlns:a16="http://schemas.microsoft.com/office/drawing/2014/main" id="{6529D834-361D-4D85-B7C3-262806678056}"/>
                    </a:ext>
                  </a:extLst>
                </p14:cNvPr>
                <p14:cNvContentPartPr/>
                <p14:nvPr/>
              </p14:nvContentPartPr>
              <p14:xfrm>
                <a:off x="11512013" y="167827"/>
                <a:ext cx="17640" cy="14400"/>
              </p14:xfrm>
            </p:contentPart>
          </mc:Choice>
          <mc:Fallback>
            <p:pic>
              <p:nvPicPr>
                <p:cNvPr id="472288" name="Freihand 472287">
                  <a:extLst>
                    <a:ext uri="{FF2B5EF4-FFF2-40B4-BE49-F238E27FC236}">
                      <a16:creationId xmlns:a16="http://schemas.microsoft.com/office/drawing/2014/main" id="{6529D834-361D-4D85-B7C3-262806678056}"/>
                    </a:ext>
                  </a:extLst>
                </p:cNvPr>
                <p:cNvPicPr/>
                <p:nvPr/>
              </p:nvPicPr>
              <p:blipFill>
                <a:blip r:embed="rId474"/>
                <a:stretch>
                  <a:fillRect/>
                </a:stretch>
              </p:blipFill>
              <p:spPr>
                <a:xfrm>
                  <a:off x="11507693" y="163507"/>
                  <a:ext cx="26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472290" name="Freihand 472289">
                  <a:extLst>
                    <a:ext uri="{FF2B5EF4-FFF2-40B4-BE49-F238E27FC236}">
                      <a16:creationId xmlns:a16="http://schemas.microsoft.com/office/drawing/2014/main" id="{5EE4159E-EDD0-4258-A5CD-11A65F978751}"/>
                    </a:ext>
                  </a:extLst>
                </p14:cNvPr>
                <p14:cNvContentPartPr/>
                <p14:nvPr/>
              </p14:nvContentPartPr>
              <p14:xfrm>
                <a:off x="7873853" y="609907"/>
                <a:ext cx="111960" cy="137520"/>
              </p14:xfrm>
            </p:contentPart>
          </mc:Choice>
          <mc:Fallback>
            <p:pic>
              <p:nvPicPr>
                <p:cNvPr id="472290" name="Freihand 472289">
                  <a:extLst>
                    <a:ext uri="{FF2B5EF4-FFF2-40B4-BE49-F238E27FC236}">
                      <a16:creationId xmlns:a16="http://schemas.microsoft.com/office/drawing/2014/main" id="{5EE4159E-EDD0-4258-A5CD-11A65F978751}"/>
                    </a:ext>
                  </a:extLst>
                </p:cNvPr>
                <p:cNvPicPr/>
                <p:nvPr/>
              </p:nvPicPr>
              <p:blipFill>
                <a:blip r:embed="rId476"/>
                <a:stretch>
                  <a:fillRect/>
                </a:stretch>
              </p:blipFill>
              <p:spPr>
                <a:xfrm>
                  <a:off x="7869533" y="605587"/>
                  <a:ext cx="120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72291" name="Freihand 472290">
                  <a:extLst>
                    <a:ext uri="{FF2B5EF4-FFF2-40B4-BE49-F238E27FC236}">
                      <a16:creationId xmlns:a16="http://schemas.microsoft.com/office/drawing/2014/main" id="{70C27F1D-4813-4968-A6EF-2FB775EE2BAF}"/>
                    </a:ext>
                  </a:extLst>
                </p14:cNvPr>
                <p14:cNvContentPartPr/>
                <p14:nvPr/>
              </p14:nvContentPartPr>
              <p14:xfrm>
                <a:off x="8000933" y="635827"/>
                <a:ext cx="79920" cy="98280"/>
              </p14:xfrm>
            </p:contentPart>
          </mc:Choice>
          <mc:Fallback>
            <p:pic>
              <p:nvPicPr>
                <p:cNvPr id="472291" name="Freihand 472290">
                  <a:extLst>
                    <a:ext uri="{FF2B5EF4-FFF2-40B4-BE49-F238E27FC236}">
                      <a16:creationId xmlns:a16="http://schemas.microsoft.com/office/drawing/2014/main" id="{70C27F1D-4813-4968-A6EF-2FB775EE2BAF}"/>
                    </a:ext>
                  </a:extLst>
                </p:cNvPr>
                <p:cNvPicPr/>
                <p:nvPr/>
              </p:nvPicPr>
              <p:blipFill>
                <a:blip r:embed="rId478"/>
                <a:stretch>
                  <a:fillRect/>
                </a:stretch>
              </p:blipFill>
              <p:spPr>
                <a:xfrm>
                  <a:off x="7996613" y="631507"/>
                  <a:ext cx="88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72292" name="Freihand 472291">
                  <a:extLst>
                    <a:ext uri="{FF2B5EF4-FFF2-40B4-BE49-F238E27FC236}">
                      <a16:creationId xmlns:a16="http://schemas.microsoft.com/office/drawing/2014/main" id="{C15BF706-5D2C-4A3A-8177-B0BD24421766}"/>
                    </a:ext>
                  </a:extLst>
                </p14:cNvPr>
                <p14:cNvContentPartPr/>
                <p14:nvPr/>
              </p14:nvContentPartPr>
              <p14:xfrm>
                <a:off x="8093093" y="650587"/>
                <a:ext cx="54720" cy="95400"/>
              </p14:xfrm>
            </p:contentPart>
          </mc:Choice>
          <mc:Fallback>
            <p:pic>
              <p:nvPicPr>
                <p:cNvPr id="472292" name="Freihand 472291">
                  <a:extLst>
                    <a:ext uri="{FF2B5EF4-FFF2-40B4-BE49-F238E27FC236}">
                      <a16:creationId xmlns:a16="http://schemas.microsoft.com/office/drawing/2014/main" id="{C15BF706-5D2C-4A3A-8177-B0BD24421766}"/>
                    </a:ext>
                  </a:extLst>
                </p:cNvPr>
                <p:cNvPicPr/>
                <p:nvPr/>
              </p:nvPicPr>
              <p:blipFill>
                <a:blip r:embed="rId480"/>
                <a:stretch>
                  <a:fillRect/>
                </a:stretch>
              </p:blipFill>
              <p:spPr>
                <a:xfrm>
                  <a:off x="8088773" y="646267"/>
                  <a:ext cx="63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72293" name="Freihand 472292">
                  <a:extLst>
                    <a:ext uri="{FF2B5EF4-FFF2-40B4-BE49-F238E27FC236}">
                      <a16:creationId xmlns:a16="http://schemas.microsoft.com/office/drawing/2014/main" id="{D012B2FC-190E-4DEC-B553-B02D98802868}"/>
                    </a:ext>
                  </a:extLst>
                </p14:cNvPr>
                <p14:cNvContentPartPr/>
                <p14:nvPr/>
              </p14:nvContentPartPr>
              <p14:xfrm>
                <a:off x="8354813" y="626467"/>
                <a:ext cx="19800" cy="124920"/>
              </p14:xfrm>
            </p:contentPart>
          </mc:Choice>
          <mc:Fallback>
            <p:pic>
              <p:nvPicPr>
                <p:cNvPr id="472293" name="Freihand 472292">
                  <a:extLst>
                    <a:ext uri="{FF2B5EF4-FFF2-40B4-BE49-F238E27FC236}">
                      <a16:creationId xmlns:a16="http://schemas.microsoft.com/office/drawing/2014/main" id="{D012B2FC-190E-4DEC-B553-B02D98802868}"/>
                    </a:ext>
                  </a:extLst>
                </p:cNvPr>
                <p:cNvPicPr/>
                <p:nvPr/>
              </p:nvPicPr>
              <p:blipFill>
                <a:blip r:embed="rId482"/>
                <a:stretch>
                  <a:fillRect/>
                </a:stretch>
              </p:blipFill>
              <p:spPr>
                <a:xfrm>
                  <a:off x="8350493" y="622147"/>
                  <a:ext cx="28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72294" name="Freihand 472293">
                  <a:extLst>
                    <a:ext uri="{FF2B5EF4-FFF2-40B4-BE49-F238E27FC236}">
                      <a16:creationId xmlns:a16="http://schemas.microsoft.com/office/drawing/2014/main" id="{C73892FB-3022-4B96-87FA-B26A0CDA850F}"/>
                    </a:ext>
                  </a:extLst>
                </p14:cNvPr>
                <p14:cNvContentPartPr/>
                <p14:nvPr/>
              </p14:nvContentPartPr>
              <p14:xfrm>
                <a:off x="8299733" y="596587"/>
                <a:ext cx="175320" cy="141120"/>
              </p14:xfrm>
            </p:contentPart>
          </mc:Choice>
          <mc:Fallback>
            <p:pic>
              <p:nvPicPr>
                <p:cNvPr id="472294" name="Freihand 472293">
                  <a:extLst>
                    <a:ext uri="{FF2B5EF4-FFF2-40B4-BE49-F238E27FC236}">
                      <a16:creationId xmlns:a16="http://schemas.microsoft.com/office/drawing/2014/main" id="{C73892FB-3022-4B96-87FA-B26A0CDA850F}"/>
                    </a:ext>
                  </a:extLst>
                </p:cNvPr>
                <p:cNvPicPr/>
                <p:nvPr/>
              </p:nvPicPr>
              <p:blipFill>
                <a:blip r:embed="rId484"/>
                <a:stretch>
                  <a:fillRect/>
                </a:stretch>
              </p:blipFill>
              <p:spPr>
                <a:xfrm>
                  <a:off x="8295413" y="592267"/>
                  <a:ext cx="183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72295" name="Freihand 472294">
                  <a:extLst>
                    <a:ext uri="{FF2B5EF4-FFF2-40B4-BE49-F238E27FC236}">
                      <a16:creationId xmlns:a16="http://schemas.microsoft.com/office/drawing/2014/main" id="{8998E7BA-FE7A-4B3D-8938-A2932A8A4091}"/>
                    </a:ext>
                  </a:extLst>
                </p14:cNvPr>
                <p14:cNvContentPartPr/>
                <p14:nvPr/>
              </p14:nvContentPartPr>
              <p14:xfrm>
                <a:off x="8458133" y="647347"/>
                <a:ext cx="79200" cy="77400"/>
              </p14:xfrm>
            </p:contentPart>
          </mc:Choice>
          <mc:Fallback>
            <p:pic>
              <p:nvPicPr>
                <p:cNvPr id="472295" name="Freihand 472294">
                  <a:extLst>
                    <a:ext uri="{FF2B5EF4-FFF2-40B4-BE49-F238E27FC236}">
                      <a16:creationId xmlns:a16="http://schemas.microsoft.com/office/drawing/2014/main" id="{8998E7BA-FE7A-4B3D-8938-A2932A8A4091}"/>
                    </a:ext>
                  </a:extLst>
                </p:cNvPr>
                <p:cNvPicPr/>
                <p:nvPr/>
              </p:nvPicPr>
              <p:blipFill>
                <a:blip r:embed="rId486"/>
                <a:stretch>
                  <a:fillRect/>
                </a:stretch>
              </p:blipFill>
              <p:spPr>
                <a:xfrm>
                  <a:off x="8453813" y="643027"/>
                  <a:ext cx="87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472296" name="Freihand 472295">
                  <a:extLst>
                    <a:ext uri="{FF2B5EF4-FFF2-40B4-BE49-F238E27FC236}">
                      <a16:creationId xmlns:a16="http://schemas.microsoft.com/office/drawing/2014/main" id="{48EE5B6D-BFC6-4A6F-8BCF-143468E5D880}"/>
                    </a:ext>
                  </a:extLst>
                </p14:cNvPr>
                <p14:cNvContentPartPr/>
                <p14:nvPr/>
              </p14:nvContentPartPr>
              <p14:xfrm>
                <a:off x="8547773" y="660667"/>
                <a:ext cx="373680" cy="241920"/>
              </p14:xfrm>
            </p:contentPart>
          </mc:Choice>
          <mc:Fallback>
            <p:pic>
              <p:nvPicPr>
                <p:cNvPr id="472296" name="Freihand 472295">
                  <a:extLst>
                    <a:ext uri="{FF2B5EF4-FFF2-40B4-BE49-F238E27FC236}">
                      <a16:creationId xmlns:a16="http://schemas.microsoft.com/office/drawing/2014/main" id="{48EE5B6D-BFC6-4A6F-8BCF-143468E5D880}"/>
                    </a:ext>
                  </a:extLst>
                </p:cNvPr>
                <p:cNvPicPr/>
                <p:nvPr/>
              </p:nvPicPr>
              <p:blipFill>
                <a:blip r:embed="rId488"/>
                <a:stretch>
                  <a:fillRect/>
                </a:stretch>
              </p:blipFill>
              <p:spPr>
                <a:xfrm>
                  <a:off x="8543453" y="656347"/>
                  <a:ext cx="3823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72297" name="Freihand 472296">
                  <a:extLst>
                    <a:ext uri="{FF2B5EF4-FFF2-40B4-BE49-F238E27FC236}">
                      <a16:creationId xmlns:a16="http://schemas.microsoft.com/office/drawing/2014/main" id="{83D6C1B9-46FB-4593-9EF7-30F6921F42EB}"/>
                    </a:ext>
                  </a:extLst>
                </p14:cNvPr>
                <p14:cNvContentPartPr/>
                <p14:nvPr/>
              </p14:nvContentPartPr>
              <p14:xfrm>
                <a:off x="8876093" y="615307"/>
                <a:ext cx="27720" cy="12960"/>
              </p14:xfrm>
            </p:contentPart>
          </mc:Choice>
          <mc:Fallback>
            <p:pic>
              <p:nvPicPr>
                <p:cNvPr id="472297" name="Freihand 472296">
                  <a:extLst>
                    <a:ext uri="{FF2B5EF4-FFF2-40B4-BE49-F238E27FC236}">
                      <a16:creationId xmlns:a16="http://schemas.microsoft.com/office/drawing/2014/main" id="{83D6C1B9-46FB-4593-9EF7-30F6921F42EB}"/>
                    </a:ext>
                  </a:extLst>
                </p:cNvPr>
                <p:cNvPicPr/>
                <p:nvPr/>
              </p:nvPicPr>
              <p:blipFill>
                <a:blip r:embed="rId154"/>
                <a:stretch>
                  <a:fillRect/>
                </a:stretch>
              </p:blipFill>
              <p:spPr>
                <a:xfrm>
                  <a:off x="8871773" y="610987"/>
                  <a:ext cx="36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72298" name="Freihand 472297">
                  <a:extLst>
                    <a:ext uri="{FF2B5EF4-FFF2-40B4-BE49-F238E27FC236}">
                      <a16:creationId xmlns:a16="http://schemas.microsoft.com/office/drawing/2014/main" id="{291FA92A-71B4-4766-9893-3D078F40AEF5}"/>
                    </a:ext>
                  </a:extLst>
                </p14:cNvPr>
                <p14:cNvContentPartPr/>
                <p14:nvPr/>
              </p14:nvContentPartPr>
              <p14:xfrm>
                <a:off x="8966453" y="648787"/>
                <a:ext cx="101160" cy="88200"/>
              </p14:xfrm>
            </p:contentPart>
          </mc:Choice>
          <mc:Fallback>
            <p:pic>
              <p:nvPicPr>
                <p:cNvPr id="472298" name="Freihand 472297">
                  <a:extLst>
                    <a:ext uri="{FF2B5EF4-FFF2-40B4-BE49-F238E27FC236}">
                      <a16:creationId xmlns:a16="http://schemas.microsoft.com/office/drawing/2014/main" id="{291FA92A-71B4-4766-9893-3D078F40AEF5}"/>
                    </a:ext>
                  </a:extLst>
                </p:cNvPr>
                <p:cNvPicPr/>
                <p:nvPr/>
              </p:nvPicPr>
              <p:blipFill>
                <a:blip r:embed="rId491"/>
                <a:stretch>
                  <a:fillRect/>
                </a:stretch>
              </p:blipFill>
              <p:spPr>
                <a:xfrm>
                  <a:off x="8962133" y="644467"/>
                  <a:ext cx="109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72299" name="Freihand 472298">
                  <a:extLst>
                    <a:ext uri="{FF2B5EF4-FFF2-40B4-BE49-F238E27FC236}">
                      <a16:creationId xmlns:a16="http://schemas.microsoft.com/office/drawing/2014/main" id="{313B04D8-F83D-4A47-8DC4-17F7B74C4631}"/>
                    </a:ext>
                  </a:extLst>
                </p14:cNvPr>
                <p14:cNvContentPartPr/>
                <p14:nvPr/>
              </p14:nvContentPartPr>
              <p14:xfrm>
                <a:off x="9063293" y="647347"/>
                <a:ext cx="105840" cy="94680"/>
              </p14:xfrm>
            </p:contentPart>
          </mc:Choice>
          <mc:Fallback>
            <p:pic>
              <p:nvPicPr>
                <p:cNvPr id="472299" name="Freihand 472298">
                  <a:extLst>
                    <a:ext uri="{FF2B5EF4-FFF2-40B4-BE49-F238E27FC236}">
                      <a16:creationId xmlns:a16="http://schemas.microsoft.com/office/drawing/2014/main" id="{313B04D8-F83D-4A47-8DC4-17F7B74C4631}"/>
                    </a:ext>
                  </a:extLst>
                </p:cNvPr>
                <p:cNvPicPr/>
                <p:nvPr/>
              </p:nvPicPr>
              <p:blipFill>
                <a:blip r:embed="rId493"/>
                <a:stretch>
                  <a:fillRect/>
                </a:stretch>
              </p:blipFill>
              <p:spPr>
                <a:xfrm>
                  <a:off x="9058973" y="643027"/>
                  <a:ext cx="114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72300" name="Freihand 472299">
                  <a:extLst>
                    <a:ext uri="{FF2B5EF4-FFF2-40B4-BE49-F238E27FC236}">
                      <a16:creationId xmlns:a16="http://schemas.microsoft.com/office/drawing/2014/main" id="{F98553D1-3B6B-4902-A70B-F3DFFD88650E}"/>
                    </a:ext>
                  </a:extLst>
                </p14:cNvPr>
                <p14:cNvContentPartPr/>
                <p14:nvPr/>
              </p14:nvContentPartPr>
              <p14:xfrm>
                <a:off x="9366413" y="562387"/>
                <a:ext cx="138600" cy="201600"/>
              </p14:xfrm>
            </p:contentPart>
          </mc:Choice>
          <mc:Fallback>
            <p:pic>
              <p:nvPicPr>
                <p:cNvPr id="472300" name="Freihand 472299">
                  <a:extLst>
                    <a:ext uri="{FF2B5EF4-FFF2-40B4-BE49-F238E27FC236}">
                      <a16:creationId xmlns:a16="http://schemas.microsoft.com/office/drawing/2014/main" id="{F98553D1-3B6B-4902-A70B-F3DFFD88650E}"/>
                    </a:ext>
                  </a:extLst>
                </p:cNvPr>
                <p:cNvPicPr/>
                <p:nvPr/>
              </p:nvPicPr>
              <p:blipFill>
                <a:blip r:embed="rId495"/>
                <a:stretch>
                  <a:fillRect/>
                </a:stretch>
              </p:blipFill>
              <p:spPr>
                <a:xfrm>
                  <a:off x="9362093" y="558067"/>
                  <a:ext cx="1472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72301" name="Freihand 472300">
                  <a:extLst>
                    <a:ext uri="{FF2B5EF4-FFF2-40B4-BE49-F238E27FC236}">
                      <a16:creationId xmlns:a16="http://schemas.microsoft.com/office/drawing/2014/main" id="{10CA568A-D4E8-459F-A08E-B73C558F4ECD}"/>
                    </a:ext>
                  </a:extLst>
                </p14:cNvPr>
                <p14:cNvContentPartPr/>
                <p14:nvPr/>
              </p14:nvContentPartPr>
              <p14:xfrm>
                <a:off x="9503573" y="628267"/>
                <a:ext cx="75240" cy="110160"/>
              </p14:xfrm>
            </p:contentPart>
          </mc:Choice>
          <mc:Fallback>
            <p:pic>
              <p:nvPicPr>
                <p:cNvPr id="472301" name="Freihand 472300">
                  <a:extLst>
                    <a:ext uri="{FF2B5EF4-FFF2-40B4-BE49-F238E27FC236}">
                      <a16:creationId xmlns:a16="http://schemas.microsoft.com/office/drawing/2014/main" id="{10CA568A-D4E8-459F-A08E-B73C558F4ECD}"/>
                    </a:ext>
                  </a:extLst>
                </p:cNvPr>
                <p:cNvPicPr/>
                <p:nvPr/>
              </p:nvPicPr>
              <p:blipFill>
                <a:blip r:embed="rId497"/>
                <a:stretch>
                  <a:fillRect/>
                </a:stretch>
              </p:blipFill>
              <p:spPr>
                <a:xfrm>
                  <a:off x="9499253" y="623947"/>
                  <a:ext cx="83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72302" name="Freihand 472301">
                  <a:extLst>
                    <a:ext uri="{FF2B5EF4-FFF2-40B4-BE49-F238E27FC236}">
                      <a16:creationId xmlns:a16="http://schemas.microsoft.com/office/drawing/2014/main" id="{3A96E68D-D21E-4C7E-8E91-61A8EA0DA0EB}"/>
                    </a:ext>
                  </a:extLst>
                </p14:cNvPr>
                <p14:cNvContentPartPr/>
                <p14:nvPr/>
              </p14:nvContentPartPr>
              <p14:xfrm>
                <a:off x="9563333" y="574627"/>
                <a:ext cx="200520" cy="141120"/>
              </p14:xfrm>
            </p:contentPart>
          </mc:Choice>
          <mc:Fallback>
            <p:pic>
              <p:nvPicPr>
                <p:cNvPr id="472302" name="Freihand 472301">
                  <a:extLst>
                    <a:ext uri="{FF2B5EF4-FFF2-40B4-BE49-F238E27FC236}">
                      <a16:creationId xmlns:a16="http://schemas.microsoft.com/office/drawing/2014/main" id="{3A96E68D-D21E-4C7E-8E91-61A8EA0DA0EB}"/>
                    </a:ext>
                  </a:extLst>
                </p:cNvPr>
                <p:cNvPicPr/>
                <p:nvPr/>
              </p:nvPicPr>
              <p:blipFill>
                <a:blip r:embed="rId499"/>
                <a:stretch>
                  <a:fillRect/>
                </a:stretch>
              </p:blipFill>
              <p:spPr>
                <a:xfrm>
                  <a:off x="9559013" y="570307"/>
                  <a:ext cx="209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72303" name="Freihand 472302">
                  <a:extLst>
                    <a:ext uri="{FF2B5EF4-FFF2-40B4-BE49-F238E27FC236}">
                      <a16:creationId xmlns:a16="http://schemas.microsoft.com/office/drawing/2014/main" id="{BB572674-4F47-4352-AE31-CAFFE9228D87}"/>
                    </a:ext>
                  </a:extLst>
                </p14:cNvPr>
                <p14:cNvContentPartPr/>
                <p14:nvPr/>
              </p14:nvContentPartPr>
              <p14:xfrm>
                <a:off x="9904253" y="576427"/>
                <a:ext cx="191160" cy="140760"/>
              </p14:xfrm>
            </p:contentPart>
          </mc:Choice>
          <mc:Fallback>
            <p:pic>
              <p:nvPicPr>
                <p:cNvPr id="472303" name="Freihand 472302">
                  <a:extLst>
                    <a:ext uri="{FF2B5EF4-FFF2-40B4-BE49-F238E27FC236}">
                      <a16:creationId xmlns:a16="http://schemas.microsoft.com/office/drawing/2014/main" id="{BB572674-4F47-4352-AE31-CAFFE9228D87}"/>
                    </a:ext>
                  </a:extLst>
                </p:cNvPr>
                <p:cNvPicPr/>
                <p:nvPr/>
              </p:nvPicPr>
              <p:blipFill>
                <a:blip r:embed="rId501"/>
                <a:stretch>
                  <a:fillRect/>
                </a:stretch>
              </p:blipFill>
              <p:spPr>
                <a:xfrm>
                  <a:off x="9899933" y="572107"/>
                  <a:ext cx="199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472304" name="Freihand 472303">
                  <a:extLst>
                    <a:ext uri="{FF2B5EF4-FFF2-40B4-BE49-F238E27FC236}">
                      <a16:creationId xmlns:a16="http://schemas.microsoft.com/office/drawing/2014/main" id="{860C3305-2D8B-4BBB-9B5E-888D0A16755C}"/>
                    </a:ext>
                  </a:extLst>
                </p14:cNvPr>
                <p14:cNvContentPartPr/>
                <p14:nvPr/>
              </p14:nvContentPartPr>
              <p14:xfrm>
                <a:off x="10115573" y="621067"/>
                <a:ext cx="82440" cy="79560"/>
              </p14:xfrm>
            </p:contentPart>
          </mc:Choice>
          <mc:Fallback>
            <p:pic>
              <p:nvPicPr>
                <p:cNvPr id="472304" name="Freihand 472303">
                  <a:extLst>
                    <a:ext uri="{FF2B5EF4-FFF2-40B4-BE49-F238E27FC236}">
                      <a16:creationId xmlns:a16="http://schemas.microsoft.com/office/drawing/2014/main" id="{860C3305-2D8B-4BBB-9B5E-888D0A16755C}"/>
                    </a:ext>
                  </a:extLst>
                </p:cNvPr>
                <p:cNvPicPr/>
                <p:nvPr/>
              </p:nvPicPr>
              <p:blipFill>
                <a:blip r:embed="rId503"/>
                <a:stretch>
                  <a:fillRect/>
                </a:stretch>
              </p:blipFill>
              <p:spPr>
                <a:xfrm>
                  <a:off x="10111253" y="616747"/>
                  <a:ext cx="91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72305" name="Freihand 472304">
                  <a:extLst>
                    <a:ext uri="{FF2B5EF4-FFF2-40B4-BE49-F238E27FC236}">
                      <a16:creationId xmlns:a16="http://schemas.microsoft.com/office/drawing/2014/main" id="{E2B0330F-CCD1-45A3-A473-8C22B3C85090}"/>
                    </a:ext>
                  </a:extLst>
                </p14:cNvPr>
                <p14:cNvContentPartPr/>
                <p14:nvPr/>
              </p14:nvContentPartPr>
              <p14:xfrm>
                <a:off x="10234373" y="629347"/>
                <a:ext cx="86040" cy="61920"/>
              </p14:xfrm>
            </p:contentPart>
          </mc:Choice>
          <mc:Fallback>
            <p:pic>
              <p:nvPicPr>
                <p:cNvPr id="472305" name="Freihand 472304">
                  <a:extLst>
                    <a:ext uri="{FF2B5EF4-FFF2-40B4-BE49-F238E27FC236}">
                      <a16:creationId xmlns:a16="http://schemas.microsoft.com/office/drawing/2014/main" id="{E2B0330F-CCD1-45A3-A473-8C22B3C85090}"/>
                    </a:ext>
                  </a:extLst>
                </p:cNvPr>
                <p:cNvPicPr/>
                <p:nvPr/>
              </p:nvPicPr>
              <p:blipFill>
                <a:blip r:embed="rId505"/>
                <a:stretch>
                  <a:fillRect/>
                </a:stretch>
              </p:blipFill>
              <p:spPr>
                <a:xfrm>
                  <a:off x="10230053" y="625027"/>
                  <a:ext cx="94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72306" name="Freihand 472305">
                  <a:extLst>
                    <a:ext uri="{FF2B5EF4-FFF2-40B4-BE49-F238E27FC236}">
                      <a16:creationId xmlns:a16="http://schemas.microsoft.com/office/drawing/2014/main" id="{2F282930-7F48-43F8-A3BE-A42A02E68D5B}"/>
                    </a:ext>
                  </a:extLst>
                </p14:cNvPr>
                <p14:cNvContentPartPr/>
                <p14:nvPr/>
              </p14:nvContentPartPr>
              <p14:xfrm>
                <a:off x="10302053" y="571027"/>
                <a:ext cx="80280" cy="118440"/>
              </p14:xfrm>
            </p:contentPart>
          </mc:Choice>
          <mc:Fallback>
            <p:pic>
              <p:nvPicPr>
                <p:cNvPr id="472306" name="Freihand 472305">
                  <a:extLst>
                    <a:ext uri="{FF2B5EF4-FFF2-40B4-BE49-F238E27FC236}">
                      <a16:creationId xmlns:a16="http://schemas.microsoft.com/office/drawing/2014/main" id="{2F282930-7F48-43F8-A3BE-A42A02E68D5B}"/>
                    </a:ext>
                  </a:extLst>
                </p:cNvPr>
                <p:cNvPicPr/>
                <p:nvPr/>
              </p:nvPicPr>
              <p:blipFill>
                <a:blip r:embed="rId507"/>
                <a:stretch>
                  <a:fillRect/>
                </a:stretch>
              </p:blipFill>
              <p:spPr>
                <a:xfrm>
                  <a:off x="10297733" y="566707"/>
                  <a:ext cx="88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72307" name="Freihand 472306">
                  <a:extLst>
                    <a:ext uri="{FF2B5EF4-FFF2-40B4-BE49-F238E27FC236}">
                      <a16:creationId xmlns:a16="http://schemas.microsoft.com/office/drawing/2014/main" id="{B7FD6646-EF76-4190-A655-B011B038B4E3}"/>
                    </a:ext>
                  </a:extLst>
                </p14:cNvPr>
                <p14:cNvContentPartPr/>
                <p14:nvPr/>
              </p14:nvContentPartPr>
              <p14:xfrm>
                <a:off x="10385933" y="628987"/>
                <a:ext cx="91800" cy="83160"/>
              </p14:xfrm>
            </p:contentPart>
          </mc:Choice>
          <mc:Fallback>
            <p:pic>
              <p:nvPicPr>
                <p:cNvPr id="472307" name="Freihand 472306">
                  <a:extLst>
                    <a:ext uri="{FF2B5EF4-FFF2-40B4-BE49-F238E27FC236}">
                      <a16:creationId xmlns:a16="http://schemas.microsoft.com/office/drawing/2014/main" id="{B7FD6646-EF76-4190-A655-B011B038B4E3}"/>
                    </a:ext>
                  </a:extLst>
                </p:cNvPr>
                <p:cNvPicPr/>
                <p:nvPr/>
              </p:nvPicPr>
              <p:blipFill>
                <a:blip r:embed="rId509"/>
                <a:stretch>
                  <a:fillRect/>
                </a:stretch>
              </p:blipFill>
              <p:spPr>
                <a:xfrm>
                  <a:off x="10381613" y="624667"/>
                  <a:ext cx="100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72308" name="Freihand 472307">
                  <a:extLst>
                    <a:ext uri="{FF2B5EF4-FFF2-40B4-BE49-F238E27FC236}">
                      <a16:creationId xmlns:a16="http://schemas.microsoft.com/office/drawing/2014/main" id="{02E634EF-A7B0-4682-8D5A-842848562E88}"/>
                    </a:ext>
                  </a:extLst>
                </p14:cNvPr>
                <p14:cNvContentPartPr/>
                <p14:nvPr/>
              </p14:nvContentPartPr>
              <p14:xfrm>
                <a:off x="9294773" y="780907"/>
                <a:ext cx="515520" cy="33120"/>
              </p14:xfrm>
            </p:contentPart>
          </mc:Choice>
          <mc:Fallback>
            <p:pic>
              <p:nvPicPr>
                <p:cNvPr id="472308" name="Freihand 472307">
                  <a:extLst>
                    <a:ext uri="{FF2B5EF4-FFF2-40B4-BE49-F238E27FC236}">
                      <a16:creationId xmlns:a16="http://schemas.microsoft.com/office/drawing/2014/main" id="{02E634EF-A7B0-4682-8D5A-842848562E88}"/>
                    </a:ext>
                  </a:extLst>
                </p:cNvPr>
                <p:cNvPicPr/>
                <p:nvPr/>
              </p:nvPicPr>
              <p:blipFill>
                <a:blip r:embed="rId511"/>
                <a:stretch>
                  <a:fillRect/>
                </a:stretch>
              </p:blipFill>
              <p:spPr>
                <a:xfrm>
                  <a:off x="9290453" y="776587"/>
                  <a:ext cx="524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72309" name="Freihand 472308">
                  <a:extLst>
                    <a:ext uri="{FF2B5EF4-FFF2-40B4-BE49-F238E27FC236}">
                      <a16:creationId xmlns:a16="http://schemas.microsoft.com/office/drawing/2014/main" id="{000C3EC3-7D64-42DD-9E56-180958552463}"/>
                    </a:ext>
                  </a:extLst>
                </p14:cNvPr>
                <p14:cNvContentPartPr/>
                <p14:nvPr/>
              </p14:nvContentPartPr>
              <p14:xfrm>
                <a:off x="10465853" y="628267"/>
                <a:ext cx="114120" cy="85680"/>
              </p14:xfrm>
            </p:contentPart>
          </mc:Choice>
          <mc:Fallback>
            <p:pic>
              <p:nvPicPr>
                <p:cNvPr id="472309" name="Freihand 472308">
                  <a:extLst>
                    <a:ext uri="{FF2B5EF4-FFF2-40B4-BE49-F238E27FC236}">
                      <a16:creationId xmlns:a16="http://schemas.microsoft.com/office/drawing/2014/main" id="{000C3EC3-7D64-42DD-9E56-180958552463}"/>
                    </a:ext>
                  </a:extLst>
                </p:cNvPr>
                <p:cNvPicPr/>
                <p:nvPr/>
              </p:nvPicPr>
              <p:blipFill>
                <a:blip r:embed="rId513"/>
                <a:stretch>
                  <a:fillRect/>
                </a:stretch>
              </p:blipFill>
              <p:spPr>
                <a:xfrm>
                  <a:off x="10461533" y="623947"/>
                  <a:ext cx="122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72310" name="Freihand 472309">
                  <a:extLst>
                    <a:ext uri="{FF2B5EF4-FFF2-40B4-BE49-F238E27FC236}">
                      <a16:creationId xmlns:a16="http://schemas.microsoft.com/office/drawing/2014/main" id="{DCA4D207-34DA-4EED-9DA9-46741AC56510}"/>
                    </a:ext>
                  </a:extLst>
                </p14:cNvPr>
                <p14:cNvContentPartPr/>
                <p14:nvPr/>
              </p14:nvContentPartPr>
              <p14:xfrm>
                <a:off x="10590773" y="565987"/>
                <a:ext cx="104040" cy="140400"/>
              </p14:xfrm>
            </p:contentPart>
          </mc:Choice>
          <mc:Fallback>
            <p:pic>
              <p:nvPicPr>
                <p:cNvPr id="472310" name="Freihand 472309">
                  <a:extLst>
                    <a:ext uri="{FF2B5EF4-FFF2-40B4-BE49-F238E27FC236}">
                      <a16:creationId xmlns:a16="http://schemas.microsoft.com/office/drawing/2014/main" id="{DCA4D207-34DA-4EED-9DA9-46741AC56510}"/>
                    </a:ext>
                  </a:extLst>
                </p:cNvPr>
                <p:cNvPicPr/>
                <p:nvPr/>
              </p:nvPicPr>
              <p:blipFill>
                <a:blip r:embed="rId515"/>
                <a:stretch>
                  <a:fillRect/>
                </a:stretch>
              </p:blipFill>
              <p:spPr>
                <a:xfrm>
                  <a:off x="10586453" y="561667"/>
                  <a:ext cx="112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72311" name="Freihand 472310">
                  <a:extLst>
                    <a:ext uri="{FF2B5EF4-FFF2-40B4-BE49-F238E27FC236}">
                      <a16:creationId xmlns:a16="http://schemas.microsoft.com/office/drawing/2014/main" id="{03F96BF2-F3DA-4494-9213-D850B570B7B0}"/>
                    </a:ext>
                  </a:extLst>
                </p14:cNvPr>
                <p14:cNvContentPartPr/>
                <p14:nvPr/>
              </p14:nvContentPartPr>
              <p14:xfrm>
                <a:off x="10698773" y="549427"/>
                <a:ext cx="144720" cy="145080"/>
              </p14:xfrm>
            </p:contentPart>
          </mc:Choice>
          <mc:Fallback>
            <p:pic>
              <p:nvPicPr>
                <p:cNvPr id="472311" name="Freihand 472310">
                  <a:extLst>
                    <a:ext uri="{FF2B5EF4-FFF2-40B4-BE49-F238E27FC236}">
                      <a16:creationId xmlns:a16="http://schemas.microsoft.com/office/drawing/2014/main" id="{03F96BF2-F3DA-4494-9213-D850B570B7B0}"/>
                    </a:ext>
                  </a:extLst>
                </p:cNvPr>
                <p:cNvPicPr/>
                <p:nvPr/>
              </p:nvPicPr>
              <p:blipFill>
                <a:blip r:embed="rId517"/>
                <a:stretch>
                  <a:fillRect/>
                </a:stretch>
              </p:blipFill>
              <p:spPr>
                <a:xfrm>
                  <a:off x="10694453" y="545107"/>
                  <a:ext cx="153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72312" name="Freihand 472311">
                  <a:extLst>
                    <a:ext uri="{FF2B5EF4-FFF2-40B4-BE49-F238E27FC236}">
                      <a16:creationId xmlns:a16="http://schemas.microsoft.com/office/drawing/2014/main" id="{112C4615-2A1B-4829-8687-10943754F65D}"/>
                    </a:ext>
                  </a:extLst>
                </p14:cNvPr>
                <p14:cNvContentPartPr/>
                <p14:nvPr/>
              </p14:nvContentPartPr>
              <p14:xfrm>
                <a:off x="10747013" y="604147"/>
                <a:ext cx="379440" cy="93600"/>
              </p14:xfrm>
            </p:contentPart>
          </mc:Choice>
          <mc:Fallback>
            <p:pic>
              <p:nvPicPr>
                <p:cNvPr id="472312" name="Freihand 472311">
                  <a:extLst>
                    <a:ext uri="{FF2B5EF4-FFF2-40B4-BE49-F238E27FC236}">
                      <a16:creationId xmlns:a16="http://schemas.microsoft.com/office/drawing/2014/main" id="{112C4615-2A1B-4829-8687-10943754F65D}"/>
                    </a:ext>
                  </a:extLst>
                </p:cNvPr>
                <p:cNvPicPr/>
                <p:nvPr/>
              </p:nvPicPr>
              <p:blipFill>
                <a:blip r:embed="rId519"/>
                <a:stretch>
                  <a:fillRect/>
                </a:stretch>
              </p:blipFill>
              <p:spPr>
                <a:xfrm>
                  <a:off x="10742693" y="599827"/>
                  <a:ext cx="388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72313" name="Freihand 472312">
                  <a:extLst>
                    <a:ext uri="{FF2B5EF4-FFF2-40B4-BE49-F238E27FC236}">
                      <a16:creationId xmlns:a16="http://schemas.microsoft.com/office/drawing/2014/main" id="{1A480F18-1E9C-4796-8703-5A6FAD44B172}"/>
                    </a:ext>
                  </a:extLst>
                </p14:cNvPr>
                <p14:cNvContentPartPr/>
                <p14:nvPr/>
              </p14:nvContentPartPr>
              <p14:xfrm>
                <a:off x="10991813" y="600547"/>
                <a:ext cx="115560" cy="107280"/>
              </p14:xfrm>
            </p:contentPart>
          </mc:Choice>
          <mc:Fallback>
            <p:pic>
              <p:nvPicPr>
                <p:cNvPr id="472313" name="Freihand 472312">
                  <a:extLst>
                    <a:ext uri="{FF2B5EF4-FFF2-40B4-BE49-F238E27FC236}">
                      <a16:creationId xmlns:a16="http://schemas.microsoft.com/office/drawing/2014/main" id="{1A480F18-1E9C-4796-8703-5A6FAD44B172}"/>
                    </a:ext>
                  </a:extLst>
                </p:cNvPr>
                <p:cNvPicPr/>
                <p:nvPr/>
              </p:nvPicPr>
              <p:blipFill>
                <a:blip r:embed="rId521"/>
                <a:stretch>
                  <a:fillRect/>
                </a:stretch>
              </p:blipFill>
              <p:spPr>
                <a:xfrm>
                  <a:off x="10987493" y="596227"/>
                  <a:ext cx="124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72314" name="Freihand 472313">
                  <a:extLst>
                    <a:ext uri="{FF2B5EF4-FFF2-40B4-BE49-F238E27FC236}">
                      <a16:creationId xmlns:a16="http://schemas.microsoft.com/office/drawing/2014/main" id="{BE4D334F-DA36-4946-A2C6-48454D193921}"/>
                    </a:ext>
                  </a:extLst>
                </p14:cNvPr>
                <p14:cNvContentPartPr/>
                <p14:nvPr/>
              </p14:nvContentPartPr>
              <p14:xfrm>
                <a:off x="11125013" y="587227"/>
                <a:ext cx="100800" cy="91440"/>
              </p14:xfrm>
            </p:contentPart>
          </mc:Choice>
          <mc:Fallback>
            <p:pic>
              <p:nvPicPr>
                <p:cNvPr id="472314" name="Freihand 472313">
                  <a:extLst>
                    <a:ext uri="{FF2B5EF4-FFF2-40B4-BE49-F238E27FC236}">
                      <a16:creationId xmlns:a16="http://schemas.microsoft.com/office/drawing/2014/main" id="{BE4D334F-DA36-4946-A2C6-48454D193921}"/>
                    </a:ext>
                  </a:extLst>
                </p:cNvPr>
                <p:cNvPicPr/>
                <p:nvPr/>
              </p:nvPicPr>
              <p:blipFill>
                <a:blip r:embed="rId523"/>
                <a:stretch>
                  <a:fillRect/>
                </a:stretch>
              </p:blipFill>
              <p:spPr>
                <a:xfrm>
                  <a:off x="11120693" y="582907"/>
                  <a:ext cx="109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72316" name="Freihand 472315">
                  <a:extLst>
                    <a:ext uri="{FF2B5EF4-FFF2-40B4-BE49-F238E27FC236}">
                      <a16:creationId xmlns:a16="http://schemas.microsoft.com/office/drawing/2014/main" id="{C1076240-2C3C-47BE-ABE5-BC9D1186F29F}"/>
                    </a:ext>
                  </a:extLst>
                </p14:cNvPr>
                <p14:cNvContentPartPr/>
                <p14:nvPr/>
              </p14:nvContentPartPr>
              <p14:xfrm>
                <a:off x="11352173" y="597307"/>
                <a:ext cx="187920" cy="85680"/>
              </p14:xfrm>
            </p:contentPart>
          </mc:Choice>
          <mc:Fallback>
            <p:pic>
              <p:nvPicPr>
                <p:cNvPr id="472316" name="Freihand 472315">
                  <a:extLst>
                    <a:ext uri="{FF2B5EF4-FFF2-40B4-BE49-F238E27FC236}">
                      <a16:creationId xmlns:a16="http://schemas.microsoft.com/office/drawing/2014/main" id="{C1076240-2C3C-47BE-ABE5-BC9D1186F29F}"/>
                    </a:ext>
                  </a:extLst>
                </p:cNvPr>
                <p:cNvPicPr/>
                <p:nvPr/>
              </p:nvPicPr>
              <p:blipFill>
                <a:blip r:embed="rId525"/>
                <a:stretch>
                  <a:fillRect/>
                </a:stretch>
              </p:blipFill>
              <p:spPr>
                <a:xfrm>
                  <a:off x="11347853" y="592987"/>
                  <a:ext cx="196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72317" name="Freihand 472316">
                  <a:extLst>
                    <a:ext uri="{FF2B5EF4-FFF2-40B4-BE49-F238E27FC236}">
                      <a16:creationId xmlns:a16="http://schemas.microsoft.com/office/drawing/2014/main" id="{8828193A-849B-4C19-ACC0-9E9ACA3F8DDA}"/>
                    </a:ext>
                  </a:extLst>
                </p14:cNvPr>
                <p14:cNvContentPartPr/>
                <p14:nvPr/>
              </p14:nvContentPartPr>
              <p14:xfrm>
                <a:off x="11494013" y="562747"/>
                <a:ext cx="360" cy="360"/>
              </p14:xfrm>
            </p:contentPart>
          </mc:Choice>
          <mc:Fallback>
            <p:pic>
              <p:nvPicPr>
                <p:cNvPr id="472317" name="Freihand 472316">
                  <a:extLst>
                    <a:ext uri="{FF2B5EF4-FFF2-40B4-BE49-F238E27FC236}">
                      <a16:creationId xmlns:a16="http://schemas.microsoft.com/office/drawing/2014/main" id="{8828193A-849B-4C19-ACC0-9E9ACA3F8DDA}"/>
                    </a:ext>
                  </a:extLst>
                </p:cNvPr>
                <p:cNvPicPr/>
                <p:nvPr/>
              </p:nvPicPr>
              <p:blipFill>
                <a:blip r:embed="rId527"/>
                <a:stretch>
                  <a:fillRect/>
                </a:stretch>
              </p:blipFill>
              <p:spPr>
                <a:xfrm>
                  <a:off x="11489693" y="558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72318" name="Freihand 472317">
                  <a:extLst>
                    <a:ext uri="{FF2B5EF4-FFF2-40B4-BE49-F238E27FC236}">
                      <a16:creationId xmlns:a16="http://schemas.microsoft.com/office/drawing/2014/main" id="{A17C05A7-5010-4880-89B6-61278C554FCE}"/>
                    </a:ext>
                  </a:extLst>
                </p14:cNvPr>
                <p14:cNvContentPartPr/>
                <p14:nvPr/>
              </p14:nvContentPartPr>
              <p14:xfrm>
                <a:off x="7862333" y="858307"/>
                <a:ext cx="127800" cy="151560"/>
              </p14:xfrm>
            </p:contentPart>
          </mc:Choice>
          <mc:Fallback>
            <p:pic>
              <p:nvPicPr>
                <p:cNvPr id="472318" name="Freihand 472317">
                  <a:extLst>
                    <a:ext uri="{FF2B5EF4-FFF2-40B4-BE49-F238E27FC236}">
                      <a16:creationId xmlns:a16="http://schemas.microsoft.com/office/drawing/2014/main" id="{A17C05A7-5010-4880-89B6-61278C554FCE}"/>
                    </a:ext>
                  </a:extLst>
                </p:cNvPr>
                <p:cNvPicPr/>
                <p:nvPr/>
              </p:nvPicPr>
              <p:blipFill>
                <a:blip r:embed="rId529"/>
                <a:stretch>
                  <a:fillRect/>
                </a:stretch>
              </p:blipFill>
              <p:spPr>
                <a:xfrm>
                  <a:off x="7858013" y="853987"/>
                  <a:ext cx="136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72319" name="Freihand 472318">
                  <a:extLst>
                    <a:ext uri="{FF2B5EF4-FFF2-40B4-BE49-F238E27FC236}">
                      <a16:creationId xmlns:a16="http://schemas.microsoft.com/office/drawing/2014/main" id="{634FB576-710B-4FCF-A591-DECFAAE6D01B}"/>
                    </a:ext>
                  </a:extLst>
                </p14:cNvPr>
                <p14:cNvContentPartPr/>
                <p14:nvPr/>
              </p14:nvContentPartPr>
              <p14:xfrm>
                <a:off x="8003093" y="927067"/>
                <a:ext cx="218160" cy="86400"/>
              </p14:xfrm>
            </p:contentPart>
          </mc:Choice>
          <mc:Fallback>
            <p:pic>
              <p:nvPicPr>
                <p:cNvPr id="472319" name="Freihand 472318">
                  <a:extLst>
                    <a:ext uri="{FF2B5EF4-FFF2-40B4-BE49-F238E27FC236}">
                      <a16:creationId xmlns:a16="http://schemas.microsoft.com/office/drawing/2014/main" id="{634FB576-710B-4FCF-A591-DECFAAE6D01B}"/>
                    </a:ext>
                  </a:extLst>
                </p:cNvPr>
                <p:cNvPicPr/>
                <p:nvPr/>
              </p:nvPicPr>
              <p:blipFill>
                <a:blip r:embed="rId531"/>
                <a:stretch>
                  <a:fillRect/>
                </a:stretch>
              </p:blipFill>
              <p:spPr>
                <a:xfrm>
                  <a:off x="7998773" y="922747"/>
                  <a:ext cx="226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472320" name="Freihand 472319">
                  <a:extLst>
                    <a:ext uri="{FF2B5EF4-FFF2-40B4-BE49-F238E27FC236}">
                      <a16:creationId xmlns:a16="http://schemas.microsoft.com/office/drawing/2014/main" id="{9F19D64B-DCA7-498C-8C80-676893A702F8}"/>
                    </a:ext>
                  </a:extLst>
                </p14:cNvPr>
                <p14:cNvContentPartPr/>
                <p14:nvPr/>
              </p14:nvContentPartPr>
              <p14:xfrm>
                <a:off x="8362373" y="878467"/>
                <a:ext cx="117000" cy="138240"/>
              </p14:xfrm>
            </p:contentPart>
          </mc:Choice>
          <mc:Fallback>
            <p:pic>
              <p:nvPicPr>
                <p:cNvPr id="472320" name="Freihand 472319">
                  <a:extLst>
                    <a:ext uri="{FF2B5EF4-FFF2-40B4-BE49-F238E27FC236}">
                      <a16:creationId xmlns:a16="http://schemas.microsoft.com/office/drawing/2014/main" id="{9F19D64B-DCA7-498C-8C80-676893A702F8}"/>
                    </a:ext>
                  </a:extLst>
                </p:cNvPr>
                <p:cNvPicPr/>
                <p:nvPr/>
              </p:nvPicPr>
              <p:blipFill>
                <a:blip r:embed="rId533"/>
                <a:stretch>
                  <a:fillRect/>
                </a:stretch>
              </p:blipFill>
              <p:spPr>
                <a:xfrm>
                  <a:off x="8358053" y="874147"/>
                  <a:ext cx="125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72321" name="Freihand 472320">
                  <a:extLst>
                    <a:ext uri="{FF2B5EF4-FFF2-40B4-BE49-F238E27FC236}">
                      <a16:creationId xmlns:a16="http://schemas.microsoft.com/office/drawing/2014/main" id="{3985E16E-E174-4759-85C0-E014CBA0F26D}"/>
                    </a:ext>
                  </a:extLst>
                </p14:cNvPr>
                <p14:cNvContentPartPr/>
                <p14:nvPr/>
              </p14:nvContentPartPr>
              <p14:xfrm>
                <a:off x="8540213" y="886747"/>
                <a:ext cx="87840" cy="140760"/>
              </p14:xfrm>
            </p:contentPart>
          </mc:Choice>
          <mc:Fallback>
            <p:pic>
              <p:nvPicPr>
                <p:cNvPr id="472321" name="Freihand 472320">
                  <a:extLst>
                    <a:ext uri="{FF2B5EF4-FFF2-40B4-BE49-F238E27FC236}">
                      <a16:creationId xmlns:a16="http://schemas.microsoft.com/office/drawing/2014/main" id="{3985E16E-E174-4759-85C0-E014CBA0F26D}"/>
                    </a:ext>
                  </a:extLst>
                </p:cNvPr>
                <p:cNvPicPr/>
                <p:nvPr/>
              </p:nvPicPr>
              <p:blipFill>
                <a:blip r:embed="rId535"/>
                <a:stretch>
                  <a:fillRect/>
                </a:stretch>
              </p:blipFill>
              <p:spPr>
                <a:xfrm>
                  <a:off x="8535893" y="882427"/>
                  <a:ext cx="96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72322" name="Freihand 472321">
                  <a:extLst>
                    <a:ext uri="{FF2B5EF4-FFF2-40B4-BE49-F238E27FC236}">
                      <a16:creationId xmlns:a16="http://schemas.microsoft.com/office/drawing/2014/main" id="{A2D0965B-B9B4-405F-A40C-9ECA536C587B}"/>
                    </a:ext>
                  </a:extLst>
                </p14:cNvPr>
                <p14:cNvContentPartPr/>
                <p14:nvPr/>
              </p14:nvContentPartPr>
              <p14:xfrm>
                <a:off x="8712653" y="903667"/>
                <a:ext cx="92880" cy="117000"/>
              </p14:xfrm>
            </p:contentPart>
          </mc:Choice>
          <mc:Fallback>
            <p:pic>
              <p:nvPicPr>
                <p:cNvPr id="472322" name="Freihand 472321">
                  <a:extLst>
                    <a:ext uri="{FF2B5EF4-FFF2-40B4-BE49-F238E27FC236}">
                      <a16:creationId xmlns:a16="http://schemas.microsoft.com/office/drawing/2014/main" id="{A2D0965B-B9B4-405F-A40C-9ECA536C587B}"/>
                    </a:ext>
                  </a:extLst>
                </p:cNvPr>
                <p:cNvPicPr/>
                <p:nvPr/>
              </p:nvPicPr>
              <p:blipFill>
                <a:blip r:embed="rId537"/>
                <a:stretch>
                  <a:fillRect/>
                </a:stretch>
              </p:blipFill>
              <p:spPr>
                <a:xfrm>
                  <a:off x="8708333" y="899347"/>
                  <a:ext cx="101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72323" name="Freihand 472322">
                  <a:extLst>
                    <a:ext uri="{FF2B5EF4-FFF2-40B4-BE49-F238E27FC236}">
                      <a16:creationId xmlns:a16="http://schemas.microsoft.com/office/drawing/2014/main" id="{21FC96A0-7157-4A14-BE28-F86720E42725}"/>
                    </a:ext>
                  </a:extLst>
                </p14:cNvPr>
                <p14:cNvContentPartPr/>
                <p14:nvPr/>
              </p14:nvContentPartPr>
              <p14:xfrm>
                <a:off x="8824613" y="889627"/>
                <a:ext cx="82440" cy="120600"/>
              </p14:xfrm>
            </p:contentPart>
          </mc:Choice>
          <mc:Fallback>
            <p:pic>
              <p:nvPicPr>
                <p:cNvPr id="472323" name="Freihand 472322">
                  <a:extLst>
                    <a:ext uri="{FF2B5EF4-FFF2-40B4-BE49-F238E27FC236}">
                      <a16:creationId xmlns:a16="http://schemas.microsoft.com/office/drawing/2014/main" id="{21FC96A0-7157-4A14-BE28-F86720E42725}"/>
                    </a:ext>
                  </a:extLst>
                </p:cNvPr>
                <p:cNvPicPr/>
                <p:nvPr/>
              </p:nvPicPr>
              <p:blipFill>
                <a:blip r:embed="rId539"/>
                <a:stretch>
                  <a:fillRect/>
                </a:stretch>
              </p:blipFill>
              <p:spPr>
                <a:xfrm>
                  <a:off x="8820293" y="885307"/>
                  <a:ext cx="91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72324" name="Freihand 472323">
                  <a:extLst>
                    <a:ext uri="{FF2B5EF4-FFF2-40B4-BE49-F238E27FC236}">
                      <a16:creationId xmlns:a16="http://schemas.microsoft.com/office/drawing/2014/main" id="{7850888A-EACD-49C0-A17B-005AB6F1E6CE}"/>
                    </a:ext>
                  </a:extLst>
                </p14:cNvPr>
                <p14:cNvContentPartPr/>
                <p14:nvPr/>
              </p14:nvContentPartPr>
              <p14:xfrm>
                <a:off x="8957813" y="928867"/>
                <a:ext cx="243360" cy="84240"/>
              </p14:xfrm>
            </p:contentPart>
          </mc:Choice>
          <mc:Fallback>
            <p:pic>
              <p:nvPicPr>
                <p:cNvPr id="472324" name="Freihand 472323">
                  <a:extLst>
                    <a:ext uri="{FF2B5EF4-FFF2-40B4-BE49-F238E27FC236}">
                      <a16:creationId xmlns:a16="http://schemas.microsoft.com/office/drawing/2014/main" id="{7850888A-EACD-49C0-A17B-005AB6F1E6CE}"/>
                    </a:ext>
                  </a:extLst>
                </p:cNvPr>
                <p:cNvPicPr/>
                <p:nvPr/>
              </p:nvPicPr>
              <p:blipFill>
                <a:blip r:embed="rId541"/>
                <a:stretch>
                  <a:fillRect/>
                </a:stretch>
              </p:blipFill>
              <p:spPr>
                <a:xfrm>
                  <a:off x="8953493" y="924547"/>
                  <a:ext cx="252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472325" name="Freihand 472324">
                  <a:extLst>
                    <a:ext uri="{FF2B5EF4-FFF2-40B4-BE49-F238E27FC236}">
                      <a16:creationId xmlns:a16="http://schemas.microsoft.com/office/drawing/2014/main" id="{9D2FAE43-FF1D-4F29-B23F-7E4623D577E8}"/>
                    </a:ext>
                  </a:extLst>
                </p14:cNvPr>
                <p14:cNvContentPartPr/>
                <p14:nvPr/>
              </p14:nvContentPartPr>
              <p14:xfrm>
                <a:off x="9443813" y="857587"/>
                <a:ext cx="105480" cy="239040"/>
              </p14:xfrm>
            </p:contentPart>
          </mc:Choice>
          <mc:Fallback>
            <p:pic>
              <p:nvPicPr>
                <p:cNvPr id="472325" name="Freihand 472324">
                  <a:extLst>
                    <a:ext uri="{FF2B5EF4-FFF2-40B4-BE49-F238E27FC236}">
                      <a16:creationId xmlns:a16="http://schemas.microsoft.com/office/drawing/2014/main" id="{9D2FAE43-FF1D-4F29-B23F-7E4623D577E8}"/>
                    </a:ext>
                  </a:extLst>
                </p:cNvPr>
                <p:cNvPicPr/>
                <p:nvPr/>
              </p:nvPicPr>
              <p:blipFill>
                <a:blip r:embed="rId543"/>
                <a:stretch>
                  <a:fillRect/>
                </a:stretch>
              </p:blipFill>
              <p:spPr>
                <a:xfrm>
                  <a:off x="9439493" y="853267"/>
                  <a:ext cx="1141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472326" name="Freihand 472325">
                  <a:extLst>
                    <a:ext uri="{FF2B5EF4-FFF2-40B4-BE49-F238E27FC236}">
                      <a16:creationId xmlns:a16="http://schemas.microsoft.com/office/drawing/2014/main" id="{21E9FE16-CC20-4D2E-BA9B-D5EFDDCB0476}"/>
                    </a:ext>
                  </a:extLst>
                </p14:cNvPr>
                <p14:cNvContentPartPr/>
                <p14:nvPr/>
              </p14:nvContentPartPr>
              <p14:xfrm>
                <a:off x="9570173" y="922027"/>
                <a:ext cx="90360" cy="64080"/>
              </p14:xfrm>
            </p:contentPart>
          </mc:Choice>
          <mc:Fallback>
            <p:pic>
              <p:nvPicPr>
                <p:cNvPr id="472326" name="Freihand 472325">
                  <a:extLst>
                    <a:ext uri="{FF2B5EF4-FFF2-40B4-BE49-F238E27FC236}">
                      <a16:creationId xmlns:a16="http://schemas.microsoft.com/office/drawing/2014/main" id="{21E9FE16-CC20-4D2E-BA9B-D5EFDDCB0476}"/>
                    </a:ext>
                  </a:extLst>
                </p:cNvPr>
                <p:cNvPicPr/>
                <p:nvPr/>
              </p:nvPicPr>
              <p:blipFill>
                <a:blip r:embed="rId545"/>
                <a:stretch>
                  <a:fillRect/>
                </a:stretch>
              </p:blipFill>
              <p:spPr>
                <a:xfrm>
                  <a:off x="9565853" y="917707"/>
                  <a:ext cx="99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472327" name="Freihand 472326">
                  <a:extLst>
                    <a:ext uri="{FF2B5EF4-FFF2-40B4-BE49-F238E27FC236}">
                      <a16:creationId xmlns:a16="http://schemas.microsoft.com/office/drawing/2014/main" id="{B3968847-9D0A-45FD-941D-6E902D8A60A2}"/>
                    </a:ext>
                  </a:extLst>
                </p14:cNvPr>
                <p14:cNvContentPartPr/>
                <p14:nvPr/>
              </p14:nvContentPartPr>
              <p14:xfrm>
                <a:off x="9710213" y="864427"/>
                <a:ext cx="396000" cy="149400"/>
              </p14:xfrm>
            </p:contentPart>
          </mc:Choice>
          <mc:Fallback>
            <p:pic>
              <p:nvPicPr>
                <p:cNvPr id="472327" name="Freihand 472326">
                  <a:extLst>
                    <a:ext uri="{FF2B5EF4-FFF2-40B4-BE49-F238E27FC236}">
                      <a16:creationId xmlns:a16="http://schemas.microsoft.com/office/drawing/2014/main" id="{B3968847-9D0A-45FD-941D-6E902D8A60A2}"/>
                    </a:ext>
                  </a:extLst>
                </p:cNvPr>
                <p:cNvPicPr/>
                <p:nvPr/>
              </p:nvPicPr>
              <p:blipFill>
                <a:blip r:embed="rId547"/>
                <a:stretch>
                  <a:fillRect/>
                </a:stretch>
              </p:blipFill>
              <p:spPr>
                <a:xfrm>
                  <a:off x="9705893" y="860107"/>
                  <a:ext cx="404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472333" name="Freihand 472332">
                  <a:extLst>
                    <a:ext uri="{FF2B5EF4-FFF2-40B4-BE49-F238E27FC236}">
                      <a16:creationId xmlns:a16="http://schemas.microsoft.com/office/drawing/2014/main" id="{5381E16B-E2DA-44D3-9F2D-336A3A68F00C}"/>
                    </a:ext>
                  </a:extLst>
                </p14:cNvPr>
                <p14:cNvContentPartPr/>
                <p14:nvPr/>
              </p14:nvContentPartPr>
              <p14:xfrm>
                <a:off x="8822453" y="1331707"/>
                <a:ext cx="22680" cy="127080"/>
              </p14:xfrm>
            </p:contentPart>
          </mc:Choice>
          <mc:Fallback>
            <p:pic>
              <p:nvPicPr>
                <p:cNvPr id="472333" name="Freihand 472332">
                  <a:extLst>
                    <a:ext uri="{FF2B5EF4-FFF2-40B4-BE49-F238E27FC236}">
                      <a16:creationId xmlns:a16="http://schemas.microsoft.com/office/drawing/2014/main" id="{5381E16B-E2DA-44D3-9F2D-336A3A68F00C}"/>
                    </a:ext>
                  </a:extLst>
                </p:cNvPr>
                <p:cNvPicPr/>
                <p:nvPr/>
              </p:nvPicPr>
              <p:blipFill>
                <a:blip r:embed="rId549"/>
                <a:stretch>
                  <a:fillRect/>
                </a:stretch>
              </p:blipFill>
              <p:spPr>
                <a:xfrm>
                  <a:off x="8818133" y="1327387"/>
                  <a:ext cx="31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472334" name="Freihand 472333">
                  <a:extLst>
                    <a:ext uri="{FF2B5EF4-FFF2-40B4-BE49-F238E27FC236}">
                      <a16:creationId xmlns:a16="http://schemas.microsoft.com/office/drawing/2014/main" id="{BBCFE735-7DB6-4D6A-9FE4-C001C4E33B01}"/>
                    </a:ext>
                  </a:extLst>
                </p14:cNvPr>
                <p14:cNvContentPartPr/>
                <p14:nvPr/>
              </p14:nvContentPartPr>
              <p14:xfrm>
                <a:off x="8864213" y="1319107"/>
                <a:ext cx="24120" cy="141120"/>
              </p14:xfrm>
            </p:contentPart>
          </mc:Choice>
          <mc:Fallback>
            <p:pic>
              <p:nvPicPr>
                <p:cNvPr id="472334" name="Freihand 472333">
                  <a:extLst>
                    <a:ext uri="{FF2B5EF4-FFF2-40B4-BE49-F238E27FC236}">
                      <a16:creationId xmlns:a16="http://schemas.microsoft.com/office/drawing/2014/main" id="{BBCFE735-7DB6-4D6A-9FE4-C001C4E33B01}"/>
                    </a:ext>
                  </a:extLst>
                </p:cNvPr>
                <p:cNvPicPr/>
                <p:nvPr/>
              </p:nvPicPr>
              <p:blipFill>
                <a:blip r:embed="rId551"/>
                <a:stretch>
                  <a:fillRect/>
                </a:stretch>
              </p:blipFill>
              <p:spPr>
                <a:xfrm>
                  <a:off x="8859893" y="1314787"/>
                  <a:ext cx="32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72335" name="Freihand 472334">
                  <a:extLst>
                    <a:ext uri="{FF2B5EF4-FFF2-40B4-BE49-F238E27FC236}">
                      <a16:creationId xmlns:a16="http://schemas.microsoft.com/office/drawing/2014/main" id="{97E1C1AB-95A1-4000-9DA8-2F8C8D669AED}"/>
                    </a:ext>
                  </a:extLst>
                </p14:cNvPr>
                <p14:cNvContentPartPr/>
                <p14:nvPr/>
              </p14:nvContentPartPr>
              <p14:xfrm>
                <a:off x="8827133" y="1321987"/>
                <a:ext cx="229680" cy="108720"/>
              </p14:xfrm>
            </p:contentPart>
          </mc:Choice>
          <mc:Fallback>
            <p:pic>
              <p:nvPicPr>
                <p:cNvPr id="472335" name="Freihand 472334">
                  <a:extLst>
                    <a:ext uri="{FF2B5EF4-FFF2-40B4-BE49-F238E27FC236}">
                      <a16:creationId xmlns:a16="http://schemas.microsoft.com/office/drawing/2014/main" id="{97E1C1AB-95A1-4000-9DA8-2F8C8D669AED}"/>
                    </a:ext>
                  </a:extLst>
                </p:cNvPr>
                <p:cNvPicPr/>
                <p:nvPr/>
              </p:nvPicPr>
              <p:blipFill>
                <a:blip r:embed="rId553"/>
                <a:stretch>
                  <a:fillRect/>
                </a:stretch>
              </p:blipFill>
              <p:spPr>
                <a:xfrm>
                  <a:off x="8822813" y="1317667"/>
                  <a:ext cx="238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72336" name="Freihand 472335">
                  <a:extLst>
                    <a:ext uri="{FF2B5EF4-FFF2-40B4-BE49-F238E27FC236}">
                      <a16:creationId xmlns:a16="http://schemas.microsoft.com/office/drawing/2014/main" id="{E853FF65-9FAF-4F64-88DA-CAFB220DB94D}"/>
                    </a:ext>
                  </a:extLst>
                </p14:cNvPr>
                <p14:cNvContentPartPr/>
                <p14:nvPr/>
              </p14:nvContentPartPr>
              <p14:xfrm>
                <a:off x="8985533" y="1310467"/>
                <a:ext cx="134280" cy="160920"/>
              </p14:xfrm>
            </p:contentPart>
          </mc:Choice>
          <mc:Fallback>
            <p:pic>
              <p:nvPicPr>
                <p:cNvPr id="472336" name="Freihand 472335">
                  <a:extLst>
                    <a:ext uri="{FF2B5EF4-FFF2-40B4-BE49-F238E27FC236}">
                      <a16:creationId xmlns:a16="http://schemas.microsoft.com/office/drawing/2014/main" id="{E853FF65-9FAF-4F64-88DA-CAFB220DB94D}"/>
                    </a:ext>
                  </a:extLst>
                </p:cNvPr>
                <p:cNvPicPr/>
                <p:nvPr/>
              </p:nvPicPr>
              <p:blipFill>
                <a:blip r:embed="rId555"/>
                <a:stretch>
                  <a:fillRect/>
                </a:stretch>
              </p:blipFill>
              <p:spPr>
                <a:xfrm>
                  <a:off x="8981213" y="1306147"/>
                  <a:ext cx="142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72340" name="Freihand 472339">
                  <a:extLst>
                    <a:ext uri="{FF2B5EF4-FFF2-40B4-BE49-F238E27FC236}">
                      <a16:creationId xmlns:a16="http://schemas.microsoft.com/office/drawing/2014/main" id="{9FCCDEB2-A385-4D96-BE6B-15D4CB301113}"/>
                    </a:ext>
                  </a:extLst>
                </p14:cNvPr>
                <p14:cNvContentPartPr/>
                <p14:nvPr/>
              </p14:nvContentPartPr>
              <p14:xfrm>
                <a:off x="9315293" y="1365907"/>
                <a:ext cx="104760" cy="5040"/>
              </p14:xfrm>
            </p:contentPart>
          </mc:Choice>
          <mc:Fallback>
            <p:pic>
              <p:nvPicPr>
                <p:cNvPr id="472340" name="Freihand 472339">
                  <a:extLst>
                    <a:ext uri="{FF2B5EF4-FFF2-40B4-BE49-F238E27FC236}">
                      <a16:creationId xmlns:a16="http://schemas.microsoft.com/office/drawing/2014/main" id="{9FCCDEB2-A385-4D96-BE6B-15D4CB301113}"/>
                    </a:ext>
                  </a:extLst>
                </p:cNvPr>
                <p:cNvPicPr/>
                <p:nvPr/>
              </p:nvPicPr>
              <p:blipFill>
                <a:blip r:embed="rId557"/>
                <a:stretch>
                  <a:fillRect/>
                </a:stretch>
              </p:blipFill>
              <p:spPr>
                <a:xfrm>
                  <a:off x="9310973" y="1361587"/>
                  <a:ext cx="113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72341" name="Freihand 472340">
                  <a:extLst>
                    <a:ext uri="{FF2B5EF4-FFF2-40B4-BE49-F238E27FC236}">
                      <a16:creationId xmlns:a16="http://schemas.microsoft.com/office/drawing/2014/main" id="{14D3DF25-53F4-443B-B37F-8F5B98FB4316}"/>
                    </a:ext>
                  </a:extLst>
                </p14:cNvPr>
                <p14:cNvContentPartPr/>
                <p14:nvPr/>
              </p14:nvContentPartPr>
              <p14:xfrm>
                <a:off x="9301973" y="1397947"/>
                <a:ext cx="178560" cy="20520"/>
              </p14:xfrm>
            </p:contentPart>
          </mc:Choice>
          <mc:Fallback>
            <p:pic>
              <p:nvPicPr>
                <p:cNvPr id="472341" name="Freihand 472340">
                  <a:extLst>
                    <a:ext uri="{FF2B5EF4-FFF2-40B4-BE49-F238E27FC236}">
                      <a16:creationId xmlns:a16="http://schemas.microsoft.com/office/drawing/2014/main" id="{14D3DF25-53F4-443B-B37F-8F5B98FB4316}"/>
                    </a:ext>
                  </a:extLst>
                </p:cNvPr>
                <p:cNvPicPr/>
                <p:nvPr/>
              </p:nvPicPr>
              <p:blipFill>
                <a:blip r:embed="rId559"/>
                <a:stretch>
                  <a:fillRect/>
                </a:stretch>
              </p:blipFill>
              <p:spPr>
                <a:xfrm>
                  <a:off x="9297653" y="1393627"/>
                  <a:ext cx="187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72342" name="Freihand 472341">
                  <a:extLst>
                    <a:ext uri="{FF2B5EF4-FFF2-40B4-BE49-F238E27FC236}">
                      <a16:creationId xmlns:a16="http://schemas.microsoft.com/office/drawing/2014/main" id="{8867C592-B26F-4950-A905-B5ADF2AD79D9}"/>
                    </a:ext>
                  </a:extLst>
                </p14:cNvPr>
                <p14:cNvContentPartPr/>
                <p14:nvPr/>
              </p14:nvContentPartPr>
              <p14:xfrm>
                <a:off x="9594653" y="1326667"/>
                <a:ext cx="117360" cy="102240"/>
              </p14:xfrm>
            </p:contentPart>
          </mc:Choice>
          <mc:Fallback>
            <p:pic>
              <p:nvPicPr>
                <p:cNvPr id="472342" name="Freihand 472341">
                  <a:extLst>
                    <a:ext uri="{FF2B5EF4-FFF2-40B4-BE49-F238E27FC236}">
                      <a16:creationId xmlns:a16="http://schemas.microsoft.com/office/drawing/2014/main" id="{8867C592-B26F-4950-A905-B5ADF2AD79D9}"/>
                    </a:ext>
                  </a:extLst>
                </p:cNvPr>
                <p:cNvPicPr/>
                <p:nvPr/>
              </p:nvPicPr>
              <p:blipFill>
                <a:blip r:embed="rId561"/>
                <a:stretch>
                  <a:fillRect/>
                </a:stretch>
              </p:blipFill>
              <p:spPr>
                <a:xfrm>
                  <a:off x="9590333" y="1322347"/>
                  <a:ext cx="126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72349" name="Freihand 472348">
                  <a:extLst>
                    <a:ext uri="{FF2B5EF4-FFF2-40B4-BE49-F238E27FC236}">
                      <a16:creationId xmlns:a16="http://schemas.microsoft.com/office/drawing/2014/main" id="{9C638F31-1724-4307-9EEF-608857CA48A0}"/>
                    </a:ext>
                  </a:extLst>
                </p14:cNvPr>
                <p14:cNvContentPartPr/>
                <p14:nvPr/>
              </p14:nvContentPartPr>
              <p14:xfrm>
                <a:off x="9295853" y="757867"/>
                <a:ext cx="441000" cy="81720"/>
              </p14:xfrm>
            </p:contentPart>
          </mc:Choice>
          <mc:Fallback>
            <p:pic>
              <p:nvPicPr>
                <p:cNvPr id="472349" name="Freihand 472348">
                  <a:extLst>
                    <a:ext uri="{FF2B5EF4-FFF2-40B4-BE49-F238E27FC236}">
                      <a16:creationId xmlns:a16="http://schemas.microsoft.com/office/drawing/2014/main" id="{9C638F31-1724-4307-9EEF-608857CA48A0}"/>
                    </a:ext>
                  </a:extLst>
                </p:cNvPr>
                <p:cNvPicPr/>
                <p:nvPr/>
              </p:nvPicPr>
              <p:blipFill>
                <a:blip r:embed="rId563"/>
                <a:stretch>
                  <a:fillRect/>
                </a:stretch>
              </p:blipFill>
              <p:spPr>
                <a:xfrm>
                  <a:off x="9291533" y="753547"/>
                  <a:ext cx="449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72350" name="Freihand 472349">
                  <a:extLst>
                    <a:ext uri="{FF2B5EF4-FFF2-40B4-BE49-F238E27FC236}">
                      <a16:creationId xmlns:a16="http://schemas.microsoft.com/office/drawing/2014/main" id="{9ECAAC85-5105-4161-8791-883AD477DE80}"/>
                    </a:ext>
                  </a:extLst>
                </p14:cNvPr>
                <p14:cNvContentPartPr/>
                <p14:nvPr/>
              </p14:nvContentPartPr>
              <p14:xfrm>
                <a:off x="8545613" y="802867"/>
                <a:ext cx="820800" cy="609840"/>
              </p14:xfrm>
            </p:contentPart>
          </mc:Choice>
          <mc:Fallback>
            <p:pic>
              <p:nvPicPr>
                <p:cNvPr id="472350" name="Freihand 472349">
                  <a:extLst>
                    <a:ext uri="{FF2B5EF4-FFF2-40B4-BE49-F238E27FC236}">
                      <a16:creationId xmlns:a16="http://schemas.microsoft.com/office/drawing/2014/main" id="{9ECAAC85-5105-4161-8791-883AD477DE80}"/>
                    </a:ext>
                  </a:extLst>
                </p:cNvPr>
                <p:cNvPicPr/>
                <p:nvPr/>
              </p:nvPicPr>
              <p:blipFill>
                <a:blip r:embed="rId565"/>
                <a:stretch>
                  <a:fillRect/>
                </a:stretch>
              </p:blipFill>
              <p:spPr>
                <a:xfrm>
                  <a:off x="8541293" y="798547"/>
                  <a:ext cx="82944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72351" name="Freihand 472350">
                  <a:extLst>
                    <a:ext uri="{FF2B5EF4-FFF2-40B4-BE49-F238E27FC236}">
                      <a16:creationId xmlns:a16="http://schemas.microsoft.com/office/drawing/2014/main" id="{20E77783-2913-4BF6-890D-305556292E0E}"/>
                    </a:ext>
                  </a:extLst>
                </p14:cNvPr>
                <p14:cNvContentPartPr/>
                <p14:nvPr/>
              </p14:nvContentPartPr>
              <p14:xfrm>
                <a:off x="8589893" y="1347187"/>
                <a:ext cx="104040" cy="116280"/>
              </p14:xfrm>
            </p:contentPart>
          </mc:Choice>
          <mc:Fallback>
            <p:pic>
              <p:nvPicPr>
                <p:cNvPr id="472351" name="Freihand 472350">
                  <a:extLst>
                    <a:ext uri="{FF2B5EF4-FFF2-40B4-BE49-F238E27FC236}">
                      <a16:creationId xmlns:a16="http://schemas.microsoft.com/office/drawing/2014/main" id="{20E77783-2913-4BF6-890D-305556292E0E}"/>
                    </a:ext>
                  </a:extLst>
                </p:cNvPr>
                <p:cNvPicPr/>
                <p:nvPr/>
              </p:nvPicPr>
              <p:blipFill>
                <a:blip r:embed="rId567"/>
                <a:stretch>
                  <a:fillRect/>
                </a:stretch>
              </p:blipFill>
              <p:spPr>
                <a:xfrm>
                  <a:off x="8585573" y="1342867"/>
                  <a:ext cx="112680" cy="12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8">
            <p14:nvContentPartPr>
              <p14:cNvPr id="472485" name="Freihand 472484">
                <a:extLst>
                  <a:ext uri="{FF2B5EF4-FFF2-40B4-BE49-F238E27FC236}">
                    <a16:creationId xmlns:a16="http://schemas.microsoft.com/office/drawing/2014/main" id="{6CA0B7A5-0F4C-45AE-B257-7718A123EBCB}"/>
                  </a:ext>
                </a:extLst>
              </p14:cNvPr>
              <p14:cNvContentPartPr/>
              <p14:nvPr/>
            </p14:nvContentPartPr>
            <p14:xfrm>
              <a:off x="9655133" y="2938027"/>
              <a:ext cx="48240" cy="48240"/>
            </p14:xfrm>
          </p:contentPart>
        </mc:Choice>
        <mc:Fallback>
          <p:pic>
            <p:nvPicPr>
              <p:cNvPr id="472485" name="Freihand 472484">
                <a:extLst>
                  <a:ext uri="{FF2B5EF4-FFF2-40B4-BE49-F238E27FC236}">
                    <a16:creationId xmlns:a16="http://schemas.microsoft.com/office/drawing/2014/main" id="{6CA0B7A5-0F4C-45AE-B257-7718A123EBCB}"/>
                  </a:ext>
                </a:extLst>
              </p:cNvPr>
              <p:cNvPicPr/>
              <p:nvPr/>
            </p:nvPicPr>
            <p:blipFill>
              <a:blip r:embed="rId569"/>
              <a:stretch>
                <a:fillRect/>
              </a:stretch>
            </p:blipFill>
            <p:spPr>
              <a:xfrm>
                <a:off x="9650813" y="2933707"/>
                <a:ext cx="56880" cy="56880"/>
              </a:xfrm>
              <a:prstGeom prst="rect">
                <a:avLst/>
              </a:prstGeom>
            </p:spPr>
          </p:pic>
        </mc:Fallback>
      </mc:AlternateContent>
      <p:grpSp>
        <p:nvGrpSpPr>
          <p:cNvPr id="472539" name="Gruppieren 472538">
            <a:extLst>
              <a:ext uri="{FF2B5EF4-FFF2-40B4-BE49-F238E27FC236}">
                <a16:creationId xmlns:a16="http://schemas.microsoft.com/office/drawing/2014/main" id="{975A1259-D2CA-49F3-8297-1701ED469F87}"/>
              </a:ext>
            </a:extLst>
          </p:cNvPr>
          <p:cNvGrpSpPr/>
          <p:nvPr/>
        </p:nvGrpSpPr>
        <p:grpSpPr>
          <a:xfrm>
            <a:off x="7417733" y="1573987"/>
            <a:ext cx="4233960" cy="2616480"/>
            <a:chOff x="7417733" y="1573987"/>
            <a:chExt cx="4233960" cy="2616480"/>
          </a:xfrm>
        </p:grpSpPr>
        <mc:AlternateContent xmlns:mc="http://schemas.openxmlformats.org/markup-compatibility/2006">
          <mc:Choice xmlns:p14="http://schemas.microsoft.com/office/powerpoint/2010/main" Requires="p14">
            <p:contentPart p14:bwMode="auto" r:id="rId570">
              <p14:nvContentPartPr>
                <p14:cNvPr id="472337" name="Freihand 472336">
                  <a:extLst>
                    <a:ext uri="{FF2B5EF4-FFF2-40B4-BE49-F238E27FC236}">
                      <a16:creationId xmlns:a16="http://schemas.microsoft.com/office/drawing/2014/main" id="{9E995ED8-E6EC-4B67-9EEC-9CAA6B3A5723}"/>
                    </a:ext>
                  </a:extLst>
                </p14:cNvPr>
                <p14:cNvContentPartPr/>
                <p14:nvPr/>
              </p14:nvContentPartPr>
              <p14:xfrm>
                <a:off x="8772773" y="1584067"/>
                <a:ext cx="145440" cy="114120"/>
              </p14:xfrm>
            </p:contentPart>
          </mc:Choice>
          <mc:Fallback>
            <p:pic>
              <p:nvPicPr>
                <p:cNvPr id="472337" name="Freihand 472336">
                  <a:extLst>
                    <a:ext uri="{FF2B5EF4-FFF2-40B4-BE49-F238E27FC236}">
                      <a16:creationId xmlns:a16="http://schemas.microsoft.com/office/drawing/2014/main" id="{9E995ED8-E6EC-4B67-9EEC-9CAA6B3A5723}"/>
                    </a:ext>
                  </a:extLst>
                </p:cNvPr>
                <p:cNvPicPr/>
                <p:nvPr/>
              </p:nvPicPr>
              <p:blipFill>
                <a:blip r:embed="rId571"/>
                <a:stretch>
                  <a:fillRect/>
                </a:stretch>
              </p:blipFill>
              <p:spPr>
                <a:xfrm>
                  <a:off x="8768453" y="1579747"/>
                  <a:ext cx="154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72338" name="Freihand 472337">
                  <a:extLst>
                    <a:ext uri="{FF2B5EF4-FFF2-40B4-BE49-F238E27FC236}">
                      <a16:creationId xmlns:a16="http://schemas.microsoft.com/office/drawing/2014/main" id="{F81477A2-277E-492D-92AE-FC35B2256D4E}"/>
                    </a:ext>
                  </a:extLst>
                </p14:cNvPr>
                <p14:cNvContentPartPr/>
                <p14:nvPr/>
              </p14:nvContentPartPr>
              <p14:xfrm>
                <a:off x="8988413" y="1580467"/>
                <a:ext cx="29160" cy="107280"/>
              </p14:xfrm>
            </p:contentPart>
          </mc:Choice>
          <mc:Fallback>
            <p:pic>
              <p:nvPicPr>
                <p:cNvPr id="472338" name="Freihand 472337">
                  <a:extLst>
                    <a:ext uri="{FF2B5EF4-FFF2-40B4-BE49-F238E27FC236}">
                      <a16:creationId xmlns:a16="http://schemas.microsoft.com/office/drawing/2014/main" id="{F81477A2-277E-492D-92AE-FC35B2256D4E}"/>
                    </a:ext>
                  </a:extLst>
                </p:cNvPr>
                <p:cNvPicPr/>
                <p:nvPr/>
              </p:nvPicPr>
              <p:blipFill>
                <a:blip r:embed="rId573"/>
                <a:stretch>
                  <a:fillRect/>
                </a:stretch>
              </p:blipFill>
              <p:spPr>
                <a:xfrm>
                  <a:off x="8984093" y="1576147"/>
                  <a:ext cx="37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72339" name="Freihand 472338">
                  <a:extLst>
                    <a:ext uri="{FF2B5EF4-FFF2-40B4-BE49-F238E27FC236}">
                      <a16:creationId xmlns:a16="http://schemas.microsoft.com/office/drawing/2014/main" id="{0C314947-D861-479D-B10B-7CFF4898E69D}"/>
                    </a:ext>
                  </a:extLst>
                </p14:cNvPr>
                <p14:cNvContentPartPr/>
                <p14:nvPr/>
              </p14:nvContentPartPr>
              <p14:xfrm>
                <a:off x="8939813" y="1585147"/>
                <a:ext cx="132120" cy="113760"/>
              </p14:xfrm>
            </p:contentPart>
          </mc:Choice>
          <mc:Fallback>
            <p:pic>
              <p:nvPicPr>
                <p:cNvPr id="472339" name="Freihand 472338">
                  <a:extLst>
                    <a:ext uri="{FF2B5EF4-FFF2-40B4-BE49-F238E27FC236}">
                      <a16:creationId xmlns:a16="http://schemas.microsoft.com/office/drawing/2014/main" id="{0C314947-D861-479D-B10B-7CFF4898E69D}"/>
                    </a:ext>
                  </a:extLst>
                </p:cNvPr>
                <p:cNvPicPr/>
                <p:nvPr/>
              </p:nvPicPr>
              <p:blipFill>
                <a:blip r:embed="rId575"/>
                <a:stretch>
                  <a:fillRect/>
                </a:stretch>
              </p:blipFill>
              <p:spPr>
                <a:xfrm>
                  <a:off x="8935493" y="1580827"/>
                  <a:ext cx="140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72343" name="Freihand 472342">
                  <a:extLst>
                    <a:ext uri="{FF2B5EF4-FFF2-40B4-BE49-F238E27FC236}">
                      <a16:creationId xmlns:a16="http://schemas.microsoft.com/office/drawing/2014/main" id="{988938DC-445D-47E2-9064-52A408250B04}"/>
                    </a:ext>
                  </a:extLst>
                </p14:cNvPr>
                <p14:cNvContentPartPr/>
                <p14:nvPr/>
              </p14:nvContentPartPr>
              <p14:xfrm>
                <a:off x="9313493" y="1622587"/>
                <a:ext cx="203040" cy="23040"/>
              </p14:xfrm>
            </p:contentPart>
          </mc:Choice>
          <mc:Fallback>
            <p:pic>
              <p:nvPicPr>
                <p:cNvPr id="472343" name="Freihand 472342">
                  <a:extLst>
                    <a:ext uri="{FF2B5EF4-FFF2-40B4-BE49-F238E27FC236}">
                      <a16:creationId xmlns:a16="http://schemas.microsoft.com/office/drawing/2014/main" id="{988938DC-445D-47E2-9064-52A408250B04}"/>
                    </a:ext>
                  </a:extLst>
                </p:cNvPr>
                <p:cNvPicPr/>
                <p:nvPr/>
              </p:nvPicPr>
              <p:blipFill>
                <a:blip r:embed="rId577"/>
                <a:stretch>
                  <a:fillRect/>
                </a:stretch>
              </p:blipFill>
              <p:spPr>
                <a:xfrm>
                  <a:off x="9309173" y="1618267"/>
                  <a:ext cx="211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72344" name="Freihand 472343">
                  <a:extLst>
                    <a:ext uri="{FF2B5EF4-FFF2-40B4-BE49-F238E27FC236}">
                      <a16:creationId xmlns:a16="http://schemas.microsoft.com/office/drawing/2014/main" id="{0A6BD76A-8E6B-401F-AF80-E824A95263CF}"/>
                    </a:ext>
                  </a:extLst>
                </p14:cNvPr>
                <p14:cNvContentPartPr/>
                <p14:nvPr/>
              </p14:nvContentPartPr>
              <p14:xfrm>
                <a:off x="9328973" y="1573987"/>
                <a:ext cx="474480" cy="117000"/>
              </p14:xfrm>
            </p:contentPart>
          </mc:Choice>
          <mc:Fallback>
            <p:pic>
              <p:nvPicPr>
                <p:cNvPr id="472344" name="Freihand 472343">
                  <a:extLst>
                    <a:ext uri="{FF2B5EF4-FFF2-40B4-BE49-F238E27FC236}">
                      <a16:creationId xmlns:a16="http://schemas.microsoft.com/office/drawing/2014/main" id="{0A6BD76A-8E6B-401F-AF80-E824A95263CF}"/>
                    </a:ext>
                  </a:extLst>
                </p:cNvPr>
                <p:cNvPicPr/>
                <p:nvPr/>
              </p:nvPicPr>
              <p:blipFill>
                <a:blip r:embed="rId579"/>
                <a:stretch>
                  <a:fillRect/>
                </a:stretch>
              </p:blipFill>
              <p:spPr>
                <a:xfrm>
                  <a:off x="9324653" y="1569667"/>
                  <a:ext cx="483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72353" name="Freihand 472352">
                  <a:extLst>
                    <a:ext uri="{FF2B5EF4-FFF2-40B4-BE49-F238E27FC236}">
                      <a16:creationId xmlns:a16="http://schemas.microsoft.com/office/drawing/2014/main" id="{23CD78B3-F7F7-40D6-A35E-3CB0E72F4DBF}"/>
                    </a:ext>
                  </a:extLst>
                </p14:cNvPr>
                <p14:cNvContentPartPr/>
                <p14:nvPr/>
              </p14:nvContentPartPr>
              <p14:xfrm>
                <a:off x="8077973" y="1833547"/>
                <a:ext cx="102600" cy="173160"/>
              </p14:xfrm>
            </p:contentPart>
          </mc:Choice>
          <mc:Fallback>
            <p:pic>
              <p:nvPicPr>
                <p:cNvPr id="472353" name="Freihand 472352">
                  <a:extLst>
                    <a:ext uri="{FF2B5EF4-FFF2-40B4-BE49-F238E27FC236}">
                      <a16:creationId xmlns:a16="http://schemas.microsoft.com/office/drawing/2014/main" id="{23CD78B3-F7F7-40D6-A35E-3CB0E72F4DBF}"/>
                    </a:ext>
                  </a:extLst>
                </p:cNvPr>
                <p:cNvPicPr/>
                <p:nvPr/>
              </p:nvPicPr>
              <p:blipFill>
                <a:blip r:embed="rId581"/>
                <a:stretch>
                  <a:fillRect/>
                </a:stretch>
              </p:blipFill>
              <p:spPr>
                <a:xfrm>
                  <a:off x="8073653" y="1829227"/>
                  <a:ext cx="111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72354" name="Freihand 472353">
                  <a:extLst>
                    <a:ext uri="{FF2B5EF4-FFF2-40B4-BE49-F238E27FC236}">
                      <a16:creationId xmlns:a16="http://schemas.microsoft.com/office/drawing/2014/main" id="{02D83884-2B0E-4E9F-BC7B-09CE3D7A64B7}"/>
                    </a:ext>
                  </a:extLst>
                </p14:cNvPr>
                <p14:cNvContentPartPr/>
                <p14:nvPr/>
              </p14:nvContentPartPr>
              <p14:xfrm>
                <a:off x="8200013" y="1839667"/>
                <a:ext cx="201960" cy="154440"/>
              </p14:xfrm>
            </p:contentPart>
          </mc:Choice>
          <mc:Fallback>
            <p:pic>
              <p:nvPicPr>
                <p:cNvPr id="472354" name="Freihand 472353">
                  <a:extLst>
                    <a:ext uri="{FF2B5EF4-FFF2-40B4-BE49-F238E27FC236}">
                      <a16:creationId xmlns:a16="http://schemas.microsoft.com/office/drawing/2014/main" id="{02D83884-2B0E-4E9F-BC7B-09CE3D7A64B7}"/>
                    </a:ext>
                  </a:extLst>
                </p:cNvPr>
                <p:cNvPicPr/>
                <p:nvPr/>
              </p:nvPicPr>
              <p:blipFill>
                <a:blip r:embed="rId583"/>
                <a:stretch>
                  <a:fillRect/>
                </a:stretch>
              </p:blipFill>
              <p:spPr>
                <a:xfrm>
                  <a:off x="8195693" y="1835347"/>
                  <a:ext cx="210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72355" name="Freihand 472354">
                  <a:extLst>
                    <a:ext uri="{FF2B5EF4-FFF2-40B4-BE49-F238E27FC236}">
                      <a16:creationId xmlns:a16="http://schemas.microsoft.com/office/drawing/2014/main" id="{6CA55818-0CB1-4680-B21A-5D6FDEE689A0}"/>
                    </a:ext>
                  </a:extLst>
                </p14:cNvPr>
                <p14:cNvContentPartPr/>
                <p14:nvPr/>
              </p14:nvContentPartPr>
              <p14:xfrm>
                <a:off x="8324213" y="1820227"/>
                <a:ext cx="19080" cy="11160"/>
              </p14:xfrm>
            </p:contentPart>
          </mc:Choice>
          <mc:Fallback>
            <p:pic>
              <p:nvPicPr>
                <p:cNvPr id="472355" name="Freihand 472354">
                  <a:extLst>
                    <a:ext uri="{FF2B5EF4-FFF2-40B4-BE49-F238E27FC236}">
                      <a16:creationId xmlns:a16="http://schemas.microsoft.com/office/drawing/2014/main" id="{6CA55818-0CB1-4680-B21A-5D6FDEE689A0}"/>
                    </a:ext>
                  </a:extLst>
                </p:cNvPr>
                <p:cNvPicPr/>
                <p:nvPr/>
              </p:nvPicPr>
              <p:blipFill>
                <a:blip r:embed="rId585"/>
                <a:stretch>
                  <a:fillRect/>
                </a:stretch>
              </p:blipFill>
              <p:spPr>
                <a:xfrm>
                  <a:off x="8319893" y="1815907"/>
                  <a:ext cx="27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72356" name="Freihand 472355">
                  <a:extLst>
                    <a:ext uri="{FF2B5EF4-FFF2-40B4-BE49-F238E27FC236}">
                      <a16:creationId xmlns:a16="http://schemas.microsoft.com/office/drawing/2014/main" id="{D83F2AF1-628F-489C-8487-D59ACB48A414}"/>
                    </a:ext>
                  </a:extLst>
                </p14:cNvPr>
                <p14:cNvContentPartPr/>
                <p14:nvPr/>
              </p14:nvContentPartPr>
              <p14:xfrm>
                <a:off x="8585213" y="1856587"/>
                <a:ext cx="134280" cy="141840"/>
              </p14:xfrm>
            </p:contentPart>
          </mc:Choice>
          <mc:Fallback>
            <p:pic>
              <p:nvPicPr>
                <p:cNvPr id="472356" name="Freihand 472355">
                  <a:extLst>
                    <a:ext uri="{FF2B5EF4-FFF2-40B4-BE49-F238E27FC236}">
                      <a16:creationId xmlns:a16="http://schemas.microsoft.com/office/drawing/2014/main" id="{D83F2AF1-628F-489C-8487-D59ACB48A414}"/>
                    </a:ext>
                  </a:extLst>
                </p:cNvPr>
                <p:cNvPicPr/>
                <p:nvPr/>
              </p:nvPicPr>
              <p:blipFill>
                <a:blip r:embed="rId587"/>
                <a:stretch>
                  <a:fillRect/>
                </a:stretch>
              </p:blipFill>
              <p:spPr>
                <a:xfrm>
                  <a:off x="8580893" y="1852267"/>
                  <a:ext cx="142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72357" name="Freihand 472356">
                  <a:extLst>
                    <a:ext uri="{FF2B5EF4-FFF2-40B4-BE49-F238E27FC236}">
                      <a16:creationId xmlns:a16="http://schemas.microsoft.com/office/drawing/2014/main" id="{10BBC037-56E3-4859-9280-6FC79D8112DD}"/>
                    </a:ext>
                  </a:extLst>
                </p14:cNvPr>
                <p14:cNvContentPartPr/>
                <p14:nvPr/>
              </p14:nvContentPartPr>
              <p14:xfrm>
                <a:off x="8732093" y="1853347"/>
                <a:ext cx="81000" cy="153720"/>
              </p14:xfrm>
            </p:contentPart>
          </mc:Choice>
          <mc:Fallback>
            <p:pic>
              <p:nvPicPr>
                <p:cNvPr id="472357" name="Freihand 472356">
                  <a:extLst>
                    <a:ext uri="{FF2B5EF4-FFF2-40B4-BE49-F238E27FC236}">
                      <a16:creationId xmlns:a16="http://schemas.microsoft.com/office/drawing/2014/main" id="{10BBC037-56E3-4859-9280-6FC79D8112DD}"/>
                    </a:ext>
                  </a:extLst>
                </p:cNvPr>
                <p:cNvPicPr/>
                <p:nvPr/>
              </p:nvPicPr>
              <p:blipFill>
                <a:blip r:embed="rId589"/>
                <a:stretch>
                  <a:fillRect/>
                </a:stretch>
              </p:blipFill>
              <p:spPr>
                <a:xfrm>
                  <a:off x="8727773" y="1849027"/>
                  <a:ext cx="89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72358" name="Freihand 472357">
                  <a:extLst>
                    <a:ext uri="{FF2B5EF4-FFF2-40B4-BE49-F238E27FC236}">
                      <a16:creationId xmlns:a16="http://schemas.microsoft.com/office/drawing/2014/main" id="{CDB99CE8-CE1B-4FE7-AF45-9EFB10358029}"/>
                    </a:ext>
                  </a:extLst>
                </p14:cNvPr>
                <p14:cNvContentPartPr/>
                <p14:nvPr/>
              </p14:nvContentPartPr>
              <p14:xfrm>
                <a:off x="8840453" y="1837147"/>
                <a:ext cx="93600" cy="138600"/>
              </p14:xfrm>
            </p:contentPart>
          </mc:Choice>
          <mc:Fallback>
            <p:pic>
              <p:nvPicPr>
                <p:cNvPr id="472358" name="Freihand 472357">
                  <a:extLst>
                    <a:ext uri="{FF2B5EF4-FFF2-40B4-BE49-F238E27FC236}">
                      <a16:creationId xmlns:a16="http://schemas.microsoft.com/office/drawing/2014/main" id="{CDB99CE8-CE1B-4FE7-AF45-9EFB10358029}"/>
                    </a:ext>
                  </a:extLst>
                </p:cNvPr>
                <p:cNvPicPr/>
                <p:nvPr/>
              </p:nvPicPr>
              <p:blipFill>
                <a:blip r:embed="rId591"/>
                <a:stretch>
                  <a:fillRect/>
                </a:stretch>
              </p:blipFill>
              <p:spPr>
                <a:xfrm>
                  <a:off x="8836133" y="1832827"/>
                  <a:ext cx="102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72359" name="Freihand 472358">
                  <a:extLst>
                    <a:ext uri="{FF2B5EF4-FFF2-40B4-BE49-F238E27FC236}">
                      <a16:creationId xmlns:a16="http://schemas.microsoft.com/office/drawing/2014/main" id="{4DBE3B2C-D1AA-4FD7-80AF-03A497BD58CA}"/>
                    </a:ext>
                  </a:extLst>
                </p14:cNvPr>
                <p14:cNvContentPartPr/>
                <p14:nvPr/>
              </p14:nvContentPartPr>
              <p14:xfrm>
                <a:off x="8857733" y="1906627"/>
                <a:ext cx="81000" cy="16560"/>
              </p14:xfrm>
            </p:contentPart>
          </mc:Choice>
          <mc:Fallback>
            <p:pic>
              <p:nvPicPr>
                <p:cNvPr id="472359" name="Freihand 472358">
                  <a:extLst>
                    <a:ext uri="{FF2B5EF4-FFF2-40B4-BE49-F238E27FC236}">
                      <a16:creationId xmlns:a16="http://schemas.microsoft.com/office/drawing/2014/main" id="{4DBE3B2C-D1AA-4FD7-80AF-03A497BD58CA}"/>
                    </a:ext>
                  </a:extLst>
                </p:cNvPr>
                <p:cNvPicPr/>
                <p:nvPr/>
              </p:nvPicPr>
              <p:blipFill>
                <a:blip r:embed="rId593"/>
                <a:stretch>
                  <a:fillRect/>
                </a:stretch>
              </p:blipFill>
              <p:spPr>
                <a:xfrm>
                  <a:off x="8853413" y="1902307"/>
                  <a:ext cx="89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72360" name="Freihand 472359">
                  <a:extLst>
                    <a:ext uri="{FF2B5EF4-FFF2-40B4-BE49-F238E27FC236}">
                      <a16:creationId xmlns:a16="http://schemas.microsoft.com/office/drawing/2014/main" id="{C66E914A-1009-44D5-ACE2-D9B035EBC8C5}"/>
                    </a:ext>
                  </a:extLst>
                </p14:cNvPr>
                <p14:cNvContentPartPr/>
                <p14:nvPr/>
              </p14:nvContentPartPr>
              <p14:xfrm>
                <a:off x="8987333" y="1847227"/>
                <a:ext cx="81720" cy="126000"/>
              </p14:xfrm>
            </p:contentPart>
          </mc:Choice>
          <mc:Fallback>
            <p:pic>
              <p:nvPicPr>
                <p:cNvPr id="472360" name="Freihand 472359">
                  <a:extLst>
                    <a:ext uri="{FF2B5EF4-FFF2-40B4-BE49-F238E27FC236}">
                      <a16:creationId xmlns:a16="http://schemas.microsoft.com/office/drawing/2014/main" id="{C66E914A-1009-44D5-ACE2-D9B035EBC8C5}"/>
                    </a:ext>
                  </a:extLst>
                </p:cNvPr>
                <p:cNvPicPr/>
                <p:nvPr/>
              </p:nvPicPr>
              <p:blipFill>
                <a:blip r:embed="rId595"/>
                <a:stretch>
                  <a:fillRect/>
                </a:stretch>
              </p:blipFill>
              <p:spPr>
                <a:xfrm>
                  <a:off x="8983013" y="1842907"/>
                  <a:ext cx="90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72362" name="Freihand 472361">
                  <a:extLst>
                    <a:ext uri="{FF2B5EF4-FFF2-40B4-BE49-F238E27FC236}">
                      <a16:creationId xmlns:a16="http://schemas.microsoft.com/office/drawing/2014/main" id="{4AB5CCDA-17DA-4F64-A97F-FE1EA6552B9D}"/>
                    </a:ext>
                  </a:extLst>
                </p14:cNvPr>
                <p14:cNvContentPartPr/>
                <p14:nvPr/>
              </p14:nvContentPartPr>
              <p14:xfrm>
                <a:off x="9248693" y="1885387"/>
                <a:ext cx="126360" cy="183240"/>
              </p14:xfrm>
            </p:contentPart>
          </mc:Choice>
          <mc:Fallback>
            <p:pic>
              <p:nvPicPr>
                <p:cNvPr id="472362" name="Freihand 472361">
                  <a:extLst>
                    <a:ext uri="{FF2B5EF4-FFF2-40B4-BE49-F238E27FC236}">
                      <a16:creationId xmlns:a16="http://schemas.microsoft.com/office/drawing/2014/main" id="{4AB5CCDA-17DA-4F64-A97F-FE1EA6552B9D}"/>
                    </a:ext>
                  </a:extLst>
                </p:cNvPr>
                <p:cNvPicPr/>
                <p:nvPr/>
              </p:nvPicPr>
              <p:blipFill>
                <a:blip r:embed="rId597"/>
                <a:stretch>
                  <a:fillRect/>
                </a:stretch>
              </p:blipFill>
              <p:spPr>
                <a:xfrm>
                  <a:off x="9244373" y="1881067"/>
                  <a:ext cx="135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72363" name="Freihand 472362">
                  <a:extLst>
                    <a:ext uri="{FF2B5EF4-FFF2-40B4-BE49-F238E27FC236}">
                      <a16:creationId xmlns:a16="http://schemas.microsoft.com/office/drawing/2014/main" id="{ABCAA651-15DB-4E24-89B0-29C438F6C7FB}"/>
                    </a:ext>
                  </a:extLst>
                </p14:cNvPr>
                <p14:cNvContentPartPr/>
                <p14:nvPr/>
              </p14:nvContentPartPr>
              <p14:xfrm>
                <a:off x="9384413" y="1823107"/>
                <a:ext cx="70560" cy="115200"/>
              </p14:xfrm>
            </p:contentPart>
          </mc:Choice>
          <mc:Fallback>
            <p:pic>
              <p:nvPicPr>
                <p:cNvPr id="472363" name="Freihand 472362">
                  <a:extLst>
                    <a:ext uri="{FF2B5EF4-FFF2-40B4-BE49-F238E27FC236}">
                      <a16:creationId xmlns:a16="http://schemas.microsoft.com/office/drawing/2014/main" id="{ABCAA651-15DB-4E24-89B0-29C438F6C7FB}"/>
                    </a:ext>
                  </a:extLst>
                </p:cNvPr>
                <p:cNvPicPr/>
                <p:nvPr/>
              </p:nvPicPr>
              <p:blipFill>
                <a:blip r:embed="rId599"/>
                <a:stretch>
                  <a:fillRect/>
                </a:stretch>
              </p:blipFill>
              <p:spPr>
                <a:xfrm>
                  <a:off x="9380093" y="1818787"/>
                  <a:ext cx="79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72364" name="Freihand 472363">
                  <a:extLst>
                    <a:ext uri="{FF2B5EF4-FFF2-40B4-BE49-F238E27FC236}">
                      <a16:creationId xmlns:a16="http://schemas.microsoft.com/office/drawing/2014/main" id="{AFE1A5AE-65DA-4119-9C32-D5067AE4F48F}"/>
                    </a:ext>
                  </a:extLst>
                </p14:cNvPr>
                <p14:cNvContentPartPr/>
                <p14:nvPr/>
              </p14:nvContentPartPr>
              <p14:xfrm>
                <a:off x="9472253" y="1797187"/>
                <a:ext cx="45720" cy="129240"/>
              </p14:xfrm>
            </p:contentPart>
          </mc:Choice>
          <mc:Fallback>
            <p:pic>
              <p:nvPicPr>
                <p:cNvPr id="472364" name="Freihand 472363">
                  <a:extLst>
                    <a:ext uri="{FF2B5EF4-FFF2-40B4-BE49-F238E27FC236}">
                      <a16:creationId xmlns:a16="http://schemas.microsoft.com/office/drawing/2014/main" id="{AFE1A5AE-65DA-4119-9C32-D5067AE4F48F}"/>
                    </a:ext>
                  </a:extLst>
                </p:cNvPr>
                <p:cNvPicPr/>
                <p:nvPr/>
              </p:nvPicPr>
              <p:blipFill>
                <a:blip r:embed="rId601"/>
                <a:stretch>
                  <a:fillRect/>
                </a:stretch>
              </p:blipFill>
              <p:spPr>
                <a:xfrm>
                  <a:off x="9467933" y="1792867"/>
                  <a:ext cx="54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72365" name="Freihand 472364">
                  <a:extLst>
                    <a:ext uri="{FF2B5EF4-FFF2-40B4-BE49-F238E27FC236}">
                      <a16:creationId xmlns:a16="http://schemas.microsoft.com/office/drawing/2014/main" id="{F65E4291-FCB4-44CE-9BA9-3D49B5C4D415}"/>
                    </a:ext>
                  </a:extLst>
                </p14:cNvPr>
                <p14:cNvContentPartPr/>
                <p14:nvPr/>
              </p14:nvContentPartPr>
              <p14:xfrm>
                <a:off x="9332213" y="1779187"/>
                <a:ext cx="37800" cy="2880"/>
              </p14:xfrm>
            </p:contentPart>
          </mc:Choice>
          <mc:Fallback>
            <p:pic>
              <p:nvPicPr>
                <p:cNvPr id="472365" name="Freihand 472364">
                  <a:extLst>
                    <a:ext uri="{FF2B5EF4-FFF2-40B4-BE49-F238E27FC236}">
                      <a16:creationId xmlns:a16="http://schemas.microsoft.com/office/drawing/2014/main" id="{F65E4291-FCB4-44CE-9BA9-3D49B5C4D415}"/>
                    </a:ext>
                  </a:extLst>
                </p:cNvPr>
                <p:cNvPicPr/>
                <p:nvPr/>
              </p:nvPicPr>
              <p:blipFill>
                <a:blip r:embed="rId603"/>
                <a:stretch>
                  <a:fillRect/>
                </a:stretch>
              </p:blipFill>
              <p:spPr>
                <a:xfrm>
                  <a:off x="9327893" y="1774867"/>
                  <a:ext cx="464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72366" name="Freihand 472365">
                  <a:extLst>
                    <a:ext uri="{FF2B5EF4-FFF2-40B4-BE49-F238E27FC236}">
                      <a16:creationId xmlns:a16="http://schemas.microsoft.com/office/drawing/2014/main" id="{8A3D08DC-59BA-4F1B-8304-63E9652E5996}"/>
                    </a:ext>
                  </a:extLst>
                </p14:cNvPr>
                <p14:cNvContentPartPr/>
                <p14:nvPr/>
              </p14:nvContentPartPr>
              <p14:xfrm>
                <a:off x="9606893" y="1828147"/>
                <a:ext cx="72000" cy="91440"/>
              </p14:xfrm>
            </p:contentPart>
          </mc:Choice>
          <mc:Fallback>
            <p:pic>
              <p:nvPicPr>
                <p:cNvPr id="472366" name="Freihand 472365">
                  <a:extLst>
                    <a:ext uri="{FF2B5EF4-FFF2-40B4-BE49-F238E27FC236}">
                      <a16:creationId xmlns:a16="http://schemas.microsoft.com/office/drawing/2014/main" id="{8A3D08DC-59BA-4F1B-8304-63E9652E5996}"/>
                    </a:ext>
                  </a:extLst>
                </p:cNvPr>
                <p:cNvPicPr/>
                <p:nvPr/>
              </p:nvPicPr>
              <p:blipFill>
                <a:blip r:embed="rId605"/>
                <a:stretch>
                  <a:fillRect/>
                </a:stretch>
              </p:blipFill>
              <p:spPr>
                <a:xfrm>
                  <a:off x="9602573" y="1823827"/>
                  <a:ext cx="80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72367" name="Freihand 472366">
                  <a:extLst>
                    <a:ext uri="{FF2B5EF4-FFF2-40B4-BE49-F238E27FC236}">
                      <a16:creationId xmlns:a16="http://schemas.microsoft.com/office/drawing/2014/main" id="{D717842A-8B11-4082-9616-C83B9CB2B340}"/>
                    </a:ext>
                  </a:extLst>
                </p14:cNvPr>
                <p14:cNvContentPartPr/>
                <p14:nvPr/>
              </p14:nvContentPartPr>
              <p14:xfrm>
                <a:off x="9692573" y="1833547"/>
                <a:ext cx="44280" cy="83520"/>
              </p14:xfrm>
            </p:contentPart>
          </mc:Choice>
          <mc:Fallback>
            <p:pic>
              <p:nvPicPr>
                <p:cNvPr id="472367" name="Freihand 472366">
                  <a:extLst>
                    <a:ext uri="{FF2B5EF4-FFF2-40B4-BE49-F238E27FC236}">
                      <a16:creationId xmlns:a16="http://schemas.microsoft.com/office/drawing/2014/main" id="{D717842A-8B11-4082-9616-C83B9CB2B340}"/>
                    </a:ext>
                  </a:extLst>
                </p:cNvPr>
                <p:cNvPicPr/>
                <p:nvPr/>
              </p:nvPicPr>
              <p:blipFill>
                <a:blip r:embed="rId607"/>
                <a:stretch>
                  <a:fillRect/>
                </a:stretch>
              </p:blipFill>
              <p:spPr>
                <a:xfrm>
                  <a:off x="9688253" y="1829227"/>
                  <a:ext cx="52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72368" name="Freihand 472367">
                  <a:extLst>
                    <a:ext uri="{FF2B5EF4-FFF2-40B4-BE49-F238E27FC236}">
                      <a16:creationId xmlns:a16="http://schemas.microsoft.com/office/drawing/2014/main" id="{A5DDABD5-C4A0-48CC-BDDD-45C4EB21D447}"/>
                    </a:ext>
                  </a:extLst>
                </p14:cNvPr>
                <p14:cNvContentPartPr/>
                <p14:nvPr/>
              </p14:nvContentPartPr>
              <p14:xfrm>
                <a:off x="9888773" y="1827787"/>
                <a:ext cx="106560" cy="102240"/>
              </p14:xfrm>
            </p:contentPart>
          </mc:Choice>
          <mc:Fallback>
            <p:pic>
              <p:nvPicPr>
                <p:cNvPr id="472368" name="Freihand 472367">
                  <a:extLst>
                    <a:ext uri="{FF2B5EF4-FFF2-40B4-BE49-F238E27FC236}">
                      <a16:creationId xmlns:a16="http://schemas.microsoft.com/office/drawing/2014/main" id="{A5DDABD5-C4A0-48CC-BDDD-45C4EB21D447}"/>
                    </a:ext>
                  </a:extLst>
                </p:cNvPr>
                <p:cNvPicPr/>
                <p:nvPr/>
              </p:nvPicPr>
              <p:blipFill>
                <a:blip r:embed="rId609"/>
                <a:stretch>
                  <a:fillRect/>
                </a:stretch>
              </p:blipFill>
              <p:spPr>
                <a:xfrm>
                  <a:off x="9884453" y="1823467"/>
                  <a:ext cx="115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72369" name="Freihand 472368">
                  <a:extLst>
                    <a:ext uri="{FF2B5EF4-FFF2-40B4-BE49-F238E27FC236}">
                      <a16:creationId xmlns:a16="http://schemas.microsoft.com/office/drawing/2014/main" id="{B5AC6503-7BCA-4FDE-AFC8-6F77F9627AAA}"/>
                    </a:ext>
                  </a:extLst>
                </p14:cNvPr>
                <p14:cNvContentPartPr/>
                <p14:nvPr/>
              </p14:nvContentPartPr>
              <p14:xfrm>
                <a:off x="9999293" y="1744267"/>
                <a:ext cx="78480" cy="164880"/>
              </p14:xfrm>
            </p:contentPart>
          </mc:Choice>
          <mc:Fallback>
            <p:pic>
              <p:nvPicPr>
                <p:cNvPr id="472369" name="Freihand 472368">
                  <a:extLst>
                    <a:ext uri="{FF2B5EF4-FFF2-40B4-BE49-F238E27FC236}">
                      <a16:creationId xmlns:a16="http://schemas.microsoft.com/office/drawing/2014/main" id="{B5AC6503-7BCA-4FDE-AFC8-6F77F9627AAA}"/>
                    </a:ext>
                  </a:extLst>
                </p:cNvPr>
                <p:cNvPicPr/>
                <p:nvPr/>
              </p:nvPicPr>
              <p:blipFill>
                <a:blip r:embed="rId611"/>
                <a:stretch>
                  <a:fillRect/>
                </a:stretch>
              </p:blipFill>
              <p:spPr>
                <a:xfrm>
                  <a:off x="9994973" y="1739947"/>
                  <a:ext cx="87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72370" name="Freihand 472369">
                  <a:extLst>
                    <a:ext uri="{FF2B5EF4-FFF2-40B4-BE49-F238E27FC236}">
                      <a16:creationId xmlns:a16="http://schemas.microsoft.com/office/drawing/2014/main" id="{6BFAD686-3B39-4E54-85D2-66426AEEF902}"/>
                    </a:ext>
                  </a:extLst>
                </p14:cNvPr>
                <p14:cNvContentPartPr/>
                <p14:nvPr/>
              </p14:nvContentPartPr>
              <p14:xfrm>
                <a:off x="10094693" y="1802947"/>
                <a:ext cx="131760" cy="60840"/>
              </p14:xfrm>
            </p:contentPart>
          </mc:Choice>
          <mc:Fallback>
            <p:pic>
              <p:nvPicPr>
                <p:cNvPr id="472370" name="Freihand 472369">
                  <a:extLst>
                    <a:ext uri="{FF2B5EF4-FFF2-40B4-BE49-F238E27FC236}">
                      <a16:creationId xmlns:a16="http://schemas.microsoft.com/office/drawing/2014/main" id="{6BFAD686-3B39-4E54-85D2-66426AEEF902}"/>
                    </a:ext>
                  </a:extLst>
                </p:cNvPr>
                <p:cNvPicPr/>
                <p:nvPr/>
              </p:nvPicPr>
              <p:blipFill>
                <a:blip r:embed="rId613"/>
                <a:stretch>
                  <a:fillRect/>
                </a:stretch>
              </p:blipFill>
              <p:spPr>
                <a:xfrm>
                  <a:off x="10090373" y="1798627"/>
                  <a:ext cx="140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72371" name="Freihand 472370">
                  <a:extLst>
                    <a:ext uri="{FF2B5EF4-FFF2-40B4-BE49-F238E27FC236}">
                      <a16:creationId xmlns:a16="http://schemas.microsoft.com/office/drawing/2014/main" id="{95C0915B-A847-4017-BF37-EAA496DD3D35}"/>
                    </a:ext>
                  </a:extLst>
                </p14:cNvPr>
                <p14:cNvContentPartPr/>
                <p14:nvPr/>
              </p14:nvContentPartPr>
              <p14:xfrm>
                <a:off x="10387733" y="1696747"/>
                <a:ext cx="138600" cy="165600"/>
              </p14:xfrm>
            </p:contentPart>
          </mc:Choice>
          <mc:Fallback>
            <p:pic>
              <p:nvPicPr>
                <p:cNvPr id="472371" name="Freihand 472370">
                  <a:extLst>
                    <a:ext uri="{FF2B5EF4-FFF2-40B4-BE49-F238E27FC236}">
                      <a16:creationId xmlns:a16="http://schemas.microsoft.com/office/drawing/2014/main" id="{95C0915B-A847-4017-BF37-EAA496DD3D35}"/>
                    </a:ext>
                  </a:extLst>
                </p:cNvPr>
                <p:cNvPicPr/>
                <p:nvPr/>
              </p:nvPicPr>
              <p:blipFill>
                <a:blip r:embed="rId615"/>
                <a:stretch>
                  <a:fillRect/>
                </a:stretch>
              </p:blipFill>
              <p:spPr>
                <a:xfrm>
                  <a:off x="10383413" y="1692427"/>
                  <a:ext cx="147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72372" name="Freihand 472371">
                  <a:extLst>
                    <a:ext uri="{FF2B5EF4-FFF2-40B4-BE49-F238E27FC236}">
                      <a16:creationId xmlns:a16="http://schemas.microsoft.com/office/drawing/2014/main" id="{D232E3EF-3CA1-45F9-AC8C-675FCEC51224}"/>
                    </a:ext>
                  </a:extLst>
                </p14:cNvPr>
                <p14:cNvContentPartPr/>
                <p14:nvPr/>
              </p14:nvContentPartPr>
              <p14:xfrm>
                <a:off x="10516613" y="1768747"/>
                <a:ext cx="83520" cy="91080"/>
              </p14:xfrm>
            </p:contentPart>
          </mc:Choice>
          <mc:Fallback>
            <p:pic>
              <p:nvPicPr>
                <p:cNvPr id="472372" name="Freihand 472371">
                  <a:extLst>
                    <a:ext uri="{FF2B5EF4-FFF2-40B4-BE49-F238E27FC236}">
                      <a16:creationId xmlns:a16="http://schemas.microsoft.com/office/drawing/2014/main" id="{D232E3EF-3CA1-45F9-AC8C-675FCEC51224}"/>
                    </a:ext>
                  </a:extLst>
                </p:cNvPr>
                <p:cNvPicPr/>
                <p:nvPr/>
              </p:nvPicPr>
              <p:blipFill>
                <a:blip r:embed="rId617"/>
                <a:stretch>
                  <a:fillRect/>
                </a:stretch>
              </p:blipFill>
              <p:spPr>
                <a:xfrm>
                  <a:off x="10512293" y="1764427"/>
                  <a:ext cx="92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72373" name="Freihand 472372">
                  <a:extLst>
                    <a:ext uri="{FF2B5EF4-FFF2-40B4-BE49-F238E27FC236}">
                      <a16:creationId xmlns:a16="http://schemas.microsoft.com/office/drawing/2014/main" id="{361D94AC-2822-434F-89D1-4AF4BB1AC8D2}"/>
                    </a:ext>
                  </a:extLst>
                </p14:cNvPr>
                <p14:cNvContentPartPr/>
                <p14:nvPr/>
              </p14:nvContentPartPr>
              <p14:xfrm>
                <a:off x="10629653" y="1760467"/>
                <a:ext cx="64440" cy="81720"/>
              </p14:xfrm>
            </p:contentPart>
          </mc:Choice>
          <mc:Fallback>
            <p:pic>
              <p:nvPicPr>
                <p:cNvPr id="472373" name="Freihand 472372">
                  <a:extLst>
                    <a:ext uri="{FF2B5EF4-FFF2-40B4-BE49-F238E27FC236}">
                      <a16:creationId xmlns:a16="http://schemas.microsoft.com/office/drawing/2014/main" id="{361D94AC-2822-434F-89D1-4AF4BB1AC8D2}"/>
                    </a:ext>
                  </a:extLst>
                </p:cNvPr>
                <p:cNvPicPr/>
                <p:nvPr/>
              </p:nvPicPr>
              <p:blipFill>
                <a:blip r:embed="rId619"/>
                <a:stretch>
                  <a:fillRect/>
                </a:stretch>
              </p:blipFill>
              <p:spPr>
                <a:xfrm>
                  <a:off x="10625333" y="1756147"/>
                  <a:ext cx="73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72374" name="Freihand 472373">
                  <a:extLst>
                    <a:ext uri="{FF2B5EF4-FFF2-40B4-BE49-F238E27FC236}">
                      <a16:creationId xmlns:a16="http://schemas.microsoft.com/office/drawing/2014/main" id="{CD823773-E8CA-4CC4-9172-0F8BDE3086A6}"/>
                    </a:ext>
                  </a:extLst>
                </p14:cNvPr>
                <p14:cNvContentPartPr/>
                <p14:nvPr/>
              </p14:nvContentPartPr>
              <p14:xfrm>
                <a:off x="10853573" y="1674427"/>
                <a:ext cx="85320" cy="148320"/>
              </p14:xfrm>
            </p:contentPart>
          </mc:Choice>
          <mc:Fallback>
            <p:pic>
              <p:nvPicPr>
                <p:cNvPr id="472374" name="Freihand 472373">
                  <a:extLst>
                    <a:ext uri="{FF2B5EF4-FFF2-40B4-BE49-F238E27FC236}">
                      <a16:creationId xmlns:a16="http://schemas.microsoft.com/office/drawing/2014/main" id="{CD823773-E8CA-4CC4-9172-0F8BDE3086A6}"/>
                    </a:ext>
                  </a:extLst>
                </p:cNvPr>
                <p:cNvPicPr/>
                <p:nvPr/>
              </p:nvPicPr>
              <p:blipFill>
                <a:blip r:embed="rId621"/>
                <a:stretch>
                  <a:fillRect/>
                </a:stretch>
              </p:blipFill>
              <p:spPr>
                <a:xfrm>
                  <a:off x="10849253" y="1670107"/>
                  <a:ext cx="93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72375" name="Freihand 472374">
                  <a:extLst>
                    <a:ext uri="{FF2B5EF4-FFF2-40B4-BE49-F238E27FC236}">
                      <a16:creationId xmlns:a16="http://schemas.microsoft.com/office/drawing/2014/main" id="{29733F14-2A56-42B2-8EF8-07D506B3CBD6}"/>
                    </a:ext>
                  </a:extLst>
                </p14:cNvPr>
                <p14:cNvContentPartPr/>
                <p14:nvPr/>
              </p14:nvContentPartPr>
              <p14:xfrm>
                <a:off x="10924133" y="1735267"/>
                <a:ext cx="104400" cy="239400"/>
              </p14:xfrm>
            </p:contentPart>
          </mc:Choice>
          <mc:Fallback>
            <p:pic>
              <p:nvPicPr>
                <p:cNvPr id="472375" name="Freihand 472374">
                  <a:extLst>
                    <a:ext uri="{FF2B5EF4-FFF2-40B4-BE49-F238E27FC236}">
                      <a16:creationId xmlns:a16="http://schemas.microsoft.com/office/drawing/2014/main" id="{29733F14-2A56-42B2-8EF8-07D506B3CBD6}"/>
                    </a:ext>
                  </a:extLst>
                </p:cNvPr>
                <p:cNvPicPr/>
                <p:nvPr/>
              </p:nvPicPr>
              <p:blipFill>
                <a:blip r:embed="rId623"/>
                <a:stretch>
                  <a:fillRect/>
                </a:stretch>
              </p:blipFill>
              <p:spPr>
                <a:xfrm>
                  <a:off x="10919813" y="1730947"/>
                  <a:ext cx="1130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72376" name="Freihand 472375">
                  <a:extLst>
                    <a:ext uri="{FF2B5EF4-FFF2-40B4-BE49-F238E27FC236}">
                      <a16:creationId xmlns:a16="http://schemas.microsoft.com/office/drawing/2014/main" id="{D07A1E69-710F-44A4-9C3C-37E12C5C1024}"/>
                    </a:ext>
                  </a:extLst>
                </p14:cNvPr>
                <p14:cNvContentPartPr/>
                <p14:nvPr/>
              </p14:nvContentPartPr>
              <p14:xfrm>
                <a:off x="11054093" y="1718707"/>
                <a:ext cx="93960" cy="85680"/>
              </p14:xfrm>
            </p:contentPart>
          </mc:Choice>
          <mc:Fallback>
            <p:pic>
              <p:nvPicPr>
                <p:cNvPr id="472376" name="Freihand 472375">
                  <a:extLst>
                    <a:ext uri="{FF2B5EF4-FFF2-40B4-BE49-F238E27FC236}">
                      <a16:creationId xmlns:a16="http://schemas.microsoft.com/office/drawing/2014/main" id="{D07A1E69-710F-44A4-9C3C-37E12C5C1024}"/>
                    </a:ext>
                  </a:extLst>
                </p:cNvPr>
                <p:cNvPicPr/>
                <p:nvPr/>
              </p:nvPicPr>
              <p:blipFill>
                <a:blip r:embed="rId625"/>
                <a:stretch>
                  <a:fillRect/>
                </a:stretch>
              </p:blipFill>
              <p:spPr>
                <a:xfrm>
                  <a:off x="11049773" y="1714387"/>
                  <a:ext cx="102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72377" name="Freihand 472376">
                  <a:extLst>
                    <a:ext uri="{FF2B5EF4-FFF2-40B4-BE49-F238E27FC236}">
                      <a16:creationId xmlns:a16="http://schemas.microsoft.com/office/drawing/2014/main" id="{93036DAC-6C7D-4C1E-8B24-49DD88A1F1E7}"/>
                    </a:ext>
                  </a:extLst>
                </p14:cNvPr>
                <p14:cNvContentPartPr/>
                <p14:nvPr/>
              </p14:nvContentPartPr>
              <p14:xfrm>
                <a:off x="11140133" y="1620427"/>
                <a:ext cx="368640" cy="169560"/>
              </p14:xfrm>
            </p:contentPart>
          </mc:Choice>
          <mc:Fallback>
            <p:pic>
              <p:nvPicPr>
                <p:cNvPr id="472377" name="Freihand 472376">
                  <a:extLst>
                    <a:ext uri="{FF2B5EF4-FFF2-40B4-BE49-F238E27FC236}">
                      <a16:creationId xmlns:a16="http://schemas.microsoft.com/office/drawing/2014/main" id="{93036DAC-6C7D-4C1E-8B24-49DD88A1F1E7}"/>
                    </a:ext>
                  </a:extLst>
                </p:cNvPr>
                <p:cNvPicPr/>
                <p:nvPr/>
              </p:nvPicPr>
              <p:blipFill>
                <a:blip r:embed="rId627"/>
                <a:stretch>
                  <a:fillRect/>
                </a:stretch>
              </p:blipFill>
              <p:spPr>
                <a:xfrm>
                  <a:off x="11135813" y="1616107"/>
                  <a:ext cx="3772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72378" name="Freihand 472377">
                  <a:extLst>
                    <a:ext uri="{FF2B5EF4-FFF2-40B4-BE49-F238E27FC236}">
                      <a16:creationId xmlns:a16="http://schemas.microsoft.com/office/drawing/2014/main" id="{E5FAFE93-70D5-4CC1-B9E1-2333A364BDC4}"/>
                    </a:ext>
                  </a:extLst>
                </p14:cNvPr>
                <p14:cNvContentPartPr/>
                <p14:nvPr/>
              </p14:nvContentPartPr>
              <p14:xfrm>
                <a:off x="8102813" y="2141347"/>
                <a:ext cx="156240" cy="211320"/>
              </p14:xfrm>
            </p:contentPart>
          </mc:Choice>
          <mc:Fallback>
            <p:pic>
              <p:nvPicPr>
                <p:cNvPr id="472378" name="Freihand 472377">
                  <a:extLst>
                    <a:ext uri="{FF2B5EF4-FFF2-40B4-BE49-F238E27FC236}">
                      <a16:creationId xmlns:a16="http://schemas.microsoft.com/office/drawing/2014/main" id="{E5FAFE93-70D5-4CC1-B9E1-2333A364BDC4}"/>
                    </a:ext>
                  </a:extLst>
                </p:cNvPr>
                <p:cNvPicPr/>
                <p:nvPr/>
              </p:nvPicPr>
              <p:blipFill>
                <a:blip r:embed="rId629"/>
                <a:stretch>
                  <a:fillRect/>
                </a:stretch>
              </p:blipFill>
              <p:spPr>
                <a:xfrm>
                  <a:off x="8098493" y="2137027"/>
                  <a:ext cx="1648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72379" name="Freihand 472378">
                  <a:extLst>
                    <a:ext uri="{FF2B5EF4-FFF2-40B4-BE49-F238E27FC236}">
                      <a16:creationId xmlns:a16="http://schemas.microsoft.com/office/drawing/2014/main" id="{B4A913FF-262D-4365-B506-D2D8B01D796A}"/>
                    </a:ext>
                  </a:extLst>
                </p14:cNvPr>
                <p14:cNvContentPartPr/>
                <p14:nvPr/>
              </p14:nvContentPartPr>
              <p14:xfrm>
                <a:off x="8249693" y="2211547"/>
                <a:ext cx="82080" cy="73080"/>
              </p14:xfrm>
            </p:contentPart>
          </mc:Choice>
          <mc:Fallback>
            <p:pic>
              <p:nvPicPr>
                <p:cNvPr id="472379" name="Freihand 472378">
                  <a:extLst>
                    <a:ext uri="{FF2B5EF4-FFF2-40B4-BE49-F238E27FC236}">
                      <a16:creationId xmlns:a16="http://schemas.microsoft.com/office/drawing/2014/main" id="{B4A913FF-262D-4365-B506-D2D8B01D796A}"/>
                    </a:ext>
                  </a:extLst>
                </p:cNvPr>
                <p:cNvPicPr/>
                <p:nvPr/>
              </p:nvPicPr>
              <p:blipFill>
                <a:blip r:embed="rId631"/>
                <a:stretch>
                  <a:fillRect/>
                </a:stretch>
              </p:blipFill>
              <p:spPr>
                <a:xfrm>
                  <a:off x="8245373" y="2207227"/>
                  <a:ext cx="90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72380" name="Freihand 472379">
                  <a:extLst>
                    <a:ext uri="{FF2B5EF4-FFF2-40B4-BE49-F238E27FC236}">
                      <a16:creationId xmlns:a16="http://schemas.microsoft.com/office/drawing/2014/main" id="{AF92782B-EBCD-4B24-9FF4-F777E454F864}"/>
                    </a:ext>
                  </a:extLst>
                </p14:cNvPr>
                <p14:cNvContentPartPr/>
                <p14:nvPr/>
              </p14:nvContentPartPr>
              <p14:xfrm>
                <a:off x="8352293" y="2112907"/>
                <a:ext cx="198720" cy="146880"/>
              </p14:xfrm>
            </p:contentPart>
          </mc:Choice>
          <mc:Fallback>
            <p:pic>
              <p:nvPicPr>
                <p:cNvPr id="472380" name="Freihand 472379">
                  <a:extLst>
                    <a:ext uri="{FF2B5EF4-FFF2-40B4-BE49-F238E27FC236}">
                      <a16:creationId xmlns:a16="http://schemas.microsoft.com/office/drawing/2014/main" id="{AF92782B-EBCD-4B24-9FF4-F777E454F864}"/>
                    </a:ext>
                  </a:extLst>
                </p:cNvPr>
                <p:cNvPicPr/>
                <p:nvPr/>
              </p:nvPicPr>
              <p:blipFill>
                <a:blip r:embed="rId633"/>
                <a:stretch>
                  <a:fillRect/>
                </a:stretch>
              </p:blipFill>
              <p:spPr>
                <a:xfrm>
                  <a:off x="8347973" y="2108587"/>
                  <a:ext cx="207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72381" name="Freihand 472380">
                  <a:extLst>
                    <a:ext uri="{FF2B5EF4-FFF2-40B4-BE49-F238E27FC236}">
                      <a16:creationId xmlns:a16="http://schemas.microsoft.com/office/drawing/2014/main" id="{8A8296B7-8CFE-4587-929E-DAE71CD248A9}"/>
                    </a:ext>
                  </a:extLst>
                </p14:cNvPr>
                <p14:cNvContentPartPr/>
                <p14:nvPr/>
              </p14:nvContentPartPr>
              <p14:xfrm>
                <a:off x="8729213" y="2115067"/>
                <a:ext cx="180720" cy="161640"/>
              </p14:xfrm>
            </p:contentPart>
          </mc:Choice>
          <mc:Fallback>
            <p:pic>
              <p:nvPicPr>
                <p:cNvPr id="472381" name="Freihand 472380">
                  <a:extLst>
                    <a:ext uri="{FF2B5EF4-FFF2-40B4-BE49-F238E27FC236}">
                      <a16:creationId xmlns:a16="http://schemas.microsoft.com/office/drawing/2014/main" id="{8A8296B7-8CFE-4587-929E-DAE71CD248A9}"/>
                    </a:ext>
                  </a:extLst>
                </p:cNvPr>
                <p:cNvPicPr/>
                <p:nvPr/>
              </p:nvPicPr>
              <p:blipFill>
                <a:blip r:embed="rId635"/>
                <a:stretch>
                  <a:fillRect/>
                </a:stretch>
              </p:blipFill>
              <p:spPr>
                <a:xfrm>
                  <a:off x="8724893" y="2110747"/>
                  <a:ext cx="189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72382" name="Freihand 472381">
                  <a:extLst>
                    <a:ext uri="{FF2B5EF4-FFF2-40B4-BE49-F238E27FC236}">
                      <a16:creationId xmlns:a16="http://schemas.microsoft.com/office/drawing/2014/main" id="{AD9DA86E-366F-4119-B564-5555563B289C}"/>
                    </a:ext>
                  </a:extLst>
                </p14:cNvPr>
                <p14:cNvContentPartPr/>
                <p14:nvPr/>
              </p14:nvContentPartPr>
              <p14:xfrm>
                <a:off x="8938013" y="2165107"/>
                <a:ext cx="90000" cy="100800"/>
              </p14:xfrm>
            </p:contentPart>
          </mc:Choice>
          <mc:Fallback>
            <p:pic>
              <p:nvPicPr>
                <p:cNvPr id="472382" name="Freihand 472381">
                  <a:extLst>
                    <a:ext uri="{FF2B5EF4-FFF2-40B4-BE49-F238E27FC236}">
                      <a16:creationId xmlns:a16="http://schemas.microsoft.com/office/drawing/2014/main" id="{AD9DA86E-366F-4119-B564-5555563B289C}"/>
                    </a:ext>
                  </a:extLst>
                </p:cNvPr>
                <p:cNvPicPr/>
                <p:nvPr/>
              </p:nvPicPr>
              <p:blipFill>
                <a:blip r:embed="rId637"/>
                <a:stretch>
                  <a:fillRect/>
                </a:stretch>
              </p:blipFill>
              <p:spPr>
                <a:xfrm>
                  <a:off x="8933693" y="2160787"/>
                  <a:ext cx="98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72383" name="Freihand 472382">
                  <a:extLst>
                    <a:ext uri="{FF2B5EF4-FFF2-40B4-BE49-F238E27FC236}">
                      <a16:creationId xmlns:a16="http://schemas.microsoft.com/office/drawing/2014/main" id="{0D4C937F-D678-444A-A911-B0FF02AF85EB}"/>
                    </a:ext>
                  </a:extLst>
                </p14:cNvPr>
                <p14:cNvContentPartPr/>
                <p14:nvPr/>
              </p14:nvContentPartPr>
              <p14:xfrm>
                <a:off x="9033053" y="2098867"/>
                <a:ext cx="169200" cy="163440"/>
              </p14:xfrm>
            </p:contentPart>
          </mc:Choice>
          <mc:Fallback>
            <p:pic>
              <p:nvPicPr>
                <p:cNvPr id="472383" name="Freihand 472382">
                  <a:extLst>
                    <a:ext uri="{FF2B5EF4-FFF2-40B4-BE49-F238E27FC236}">
                      <a16:creationId xmlns:a16="http://schemas.microsoft.com/office/drawing/2014/main" id="{0D4C937F-D678-444A-A911-B0FF02AF85EB}"/>
                    </a:ext>
                  </a:extLst>
                </p:cNvPr>
                <p:cNvPicPr/>
                <p:nvPr/>
              </p:nvPicPr>
              <p:blipFill>
                <a:blip r:embed="rId639"/>
                <a:stretch>
                  <a:fillRect/>
                </a:stretch>
              </p:blipFill>
              <p:spPr>
                <a:xfrm>
                  <a:off x="9028733" y="2094547"/>
                  <a:ext cx="177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72384" name="Freihand 472383">
                  <a:extLst>
                    <a:ext uri="{FF2B5EF4-FFF2-40B4-BE49-F238E27FC236}">
                      <a16:creationId xmlns:a16="http://schemas.microsoft.com/office/drawing/2014/main" id="{2E7AF6EA-6088-4450-AADC-9FFE7E386AB6}"/>
                    </a:ext>
                  </a:extLst>
                </p14:cNvPr>
                <p14:cNvContentPartPr/>
                <p14:nvPr/>
              </p14:nvContentPartPr>
              <p14:xfrm>
                <a:off x="9218813" y="2154307"/>
                <a:ext cx="66600" cy="102960"/>
              </p14:xfrm>
            </p:contentPart>
          </mc:Choice>
          <mc:Fallback>
            <p:pic>
              <p:nvPicPr>
                <p:cNvPr id="472384" name="Freihand 472383">
                  <a:extLst>
                    <a:ext uri="{FF2B5EF4-FFF2-40B4-BE49-F238E27FC236}">
                      <a16:creationId xmlns:a16="http://schemas.microsoft.com/office/drawing/2014/main" id="{2E7AF6EA-6088-4450-AADC-9FFE7E386AB6}"/>
                    </a:ext>
                  </a:extLst>
                </p:cNvPr>
                <p:cNvPicPr/>
                <p:nvPr/>
              </p:nvPicPr>
              <p:blipFill>
                <a:blip r:embed="rId641"/>
                <a:stretch>
                  <a:fillRect/>
                </a:stretch>
              </p:blipFill>
              <p:spPr>
                <a:xfrm>
                  <a:off x="9214493" y="2149987"/>
                  <a:ext cx="75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72385" name="Freihand 472384">
                  <a:extLst>
                    <a:ext uri="{FF2B5EF4-FFF2-40B4-BE49-F238E27FC236}">
                      <a16:creationId xmlns:a16="http://schemas.microsoft.com/office/drawing/2014/main" id="{C38D4B66-C223-42E6-B164-5BD438CB2420}"/>
                    </a:ext>
                  </a:extLst>
                </p14:cNvPr>
                <p14:cNvContentPartPr/>
                <p14:nvPr/>
              </p14:nvContentPartPr>
              <p14:xfrm>
                <a:off x="9308093" y="2140987"/>
                <a:ext cx="107280" cy="104400"/>
              </p14:xfrm>
            </p:contentPart>
          </mc:Choice>
          <mc:Fallback>
            <p:pic>
              <p:nvPicPr>
                <p:cNvPr id="472385" name="Freihand 472384">
                  <a:extLst>
                    <a:ext uri="{FF2B5EF4-FFF2-40B4-BE49-F238E27FC236}">
                      <a16:creationId xmlns:a16="http://schemas.microsoft.com/office/drawing/2014/main" id="{C38D4B66-C223-42E6-B164-5BD438CB2420}"/>
                    </a:ext>
                  </a:extLst>
                </p:cNvPr>
                <p:cNvPicPr/>
                <p:nvPr/>
              </p:nvPicPr>
              <p:blipFill>
                <a:blip r:embed="rId643"/>
                <a:stretch>
                  <a:fillRect/>
                </a:stretch>
              </p:blipFill>
              <p:spPr>
                <a:xfrm>
                  <a:off x="9303773" y="2136667"/>
                  <a:ext cx="115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72388" name="Freihand 472387">
                  <a:extLst>
                    <a:ext uri="{FF2B5EF4-FFF2-40B4-BE49-F238E27FC236}">
                      <a16:creationId xmlns:a16="http://schemas.microsoft.com/office/drawing/2014/main" id="{4B81CB53-6A33-4BAD-AD65-6140FD4616FC}"/>
                    </a:ext>
                  </a:extLst>
                </p14:cNvPr>
                <p14:cNvContentPartPr/>
                <p14:nvPr/>
              </p14:nvContentPartPr>
              <p14:xfrm>
                <a:off x="9419693" y="2068627"/>
                <a:ext cx="78840" cy="153720"/>
              </p14:xfrm>
            </p:contentPart>
          </mc:Choice>
          <mc:Fallback>
            <p:pic>
              <p:nvPicPr>
                <p:cNvPr id="472388" name="Freihand 472387">
                  <a:extLst>
                    <a:ext uri="{FF2B5EF4-FFF2-40B4-BE49-F238E27FC236}">
                      <a16:creationId xmlns:a16="http://schemas.microsoft.com/office/drawing/2014/main" id="{4B81CB53-6A33-4BAD-AD65-6140FD4616FC}"/>
                    </a:ext>
                  </a:extLst>
                </p:cNvPr>
                <p:cNvPicPr/>
                <p:nvPr/>
              </p:nvPicPr>
              <p:blipFill>
                <a:blip r:embed="rId645"/>
                <a:stretch>
                  <a:fillRect/>
                </a:stretch>
              </p:blipFill>
              <p:spPr>
                <a:xfrm>
                  <a:off x="9415373" y="2064307"/>
                  <a:ext cx="87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72389" name="Freihand 472388">
                  <a:extLst>
                    <a:ext uri="{FF2B5EF4-FFF2-40B4-BE49-F238E27FC236}">
                      <a16:creationId xmlns:a16="http://schemas.microsoft.com/office/drawing/2014/main" id="{37A21748-5A3E-4075-8D70-AF3BEABFBA73}"/>
                    </a:ext>
                  </a:extLst>
                </p14:cNvPr>
                <p14:cNvContentPartPr/>
                <p14:nvPr/>
              </p14:nvContentPartPr>
              <p14:xfrm>
                <a:off x="9511853" y="2072587"/>
                <a:ext cx="106920" cy="141120"/>
              </p14:xfrm>
            </p:contentPart>
          </mc:Choice>
          <mc:Fallback>
            <p:pic>
              <p:nvPicPr>
                <p:cNvPr id="472389" name="Freihand 472388">
                  <a:extLst>
                    <a:ext uri="{FF2B5EF4-FFF2-40B4-BE49-F238E27FC236}">
                      <a16:creationId xmlns:a16="http://schemas.microsoft.com/office/drawing/2014/main" id="{37A21748-5A3E-4075-8D70-AF3BEABFBA73}"/>
                    </a:ext>
                  </a:extLst>
                </p:cNvPr>
                <p:cNvPicPr/>
                <p:nvPr/>
              </p:nvPicPr>
              <p:blipFill>
                <a:blip r:embed="rId647"/>
                <a:stretch>
                  <a:fillRect/>
                </a:stretch>
              </p:blipFill>
              <p:spPr>
                <a:xfrm>
                  <a:off x="9507533" y="2068267"/>
                  <a:ext cx="115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72390" name="Freihand 472389">
                  <a:extLst>
                    <a:ext uri="{FF2B5EF4-FFF2-40B4-BE49-F238E27FC236}">
                      <a16:creationId xmlns:a16="http://schemas.microsoft.com/office/drawing/2014/main" id="{176507F0-2AE9-42CA-82D4-35E806ABEA0D}"/>
                    </a:ext>
                  </a:extLst>
                </p14:cNvPr>
                <p14:cNvContentPartPr/>
                <p14:nvPr/>
              </p14:nvContentPartPr>
              <p14:xfrm>
                <a:off x="9558293" y="2139547"/>
                <a:ext cx="244800" cy="94320"/>
              </p14:xfrm>
            </p:contentPart>
          </mc:Choice>
          <mc:Fallback>
            <p:pic>
              <p:nvPicPr>
                <p:cNvPr id="472390" name="Freihand 472389">
                  <a:extLst>
                    <a:ext uri="{FF2B5EF4-FFF2-40B4-BE49-F238E27FC236}">
                      <a16:creationId xmlns:a16="http://schemas.microsoft.com/office/drawing/2014/main" id="{176507F0-2AE9-42CA-82D4-35E806ABEA0D}"/>
                    </a:ext>
                  </a:extLst>
                </p:cNvPr>
                <p:cNvPicPr/>
                <p:nvPr/>
              </p:nvPicPr>
              <p:blipFill>
                <a:blip r:embed="rId649"/>
                <a:stretch>
                  <a:fillRect/>
                </a:stretch>
              </p:blipFill>
              <p:spPr>
                <a:xfrm>
                  <a:off x="9553973" y="2135227"/>
                  <a:ext cx="253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72391" name="Freihand 472390">
                  <a:extLst>
                    <a:ext uri="{FF2B5EF4-FFF2-40B4-BE49-F238E27FC236}">
                      <a16:creationId xmlns:a16="http://schemas.microsoft.com/office/drawing/2014/main" id="{EB49DF91-B2E3-42A5-9CDD-BF2ADE8C134F}"/>
                    </a:ext>
                  </a:extLst>
                </p14:cNvPr>
                <p14:cNvContentPartPr/>
                <p14:nvPr/>
              </p14:nvContentPartPr>
              <p14:xfrm>
                <a:off x="9771773" y="2136667"/>
                <a:ext cx="83160" cy="107640"/>
              </p14:xfrm>
            </p:contentPart>
          </mc:Choice>
          <mc:Fallback>
            <p:pic>
              <p:nvPicPr>
                <p:cNvPr id="472391" name="Freihand 472390">
                  <a:extLst>
                    <a:ext uri="{FF2B5EF4-FFF2-40B4-BE49-F238E27FC236}">
                      <a16:creationId xmlns:a16="http://schemas.microsoft.com/office/drawing/2014/main" id="{EB49DF91-B2E3-42A5-9CDD-BF2ADE8C134F}"/>
                    </a:ext>
                  </a:extLst>
                </p:cNvPr>
                <p:cNvPicPr/>
                <p:nvPr/>
              </p:nvPicPr>
              <p:blipFill>
                <a:blip r:embed="rId651"/>
                <a:stretch>
                  <a:fillRect/>
                </a:stretch>
              </p:blipFill>
              <p:spPr>
                <a:xfrm>
                  <a:off x="9767453" y="2132347"/>
                  <a:ext cx="91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72392" name="Freihand 472391">
                  <a:extLst>
                    <a:ext uri="{FF2B5EF4-FFF2-40B4-BE49-F238E27FC236}">
                      <a16:creationId xmlns:a16="http://schemas.microsoft.com/office/drawing/2014/main" id="{BB62C06A-D017-45D3-877D-56752B5FE1A5}"/>
                    </a:ext>
                  </a:extLst>
                </p14:cNvPr>
                <p14:cNvContentPartPr/>
                <p14:nvPr/>
              </p14:nvContentPartPr>
              <p14:xfrm>
                <a:off x="9867893" y="2131267"/>
                <a:ext cx="72360" cy="84600"/>
              </p14:xfrm>
            </p:contentPart>
          </mc:Choice>
          <mc:Fallback>
            <p:pic>
              <p:nvPicPr>
                <p:cNvPr id="472392" name="Freihand 472391">
                  <a:extLst>
                    <a:ext uri="{FF2B5EF4-FFF2-40B4-BE49-F238E27FC236}">
                      <a16:creationId xmlns:a16="http://schemas.microsoft.com/office/drawing/2014/main" id="{BB62C06A-D017-45D3-877D-56752B5FE1A5}"/>
                    </a:ext>
                  </a:extLst>
                </p:cNvPr>
                <p:cNvPicPr/>
                <p:nvPr/>
              </p:nvPicPr>
              <p:blipFill>
                <a:blip r:embed="rId653"/>
                <a:stretch>
                  <a:fillRect/>
                </a:stretch>
              </p:blipFill>
              <p:spPr>
                <a:xfrm>
                  <a:off x="9863573" y="2126947"/>
                  <a:ext cx="81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72393" name="Freihand 472392">
                  <a:extLst>
                    <a:ext uri="{FF2B5EF4-FFF2-40B4-BE49-F238E27FC236}">
                      <a16:creationId xmlns:a16="http://schemas.microsoft.com/office/drawing/2014/main" id="{513E3BE4-2F60-4B99-BEE3-DE8791C71588}"/>
                    </a:ext>
                  </a:extLst>
                </p14:cNvPr>
                <p14:cNvContentPartPr/>
                <p14:nvPr/>
              </p14:nvContentPartPr>
              <p14:xfrm>
                <a:off x="10055093" y="2122627"/>
                <a:ext cx="155880" cy="89280"/>
              </p14:xfrm>
            </p:contentPart>
          </mc:Choice>
          <mc:Fallback>
            <p:pic>
              <p:nvPicPr>
                <p:cNvPr id="472393" name="Freihand 472392">
                  <a:extLst>
                    <a:ext uri="{FF2B5EF4-FFF2-40B4-BE49-F238E27FC236}">
                      <a16:creationId xmlns:a16="http://schemas.microsoft.com/office/drawing/2014/main" id="{513E3BE4-2F60-4B99-BEE3-DE8791C71588}"/>
                    </a:ext>
                  </a:extLst>
                </p:cNvPr>
                <p:cNvPicPr/>
                <p:nvPr/>
              </p:nvPicPr>
              <p:blipFill>
                <a:blip r:embed="rId655"/>
                <a:stretch>
                  <a:fillRect/>
                </a:stretch>
              </p:blipFill>
              <p:spPr>
                <a:xfrm>
                  <a:off x="10050773" y="2118307"/>
                  <a:ext cx="164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72394" name="Freihand 472393">
                  <a:extLst>
                    <a:ext uri="{FF2B5EF4-FFF2-40B4-BE49-F238E27FC236}">
                      <a16:creationId xmlns:a16="http://schemas.microsoft.com/office/drawing/2014/main" id="{733B8542-10B1-453F-B46C-3E264FEA7F6C}"/>
                    </a:ext>
                  </a:extLst>
                </p14:cNvPr>
                <p14:cNvContentPartPr/>
                <p14:nvPr/>
              </p14:nvContentPartPr>
              <p14:xfrm>
                <a:off x="10208813" y="2075107"/>
                <a:ext cx="6840" cy="21240"/>
              </p14:xfrm>
            </p:contentPart>
          </mc:Choice>
          <mc:Fallback>
            <p:pic>
              <p:nvPicPr>
                <p:cNvPr id="472394" name="Freihand 472393">
                  <a:extLst>
                    <a:ext uri="{FF2B5EF4-FFF2-40B4-BE49-F238E27FC236}">
                      <a16:creationId xmlns:a16="http://schemas.microsoft.com/office/drawing/2014/main" id="{733B8542-10B1-453F-B46C-3E264FEA7F6C}"/>
                    </a:ext>
                  </a:extLst>
                </p:cNvPr>
                <p:cNvPicPr/>
                <p:nvPr/>
              </p:nvPicPr>
              <p:blipFill>
                <a:blip r:embed="rId657"/>
                <a:stretch>
                  <a:fillRect/>
                </a:stretch>
              </p:blipFill>
              <p:spPr>
                <a:xfrm>
                  <a:off x="10204493" y="2070787"/>
                  <a:ext cx="15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72395" name="Freihand 472394">
                  <a:extLst>
                    <a:ext uri="{FF2B5EF4-FFF2-40B4-BE49-F238E27FC236}">
                      <a16:creationId xmlns:a16="http://schemas.microsoft.com/office/drawing/2014/main" id="{4AB4BA72-A02E-4D34-9F26-5DFFDDC4E48B}"/>
                    </a:ext>
                  </a:extLst>
                </p14:cNvPr>
                <p14:cNvContentPartPr/>
                <p14:nvPr/>
              </p14:nvContentPartPr>
              <p14:xfrm>
                <a:off x="10234373" y="1984027"/>
                <a:ext cx="244800" cy="198360"/>
              </p14:xfrm>
            </p:contentPart>
          </mc:Choice>
          <mc:Fallback>
            <p:pic>
              <p:nvPicPr>
                <p:cNvPr id="472395" name="Freihand 472394">
                  <a:extLst>
                    <a:ext uri="{FF2B5EF4-FFF2-40B4-BE49-F238E27FC236}">
                      <a16:creationId xmlns:a16="http://schemas.microsoft.com/office/drawing/2014/main" id="{4AB4BA72-A02E-4D34-9F26-5DFFDDC4E48B}"/>
                    </a:ext>
                  </a:extLst>
                </p:cNvPr>
                <p:cNvPicPr/>
                <p:nvPr/>
              </p:nvPicPr>
              <p:blipFill>
                <a:blip r:embed="rId659"/>
                <a:stretch>
                  <a:fillRect/>
                </a:stretch>
              </p:blipFill>
              <p:spPr>
                <a:xfrm>
                  <a:off x="10230053" y="1979707"/>
                  <a:ext cx="2534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72396" name="Freihand 472395">
                  <a:extLst>
                    <a:ext uri="{FF2B5EF4-FFF2-40B4-BE49-F238E27FC236}">
                      <a16:creationId xmlns:a16="http://schemas.microsoft.com/office/drawing/2014/main" id="{77787A5D-B45A-490F-8893-A706C0BAAD13}"/>
                    </a:ext>
                  </a:extLst>
                </p14:cNvPr>
                <p14:cNvContentPartPr/>
                <p14:nvPr/>
              </p14:nvContentPartPr>
              <p14:xfrm>
                <a:off x="10606253" y="2066827"/>
                <a:ext cx="171000" cy="93600"/>
              </p14:xfrm>
            </p:contentPart>
          </mc:Choice>
          <mc:Fallback>
            <p:pic>
              <p:nvPicPr>
                <p:cNvPr id="472396" name="Freihand 472395">
                  <a:extLst>
                    <a:ext uri="{FF2B5EF4-FFF2-40B4-BE49-F238E27FC236}">
                      <a16:creationId xmlns:a16="http://schemas.microsoft.com/office/drawing/2014/main" id="{77787A5D-B45A-490F-8893-A706C0BAAD13}"/>
                    </a:ext>
                  </a:extLst>
                </p:cNvPr>
                <p:cNvPicPr/>
                <p:nvPr/>
              </p:nvPicPr>
              <p:blipFill>
                <a:blip r:embed="rId661"/>
                <a:stretch>
                  <a:fillRect/>
                </a:stretch>
              </p:blipFill>
              <p:spPr>
                <a:xfrm>
                  <a:off x="10601933" y="2062507"/>
                  <a:ext cx="179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72397" name="Freihand 472396">
                  <a:extLst>
                    <a:ext uri="{FF2B5EF4-FFF2-40B4-BE49-F238E27FC236}">
                      <a16:creationId xmlns:a16="http://schemas.microsoft.com/office/drawing/2014/main" id="{1BC062DF-D6A1-4594-BE70-597D7FD098ED}"/>
                    </a:ext>
                  </a:extLst>
                </p14:cNvPr>
                <p14:cNvContentPartPr/>
                <p14:nvPr/>
              </p14:nvContentPartPr>
              <p14:xfrm>
                <a:off x="10788413" y="2059267"/>
                <a:ext cx="136440" cy="74880"/>
              </p14:xfrm>
            </p:contentPart>
          </mc:Choice>
          <mc:Fallback>
            <p:pic>
              <p:nvPicPr>
                <p:cNvPr id="472397" name="Freihand 472396">
                  <a:extLst>
                    <a:ext uri="{FF2B5EF4-FFF2-40B4-BE49-F238E27FC236}">
                      <a16:creationId xmlns:a16="http://schemas.microsoft.com/office/drawing/2014/main" id="{1BC062DF-D6A1-4594-BE70-597D7FD098ED}"/>
                    </a:ext>
                  </a:extLst>
                </p:cNvPr>
                <p:cNvPicPr/>
                <p:nvPr/>
              </p:nvPicPr>
              <p:blipFill>
                <a:blip r:embed="rId663"/>
                <a:stretch>
                  <a:fillRect/>
                </a:stretch>
              </p:blipFill>
              <p:spPr>
                <a:xfrm>
                  <a:off x="10784093" y="2054947"/>
                  <a:ext cx="145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72398" name="Freihand 472397">
                  <a:extLst>
                    <a:ext uri="{FF2B5EF4-FFF2-40B4-BE49-F238E27FC236}">
                      <a16:creationId xmlns:a16="http://schemas.microsoft.com/office/drawing/2014/main" id="{A2510A73-A219-44CC-96B6-01FB18A2139A}"/>
                    </a:ext>
                  </a:extLst>
                </p14:cNvPr>
                <p14:cNvContentPartPr/>
                <p14:nvPr/>
              </p14:nvContentPartPr>
              <p14:xfrm>
                <a:off x="10896773" y="1972507"/>
                <a:ext cx="215640" cy="162360"/>
              </p14:xfrm>
            </p:contentPart>
          </mc:Choice>
          <mc:Fallback>
            <p:pic>
              <p:nvPicPr>
                <p:cNvPr id="472398" name="Freihand 472397">
                  <a:extLst>
                    <a:ext uri="{FF2B5EF4-FFF2-40B4-BE49-F238E27FC236}">
                      <a16:creationId xmlns:a16="http://schemas.microsoft.com/office/drawing/2014/main" id="{A2510A73-A219-44CC-96B6-01FB18A2139A}"/>
                    </a:ext>
                  </a:extLst>
                </p:cNvPr>
                <p:cNvPicPr/>
                <p:nvPr/>
              </p:nvPicPr>
              <p:blipFill>
                <a:blip r:embed="rId665"/>
                <a:stretch>
                  <a:fillRect/>
                </a:stretch>
              </p:blipFill>
              <p:spPr>
                <a:xfrm>
                  <a:off x="10892453" y="1968187"/>
                  <a:ext cx="224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72400" name="Freihand 472399">
                  <a:extLst>
                    <a:ext uri="{FF2B5EF4-FFF2-40B4-BE49-F238E27FC236}">
                      <a16:creationId xmlns:a16="http://schemas.microsoft.com/office/drawing/2014/main" id="{A1AB6024-773D-4DC9-8F61-CEDFFD330E93}"/>
                    </a:ext>
                  </a:extLst>
                </p14:cNvPr>
                <p14:cNvContentPartPr/>
                <p14:nvPr/>
              </p14:nvContentPartPr>
              <p14:xfrm>
                <a:off x="8689973" y="2456707"/>
                <a:ext cx="219240" cy="87840"/>
              </p14:xfrm>
            </p:contentPart>
          </mc:Choice>
          <mc:Fallback>
            <p:pic>
              <p:nvPicPr>
                <p:cNvPr id="472400" name="Freihand 472399">
                  <a:extLst>
                    <a:ext uri="{FF2B5EF4-FFF2-40B4-BE49-F238E27FC236}">
                      <a16:creationId xmlns:a16="http://schemas.microsoft.com/office/drawing/2014/main" id="{A1AB6024-773D-4DC9-8F61-CEDFFD330E93}"/>
                    </a:ext>
                  </a:extLst>
                </p:cNvPr>
                <p:cNvPicPr/>
                <p:nvPr/>
              </p:nvPicPr>
              <p:blipFill>
                <a:blip r:embed="rId667"/>
                <a:stretch>
                  <a:fillRect/>
                </a:stretch>
              </p:blipFill>
              <p:spPr>
                <a:xfrm>
                  <a:off x="8685653" y="2452387"/>
                  <a:ext cx="227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72401" name="Freihand 472400">
                  <a:extLst>
                    <a:ext uri="{FF2B5EF4-FFF2-40B4-BE49-F238E27FC236}">
                      <a16:creationId xmlns:a16="http://schemas.microsoft.com/office/drawing/2014/main" id="{540EFE10-CE2B-4A4B-A7D5-276EBF6C75D2}"/>
                    </a:ext>
                  </a:extLst>
                </p14:cNvPr>
                <p14:cNvContentPartPr/>
                <p14:nvPr/>
              </p14:nvContentPartPr>
              <p14:xfrm>
                <a:off x="8974733" y="2408827"/>
                <a:ext cx="268560" cy="112320"/>
              </p14:xfrm>
            </p:contentPart>
          </mc:Choice>
          <mc:Fallback>
            <p:pic>
              <p:nvPicPr>
                <p:cNvPr id="472401" name="Freihand 472400">
                  <a:extLst>
                    <a:ext uri="{FF2B5EF4-FFF2-40B4-BE49-F238E27FC236}">
                      <a16:creationId xmlns:a16="http://schemas.microsoft.com/office/drawing/2014/main" id="{540EFE10-CE2B-4A4B-A7D5-276EBF6C75D2}"/>
                    </a:ext>
                  </a:extLst>
                </p:cNvPr>
                <p:cNvPicPr/>
                <p:nvPr/>
              </p:nvPicPr>
              <p:blipFill>
                <a:blip r:embed="rId669"/>
                <a:stretch>
                  <a:fillRect/>
                </a:stretch>
              </p:blipFill>
              <p:spPr>
                <a:xfrm>
                  <a:off x="8970413" y="2404507"/>
                  <a:ext cx="277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72402" name="Freihand 472401">
                  <a:extLst>
                    <a:ext uri="{FF2B5EF4-FFF2-40B4-BE49-F238E27FC236}">
                      <a16:creationId xmlns:a16="http://schemas.microsoft.com/office/drawing/2014/main" id="{DD3E0DBD-5534-4F75-B56F-675A6473C55A}"/>
                    </a:ext>
                  </a:extLst>
                </p14:cNvPr>
                <p14:cNvContentPartPr/>
                <p14:nvPr/>
              </p14:nvContentPartPr>
              <p14:xfrm>
                <a:off x="9239333" y="2421427"/>
                <a:ext cx="83160" cy="81000"/>
              </p14:xfrm>
            </p:contentPart>
          </mc:Choice>
          <mc:Fallback>
            <p:pic>
              <p:nvPicPr>
                <p:cNvPr id="472402" name="Freihand 472401">
                  <a:extLst>
                    <a:ext uri="{FF2B5EF4-FFF2-40B4-BE49-F238E27FC236}">
                      <a16:creationId xmlns:a16="http://schemas.microsoft.com/office/drawing/2014/main" id="{DD3E0DBD-5534-4F75-B56F-675A6473C55A}"/>
                    </a:ext>
                  </a:extLst>
                </p:cNvPr>
                <p:cNvPicPr/>
                <p:nvPr/>
              </p:nvPicPr>
              <p:blipFill>
                <a:blip r:embed="rId671"/>
                <a:stretch>
                  <a:fillRect/>
                </a:stretch>
              </p:blipFill>
              <p:spPr>
                <a:xfrm>
                  <a:off x="9235013" y="2417107"/>
                  <a:ext cx="91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72403" name="Freihand 472402">
                  <a:extLst>
                    <a:ext uri="{FF2B5EF4-FFF2-40B4-BE49-F238E27FC236}">
                      <a16:creationId xmlns:a16="http://schemas.microsoft.com/office/drawing/2014/main" id="{F656EF5F-C7C6-4F68-87BC-B2B8ACF750D2}"/>
                    </a:ext>
                  </a:extLst>
                </p14:cNvPr>
                <p14:cNvContentPartPr/>
                <p14:nvPr/>
              </p14:nvContentPartPr>
              <p14:xfrm>
                <a:off x="9471533" y="2351587"/>
                <a:ext cx="114480" cy="154800"/>
              </p14:xfrm>
            </p:contentPart>
          </mc:Choice>
          <mc:Fallback>
            <p:pic>
              <p:nvPicPr>
                <p:cNvPr id="472403" name="Freihand 472402">
                  <a:extLst>
                    <a:ext uri="{FF2B5EF4-FFF2-40B4-BE49-F238E27FC236}">
                      <a16:creationId xmlns:a16="http://schemas.microsoft.com/office/drawing/2014/main" id="{F656EF5F-C7C6-4F68-87BC-B2B8ACF750D2}"/>
                    </a:ext>
                  </a:extLst>
                </p:cNvPr>
                <p:cNvPicPr/>
                <p:nvPr/>
              </p:nvPicPr>
              <p:blipFill>
                <a:blip r:embed="rId673"/>
                <a:stretch>
                  <a:fillRect/>
                </a:stretch>
              </p:blipFill>
              <p:spPr>
                <a:xfrm>
                  <a:off x="9467213" y="2347267"/>
                  <a:ext cx="123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72404" name="Freihand 472403">
                  <a:extLst>
                    <a:ext uri="{FF2B5EF4-FFF2-40B4-BE49-F238E27FC236}">
                      <a16:creationId xmlns:a16="http://schemas.microsoft.com/office/drawing/2014/main" id="{1F990DEB-24D2-4F74-B6BD-0282D38FD495}"/>
                    </a:ext>
                  </a:extLst>
                </p14:cNvPr>
                <p14:cNvContentPartPr/>
                <p14:nvPr/>
              </p14:nvContentPartPr>
              <p14:xfrm>
                <a:off x="9469013" y="2430787"/>
                <a:ext cx="100440" cy="16560"/>
              </p14:xfrm>
            </p:contentPart>
          </mc:Choice>
          <mc:Fallback>
            <p:pic>
              <p:nvPicPr>
                <p:cNvPr id="472404" name="Freihand 472403">
                  <a:extLst>
                    <a:ext uri="{FF2B5EF4-FFF2-40B4-BE49-F238E27FC236}">
                      <a16:creationId xmlns:a16="http://schemas.microsoft.com/office/drawing/2014/main" id="{1F990DEB-24D2-4F74-B6BD-0282D38FD495}"/>
                    </a:ext>
                  </a:extLst>
                </p:cNvPr>
                <p:cNvPicPr/>
                <p:nvPr/>
              </p:nvPicPr>
              <p:blipFill>
                <a:blip r:embed="rId675"/>
                <a:stretch>
                  <a:fillRect/>
                </a:stretch>
              </p:blipFill>
              <p:spPr>
                <a:xfrm>
                  <a:off x="9464693" y="2426467"/>
                  <a:ext cx="109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72405" name="Freihand 472404">
                  <a:extLst>
                    <a:ext uri="{FF2B5EF4-FFF2-40B4-BE49-F238E27FC236}">
                      <a16:creationId xmlns:a16="http://schemas.microsoft.com/office/drawing/2014/main" id="{83D480DE-683C-4627-ADED-848C8AD2C1DB}"/>
                    </a:ext>
                  </a:extLst>
                </p14:cNvPr>
                <p14:cNvContentPartPr/>
                <p14:nvPr/>
              </p14:nvContentPartPr>
              <p14:xfrm>
                <a:off x="9600413" y="2417107"/>
                <a:ext cx="37440" cy="59040"/>
              </p14:xfrm>
            </p:contentPart>
          </mc:Choice>
          <mc:Fallback>
            <p:pic>
              <p:nvPicPr>
                <p:cNvPr id="472405" name="Freihand 472404">
                  <a:extLst>
                    <a:ext uri="{FF2B5EF4-FFF2-40B4-BE49-F238E27FC236}">
                      <a16:creationId xmlns:a16="http://schemas.microsoft.com/office/drawing/2014/main" id="{83D480DE-683C-4627-ADED-848C8AD2C1DB}"/>
                    </a:ext>
                  </a:extLst>
                </p:cNvPr>
                <p:cNvPicPr/>
                <p:nvPr/>
              </p:nvPicPr>
              <p:blipFill>
                <a:blip r:embed="rId677"/>
                <a:stretch>
                  <a:fillRect/>
                </a:stretch>
              </p:blipFill>
              <p:spPr>
                <a:xfrm>
                  <a:off x="9596093" y="2412787"/>
                  <a:ext cx="46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72406" name="Freihand 472405">
                  <a:extLst>
                    <a:ext uri="{FF2B5EF4-FFF2-40B4-BE49-F238E27FC236}">
                      <a16:creationId xmlns:a16="http://schemas.microsoft.com/office/drawing/2014/main" id="{7909568A-C9D6-4224-B94E-B5A3A4F46700}"/>
                    </a:ext>
                  </a:extLst>
                </p14:cNvPr>
                <p14:cNvContentPartPr/>
                <p14:nvPr/>
              </p14:nvContentPartPr>
              <p14:xfrm>
                <a:off x="9649733" y="2367067"/>
                <a:ext cx="200160" cy="103680"/>
              </p14:xfrm>
            </p:contentPart>
          </mc:Choice>
          <mc:Fallback>
            <p:pic>
              <p:nvPicPr>
                <p:cNvPr id="472406" name="Freihand 472405">
                  <a:extLst>
                    <a:ext uri="{FF2B5EF4-FFF2-40B4-BE49-F238E27FC236}">
                      <a16:creationId xmlns:a16="http://schemas.microsoft.com/office/drawing/2014/main" id="{7909568A-C9D6-4224-B94E-B5A3A4F46700}"/>
                    </a:ext>
                  </a:extLst>
                </p:cNvPr>
                <p:cNvPicPr/>
                <p:nvPr/>
              </p:nvPicPr>
              <p:blipFill>
                <a:blip r:embed="rId679"/>
                <a:stretch>
                  <a:fillRect/>
                </a:stretch>
              </p:blipFill>
              <p:spPr>
                <a:xfrm>
                  <a:off x="9645413" y="2362747"/>
                  <a:ext cx="208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72407" name="Freihand 472406">
                  <a:extLst>
                    <a:ext uri="{FF2B5EF4-FFF2-40B4-BE49-F238E27FC236}">
                      <a16:creationId xmlns:a16="http://schemas.microsoft.com/office/drawing/2014/main" id="{735EC4DD-0D57-4282-8B2F-20C53A1865C3}"/>
                    </a:ext>
                  </a:extLst>
                </p14:cNvPr>
                <p14:cNvContentPartPr/>
                <p14:nvPr/>
              </p14:nvContentPartPr>
              <p14:xfrm>
                <a:off x="9744053" y="2309107"/>
                <a:ext cx="360" cy="360"/>
              </p14:xfrm>
            </p:contentPart>
          </mc:Choice>
          <mc:Fallback>
            <p:pic>
              <p:nvPicPr>
                <p:cNvPr id="472407" name="Freihand 472406">
                  <a:extLst>
                    <a:ext uri="{FF2B5EF4-FFF2-40B4-BE49-F238E27FC236}">
                      <a16:creationId xmlns:a16="http://schemas.microsoft.com/office/drawing/2014/main" id="{735EC4DD-0D57-4282-8B2F-20C53A1865C3}"/>
                    </a:ext>
                  </a:extLst>
                </p:cNvPr>
                <p:cNvPicPr/>
                <p:nvPr/>
              </p:nvPicPr>
              <p:blipFill>
                <a:blip r:embed="rId527"/>
                <a:stretch>
                  <a:fillRect/>
                </a:stretch>
              </p:blipFill>
              <p:spPr>
                <a:xfrm>
                  <a:off x="9739733" y="2304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72408" name="Freihand 472407">
                  <a:extLst>
                    <a:ext uri="{FF2B5EF4-FFF2-40B4-BE49-F238E27FC236}">
                      <a16:creationId xmlns:a16="http://schemas.microsoft.com/office/drawing/2014/main" id="{8AF37E91-5829-404B-9518-CC77A96D6460}"/>
                    </a:ext>
                  </a:extLst>
                </p14:cNvPr>
                <p14:cNvContentPartPr/>
                <p14:nvPr/>
              </p14:nvContentPartPr>
              <p14:xfrm>
                <a:off x="10002173" y="2385787"/>
                <a:ext cx="169920" cy="119880"/>
              </p14:xfrm>
            </p:contentPart>
          </mc:Choice>
          <mc:Fallback>
            <p:pic>
              <p:nvPicPr>
                <p:cNvPr id="472408" name="Freihand 472407">
                  <a:extLst>
                    <a:ext uri="{FF2B5EF4-FFF2-40B4-BE49-F238E27FC236}">
                      <a16:creationId xmlns:a16="http://schemas.microsoft.com/office/drawing/2014/main" id="{8AF37E91-5829-404B-9518-CC77A96D6460}"/>
                    </a:ext>
                  </a:extLst>
                </p:cNvPr>
                <p:cNvPicPr/>
                <p:nvPr/>
              </p:nvPicPr>
              <p:blipFill>
                <a:blip r:embed="rId682"/>
                <a:stretch>
                  <a:fillRect/>
                </a:stretch>
              </p:blipFill>
              <p:spPr>
                <a:xfrm>
                  <a:off x="9997853" y="2381467"/>
                  <a:ext cx="178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72409" name="Freihand 472408">
                  <a:extLst>
                    <a:ext uri="{FF2B5EF4-FFF2-40B4-BE49-F238E27FC236}">
                      <a16:creationId xmlns:a16="http://schemas.microsoft.com/office/drawing/2014/main" id="{89C90D13-9FDF-47ED-84CC-B690633DC5FF}"/>
                    </a:ext>
                  </a:extLst>
                </p14:cNvPr>
                <p14:cNvContentPartPr/>
                <p14:nvPr/>
              </p14:nvContentPartPr>
              <p14:xfrm>
                <a:off x="10173533" y="2413867"/>
                <a:ext cx="186480" cy="53640"/>
              </p14:xfrm>
            </p:contentPart>
          </mc:Choice>
          <mc:Fallback>
            <p:pic>
              <p:nvPicPr>
                <p:cNvPr id="472409" name="Freihand 472408">
                  <a:extLst>
                    <a:ext uri="{FF2B5EF4-FFF2-40B4-BE49-F238E27FC236}">
                      <a16:creationId xmlns:a16="http://schemas.microsoft.com/office/drawing/2014/main" id="{89C90D13-9FDF-47ED-84CC-B690633DC5FF}"/>
                    </a:ext>
                  </a:extLst>
                </p:cNvPr>
                <p:cNvPicPr/>
                <p:nvPr/>
              </p:nvPicPr>
              <p:blipFill>
                <a:blip r:embed="rId684"/>
                <a:stretch>
                  <a:fillRect/>
                </a:stretch>
              </p:blipFill>
              <p:spPr>
                <a:xfrm>
                  <a:off x="10169213" y="2409547"/>
                  <a:ext cx="195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72410" name="Freihand 472409">
                  <a:extLst>
                    <a:ext uri="{FF2B5EF4-FFF2-40B4-BE49-F238E27FC236}">
                      <a16:creationId xmlns:a16="http://schemas.microsoft.com/office/drawing/2014/main" id="{AF078E03-8F90-4BD7-A263-B75D0E0469E0}"/>
                    </a:ext>
                  </a:extLst>
                </p14:cNvPr>
                <p14:cNvContentPartPr/>
                <p14:nvPr/>
              </p14:nvContentPartPr>
              <p14:xfrm>
                <a:off x="10338053" y="2385067"/>
                <a:ext cx="186480" cy="75600"/>
              </p14:xfrm>
            </p:contentPart>
          </mc:Choice>
          <mc:Fallback>
            <p:pic>
              <p:nvPicPr>
                <p:cNvPr id="472410" name="Freihand 472409">
                  <a:extLst>
                    <a:ext uri="{FF2B5EF4-FFF2-40B4-BE49-F238E27FC236}">
                      <a16:creationId xmlns:a16="http://schemas.microsoft.com/office/drawing/2014/main" id="{AF078E03-8F90-4BD7-A263-B75D0E0469E0}"/>
                    </a:ext>
                  </a:extLst>
                </p:cNvPr>
                <p:cNvPicPr/>
                <p:nvPr/>
              </p:nvPicPr>
              <p:blipFill>
                <a:blip r:embed="rId686"/>
                <a:stretch>
                  <a:fillRect/>
                </a:stretch>
              </p:blipFill>
              <p:spPr>
                <a:xfrm>
                  <a:off x="10333733" y="2380747"/>
                  <a:ext cx="195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72411" name="Freihand 472410">
                  <a:extLst>
                    <a:ext uri="{FF2B5EF4-FFF2-40B4-BE49-F238E27FC236}">
                      <a16:creationId xmlns:a16="http://schemas.microsoft.com/office/drawing/2014/main" id="{8F688A0B-7405-4B7D-B0E7-E2E2AE1982DF}"/>
                    </a:ext>
                  </a:extLst>
                </p14:cNvPr>
                <p14:cNvContentPartPr/>
                <p14:nvPr/>
              </p14:nvContentPartPr>
              <p14:xfrm>
                <a:off x="10331933" y="2313787"/>
                <a:ext cx="25920" cy="2880"/>
              </p14:xfrm>
            </p:contentPart>
          </mc:Choice>
          <mc:Fallback>
            <p:pic>
              <p:nvPicPr>
                <p:cNvPr id="472411" name="Freihand 472410">
                  <a:extLst>
                    <a:ext uri="{FF2B5EF4-FFF2-40B4-BE49-F238E27FC236}">
                      <a16:creationId xmlns:a16="http://schemas.microsoft.com/office/drawing/2014/main" id="{8F688A0B-7405-4B7D-B0E7-E2E2AE1982DF}"/>
                    </a:ext>
                  </a:extLst>
                </p:cNvPr>
                <p:cNvPicPr/>
                <p:nvPr/>
              </p:nvPicPr>
              <p:blipFill>
                <a:blip r:embed="rId688"/>
                <a:stretch>
                  <a:fillRect/>
                </a:stretch>
              </p:blipFill>
              <p:spPr>
                <a:xfrm>
                  <a:off x="10327613" y="2309467"/>
                  <a:ext cx="34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72413" name="Freihand 472412">
                  <a:extLst>
                    <a:ext uri="{FF2B5EF4-FFF2-40B4-BE49-F238E27FC236}">
                      <a16:creationId xmlns:a16="http://schemas.microsoft.com/office/drawing/2014/main" id="{204F6891-F79C-4DBE-8FC4-EB520038A85E}"/>
                    </a:ext>
                  </a:extLst>
                </p14:cNvPr>
                <p14:cNvContentPartPr/>
                <p14:nvPr/>
              </p14:nvContentPartPr>
              <p14:xfrm>
                <a:off x="8599973" y="2755147"/>
                <a:ext cx="236520" cy="131040"/>
              </p14:xfrm>
            </p:contentPart>
          </mc:Choice>
          <mc:Fallback>
            <p:pic>
              <p:nvPicPr>
                <p:cNvPr id="472413" name="Freihand 472412">
                  <a:extLst>
                    <a:ext uri="{FF2B5EF4-FFF2-40B4-BE49-F238E27FC236}">
                      <a16:creationId xmlns:a16="http://schemas.microsoft.com/office/drawing/2014/main" id="{204F6891-F79C-4DBE-8FC4-EB520038A85E}"/>
                    </a:ext>
                  </a:extLst>
                </p:cNvPr>
                <p:cNvPicPr/>
                <p:nvPr/>
              </p:nvPicPr>
              <p:blipFill>
                <a:blip r:embed="rId690"/>
                <a:stretch>
                  <a:fillRect/>
                </a:stretch>
              </p:blipFill>
              <p:spPr>
                <a:xfrm>
                  <a:off x="8595653" y="2750827"/>
                  <a:ext cx="245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72414" name="Freihand 472413">
                  <a:extLst>
                    <a:ext uri="{FF2B5EF4-FFF2-40B4-BE49-F238E27FC236}">
                      <a16:creationId xmlns:a16="http://schemas.microsoft.com/office/drawing/2014/main" id="{D79444C2-C406-4741-A05D-1974209E47B1}"/>
                    </a:ext>
                  </a:extLst>
                </p14:cNvPr>
                <p14:cNvContentPartPr/>
                <p14:nvPr/>
              </p14:nvContentPartPr>
              <p14:xfrm>
                <a:off x="8844413" y="2678107"/>
                <a:ext cx="57960" cy="167400"/>
              </p14:xfrm>
            </p:contentPart>
          </mc:Choice>
          <mc:Fallback>
            <p:pic>
              <p:nvPicPr>
                <p:cNvPr id="472414" name="Freihand 472413">
                  <a:extLst>
                    <a:ext uri="{FF2B5EF4-FFF2-40B4-BE49-F238E27FC236}">
                      <a16:creationId xmlns:a16="http://schemas.microsoft.com/office/drawing/2014/main" id="{D79444C2-C406-4741-A05D-1974209E47B1}"/>
                    </a:ext>
                  </a:extLst>
                </p:cNvPr>
                <p:cNvPicPr/>
                <p:nvPr/>
              </p:nvPicPr>
              <p:blipFill>
                <a:blip r:embed="rId692"/>
                <a:stretch>
                  <a:fillRect/>
                </a:stretch>
              </p:blipFill>
              <p:spPr>
                <a:xfrm>
                  <a:off x="8840093" y="2673787"/>
                  <a:ext cx="66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72415" name="Freihand 472414">
                  <a:extLst>
                    <a:ext uri="{FF2B5EF4-FFF2-40B4-BE49-F238E27FC236}">
                      <a16:creationId xmlns:a16="http://schemas.microsoft.com/office/drawing/2014/main" id="{4F1D2943-6610-42AE-8A85-0FC7003D8894}"/>
                    </a:ext>
                  </a:extLst>
                </p14:cNvPr>
                <p14:cNvContentPartPr/>
                <p14:nvPr/>
              </p14:nvContentPartPr>
              <p14:xfrm>
                <a:off x="8894813" y="2691787"/>
                <a:ext cx="353520" cy="177480"/>
              </p14:xfrm>
            </p:contentPart>
          </mc:Choice>
          <mc:Fallback>
            <p:pic>
              <p:nvPicPr>
                <p:cNvPr id="472415" name="Freihand 472414">
                  <a:extLst>
                    <a:ext uri="{FF2B5EF4-FFF2-40B4-BE49-F238E27FC236}">
                      <a16:creationId xmlns:a16="http://schemas.microsoft.com/office/drawing/2014/main" id="{4F1D2943-6610-42AE-8A85-0FC7003D8894}"/>
                    </a:ext>
                  </a:extLst>
                </p:cNvPr>
                <p:cNvPicPr/>
                <p:nvPr/>
              </p:nvPicPr>
              <p:blipFill>
                <a:blip r:embed="rId694"/>
                <a:stretch>
                  <a:fillRect/>
                </a:stretch>
              </p:blipFill>
              <p:spPr>
                <a:xfrm>
                  <a:off x="8890493" y="2687467"/>
                  <a:ext cx="362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72416" name="Freihand 472415">
                  <a:extLst>
                    <a:ext uri="{FF2B5EF4-FFF2-40B4-BE49-F238E27FC236}">
                      <a16:creationId xmlns:a16="http://schemas.microsoft.com/office/drawing/2014/main" id="{FF7D4BCB-CAB1-403B-85A3-0C564722EC9D}"/>
                    </a:ext>
                  </a:extLst>
                </p14:cNvPr>
                <p14:cNvContentPartPr/>
                <p14:nvPr/>
              </p14:nvContentPartPr>
              <p14:xfrm>
                <a:off x="9196133" y="2670187"/>
                <a:ext cx="14400" cy="3960"/>
              </p14:xfrm>
            </p:contentPart>
          </mc:Choice>
          <mc:Fallback>
            <p:pic>
              <p:nvPicPr>
                <p:cNvPr id="472416" name="Freihand 472415">
                  <a:extLst>
                    <a:ext uri="{FF2B5EF4-FFF2-40B4-BE49-F238E27FC236}">
                      <a16:creationId xmlns:a16="http://schemas.microsoft.com/office/drawing/2014/main" id="{FF7D4BCB-CAB1-403B-85A3-0C564722EC9D}"/>
                    </a:ext>
                  </a:extLst>
                </p:cNvPr>
                <p:cNvPicPr/>
                <p:nvPr/>
              </p:nvPicPr>
              <p:blipFill>
                <a:blip r:embed="rId696"/>
                <a:stretch>
                  <a:fillRect/>
                </a:stretch>
              </p:blipFill>
              <p:spPr>
                <a:xfrm>
                  <a:off x="9191813" y="2665867"/>
                  <a:ext cx="23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72417" name="Freihand 472416">
                  <a:extLst>
                    <a:ext uri="{FF2B5EF4-FFF2-40B4-BE49-F238E27FC236}">
                      <a16:creationId xmlns:a16="http://schemas.microsoft.com/office/drawing/2014/main" id="{ACA8430C-7842-4771-8911-E065C94DA9F0}"/>
                    </a:ext>
                  </a:extLst>
                </p14:cNvPr>
                <p14:cNvContentPartPr/>
                <p14:nvPr/>
              </p14:nvContentPartPr>
              <p14:xfrm>
                <a:off x="9380093" y="2731027"/>
                <a:ext cx="120600" cy="120240"/>
              </p14:xfrm>
            </p:contentPart>
          </mc:Choice>
          <mc:Fallback>
            <p:pic>
              <p:nvPicPr>
                <p:cNvPr id="472417" name="Freihand 472416">
                  <a:extLst>
                    <a:ext uri="{FF2B5EF4-FFF2-40B4-BE49-F238E27FC236}">
                      <a16:creationId xmlns:a16="http://schemas.microsoft.com/office/drawing/2014/main" id="{ACA8430C-7842-4771-8911-E065C94DA9F0}"/>
                    </a:ext>
                  </a:extLst>
                </p:cNvPr>
                <p:cNvPicPr/>
                <p:nvPr/>
              </p:nvPicPr>
              <p:blipFill>
                <a:blip r:embed="rId698"/>
                <a:stretch>
                  <a:fillRect/>
                </a:stretch>
              </p:blipFill>
              <p:spPr>
                <a:xfrm>
                  <a:off x="9375773" y="2726707"/>
                  <a:ext cx="129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72418" name="Freihand 472417">
                  <a:extLst>
                    <a:ext uri="{FF2B5EF4-FFF2-40B4-BE49-F238E27FC236}">
                      <a16:creationId xmlns:a16="http://schemas.microsoft.com/office/drawing/2014/main" id="{065BA788-92A2-4D02-9804-C889DC2A8BF9}"/>
                    </a:ext>
                  </a:extLst>
                </p14:cNvPr>
                <p14:cNvContentPartPr/>
                <p14:nvPr/>
              </p14:nvContentPartPr>
              <p14:xfrm>
                <a:off x="9499253" y="2666587"/>
                <a:ext cx="81360" cy="160920"/>
              </p14:xfrm>
            </p:contentPart>
          </mc:Choice>
          <mc:Fallback>
            <p:pic>
              <p:nvPicPr>
                <p:cNvPr id="472418" name="Freihand 472417">
                  <a:extLst>
                    <a:ext uri="{FF2B5EF4-FFF2-40B4-BE49-F238E27FC236}">
                      <a16:creationId xmlns:a16="http://schemas.microsoft.com/office/drawing/2014/main" id="{065BA788-92A2-4D02-9804-C889DC2A8BF9}"/>
                    </a:ext>
                  </a:extLst>
                </p:cNvPr>
                <p:cNvPicPr/>
                <p:nvPr/>
              </p:nvPicPr>
              <p:blipFill>
                <a:blip r:embed="rId700"/>
                <a:stretch>
                  <a:fillRect/>
                </a:stretch>
              </p:blipFill>
              <p:spPr>
                <a:xfrm>
                  <a:off x="9494933" y="2662267"/>
                  <a:ext cx="90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72419" name="Freihand 472418">
                  <a:extLst>
                    <a:ext uri="{FF2B5EF4-FFF2-40B4-BE49-F238E27FC236}">
                      <a16:creationId xmlns:a16="http://schemas.microsoft.com/office/drawing/2014/main" id="{70F3A0A0-43F9-4E55-85DF-E47BBAE51785}"/>
                    </a:ext>
                  </a:extLst>
                </p14:cNvPr>
                <p14:cNvContentPartPr/>
                <p14:nvPr/>
              </p14:nvContentPartPr>
              <p14:xfrm>
                <a:off x="9556853" y="2738587"/>
                <a:ext cx="89640" cy="79920"/>
              </p14:xfrm>
            </p:contentPart>
          </mc:Choice>
          <mc:Fallback>
            <p:pic>
              <p:nvPicPr>
                <p:cNvPr id="472419" name="Freihand 472418">
                  <a:extLst>
                    <a:ext uri="{FF2B5EF4-FFF2-40B4-BE49-F238E27FC236}">
                      <a16:creationId xmlns:a16="http://schemas.microsoft.com/office/drawing/2014/main" id="{70F3A0A0-43F9-4E55-85DF-E47BBAE51785}"/>
                    </a:ext>
                  </a:extLst>
                </p:cNvPr>
                <p:cNvPicPr/>
                <p:nvPr/>
              </p:nvPicPr>
              <p:blipFill>
                <a:blip r:embed="rId702"/>
                <a:stretch>
                  <a:fillRect/>
                </a:stretch>
              </p:blipFill>
              <p:spPr>
                <a:xfrm>
                  <a:off x="9552533" y="2734267"/>
                  <a:ext cx="98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72420" name="Freihand 472419">
                  <a:extLst>
                    <a:ext uri="{FF2B5EF4-FFF2-40B4-BE49-F238E27FC236}">
                      <a16:creationId xmlns:a16="http://schemas.microsoft.com/office/drawing/2014/main" id="{6DDD718D-3561-4B2E-96C5-5853BF11F3CD}"/>
                    </a:ext>
                  </a:extLst>
                </p14:cNvPr>
                <p14:cNvContentPartPr/>
                <p14:nvPr/>
              </p14:nvContentPartPr>
              <p14:xfrm>
                <a:off x="9678893" y="2641747"/>
                <a:ext cx="95400" cy="171360"/>
              </p14:xfrm>
            </p:contentPart>
          </mc:Choice>
          <mc:Fallback>
            <p:pic>
              <p:nvPicPr>
                <p:cNvPr id="472420" name="Freihand 472419">
                  <a:extLst>
                    <a:ext uri="{FF2B5EF4-FFF2-40B4-BE49-F238E27FC236}">
                      <a16:creationId xmlns:a16="http://schemas.microsoft.com/office/drawing/2014/main" id="{6DDD718D-3561-4B2E-96C5-5853BF11F3CD}"/>
                    </a:ext>
                  </a:extLst>
                </p:cNvPr>
                <p:cNvPicPr/>
                <p:nvPr/>
              </p:nvPicPr>
              <p:blipFill>
                <a:blip r:embed="rId704"/>
                <a:stretch>
                  <a:fillRect/>
                </a:stretch>
              </p:blipFill>
              <p:spPr>
                <a:xfrm>
                  <a:off x="9674573" y="2637427"/>
                  <a:ext cx="104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72421" name="Freihand 472420">
                  <a:extLst>
                    <a:ext uri="{FF2B5EF4-FFF2-40B4-BE49-F238E27FC236}">
                      <a16:creationId xmlns:a16="http://schemas.microsoft.com/office/drawing/2014/main" id="{16648F2A-56F1-4CAE-9A02-14D6A502F421}"/>
                    </a:ext>
                  </a:extLst>
                </p14:cNvPr>
                <p14:cNvContentPartPr/>
                <p14:nvPr/>
              </p14:nvContentPartPr>
              <p14:xfrm>
                <a:off x="9797333" y="2735347"/>
                <a:ext cx="9000" cy="74520"/>
              </p14:xfrm>
            </p:contentPart>
          </mc:Choice>
          <mc:Fallback>
            <p:pic>
              <p:nvPicPr>
                <p:cNvPr id="472421" name="Freihand 472420">
                  <a:extLst>
                    <a:ext uri="{FF2B5EF4-FFF2-40B4-BE49-F238E27FC236}">
                      <a16:creationId xmlns:a16="http://schemas.microsoft.com/office/drawing/2014/main" id="{16648F2A-56F1-4CAE-9A02-14D6A502F421}"/>
                    </a:ext>
                  </a:extLst>
                </p:cNvPr>
                <p:cNvPicPr/>
                <p:nvPr/>
              </p:nvPicPr>
              <p:blipFill>
                <a:blip r:embed="rId706"/>
                <a:stretch>
                  <a:fillRect/>
                </a:stretch>
              </p:blipFill>
              <p:spPr>
                <a:xfrm>
                  <a:off x="9793013" y="2731027"/>
                  <a:ext cx="17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72422" name="Freihand 472421">
                  <a:extLst>
                    <a:ext uri="{FF2B5EF4-FFF2-40B4-BE49-F238E27FC236}">
                      <a16:creationId xmlns:a16="http://schemas.microsoft.com/office/drawing/2014/main" id="{48CD54BB-A14B-4A66-89B5-D4434A313F1B}"/>
                    </a:ext>
                  </a:extLst>
                </p14:cNvPr>
                <p14:cNvContentPartPr/>
                <p14:nvPr/>
              </p14:nvContentPartPr>
              <p14:xfrm>
                <a:off x="9869333" y="2644267"/>
                <a:ext cx="24120" cy="133200"/>
              </p14:xfrm>
            </p:contentPart>
          </mc:Choice>
          <mc:Fallback>
            <p:pic>
              <p:nvPicPr>
                <p:cNvPr id="472422" name="Freihand 472421">
                  <a:extLst>
                    <a:ext uri="{FF2B5EF4-FFF2-40B4-BE49-F238E27FC236}">
                      <a16:creationId xmlns:a16="http://schemas.microsoft.com/office/drawing/2014/main" id="{48CD54BB-A14B-4A66-89B5-D4434A313F1B}"/>
                    </a:ext>
                  </a:extLst>
                </p:cNvPr>
                <p:cNvPicPr/>
                <p:nvPr/>
              </p:nvPicPr>
              <p:blipFill>
                <a:blip r:embed="rId708"/>
                <a:stretch>
                  <a:fillRect/>
                </a:stretch>
              </p:blipFill>
              <p:spPr>
                <a:xfrm>
                  <a:off x="9865013" y="2639947"/>
                  <a:ext cx="32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72423" name="Freihand 472422">
                  <a:extLst>
                    <a:ext uri="{FF2B5EF4-FFF2-40B4-BE49-F238E27FC236}">
                      <a16:creationId xmlns:a16="http://schemas.microsoft.com/office/drawing/2014/main" id="{867B1DD4-030E-459C-8930-9B5A34F43AF1}"/>
                    </a:ext>
                  </a:extLst>
                </p14:cNvPr>
                <p14:cNvContentPartPr/>
                <p14:nvPr/>
              </p14:nvContentPartPr>
              <p14:xfrm>
                <a:off x="9907853" y="2682067"/>
                <a:ext cx="123120" cy="84600"/>
              </p14:xfrm>
            </p:contentPart>
          </mc:Choice>
          <mc:Fallback>
            <p:pic>
              <p:nvPicPr>
                <p:cNvPr id="472423" name="Freihand 472422">
                  <a:extLst>
                    <a:ext uri="{FF2B5EF4-FFF2-40B4-BE49-F238E27FC236}">
                      <a16:creationId xmlns:a16="http://schemas.microsoft.com/office/drawing/2014/main" id="{867B1DD4-030E-459C-8930-9B5A34F43AF1}"/>
                    </a:ext>
                  </a:extLst>
                </p:cNvPr>
                <p:cNvPicPr/>
                <p:nvPr/>
              </p:nvPicPr>
              <p:blipFill>
                <a:blip r:embed="rId710"/>
                <a:stretch>
                  <a:fillRect/>
                </a:stretch>
              </p:blipFill>
              <p:spPr>
                <a:xfrm>
                  <a:off x="9903533" y="2677747"/>
                  <a:ext cx="131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72424" name="Freihand 472423">
                  <a:extLst>
                    <a:ext uri="{FF2B5EF4-FFF2-40B4-BE49-F238E27FC236}">
                      <a16:creationId xmlns:a16="http://schemas.microsoft.com/office/drawing/2014/main" id="{2680D24C-C2FA-447B-9B16-7415F306E173}"/>
                    </a:ext>
                  </a:extLst>
                </p14:cNvPr>
                <p14:cNvContentPartPr/>
                <p14:nvPr/>
              </p14:nvContentPartPr>
              <p14:xfrm>
                <a:off x="9797693" y="2589547"/>
                <a:ext cx="15120" cy="19080"/>
              </p14:xfrm>
            </p:contentPart>
          </mc:Choice>
          <mc:Fallback>
            <p:pic>
              <p:nvPicPr>
                <p:cNvPr id="472424" name="Freihand 472423">
                  <a:extLst>
                    <a:ext uri="{FF2B5EF4-FFF2-40B4-BE49-F238E27FC236}">
                      <a16:creationId xmlns:a16="http://schemas.microsoft.com/office/drawing/2014/main" id="{2680D24C-C2FA-447B-9B16-7415F306E173}"/>
                    </a:ext>
                  </a:extLst>
                </p:cNvPr>
                <p:cNvPicPr/>
                <p:nvPr/>
              </p:nvPicPr>
              <p:blipFill>
                <a:blip r:embed="rId712"/>
                <a:stretch>
                  <a:fillRect/>
                </a:stretch>
              </p:blipFill>
              <p:spPr>
                <a:xfrm>
                  <a:off x="9793373" y="2585227"/>
                  <a:ext cx="23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72425" name="Freihand 472424">
                  <a:extLst>
                    <a:ext uri="{FF2B5EF4-FFF2-40B4-BE49-F238E27FC236}">
                      <a16:creationId xmlns:a16="http://schemas.microsoft.com/office/drawing/2014/main" id="{A3BA2584-6F58-4E0E-B568-3EA9D557E942}"/>
                    </a:ext>
                  </a:extLst>
                </p14:cNvPr>
                <p14:cNvContentPartPr/>
                <p14:nvPr/>
              </p14:nvContentPartPr>
              <p14:xfrm>
                <a:off x="10177133" y="2621227"/>
                <a:ext cx="199080" cy="154440"/>
              </p14:xfrm>
            </p:contentPart>
          </mc:Choice>
          <mc:Fallback>
            <p:pic>
              <p:nvPicPr>
                <p:cNvPr id="472425" name="Freihand 472424">
                  <a:extLst>
                    <a:ext uri="{FF2B5EF4-FFF2-40B4-BE49-F238E27FC236}">
                      <a16:creationId xmlns:a16="http://schemas.microsoft.com/office/drawing/2014/main" id="{A3BA2584-6F58-4E0E-B568-3EA9D557E942}"/>
                    </a:ext>
                  </a:extLst>
                </p:cNvPr>
                <p:cNvPicPr/>
                <p:nvPr/>
              </p:nvPicPr>
              <p:blipFill>
                <a:blip r:embed="rId714"/>
                <a:stretch>
                  <a:fillRect/>
                </a:stretch>
              </p:blipFill>
              <p:spPr>
                <a:xfrm>
                  <a:off x="10172813" y="2616907"/>
                  <a:ext cx="207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72426" name="Freihand 472425">
                  <a:extLst>
                    <a:ext uri="{FF2B5EF4-FFF2-40B4-BE49-F238E27FC236}">
                      <a16:creationId xmlns:a16="http://schemas.microsoft.com/office/drawing/2014/main" id="{EC5ACF81-5E34-4C0C-80F1-240F550AFD14}"/>
                    </a:ext>
                  </a:extLst>
                </p14:cNvPr>
                <p14:cNvContentPartPr/>
                <p14:nvPr/>
              </p14:nvContentPartPr>
              <p14:xfrm>
                <a:off x="10365053" y="2672707"/>
                <a:ext cx="106920" cy="81360"/>
              </p14:xfrm>
            </p:contentPart>
          </mc:Choice>
          <mc:Fallback>
            <p:pic>
              <p:nvPicPr>
                <p:cNvPr id="472426" name="Freihand 472425">
                  <a:extLst>
                    <a:ext uri="{FF2B5EF4-FFF2-40B4-BE49-F238E27FC236}">
                      <a16:creationId xmlns:a16="http://schemas.microsoft.com/office/drawing/2014/main" id="{EC5ACF81-5E34-4C0C-80F1-240F550AFD14}"/>
                    </a:ext>
                  </a:extLst>
                </p:cNvPr>
                <p:cNvPicPr/>
                <p:nvPr/>
              </p:nvPicPr>
              <p:blipFill>
                <a:blip r:embed="rId716"/>
                <a:stretch>
                  <a:fillRect/>
                </a:stretch>
              </p:blipFill>
              <p:spPr>
                <a:xfrm>
                  <a:off x="10360733" y="2668387"/>
                  <a:ext cx="115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72427" name="Freihand 472426">
                  <a:extLst>
                    <a:ext uri="{FF2B5EF4-FFF2-40B4-BE49-F238E27FC236}">
                      <a16:creationId xmlns:a16="http://schemas.microsoft.com/office/drawing/2014/main" id="{D57A3579-9AA3-45F1-89C6-DC6089582132}"/>
                    </a:ext>
                  </a:extLst>
                </p14:cNvPr>
                <p14:cNvContentPartPr/>
                <p14:nvPr/>
              </p14:nvContentPartPr>
              <p14:xfrm>
                <a:off x="10493933" y="2549587"/>
                <a:ext cx="123480" cy="173520"/>
              </p14:xfrm>
            </p:contentPart>
          </mc:Choice>
          <mc:Fallback>
            <p:pic>
              <p:nvPicPr>
                <p:cNvPr id="472427" name="Freihand 472426">
                  <a:extLst>
                    <a:ext uri="{FF2B5EF4-FFF2-40B4-BE49-F238E27FC236}">
                      <a16:creationId xmlns:a16="http://schemas.microsoft.com/office/drawing/2014/main" id="{D57A3579-9AA3-45F1-89C6-DC6089582132}"/>
                    </a:ext>
                  </a:extLst>
                </p:cNvPr>
                <p:cNvPicPr/>
                <p:nvPr/>
              </p:nvPicPr>
              <p:blipFill>
                <a:blip r:embed="rId718"/>
                <a:stretch>
                  <a:fillRect/>
                </a:stretch>
              </p:blipFill>
              <p:spPr>
                <a:xfrm>
                  <a:off x="10489613" y="2545267"/>
                  <a:ext cx="132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72428" name="Freihand 472427">
                  <a:extLst>
                    <a:ext uri="{FF2B5EF4-FFF2-40B4-BE49-F238E27FC236}">
                      <a16:creationId xmlns:a16="http://schemas.microsoft.com/office/drawing/2014/main" id="{1F9D7D10-A1AE-406D-B015-B1B2351797C0}"/>
                    </a:ext>
                  </a:extLst>
                </p14:cNvPr>
                <p14:cNvContentPartPr/>
                <p14:nvPr/>
              </p14:nvContentPartPr>
              <p14:xfrm>
                <a:off x="10628573" y="2626627"/>
                <a:ext cx="55080" cy="100440"/>
              </p14:xfrm>
            </p:contentPart>
          </mc:Choice>
          <mc:Fallback>
            <p:pic>
              <p:nvPicPr>
                <p:cNvPr id="472428" name="Freihand 472427">
                  <a:extLst>
                    <a:ext uri="{FF2B5EF4-FFF2-40B4-BE49-F238E27FC236}">
                      <a16:creationId xmlns:a16="http://schemas.microsoft.com/office/drawing/2014/main" id="{1F9D7D10-A1AE-406D-B015-B1B2351797C0}"/>
                    </a:ext>
                  </a:extLst>
                </p:cNvPr>
                <p:cNvPicPr/>
                <p:nvPr/>
              </p:nvPicPr>
              <p:blipFill>
                <a:blip r:embed="rId720"/>
                <a:stretch>
                  <a:fillRect/>
                </a:stretch>
              </p:blipFill>
              <p:spPr>
                <a:xfrm>
                  <a:off x="10624253" y="2622307"/>
                  <a:ext cx="63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72429" name="Freihand 472428">
                  <a:extLst>
                    <a:ext uri="{FF2B5EF4-FFF2-40B4-BE49-F238E27FC236}">
                      <a16:creationId xmlns:a16="http://schemas.microsoft.com/office/drawing/2014/main" id="{C4C86D03-AE12-460D-B370-BBA072BF6269}"/>
                    </a:ext>
                  </a:extLst>
                </p14:cNvPr>
                <p14:cNvContentPartPr/>
                <p14:nvPr/>
              </p14:nvContentPartPr>
              <p14:xfrm>
                <a:off x="10682573" y="2634907"/>
                <a:ext cx="62280" cy="87120"/>
              </p14:xfrm>
            </p:contentPart>
          </mc:Choice>
          <mc:Fallback>
            <p:pic>
              <p:nvPicPr>
                <p:cNvPr id="472429" name="Freihand 472428">
                  <a:extLst>
                    <a:ext uri="{FF2B5EF4-FFF2-40B4-BE49-F238E27FC236}">
                      <a16:creationId xmlns:a16="http://schemas.microsoft.com/office/drawing/2014/main" id="{C4C86D03-AE12-460D-B370-BBA072BF6269}"/>
                    </a:ext>
                  </a:extLst>
                </p:cNvPr>
                <p:cNvPicPr/>
                <p:nvPr/>
              </p:nvPicPr>
              <p:blipFill>
                <a:blip r:embed="rId722"/>
                <a:stretch>
                  <a:fillRect/>
                </a:stretch>
              </p:blipFill>
              <p:spPr>
                <a:xfrm>
                  <a:off x="10678253" y="2630587"/>
                  <a:ext cx="70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72430" name="Freihand 472429">
                  <a:extLst>
                    <a:ext uri="{FF2B5EF4-FFF2-40B4-BE49-F238E27FC236}">
                      <a16:creationId xmlns:a16="http://schemas.microsoft.com/office/drawing/2014/main" id="{67F3B4B8-5F4D-47F9-AAA2-8E0A6DBD8907}"/>
                    </a:ext>
                  </a:extLst>
                </p14:cNvPr>
                <p14:cNvContentPartPr/>
                <p14:nvPr/>
              </p14:nvContentPartPr>
              <p14:xfrm>
                <a:off x="10770773" y="2518267"/>
                <a:ext cx="121320" cy="159120"/>
              </p14:xfrm>
            </p:contentPart>
          </mc:Choice>
          <mc:Fallback>
            <p:pic>
              <p:nvPicPr>
                <p:cNvPr id="472430" name="Freihand 472429">
                  <a:extLst>
                    <a:ext uri="{FF2B5EF4-FFF2-40B4-BE49-F238E27FC236}">
                      <a16:creationId xmlns:a16="http://schemas.microsoft.com/office/drawing/2014/main" id="{67F3B4B8-5F4D-47F9-AAA2-8E0A6DBD8907}"/>
                    </a:ext>
                  </a:extLst>
                </p:cNvPr>
                <p:cNvPicPr/>
                <p:nvPr/>
              </p:nvPicPr>
              <p:blipFill>
                <a:blip r:embed="rId724"/>
                <a:stretch>
                  <a:fillRect/>
                </a:stretch>
              </p:blipFill>
              <p:spPr>
                <a:xfrm>
                  <a:off x="10766453" y="2513947"/>
                  <a:ext cx="129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72431" name="Freihand 472430">
                  <a:extLst>
                    <a:ext uri="{FF2B5EF4-FFF2-40B4-BE49-F238E27FC236}">
                      <a16:creationId xmlns:a16="http://schemas.microsoft.com/office/drawing/2014/main" id="{7AB74E06-DE65-4543-83BE-468E940D7319}"/>
                    </a:ext>
                  </a:extLst>
                </p14:cNvPr>
                <p14:cNvContentPartPr/>
                <p14:nvPr/>
              </p14:nvContentPartPr>
              <p14:xfrm>
                <a:off x="10814693" y="2602867"/>
                <a:ext cx="209880" cy="85680"/>
              </p14:xfrm>
            </p:contentPart>
          </mc:Choice>
          <mc:Fallback>
            <p:pic>
              <p:nvPicPr>
                <p:cNvPr id="472431" name="Freihand 472430">
                  <a:extLst>
                    <a:ext uri="{FF2B5EF4-FFF2-40B4-BE49-F238E27FC236}">
                      <a16:creationId xmlns:a16="http://schemas.microsoft.com/office/drawing/2014/main" id="{7AB74E06-DE65-4543-83BE-468E940D7319}"/>
                    </a:ext>
                  </a:extLst>
                </p:cNvPr>
                <p:cNvPicPr/>
                <p:nvPr/>
              </p:nvPicPr>
              <p:blipFill>
                <a:blip r:embed="rId726"/>
                <a:stretch>
                  <a:fillRect/>
                </a:stretch>
              </p:blipFill>
              <p:spPr>
                <a:xfrm>
                  <a:off x="10810373" y="2598547"/>
                  <a:ext cx="218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72432" name="Freihand 472431">
                  <a:extLst>
                    <a:ext uri="{FF2B5EF4-FFF2-40B4-BE49-F238E27FC236}">
                      <a16:creationId xmlns:a16="http://schemas.microsoft.com/office/drawing/2014/main" id="{C91DBC52-2F63-49F6-9E46-E5A6C0F73117}"/>
                    </a:ext>
                  </a:extLst>
                </p14:cNvPr>
                <p14:cNvContentPartPr/>
                <p14:nvPr/>
              </p14:nvContentPartPr>
              <p14:xfrm>
                <a:off x="11025653" y="2594947"/>
                <a:ext cx="86400" cy="120240"/>
              </p14:xfrm>
            </p:contentPart>
          </mc:Choice>
          <mc:Fallback>
            <p:pic>
              <p:nvPicPr>
                <p:cNvPr id="472432" name="Freihand 472431">
                  <a:extLst>
                    <a:ext uri="{FF2B5EF4-FFF2-40B4-BE49-F238E27FC236}">
                      <a16:creationId xmlns:a16="http://schemas.microsoft.com/office/drawing/2014/main" id="{C91DBC52-2F63-49F6-9E46-E5A6C0F73117}"/>
                    </a:ext>
                  </a:extLst>
                </p:cNvPr>
                <p:cNvPicPr/>
                <p:nvPr/>
              </p:nvPicPr>
              <p:blipFill>
                <a:blip r:embed="rId728"/>
                <a:stretch>
                  <a:fillRect/>
                </a:stretch>
              </p:blipFill>
              <p:spPr>
                <a:xfrm>
                  <a:off x="11021333" y="2590627"/>
                  <a:ext cx="95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72434" name="Freihand 472433">
                  <a:extLst>
                    <a:ext uri="{FF2B5EF4-FFF2-40B4-BE49-F238E27FC236}">
                      <a16:creationId xmlns:a16="http://schemas.microsoft.com/office/drawing/2014/main" id="{CBCC253A-EB9C-4855-BB0D-14AC1AEA425D}"/>
                    </a:ext>
                  </a:extLst>
                </p14:cNvPr>
                <p14:cNvContentPartPr/>
                <p14:nvPr/>
              </p14:nvContentPartPr>
              <p14:xfrm>
                <a:off x="8327813" y="2857387"/>
                <a:ext cx="201240" cy="3240"/>
              </p14:xfrm>
            </p:contentPart>
          </mc:Choice>
          <mc:Fallback>
            <p:pic>
              <p:nvPicPr>
                <p:cNvPr id="472434" name="Freihand 472433">
                  <a:extLst>
                    <a:ext uri="{FF2B5EF4-FFF2-40B4-BE49-F238E27FC236}">
                      <a16:creationId xmlns:a16="http://schemas.microsoft.com/office/drawing/2014/main" id="{CBCC253A-EB9C-4855-BB0D-14AC1AEA425D}"/>
                    </a:ext>
                  </a:extLst>
                </p:cNvPr>
                <p:cNvPicPr/>
                <p:nvPr/>
              </p:nvPicPr>
              <p:blipFill>
                <a:blip r:embed="rId730"/>
                <a:stretch>
                  <a:fillRect/>
                </a:stretch>
              </p:blipFill>
              <p:spPr>
                <a:xfrm>
                  <a:off x="8323133" y="2853067"/>
                  <a:ext cx="2098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72435" name="Freihand 472434">
                  <a:extLst>
                    <a:ext uri="{FF2B5EF4-FFF2-40B4-BE49-F238E27FC236}">
                      <a16:creationId xmlns:a16="http://schemas.microsoft.com/office/drawing/2014/main" id="{2679DC2F-C527-4DB0-9D76-C920B8711583}"/>
                    </a:ext>
                  </a:extLst>
                </p14:cNvPr>
                <p14:cNvContentPartPr/>
                <p14:nvPr/>
              </p14:nvContentPartPr>
              <p14:xfrm>
                <a:off x="8308373" y="3165187"/>
                <a:ext cx="199800" cy="37800"/>
              </p14:xfrm>
            </p:contentPart>
          </mc:Choice>
          <mc:Fallback>
            <p:pic>
              <p:nvPicPr>
                <p:cNvPr id="472435" name="Freihand 472434">
                  <a:extLst>
                    <a:ext uri="{FF2B5EF4-FFF2-40B4-BE49-F238E27FC236}">
                      <a16:creationId xmlns:a16="http://schemas.microsoft.com/office/drawing/2014/main" id="{2679DC2F-C527-4DB0-9D76-C920B8711583}"/>
                    </a:ext>
                  </a:extLst>
                </p:cNvPr>
                <p:cNvPicPr/>
                <p:nvPr/>
              </p:nvPicPr>
              <p:blipFill>
                <a:blip r:embed="rId732"/>
                <a:stretch>
                  <a:fillRect/>
                </a:stretch>
              </p:blipFill>
              <p:spPr>
                <a:xfrm>
                  <a:off x="8304053" y="3160867"/>
                  <a:ext cx="2084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72436" name="Freihand 472435">
                  <a:extLst>
                    <a:ext uri="{FF2B5EF4-FFF2-40B4-BE49-F238E27FC236}">
                      <a16:creationId xmlns:a16="http://schemas.microsoft.com/office/drawing/2014/main" id="{BAC1D4A9-7F61-4A20-91CC-BD78E5BE5369}"/>
                    </a:ext>
                  </a:extLst>
                </p14:cNvPr>
                <p14:cNvContentPartPr/>
                <p14:nvPr/>
              </p14:nvContentPartPr>
              <p14:xfrm>
                <a:off x="8665493" y="3130267"/>
                <a:ext cx="82080" cy="224640"/>
              </p14:xfrm>
            </p:contentPart>
          </mc:Choice>
          <mc:Fallback>
            <p:pic>
              <p:nvPicPr>
                <p:cNvPr id="472436" name="Freihand 472435">
                  <a:extLst>
                    <a:ext uri="{FF2B5EF4-FFF2-40B4-BE49-F238E27FC236}">
                      <a16:creationId xmlns:a16="http://schemas.microsoft.com/office/drawing/2014/main" id="{BAC1D4A9-7F61-4A20-91CC-BD78E5BE5369}"/>
                    </a:ext>
                  </a:extLst>
                </p:cNvPr>
                <p:cNvPicPr/>
                <p:nvPr/>
              </p:nvPicPr>
              <p:blipFill>
                <a:blip r:embed="rId734"/>
                <a:stretch>
                  <a:fillRect/>
                </a:stretch>
              </p:blipFill>
              <p:spPr>
                <a:xfrm>
                  <a:off x="8661173" y="3125947"/>
                  <a:ext cx="907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72437" name="Freihand 472436">
                  <a:extLst>
                    <a:ext uri="{FF2B5EF4-FFF2-40B4-BE49-F238E27FC236}">
                      <a16:creationId xmlns:a16="http://schemas.microsoft.com/office/drawing/2014/main" id="{BC9E2D71-3F83-45B9-B2B9-EDBD5BB22431}"/>
                    </a:ext>
                  </a:extLst>
                </p14:cNvPr>
                <p14:cNvContentPartPr/>
                <p14:nvPr/>
              </p14:nvContentPartPr>
              <p14:xfrm>
                <a:off x="8768093" y="3102907"/>
                <a:ext cx="379080" cy="114480"/>
              </p14:xfrm>
            </p:contentPart>
          </mc:Choice>
          <mc:Fallback>
            <p:pic>
              <p:nvPicPr>
                <p:cNvPr id="472437" name="Freihand 472436">
                  <a:extLst>
                    <a:ext uri="{FF2B5EF4-FFF2-40B4-BE49-F238E27FC236}">
                      <a16:creationId xmlns:a16="http://schemas.microsoft.com/office/drawing/2014/main" id="{BC9E2D71-3F83-45B9-B2B9-EDBD5BB22431}"/>
                    </a:ext>
                  </a:extLst>
                </p:cNvPr>
                <p:cNvPicPr/>
                <p:nvPr/>
              </p:nvPicPr>
              <p:blipFill>
                <a:blip r:embed="rId736"/>
                <a:stretch>
                  <a:fillRect/>
                </a:stretch>
              </p:blipFill>
              <p:spPr>
                <a:xfrm>
                  <a:off x="8763773" y="3098587"/>
                  <a:ext cx="387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72438" name="Freihand 472437">
                  <a:extLst>
                    <a:ext uri="{FF2B5EF4-FFF2-40B4-BE49-F238E27FC236}">
                      <a16:creationId xmlns:a16="http://schemas.microsoft.com/office/drawing/2014/main" id="{28F5977E-8328-48CC-9A6E-21CE09925852}"/>
                    </a:ext>
                  </a:extLst>
                </p14:cNvPr>
                <p14:cNvContentPartPr/>
                <p14:nvPr/>
              </p14:nvContentPartPr>
              <p14:xfrm>
                <a:off x="9127733" y="3080947"/>
                <a:ext cx="22320" cy="6480"/>
              </p14:xfrm>
            </p:contentPart>
          </mc:Choice>
          <mc:Fallback>
            <p:pic>
              <p:nvPicPr>
                <p:cNvPr id="472438" name="Freihand 472437">
                  <a:extLst>
                    <a:ext uri="{FF2B5EF4-FFF2-40B4-BE49-F238E27FC236}">
                      <a16:creationId xmlns:a16="http://schemas.microsoft.com/office/drawing/2014/main" id="{28F5977E-8328-48CC-9A6E-21CE09925852}"/>
                    </a:ext>
                  </a:extLst>
                </p:cNvPr>
                <p:cNvPicPr/>
                <p:nvPr/>
              </p:nvPicPr>
              <p:blipFill>
                <a:blip r:embed="rId738"/>
                <a:stretch>
                  <a:fillRect/>
                </a:stretch>
              </p:blipFill>
              <p:spPr>
                <a:xfrm>
                  <a:off x="9123413" y="3076627"/>
                  <a:ext cx="30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72439" name="Freihand 472438">
                  <a:extLst>
                    <a:ext uri="{FF2B5EF4-FFF2-40B4-BE49-F238E27FC236}">
                      <a16:creationId xmlns:a16="http://schemas.microsoft.com/office/drawing/2014/main" id="{4C67532D-DD2F-40BE-8D68-6142B3FB7C82}"/>
                    </a:ext>
                  </a:extLst>
                </p14:cNvPr>
                <p14:cNvContentPartPr/>
                <p14:nvPr/>
              </p14:nvContentPartPr>
              <p14:xfrm>
                <a:off x="9150773" y="3087787"/>
                <a:ext cx="153000" cy="228960"/>
              </p14:xfrm>
            </p:contentPart>
          </mc:Choice>
          <mc:Fallback>
            <p:pic>
              <p:nvPicPr>
                <p:cNvPr id="472439" name="Freihand 472438">
                  <a:extLst>
                    <a:ext uri="{FF2B5EF4-FFF2-40B4-BE49-F238E27FC236}">
                      <a16:creationId xmlns:a16="http://schemas.microsoft.com/office/drawing/2014/main" id="{4C67532D-DD2F-40BE-8D68-6142B3FB7C82}"/>
                    </a:ext>
                  </a:extLst>
                </p:cNvPr>
                <p:cNvPicPr/>
                <p:nvPr/>
              </p:nvPicPr>
              <p:blipFill>
                <a:blip r:embed="rId740"/>
                <a:stretch>
                  <a:fillRect/>
                </a:stretch>
              </p:blipFill>
              <p:spPr>
                <a:xfrm>
                  <a:off x="9146453" y="3083467"/>
                  <a:ext cx="1616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72440" name="Freihand 472439">
                  <a:extLst>
                    <a:ext uri="{FF2B5EF4-FFF2-40B4-BE49-F238E27FC236}">
                      <a16:creationId xmlns:a16="http://schemas.microsoft.com/office/drawing/2014/main" id="{D0684C6E-B3D9-4CBB-AE19-3E7B08EA5367}"/>
                    </a:ext>
                  </a:extLst>
                </p14:cNvPr>
                <p14:cNvContentPartPr/>
                <p14:nvPr/>
              </p14:nvContentPartPr>
              <p14:xfrm>
                <a:off x="9470093" y="3039187"/>
                <a:ext cx="101880" cy="124200"/>
              </p14:xfrm>
            </p:contentPart>
          </mc:Choice>
          <mc:Fallback>
            <p:pic>
              <p:nvPicPr>
                <p:cNvPr id="472440" name="Freihand 472439">
                  <a:extLst>
                    <a:ext uri="{FF2B5EF4-FFF2-40B4-BE49-F238E27FC236}">
                      <a16:creationId xmlns:a16="http://schemas.microsoft.com/office/drawing/2014/main" id="{D0684C6E-B3D9-4CBB-AE19-3E7B08EA5367}"/>
                    </a:ext>
                  </a:extLst>
                </p:cNvPr>
                <p:cNvPicPr/>
                <p:nvPr/>
              </p:nvPicPr>
              <p:blipFill>
                <a:blip r:embed="rId742"/>
                <a:stretch>
                  <a:fillRect/>
                </a:stretch>
              </p:blipFill>
              <p:spPr>
                <a:xfrm>
                  <a:off x="9465773" y="3034867"/>
                  <a:ext cx="110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72441" name="Freihand 472440">
                  <a:extLst>
                    <a:ext uri="{FF2B5EF4-FFF2-40B4-BE49-F238E27FC236}">
                      <a16:creationId xmlns:a16="http://schemas.microsoft.com/office/drawing/2014/main" id="{62675371-BDA1-4CE3-8EF7-508A57EBFBE8}"/>
                    </a:ext>
                  </a:extLst>
                </p14:cNvPr>
                <p14:cNvContentPartPr/>
                <p14:nvPr/>
              </p14:nvContentPartPr>
              <p14:xfrm>
                <a:off x="9550373" y="3003187"/>
                <a:ext cx="115560" cy="155520"/>
              </p14:xfrm>
            </p:contentPart>
          </mc:Choice>
          <mc:Fallback>
            <p:pic>
              <p:nvPicPr>
                <p:cNvPr id="472441" name="Freihand 472440">
                  <a:extLst>
                    <a:ext uri="{FF2B5EF4-FFF2-40B4-BE49-F238E27FC236}">
                      <a16:creationId xmlns:a16="http://schemas.microsoft.com/office/drawing/2014/main" id="{62675371-BDA1-4CE3-8EF7-508A57EBFBE8}"/>
                    </a:ext>
                  </a:extLst>
                </p:cNvPr>
                <p:cNvPicPr/>
                <p:nvPr/>
              </p:nvPicPr>
              <p:blipFill>
                <a:blip r:embed="rId744"/>
                <a:stretch>
                  <a:fillRect/>
                </a:stretch>
              </p:blipFill>
              <p:spPr>
                <a:xfrm>
                  <a:off x="9546053" y="2998867"/>
                  <a:ext cx="124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72442" name="Freihand 472441">
                  <a:extLst>
                    <a:ext uri="{FF2B5EF4-FFF2-40B4-BE49-F238E27FC236}">
                      <a16:creationId xmlns:a16="http://schemas.microsoft.com/office/drawing/2014/main" id="{5887B6FB-1BC3-4C7D-8BFD-2C6732698FAD}"/>
                    </a:ext>
                  </a:extLst>
                </p14:cNvPr>
                <p14:cNvContentPartPr/>
                <p14:nvPr/>
              </p14:nvContentPartPr>
              <p14:xfrm>
                <a:off x="9646133" y="3070867"/>
                <a:ext cx="189000" cy="79200"/>
              </p14:xfrm>
            </p:contentPart>
          </mc:Choice>
          <mc:Fallback>
            <p:pic>
              <p:nvPicPr>
                <p:cNvPr id="472442" name="Freihand 472441">
                  <a:extLst>
                    <a:ext uri="{FF2B5EF4-FFF2-40B4-BE49-F238E27FC236}">
                      <a16:creationId xmlns:a16="http://schemas.microsoft.com/office/drawing/2014/main" id="{5887B6FB-1BC3-4C7D-8BFD-2C6732698FAD}"/>
                    </a:ext>
                  </a:extLst>
                </p:cNvPr>
                <p:cNvPicPr/>
                <p:nvPr/>
              </p:nvPicPr>
              <p:blipFill>
                <a:blip r:embed="rId746"/>
                <a:stretch>
                  <a:fillRect/>
                </a:stretch>
              </p:blipFill>
              <p:spPr>
                <a:xfrm>
                  <a:off x="9641813" y="3066547"/>
                  <a:ext cx="197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72443" name="Freihand 472442">
                  <a:extLst>
                    <a:ext uri="{FF2B5EF4-FFF2-40B4-BE49-F238E27FC236}">
                      <a16:creationId xmlns:a16="http://schemas.microsoft.com/office/drawing/2014/main" id="{EE3DBA3B-1595-4305-A9C0-DBD4886B6A6E}"/>
                    </a:ext>
                  </a:extLst>
                </p14:cNvPr>
                <p14:cNvContentPartPr/>
                <p14:nvPr/>
              </p14:nvContentPartPr>
              <p14:xfrm>
                <a:off x="9854213" y="3067627"/>
                <a:ext cx="184680" cy="70200"/>
              </p14:xfrm>
            </p:contentPart>
          </mc:Choice>
          <mc:Fallback>
            <p:pic>
              <p:nvPicPr>
                <p:cNvPr id="472443" name="Freihand 472442">
                  <a:extLst>
                    <a:ext uri="{FF2B5EF4-FFF2-40B4-BE49-F238E27FC236}">
                      <a16:creationId xmlns:a16="http://schemas.microsoft.com/office/drawing/2014/main" id="{EE3DBA3B-1595-4305-A9C0-DBD4886B6A6E}"/>
                    </a:ext>
                  </a:extLst>
                </p:cNvPr>
                <p:cNvPicPr/>
                <p:nvPr/>
              </p:nvPicPr>
              <p:blipFill>
                <a:blip r:embed="rId748"/>
                <a:stretch>
                  <a:fillRect/>
                </a:stretch>
              </p:blipFill>
              <p:spPr>
                <a:xfrm>
                  <a:off x="9849893" y="3063307"/>
                  <a:ext cx="193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72444" name="Freihand 472443">
                  <a:extLst>
                    <a:ext uri="{FF2B5EF4-FFF2-40B4-BE49-F238E27FC236}">
                      <a16:creationId xmlns:a16="http://schemas.microsoft.com/office/drawing/2014/main" id="{96FADD4C-21B6-4B03-BD0B-2585318A6B5C}"/>
                    </a:ext>
                  </a:extLst>
                </p14:cNvPr>
                <p14:cNvContentPartPr/>
                <p14:nvPr/>
              </p14:nvContentPartPr>
              <p14:xfrm>
                <a:off x="10111613" y="2967907"/>
                <a:ext cx="60480" cy="200880"/>
              </p14:xfrm>
            </p:contentPart>
          </mc:Choice>
          <mc:Fallback>
            <p:pic>
              <p:nvPicPr>
                <p:cNvPr id="472444" name="Freihand 472443">
                  <a:extLst>
                    <a:ext uri="{FF2B5EF4-FFF2-40B4-BE49-F238E27FC236}">
                      <a16:creationId xmlns:a16="http://schemas.microsoft.com/office/drawing/2014/main" id="{96FADD4C-21B6-4B03-BD0B-2585318A6B5C}"/>
                    </a:ext>
                  </a:extLst>
                </p:cNvPr>
                <p:cNvPicPr/>
                <p:nvPr/>
              </p:nvPicPr>
              <p:blipFill>
                <a:blip r:embed="rId750"/>
                <a:stretch>
                  <a:fillRect/>
                </a:stretch>
              </p:blipFill>
              <p:spPr>
                <a:xfrm>
                  <a:off x="10107293" y="2963587"/>
                  <a:ext cx="69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72445" name="Freihand 472444">
                  <a:extLst>
                    <a:ext uri="{FF2B5EF4-FFF2-40B4-BE49-F238E27FC236}">
                      <a16:creationId xmlns:a16="http://schemas.microsoft.com/office/drawing/2014/main" id="{F716FD25-8EE8-450D-AABE-2BEC7547C1D5}"/>
                    </a:ext>
                  </a:extLst>
                </p14:cNvPr>
                <p14:cNvContentPartPr/>
                <p14:nvPr/>
              </p14:nvContentPartPr>
              <p14:xfrm>
                <a:off x="10165253" y="3013627"/>
                <a:ext cx="105840" cy="90720"/>
              </p14:xfrm>
            </p:contentPart>
          </mc:Choice>
          <mc:Fallback>
            <p:pic>
              <p:nvPicPr>
                <p:cNvPr id="472445" name="Freihand 472444">
                  <a:extLst>
                    <a:ext uri="{FF2B5EF4-FFF2-40B4-BE49-F238E27FC236}">
                      <a16:creationId xmlns:a16="http://schemas.microsoft.com/office/drawing/2014/main" id="{F716FD25-8EE8-450D-AABE-2BEC7547C1D5}"/>
                    </a:ext>
                  </a:extLst>
                </p:cNvPr>
                <p:cNvPicPr/>
                <p:nvPr/>
              </p:nvPicPr>
              <p:blipFill>
                <a:blip r:embed="rId752"/>
                <a:stretch>
                  <a:fillRect/>
                </a:stretch>
              </p:blipFill>
              <p:spPr>
                <a:xfrm>
                  <a:off x="10160933" y="3009307"/>
                  <a:ext cx="114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72446" name="Freihand 472445">
                  <a:extLst>
                    <a:ext uri="{FF2B5EF4-FFF2-40B4-BE49-F238E27FC236}">
                      <a16:creationId xmlns:a16="http://schemas.microsoft.com/office/drawing/2014/main" id="{9A530E7A-CB15-4345-BA95-1148F889B4A3}"/>
                    </a:ext>
                  </a:extLst>
                </p14:cNvPr>
                <p14:cNvContentPartPr/>
                <p14:nvPr/>
              </p14:nvContentPartPr>
              <p14:xfrm>
                <a:off x="10295213" y="2929387"/>
                <a:ext cx="139680" cy="176400"/>
              </p14:xfrm>
            </p:contentPart>
          </mc:Choice>
          <mc:Fallback>
            <p:pic>
              <p:nvPicPr>
                <p:cNvPr id="472446" name="Freihand 472445">
                  <a:extLst>
                    <a:ext uri="{FF2B5EF4-FFF2-40B4-BE49-F238E27FC236}">
                      <a16:creationId xmlns:a16="http://schemas.microsoft.com/office/drawing/2014/main" id="{9A530E7A-CB15-4345-BA95-1148F889B4A3}"/>
                    </a:ext>
                  </a:extLst>
                </p:cNvPr>
                <p:cNvPicPr/>
                <p:nvPr/>
              </p:nvPicPr>
              <p:blipFill>
                <a:blip r:embed="rId754"/>
                <a:stretch>
                  <a:fillRect/>
                </a:stretch>
              </p:blipFill>
              <p:spPr>
                <a:xfrm>
                  <a:off x="10290893" y="2925067"/>
                  <a:ext cx="1483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72447" name="Freihand 472446">
                  <a:extLst>
                    <a:ext uri="{FF2B5EF4-FFF2-40B4-BE49-F238E27FC236}">
                      <a16:creationId xmlns:a16="http://schemas.microsoft.com/office/drawing/2014/main" id="{878EEA5A-1894-4CE3-81C6-48BB8E702A27}"/>
                    </a:ext>
                  </a:extLst>
                </p14:cNvPr>
                <p14:cNvContentPartPr/>
                <p14:nvPr/>
              </p14:nvContentPartPr>
              <p14:xfrm>
                <a:off x="10425893" y="3017947"/>
                <a:ext cx="53640" cy="24120"/>
              </p14:xfrm>
            </p:contentPart>
          </mc:Choice>
          <mc:Fallback>
            <p:pic>
              <p:nvPicPr>
                <p:cNvPr id="472447" name="Freihand 472446">
                  <a:extLst>
                    <a:ext uri="{FF2B5EF4-FFF2-40B4-BE49-F238E27FC236}">
                      <a16:creationId xmlns:a16="http://schemas.microsoft.com/office/drawing/2014/main" id="{878EEA5A-1894-4CE3-81C6-48BB8E702A27}"/>
                    </a:ext>
                  </a:extLst>
                </p:cNvPr>
                <p:cNvPicPr/>
                <p:nvPr/>
              </p:nvPicPr>
              <p:blipFill>
                <a:blip r:embed="rId756"/>
                <a:stretch>
                  <a:fillRect/>
                </a:stretch>
              </p:blipFill>
              <p:spPr>
                <a:xfrm>
                  <a:off x="10421573" y="3013627"/>
                  <a:ext cx="62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72449" name="Freihand 472448">
                  <a:extLst>
                    <a:ext uri="{FF2B5EF4-FFF2-40B4-BE49-F238E27FC236}">
                      <a16:creationId xmlns:a16="http://schemas.microsoft.com/office/drawing/2014/main" id="{E17EE92E-0BD5-416C-93BE-8E09646E23BA}"/>
                    </a:ext>
                  </a:extLst>
                </p14:cNvPr>
                <p14:cNvContentPartPr/>
                <p14:nvPr/>
              </p14:nvContentPartPr>
              <p14:xfrm>
                <a:off x="10225373" y="2927227"/>
                <a:ext cx="41400" cy="73800"/>
              </p14:xfrm>
            </p:contentPart>
          </mc:Choice>
          <mc:Fallback>
            <p:pic>
              <p:nvPicPr>
                <p:cNvPr id="472449" name="Freihand 472448">
                  <a:extLst>
                    <a:ext uri="{FF2B5EF4-FFF2-40B4-BE49-F238E27FC236}">
                      <a16:creationId xmlns:a16="http://schemas.microsoft.com/office/drawing/2014/main" id="{E17EE92E-0BD5-416C-93BE-8E09646E23BA}"/>
                    </a:ext>
                  </a:extLst>
                </p:cNvPr>
                <p:cNvPicPr/>
                <p:nvPr/>
              </p:nvPicPr>
              <p:blipFill>
                <a:blip r:embed="rId758"/>
                <a:stretch>
                  <a:fillRect/>
                </a:stretch>
              </p:blipFill>
              <p:spPr>
                <a:xfrm>
                  <a:off x="10221053" y="2922907"/>
                  <a:ext cx="50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72450" name="Freihand 472449">
                  <a:extLst>
                    <a:ext uri="{FF2B5EF4-FFF2-40B4-BE49-F238E27FC236}">
                      <a16:creationId xmlns:a16="http://schemas.microsoft.com/office/drawing/2014/main" id="{A6341158-7A6E-497B-8844-00E307ECD562}"/>
                    </a:ext>
                  </a:extLst>
                </p14:cNvPr>
                <p14:cNvContentPartPr/>
                <p14:nvPr/>
              </p14:nvContentPartPr>
              <p14:xfrm>
                <a:off x="10462613" y="2998147"/>
                <a:ext cx="20520" cy="83880"/>
              </p14:xfrm>
            </p:contentPart>
          </mc:Choice>
          <mc:Fallback>
            <p:pic>
              <p:nvPicPr>
                <p:cNvPr id="472450" name="Freihand 472449">
                  <a:extLst>
                    <a:ext uri="{FF2B5EF4-FFF2-40B4-BE49-F238E27FC236}">
                      <a16:creationId xmlns:a16="http://schemas.microsoft.com/office/drawing/2014/main" id="{A6341158-7A6E-497B-8844-00E307ECD562}"/>
                    </a:ext>
                  </a:extLst>
                </p:cNvPr>
                <p:cNvPicPr/>
                <p:nvPr/>
              </p:nvPicPr>
              <p:blipFill>
                <a:blip r:embed="rId760"/>
                <a:stretch>
                  <a:fillRect/>
                </a:stretch>
              </p:blipFill>
              <p:spPr>
                <a:xfrm>
                  <a:off x="10458293" y="2993827"/>
                  <a:ext cx="29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72451" name="Freihand 472450">
                  <a:extLst>
                    <a:ext uri="{FF2B5EF4-FFF2-40B4-BE49-F238E27FC236}">
                      <a16:creationId xmlns:a16="http://schemas.microsoft.com/office/drawing/2014/main" id="{ACD5CF9D-23B7-44FD-A525-82316A7608F7}"/>
                    </a:ext>
                  </a:extLst>
                </p14:cNvPr>
                <p14:cNvContentPartPr/>
                <p14:nvPr/>
              </p14:nvContentPartPr>
              <p14:xfrm>
                <a:off x="10466213" y="2935867"/>
                <a:ext cx="7560" cy="14040"/>
              </p14:xfrm>
            </p:contentPart>
          </mc:Choice>
          <mc:Fallback>
            <p:pic>
              <p:nvPicPr>
                <p:cNvPr id="472451" name="Freihand 472450">
                  <a:extLst>
                    <a:ext uri="{FF2B5EF4-FFF2-40B4-BE49-F238E27FC236}">
                      <a16:creationId xmlns:a16="http://schemas.microsoft.com/office/drawing/2014/main" id="{ACD5CF9D-23B7-44FD-A525-82316A7608F7}"/>
                    </a:ext>
                  </a:extLst>
                </p:cNvPr>
                <p:cNvPicPr/>
                <p:nvPr/>
              </p:nvPicPr>
              <p:blipFill>
                <a:blip r:embed="rId762"/>
                <a:stretch>
                  <a:fillRect/>
                </a:stretch>
              </p:blipFill>
              <p:spPr>
                <a:xfrm>
                  <a:off x="10461893" y="2931547"/>
                  <a:ext cx="16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72452" name="Freihand 472451">
                  <a:extLst>
                    <a:ext uri="{FF2B5EF4-FFF2-40B4-BE49-F238E27FC236}">
                      <a16:creationId xmlns:a16="http://schemas.microsoft.com/office/drawing/2014/main" id="{ED8079BD-872B-4E9D-9B79-3E004B0E84EC}"/>
                    </a:ext>
                  </a:extLst>
                </p14:cNvPr>
                <p14:cNvContentPartPr/>
                <p14:nvPr/>
              </p14:nvContentPartPr>
              <p14:xfrm>
                <a:off x="10496813" y="2990227"/>
                <a:ext cx="77400" cy="220680"/>
              </p14:xfrm>
            </p:contentPart>
          </mc:Choice>
          <mc:Fallback>
            <p:pic>
              <p:nvPicPr>
                <p:cNvPr id="472452" name="Freihand 472451">
                  <a:extLst>
                    <a:ext uri="{FF2B5EF4-FFF2-40B4-BE49-F238E27FC236}">
                      <a16:creationId xmlns:a16="http://schemas.microsoft.com/office/drawing/2014/main" id="{ED8079BD-872B-4E9D-9B79-3E004B0E84EC}"/>
                    </a:ext>
                  </a:extLst>
                </p:cNvPr>
                <p:cNvPicPr/>
                <p:nvPr/>
              </p:nvPicPr>
              <p:blipFill>
                <a:blip r:embed="rId764"/>
                <a:stretch>
                  <a:fillRect/>
                </a:stretch>
              </p:blipFill>
              <p:spPr>
                <a:xfrm>
                  <a:off x="10492493" y="2985907"/>
                  <a:ext cx="860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72453" name="Freihand 472452">
                  <a:extLst>
                    <a:ext uri="{FF2B5EF4-FFF2-40B4-BE49-F238E27FC236}">
                      <a16:creationId xmlns:a16="http://schemas.microsoft.com/office/drawing/2014/main" id="{2FE92446-1030-4DFF-BD92-02D6B4C11884}"/>
                    </a:ext>
                  </a:extLst>
                </p14:cNvPr>
                <p14:cNvContentPartPr/>
                <p14:nvPr/>
              </p14:nvContentPartPr>
              <p14:xfrm>
                <a:off x="10599413" y="2940187"/>
                <a:ext cx="93600" cy="127440"/>
              </p14:xfrm>
            </p:contentPart>
          </mc:Choice>
          <mc:Fallback>
            <p:pic>
              <p:nvPicPr>
                <p:cNvPr id="472453" name="Freihand 472452">
                  <a:extLst>
                    <a:ext uri="{FF2B5EF4-FFF2-40B4-BE49-F238E27FC236}">
                      <a16:creationId xmlns:a16="http://schemas.microsoft.com/office/drawing/2014/main" id="{2FE92446-1030-4DFF-BD92-02D6B4C11884}"/>
                    </a:ext>
                  </a:extLst>
                </p:cNvPr>
                <p:cNvPicPr/>
                <p:nvPr/>
              </p:nvPicPr>
              <p:blipFill>
                <a:blip r:embed="rId766"/>
                <a:stretch>
                  <a:fillRect/>
                </a:stretch>
              </p:blipFill>
              <p:spPr>
                <a:xfrm>
                  <a:off x="10595093" y="2935867"/>
                  <a:ext cx="102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72454" name="Freihand 472453">
                  <a:extLst>
                    <a:ext uri="{FF2B5EF4-FFF2-40B4-BE49-F238E27FC236}">
                      <a16:creationId xmlns:a16="http://schemas.microsoft.com/office/drawing/2014/main" id="{1BA88E3F-F083-4484-A5F0-FFB02254294F}"/>
                    </a:ext>
                  </a:extLst>
                </p14:cNvPr>
                <p14:cNvContentPartPr/>
                <p14:nvPr/>
              </p14:nvContentPartPr>
              <p14:xfrm>
                <a:off x="10648013" y="3044227"/>
                <a:ext cx="22320" cy="38520"/>
              </p14:xfrm>
            </p:contentPart>
          </mc:Choice>
          <mc:Fallback>
            <p:pic>
              <p:nvPicPr>
                <p:cNvPr id="472454" name="Freihand 472453">
                  <a:extLst>
                    <a:ext uri="{FF2B5EF4-FFF2-40B4-BE49-F238E27FC236}">
                      <a16:creationId xmlns:a16="http://schemas.microsoft.com/office/drawing/2014/main" id="{1BA88E3F-F083-4484-A5F0-FFB02254294F}"/>
                    </a:ext>
                  </a:extLst>
                </p:cNvPr>
                <p:cNvPicPr/>
                <p:nvPr/>
              </p:nvPicPr>
              <p:blipFill>
                <a:blip r:embed="rId768"/>
                <a:stretch>
                  <a:fillRect/>
                </a:stretch>
              </p:blipFill>
              <p:spPr>
                <a:xfrm>
                  <a:off x="10643693" y="3039907"/>
                  <a:ext cx="309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72456" name="Freihand 472455">
                  <a:extLst>
                    <a:ext uri="{FF2B5EF4-FFF2-40B4-BE49-F238E27FC236}">
                      <a16:creationId xmlns:a16="http://schemas.microsoft.com/office/drawing/2014/main" id="{8F6AAC4D-4ECC-4D9B-A342-3F5DA7C3AB16}"/>
                    </a:ext>
                  </a:extLst>
                </p14:cNvPr>
                <p14:cNvContentPartPr/>
                <p14:nvPr/>
              </p14:nvContentPartPr>
              <p14:xfrm>
                <a:off x="10706693" y="2916067"/>
                <a:ext cx="241560" cy="175320"/>
              </p14:xfrm>
            </p:contentPart>
          </mc:Choice>
          <mc:Fallback>
            <p:pic>
              <p:nvPicPr>
                <p:cNvPr id="472456" name="Freihand 472455">
                  <a:extLst>
                    <a:ext uri="{FF2B5EF4-FFF2-40B4-BE49-F238E27FC236}">
                      <a16:creationId xmlns:a16="http://schemas.microsoft.com/office/drawing/2014/main" id="{8F6AAC4D-4ECC-4D9B-A342-3F5DA7C3AB16}"/>
                    </a:ext>
                  </a:extLst>
                </p:cNvPr>
                <p:cNvPicPr/>
                <p:nvPr/>
              </p:nvPicPr>
              <p:blipFill>
                <a:blip r:embed="rId770"/>
                <a:stretch>
                  <a:fillRect/>
                </a:stretch>
              </p:blipFill>
              <p:spPr>
                <a:xfrm>
                  <a:off x="10702373" y="2911747"/>
                  <a:ext cx="250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72457" name="Freihand 472456">
                  <a:extLst>
                    <a:ext uri="{FF2B5EF4-FFF2-40B4-BE49-F238E27FC236}">
                      <a16:creationId xmlns:a16="http://schemas.microsoft.com/office/drawing/2014/main" id="{958953EB-4648-417E-9508-06A9F154BAD0}"/>
                    </a:ext>
                  </a:extLst>
                </p14:cNvPr>
                <p14:cNvContentPartPr/>
                <p14:nvPr/>
              </p14:nvContentPartPr>
              <p14:xfrm>
                <a:off x="10849253" y="2901667"/>
                <a:ext cx="19800" cy="720"/>
              </p14:xfrm>
            </p:contentPart>
          </mc:Choice>
          <mc:Fallback>
            <p:pic>
              <p:nvPicPr>
                <p:cNvPr id="472457" name="Freihand 472456">
                  <a:extLst>
                    <a:ext uri="{FF2B5EF4-FFF2-40B4-BE49-F238E27FC236}">
                      <a16:creationId xmlns:a16="http://schemas.microsoft.com/office/drawing/2014/main" id="{958953EB-4648-417E-9508-06A9F154BAD0}"/>
                    </a:ext>
                  </a:extLst>
                </p:cNvPr>
                <p:cNvPicPr/>
                <p:nvPr/>
              </p:nvPicPr>
              <p:blipFill>
                <a:blip r:embed="rId772"/>
                <a:stretch>
                  <a:fillRect/>
                </a:stretch>
              </p:blipFill>
              <p:spPr>
                <a:xfrm>
                  <a:off x="10844933" y="2897347"/>
                  <a:ext cx="284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72458" name="Freihand 472457">
                  <a:extLst>
                    <a:ext uri="{FF2B5EF4-FFF2-40B4-BE49-F238E27FC236}">
                      <a16:creationId xmlns:a16="http://schemas.microsoft.com/office/drawing/2014/main" id="{F89EAAAF-5EB2-43FD-8FC0-6B5D51E2448C}"/>
                    </a:ext>
                  </a:extLst>
                </p14:cNvPr>
                <p14:cNvContentPartPr/>
                <p14:nvPr/>
              </p14:nvContentPartPr>
              <p14:xfrm>
                <a:off x="11068853" y="2926507"/>
                <a:ext cx="338400" cy="143640"/>
              </p14:xfrm>
            </p:contentPart>
          </mc:Choice>
          <mc:Fallback>
            <p:pic>
              <p:nvPicPr>
                <p:cNvPr id="472458" name="Freihand 472457">
                  <a:extLst>
                    <a:ext uri="{FF2B5EF4-FFF2-40B4-BE49-F238E27FC236}">
                      <a16:creationId xmlns:a16="http://schemas.microsoft.com/office/drawing/2014/main" id="{F89EAAAF-5EB2-43FD-8FC0-6B5D51E2448C}"/>
                    </a:ext>
                  </a:extLst>
                </p:cNvPr>
                <p:cNvPicPr/>
                <p:nvPr/>
              </p:nvPicPr>
              <p:blipFill>
                <a:blip r:embed="rId774"/>
                <a:stretch>
                  <a:fillRect/>
                </a:stretch>
              </p:blipFill>
              <p:spPr>
                <a:xfrm>
                  <a:off x="11064533" y="2922187"/>
                  <a:ext cx="347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72459" name="Freihand 472458">
                  <a:extLst>
                    <a:ext uri="{FF2B5EF4-FFF2-40B4-BE49-F238E27FC236}">
                      <a16:creationId xmlns:a16="http://schemas.microsoft.com/office/drawing/2014/main" id="{1A3D07C6-235A-4553-94B2-CFFA2A2C425A}"/>
                    </a:ext>
                  </a:extLst>
                </p14:cNvPr>
                <p14:cNvContentPartPr/>
                <p14:nvPr/>
              </p14:nvContentPartPr>
              <p14:xfrm>
                <a:off x="8714453" y="3389467"/>
                <a:ext cx="217080" cy="156240"/>
              </p14:xfrm>
            </p:contentPart>
          </mc:Choice>
          <mc:Fallback>
            <p:pic>
              <p:nvPicPr>
                <p:cNvPr id="472459" name="Freihand 472458">
                  <a:extLst>
                    <a:ext uri="{FF2B5EF4-FFF2-40B4-BE49-F238E27FC236}">
                      <a16:creationId xmlns:a16="http://schemas.microsoft.com/office/drawing/2014/main" id="{1A3D07C6-235A-4553-94B2-CFFA2A2C425A}"/>
                    </a:ext>
                  </a:extLst>
                </p:cNvPr>
                <p:cNvPicPr/>
                <p:nvPr/>
              </p:nvPicPr>
              <p:blipFill>
                <a:blip r:embed="rId776"/>
                <a:stretch>
                  <a:fillRect/>
                </a:stretch>
              </p:blipFill>
              <p:spPr>
                <a:xfrm>
                  <a:off x="8710133" y="3385147"/>
                  <a:ext cx="225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72460" name="Freihand 472459">
                  <a:extLst>
                    <a:ext uri="{FF2B5EF4-FFF2-40B4-BE49-F238E27FC236}">
                      <a16:creationId xmlns:a16="http://schemas.microsoft.com/office/drawing/2014/main" id="{21F92D05-4266-404D-9B77-2D6597659733}"/>
                    </a:ext>
                  </a:extLst>
                </p14:cNvPr>
                <p14:cNvContentPartPr/>
                <p14:nvPr/>
              </p14:nvContentPartPr>
              <p14:xfrm>
                <a:off x="8957813" y="3428347"/>
                <a:ext cx="108360" cy="104040"/>
              </p14:xfrm>
            </p:contentPart>
          </mc:Choice>
          <mc:Fallback>
            <p:pic>
              <p:nvPicPr>
                <p:cNvPr id="472460" name="Freihand 472459">
                  <a:extLst>
                    <a:ext uri="{FF2B5EF4-FFF2-40B4-BE49-F238E27FC236}">
                      <a16:creationId xmlns:a16="http://schemas.microsoft.com/office/drawing/2014/main" id="{21F92D05-4266-404D-9B77-2D6597659733}"/>
                    </a:ext>
                  </a:extLst>
                </p:cNvPr>
                <p:cNvPicPr/>
                <p:nvPr/>
              </p:nvPicPr>
              <p:blipFill>
                <a:blip r:embed="rId778"/>
                <a:stretch>
                  <a:fillRect/>
                </a:stretch>
              </p:blipFill>
              <p:spPr>
                <a:xfrm>
                  <a:off x="8953493" y="3424027"/>
                  <a:ext cx="117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72461" name="Freihand 472460">
                  <a:extLst>
                    <a:ext uri="{FF2B5EF4-FFF2-40B4-BE49-F238E27FC236}">
                      <a16:creationId xmlns:a16="http://schemas.microsoft.com/office/drawing/2014/main" id="{E5CA8A59-421E-45A0-AE2F-AC98D9446D4F}"/>
                    </a:ext>
                  </a:extLst>
                </p14:cNvPr>
                <p14:cNvContentPartPr/>
                <p14:nvPr/>
              </p14:nvContentPartPr>
              <p14:xfrm>
                <a:off x="9057893" y="3354907"/>
                <a:ext cx="55440" cy="167760"/>
              </p14:xfrm>
            </p:contentPart>
          </mc:Choice>
          <mc:Fallback>
            <p:pic>
              <p:nvPicPr>
                <p:cNvPr id="472461" name="Freihand 472460">
                  <a:extLst>
                    <a:ext uri="{FF2B5EF4-FFF2-40B4-BE49-F238E27FC236}">
                      <a16:creationId xmlns:a16="http://schemas.microsoft.com/office/drawing/2014/main" id="{E5CA8A59-421E-45A0-AE2F-AC98D9446D4F}"/>
                    </a:ext>
                  </a:extLst>
                </p:cNvPr>
                <p:cNvPicPr/>
                <p:nvPr/>
              </p:nvPicPr>
              <p:blipFill>
                <a:blip r:embed="rId780"/>
                <a:stretch>
                  <a:fillRect/>
                </a:stretch>
              </p:blipFill>
              <p:spPr>
                <a:xfrm>
                  <a:off x="9053573" y="3350587"/>
                  <a:ext cx="64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72462" name="Freihand 472461">
                  <a:extLst>
                    <a:ext uri="{FF2B5EF4-FFF2-40B4-BE49-F238E27FC236}">
                      <a16:creationId xmlns:a16="http://schemas.microsoft.com/office/drawing/2014/main" id="{F0EDB4E0-D392-407B-B217-A1E354BF41FA}"/>
                    </a:ext>
                  </a:extLst>
                </p14:cNvPr>
                <p14:cNvContentPartPr/>
                <p14:nvPr/>
              </p14:nvContentPartPr>
              <p14:xfrm>
                <a:off x="9013613" y="3390547"/>
                <a:ext cx="61200" cy="26280"/>
              </p14:xfrm>
            </p:contentPart>
          </mc:Choice>
          <mc:Fallback>
            <p:pic>
              <p:nvPicPr>
                <p:cNvPr id="472462" name="Freihand 472461">
                  <a:extLst>
                    <a:ext uri="{FF2B5EF4-FFF2-40B4-BE49-F238E27FC236}">
                      <a16:creationId xmlns:a16="http://schemas.microsoft.com/office/drawing/2014/main" id="{F0EDB4E0-D392-407B-B217-A1E354BF41FA}"/>
                    </a:ext>
                  </a:extLst>
                </p:cNvPr>
                <p:cNvPicPr/>
                <p:nvPr/>
              </p:nvPicPr>
              <p:blipFill>
                <a:blip r:embed="rId782"/>
                <a:stretch>
                  <a:fillRect/>
                </a:stretch>
              </p:blipFill>
              <p:spPr>
                <a:xfrm>
                  <a:off x="9009293" y="3386227"/>
                  <a:ext cx="69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72463" name="Freihand 472462">
                  <a:extLst>
                    <a:ext uri="{FF2B5EF4-FFF2-40B4-BE49-F238E27FC236}">
                      <a16:creationId xmlns:a16="http://schemas.microsoft.com/office/drawing/2014/main" id="{CB831A05-5ECA-4C54-8936-F92AB62ED73E}"/>
                    </a:ext>
                  </a:extLst>
                </p14:cNvPr>
                <p14:cNvContentPartPr/>
                <p14:nvPr/>
              </p14:nvContentPartPr>
              <p14:xfrm>
                <a:off x="9129533" y="3447427"/>
                <a:ext cx="89280" cy="70560"/>
              </p14:xfrm>
            </p:contentPart>
          </mc:Choice>
          <mc:Fallback>
            <p:pic>
              <p:nvPicPr>
                <p:cNvPr id="472463" name="Freihand 472462">
                  <a:extLst>
                    <a:ext uri="{FF2B5EF4-FFF2-40B4-BE49-F238E27FC236}">
                      <a16:creationId xmlns:a16="http://schemas.microsoft.com/office/drawing/2014/main" id="{CB831A05-5ECA-4C54-8936-F92AB62ED73E}"/>
                    </a:ext>
                  </a:extLst>
                </p:cNvPr>
                <p:cNvPicPr/>
                <p:nvPr/>
              </p:nvPicPr>
              <p:blipFill>
                <a:blip r:embed="rId784"/>
                <a:stretch>
                  <a:fillRect/>
                </a:stretch>
              </p:blipFill>
              <p:spPr>
                <a:xfrm>
                  <a:off x="9125213" y="3443107"/>
                  <a:ext cx="97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72464" name="Freihand 472463">
                  <a:extLst>
                    <a:ext uri="{FF2B5EF4-FFF2-40B4-BE49-F238E27FC236}">
                      <a16:creationId xmlns:a16="http://schemas.microsoft.com/office/drawing/2014/main" id="{BE36319A-335F-4EDB-A47D-62A578A25318}"/>
                    </a:ext>
                  </a:extLst>
                </p14:cNvPr>
                <p14:cNvContentPartPr/>
                <p14:nvPr/>
              </p14:nvContentPartPr>
              <p14:xfrm>
                <a:off x="9235013" y="3341587"/>
                <a:ext cx="116280" cy="186840"/>
              </p14:xfrm>
            </p:contentPart>
          </mc:Choice>
          <mc:Fallback>
            <p:pic>
              <p:nvPicPr>
                <p:cNvPr id="472464" name="Freihand 472463">
                  <a:extLst>
                    <a:ext uri="{FF2B5EF4-FFF2-40B4-BE49-F238E27FC236}">
                      <a16:creationId xmlns:a16="http://schemas.microsoft.com/office/drawing/2014/main" id="{BE36319A-335F-4EDB-A47D-62A578A25318}"/>
                    </a:ext>
                  </a:extLst>
                </p:cNvPr>
                <p:cNvPicPr/>
                <p:nvPr/>
              </p:nvPicPr>
              <p:blipFill>
                <a:blip r:embed="rId786"/>
                <a:stretch>
                  <a:fillRect/>
                </a:stretch>
              </p:blipFill>
              <p:spPr>
                <a:xfrm>
                  <a:off x="9230693" y="3337267"/>
                  <a:ext cx="124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72466" name="Freihand 472465">
                  <a:extLst>
                    <a:ext uri="{FF2B5EF4-FFF2-40B4-BE49-F238E27FC236}">
                      <a16:creationId xmlns:a16="http://schemas.microsoft.com/office/drawing/2014/main" id="{E7D85CF5-791D-4080-A829-FA23C1C11D78}"/>
                    </a:ext>
                  </a:extLst>
                </p14:cNvPr>
                <p14:cNvContentPartPr/>
                <p14:nvPr/>
              </p14:nvContentPartPr>
              <p14:xfrm>
                <a:off x="9418613" y="3481987"/>
                <a:ext cx="360" cy="360"/>
              </p14:xfrm>
            </p:contentPart>
          </mc:Choice>
          <mc:Fallback>
            <p:pic>
              <p:nvPicPr>
                <p:cNvPr id="472466" name="Freihand 472465">
                  <a:extLst>
                    <a:ext uri="{FF2B5EF4-FFF2-40B4-BE49-F238E27FC236}">
                      <a16:creationId xmlns:a16="http://schemas.microsoft.com/office/drawing/2014/main" id="{E7D85CF5-791D-4080-A829-FA23C1C11D78}"/>
                    </a:ext>
                  </a:extLst>
                </p:cNvPr>
                <p:cNvPicPr/>
                <p:nvPr/>
              </p:nvPicPr>
              <p:blipFill>
                <a:blip r:embed="rId527"/>
                <a:stretch>
                  <a:fillRect/>
                </a:stretch>
              </p:blipFill>
              <p:spPr>
                <a:xfrm>
                  <a:off x="9414293" y="3477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72467" name="Freihand 472466">
                  <a:extLst>
                    <a:ext uri="{FF2B5EF4-FFF2-40B4-BE49-F238E27FC236}">
                      <a16:creationId xmlns:a16="http://schemas.microsoft.com/office/drawing/2014/main" id="{7998F283-B238-4955-8BC3-69E19A721B45}"/>
                    </a:ext>
                  </a:extLst>
                </p14:cNvPr>
                <p14:cNvContentPartPr/>
                <p14:nvPr/>
              </p14:nvContentPartPr>
              <p14:xfrm>
                <a:off x="9378293" y="3430507"/>
                <a:ext cx="108720" cy="74520"/>
              </p14:xfrm>
            </p:contentPart>
          </mc:Choice>
          <mc:Fallback>
            <p:pic>
              <p:nvPicPr>
                <p:cNvPr id="472467" name="Freihand 472466">
                  <a:extLst>
                    <a:ext uri="{FF2B5EF4-FFF2-40B4-BE49-F238E27FC236}">
                      <a16:creationId xmlns:a16="http://schemas.microsoft.com/office/drawing/2014/main" id="{7998F283-B238-4955-8BC3-69E19A721B45}"/>
                    </a:ext>
                  </a:extLst>
                </p:cNvPr>
                <p:cNvPicPr/>
                <p:nvPr/>
              </p:nvPicPr>
              <p:blipFill>
                <a:blip r:embed="rId789"/>
                <a:stretch>
                  <a:fillRect/>
                </a:stretch>
              </p:blipFill>
              <p:spPr>
                <a:xfrm>
                  <a:off x="9373973" y="3426187"/>
                  <a:ext cx="117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72469" name="Freihand 472468">
                  <a:extLst>
                    <a:ext uri="{FF2B5EF4-FFF2-40B4-BE49-F238E27FC236}">
                      <a16:creationId xmlns:a16="http://schemas.microsoft.com/office/drawing/2014/main" id="{91E54BE8-9D5A-4560-912A-E3F4B382F3F5}"/>
                    </a:ext>
                  </a:extLst>
                </p14:cNvPr>
                <p14:cNvContentPartPr/>
                <p14:nvPr/>
              </p14:nvContentPartPr>
              <p14:xfrm>
                <a:off x="9499253" y="3322507"/>
                <a:ext cx="132120" cy="242640"/>
              </p14:xfrm>
            </p:contentPart>
          </mc:Choice>
          <mc:Fallback>
            <p:pic>
              <p:nvPicPr>
                <p:cNvPr id="472469" name="Freihand 472468">
                  <a:extLst>
                    <a:ext uri="{FF2B5EF4-FFF2-40B4-BE49-F238E27FC236}">
                      <a16:creationId xmlns:a16="http://schemas.microsoft.com/office/drawing/2014/main" id="{91E54BE8-9D5A-4560-912A-E3F4B382F3F5}"/>
                    </a:ext>
                  </a:extLst>
                </p:cNvPr>
                <p:cNvPicPr/>
                <p:nvPr/>
              </p:nvPicPr>
              <p:blipFill>
                <a:blip r:embed="rId791"/>
                <a:stretch>
                  <a:fillRect/>
                </a:stretch>
              </p:blipFill>
              <p:spPr>
                <a:xfrm>
                  <a:off x="9494933" y="3318187"/>
                  <a:ext cx="1407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72470" name="Freihand 472469">
                  <a:extLst>
                    <a:ext uri="{FF2B5EF4-FFF2-40B4-BE49-F238E27FC236}">
                      <a16:creationId xmlns:a16="http://schemas.microsoft.com/office/drawing/2014/main" id="{D1FB1C24-D29D-475B-9850-9E6A6E824536}"/>
                    </a:ext>
                  </a:extLst>
                </p14:cNvPr>
                <p14:cNvContentPartPr/>
                <p14:nvPr/>
              </p14:nvContentPartPr>
              <p14:xfrm>
                <a:off x="9769973" y="3323587"/>
                <a:ext cx="115560" cy="146520"/>
              </p14:xfrm>
            </p:contentPart>
          </mc:Choice>
          <mc:Fallback>
            <p:pic>
              <p:nvPicPr>
                <p:cNvPr id="472470" name="Freihand 472469">
                  <a:extLst>
                    <a:ext uri="{FF2B5EF4-FFF2-40B4-BE49-F238E27FC236}">
                      <a16:creationId xmlns:a16="http://schemas.microsoft.com/office/drawing/2014/main" id="{D1FB1C24-D29D-475B-9850-9E6A6E824536}"/>
                    </a:ext>
                  </a:extLst>
                </p:cNvPr>
                <p:cNvPicPr/>
                <p:nvPr/>
              </p:nvPicPr>
              <p:blipFill>
                <a:blip r:embed="rId793"/>
                <a:stretch>
                  <a:fillRect/>
                </a:stretch>
              </p:blipFill>
              <p:spPr>
                <a:xfrm>
                  <a:off x="9765653" y="3319267"/>
                  <a:ext cx="124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72471" name="Freihand 472470">
                  <a:extLst>
                    <a:ext uri="{FF2B5EF4-FFF2-40B4-BE49-F238E27FC236}">
                      <a16:creationId xmlns:a16="http://schemas.microsoft.com/office/drawing/2014/main" id="{511E6CD4-8347-471F-89D5-1243B91D35D0}"/>
                    </a:ext>
                  </a:extLst>
                </p14:cNvPr>
                <p14:cNvContentPartPr/>
                <p14:nvPr/>
              </p14:nvContentPartPr>
              <p14:xfrm>
                <a:off x="9907853" y="3350947"/>
                <a:ext cx="87120" cy="104760"/>
              </p14:xfrm>
            </p:contentPart>
          </mc:Choice>
          <mc:Fallback>
            <p:pic>
              <p:nvPicPr>
                <p:cNvPr id="472471" name="Freihand 472470">
                  <a:extLst>
                    <a:ext uri="{FF2B5EF4-FFF2-40B4-BE49-F238E27FC236}">
                      <a16:creationId xmlns:a16="http://schemas.microsoft.com/office/drawing/2014/main" id="{511E6CD4-8347-471F-89D5-1243B91D35D0}"/>
                    </a:ext>
                  </a:extLst>
                </p:cNvPr>
                <p:cNvPicPr/>
                <p:nvPr/>
              </p:nvPicPr>
              <p:blipFill>
                <a:blip r:embed="rId795"/>
                <a:stretch>
                  <a:fillRect/>
                </a:stretch>
              </p:blipFill>
              <p:spPr>
                <a:xfrm>
                  <a:off x="9903533" y="3346627"/>
                  <a:ext cx="95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72472" name="Freihand 472471">
                  <a:extLst>
                    <a:ext uri="{FF2B5EF4-FFF2-40B4-BE49-F238E27FC236}">
                      <a16:creationId xmlns:a16="http://schemas.microsoft.com/office/drawing/2014/main" id="{94F31739-C4E0-4BD6-B035-C231D52932D8}"/>
                    </a:ext>
                  </a:extLst>
                </p14:cNvPr>
                <p14:cNvContentPartPr/>
                <p14:nvPr/>
              </p14:nvContentPartPr>
              <p14:xfrm>
                <a:off x="9925133" y="3380467"/>
                <a:ext cx="88200" cy="7560"/>
              </p14:xfrm>
            </p:contentPart>
          </mc:Choice>
          <mc:Fallback>
            <p:pic>
              <p:nvPicPr>
                <p:cNvPr id="472472" name="Freihand 472471">
                  <a:extLst>
                    <a:ext uri="{FF2B5EF4-FFF2-40B4-BE49-F238E27FC236}">
                      <a16:creationId xmlns:a16="http://schemas.microsoft.com/office/drawing/2014/main" id="{94F31739-C4E0-4BD6-B035-C231D52932D8}"/>
                    </a:ext>
                  </a:extLst>
                </p:cNvPr>
                <p:cNvPicPr/>
                <p:nvPr/>
              </p:nvPicPr>
              <p:blipFill>
                <a:blip r:embed="rId797"/>
                <a:stretch>
                  <a:fillRect/>
                </a:stretch>
              </p:blipFill>
              <p:spPr>
                <a:xfrm>
                  <a:off x="9920813" y="3376147"/>
                  <a:ext cx="96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72473" name="Freihand 472472">
                  <a:extLst>
                    <a:ext uri="{FF2B5EF4-FFF2-40B4-BE49-F238E27FC236}">
                      <a16:creationId xmlns:a16="http://schemas.microsoft.com/office/drawing/2014/main" id="{275A4FF8-9D85-4C38-9EE7-041703BCAB0D}"/>
                    </a:ext>
                  </a:extLst>
                </p14:cNvPr>
                <p14:cNvContentPartPr/>
                <p14:nvPr/>
              </p14:nvContentPartPr>
              <p14:xfrm>
                <a:off x="10005773" y="3260587"/>
                <a:ext cx="171360" cy="367560"/>
              </p14:xfrm>
            </p:contentPart>
          </mc:Choice>
          <mc:Fallback>
            <p:pic>
              <p:nvPicPr>
                <p:cNvPr id="472473" name="Freihand 472472">
                  <a:extLst>
                    <a:ext uri="{FF2B5EF4-FFF2-40B4-BE49-F238E27FC236}">
                      <a16:creationId xmlns:a16="http://schemas.microsoft.com/office/drawing/2014/main" id="{275A4FF8-9D85-4C38-9EE7-041703BCAB0D}"/>
                    </a:ext>
                  </a:extLst>
                </p:cNvPr>
                <p:cNvPicPr/>
                <p:nvPr/>
              </p:nvPicPr>
              <p:blipFill>
                <a:blip r:embed="rId799"/>
                <a:stretch>
                  <a:fillRect/>
                </a:stretch>
              </p:blipFill>
              <p:spPr>
                <a:xfrm>
                  <a:off x="10001453" y="3256267"/>
                  <a:ext cx="18000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72474" name="Freihand 472473">
                  <a:extLst>
                    <a:ext uri="{FF2B5EF4-FFF2-40B4-BE49-F238E27FC236}">
                      <a16:creationId xmlns:a16="http://schemas.microsoft.com/office/drawing/2014/main" id="{438345D9-AB1C-477E-B2F1-BDB6A9BD3965}"/>
                    </a:ext>
                  </a:extLst>
                </p14:cNvPr>
                <p14:cNvContentPartPr/>
                <p14:nvPr/>
              </p14:nvContentPartPr>
              <p14:xfrm>
                <a:off x="10227893" y="3418987"/>
                <a:ext cx="14400" cy="26640"/>
              </p14:xfrm>
            </p:contentPart>
          </mc:Choice>
          <mc:Fallback>
            <p:pic>
              <p:nvPicPr>
                <p:cNvPr id="472474" name="Freihand 472473">
                  <a:extLst>
                    <a:ext uri="{FF2B5EF4-FFF2-40B4-BE49-F238E27FC236}">
                      <a16:creationId xmlns:a16="http://schemas.microsoft.com/office/drawing/2014/main" id="{438345D9-AB1C-477E-B2F1-BDB6A9BD3965}"/>
                    </a:ext>
                  </a:extLst>
                </p:cNvPr>
                <p:cNvPicPr/>
                <p:nvPr/>
              </p:nvPicPr>
              <p:blipFill>
                <a:blip r:embed="rId801"/>
                <a:stretch>
                  <a:fillRect/>
                </a:stretch>
              </p:blipFill>
              <p:spPr>
                <a:xfrm>
                  <a:off x="10223573" y="3414667"/>
                  <a:ext cx="230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72475" name="Freihand 472474">
                  <a:extLst>
                    <a:ext uri="{FF2B5EF4-FFF2-40B4-BE49-F238E27FC236}">
                      <a16:creationId xmlns:a16="http://schemas.microsoft.com/office/drawing/2014/main" id="{3EE6F2B8-9AFE-4B58-99AE-1121E3AF8510}"/>
                    </a:ext>
                  </a:extLst>
                </p14:cNvPr>
                <p14:cNvContentPartPr/>
                <p14:nvPr/>
              </p14:nvContentPartPr>
              <p14:xfrm>
                <a:off x="10432733" y="3299827"/>
                <a:ext cx="210600" cy="144720"/>
              </p14:xfrm>
            </p:contentPart>
          </mc:Choice>
          <mc:Fallback>
            <p:pic>
              <p:nvPicPr>
                <p:cNvPr id="472475" name="Freihand 472474">
                  <a:extLst>
                    <a:ext uri="{FF2B5EF4-FFF2-40B4-BE49-F238E27FC236}">
                      <a16:creationId xmlns:a16="http://schemas.microsoft.com/office/drawing/2014/main" id="{3EE6F2B8-9AFE-4B58-99AE-1121E3AF8510}"/>
                    </a:ext>
                  </a:extLst>
                </p:cNvPr>
                <p:cNvPicPr/>
                <p:nvPr/>
              </p:nvPicPr>
              <p:blipFill>
                <a:blip r:embed="rId803"/>
                <a:stretch>
                  <a:fillRect/>
                </a:stretch>
              </p:blipFill>
              <p:spPr>
                <a:xfrm>
                  <a:off x="10428413" y="3295507"/>
                  <a:ext cx="219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72476" name="Freihand 472475">
                  <a:extLst>
                    <a:ext uri="{FF2B5EF4-FFF2-40B4-BE49-F238E27FC236}">
                      <a16:creationId xmlns:a16="http://schemas.microsoft.com/office/drawing/2014/main" id="{49AEB340-E2E5-44FE-B1D6-4AD0CE84FD9D}"/>
                    </a:ext>
                  </a:extLst>
                </p14:cNvPr>
                <p14:cNvContentPartPr/>
                <p14:nvPr/>
              </p14:nvContentPartPr>
              <p14:xfrm>
                <a:off x="10651253" y="3346987"/>
                <a:ext cx="52560" cy="108720"/>
              </p14:xfrm>
            </p:contentPart>
          </mc:Choice>
          <mc:Fallback>
            <p:pic>
              <p:nvPicPr>
                <p:cNvPr id="472476" name="Freihand 472475">
                  <a:extLst>
                    <a:ext uri="{FF2B5EF4-FFF2-40B4-BE49-F238E27FC236}">
                      <a16:creationId xmlns:a16="http://schemas.microsoft.com/office/drawing/2014/main" id="{49AEB340-E2E5-44FE-B1D6-4AD0CE84FD9D}"/>
                    </a:ext>
                  </a:extLst>
                </p:cNvPr>
                <p:cNvPicPr/>
                <p:nvPr/>
              </p:nvPicPr>
              <p:blipFill>
                <a:blip r:embed="rId805"/>
                <a:stretch>
                  <a:fillRect/>
                </a:stretch>
              </p:blipFill>
              <p:spPr>
                <a:xfrm>
                  <a:off x="10646933" y="3342667"/>
                  <a:ext cx="61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72477" name="Freihand 472476">
                  <a:extLst>
                    <a:ext uri="{FF2B5EF4-FFF2-40B4-BE49-F238E27FC236}">
                      <a16:creationId xmlns:a16="http://schemas.microsoft.com/office/drawing/2014/main" id="{30D73015-02DE-4C36-B46F-7D6C0DA3A799}"/>
                    </a:ext>
                  </a:extLst>
                </p14:cNvPr>
                <p14:cNvContentPartPr/>
                <p14:nvPr/>
              </p14:nvContentPartPr>
              <p14:xfrm>
                <a:off x="10806053" y="3247987"/>
                <a:ext cx="213480" cy="181080"/>
              </p14:xfrm>
            </p:contentPart>
          </mc:Choice>
          <mc:Fallback>
            <p:pic>
              <p:nvPicPr>
                <p:cNvPr id="472477" name="Freihand 472476">
                  <a:extLst>
                    <a:ext uri="{FF2B5EF4-FFF2-40B4-BE49-F238E27FC236}">
                      <a16:creationId xmlns:a16="http://schemas.microsoft.com/office/drawing/2014/main" id="{30D73015-02DE-4C36-B46F-7D6C0DA3A799}"/>
                    </a:ext>
                  </a:extLst>
                </p:cNvPr>
                <p:cNvPicPr/>
                <p:nvPr/>
              </p:nvPicPr>
              <p:blipFill>
                <a:blip r:embed="rId807"/>
                <a:stretch>
                  <a:fillRect/>
                </a:stretch>
              </p:blipFill>
              <p:spPr>
                <a:xfrm>
                  <a:off x="10801733" y="3243667"/>
                  <a:ext cx="222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72478" name="Freihand 472477">
                  <a:extLst>
                    <a:ext uri="{FF2B5EF4-FFF2-40B4-BE49-F238E27FC236}">
                      <a16:creationId xmlns:a16="http://schemas.microsoft.com/office/drawing/2014/main" id="{5B3D0081-E146-492D-A521-44137D71EA1D}"/>
                    </a:ext>
                  </a:extLst>
                </p14:cNvPr>
                <p14:cNvContentPartPr/>
                <p14:nvPr/>
              </p14:nvContentPartPr>
              <p14:xfrm>
                <a:off x="11046173" y="3317827"/>
                <a:ext cx="77400" cy="101160"/>
              </p14:xfrm>
            </p:contentPart>
          </mc:Choice>
          <mc:Fallback>
            <p:pic>
              <p:nvPicPr>
                <p:cNvPr id="472478" name="Freihand 472477">
                  <a:extLst>
                    <a:ext uri="{FF2B5EF4-FFF2-40B4-BE49-F238E27FC236}">
                      <a16:creationId xmlns:a16="http://schemas.microsoft.com/office/drawing/2014/main" id="{5B3D0081-E146-492D-A521-44137D71EA1D}"/>
                    </a:ext>
                  </a:extLst>
                </p:cNvPr>
                <p:cNvPicPr/>
                <p:nvPr/>
              </p:nvPicPr>
              <p:blipFill>
                <a:blip r:embed="rId809"/>
                <a:stretch>
                  <a:fillRect/>
                </a:stretch>
              </p:blipFill>
              <p:spPr>
                <a:xfrm>
                  <a:off x="11041853" y="3313507"/>
                  <a:ext cx="86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72479" name="Freihand 472478">
                  <a:extLst>
                    <a:ext uri="{FF2B5EF4-FFF2-40B4-BE49-F238E27FC236}">
                      <a16:creationId xmlns:a16="http://schemas.microsoft.com/office/drawing/2014/main" id="{2EF7DFD1-80E5-474E-868D-95F3707C0784}"/>
                    </a:ext>
                  </a:extLst>
                </p14:cNvPr>
                <p14:cNvContentPartPr/>
                <p14:nvPr/>
              </p14:nvContentPartPr>
              <p14:xfrm>
                <a:off x="11114933" y="3220627"/>
                <a:ext cx="46440" cy="175680"/>
              </p14:xfrm>
            </p:contentPart>
          </mc:Choice>
          <mc:Fallback>
            <p:pic>
              <p:nvPicPr>
                <p:cNvPr id="472479" name="Freihand 472478">
                  <a:extLst>
                    <a:ext uri="{FF2B5EF4-FFF2-40B4-BE49-F238E27FC236}">
                      <a16:creationId xmlns:a16="http://schemas.microsoft.com/office/drawing/2014/main" id="{2EF7DFD1-80E5-474E-868D-95F3707C0784}"/>
                    </a:ext>
                  </a:extLst>
                </p:cNvPr>
                <p:cNvPicPr/>
                <p:nvPr/>
              </p:nvPicPr>
              <p:blipFill>
                <a:blip r:embed="rId811"/>
                <a:stretch>
                  <a:fillRect/>
                </a:stretch>
              </p:blipFill>
              <p:spPr>
                <a:xfrm>
                  <a:off x="11110613" y="3216307"/>
                  <a:ext cx="55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72480" name="Freihand 472479">
                  <a:extLst>
                    <a:ext uri="{FF2B5EF4-FFF2-40B4-BE49-F238E27FC236}">
                      <a16:creationId xmlns:a16="http://schemas.microsoft.com/office/drawing/2014/main" id="{DD4B3D5A-2038-4728-AC97-82478560BE36}"/>
                    </a:ext>
                  </a:extLst>
                </p14:cNvPr>
                <p14:cNvContentPartPr/>
                <p14:nvPr/>
              </p14:nvContentPartPr>
              <p14:xfrm>
                <a:off x="11171093" y="3305587"/>
                <a:ext cx="240120" cy="90360"/>
              </p14:xfrm>
            </p:contentPart>
          </mc:Choice>
          <mc:Fallback>
            <p:pic>
              <p:nvPicPr>
                <p:cNvPr id="472480" name="Freihand 472479">
                  <a:extLst>
                    <a:ext uri="{FF2B5EF4-FFF2-40B4-BE49-F238E27FC236}">
                      <a16:creationId xmlns:a16="http://schemas.microsoft.com/office/drawing/2014/main" id="{DD4B3D5A-2038-4728-AC97-82478560BE36}"/>
                    </a:ext>
                  </a:extLst>
                </p:cNvPr>
                <p:cNvPicPr/>
                <p:nvPr/>
              </p:nvPicPr>
              <p:blipFill>
                <a:blip r:embed="rId813"/>
                <a:stretch>
                  <a:fillRect/>
                </a:stretch>
              </p:blipFill>
              <p:spPr>
                <a:xfrm>
                  <a:off x="11166773" y="3301267"/>
                  <a:ext cx="248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72481" name="Freihand 472480">
                  <a:extLst>
                    <a:ext uri="{FF2B5EF4-FFF2-40B4-BE49-F238E27FC236}">
                      <a16:creationId xmlns:a16="http://schemas.microsoft.com/office/drawing/2014/main" id="{05BF6C8C-D1C7-41DA-BB92-2B72BB3BB96D}"/>
                    </a:ext>
                  </a:extLst>
                </p14:cNvPr>
                <p14:cNvContentPartPr/>
                <p14:nvPr/>
              </p14:nvContentPartPr>
              <p14:xfrm>
                <a:off x="11437133" y="3233947"/>
                <a:ext cx="108000" cy="142200"/>
              </p14:xfrm>
            </p:contentPart>
          </mc:Choice>
          <mc:Fallback>
            <p:pic>
              <p:nvPicPr>
                <p:cNvPr id="472481" name="Freihand 472480">
                  <a:extLst>
                    <a:ext uri="{FF2B5EF4-FFF2-40B4-BE49-F238E27FC236}">
                      <a16:creationId xmlns:a16="http://schemas.microsoft.com/office/drawing/2014/main" id="{05BF6C8C-D1C7-41DA-BB92-2B72BB3BB96D}"/>
                    </a:ext>
                  </a:extLst>
                </p:cNvPr>
                <p:cNvPicPr/>
                <p:nvPr/>
              </p:nvPicPr>
              <p:blipFill>
                <a:blip r:embed="rId815"/>
                <a:stretch>
                  <a:fillRect/>
                </a:stretch>
              </p:blipFill>
              <p:spPr>
                <a:xfrm>
                  <a:off x="11432813" y="3229627"/>
                  <a:ext cx="116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72482" name="Freihand 472481">
                  <a:extLst>
                    <a:ext uri="{FF2B5EF4-FFF2-40B4-BE49-F238E27FC236}">
                      <a16:creationId xmlns:a16="http://schemas.microsoft.com/office/drawing/2014/main" id="{471F6413-6742-4818-BAD9-5E01CBB5884E}"/>
                    </a:ext>
                  </a:extLst>
                </p14:cNvPr>
                <p14:cNvContentPartPr/>
                <p14:nvPr/>
              </p14:nvContentPartPr>
              <p14:xfrm>
                <a:off x="11549453" y="3281827"/>
                <a:ext cx="102240" cy="90720"/>
              </p14:xfrm>
            </p:contentPart>
          </mc:Choice>
          <mc:Fallback>
            <p:pic>
              <p:nvPicPr>
                <p:cNvPr id="472482" name="Freihand 472481">
                  <a:extLst>
                    <a:ext uri="{FF2B5EF4-FFF2-40B4-BE49-F238E27FC236}">
                      <a16:creationId xmlns:a16="http://schemas.microsoft.com/office/drawing/2014/main" id="{471F6413-6742-4818-BAD9-5E01CBB5884E}"/>
                    </a:ext>
                  </a:extLst>
                </p:cNvPr>
                <p:cNvPicPr/>
                <p:nvPr/>
              </p:nvPicPr>
              <p:blipFill>
                <a:blip r:embed="rId817"/>
                <a:stretch>
                  <a:fillRect/>
                </a:stretch>
              </p:blipFill>
              <p:spPr>
                <a:xfrm>
                  <a:off x="11545133" y="3277507"/>
                  <a:ext cx="110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72487" name="Freihand 472486">
                  <a:extLst>
                    <a:ext uri="{FF2B5EF4-FFF2-40B4-BE49-F238E27FC236}">
                      <a16:creationId xmlns:a16="http://schemas.microsoft.com/office/drawing/2014/main" id="{74F62A5F-A4B7-4297-A32C-F7C1DBE7E35E}"/>
                    </a:ext>
                  </a:extLst>
                </p14:cNvPr>
                <p14:cNvContentPartPr/>
                <p14:nvPr/>
              </p14:nvContentPartPr>
              <p14:xfrm>
                <a:off x="7417733" y="3776827"/>
                <a:ext cx="141120" cy="28080"/>
              </p14:xfrm>
            </p:contentPart>
          </mc:Choice>
          <mc:Fallback>
            <p:pic>
              <p:nvPicPr>
                <p:cNvPr id="472487" name="Freihand 472486">
                  <a:extLst>
                    <a:ext uri="{FF2B5EF4-FFF2-40B4-BE49-F238E27FC236}">
                      <a16:creationId xmlns:a16="http://schemas.microsoft.com/office/drawing/2014/main" id="{74F62A5F-A4B7-4297-A32C-F7C1DBE7E35E}"/>
                    </a:ext>
                  </a:extLst>
                </p:cNvPr>
                <p:cNvPicPr/>
                <p:nvPr/>
              </p:nvPicPr>
              <p:blipFill>
                <a:blip r:embed="rId819"/>
                <a:stretch>
                  <a:fillRect/>
                </a:stretch>
              </p:blipFill>
              <p:spPr>
                <a:xfrm>
                  <a:off x="7413413" y="3772507"/>
                  <a:ext cx="149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72488" name="Freihand 472487">
                  <a:extLst>
                    <a:ext uri="{FF2B5EF4-FFF2-40B4-BE49-F238E27FC236}">
                      <a16:creationId xmlns:a16="http://schemas.microsoft.com/office/drawing/2014/main" id="{68F0B9D3-0098-40E9-96D0-E77BEE9A4C04}"/>
                    </a:ext>
                  </a:extLst>
                </p14:cNvPr>
                <p14:cNvContentPartPr/>
                <p14:nvPr/>
              </p14:nvContentPartPr>
              <p14:xfrm>
                <a:off x="7530413" y="3741907"/>
                <a:ext cx="87840" cy="130320"/>
              </p14:xfrm>
            </p:contentPart>
          </mc:Choice>
          <mc:Fallback>
            <p:pic>
              <p:nvPicPr>
                <p:cNvPr id="472488" name="Freihand 472487">
                  <a:extLst>
                    <a:ext uri="{FF2B5EF4-FFF2-40B4-BE49-F238E27FC236}">
                      <a16:creationId xmlns:a16="http://schemas.microsoft.com/office/drawing/2014/main" id="{68F0B9D3-0098-40E9-96D0-E77BEE9A4C04}"/>
                    </a:ext>
                  </a:extLst>
                </p:cNvPr>
                <p:cNvPicPr/>
                <p:nvPr/>
              </p:nvPicPr>
              <p:blipFill>
                <a:blip r:embed="rId821"/>
                <a:stretch>
                  <a:fillRect/>
                </a:stretch>
              </p:blipFill>
              <p:spPr>
                <a:xfrm>
                  <a:off x="7526093" y="3737587"/>
                  <a:ext cx="96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72490" name="Freihand 472489">
                  <a:extLst>
                    <a:ext uri="{FF2B5EF4-FFF2-40B4-BE49-F238E27FC236}">
                      <a16:creationId xmlns:a16="http://schemas.microsoft.com/office/drawing/2014/main" id="{E7C8E424-0C11-4416-92F5-E5D1930B842C}"/>
                    </a:ext>
                  </a:extLst>
                </p14:cNvPr>
                <p14:cNvContentPartPr/>
                <p14:nvPr/>
              </p14:nvContentPartPr>
              <p14:xfrm>
                <a:off x="7724093" y="3726427"/>
                <a:ext cx="139320" cy="168120"/>
              </p14:xfrm>
            </p:contentPart>
          </mc:Choice>
          <mc:Fallback>
            <p:pic>
              <p:nvPicPr>
                <p:cNvPr id="472490" name="Freihand 472489">
                  <a:extLst>
                    <a:ext uri="{FF2B5EF4-FFF2-40B4-BE49-F238E27FC236}">
                      <a16:creationId xmlns:a16="http://schemas.microsoft.com/office/drawing/2014/main" id="{E7C8E424-0C11-4416-92F5-E5D1930B842C}"/>
                    </a:ext>
                  </a:extLst>
                </p:cNvPr>
                <p:cNvPicPr/>
                <p:nvPr/>
              </p:nvPicPr>
              <p:blipFill>
                <a:blip r:embed="rId823"/>
                <a:stretch>
                  <a:fillRect/>
                </a:stretch>
              </p:blipFill>
              <p:spPr>
                <a:xfrm>
                  <a:off x="7719773" y="3722107"/>
                  <a:ext cx="147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72491" name="Freihand 472490">
                  <a:extLst>
                    <a:ext uri="{FF2B5EF4-FFF2-40B4-BE49-F238E27FC236}">
                      <a16:creationId xmlns:a16="http://schemas.microsoft.com/office/drawing/2014/main" id="{CC68D63C-0B70-42C3-A786-E1D8536B6896}"/>
                    </a:ext>
                  </a:extLst>
                </p14:cNvPr>
                <p14:cNvContentPartPr/>
                <p14:nvPr/>
              </p14:nvContentPartPr>
              <p14:xfrm>
                <a:off x="7794653" y="3781867"/>
                <a:ext cx="112680" cy="46800"/>
              </p14:xfrm>
            </p:contentPart>
          </mc:Choice>
          <mc:Fallback>
            <p:pic>
              <p:nvPicPr>
                <p:cNvPr id="472491" name="Freihand 472490">
                  <a:extLst>
                    <a:ext uri="{FF2B5EF4-FFF2-40B4-BE49-F238E27FC236}">
                      <a16:creationId xmlns:a16="http://schemas.microsoft.com/office/drawing/2014/main" id="{CC68D63C-0B70-42C3-A786-E1D8536B6896}"/>
                    </a:ext>
                  </a:extLst>
                </p:cNvPr>
                <p:cNvPicPr/>
                <p:nvPr/>
              </p:nvPicPr>
              <p:blipFill>
                <a:blip r:embed="rId825"/>
                <a:stretch>
                  <a:fillRect/>
                </a:stretch>
              </p:blipFill>
              <p:spPr>
                <a:xfrm>
                  <a:off x="7790333" y="3777547"/>
                  <a:ext cx="121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72492" name="Freihand 472491">
                  <a:extLst>
                    <a:ext uri="{FF2B5EF4-FFF2-40B4-BE49-F238E27FC236}">
                      <a16:creationId xmlns:a16="http://schemas.microsoft.com/office/drawing/2014/main" id="{80B95CD2-B74E-4818-9D41-1DD1DDEC6185}"/>
                    </a:ext>
                  </a:extLst>
                </p14:cNvPr>
                <p14:cNvContentPartPr/>
                <p14:nvPr/>
              </p14:nvContentPartPr>
              <p14:xfrm>
                <a:off x="7903733" y="3719947"/>
                <a:ext cx="83880" cy="142200"/>
              </p14:xfrm>
            </p:contentPart>
          </mc:Choice>
          <mc:Fallback>
            <p:pic>
              <p:nvPicPr>
                <p:cNvPr id="472492" name="Freihand 472491">
                  <a:extLst>
                    <a:ext uri="{FF2B5EF4-FFF2-40B4-BE49-F238E27FC236}">
                      <a16:creationId xmlns:a16="http://schemas.microsoft.com/office/drawing/2014/main" id="{80B95CD2-B74E-4818-9D41-1DD1DDEC6185}"/>
                    </a:ext>
                  </a:extLst>
                </p:cNvPr>
                <p:cNvPicPr/>
                <p:nvPr/>
              </p:nvPicPr>
              <p:blipFill>
                <a:blip r:embed="rId827"/>
                <a:stretch>
                  <a:fillRect/>
                </a:stretch>
              </p:blipFill>
              <p:spPr>
                <a:xfrm>
                  <a:off x="7899413" y="3715627"/>
                  <a:ext cx="92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72493" name="Freihand 472492">
                  <a:extLst>
                    <a:ext uri="{FF2B5EF4-FFF2-40B4-BE49-F238E27FC236}">
                      <a16:creationId xmlns:a16="http://schemas.microsoft.com/office/drawing/2014/main" id="{1A286282-526D-48F3-9C1C-29397122FE75}"/>
                    </a:ext>
                  </a:extLst>
                </p14:cNvPr>
                <p14:cNvContentPartPr/>
                <p14:nvPr/>
              </p14:nvContentPartPr>
              <p14:xfrm>
                <a:off x="8004173" y="3784747"/>
                <a:ext cx="81000" cy="65160"/>
              </p14:xfrm>
            </p:contentPart>
          </mc:Choice>
          <mc:Fallback>
            <p:pic>
              <p:nvPicPr>
                <p:cNvPr id="472493" name="Freihand 472492">
                  <a:extLst>
                    <a:ext uri="{FF2B5EF4-FFF2-40B4-BE49-F238E27FC236}">
                      <a16:creationId xmlns:a16="http://schemas.microsoft.com/office/drawing/2014/main" id="{1A286282-526D-48F3-9C1C-29397122FE75}"/>
                    </a:ext>
                  </a:extLst>
                </p:cNvPr>
                <p:cNvPicPr/>
                <p:nvPr/>
              </p:nvPicPr>
              <p:blipFill>
                <a:blip r:embed="rId829"/>
                <a:stretch>
                  <a:fillRect/>
                </a:stretch>
              </p:blipFill>
              <p:spPr>
                <a:xfrm>
                  <a:off x="7999853" y="3780427"/>
                  <a:ext cx="89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72494" name="Freihand 472493">
                  <a:extLst>
                    <a:ext uri="{FF2B5EF4-FFF2-40B4-BE49-F238E27FC236}">
                      <a16:creationId xmlns:a16="http://schemas.microsoft.com/office/drawing/2014/main" id="{8C8BA48A-BC97-4D56-BAAE-DD3C866BB995}"/>
                    </a:ext>
                  </a:extLst>
                </p14:cNvPr>
                <p14:cNvContentPartPr/>
                <p14:nvPr/>
              </p14:nvContentPartPr>
              <p14:xfrm>
                <a:off x="8240693" y="3787987"/>
                <a:ext cx="178920" cy="54360"/>
              </p14:xfrm>
            </p:contentPart>
          </mc:Choice>
          <mc:Fallback>
            <p:pic>
              <p:nvPicPr>
                <p:cNvPr id="472494" name="Freihand 472493">
                  <a:extLst>
                    <a:ext uri="{FF2B5EF4-FFF2-40B4-BE49-F238E27FC236}">
                      <a16:creationId xmlns:a16="http://schemas.microsoft.com/office/drawing/2014/main" id="{8C8BA48A-BC97-4D56-BAAE-DD3C866BB995}"/>
                    </a:ext>
                  </a:extLst>
                </p:cNvPr>
                <p:cNvPicPr/>
                <p:nvPr/>
              </p:nvPicPr>
              <p:blipFill>
                <a:blip r:embed="rId831"/>
                <a:stretch>
                  <a:fillRect/>
                </a:stretch>
              </p:blipFill>
              <p:spPr>
                <a:xfrm>
                  <a:off x="8236373" y="3783667"/>
                  <a:ext cx="187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72495" name="Freihand 472494">
                  <a:extLst>
                    <a:ext uri="{FF2B5EF4-FFF2-40B4-BE49-F238E27FC236}">
                      <a16:creationId xmlns:a16="http://schemas.microsoft.com/office/drawing/2014/main" id="{1E0A6B43-74AF-4428-BB41-3BFAABE35736}"/>
                    </a:ext>
                  </a:extLst>
                </p14:cNvPr>
                <p14:cNvContentPartPr/>
                <p14:nvPr/>
              </p14:nvContentPartPr>
              <p14:xfrm>
                <a:off x="8416373" y="3781147"/>
                <a:ext cx="68400" cy="44640"/>
              </p14:xfrm>
            </p:contentPart>
          </mc:Choice>
          <mc:Fallback>
            <p:pic>
              <p:nvPicPr>
                <p:cNvPr id="472495" name="Freihand 472494">
                  <a:extLst>
                    <a:ext uri="{FF2B5EF4-FFF2-40B4-BE49-F238E27FC236}">
                      <a16:creationId xmlns:a16="http://schemas.microsoft.com/office/drawing/2014/main" id="{1E0A6B43-74AF-4428-BB41-3BFAABE35736}"/>
                    </a:ext>
                  </a:extLst>
                </p:cNvPr>
                <p:cNvPicPr/>
                <p:nvPr/>
              </p:nvPicPr>
              <p:blipFill>
                <a:blip r:embed="rId833"/>
                <a:stretch>
                  <a:fillRect/>
                </a:stretch>
              </p:blipFill>
              <p:spPr>
                <a:xfrm>
                  <a:off x="8412053" y="3776827"/>
                  <a:ext cx="77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72496" name="Freihand 472495">
                  <a:extLst>
                    <a:ext uri="{FF2B5EF4-FFF2-40B4-BE49-F238E27FC236}">
                      <a16:creationId xmlns:a16="http://schemas.microsoft.com/office/drawing/2014/main" id="{9E6C26ED-DA8F-47DB-82F6-CE07B0792DC1}"/>
                    </a:ext>
                  </a:extLst>
                </p14:cNvPr>
                <p14:cNvContentPartPr/>
                <p14:nvPr/>
              </p14:nvContentPartPr>
              <p14:xfrm>
                <a:off x="8488373" y="3750907"/>
                <a:ext cx="185040" cy="219600"/>
              </p14:xfrm>
            </p:contentPart>
          </mc:Choice>
          <mc:Fallback>
            <p:pic>
              <p:nvPicPr>
                <p:cNvPr id="472496" name="Freihand 472495">
                  <a:extLst>
                    <a:ext uri="{FF2B5EF4-FFF2-40B4-BE49-F238E27FC236}">
                      <a16:creationId xmlns:a16="http://schemas.microsoft.com/office/drawing/2014/main" id="{9E6C26ED-DA8F-47DB-82F6-CE07B0792DC1}"/>
                    </a:ext>
                  </a:extLst>
                </p:cNvPr>
                <p:cNvPicPr/>
                <p:nvPr/>
              </p:nvPicPr>
              <p:blipFill>
                <a:blip r:embed="rId835"/>
                <a:stretch>
                  <a:fillRect/>
                </a:stretch>
              </p:blipFill>
              <p:spPr>
                <a:xfrm>
                  <a:off x="8484053" y="3746587"/>
                  <a:ext cx="1936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72497" name="Freihand 472496">
                  <a:extLst>
                    <a:ext uri="{FF2B5EF4-FFF2-40B4-BE49-F238E27FC236}">
                      <a16:creationId xmlns:a16="http://schemas.microsoft.com/office/drawing/2014/main" id="{15F7FE18-4E42-4ABC-BCEF-03988773E84F}"/>
                    </a:ext>
                  </a:extLst>
                </p14:cNvPr>
                <p14:cNvContentPartPr/>
                <p14:nvPr/>
              </p14:nvContentPartPr>
              <p14:xfrm>
                <a:off x="8656133" y="3704827"/>
                <a:ext cx="10080" cy="21240"/>
              </p14:xfrm>
            </p:contentPart>
          </mc:Choice>
          <mc:Fallback>
            <p:pic>
              <p:nvPicPr>
                <p:cNvPr id="472497" name="Freihand 472496">
                  <a:extLst>
                    <a:ext uri="{FF2B5EF4-FFF2-40B4-BE49-F238E27FC236}">
                      <a16:creationId xmlns:a16="http://schemas.microsoft.com/office/drawing/2014/main" id="{15F7FE18-4E42-4ABC-BCEF-03988773E84F}"/>
                    </a:ext>
                  </a:extLst>
                </p:cNvPr>
                <p:cNvPicPr/>
                <p:nvPr/>
              </p:nvPicPr>
              <p:blipFill>
                <a:blip r:embed="rId837"/>
                <a:stretch>
                  <a:fillRect/>
                </a:stretch>
              </p:blipFill>
              <p:spPr>
                <a:xfrm>
                  <a:off x="8651813" y="3700507"/>
                  <a:ext cx="18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72498" name="Freihand 472497">
                  <a:extLst>
                    <a:ext uri="{FF2B5EF4-FFF2-40B4-BE49-F238E27FC236}">
                      <a16:creationId xmlns:a16="http://schemas.microsoft.com/office/drawing/2014/main" id="{41369703-2816-4A53-9C86-2E73E3EE2FAF}"/>
                    </a:ext>
                  </a:extLst>
                </p14:cNvPr>
                <p14:cNvContentPartPr/>
                <p14:nvPr/>
              </p14:nvContentPartPr>
              <p14:xfrm>
                <a:off x="8694653" y="3690787"/>
                <a:ext cx="331200" cy="139320"/>
              </p14:xfrm>
            </p:contentPart>
          </mc:Choice>
          <mc:Fallback>
            <p:pic>
              <p:nvPicPr>
                <p:cNvPr id="472498" name="Freihand 472497">
                  <a:extLst>
                    <a:ext uri="{FF2B5EF4-FFF2-40B4-BE49-F238E27FC236}">
                      <a16:creationId xmlns:a16="http://schemas.microsoft.com/office/drawing/2014/main" id="{41369703-2816-4A53-9C86-2E73E3EE2FAF}"/>
                    </a:ext>
                  </a:extLst>
                </p:cNvPr>
                <p:cNvPicPr/>
                <p:nvPr/>
              </p:nvPicPr>
              <p:blipFill>
                <a:blip r:embed="rId839"/>
                <a:stretch>
                  <a:fillRect/>
                </a:stretch>
              </p:blipFill>
              <p:spPr>
                <a:xfrm>
                  <a:off x="8690333" y="3686467"/>
                  <a:ext cx="339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72499" name="Freihand 472498">
                  <a:extLst>
                    <a:ext uri="{FF2B5EF4-FFF2-40B4-BE49-F238E27FC236}">
                      <a16:creationId xmlns:a16="http://schemas.microsoft.com/office/drawing/2014/main" id="{EC4F875B-25A6-44CA-AC08-BC60EF9CD9EF}"/>
                    </a:ext>
                  </a:extLst>
                </p14:cNvPr>
                <p14:cNvContentPartPr/>
                <p14:nvPr/>
              </p14:nvContentPartPr>
              <p14:xfrm>
                <a:off x="8411333" y="3682507"/>
                <a:ext cx="97560" cy="29520"/>
              </p14:xfrm>
            </p:contentPart>
          </mc:Choice>
          <mc:Fallback>
            <p:pic>
              <p:nvPicPr>
                <p:cNvPr id="472499" name="Freihand 472498">
                  <a:extLst>
                    <a:ext uri="{FF2B5EF4-FFF2-40B4-BE49-F238E27FC236}">
                      <a16:creationId xmlns:a16="http://schemas.microsoft.com/office/drawing/2014/main" id="{EC4F875B-25A6-44CA-AC08-BC60EF9CD9EF}"/>
                    </a:ext>
                  </a:extLst>
                </p:cNvPr>
                <p:cNvPicPr/>
                <p:nvPr/>
              </p:nvPicPr>
              <p:blipFill>
                <a:blip r:embed="rId841"/>
                <a:stretch>
                  <a:fillRect/>
                </a:stretch>
              </p:blipFill>
              <p:spPr>
                <a:xfrm>
                  <a:off x="8407013" y="3678187"/>
                  <a:ext cx="106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72500" name="Freihand 472499">
                  <a:extLst>
                    <a:ext uri="{FF2B5EF4-FFF2-40B4-BE49-F238E27FC236}">
                      <a16:creationId xmlns:a16="http://schemas.microsoft.com/office/drawing/2014/main" id="{87868E7D-8442-4B4A-9F28-B5C527AE9CEC}"/>
                    </a:ext>
                  </a:extLst>
                </p14:cNvPr>
                <p14:cNvContentPartPr/>
                <p14:nvPr/>
              </p14:nvContentPartPr>
              <p14:xfrm>
                <a:off x="9151853" y="3695107"/>
                <a:ext cx="90000" cy="147960"/>
              </p14:xfrm>
            </p:contentPart>
          </mc:Choice>
          <mc:Fallback>
            <p:pic>
              <p:nvPicPr>
                <p:cNvPr id="472500" name="Freihand 472499">
                  <a:extLst>
                    <a:ext uri="{FF2B5EF4-FFF2-40B4-BE49-F238E27FC236}">
                      <a16:creationId xmlns:a16="http://schemas.microsoft.com/office/drawing/2014/main" id="{87868E7D-8442-4B4A-9F28-B5C527AE9CEC}"/>
                    </a:ext>
                  </a:extLst>
                </p:cNvPr>
                <p:cNvPicPr/>
                <p:nvPr/>
              </p:nvPicPr>
              <p:blipFill>
                <a:blip r:embed="rId843"/>
                <a:stretch>
                  <a:fillRect/>
                </a:stretch>
              </p:blipFill>
              <p:spPr>
                <a:xfrm>
                  <a:off x="9147533" y="3690787"/>
                  <a:ext cx="98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72501" name="Freihand 472500">
                  <a:extLst>
                    <a:ext uri="{FF2B5EF4-FFF2-40B4-BE49-F238E27FC236}">
                      <a16:creationId xmlns:a16="http://schemas.microsoft.com/office/drawing/2014/main" id="{25403B6D-DC01-4A95-9735-6FB1B84F651F}"/>
                    </a:ext>
                  </a:extLst>
                </p14:cNvPr>
                <p14:cNvContentPartPr/>
                <p14:nvPr/>
              </p14:nvContentPartPr>
              <p14:xfrm>
                <a:off x="9137093" y="3768187"/>
                <a:ext cx="138600" cy="54720"/>
              </p14:xfrm>
            </p:contentPart>
          </mc:Choice>
          <mc:Fallback>
            <p:pic>
              <p:nvPicPr>
                <p:cNvPr id="472501" name="Freihand 472500">
                  <a:extLst>
                    <a:ext uri="{FF2B5EF4-FFF2-40B4-BE49-F238E27FC236}">
                      <a16:creationId xmlns:a16="http://schemas.microsoft.com/office/drawing/2014/main" id="{25403B6D-DC01-4A95-9735-6FB1B84F651F}"/>
                    </a:ext>
                  </a:extLst>
                </p:cNvPr>
                <p:cNvPicPr/>
                <p:nvPr/>
              </p:nvPicPr>
              <p:blipFill>
                <a:blip r:embed="rId845"/>
                <a:stretch>
                  <a:fillRect/>
                </a:stretch>
              </p:blipFill>
              <p:spPr>
                <a:xfrm>
                  <a:off x="9132773" y="3763867"/>
                  <a:ext cx="147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72502" name="Freihand 472501">
                  <a:extLst>
                    <a:ext uri="{FF2B5EF4-FFF2-40B4-BE49-F238E27FC236}">
                      <a16:creationId xmlns:a16="http://schemas.microsoft.com/office/drawing/2014/main" id="{BDF21E26-DEE5-4669-8537-561EC41C95FA}"/>
                    </a:ext>
                  </a:extLst>
                </p14:cNvPr>
                <p14:cNvContentPartPr/>
                <p14:nvPr/>
              </p14:nvContentPartPr>
              <p14:xfrm>
                <a:off x="9281453" y="3676387"/>
                <a:ext cx="213480" cy="155520"/>
              </p14:xfrm>
            </p:contentPart>
          </mc:Choice>
          <mc:Fallback>
            <p:pic>
              <p:nvPicPr>
                <p:cNvPr id="472502" name="Freihand 472501">
                  <a:extLst>
                    <a:ext uri="{FF2B5EF4-FFF2-40B4-BE49-F238E27FC236}">
                      <a16:creationId xmlns:a16="http://schemas.microsoft.com/office/drawing/2014/main" id="{BDF21E26-DEE5-4669-8537-561EC41C95FA}"/>
                    </a:ext>
                  </a:extLst>
                </p:cNvPr>
                <p:cNvPicPr/>
                <p:nvPr/>
              </p:nvPicPr>
              <p:blipFill>
                <a:blip r:embed="rId847"/>
                <a:stretch>
                  <a:fillRect/>
                </a:stretch>
              </p:blipFill>
              <p:spPr>
                <a:xfrm>
                  <a:off x="9277133" y="3672067"/>
                  <a:ext cx="222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72503" name="Freihand 472502">
                  <a:extLst>
                    <a:ext uri="{FF2B5EF4-FFF2-40B4-BE49-F238E27FC236}">
                      <a16:creationId xmlns:a16="http://schemas.microsoft.com/office/drawing/2014/main" id="{3B41D60F-FC28-4BA7-8DB5-5A9AA9061786}"/>
                    </a:ext>
                  </a:extLst>
                </p14:cNvPr>
                <p14:cNvContentPartPr/>
                <p14:nvPr/>
              </p14:nvContentPartPr>
              <p14:xfrm>
                <a:off x="9323213" y="3651187"/>
                <a:ext cx="18720" cy="7920"/>
              </p14:xfrm>
            </p:contentPart>
          </mc:Choice>
          <mc:Fallback>
            <p:pic>
              <p:nvPicPr>
                <p:cNvPr id="472503" name="Freihand 472502">
                  <a:extLst>
                    <a:ext uri="{FF2B5EF4-FFF2-40B4-BE49-F238E27FC236}">
                      <a16:creationId xmlns:a16="http://schemas.microsoft.com/office/drawing/2014/main" id="{3B41D60F-FC28-4BA7-8DB5-5A9AA9061786}"/>
                    </a:ext>
                  </a:extLst>
                </p:cNvPr>
                <p:cNvPicPr/>
                <p:nvPr/>
              </p:nvPicPr>
              <p:blipFill>
                <a:blip r:embed="rId849"/>
                <a:stretch>
                  <a:fillRect/>
                </a:stretch>
              </p:blipFill>
              <p:spPr>
                <a:xfrm>
                  <a:off x="9318893" y="3646867"/>
                  <a:ext cx="27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72504" name="Freihand 472503">
                  <a:extLst>
                    <a:ext uri="{FF2B5EF4-FFF2-40B4-BE49-F238E27FC236}">
                      <a16:creationId xmlns:a16="http://schemas.microsoft.com/office/drawing/2014/main" id="{1D6374A3-093D-46F5-85E1-EBA3A2611DF5}"/>
                    </a:ext>
                  </a:extLst>
                </p14:cNvPr>
                <p14:cNvContentPartPr/>
                <p14:nvPr/>
              </p14:nvContentPartPr>
              <p14:xfrm>
                <a:off x="9654773" y="3758827"/>
                <a:ext cx="351360" cy="110880"/>
              </p14:xfrm>
            </p:contentPart>
          </mc:Choice>
          <mc:Fallback>
            <p:pic>
              <p:nvPicPr>
                <p:cNvPr id="472504" name="Freihand 472503">
                  <a:extLst>
                    <a:ext uri="{FF2B5EF4-FFF2-40B4-BE49-F238E27FC236}">
                      <a16:creationId xmlns:a16="http://schemas.microsoft.com/office/drawing/2014/main" id="{1D6374A3-093D-46F5-85E1-EBA3A2611DF5}"/>
                    </a:ext>
                  </a:extLst>
                </p:cNvPr>
                <p:cNvPicPr/>
                <p:nvPr/>
              </p:nvPicPr>
              <p:blipFill>
                <a:blip r:embed="rId851"/>
                <a:stretch>
                  <a:fillRect/>
                </a:stretch>
              </p:blipFill>
              <p:spPr>
                <a:xfrm>
                  <a:off x="9650453" y="3754507"/>
                  <a:ext cx="360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72505" name="Freihand 472504">
                  <a:extLst>
                    <a:ext uri="{FF2B5EF4-FFF2-40B4-BE49-F238E27FC236}">
                      <a16:creationId xmlns:a16="http://schemas.microsoft.com/office/drawing/2014/main" id="{85B76F5B-E6FE-47CE-8D3E-BB18C8EE52C1}"/>
                    </a:ext>
                  </a:extLst>
                </p14:cNvPr>
                <p14:cNvContentPartPr/>
                <p14:nvPr/>
              </p14:nvContentPartPr>
              <p14:xfrm>
                <a:off x="10018373" y="3708427"/>
                <a:ext cx="311400" cy="127440"/>
              </p14:xfrm>
            </p:contentPart>
          </mc:Choice>
          <mc:Fallback>
            <p:pic>
              <p:nvPicPr>
                <p:cNvPr id="472505" name="Freihand 472504">
                  <a:extLst>
                    <a:ext uri="{FF2B5EF4-FFF2-40B4-BE49-F238E27FC236}">
                      <a16:creationId xmlns:a16="http://schemas.microsoft.com/office/drawing/2014/main" id="{85B76F5B-E6FE-47CE-8D3E-BB18C8EE52C1}"/>
                    </a:ext>
                  </a:extLst>
                </p:cNvPr>
                <p:cNvPicPr/>
                <p:nvPr/>
              </p:nvPicPr>
              <p:blipFill>
                <a:blip r:embed="rId853"/>
                <a:stretch>
                  <a:fillRect/>
                </a:stretch>
              </p:blipFill>
              <p:spPr>
                <a:xfrm>
                  <a:off x="10014053" y="3704107"/>
                  <a:ext cx="320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72507" name="Freihand 472506">
                  <a:extLst>
                    <a:ext uri="{FF2B5EF4-FFF2-40B4-BE49-F238E27FC236}">
                      <a16:creationId xmlns:a16="http://schemas.microsoft.com/office/drawing/2014/main" id="{21524034-DC17-4E32-BF87-40795D8E6437}"/>
                    </a:ext>
                  </a:extLst>
                </p14:cNvPr>
                <p14:cNvContentPartPr/>
                <p14:nvPr/>
              </p14:nvContentPartPr>
              <p14:xfrm>
                <a:off x="10518773" y="3749467"/>
                <a:ext cx="139680" cy="92880"/>
              </p14:xfrm>
            </p:contentPart>
          </mc:Choice>
          <mc:Fallback>
            <p:pic>
              <p:nvPicPr>
                <p:cNvPr id="472507" name="Freihand 472506">
                  <a:extLst>
                    <a:ext uri="{FF2B5EF4-FFF2-40B4-BE49-F238E27FC236}">
                      <a16:creationId xmlns:a16="http://schemas.microsoft.com/office/drawing/2014/main" id="{21524034-DC17-4E32-BF87-40795D8E6437}"/>
                    </a:ext>
                  </a:extLst>
                </p:cNvPr>
                <p:cNvPicPr/>
                <p:nvPr/>
              </p:nvPicPr>
              <p:blipFill>
                <a:blip r:embed="rId855"/>
                <a:stretch>
                  <a:fillRect/>
                </a:stretch>
              </p:blipFill>
              <p:spPr>
                <a:xfrm>
                  <a:off x="10514453" y="3745147"/>
                  <a:ext cx="148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72508" name="Freihand 472507">
                  <a:extLst>
                    <a:ext uri="{FF2B5EF4-FFF2-40B4-BE49-F238E27FC236}">
                      <a16:creationId xmlns:a16="http://schemas.microsoft.com/office/drawing/2014/main" id="{2E9A4BB6-72A5-43C1-ACB7-0C221655B247}"/>
                    </a:ext>
                  </a:extLst>
                </p14:cNvPr>
                <p14:cNvContentPartPr/>
                <p14:nvPr/>
              </p14:nvContentPartPr>
              <p14:xfrm>
                <a:off x="10657013" y="3668107"/>
                <a:ext cx="100080" cy="131040"/>
              </p14:xfrm>
            </p:contentPart>
          </mc:Choice>
          <mc:Fallback>
            <p:pic>
              <p:nvPicPr>
                <p:cNvPr id="472508" name="Freihand 472507">
                  <a:extLst>
                    <a:ext uri="{FF2B5EF4-FFF2-40B4-BE49-F238E27FC236}">
                      <a16:creationId xmlns:a16="http://schemas.microsoft.com/office/drawing/2014/main" id="{2E9A4BB6-72A5-43C1-ACB7-0C221655B247}"/>
                    </a:ext>
                  </a:extLst>
                </p:cNvPr>
                <p:cNvPicPr/>
                <p:nvPr/>
              </p:nvPicPr>
              <p:blipFill>
                <a:blip r:embed="rId857"/>
                <a:stretch>
                  <a:fillRect/>
                </a:stretch>
              </p:blipFill>
              <p:spPr>
                <a:xfrm>
                  <a:off x="10652693" y="3663787"/>
                  <a:ext cx="108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72509" name="Freihand 472508">
                  <a:extLst>
                    <a:ext uri="{FF2B5EF4-FFF2-40B4-BE49-F238E27FC236}">
                      <a16:creationId xmlns:a16="http://schemas.microsoft.com/office/drawing/2014/main" id="{47C1FB6F-73AC-4185-80CE-D2511957B22B}"/>
                    </a:ext>
                  </a:extLst>
                </p14:cNvPr>
                <p14:cNvContentPartPr/>
                <p14:nvPr/>
              </p14:nvContentPartPr>
              <p14:xfrm>
                <a:off x="10692293" y="3777907"/>
                <a:ext cx="54720" cy="43200"/>
              </p14:xfrm>
            </p:contentPart>
          </mc:Choice>
          <mc:Fallback>
            <p:pic>
              <p:nvPicPr>
                <p:cNvPr id="472509" name="Freihand 472508">
                  <a:extLst>
                    <a:ext uri="{FF2B5EF4-FFF2-40B4-BE49-F238E27FC236}">
                      <a16:creationId xmlns:a16="http://schemas.microsoft.com/office/drawing/2014/main" id="{47C1FB6F-73AC-4185-80CE-D2511957B22B}"/>
                    </a:ext>
                  </a:extLst>
                </p:cNvPr>
                <p:cNvPicPr/>
                <p:nvPr/>
              </p:nvPicPr>
              <p:blipFill>
                <a:blip r:embed="rId859"/>
                <a:stretch>
                  <a:fillRect/>
                </a:stretch>
              </p:blipFill>
              <p:spPr>
                <a:xfrm>
                  <a:off x="10687973" y="3773587"/>
                  <a:ext cx="633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72510" name="Freihand 472509">
                  <a:extLst>
                    <a:ext uri="{FF2B5EF4-FFF2-40B4-BE49-F238E27FC236}">
                      <a16:creationId xmlns:a16="http://schemas.microsoft.com/office/drawing/2014/main" id="{4D0C7708-CD15-4D7F-8A20-DFE2E12B16BE}"/>
                    </a:ext>
                  </a:extLst>
                </p14:cNvPr>
                <p14:cNvContentPartPr/>
                <p14:nvPr/>
              </p14:nvContentPartPr>
              <p14:xfrm>
                <a:off x="10792373" y="3654787"/>
                <a:ext cx="161280" cy="158400"/>
              </p14:xfrm>
            </p:contentPart>
          </mc:Choice>
          <mc:Fallback>
            <p:pic>
              <p:nvPicPr>
                <p:cNvPr id="472510" name="Freihand 472509">
                  <a:extLst>
                    <a:ext uri="{FF2B5EF4-FFF2-40B4-BE49-F238E27FC236}">
                      <a16:creationId xmlns:a16="http://schemas.microsoft.com/office/drawing/2014/main" id="{4D0C7708-CD15-4D7F-8A20-DFE2E12B16BE}"/>
                    </a:ext>
                  </a:extLst>
                </p:cNvPr>
                <p:cNvPicPr/>
                <p:nvPr/>
              </p:nvPicPr>
              <p:blipFill>
                <a:blip r:embed="rId861"/>
                <a:stretch>
                  <a:fillRect/>
                </a:stretch>
              </p:blipFill>
              <p:spPr>
                <a:xfrm>
                  <a:off x="10788053" y="3650467"/>
                  <a:ext cx="169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72511" name="Freihand 472510">
                  <a:extLst>
                    <a:ext uri="{FF2B5EF4-FFF2-40B4-BE49-F238E27FC236}">
                      <a16:creationId xmlns:a16="http://schemas.microsoft.com/office/drawing/2014/main" id="{E6409DBF-CF13-47F0-8C44-7ECC3CABCB15}"/>
                    </a:ext>
                  </a:extLst>
                </p14:cNvPr>
                <p14:cNvContentPartPr/>
                <p14:nvPr/>
              </p14:nvContentPartPr>
              <p14:xfrm>
                <a:off x="10975613" y="3632467"/>
                <a:ext cx="284760" cy="170640"/>
              </p14:xfrm>
            </p:contentPart>
          </mc:Choice>
          <mc:Fallback>
            <p:pic>
              <p:nvPicPr>
                <p:cNvPr id="472511" name="Freihand 472510">
                  <a:extLst>
                    <a:ext uri="{FF2B5EF4-FFF2-40B4-BE49-F238E27FC236}">
                      <a16:creationId xmlns:a16="http://schemas.microsoft.com/office/drawing/2014/main" id="{E6409DBF-CF13-47F0-8C44-7ECC3CABCB15}"/>
                    </a:ext>
                  </a:extLst>
                </p:cNvPr>
                <p:cNvPicPr/>
                <p:nvPr/>
              </p:nvPicPr>
              <p:blipFill>
                <a:blip r:embed="rId863"/>
                <a:stretch>
                  <a:fillRect/>
                </a:stretch>
              </p:blipFill>
              <p:spPr>
                <a:xfrm>
                  <a:off x="10971293" y="3628147"/>
                  <a:ext cx="293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72512" name="Freihand 472511">
                  <a:extLst>
                    <a:ext uri="{FF2B5EF4-FFF2-40B4-BE49-F238E27FC236}">
                      <a16:creationId xmlns:a16="http://schemas.microsoft.com/office/drawing/2014/main" id="{4CAA2DDA-A1B0-4176-89F0-D45BE7799696}"/>
                    </a:ext>
                  </a:extLst>
                </p14:cNvPr>
                <p14:cNvContentPartPr/>
                <p14:nvPr/>
              </p14:nvContentPartPr>
              <p14:xfrm>
                <a:off x="11377733" y="3680707"/>
                <a:ext cx="186840" cy="69120"/>
              </p14:xfrm>
            </p:contentPart>
          </mc:Choice>
          <mc:Fallback>
            <p:pic>
              <p:nvPicPr>
                <p:cNvPr id="472512" name="Freihand 472511">
                  <a:extLst>
                    <a:ext uri="{FF2B5EF4-FFF2-40B4-BE49-F238E27FC236}">
                      <a16:creationId xmlns:a16="http://schemas.microsoft.com/office/drawing/2014/main" id="{4CAA2DDA-A1B0-4176-89F0-D45BE7799696}"/>
                    </a:ext>
                  </a:extLst>
                </p:cNvPr>
                <p:cNvPicPr/>
                <p:nvPr/>
              </p:nvPicPr>
              <p:blipFill>
                <a:blip r:embed="rId865"/>
                <a:stretch>
                  <a:fillRect/>
                </a:stretch>
              </p:blipFill>
              <p:spPr>
                <a:xfrm>
                  <a:off x="11373413" y="3676387"/>
                  <a:ext cx="195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72513" name="Freihand 472512">
                  <a:extLst>
                    <a:ext uri="{FF2B5EF4-FFF2-40B4-BE49-F238E27FC236}">
                      <a16:creationId xmlns:a16="http://schemas.microsoft.com/office/drawing/2014/main" id="{12908D54-B718-4755-A6C4-B61770F83E99}"/>
                    </a:ext>
                  </a:extLst>
                </p14:cNvPr>
                <p14:cNvContentPartPr/>
                <p14:nvPr/>
              </p14:nvContentPartPr>
              <p14:xfrm>
                <a:off x="11513093" y="3605827"/>
                <a:ext cx="360" cy="360"/>
              </p14:xfrm>
            </p:contentPart>
          </mc:Choice>
          <mc:Fallback>
            <p:pic>
              <p:nvPicPr>
                <p:cNvPr id="472513" name="Freihand 472512">
                  <a:extLst>
                    <a:ext uri="{FF2B5EF4-FFF2-40B4-BE49-F238E27FC236}">
                      <a16:creationId xmlns:a16="http://schemas.microsoft.com/office/drawing/2014/main" id="{12908D54-B718-4755-A6C4-B61770F83E99}"/>
                    </a:ext>
                  </a:extLst>
                </p:cNvPr>
                <p:cNvPicPr/>
                <p:nvPr/>
              </p:nvPicPr>
              <p:blipFill>
                <a:blip r:embed="rId527"/>
                <a:stretch>
                  <a:fillRect/>
                </a:stretch>
              </p:blipFill>
              <p:spPr>
                <a:xfrm>
                  <a:off x="11508773" y="3601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472514" name="Freihand 472513">
                  <a:extLst>
                    <a:ext uri="{FF2B5EF4-FFF2-40B4-BE49-F238E27FC236}">
                      <a16:creationId xmlns:a16="http://schemas.microsoft.com/office/drawing/2014/main" id="{FF4490D2-9EBF-4294-BA6F-139969EC90BA}"/>
                    </a:ext>
                  </a:extLst>
                </p14:cNvPr>
                <p14:cNvContentPartPr/>
                <p14:nvPr/>
              </p14:nvContentPartPr>
              <p14:xfrm>
                <a:off x="7783133" y="4047547"/>
                <a:ext cx="21600" cy="112320"/>
              </p14:xfrm>
            </p:contentPart>
          </mc:Choice>
          <mc:Fallback>
            <p:pic>
              <p:nvPicPr>
                <p:cNvPr id="472514" name="Freihand 472513">
                  <a:extLst>
                    <a:ext uri="{FF2B5EF4-FFF2-40B4-BE49-F238E27FC236}">
                      <a16:creationId xmlns:a16="http://schemas.microsoft.com/office/drawing/2014/main" id="{FF4490D2-9EBF-4294-BA6F-139969EC90BA}"/>
                    </a:ext>
                  </a:extLst>
                </p:cNvPr>
                <p:cNvPicPr/>
                <p:nvPr/>
              </p:nvPicPr>
              <p:blipFill>
                <a:blip r:embed="rId868"/>
                <a:stretch>
                  <a:fillRect/>
                </a:stretch>
              </p:blipFill>
              <p:spPr>
                <a:xfrm>
                  <a:off x="7778813" y="4043227"/>
                  <a:ext cx="30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472515" name="Freihand 472514">
                  <a:extLst>
                    <a:ext uri="{FF2B5EF4-FFF2-40B4-BE49-F238E27FC236}">
                      <a16:creationId xmlns:a16="http://schemas.microsoft.com/office/drawing/2014/main" id="{42D112B1-5183-4F0C-BF94-2806797B9217}"/>
                    </a:ext>
                  </a:extLst>
                </p14:cNvPr>
                <p14:cNvContentPartPr/>
                <p14:nvPr/>
              </p14:nvContentPartPr>
              <p14:xfrm>
                <a:off x="7703573" y="4043587"/>
                <a:ext cx="360" cy="360"/>
              </p14:xfrm>
            </p:contentPart>
          </mc:Choice>
          <mc:Fallback>
            <p:pic>
              <p:nvPicPr>
                <p:cNvPr id="472515" name="Freihand 472514">
                  <a:extLst>
                    <a:ext uri="{FF2B5EF4-FFF2-40B4-BE49-F238E27FC236}">
                      <a16:creationId xmlns:a16="http://schemas.microsoft.com/office/drawing/2014/main" id="{42D112B1-5183-4F0C-BF94-2806797B9217}"/>
                    </a:ext>
                  </a:extLst>
                </p:cNvPr>
                <p:cNvPicPr/>
                <p:nvPr/>
              </p:nvPicPr>
              <p:blipFill>
                <a:blip r:embed="rId527"/>
                <a:stretch>
                  <a:fillRect/>
                </a:stretch>
              </p:blipFill>
              <p:spPr>
                <a:xfrm>
                  <a:off x="7699253" y="4039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72516" name="Freihand 472515">
                  <a:extLst>
                    <a:ext uri="{FF2B5EF4-FFF2-40B4-BE49-F238E27FC236}">
                      <a16:creationId xmlns:a16="http://schemas.microsoft.com/office/drawing/2014/main" id="{77068288-273D-45EF-A413-5B78B8CA5E52}"/>
                    </a:ext>
                  </a:extLst>
                </p14:cNvPr>
                <p14:cNvContentPartPr/>
                <p14:nvPr/>
              </p14:nvContentPartPr>
              <p14:xfrm>
                <a:off x="7699253" y="4010107"/>
                <a:ext cx="158040" cy="157680"/>
              </p14:xfrm>
            </p:contentPart>
          </mc:Choice>
          <mc:Fallback>
            <p:pic>
              <p:nvPicPr>
                <p:cNvPr id="472516" name="Freihand 472515">
                  <a:extLst>
                    <a:ext uri="{FF2B5EF4-FFF2-40B4-BE49-F238E27FC236}">
                      <a16:creationId xmlns:a16="http://schemas.microsoft.com/office/drawing/2014/main" id="{77068288-273D-45EF-A413-5B78B8CA5E52}"/>
                    </a:ext>
                  </a:extLst>
                </p:cNvPr>
                <p:cNvPicPr/>
                <p:nvPr/>
              </p:nvPicPr>
              <p:blipFill>
                <a:blip r:embed="rId871"/>
                <a:stretch>
                  <a:fillRect/>
                </a:stretch>
              </p:blipFill>
              <p:spPr>
                <a:xfrm>
                  <a:off x="7694933" y="4005787"/>
                  <a:ext cx="166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72517" name="Freihand 472516">
                  <a:extLst>
                    <a:ext uri="{FF2B5EF4-FFF2-40B4-BE49-F238E27FC236}">
                      <a16:creationId xmlns:a16="http://schemas.microsoft.com/office/drawing/2014/main" id="{8A7AB189-D6C8-4EEB-8968-9511EE57940B}"/>
                    </a:ext>
                  </a:extLst>
                </p14:cNvPr>
                <p14:cNvContentPartPr/>
                <p14:nvPr/>
              </p14:nvContentPartPr>
              <p14:xfrm>
                <a:off x="7886093" y="4036747"/>
                <a:ext cx="182880" cy="118440"/>
              </p14:xfrm>
            </p:contentPart>
          </mc:Choice>
          <mc:Fallback>
            <p:pic>
              <p:nvPicPr>
                <p:cNvPr id="472517" name="Freihand 472516">
                  <a:extLst>
                    <a:ext uri="{FF2B5EF4-FFF2-40B4-BE49-F238E27FC236}">
                      <a16:creationId xmlns:a16="http://schemas.microsoft.com/office/drawing/2014/main" id="{8A7AB189-D6C8-4EEB-8968-9511EE57940B}"/>
                    </a:ext>
                  </a:extLst>
                </p:cNvPr>
                <p:cNvPicPr/>
                <p:nvPr/>
              </p:nvPicPr>
              <p:blipFill>
                <a:blip r:embed="rId873"/>
                <a:stretch>
                  <a:fillRect/>
                </a:stretch>
              </p:blipFill>
              <p:spPr>
                <a:xfrm>
                  <a:off x="7881773" y="4032427"/>
                  <a:ext cx="191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72518" name="Freihand 472517">
                  <a:extLst>
                    <a:ext uri="{FF2B5EF4-FFF2-40B4-BE49-F238E27FC236}">
                      <a16:creationId xmlns:a16="http://schemas.microsoft.com/office/drawing/2014/main" id="{FAADFCE9-FDCF-400D-91E7-9E9EF7427479}"/>
                    </a:ext>
                  </a:extLst>
                </p14:cNvPr>
                <p14:cNvContentPartPr/>
                <p14:nvPr/>
              </p14:nvContentPartPr>
              <p14:xfrm>
                <a:off x="8116493" y="3974467"/>
                <a:ext cx="20520" cy="150840"/>
              </p14:xfrm>
            </p:contentPart>
          </mc:Choice>
          <mc:Fallback>
            <p:pic>
              <p:nvPicPr>
                <p:cNvPr id="472518" name="Freihand 472517">
                  <a:extLst>
                    <a:ext uri="{FF2B5EF4-FFF2-40B4-BE49-F238E27FC236}">
                      <a16:creationId xmlns:a16="http://schemas.microsoft.com/office/drawing/2014/main" id="{FAADFCE9-FDCF-400D-91E7-9E9EF7427479}"/>
                    </a:ext>
                  </a:extLst>
                </p:cNvPr>
                <p:cNvPicPr/>
                <p:nvPr/>
              </p:nvPicPr>
              <p:blipFill>
                <a:blip r:embed="rId875"/>
                <a:stretch>
                  <a:fillRect/>
                </a:stretch>
              </p:blipFill>
              <p:spPr>
                <a:xfrm>
                  <a:off x="8112173" y="3970147"/>
                  <a:ext cx="29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72519" name="Freihand 472518">
                  <a:extLst>
                    <a:ext uri="{FF2B5EF4-FFF2-40B4-BE49-F238E27FC236}">
                      <a16:creationId xmlns:a16="http://schemas.microsoft.com/office/drawing/2014/main" id="{15793C72-59B0-4950-900D-174F6D227573}"/>
                    </a:ext>
                  </a:extLst>
                </p14:cNvPr>
                <p14:cNvContentPartPr/>
                <p14:nvPr/>
              </p14:nvContentPartPr>
              <p14:xfrm>
                <a:off x="8079773" y="4054027"/>
                <a:ext cx="113400" cy="8640"/>
              </p14:xfrm>
            </p:contentPart>
          </mc:Choice>
          <mc:Fallback>
            <p:pic>
              <p:nvPicPr>
                <p:cNvPr id="472519" name="Freihand 472518">
                  <a:extLst>
                    <a:ext uri="{FF2B5EF4-FFF2-40B4-BE49-F238E27FC236}">
                      <a16:creationId xmlns:a16="http://schemas.microsoft.com/office/drawing/2014/main" id="{15793C72-59B0-4950-900D-174F6D227573}"/>
                    </a:ext>
                  </a:extLst>
                </p:cNvPr>
                <p:cNvPicPr/>
                <p:nvPr/>
              </p:nvPicPr>
              <p:blipFill>
                <a:blip r:embed="rId877"/>
                <a:stretch>
                  <a:fillRect/>
                </a:stretch>
              </p:blipFill>
              <p:spPr>
                <a:xfrm>
                  <a:off x="8075453" y="4049707"/>
                  <a:ext cx="122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472520" name="Freihand 472519">
                  <a:extLst>
                    <a:ext uri="{FF2B5EF4-FFF2-40B4-BE49-F238E27FC236}">
                      <a16:creationId xmlns:a16="http://schemas.microsoft.com/office/drawing/2014/main" id="{062C1D23-2B92-401B-9D13-02536AECD7F6}"/>
                    </a:ext>
                  </a:extLst>
                </p14:cNvPr>
                <p14:cNvContentPartPr/>
                <p14:nvPr/>
              </p14:nvContentPartPr>
              <p14:xfrm>
                <a:off x="8175533" y="4044667"/>
                <a:ext cx="87480" cy="82440"/>
              </p14:xfrm>
            </p:contentPart>
          </mc:Choice>
          <mc:Fallback>
            <p:pic>
              <p:nvPicPr>
                <p:cNvPr id="472520" name="Freihand 472519">
                  <a:extLst>
                    <a:ext uri="{FF2B5EF4-FFF2-40B4-BE49-F238E27FC236}">
                      <a16:creationId xmlns:a16="http://schemas.microsoft.com/office/drawing/2014/main" id="{062C1D23-2B92-401B-9D13-02536AECD7F6}"/>
                    </a:ext>
                  </a:extLst>
                </p:cNvPr>
                <p:cNvPicPr/>
                <p:nvPr/>
              </p:nvPicPr>
              <p:blipFill>
                <a:blip r:embed="rId879"/>
                <a:stretch>
                  <a:fillRect/>
                </a:stretch>
              </p:blipFill>
              <p:spPr>
                <a:xfrm>
                  <a:off x="8171213" y="4040347"/>
                  <a:ext cx="96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472521" name="Freihand 472520">
                  <a:extLst>
                    <a:ext uri="{FF2B5EF4-FFF2-40B4-BE49-F238E27FC236}">
                      <a16:creationId xmlns:a16="http://schemas.microsoft.com/office/drawing/2014/main" id="{F725564A-0BD7-4B3D-AB3D-C8DBADD251A1}"/>
                    </a:ext>
                  </a:extLst>
                </p14:cNvPr>
                <p14:cNvContentPartPr/>
                <p14:nvPr/>
              </p14:nvContentPartPr>
              <p14:xfrm>
                <a:off x="8300813" y="3937747"/>
                <a:ext cx="97200" cy="195120"/>
              </p14:xfrm>
            </p:contentPart>
          </mc:Choice>
          <mc:Fallback>
            <p:pic>
              <p:nvPicPr>
                <p:cNvPr id="472521" name="Freihand 472520">
                  <a:extLst>
                    <a:ext uri="{FF2B5EF4-FFF2-40B4-BE49-F238E27FC236}">
                      <a16:creationId xmlns:a16="http://schemas.microsoft.com/office/drawing/2014/main" id="{F725564A-0BD7-4B3D-AB3D-C8DBADD251A1}"/>
                    </a:ext>
                  </a:extLst>
                </p:cNvPr>
                <p:cNvPicPr/>
                <p:nvPr/>
              </p:nvPicPr>
              <p:blipFill>
                <a:blip r:embed="rId881"/>
                <a:stretch>
                  <a:fillRect/>
                </a:stretch>
              </p:blipFill>
              <p:spPr>
                <a:xfrm>
                  <a:off x="8296493" y="3933427"/>
                  <a:ext cx="105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472522" name="Freihand 472521">
                  <a:extLst>
                    <a:ext uri="{FF2B5EF4-FFF2-40B4-BE49-F238E27FC236}">
                      <a16:creationId xmlns:a16="http://schemas.microsoft.com/office/drawing/2014/main" id="{487C492C-C280-4D98-85C0-4604CD63159F}"/>
                    </a:ext>
                  </a:extLst>
                </p14:cNvPr>
                <p14:cNvContentPartPr/>
                <p14:nvPr/>
              </p14:nvContentPartPr>
              <p14:xfrm>
                <a:off x="8428253" y="3969067"/>
                <a:ext cx="32760" cy="123120"/>
              </p14:xfrm>
            </p:contentPart>
          </mc:Choice>
          <mc:Fallback>
            <p:pic>
              <p:nvPicPr>
                <p:cNvPr id="472522" name="Freihand 472521">
                  <a:extLst>
                    <a:ext uri="{FF2B5EF4-FFF2-40B4-BE49-F238E27FC236}">
                      <a16:creationId xmlns:a16="http://schemas.microsoft.com/office/drawing/2014/main" id="{487C492C-C280-4D98-85C0-4604CD63159F}"/>
                    </a:ext>
                  </a:extLst>
                </p:cNvPr>
                <p:cNvPicPr/>
                <p:nvPr/>
              </p:nvPicPr>
              <p:blipFill>
                <a:blip r:embed="rId883"/>
                <a:stretch>
                  <a:fillRect/>
                </a:stretch>
              </p:blipFill>
              <p:spPr>
                <a:xfrm>
                  <a:off x="8423933" y="3964747"/>
                  <a:ext cx="41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472523" name="Freihand 472522">
                  <a:extLst>
                    <a:ext uri="{FF2B5EF4-FFF2-40B4-BE49-F238E27FC236}">
                      <a16:creationId xmlns:a16="http://schemas.microsoft.com/office/drawing/2014/main" id="{A8DB1027-AAC3-4052-9367-3801C1EEC93D}"/>
                    </a:ext>
                  </a:extLst>
                </p14:cNvPr>
                <p14:cNvContentPartPr/>
                <p14:nvPr/>
              </p14:nvContentPartPr>
              <p14:xfrm>
                <a:off x="8475413" y="4022707"/>
                <a:ext cx="237960" cy="74160"/>
              </p14:xfrm>
            </p:contentPart>
          </mc:Choice>
          <mc:Fallback>
            <p:pic>
              <p:nvPicPr>
                <p:cNvPr id="472523" name="Freihand 472522">
                  <a:extLst>
                    <a:ext uri="{FF2B5EF4-FFF2-40B4-BE49-F238E27FC236}">
                      <a16:creationId xmlns:a16="http://schemas.microsoft.com/office/drawing/2014/main" id="{A8DB1027-AAC3-4052-9367-3801C1EEC93D}"/>
                    </a:ext>
                  </a:extLst>
                </p:cNvPr>
                <p:cNvPicPr/>
                <p:nvPr/>
              </p:nvPicPr>
              <p:blipFill>
                <a:blip r:embed="rId885"/>
                <a:stretch>
                  <a:fillRect/>
                </a:stretch>
              </p:blipFill>
              <p:spPr>
                <a:xfrm>
                  <a:off x="8471093" y="4018387"/>
                  <a:ext cx="246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472524" name="Freihand 472523">
                  <a:extLst>
                    <a:ext uri="{FF2B5EF4-FFF2-40B4-BE49-F238E27FC236}">
                      <a16:creationId xmlns:a16="http://schemas.microsoft.com/office/drawing/2014/main" id="{172FDEE0-4E03-42DB-A289-EB12EF526EBE}"/>
                    </a:ext>
                  </a:extLst>
                </p14:cNvPr>
                <p14:cNvContentPartPr/>
                <p14:nvPr/>
              </p14:nvContentPartPr>
              <p14:xfrm>
                <a:off x="8731373" y="3943867"/>
                <a:ext cx="122760" cy="147960"/>
              </p14:xfrm>
            </p:contentPart>
          </mc:Choice>
          <mc:Fallback>
            <p:pic>
              <p:nvPicPr>
                <p:cNvPr id="472524" name="Freihand 472523">
                  <a:extLst>
                    <a:ext uri="{FF2B5EF4-FFF2-40B4-BE49-F238E27FC236}">
                      <a16:creationId xmlns:a16="http://schemas.microsoft.com/office/drawing/2014/main" id="{172FDEE0-4E03-42DB-A289-EB12EF526EBE}"/>
                    </a:ext>
                  </a:extLst>
                </p:cNvPr>
                <p:cNvPicPr/>
                <p:nvPr/>
              </p:nvPicPr>
              <p:blipFill>
                <a:blip r:embed="rId887"/>
                <a:stretch>
                  <a:fillRect/>
                </a:stretch>
              </p:blipFill>
              <p:spPr>
                <a:xfrm>
                  <a:off x="8727053" y="3939547"/>
                  <a:ext cx="131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472525" name="Freihand 472524">
                  <a:extLst>
                    <a:ext uri="{FF2B5EF4-FFF2-40B4-BE49-F238E27FC236}">
                      <a16:creationId xmlns:a16="http://schemas.microsoft.com/office/drawing/2014/main" id="{F74ADB82-46EA-4306-A443-5BE8C74657DE}"/>
                    </a:ext>
                  </a:extLst>
                </p14:cNvPr>
                <p14:cNvContentPartPr/>
                <p14:nvPr/>
              </p14:nvContentPartPr>
              <p14:xfrm>
                <a:off x="8993813" y="4063387"/>
                <a:ext cx="360" cy="360"/>
              </p14:xfrm>
            </p:contentPart>
          </mc:Choice>
          <mc:Fallback>
            <p:pic>
              <p:nvPicPr>
                <p:cNvPr id="472525" name="Freihand 472524">
                  <a:extLst>
                    <a:ext uri="{FF2B5EF4-FFF2-40B4-BE49-F238E27FC236}">
                      <a16:creationId xmlns:a16="http://schemas.microsoft.com/office/drawing/2014/main" id="{F74ADB82-46EA-4306-A443-5BE8C74657DE}"/>
                    </a:ext>
                  </a:extLst>
                </p:cNvPr>
                <p:cNvPicPr/>
                <p:nvPr/>
              </p:nvPicPr>
              <p:blipFill>
                <a:blip r:embed="rId527"/>
                <a:stretch>
                  <a:fillRect/>
                </a:stretch>
              </p:blipFill>
              <p:spPr>
                <a:xfrm>
                  <a:off x="8989493" y="4059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472526" name="Freihand 472525">
                  <a:extLst>
                    <a:ext uri="{FF2B5EF4-FFF2-40B4-BE49-F238E27FC236}">
                      <a16:creationId xmlns:a16="http://schemas.microsoft.com/office/drawing/2014/main" id="{B0A3B202-8E23-46D6-A069-FB673A6340E1}"/>
                    </a:ext>
                  </a:extLst>
                </p14:cNvPr>
                <p14:cNvContentPartPr/>
                <p14:nvPr/>
              </p14:nvContentPartPr>
              <p14:xfrm>
                <a:off x="8940893" y="3986707"/>
                <a:ext cx="146880" cy="124200"/>
              </p14:xfrm>
            </p:contentPart>
          </mc:Choice>
          <mc:Fallback>
            <p:pic>
              <p:nvPicPr>
                <p:cNvPr id="472526" name="Freihand 472525">
                  <a:extLst>
                    <a:ext uri="{FF2B5EF4-FFF2-40B4-BE49-F238E27FC236}">
                      <a16:creationId xmlns:a16="http://schemas.microsoft.com/office/drawing/2014/main" id="{B0A3B202-8E23-46D6-A069-FB673A6340E1}"/>
                    </a:ext>
                  </a:extLst>
                </p:cNvPr>
                <p:cNvPicPr/>
                <p:nvPr/>
              </p:nvPicPr>
              <p:blipFill>
                <a:blip r:embed="rId890"/>
                <a:stretch>
                  <a:fillRect/>
                </a:stretch>
              </p:blipFill>
              <p:spPr>
                <a:xfrm>
                  <a:off x="8936573" y="3982387"/>
                  <a:ext cx="155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472527" name="Freihand 472526">
                  <a:extLst>
                    <a:ext uri="{FF2B5EF4-FFF2-40B4-BE49-F238E27FC236}">
                      <a16:creationId xmlns:a16="http://schemas.microsoft.com/office/drawing/2014/main" id="{2240C57F-4B59-49B2-82A2-0404707B029A}"/>
                    </a:ext>
                  </a:extLst>
                </p14:cNvPr>
                <p14:cNvContentPartPr/>
                <p14:nvPr/>
              </p14:nvContentPartPr>
              <p14:xfrm>
                <a:off x="9065813" y="3943507"/>
                <a:ext cx="87480" cy="140040"/>
              </p14:xfrm>
            </p:contentPart>
          </mc:Choice>
          <mc:Fallback>
            <p:pic>
              <p:nvPicPr>
                <p:cNvPr id="472527" name="Freihand 472526">
                  <a:extLst>
                    <a:ext uri="{FF2B5EF4-FFF2-40B4-BE49-F238E27FC236}">
                      <a16:creationId xmlns:a16="http://schemas.microsoft.com/office/drawing/2014/main" id="{2240C57F-4B59-49B2-82A2-0404707B029A}"/>
                    </a:ext>
                  </a:extLst>
                </p:cNvPr>
                <p:cNvPicPr/>
                <p:nvPr/>
              </p:nvPicPr>
              <p:blipFill>
                <a:blip r:embed="rId892"/>
                <a:stretch>
                  <a:fillRect/>
                </a:stretch>
              </p:blipFill>
              <p:spPr>
                <a:xfrm>
                  <a:off x="9061493" y="3939187"/>
                  <a:ext cx="96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472528" name="Freihand 472527">
                  <a:extLst>
                    <a:ext uri="{FF2B5EF4-FFF2-40B4-BE49-F238E27FC236}">
                      <a16:creationId xmlns:a16="http://schemas.microsoft.com/office/drawing/2014/main" id="{BDF177DF-E006-4DAF-9BF8-26449CB27CFC}"/>
                    </a:ext>
                  </a:extLst>
                </p14:cNvPr>
                <p14:cNvContentPartPr/>
                <p14:nvPr/>
              </p14:nvContentPartPr>
              <p14:xfrm>
                <a:off x="9196133" y="3999667"/>
                <a:ext cx="174960" cy="98640"/>
              </p14:xfrm>
            </p:contentPart>
          </mc:Choice>
          <mc:Fallback>
            <p:pic>
              <p:nvPicPr>
                <p:cNvPr id="472528" name="Freihand 472527">
                  <a:extLst>
                    <a:ext uri="{FF2B5EF4-FFF2-40B4-BE49-F238E27FC236}">
                      <a16:creationId xmlns:a16="http://schemas.microsoft.com/office/drawing/2014/main" id="{BDF177DF-E006-4DAF-9BF8-26449CB27CFC}"/>
                    </a:ext>
                  </a:extLst>
                </p:cNvPr>
                <p:cNvPicPr/>
                <p:nvPr/>
              </p:nvPicPr>
              <p:blipFill>
                <a:blip r:embed="rId894"/>
                <a:stretch>
                  <a:fillRect/>
                </a:stretch>
              </p:blipFill>
              <p:spPr>
                <a:xfrm>
                  <a:off x="9191813" y="3995347"/>
                  <a:ext cx="183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472529" name="Freihand 472528">
                  <a:extLst>
                    <a:ext uri="{FF2B5EF4-FFF2-40B4-BE49-F238E27FC236}">
                      <a16:creationId xmlns:a16="http://schemas.microsoft.com/office/drawing/2014/main" id="{A12B702C-A9E3-4F8B-9867-A3967BE5C83B}"/>
                    </a:ext>
                  </a:extLst>
                </p14:cNvPr>
                <p14:cNvContentPartPr/>
                <p14:nvPr/>
              </p14:nvContentPartPr>
              <p14:xfrm>
                <a:off x="9406733" y="3968707"/>
                <a:ext cx="305640" cy="115560"/>
              </p14:xfrm>
            </p:contentPart>
          </mc:Choice>
          <mc:Fallback>
            <p:pic>
              <p:nvPicPr>
                <p:cNvPr id="472529" name="Freihand 472528">
                  <a:extLst>
                    <a:ext uri="{FF2B5EF4-FFF2-40B4-BE49-F238E27FC236}">
                      <a16:creationId xmlns:a16="http://schemas.microsoft.com/office/drawing/2014/main" id="{A12B702C-A9E3-4F8B-9867-A3967BE5C83B}"/>
                    </a:ext>
                  </a:extLst>
                </p:cNvPr>
                <p:cNvPicPr/>
                <p:nvPr/>
              </p:nvPicPr>
              <p:blipFill>
                <a:blip r:embed="rId896"/>
                <a:stretch>
                  <a:fillRect/>
                </a:stretch>
              </p:blipFill>
              <p:spPr>
                <a:xfrm>
                  <a:off x="9402413" y="3964387"/>
                  <a:ext cx="314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472530" name="Freihand 472529">
                  <a:extLst>
                    <a:ext uri="{FF2B5EF4-FFF2-40B4-BE49-F238E27FC236}">
                      <a16:creationId xmlns:a16="http://schemas.microsoft.com/office/drawing/2014/main" id="{4F658670-47FE-4EB8-AFF4-4D598F3F5B06}"/>
                    </a:ext>
                  </a:extLst>
                </p14:cNvPr>
                <p14:cNvContentPartPr/>
                <p14:nvPr/>
              </p14:nvContentPartPr>
              <p14:xfrm>
                <a:off x="9686813" y="3994987"/>
                <a:ext cx="18000" cy="5040"/>
              </p14:xfrm>
            </p:contentPart>
          </mc:Choice>
          <mc:Fallback>
            <p:pic>
              <p:nvPicPr>
                <p:cNvPr id="472530" name="Freihand 472529">
                  <a:extLst>
                    <a:ext uri="{FF2B5EF4-FFF2-40B4-BE49-F238E27FC236}">
                      <a16:creationId xmlns:a16="http://schemas.microsoft.com/office/drawing/2014/main" id="{4F658670-47FE-4EB8-AFF4-4D598F3F5B06}"/>
                    </a:ext>
                  </a:extLst>
                </p:cNvPr>
                <p:cNvPicPr/>
                <p:nvPr/>
              </p:nvPicPr>
              <p:blipFill>
                <a:blip r:embed="rId898"/>
                <a:stretch>
                  <a:fillRect/>
                </a:stretch>
              </p:blipFill>
              <p:spPr>
                <a:xfrm>
                  <a:off x="9682493" y="3990667"/>
                  <a:ext cx="26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472531" name="Freihand 472530">
                  <a:extLst>
                    <a:ext uri="{FF2B5EF4-FFF2-40B4-BE49-F238E27FC236}">
                      <a16:creationId xmlns:a16="http://schemas.microsoft.com/office/drawing/2014/main" id="{358DD303-90A4-48C0-9A41-4F190AEE17CE}"/>
                    </a:ext>
                  </a:extLst>
                </p14:cNvPr>
                <p14:cNvContentPartPr/>
                <p14:nvPr/>
              </p14:nvContentPartPr>
              <p14:xfrm>
                <a:off x="9708053" y="4023067"/>
                <a:ext cx="72720" cy="167400"/>
              </p14:xfrm>
            </p:contentPart>
          </mc:Choice>
          <mc:Fallback>
            <p:pic>
              <p:nvPicPr>
                <p:cNvPr id="472531" name="Freihand 472530">
                  <a:extLst>
                    <a:ext uri="{FF2B5EF4-FFF2-40B4-BE49-F238E27FC236}">
                      <a16:creationId xmlns:a16="http://schemas.microsoft.com/office/drawing/2014/main" id="{358DD303-90A4-48C0-9A41-4F190AEE17CE}"/>
                    </a:ext>
                  </a:extLst>
                </p:cNvPr>
                <p:cNvPicPr/>
                <p:nvPr/>
              </p:nvPicPr>
              <p:blipFill>
                <a:blip r:embed="rId900"/>
                <a:stretch>
                  <a:fillRect/>
                </a:stretch>
              </p:blipFill>
              <p:spPr>
                <a:xfrm>
                  <a:off x="9703733" y="4018747"/>
                  <a:ext cx="81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472532" name="Freihand 472531">
                  <a:extLst>
                    <a:ext uri="{FF2B5EF4-FFF2-40B4-BE49-F238E27FC236}">
                      <a16:creationId xmlns:a16="http://schemas.microsoft.com/office/drawing/2014/main" id="{C76E5C25-D2A6-4D7A-8451-925C2F018F8E}"/>
                    </a:ext>
                  </a:extLst>
                </p14:cNvPr>
                <p14:cNvContentPartPr/>
                <p14:nvPr/>
              </p14:nvContentPartPr>
              <p14:xfrm>
                <a:off x="9819293" y="4004347"/>
                <a:ext cx="78480" cy="86400"/>
              </p14:xfrm>
            </p:contentPart>
          </mc:Choice>
          <mc:Fallback>
            <p:pic>
              <p:nvPicPr>
                <p:cNvPr id="472532" name="Freihand 472531">
                  <a:extLst>
                    <a:ext uri="{FF2B5EF4-FFF2-40B4-BE49-F238E27FC236}">
                      <a16:creationId xmlns:a16="http://schemas.microsoft.com/office/drawing/2014/main" id="{C76E5C25-D2A6-4D7A-8451-925C2F018F8E}"/>
                    </a:ext>
                  </a:extLst>
                </p:cNvPr>
                <p:cNvPicPr/>
                <p:nvPr/>
              </p:nvPicPr>
              <p:blipFill>
                <a:blip r:embed="rId902"/>
                <a:stretch>
                  <a:fillRect/>
                </a:stretch>
              </p:blipFill>
              <p:spPr>
                <a:xfrm>
                  <a:off x="9814973" y="4000027"/>
                  <a:ext cx="87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472533" name="Freihand 472532">
                  <a:extLst>
                    <a:ext uri="{FF2B5EF4-FFF2-40B4-BE49-F238E27FC236}">
                      <a16:creationId xmlns:a16="http://schemas.microsoft.com/office/drawing/2014/main" id="{4BEBF9AD-95B2-4007-B597-264914A39AB6}"/>
                    </a:ext>
                  </a:extLst>
                </p14:cNvPr>
                <p14:cNvContentPartPr/>
                <p14:nvPr/>
              </p14:nvContentPartPr>
              <p14:xfrm>
                <a:off x="10047173" y="4008667"/>
                <a:ext cx="130680" cy="109800"/>
              </p14:xfrm>
            </p:contentPart>
          </mc:Choice>
          <mc:Fallback>
            <p:pic>
              <p:nvPicPr>
                <p:cNvPr id="472533" name="Freihand 472532">
                  <a:extLst>
                    <a:ext uri="{FF2B5EF4-FFF2-40B4-BE49-F238E27FC236}">
                      <a16:creationId xmlns:a16="http://schemas.microsoft.com/office/drawing/2014/main" id="{4BEBF9AD-95B2-4007-B597-264914A39AB6}"/>
                    </a:ext>
                  </a:extLst>
                </p:cNvPr>
                <p:cNvPicPr/>
                <p:nvPr/>
              </p:nvPicPr>
              <p:blipFill>
                <a:blip r:embed="rId904"/>
                <a:stretch>
                  <a:fillRect/>
                </a:stretch>
              </p:blipFill>
              <p:spPr>
                <a:xfrm>
                  <a:off x="10042853" y="4004347"/>
                  <a:ext cx="139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472534" name="Freihand 472533">
                  <a:extLst>
                    <a:ext uri="{FF2B5EF4-FFF2-40B4-BE49-F238E27FC236}">
                      <a16:creationId xmlns:a16="http://schemas.microsoft.com/office/drawing/2014/main" id="{6851E77E-9222-4440-9F9E-555BEB27FFE9}"/>
                    </a:ext>
                  </a:extLst>
                </p14:cNvPr>
                <p14:cNvContentPartPr/>
                <p14:nvPr/>
              </p14:nvContentPartPr>
              <p14:xfrm>
                <a:off x="10149413" y="3947107"/>
                <a:ext cx="17280" cy="39600"/>
              </p14:xfrm>
            </p:contentPart>
          </mc:Choice>
          <mc:Fallback>
            <p:pic>
              <p:nvPicPr>
                <p:cNvPr id="472534" name="Freihand 472533">
                  <a:extLst>
                    <a:ext uri="{FF2B5EF4-FFF2-40B4-BE49-F238E27FC236}">
                      <a16:creationId xmlns:a16="http://schemas.microsoft.com/office/drawing/2014/main" id="{6851E77E-9222-4440-9F9E-555BEB27FFE9}"/>
                    </a:ext>
                  </a:extLst>
                </p:cNvPr>
                <p:cNvPicPr/>
                <p:nvPr/>
              </p:nvPicPr>
              <p:blipFill>
                <a:blip r:embed="rId906"/>
                <a:stretch>
                  <a:fillRect/>
                </a:stretch>
              </p:blipFill>
              <p:spPr>
                <a:xfrm>
                  <a:off x="10145093" y="3942787"/>
                  <a:ext cx="25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472535" name="Freihand 472534">
                  <a:extLst>
                    <a:ext uri="{FF2B5EF4-FFF2-40B4-BE49-F238E27FC236}">
                      <a16:creationId xmlns:a16="http://schemas.microsoft.com/office/drawing/2014/main" id="{6A25BF1C-4CB3-42FE-AF08-992068BAA889}"/>
                    </a:ext>
                  </a:extLst>
                </p14:cNvPr>
                <p14:cNvContentPartPr/>
                <p14:nvPr/>
              </p14:nvContentPartPr>
              <p14:xfrm>
                <a:off x="10200173" y="3903907"/>
                <a:ext cx="270720" cy="185760"/>
              </p14:xfrm>
            </p:contentPart>
          </mc:Choice>
          <mc:Fallback>
            <p:pic>
              <p:nvPicPr>
                <p:cNvPr id="472535" name="Freihand 472534">
                  <a:extLst>
                    <a:ext uri="{FF2B5EF4-FFF2-40B4-BE49-F238E27FC236}">
                      <a16:creationId xmlns:a16="http://schemas.microsoft.com/office/drawing/2014/main" id="{6A25BF1C-4CB3-42FE-AF08-992068BAA889}"/>
                    </a:ext>
                  </a:extLst>
                </p:cNvPr>
                <p:cNvPicPr/>
                <p:nvPr/>
              </p:nvPicPr>
              <p:blipFill>
                <a:blip r:embed="rId908"/>
                <a:stretch>
                  <a:fillRect/>
                </a:stretch>
              </p:blipFill>
              <p:spPr>
                <a:xfrm>
                  <a:off x="10195853" y="3899587"/>
                  <a:ext cx="279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472537" name="Freihand 472536">
                  <a:extLst>
                    <a:ext uri="{FF2B5EF4-FFF2-40B4-BE49-F238E27FC236}">
                      <a16:creationId xmlns:a16="http://schemas.microsoft.com/office/drawing/2014/main" id="{FB40AC69-DB7F-40D0-9D0B-397FE834AFCE}"/>
                    </a:ext>
                  </a:extLst>
                </p14:cNvPr>
                <p14:cNvContentPartPr/>
                <p14:nvPr/>
              </p14:nvContentPartPr>
              <p14:xfrm>
                <a:off x="10574213" y="3904267"/>
                <a:ext cx="433080" cy="209520"/>
              </p14:xfrm>
            </p:contentPart>
          </mc:Choice>
          <mc:Fallback>
            <p:pic>
              <p:nvPicPr>
                <p:cNvPr id="472537" name="Freihand 472536">
                  <a:extLst>
                    <a:ext uri="{FF2B5EF4-FFF2-40B4-BE49-F238E27FC236}">
                      <a16:creationId xmlns:a16="http://schemas.microsoft.com/office/drawing/2014/main" id="{FB40AC69-DB7F-40D0-9D0B-397FE834AFCE}"/>
                    </a:ext>
                  </a:extLst>
                </p:cNvPr>
                <p:cNvPicPr/>
                <p:nvPr/>
              </p:nvPicPr>
              <p:blipFill>
                <a:blip r:embed="rId910"/>
                <a:stretch>
                  <a:fillRect/>
                </a:stretch>
              </p:blipFill>
              <p:spPr>
                <a:xfrm>
                  <a:off x="10569893" y="3899947"/>
                  <a:ext cx="441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472538" name="Freihand 472537">
                  <a:extLst>
                    <a:ext uri="{FF2B5EF4-FFF2-40B4-BE49-F238E27FC236}">
                      <a16:creationId xmlns:a16="http://schemas.microsoft.com/office/drawing/2014/main" id="{7CB9674E-A824-4BBD-8523-A4A8FFF3BEE6}"/>
                    </a:ext>
                  </a:extLst>
                </p14:cNvPr>
                <p14:cNvContentPartPr/>
                <p14:nvPr/>
              </p14:nvContentPartPr>
              <p14:xfrm>
                <a:off x="10997573" y="3883747"/>
                <a:ext cx="358920" cy="289080"/>
              </p14:xfrm>
            </p:contentPart>
          </mc:Choice>
          <mc:Fallback>
            <p:pic>
              <p:nvPicPr>
                <p:cNvPr id="472538" name="Freihand 472537">
                  <a:extLst>
                    <a:ext uri="{FF2B5EF4-FFF2-40B4-BE49-F238E27FC236}">
                      <a16:creationId xmlns:a16="http://schemas.microsoft.com/office/drawing/2014/main" id="{7CB9674E-A824-4BBD-8523-A4A8FFF3BEE6}"/>
                    </a:ext>
                  </a:extLst>
                </p:cNvPr>
                <p:cNvPicPr/>
                <p:nvPr/>
              </p:nvPicPr>
              <p:blipFill>
                <a:blip r:embed="rId912"/>
                <a:stretch>
                  <a:fillRect/>
                </a:stretch>
              </p:blipFill>
              <p:spPr>
                <a:xfrm>
                  <a:off x="10993253" y="3879427"/>
                  <a:ext cx="367560" cy="29772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B365C0C-ECC9-4DB1-968C-5918F4675859}"/>
                  </a:ext>
                </a:extLst>
              </p14:cNvPr>
              <p14:cNvContentPartPr/>
              <p14:nvPr/>
            </p14:nvContentPartPr>
            <p14:xfrm>
              <a:off x="3419213" y="1568227"/>
              <a:ext cx="2885760" cy="609480"/>
            </p14:xfrm>
          </p:contentPart>
        </mc:Choice>
        <mc:Fallback>
          <p:pic>
            <p:nvPicPr>
              <p:cNvPr id="2" name="Freihand 1">
                <a:extLst>
                  <a:ext uri="{FF2B5EF4-FFF2-40B4-BE49-F238E27FC236}">
                    <a16:creationId xmlns:a16="http://schemas.microsoft.com/office/drawing/2014/main" id="{0B365C0C-ECC9-4DB1-968C-5918F4675859}"/>
                  </a:ext>
                </a:extLst>
              </p:cNvPr>
              <p:cNvPicPr/>
              <p:nvPr/>
            </p:nvPicPr>
            <p:blipFill>
              <a:blip r:embed="rId4"/>
              <a:stretch>
                <a:fillRect/>
              </a:stretch>
            </p:blipFill>
            <p:spPr>
              <a:xfrm>
                <a:off x="3414893" y="1563907"/>
                <a:ext cx="289440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4BA6CBE-8720-4AA9-9FC8-FEA2AFD5EE0F}"/>
                  </a:ext>
                </a:extLst>
              </p14:cNvPr>
              <p14:cNvContentPartPr/>
              <p14:nvPr/>
            </p14:nvContentPartPr>
            <p14:xfrm>
              <a:off x="3560693" y="1966747"/>
              <a:ext cx="2396880" cy="69480"/>
            </p14:xfrm>
          </p:contentPart>
        </mc:Choice>
        <mc:Fallback>
          <p:pic>
            <p:nvPicPr>
              <p:cNvPr id="3" name="Freihand 2">
                <a:extLst>
                  <a:ext uri="{FF2B5EF4-FFF2-40B4-BE49-F238E27FC236}">
                    <a16:creationId xmlns:a16="http://schemas.microsoft.com/office/drawing/2014/main" id="{34BA6CBE-8720-4AA9-9FC8-FEA2AFD5EE0F}"/>
                  </a:ext>
                </a:extLst>
              </p:cNvPr>
              <p:cNvPicPr/>
              <p:nvPr/>
            </p:nvPicPr>
            <p:blipFill>
              <a:blip r:embed="rId6"/>
              <a:stretch>
                <a:fillRect/>
              </a:stretch>
            </p:blipFill>
            <p:spPr>
              <a:xfrm>
                <a:off x="3556373" y="1962427"/>
                <a:ext cx="2405520" cy="78120"/>
              </a:xfrm>
              <a:prstGeom prst="rect">
                <a:avLst/>
              </a:prstGeom>
            </p:spPr>
          </p:pic>
        </mc:Fallback>
      </mc:AlternateContent>
      <p:grpSp>
        <p:nvGrpSpPr>
          <p:cNvPr id="21" name="Gruppieren 20">
            <a:extLst>
              <a:ext uri="{FF2B5EF4-FFF2-40B4-BE49-F238E27FC236}">
                <a16:creationId xmlns:a16="http://schemas.microsoft.com/office/drawing/2014/main" id="{82F3793C-085A-4B6B-808E-597825B067E7}"/>
              </a:ext>
            </a:extLst>
          </p:cNvPr>
          <p:cNvGrpSpPr/>
          <p:nvPr/>
        </p:nvGrpSpPr>
        <p:grpSpPr>
          <a:xfrm>
            <a:off x="351653" y="2462467"/>
            <a:ext cx="7573680" cy="498600"/>
            <a:chOff x="351653" y="2462467"/>
            <a:chExt cx="7573680" cy="49860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8761339D-7011-42B5-A1C0-FB720F1EE3A9}"/>
                    </a:ext>
                  </a:extLst>
                </p14:cNvPr>
                <p14:cNvContentPartPr/>
                <p14:nvPr/>
              </p14:nvContentPartPr>
              <p14:xfrm>
                <a:off x="3507413" y="2614387"/>
                <a:ext cx="3154320" cy="69480"/>
              </p14:xfrm>
            </p:contentPart>
          </mc:Choice>
          <mc:Fallback>
            <p:pic>
              <p:nvPicPr>
                <p:cNvPr id="4" name="Freihand 3">
                  <a:extLst>
                    <a:ext uri="{FF2B5EF4-FFF2-40B4-BE49-F238E27FC236}">
                      <a16:creationId xmlns:a16="http://schemas.microsoft.com/office/drawing/2014/main" id="{8761339D-7011-42B5-A1C0-FB720F1EE3A9}"/>
                    </a:ext>
                  </a:extLst>
                </p:cNvPr>
                <p:cNvPicPr/>
                <p:nvPr/>
              </p:nvPicPr>
              <p:blipFill>
                <a:blip r:embed="rId8"/>
                <a:stretch>
                  <a:fillRect/>
                </a:stretch>
              </p:blipFill>
              <p:spPr>
                <a:xfrm>
                  <a:off x="3503093" y="2610067"/>
                  <a:ext cx="3162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7F13FB88-BB03-4789-8A29-BE59C35D723E}"/>
                    </a:ext>
                  </a:extLst>
                </p14:cNvPr>
                <p14:cNvContentPartPr/>
                <p14:nvPr/>
              </p14:nvContentPartPr>
              <p14:xfrm>
                <a:off x="351653" y="2882947"/>
                <a:ext cx="5417280" cy="78120"/>
              </p14:xfrm>
            </p:contentPart>
          </mc:Choice>
          <mc:Fallback>
            <p:pic>
              <p:nvPicPr>
                <p:cNvPr id="5" name="Freihand 4">
                  <a:extLst>
                    <a:ext uri="{FF2B5EF4-FFF2-40B4-BE49-F238E27FC236}">
                      <a16:creationId xmlns:a16="http://schemas.microsoft.com/office/drawing/2014/main" id="{7F13FB88-BB03-4789-8A29-BE59C35D723E}"/>
                    </a:ext>
                  </a:extLst>
                </p:cNvPr>
                <p:cNvPicPr/>
                <p:nvPr/>
              </p:nvPicPr>
              <p:blipFill>
                <a:blip r:embed="rId10"/>
                <a:stretch>
                  <a:fillRect/>
                </a:stretch>
              </p:blipFill>
              <p:spPr>
                <a:xfrm>
                  <a:off x="347333" y="2878627"/>
                  <a:ext cx="5425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FCD6CF9F-93D4-4219-8DB7-892EC905FD25}"/>
                    </a:ext>
                  </a:extLst>
                </p14:cNvPr>
                <p14:cNvContentPartPr/>
                <p14:nvPr/>
              </p14:nvContentPartPr>
              <p14:xfrm>
                <a:off x="5655173" y="2729227"/>
                <a:ext cx="104760" cy="100800"/>
              </p14:xfrm>
            </p:contentPart>
          </mc:Choice>
          <mc:Fallback>
            <p:pic>
              <p:nvPicPr>
                <p:cNvPr id="6" name="Freihand 5">
                  <a:extLst>
                    <a:ext uri="{FF2B5EF4-FFF2-40B4-BE49-F238E27FC236}">
                      <a16:creationId xmlns:a16="http://schemas.microsoft.com/office/drawing/2014/main" id="{FCD6CF9F-93D4-4219-8DB7-892EC905FD25}"/>
                    </a:ext>
                  </a:extLst>
                </p:cNvPr>
                <p:cNvPicPr/>
                <p:nvPr/>
              </p:nvPicPr>
              <p:blipFill>
                <a:blip r:embed="rId12"/>
                <a:stretch>
                  <a:fillRect/>
                </a:stretch>
              </p:blipFill>
              <p:spPr>
                <a:xfrm>
                  <a:off x="5650853" y="2724907"/>
                  <a:ext cx="113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2720BDFB-E8E4-42E5-AE29-863468B0B7AD}"/>
                    </a:ext>
                  </a:extLst>
                </p14:cNvPr>
                <p14:cNvContentPartPr/>
                <p14:nvPr/>
              </p14:nvContentPartPr>
              <p14:xfrm>
                <a:off x="5729693" y="2751187"/>
                <a:ext cx="97560" cy="64800"/>
              </p14:xfrm>
            </p:contentPart>
          </mc:Choice>
          <mc:Fallback>
            <p:pic>
              <p:nvPicPr>
                <p:cNvPr id="9" name="Freihand 8">
                  <a:extLst>
                    <a:ext uri="{FF2B5EF4-FFF2-40B4-BE49-F238E27FC236}">
                      <a16:creationId xmlns:a16="http://schemas.microsoft.com/office/drawing/2014/main" id="{2720BDFB-E8E4-42E5-AE29-863468B0B7AD}"/>
                    </a:ext>
                  </a:extLst>
                </p:cNvPr>
                <p:cNvPicPr/>
                <p:nvPr/>
              </p:nvPicPr>
              <p:blipFill>
                <a:blip r:embed="rId14"/>
                <a:stretch>
                  <a:fillRect/>
                </a:stretch>
              </p:blipFill>
              <p:spPr>
                <a:xfrm>
                  <a:off x="5725373" y="2746867"/>
                  <a:ext cx="106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FF87C190-B6D1-448E-9C22-F97600D41AAC}"/>
                    </a:ext>
                  </a:extLst>
                </p14:cNvPr>
                <p14:cNvContentPartPr/>
                <p14:nvPr/>
              </p14:nvContentPartPr>
              <p14:xfrm>
                <a:off x="6084653" y="2737147"/>
                <a:ext cx="114480" cy="91080"/>
              </p14:xfrm>
            </p:contentPart>
          </mc:Choice>
          <mc:Fallback>
            <p:pic>
              <p:nvPicPr>
                <p:cNvPr id="10" name="Freihand 9">
                  <a:extLst>
                    <a:ext uri="{FF2B5EF4-FFF2-40B4-BE49-F238E27FC236}">
                      <a16:creationId xmlns:a16="http://schemas.microsoft.com/office/drawing/2014/main" id="{FF87C190-B6D1-448E-9C22-F97600D41AAC}"/>
                    </a:ext>
                  </a:extLst>
                </p:cNvPr>
                <p:cNvPicPr/>
                <p:nvPr/>
              </p:nvPicPr>
              <p:blipFill>
                <a:blip r:embed="rId16"/>
                <a:stretch>
                  <a:fillRect/>
                </a:stretch>
              </p:blipFill>
              <p:spPr>
                <a:xfrm>
                  <a:off x="6080333" y="2732827"/>
                  <a:ext cx="123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EDBEAA5-D6E7-4CBB-974B-1BA7AEA80EC7}"/>
                    </a:ext>
                  </a:extLst>
                </p14:cNvPr>
                <p14:cNvContentPartPr/>
                <p14:nvPr/>
              </p14:nvContentPartPr>
              <p14:xfrm>
                <a:off x="6208853" y="2736427"/>
                <a:ext cx="284760" cy="71280"/>
              </p14:xfrm>
            </p:contentPart>
          </mc:Choice>
          <mc:Fallback>
            <p:pic>
              <p:nvPicPr>
                <p:cNvPr id="11" name="Freihand 10">
                  <a:extLst>
                    <a:ext uri="{FF2B5EF4-FFF2-40B4-BE49-F238E27FC236}">
                      <a16:creationId xmlns:a16="http://schemas.microsoft.com/office/drawing/2014/main" id="{DEDBEAA5-D6E7-4CBB-974B-1BA7AEA80EC7}"/>
                    </a:ext>
                  </a:extLst>
                </p:cNvPr>
                <p:cNvPicPr/>
                <p:nvPr/>
              </p:nvPicPr>
              <p:blipFill>
                <a:blip r:embed="rId18"/>
                <a:stretch>
                  <a:fillRect/>
                </a:stretch>
              </p:blipFill>
              <p:spPr>
                <a:xfrm>
                  <a:off x="6204533" y="2732107"/>
                  <a:ext cx="293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1C8737A7-AC53-4444-87E8-5A7EB3197201}"/>
                    </a:ext>
                  </a:extLst>
                </p14:cNvPr>
                <p14:cNvContentPartPr/>
                <p14:nvPr/>
              </p14:nvContentPartPr>
              <p14:xfrm>
                <a:off x="6520253" y="2727787"/>
                <a:ext cx="165240" cy="70920"/>
              </p14:xfrm>
            </p:contentPart>
          </mc:Choice>
          <mc:Fallback>
            <p:pic>
              <p:nvPicPr>
                <p:cNvPr id="12" name="Freihand 11">
                  <a:extLst>
                    <a:ext uri="{FF2B5EF4-FFF2-40B4-BE49-F238E27FC236}">
                      <a16:creationId xmlns:a16="http://schemas.microsoft.com/office/drawing/2014/main" id="{1C8737A7-AC53-4444-87E8-5A7EB3197201}"/>
                    </a:ext>
                  </a:extLst>
                </p:cNvPr>
                <p:cNvPicPr/>
                <p:nvPr/>
              </p:nvPicPr>
              <p:blipFill>
                <a:blip r:embed="rId20"/>
                <a:stretch>
                  <a:fillRect/>
                </a:stretch>
              </p:blipFill>
              <p:spPr>
                <a:xfrm>
                  <a:off x="6515933" y="2723467"/>
                  <a:ext cx="173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51064677-88B3-473A-9D2B-A62169DD48FC}"/>
                    </a:ext>
                  </a:extLst>
                </p14:cNvPr>
                <p14:cNvContentPartPr/>
                <p14:nvPr/>
              </p14:nvContentPartPr>
              <p14:xfrm>
                <a:off x="6709253" y="2608267"/>
                <a:ext cx="30600" cy="165600"/>
              </p14:xfrm>
            </p:contentPart>
          </mc:Choice>
          <mc:Fallback>
            <p:pic>
              <p:nvPicPr>
                <p:cNvPr id="13" name="Freihand 12">
                  <a:extLst>
                    <a:ext uri="{FF2B5EF4-FFF2-40B4-BE49-F238E27FC236}">
                      <a16:creationId xmlns:a16="http://schemas.microsoft.com/office/drawing/2014/main" id="{51064677-88B3-473A-9D2B-A62169DD48FC}"/>
                    </a:ext>
                  </a:extLst>
                </p:cNvPr>
                <p:cNvPicPr/>
                <p:nvPr/>
              </p:nvPicPr>
              <p:blipFill>
                <a:blip r:embed="rId22"/>
                <a:stretch>
                  <a:fillRect/>
                </a:stretch>
              </p:blipFill>
              <p:spPr>
                <a:xfrm>
                  <a:off x="6704933" y="2603947"/>
                  <a:ext cx="39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095292E7-9DBC-4843-AE31-5142CECF5371}"/>
                    </a:ext>
                  </a:extLst>
                </p14:cNvPr>
                <p14:cNvContentPartPr/>
                <p14:nvPr/>
              </p14:nvContentPartPr>
              <p14:xfrm>
                <a:off x="6751733" y="2695027"/>
                <a:ext cx="241560" cy="67320"/>
              </p14:xfrm>
            </p:contentPart>
          </mc:Choice>
          <mc:Fallback>
            <p:pic>
              <p:nvPicPr>
                <p:cNvPr id="14" name="Freihand 13">
                  <a:extLst>
                    <a:ext uri="{FF2B5EF4-FFF2-40B4-BE49-F238E27FC236}">
                      <a16:creationId xmlns:a16="http://schemas.microsoft.com/office/drawing/2014/main" id="{095292E7-9DBC-4843-AE31-5142CECF5371}"/>
                    </a:ext>
                  </a:extLst>
                </p:cNvPr>
                <p:cNvPicPr/>
                <p:nvPr/>
              </p:nvPicPr>
              <p:blipFill>
                <a:blip r:embed="rId24"/>
                <a:stretch>
                  <a:fillRect/>
                </a:stretch>
              </p:blipFill>
              <p:spPr>
                <a:xfrm>
                  <a:off x="6747413" y="2690707"/>
                  <a:ext cx="250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31672B60-4078-4EA9-AD9D-9DD0A915DDB5}"/>
                    </a:ext>
                  </a:extLst>
                </p14:cNvPr>
                <p14:cNvContentPartPr/>
                <p14:nvPr/>
              </p14:nvContentPartPr>
              <p14:xfrm>
                <a:off x="6066293" y="2795827"/>
                <a:ext cx="993240" cy="104040"/>
              </p14:xfrm>
            </p:contentPart>
          </mc:Choice>
          <mc:Fallback>
            <p:pic>
              <p:nvPicPr>
                <p:cNvPr id="15" name="Freihand 14">
                  <a:extLst>
                    <a:ext uri="{FF2B5EF4-FFF2-40B4-BE49-F238E27FC236}">
                      <a16:creationId xmlns:a16="http://schemas.microsoft.com/office/drawing/2014/main" id="{31672B60-4078-4EA9-AD9D-9DD0A915DDB5}"/>
                    </a:ext>
                  </a:extLst>
                </p:cNvPr>
                <p:cNvPicPr/>
                <p:nvPr/>
              </p:nvPicPr>
              <p:blipFill>
                <a:blip r:embed="rId26"/>
                <a:stretch>
                  <a:fillRect/>
                </a:stretch>
              </p:blipFill>
              <p:spPr>
                <a:xfrm>
                  <a:off x="6061973" y="2791507"/>
                  <a:ext cx="1001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3B224050-D154-40A6-AA10-D82016303D43}"/>
                    </a:ext>
                  </a:extLst>
                </p14:cNvPr>
                <p14:cNvContentPartPr/>
                <p14:nvPr/>
              </p14:nvContentPartPr>
              <p14:xfrm>
                <a:off x="7215053" y="2574427"/>
                <a:ext cx="150120" cy="173520"/>
              </p14:xfrm>
            </p:contentPart>
          </mc:Choice>
          <mc:Fallback>
            <p:pic>
              <p:nvPicPr>
                <p:cNvPr id="16" name="Freihand 15">
                  <a:extLst>
                    <a:ext uri="{FF2B5EF4-FFF2-40B4-BE49-F238E27FC236}">
                      <a16:creationId xmlns:a16="http://schemas.microsoft.com/office/drawing/2014/main" id="{3B224050-D154-40A6-AA10-D82016303D43}"/>
                    </a:ext>
                  </a:extLst>
                </p:cNvPr>
                <p:cNvPicPr/>
                <p:nvPr/>
              </p:nvPicPr>
              <p:blipFill>
                <a:blip r:embed="rId28"/>
                <a:stretch>
                  <a:fillRect/>
                </a:stretch>
              </p:blipFill>
              <p:spPr>
                <a:xfrm>
                  <a:off x="7210733" y="2570107"/>
                  <a:ext cx="1587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BB11D4BB-820C-4F85-AA11-642F45D088E5}"/>
                    </a:ext>
                  </a:extLst>
                </p14:cNvPr>
                <p14:cNvContentPartPr/>
                <p14:nvPr/>
              </p14:nvContentPartPr>
              <p14:xfrm>
                <a:off x="7201013" y="2663707"/>
                <a:ext cx="138600" cy="15120"/>
              </p14:xfrm>
            </p:contentPart>
          </mc:Choice>
          <mc:Fallback>
            <p:pic>
              <p:nvPicPr>
                <p:cNvPr id="17" name="Freihand 16">
                  <a:extLst>
                    <a:ext uri="{FF2B5EF4-FFF2-40B4-BE49-F238E27FC236}">
                      <a16:creationId xmlns:a16="http://schemas.microsoft.com/office/drawing/2014/main" id="{BB11D4BB-820C-4F85-AA11-642F45D088E5}"/>
                    </a:ext>
                  </a:extLst>
                </p:cNvPr>
                <p:cNvPicPr/>
                <p:nvPr/>
              </p:nvPicPr>
              <p:blipFill>
                <a:blip r:embed="rId30"/>
                <a:stretch>
                  <a:fillRect/>
                </a:stretch>
              </p:blipFill>
              <p:spPr>
                <a:xfrm>
                  <a:off x="7196693" y="2659387"/>
                  <a:ext cx="147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8B5EAD3B-EC6E-454F-96FD-FD30C55157D5}"/>
                    </a:ext>
                  </a:extLst>
                </p14:cNvPr>
                <p14:cNvContentPartPr/>
                <p14:nvPr/>
              </p14:nvContentPartPr>
              <p14:xfrm>
                <a:off x="7396493" y="2625547"/>
                <a:ext cx="162720" cy="99720"/>
              </p14:xfrm>
            </p:contentPart>
          </mc:Choice>
          <mc:Fallback>
            <p:pic>
              <p:nvPicPr>
                <p:cNvPr id="18" name="Freihand 17">
                  <a:extLst>
                    <a:ext uri="{FF2B5EF4-FFF2-40B4-BE49-F238E27FC236}">
                      <a16:creationId xmlns:a16="http://schemas.microsoft.com/office/drawing/2014/main" id="{8B5EAD3B-EC6E-454F-96FD-FD30C55157D5}"/>
                    </a:ext>
                  </a:extLst>
                </p:cNvPr>
                <p:cNvPicPr/>
                <p:nvPr/>
              </p:nvPicPr>
              <p:blipFill>
                <a:blip r:embed="rId32"/>
                <a:stretch>
                  <a:fillRect/>
                </a:stretch>
              </p:blipFill>
              <p:spPr>
                <a:xfrm>
                  <a:off x="7392173" y="2621227"/>
                  <a:ext cx="171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3BE12B9C-243C-441E-8173-F6BE5BACD9E3}"/>
                    </a:ext>
                  </a:extLst>
                </p14:cNvPr>
                <p14:cNvContentPartPr/>
                <p14:nvPr/>
              </p14:nvContentPartPr>
              <p14:xfrm>
                <a:off x="7599533" y="2526187"/>
                <a:ext cx="325800" cy="200520"/>
              </p14:xfrm>
            </p:contentPart>
          </mc:Choice>
          <mc:Fallback>
            <p:pic>
              <p:nvPicPr>
                <p:cNvPr id="19" name="Freihand 18">
                  <a:extLst>
                    <a:ext uri="{FF2B5EF4-FFF2-40B4-BE49-F238E27FC236}">
                      <a16:creationId xmlns:a16="http://schemas.microsoft.com/office/drawing/2014/main" id="{3BE12B9C-243C-441E-8173-F6BE5BACD9E3}"/>
                    </a:ext>
                  </a:extLst>
                </p:cNvPr>
                <p:cNvPicPr/>
                <p:nvPr/>
              </p:nvPicPr>
              <p:blipFill>
                <a:blip r:embed="rId34"/>
                <a:stretch>
                  <a:fillRect/>
                </a:stretch>
              </p:blipFill>
              <p:spPr>
                <a:xfrm>
                  <a:off x="7595213" y="2521867"/>
                  <a:ext cx="334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3FBF21DF-4FC7-4023-8E55-8638D5BC12E7}"/>
                    </a:ext>
                  </a:extLst>
                </p14:cNvPr>
                <p14:cNvContentPartPr/>
                <p14:nvPr/>
              </p14:nvContentPartPr>
              <p14:xfrm>
                <a:off x="7475333" y="2462467"/>
                <a:ext cx="7560" cy="17280"/>
              </p14:xfrm>
            </p:contentPart>
          </mc:Choice>
          <mc:Fallback>
            <p:pic>
              <p:nvPicPr>
                <p:cNvPr id="20" name="Freihand 19">
                  <a:extLst>
                    <a:ext uri="{FF2B5EF4-FFF2-40B4-BE49-F238E27FC236}">
                      <a16:creationId xmlns:a16="http://schemas.microsoft.com/office/drawing/2014/main" id="{3FBF21DF-4FC7-4023-8E55-8638D5BC12E7}"/>
                    </a:ext>
                  </a:extLst>
                </p:cNvPr>
                <p:cNvPicPr/>
                <p:nvPr/>
              </p:nvPicPr>
              <p:blipFill>
                <a:blip r:embed="rId36"/>
                <a:stretch>
                  <a:fillRect/>
                </a:stretch>
              </p:blipFill>
              <p:spPr>
                <a:xfrm>
                  <a:off x="7471013" y="2458147"/>
                  <a:ext cx="16200" cy="2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0FD132E8-6FC1-4506-82E0-2EB2C26D3185}"/>
                  </a:ext>
                </a:extLst>
              </p14:cNvPr>
              <p14:cNvContentPartPr/>
              <p14:nvPr/>
            </p14:nvContentPartPr>
            <p14:xfrm>
              <a:off x="312053" y="5292427"/>
              <a:ext cx="2259360" cy="59760"/>
            </p14:xfrm>
          </p:contentPart>
        </mc:Choice>
        <mc:Fallback>
          <p:pic>
            <p:nvPicPr>
              <p:cNvPr id="22" name="Freihand 21">
                <a:extLst>
                  <a:ext uri="{FF2B5EF4-FFF2-40B4-BE49-F238E27FC236}">
                    <a16:creationId xmlns:a16="http://schemas.microsoft.com/office/drawing/2014/main" id="{0FD132E8-6FC1-4506-82E0-2EB2C26D3185}"/>
                  </a:ext>
                </a:extLst>
              </p:cNvPr>
              <p:cNvPicPr/>
              <p:nvPr/>
            </p:nvPicPr>
            <p:blipFill>
              <a:blip r:embed="rId38"/>
              <a:stretch>
                <a:fillRect/>
              </a:stretch>
            </p:blipFill>
            <p:spPr>
              <a:xfrm>
                <a:off x="307733" y="5288107"/>
                <a:ext cx="2268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9554DE1F-682C-408E-ABF8-C373536C923A}"/>
                  </a:ext>
                </a:extLst>
              </p14:cNvPr>
              <p14:cNvContentPartPr/>
              <p14:nvPr/>
            </p14:nvContentPartPr>
            <p14:xfrm>
              <a:off x="339773" y="5299627"/>
              <a:ext cx="2186280" cy="113040"/>
            </p14:xfrm>
          </p:contentPart>
        </mc:Choice>
        <mc:Fallback>
          <p:pic>
            <p:nvPicPr>
              <p:cNvPr id="23" name="Freihand 22">
                <a:extLst>
                  <a:ext uri="{FF2B5EF4-FFF2-40B4-BE49-F238E27FC236}">
                    <a16:creationId xmlns:a16="http://schemas.microsoft.com/office/drawing/2014/main" id="{9554DE1F-682C-408E-ABF8-C373536C923A}"/>
                  </a:ext>
                </a:extLst>
              </p:cNvPr>
              <p:cNvPicPr/>
              <p:nvPr/>
            </p:nvPicPr>
            <p:blipFill>
              <a:blip r:embed="rId40"/>
              <a:stretch>
                <a:fillRect/>
              </a:stretch>
            </p:blipFill>
            <p:spPr>
              <a:xfrm>
                <a:off x="335453" y="5295307"/>
                <a:ext cx="2194920" cy="121680"/>
              </a:xfrm>
              <a:prstGeom prst="rect">
                <a:avLst/>
              </a:prstGeom>
            </p:spPr>
          </p:pic>
        </mc:Fallback>
      </mc:AlternateContent>
    </p:spTree>
    <p:extLst>
      <p:ext uri="{BB962C8B-B14F-4D97-AF65-F5344CB8AC3E}">
        <p14:creationId xmlns:p14="http://schemas.microsoft.com/office/powerpoint/2010/main" val="31986667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World Bank</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589C0A9-5596-435E-93CE-928B86D9E5EB}"/>
              </a:ext>
            </a:extLst>
          </p:cNvPr>
          <p:cNvPicPr>
            <a:picLocks noChangeAspect="1"/>
          </p:cNvPicPr>
          <p:nvPr/>
        </p:nvPicPr>
        <p:blipFill>
          <a:blip r:embed="rId3"/>
          <a:stretch>
            <a:fillRect/>
          </a:stretch>
        </p:blipFill>
        <p:spPr>
          <a:xfrm>
            <a:off x="553428" y="820320"/>
            <a:ext cx="7614436" cy="4657767"/>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0AE0C969-172D-4018-B08A-AFCE65F0D038}"/>
                  </a:ext>
                </a:extLst>
              </p14:cNvPr>
              <p14:cNvContentPartPr/>
              <p14:nvPr/>
            </p14:nvContentPartPr>
            <p14:xfrm>
              <a:off x="2414093" y="5953560"/>
              <a:ext cx="5580720" cy="87120"/>
            </p14:xfrm>
          </p:contentPart>
        </mc:Choice>
        <mc:Fallback>
          <p:pic>
            <p:nvPicPr>
              <p:cNvPr id="3" name="Freihand 2">
                <a:extLst>
                  <a:ext uri="{FF2B5EF4-FFF2-40B4-BE49-F238E27FC236}">
                    <a16:creationId xmlns:a16="http://schemas.microsoft.com/office/drawing/2014/main" id="{0AE0C969-172D-4018-B08A-AFCE65F0D038}"/>
                  </a:ext>
                </a:extLst>
              </p:cNvPr>
              <p:cNvPicPr/>
              <p:nvPr/>
            </p:nvPicPr>
            <p:blipFill>
              <a:blip r:embed="rId5"/>
              <a:stretch>
                <a:fillRect/>
              </a:stretch>
            </p:blipFill>
            <p:spPr>
              <a:xfrm>
                <a:off x="2409773" y="5949240"/>
                <a:ext cx="5589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6FCB32B3-F0A5-44FA-98A7-26294B378446}"/>
                  </a:ext>
                </a:extLst>
              </p14:cNvPr>
              <p14:cNvContentPartPr/>
              <p14:nvPr/>
            </p14:nvContentPartPr>
            <p14:xfrm>
              <a:off x="2337413" y="5520120"/>
              <a:ext cx="544680" cy="466560"/>
            </p14:xfrm>
          </p:contentPart>
        </mc:Choice>
        <mc:Fallback>
          <p:pic>
            <p:nvPicPr>
              <p:cNvPr id="4" name="Freihand 3">
                <a:extLst>
                  <a:ext uri="{FF2B5EF4-FFF2-40B4-BE49-F238E27FC236}">
                    <a16:creationId xmlns:a16="http://schemas.microsoft.com/office/drawing/2014/main" id="{6FCB32B3-F0A5-44FA-98A7-26294B378446}"/>
                  </a:ext>
                </a:extLst>
              </p:cNvPr>
              <p:cNvPicPr/>
              <p:nvPr/>
            </p:nvPicPr>
            <p:blipFill>
              <a:blip r:embed="rId7"/>
              <a:stretch>
                <a:fillRect/>
              </a:stretch>
            </p:blipFill>
            <p:spPr>
              <a:xfrm>
                <a:off x="2333093" y="5515800"/>
                <a:ext cx="553320" cy="475200"/>
              </a:xfrm>
              <a:prstGeom prst="rect">
                <a:avLst/>
              </a:prstGeom>
            </p:spPr>
          </p:pic>
        </mc:Fallback>
      </mc:AlternateContent>
      <p:grpSp>
        <p:nvGrpSpPr>
          <p:cNvPr id="7" name="Gruppieren 6">
            <a:extLst>
              <a:ext uri="{FF2B5EF4-FFF2-40B4-BE49-F238E27FC236}">
                <a16:creationId xmlns:a16="http://schemas.microsoft.com/office/drawing/2014/main" id="{30EC17BB-837C-4A1E-B9DA-F638E0D9F88A}"/>
              </a:ext>
            </a:extLst>
          </p:cNvPr>
          <p:cNvGrpSpPr/>
          <p:nvPr/>
        </p:nvGrpSpPr>
        <p:grpSpPr>
          <a:xfrm>
            <a:off x="3147773" y="5808480"/>
            <a:ext cx="5724000" cy="275400"/>
            <a:chOff x="3147773" y="5808480"/>
            <a:chExt cx="5724000" cy="27540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186FBB48-B119-4E29-94ED-7BAA91A375DD}"/>
                    </a:ext>
                  </a:extLst>
                </p14:cNvPr>
                <p14:cNvContentPartPr/>
                <p14:nvPr/>
              </p14:nvContentPartPr>
              <p14:xfrm>
                <a:off x="3147773" y="5808480"/>
                <a:ext cx="2479320" cy="165600"/>
              </p14:xfrm>
            </p:contentPart>
          </mc:Choice>
          <mc:Fallback>
            <p:pic>
              <p:nvPicPr>
                <p:cNvPr id="5" name="Freihand 4">
                  <a:extLst>
                    <a:ext uri="{FF2B5EF4-FFF2-40B4-BE49-F238E27FC236}">
                      <a16:creationId xmlns:a16="http://schemas.microsoft.com/office/drawing/2014/main" id="{186FBB48-B119-4E29-94ED-7BAA91A375DD}"/>
                    </a:ext>
                  </a:extLst>
                </p:cNvPr>
                <p:cNvPicPr/>
                <p:nvPr/>
              </p:nvPicPr>
              <p:blipFill>
                <a:blip r:embed="rId9"/>
                <a:stretch>
                  <a:fillRect/>
                </a:stretch>
              </p:blipFill>
              <p:spPr>
                <a:xfrm>
                  <a:off x="3143453" y="5804160"/>
                  <a:ext cx="2487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092BC46B-9B79-4454-A95D-F005067C96F2}"/>
                    </a:ext>
                  </a:extLst>
                </p14:cNvPr>
                <p14:cNvContentPartPr/>
                <p14:nvPr/>
              </p14:nvContentPartPr>
              <p14:xfrm>
                <a:off x="5680013" y="5949600"/>
                <a:ext cx="3191760" cy="134280"/>
              </p14:xfrm>
            </p:contentPart>
          </mc:Choice>
          <mc:Fallback>
            <p:pic>
              <p:nvPicPr>
                <p:cNvPr id="6" name="Freihand 5">
                  <a:extLst>
                    <a:ext uri="{FF2B5EF4-FFF2-40B4-BE49-F238E27FC236}">
                      <a16:creationId xmlns:a16="http://schemas.microsoft.com/office/drawing/2014/main" id="{092BC46B-9B79-4454-A95D-F005067C96F2}"/>
                    </a:ext>
                  </a:extLst>
                </p:cNvPr>
                <p:cNvPicPr/>
                <p:nvPr/>
              </p:nvPicPr>
              <p:blipFill>
                <a:blip r:embed="rId11"/>
                <a:stretch>
                  <a:fillRect/>
                </a:stretch>
              </p:blipFill>
              <p:spPr>
                <a:xfrm>
                  <a:off x="5675693" y="5945280"/>
                  <a:ext cx="320040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B6A8817B-B3F3-4D0E-8461-54020C99F076}"/>
                  </a:ext>
                </a:extLst>
              </p14:cNvPr>
              <p14:cNvContentPartPr/>
              <p14:nvPr/>
            </p14:nvContentPartPr>
            <p14:xfrm>
              <a:off x="753413" y="3222600"/>
              <a:ext cx="346680" cy="423000"/>
            </p14:xfrm>
          </p:contentPart>
        </mc:Choice>
        <mc:Fallback>
          <p:pic>
            <p:nvPicPr>
              <p:cNvPr id="9" name="Freihand 8">
                <a:extLst>
                  <a:ext uri="{FF2B5EF4-FFF2-40B4-BE49-F238E27FC236}">
                    <a16:creationId xmlns:a16="http://schemas.microsoft.com/office/drawing/2014/main" id="{B6A8817B-B3F3-4D0E-8461-54020C99F076}"/>
                  </a:ext>
                </a:extLst>
              </p:cNvPr>
              <p:cNvPicPr/>
              <p:nvPr/>
            </p:nvPicPr>
            <p:blipFill>
              <a:blip r:embed="rId13"/>
              <a:stretch>
                <a:fillRect/>
              </a:stretch>
            </p:blipFill>
            <p:spPr>
              <a:xfrm>
                <a:off x="749093" y="3218280"/>
                <a:ext cx="35532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66F2D6A2-C523-4FC9-94A3-BFCECEB2BC0D}"/>
                  </a:ext>
                </a:extLst>
              </p14:cNvPr>
              <p14:cNvContentPartPr/>
              <p14:nvPr/>
            </p14:nvContentPartPr>
            <p14:xfrm>
              <a:off x="1538213" y="1935600"/>
              <a:ext cx="14040" cy="5400"/>
            </p14:xfrm>
          </p:contentPart>
        </mc:Choice>
        <mc:Fallback>
          <p:pic>
            <p:nvPicPr>
              <p:cNvPr id="11" name="Freihand 10">
                <a:extLst>
                  <a:ext uri="{FF2B5EF4-FFF2-40B4-BE49-F238E27FC236}">
                    <a16:creationId xmlns:a16="http://schemas.microsoft.com/office/drawing/2014/main" id="{66F2D6A2-C523-4FC9-94A3-BFCECEB2BC0D}"/>
                  </a:ext>
                </a:extLst>
              </p:cNvPr>
              <p:cNvPicPr/>
              <p:nvPr/>
            </p:nvPicPr>
            <p:blipFill>
              <a:blip r:embed="rId15"/>
              <a:stretch>
                <a:fillRect/>
              </a:stretch>
            </p:blipFill>
            <p:spPr>
              <a:xfrm>
                <a:off x="1533893" y="1931280"/>
                <a:ext cx="22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1F8154BC-583F-4AA2-97EF-A0B0F6FBE814}"/>
                  </a:ext>
                </a:extLst>
              </p14:cNvPr>
              <p14:cNvContentPartPr/>
              <p14:nvPr/>
            </p14:nvContentPartPr>
            <p14:xfrm>
              <a:off x="2614253" y="4329240"/>
              <a:ext cx="3960" cy="3600"/>
            </p14:xfrm>
          </p:contentPart>
        </mc:Choice>
        <mc:Fallback>
          <p:pic>
            <p:nvPicPr>
              <p:cNvPr id="12" name="Freihand 11">
                <a:extLst>
                  <a:ext uri="{FF2B5EF4-FFF2-40B4-BE49-F238E27FC236}">
                    <a16:creationId xmlns:a16="http://schemas.microsoft.com/office/drawing/2014/main" id="{1F8154BC-583F-4AA2-97EF-A0B0F6FBE814}"/>
                  </a:ext>
                </a:extLst>
              </p:cNvPr>
              <p:cNvPicPr/>
              <p:nvPr/>
            </p:nvPicPr>
            <p:blipFill>
              <a:blip r:embed="rId17"/>
              <a:stretch>
                <a:fillRect/>
              </a:stretch>
            </p:blipFill>
            <p:spPr>
              <a:xfrm>
                <a:off x="2609933" y="4324920"/>
                <a:ext cx="126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7302A3EE-7860-4BE8-9114-F2E8DB8B9469}"/>
                  </a:ext>
                </a:extLst>
              </p14:cNvPr>
              <p14:cNvContentPartPr/>
              <p14:nvPr/>
            </p14:nvContentPartPr>
            <p14:xfrm>
              <a:off x="1512293" y="2185440"/>
              <a:ext cx="6342480" cy="1525320"/>
            </p14:xfrm>
          </p:contentPart>
        </mc:Choice>
        <mc:Fallback>
          <p:pic>
            <p:nvPicPr>
              <p:cNvPr id="13" name="Freihand 12">
                <a:extLst>
                  <a:ext uri="{FF2B5EF4-FFF2-40B4-BE49-F238E27FC236}">
                    <a16:creationId xmlns:a16="http://schemas.microsoft.com/office/drawing/2014/main" id="{7302A3EE-7860-4BE8-9114-F2E8DB8B9469}"/>
                  </a:ext>
                </a:extLst>
              </p:cNvPr>
              <p:cNvPicPr/>
              <p:nvPr/>
            </p:nvPicPr>
            <p:blipFill>
              <a:blip r:embed="rId19"/>
              <a:stretch>
                <a:fillRect/>
              </a:stretch>
            </p:blipFill>
            <p:spPr>
              <a:xfrm>
                <a:off x="1507973" y="2181120"/>
                <a:ext cx="6351120" cy="1533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B0BA3F39-02E1-4C1A-B9F4-35FCCE6A0CE1}"/>
                  </a:ext>
                </a:extLst>
              </p14:cNvPr>
              <p14:cNvContentPartPr/>
              <p14:nvPr/>
            </p14:nvContentPartPr>
            <p14:xfrm>
              <a:off x="1483493" y="5047800"/>
              <a:ext cx="12960" cy="256680"/>
            </p14:xfrm>
          </p:contentPart>
        </mc:Choice>
        <mc:Fallback>
          <p:pic>
            <p:nvPicPr>
              <p:cNvPr id="14" name="Freihand 13">
                <a:extLst>
                  <a:ext uri="{FF2B5EF4-FFF2-40B4-BE49-F238E27FC236}">
                    <a16:creationId xmlns:a16="http://schemas.microsoft.com/office/drawing/2014/main" id="{B0BA3F39-02E1-4C1A-B9F4-35FCCE6A0CE1}"/>
                  </a:ext>
                </a:extLst>
              </p:cNvPr>
              <p:cNvPicPr/>
              <p:nvPr/>
            </p:nvPicPr>
            <p:blipFill>
              <a:blip r:embed="rId21"/>
              <a:stretch>
                <a:fillRect/>
              </a:stretch>
            </p:blipFill>
            <p:spPr>
              <a:xfrm>
                <a:off x="1479173" y="5043480"/>
                <a:ext cx="216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75EDE7EE-4198-43EB-9278-BF0EDE293319}"/>
                  </a:ext>
                </a:extLst>
              </p14:cNvPr>
              <p14:cNvContentPartPr/>
              <p14:nvPr/>
            </p14:nvContentPartPr>
            <p14:xfrm>
              <a:off x="1532453" y="2310000"/>
              <a:ext cx="25560" cy="13680"/>
            </p14:xfrm>
          </p:contentPart>
        </mc:Choice>
        <mc:Fallback>
          <p:pic>
            <p:nvPicPr>
              <p:cNvPr id="15" name="Freihand 14">
                <a:extLst>
                  <a:ext uri="{FF2B5EF4-FFF2-40B4-BE49-F238E27FC236}">
                    <a16:creationId xmlns:a16="http://schemas.microsoft.com/office/drawing/2014/main" id="{75EDE7EE-4198-43EB-9278-BF0EDE293319}"/>
                  </a:ext>
                </a:extLst>
              </p:cNvPr>
              <p:cNvPicPr/>
              <p:nvPr/>
            </p:nvPicPr>
            <p:blipFill>
              <a:blip r:embed="rId23"/>
              <a:stretch>
                <a:fillRect/>
              </a:stretch>
            </p:blipFill>
            <p:spPr>
              <a:xfrm>
                <a:off x="1528133" y="2305680"/>
                <a:ext cx="34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7E0AB4DD-7B05-4E8E-A991-C56709D1C951}"/>
                  </a:ext>
                </a:extLst>
              </p14:cNvPr>
              <p14:cNvContentPartPr/>
              <p14:nvPr/>
            </p14:nvContentPartPr>
            <p14:xfrm>
              <a:off x="3234533" y="2424840"/>
              <a:ext cx="360" cy="360"/>
            </p14:xfrm>
          </p:contentPart>
        </mc:Choice>
        <mc:Fallback>
          <p:pic>
            <p:nvPicPr>
              <p:cNvPr id="16" name="Freihand 15">
                <a:extLst>
                  <a:ext uri="{FF2B5EF4-FFF2-40B4-BE49-F238E27FC236}">
                    <a16:creationId xmlns:a16="http://schemas.microsoft.com/office/drawing/2014/main" id="{7E0AB4DD-7B05-4E8E-A991-C56709D1C951}"/>
                  </a:ext>
                </a:extLst>
              </p:cNvPr>
              <p:cNvPicPr/>
              <p:nvPr/>
            </p:nvPicPr>
            <p:blipFill>
              <a:blip r:embed="rId25"/>
              <a:stretch>
                <a:fillRect/>
              </a:stretch>
            </p:blipFill>
            <p:spPr>
              <a:xfrm>
                <a:off x="3230213" y="2420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DA37DD73-C66D-47F0-B50D-E158E905C3A5}"/>
                  </a:ext>
                </a:extLst>
              </p14:cNvPr>
              <p14:cNvContentPartPr/>
              <p14:nvPr/>
            </p14:nvContentPartPr>
            <p14:xfrm>
              <a:off x="3256853" y="5119080"/>
              <a:ext cx="6480" cy="190800"/>
            </p14:xfrm>
          </p:contentPart>
        </mc:Choice>
        <mc:Fallback>
          <p:pic>
            <p:nvPicPr>
              <p:cNvPr id="17" name="Freihand 16">
                <a:extLst>
                  <a:ext uri="{FF2B5EF4-FFF2-40B4-BE49-F238E27FC236}">
                    <a16:creationId xmlns:a16="http://schemas.microsoft.com/office/drawing/2014/main" id="{DA37DD73-C66D-47F0-B50D-E158E905C3A5}"/>
                  </a:ext>
                </a:extLst>
              </p:cNvPr>
              <p:cNvPicPr/>
              <p:nvPr/>
            </p:nvPicPr>
            <p:blipFill>
              <a:blip r:embed="rId27"/>
              <a:stretch>
                <a:fillRect/>
              </a:stretch>
            </p:blipFill>
            <p:spPr>
              <a:xfrm>
                <a:off x="3252533" y="5114760"/>
                <a:ext cx="15120" cy="199440"/>
              </a:xfrm>
              <a:prstGeom prst="rect">
                <a:avLst/>
              </a:prstGeom>
            </p:spPr>
          </p:pic>
        </mc:Fallback>
      </mc:AlternateContent>
      <p:grpSp>
        <p:nvGrpSpPr>
          <p:cNvPr id="24" name="Gruppieren 23">
            <a:extLst>
              <a:ext uri="{FF2B5EF4-FFF2-40B4-BE49-F238E27FC236}">
                <a16:creationId xmlns:a16="http://schemas.microsoft.com/office/drawing/2014/main" id="{5B6E5AA6-BB78-41D6-B543-F5DE7562DB9C}"/>
              </a:ext>
            </a:extLst>
          </p:cNvPr>
          <p:cNvGrpSpPr/>
          <p:nvPr/>
        </p:nvGrpSpPr>
        <p:grpSpPr>
          <a:xfrm>
            <a:off x="1927373" y="4982280"/>
            <a:ext cx="808560" cy="221760"/>
            <a:chOff x="1927373" y="4982280"/>
            <a:chExt cx="808560" cy="221760"/>
          </a:xfrm>
        </p:grpSpPr>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A0F74948-F27F-48C0-B49C-BC5612233931}"/>
                    </a:ext>
                  </a:extLst>
                </p14:cNvPr>
                <p14:cNvContentPartPr/>
                <p14:nvPr/>
              </p14:nvContentPartPr>
              <p14:xfrm>
                <a:off x="1927373" y="5015400"/>
                <a:ext cx="149400" cy="132840"/>
              </p14:xfrm>
            </p:contentPart>
          </mc:Choice>
          <mc:Fallback>
            <p:pic>
              <p:nvPicPr>
                <p:cNvPr id="18" name="Freihand 17">
                  <a:extLst>
                    <a:ext uri="{FF2B5EF4-FFF2-40B4-BE49-F238E27FC236}">
                      <a16:creationId xmlns:a16="http://schemas.microsoft.com/office/drawing/2014/main" id="{A0F74948-F27F-48C0-B49C-BC5612233931}"/>
                    </a:ext>
                  </a:extLst>
                </p:cNvPr>
                <p:cNvPicPr/>
                <p:nvPr/>
              </p:nvPicPr>
              <p:blipFill>
                <a:blip r:embed="rId29"/>
                <a:stretch>
                  <a:fillRect/>
                </a:stretch>
              </p:blipFill>
              <p:spPr>
                <a:xfrm>
                  <a:off x="1923053" y="5011080"/>
                  <a:ext cx="158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B572F367-C021-4EEA-B1C1-0C83DB964A91}"/>
                    </a:ext>
                  </a:extLst>
                </p14:cNvPr>
                <p14:cNvContentPartPr/>
                <p14:nvPr/>
              </p14:nvContentPartPr>
              <p14:xfrm>
                <a:off x="2093693" y="5011080"/>
                <a:ext cx="110880" cy="117720"/>
              </p14:xfrm>
            </p:contentPart>
          </mc:Choice>
          <mc:Fallback>
            <p:pic>
              <p:nvPicPr>
                <p:cNvPr id="19" name="Freihand 18">
                  <a:extLst>
                    <a:ext uri="{FF2B5EF4-FFF2-40B4-BE49-F238E27FC236}">
                      <a16:creationId xmlns:a16="http://schemas.microsoft.com/office/drawing/2014/main" id="{B572F367-C021-4EEA-B1C1-0C83DB964A91}"/>
                    </a:ext>
                  </a:extLst>
                </p:cNvPr>
                <p:cNvPicPr/>
                <p:nvPr/>
              </p:nvPicPr>
              <p:blipFill>
                <a:blip r:embed="rId31"/>
                <a:stretch>
                  <a:fillRect/>
                </a:stretch>
              </p:blipFill>
              <p:spPr>
                <a:xfrm>
                  <a:off x="2089373" y="5006760"/>
                  <a:ext cx="119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9D44F949-5AAB-4C21-88CD-A1E1C9F91972}"/>
                    </a:ext>
                  </a:extLst>
                </p14:cNvPr>
                <p14:cNvContentPartPr/>
                <p14:nvPr/>
              </p14:nvContentPartPr>
              <p14:xfrm>
                <a:off x="2283053" y="5020440"/>
                <a:ext cx="31320" cy="20880"/>
              </p14:xfrm>
            </p:contentPart>
          </mc:Choice>
          <mc:Fallback>
            <p:pic>
              <p:nvPicPr>
                <p:cNvPr id="20" name="Freihand 19">
                  <a:extLst>
                    <a:ext uri="{FF2B5EF4-FFF2-40B4-BE49-F238E27FC236}">
                      <a16:creationId xmlns:a16="http://schemas.microsoft.com/office/drawing/2014/main" id="{9D44F949-5AAB-4C21-88CD-A1E1C9F91972}"/>
                    </a:ext>
                  </a:extLst>
                </p:cNvPr>
                <p:cNvPicPr/>
                <p:nvPr/>
              </p:nvPicPr>
              <p:blipFill>
                <a:blip r:embed="rId33"/>
                <a:stretch>
                  <a:fillRect/>
                </a:stretch>
              </p:blipFill>
              <p:spPr>
                <a:xfrm>
                  <a:off x="2278733" y="5016120"/>
                  <a:ext cx="39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305892E4-848B-4FF8-98F4-00D8D7F9DEF9}"/>
                    </a:ext>
                  </a:extLst>
                </p14:cNvPr>
                <p14:cNvContentPartPr/>
                <p14:nvPr/>
              </p14:nvContentPartPr>
              <p14:xfrm>
                <a:off x="2255693" y="4982280"/>
                <a:ext cx="82800" cy="221760"/>
              </p14:xfrm>
            </p:contentPart>
          </mc:Choice>
          <mc:Fallback>
            <p:pic>
              <p:nvPicPr>
                <p:cNvPr id="21" name="Freihand 20">
                  <a:extLst>
                    <a:ext uri="{FF2B5EF4-FFF2-40B4-BE49-F238E27FC236}">
                      <a16:creationId xmlns:a16="http://schemas.microsoft.com/office/drawing/2014/main" id="{305892E4-848B-4FF8-98F4-00D8D7F9DEF9}"/>
                    </a:ext>
                  </a:extLst>
                </p:cNvPr>
                <p:cNvPicPr/>
                <p:nvPr/>
              </p:nvPicPr>
              <p:blipFill>
                <a:blip r:embed="rId35"/>
                <a:stretch>
                  <a:fillRect/>
                </a:stretch>
              </p:blipFill>
              <p:spPr>
                <a:xfrm>
                  <a:off x="2251373" y="4977960"/>
                  <a:ext cx="91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14BA91CB-78CE-4ACA-97ED-218FC23EDF9A}"/>
                    </a:ext>
                  </a:extLst>
                </p14:cNvPr>
                <p14:cNvContentPartPr/>
                <p14:nvPr/>
              </p14:nvContentPartPr>
              <p14:xfrm>
                <a:off x="2365493" y="5048880"/>
                <a:ext cx="123480" cy="75960"/>
              </p14:xfrm>
            </p:contentPart>
          </mc:Choice>
          <mc:Fallback>
            <p:pic>
              <p:nvPicPr>
                <p:cNvPr id="22" name="Freihand 21">
                  <a:extLst>
                    <a:ext uri="{FF2B5EF4-FFF2-40B4-BE49-F238E27FC236}">
                      <a16:creationId xmlns:a16="http://schemas.microsoft.com/office/drawing/2014/main" id="{14BA91CB-78CE-4ACA-97ED-218FC23EDF9A}"/>
                    </a:ext>
                  </a:extLst>
                </p:cNvPr>
                <p:cNvPicPr/>
                <p:nvPr/>
              </p:nvPicPr>
              <p:blipFill>
                <a:blip r:embed="rId37"/>
                <a:stretch>
                  <a:fillRect/>
                </a:stretch>
              </p:blipFill>
              <p:spPr>
                <a:xfrm>
                  <a:off x="2361173" y="5044560"/>
                  <a:ext cx="132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0A1A0756-9EC8-43BB-8B4C-A5F53D728170}"/>
                    </a:ext>
                  </a:extLst>
                </p14:cNvPr>
                <p14:cNvContentPartPr/>
                <p14:nvPr/>
              </p14:nvContentPartPr>
              <p14:xfrm>
                <a:off x="2479613" y="4989120"/>
                <a:ext cx="256320" cy="110880"/>
              </p14:xfrm>
            </p:contentPart>
          </mc:Choice>
          <mc:Fallback>
            <p:pic>
              <p:nvPicPr>
                <p:cNvPr id="23" name="Freihand 22">
                  <a:extLst>
                    <a:ext uri="{FF2B5EF4-FFF2-40B4-BE49-F238E27FC236}">
                      <a16:creationId xmlns:a16="http://schemas.microsoft.com/office/drawing/2014/main" id="{0A1A0756-9EC8-43BB-8B4C-A5F53D728170}"/>
                    </a:ext>
                  </a:extLst>
                </p:cNvPr>
                <p:cNvPicPr/>
                <p:nvPr/>
              </p:nvPicPr>
              <p:blipFill>
                <a:blip r:embed="rId39"/>
                <a:stretch>
                  <a:fillRect/>
                </a:stretch>
              </p:blipFill>
              <p:spPr>
                <a:xfrm>
                  <a:off x="2475293" y="4984800"/>
                  <a:ext cx="26496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5BECE04A-4D04-4B53-B8CE-482631960686}"/>
                  </a:ext>
                </a:extLst>
              </p14:cNvPr>
              <p14:cNvContentPartPr/>
              <p14:nvPr/>
            </p14:nvContentPartPr>
            <p14:xfrm>
              <a:off x="3198533" y="2294160"/>
              <a:ext cx="3240" cy="240120"/>
            </p14:xfrm>
          </p:contentPart>
        </mc:Choice>
        <mc:Fallback>
          <p:pic>
            <p:nvPicPr>
              <p:cNvPr id="25" name="Freihand 24">
                <a:extLst>
                  <a:ext uri="{FF2B5EF4-FFF2-40B4-BE49-F238E27FC236}">
                    <a16:creationId xmlns:a16="http://schemas.microsoft.com/office/drawing/2014/main" id="{5BECE04A-4D04-4B53-B8CE-482631960686}"/>
                  </a:ext>
                </a:extLst>
              </p:cNvPr>
              <p:cNvPicPr/>
              <p:nvPr/>
            </p:nvPicPr>
            <p:blipFill>
              <a:blip r:embed="rId41"/>
              <a:stretch>
                <a:fillRect/>
              </a:stretch>
            </p:blipFill>
            <p:spPr>
              <a:xfrm>
                <a:off x="3194213" y="2289840"/>
                <a:ext cx="118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B26CF16A-C869-41EB-A206-3C078C9D69F2}"/>
                  </a:ext>
                </a:extLst>
              </p14:cNvPr>
              <p14:cNvContentPartPr/>
              <p14:nvPr/>
            </p14:nvContentPartPr>
            <p14:xfrm>
              <a:off x="4551773" y="2530320"/>
              <a:ext cx="10800" cy="179280"/>
            </p14:xfrm>
          </p:contentPart>
        </mc:Choice>
        <mc:Fallback>
          <p:pic>
            <p:nvPicPr>
              <p:cNvPr id="26" name="Freihand 25">
                <a:extLst>
                  <a:ext uri="{FF2B5EF4-FFF2-40B4-BE49-F238E27FC236}">
                    <a16:creationId xmlns:a16="http://schemas.microsoft.com/office/drawing/2014/main" id="{B26CF16A-C869-41EB-A206-3C078C9D69F2}"/>
                  </a:ext>
                </a:extLst>
              </p:cNvPr>
              <p:cNvPicPr/>
              <p:nvPr/>
            </p:nvPicPr>
            <p:blipFill>
              <a:blip r:embed="rId43"/>
              <a:stretch>
                <a:fillRect/>
              </a:stretch>
            </p:blipFill>
            <p:spPr>
              <a:xfrm>
                <a:off x="4547453" y="2526000"/>
                <a:ext cx="19440" cy="187920"/>
              </a:xfrm>
              <a:prstGeom prst="rect">
                <a:avLst/>
              </a:prstGeom>
            </p:spPr>
          </p:pic>
        </mc:Fallback>
      </mc:AlternateContent>
      <p:grpSp>
        <p:nvGrpSpPr>
          <p:cNvPr id="35" name="Gruppieren 34">
            <a:extLst>
              <a:ext uri="{FF2B5EF4-FFF2-40B4-BE49-F238E27FC236}">
                <a16:creationId xmlns:a16="http://schemas.microsoft.com/office/drawing/2014/main" id="{33E413E0-10B4-4790-8FBE-847799778AF8}"/>
              </a:ext>
            </a:extLst>
          </p:cNvPr>
          <p:cNvGrpSpPr/>
          <p:nvPr/>
        </p:nvGrpSpPr>
        <p:grpSpPr>
          <a:xfrm>
            <a:off x="5519093" y="2425200"/>
            <a:ext cx="38880" cy="156240"/>
            <a:chOff x="5519093" y="2425200"/>
            <a:chExt cx="38880" cy="156240"/>
          </a:xfrm>
        </p:grpSpPr>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D8CA0FE1-EE4C-48C8-9EAC-7EF325B28209}"/>
                    </a:ext>
                  </a:extLst>
                </p14:cNvPr>
                <p14:cNvContentPartPr/>
                <p14:nvPr/>
              </p14:nvContentPartPr>
              <p14:xfrm>
                <a:off x="5519093" y="2533920"/>
                <a:ext cx="360" cy="360"/>
              </p14:xfrm>
            </p:contentPart>
          </mc:Choice>
          <mc:Fallback>
            <p:pic>
              <p:nvPicPr>
                <p:cNvPr id="33" name="Freihand 32">
                  <a:extLst>
                    <a:ext uri="{FF2B5EF4-FFF2-40B4-BE49-F238E27FC236}">
                      <a16:creationId xmlns:a16="http://schemas.microsoft.com/office/drawing/2014/main" id="{D8CA0FE1-EE4C-48C8-9EAC-7EF325B28209}"/>
                    </a:ext>
                  </a:extLst>
                </p:cNvPr>
                <p:cNvPicPr/>
                <p:nvPr/>
              </p:nvPicPr>
              <p:blipFill>
                <a:blip r:embed="rId25"/>
                <a:stretch>
                  <a:fillRect/>
                </a:stretch>
              </p:blipFill>
              <p:spPr>
                <a:xfrm>
                  <a:off x="5514773" y="2529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9590F504-0374-4E21-880F-818CA961D998}"/>
                    </a:ext>
                  </a:extLst>
                </p14:cNvPr>
                <p14:cNvContentPartPr/>
                <p14:nvPr/>
              </p14:nvContentPartPr>
              <p14:xfrm>
                <a:off x="5530253" y="2425200"/>
                <a:ext cx="27720" cy="156240"/>
              </p14:xfrm>
            </p:contentPart>
          </mc:Choice>
          <mc:Fallback>
            <p:pic>
              <p:nvPicPr>
                <p:cNvPr id="34" name="Freihand 33">
                  <a:extLst>
                    <a:ext uri="{FF2B5EF4-FFF2-40B4-BE49-F238E27FC236}">
                      <a16:creationId xmlns:a16="http://schemas.microsoft.com/office/drawing/2014/main" id="{9590F504-0374-4E21-880F-818CA961D998}"/>
                    </a:ext>
                  </a:extLst>
                </p:cNvPr>
                <p:cNvPicPr/>
                <p:nvPr/>
              </p:nvPicPr>
              <p:blipFill>
                <a:blip r:embed="rId46"/>
                <a:stretch>
                  <a:fillRect/>
                </a:stretch>
              </p:blipFill>
              <p:spPr>
                <a:xfrm>
                  <a:off x="5525933" y="2420880"/>
                  <a:ext cx="36360" cy="164880"/>
                </a:xfrm>
                <a:prstGeom prst="rect">
                  <a:avLst/>
                </a:prstGeom>
              </p:spPr>
            </p:pic>
          </mc:Fallback>
        </mc:AlternateContent>
      </p:grpSp>
      <p:grpSp>
        <p:nvGrpSpPr>
          <p:cNvPr id="48" name="Gruppieren 47">
            <a:extLst>
              <a:ext uri="{FF2B5EF4-FFF2-40B4-BE49-F238E27FC236}">
                <a16:creationId xmlns:a16="http://schemas.microsoft.com/office/drawing/2014/main" id="{08114F68-2CDF-46D5-9B69-B041085EE539}"/>
              </a:ext>
            </a:extLst>
          </p:cNvPr>
          <p:cNvGrpSpPr/>
          <p:nvPr/>
        </p:nvGrpSpPr>
        <p:grpSpPr>
          <a:xfrm>
            <a:off x="3605693" y="4861320"/>
            <a:ext cx="3722040" cy="597960"/>
            <a:chOff x="3605693" y="4861320"/>
            <a:chExt cx="3722040" cy="597960"/>
          </a:xfrm>
        </p:grpSpPr>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C1858174-24E2-40D3-8AD7-7861256BE272}"/>
                    </a:ext>
                  </a:extLst>
                </p14:cNvPr>
                <p14:cNvContentPartPr/>
                <p14:nvPr/>
              </p14:nvContentPartPr>
              <p14:xfrm>
                <a:off x="3605693" y="4972200"/>
                <a:ext cx="147960" cy="136080"/>
              </p14:xfrm>
            </p:contentPart>
          </mc:Choice>
          <mc:Fallback>
            <p:pic>
              <p:nvPicPr>
                <p:cNvPr id="27" name="Freihand 26">
                  <a:extLst>
                    <a:ext uri="{FF2B5EF4-FFF2-40B4-BE49-F238E27FC236}">
                      <a16:creationId xmlns:a16="http://schemas.microsoft.com/office/drawing/2014/main" id="{C1858174-24E2-40D3-8AD7-7861256BE272}"/>
                    </a:ext>
                  </a:extLst>
                </p:cNvPr>
                <p:cNvPicPr/>
                <p:nvPr/>
              </p:nvPicPr>
              <p:blipFill>
                <a:blip r:embed="rId48"/>
                <a:stretch>
                  <a:fillRect/>
                </a:stretch>
              </p:blipFill>
              <p:spPr>
                <a:xfrm>
                  <a:off x="3601373" y="4967880"/>
                  <a:ext cx="156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A5CFF95E-BAFA-48CA-8D04-DB8BFAF7C120}"/>
                    </a:ext>
                  </a:extLst>
                </p14:cNvPr>
                <p14:cNvContentPartPr/>
                <p14:nvPr/>
              </p14:nvContentPartPr>
              <p14:xfrm>
                <a:off x="3819173" y="4956720"/>
                <a:ext cx="77040" cy="99000"/>
              </p14:xfrm>
            </p:contentPart>
          </mc:Choice>
          <mc:Fallback>
            <p:pic>
              <p:nvPicPr>
                <p:cNvPr id="28" name="Freihand 27">
                  <a:extLst>
                    <a:ext uri="{FF2B5EF4-FFF2-40B4-BE49-F238E27FC236}">
                      <a16:creationId xmlns:a16="http://schemas.microsoft.com/office/drawing/2014/main" id="{A5CFF95E-BAFA-48CA-8D04-DB8BFAF7C120}"/>
                    </a:ext>
                  </a:extLst>
                </p:cNvPr>
                <p:cNvPicPr/>
                <p:nvPr/>
              </p:nvPicPr>
              <p:blipFill>
                <a:blip r:embed="rId50"/>
                <a:stretch>
                  <a:fillRect/>
                </a:stretch>
              </p:blipFill>
              <p:spPr>
                <a:xfrm>
                  <a:off x="3814853" y="4952400"/>
                  <a:ext cx="85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AC099211-6D26-458D-8893-C23C88F67116}"/>
                    </a:ext>
                  </a:extLst>
                </p14:cNvPr>
                <p14:cNvContentPartPr/>
                <p14:nvPr/>
              </p14:nvContentPartPr>
              <p14:xfrm>
                <a:off x="3932933" y="4917840"/>
                <a:ext cx="92520" cy="250200"/>
              </p14:xfrm>
            </p:contentPart>
          </mc:Choice>
          <mc:Fallback>
            <p:pic>
              <p:nvPicPr>
                <p:cNvPr id="29" name="Freihand 28">
                  <a:extLst>
                    <a:ext uri="{FF2B5EF4-FFF2-40B4-BE49-F238E27FC236}">
                      <a16:creationId xmlns:a16="http://schemas.microsoft.com/office/drawing/2014/main" id="{AC099211-6D26-458D-8893-C23C88F67116}"/>
                    </a:ext>
                  </a:extLst>
                </p:cNvPr>
                <p:cNvPicPr/>
                <p:nvPr/>
              </p:nvPicPr>
              <p:blipFill>
                <a:blip r:embed="rId52"/>
                <a:stretch>
                  <a:fillRect/>
                </a:stretch>
              </p:blipFill>
              <p:spPr>
                <a:xfrm>
                  <a:off x="3928613" y="4913520"/>
                  <a:ext cx="1011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BDED544B-BD86-4A88-A8B2-4251A386FE99}"/>
                    </a:ext>
                  </a:extLst>
                </p14:cNvPr>
                <p14:cNvContentPartPr/>
                <p14:nvPr/>
              </p14:nvContentPartPr>
              <p14:xfrm>
                <a:off x="4029053" y="4973280"/>
                <a:ext cx="267840" cy="91080"/>
              </p14:xfrm>
            </p:contentPart>
          </mc:Choice>
          <mc:Fallback>
            <p:pic>
              <p:nvPicPr>
                <p:cNvPr id="30" name="Freihand 29">
                  <a:extLst>
                    <a:ext uri="{FF2B5EF4-FFF2-40B4-BE49-F238E27FC236}">
                      <a16:creationId xmlns:a16="http://schemas.microsoft.com/office/drawing/2014/main" id="{BDED544B-BD86-4A88-A8B2-4251A386FE99}"/>
                    </a:ext>
                  </a:extLst>
                </p:cNvPr>
                <p:cNvPicPr/>
                <p:nvPr/>
              </p:nvPicPr>
              <p:blipFill>
                <a:blip r:embed="rId54"/>
                <a:stretch>
                  <a:fillRect/>
                </a:stretch>
              </p:blipFill>
              <p:spPr>
                <a:xfrm>
                  <a:off x="4024733" y="4968960"/>
                  <a:ext cx="276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34BAAD47-A97B-4FB2-A84E-E4670537BDAB}"/>
                    </a:ext>
                  </a:extLst>
                </p14:cNvPr>
                <p14:cNvContentPartPr/>
                <p14:nvPr/>
              </p14:nvContentPartPr>
              <p14:xfrm>
                <a:off x="4502813" y="5292960"/>
                <a:ext cx="28800" cy="166320"/>
              </p14:xfrm>
            </p:contentPart>
          </mc:Choice>
          <mc:Fallback>
            <p:pic>
              <p:nvPicPr>
                <p:cNvPr id="32" name="Freihand 31">
                  <a:extLst>
                    <a:ext uri="{FF2B5EF4-FFF2-40B4-BE49-F238E27FC236}">
                      <a16:creationId xmlns:a16="http://schemas.microsoft.com/office/drawing/2014/main" id="{34BAAD47-A97B-4FB2-A84E-E4670537BDAB}"/>
                    </a:ext>
                  </a:extLst>
                </p:cNvPr>
                <p:cNvPicPr/>
                <p:nvPr/>
              </p:nvPicPr>
              <p:blipFill>
                <a:blip r:embed="rId56"/>
                <a:stretch>
                  <a:fillRect/>
                </a:stretch>
              </p:blipFill>
              <p:spPr>
                <a:xfrm>
                  <a:off x="4498493" y="5288640"/>
                  <a:ext cx="37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2832BE32-1220-401A-ADC9-49524F4DA274}"/>
                    </a:ext>
                  </a:extLst>
                </p14:cNvPr>
                <p14:cNvContentPartPr/>
                <p14:nvPr/>
              </p14:nvContentPartPr>
              <p14:xfrm>
                <a:off x="4508933" y="5018640"/>
                <a:ext cx="13320" cy="223200"/>
              </p14:xfrm>
            </p:contentPart>
          </mc:Choice>
          <mc:Fallback>
            <p:pic>
              <p:nvPicPr>
                <p:cNvPr id="37" name="Freihand 36">
                  <a:extLst>
                    <a:ext uri="{FF2B5EF4-FFF2-40B4-BE49-F238E27FC236}">
                      <a16:creationId xmlns:a16="http://schemas.microsoft.com/office/drawing/2014/main" id="{2832BE32-1220-401A-ADC9-49524F4DA274}"/>
                    </a:ext>
                  </a:extLst>
                </p:cNvPr>
                <p:cNvPicPr/>
                <p:nvPr/>
              </p:nvPicPr>
              <p:blipFill>
                <a:blip r:embed="rId58"/>
                <a:stretch>
                  <a:fillRect/>
                </a:stretch>
              </p:blipFill>
              <p:spPr>
                <a:xfrm>
                  <a:off x="4504613" y="5014320"/>
                  <a:ext cx="219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CEEA698D-DDE4-4FF5-84BB-7E1C67C2E006}"/>
                    </a:ext>
                  </a:extLst>
                </p14:cNvPr>
                <p14:cNvContentPartPr/>
                <p14:nvPr/>
              </p14:nvContentPartPr>
              <p14:xfrm>
                <a:off x="5488133" y="4881120"/>
                <a:ext cx="7920" cy="204120"/>
              </p14:xfrm>
            </p:contentPart>
          </mc:Choice>
          <mc:Fallback>
            <p:pic>
              <p:nvPicPr>
                <p:cNvPr id="36" name="Freihand 35">
                  <a:extLst>
                    <a:ext uri="{FF2B5EF4-FFF2-40B4-BE49-F238E27FC236}">
                      <a16:creationId xmlns:a16="http://schemas.microsoft.com/office/drawing/2014/main" id="{CEEA698D-DDE4-4FF5-84BB-7E1C67C2E006}"/>
                    </a:ext>
                  </a:extLst>
                </p:cNvPr>
                <p:cNvPicPr/>
                <p:nvPr/>
              </p:nvPicPr>
              <p:blipFill>
                <a:blip r:embed="rId60"/>
                <a:stretch>
                  <a:fillRect/>
                </a:stretch>
              </p:blipFill>
              <p:spPr>
                <a:xfrm>
                  <a:off x="5483813" y="4876800"/>
                  <a:ext cx="165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920F0C39-8E13-42EF-B844-42BD53D4A2D4}"/>
                    </a:ext>
                  </a:extLst>
                </p14:cNvPr>
                <p14:cNvContentPartPr/>
                <p14:nvPr/>
              </p14:nvContentPartPr>
              <p14:xfrm>
                <a:off x="5461493" y="4890840"/>
                <a:ext cx="10800" cy="245520"/>
              </p14:xfrm>
            </p:contentPart>
          </mc:Choice>
          <mc:Fallback>
            <p:pic>
              <p:nvPicPr>
                <p:cNvPr id="39" name="Freihand 38">
                  <a:extLst>
                    <a:ext uri="{FF2B5EF4-FFF2-40B4-BE49-F238E27FC236}">
                      <a16:creationId xmlns:a16="http://schemas.microsoft.com/office/drawing/2014/main" id="{920F0C39-8E13-42EF-B844-42BD53D4A2D4}"/>
                    </a:ext>
                  </a:extLst>
                </p:cNvPr>
                <p:cNvPicPr/>
                <p:nvPr/>
              </p:nvPicPr>
              <p:blipFill>
                <a:blip r:embed="rId62"/>
                <a:stretch>
                  <a:fillRect/>
                </a:stretch>
              </p:blipFill>
              <p:spPr>
                <a:xfrm>
                  <a:off x="5457173" y="4886520"/>
                  <a:ext cx="194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AFA12737-4F74-4A91-BF39-0CB413103BC9}"/>
                    </a:ext>
                  </a:extLst>
                </p14:cNvPr>
                <p14:cNvContentPartPr/>
                <p14:nvPr/>
              </p14:nvContentPartPr>
              <p14:xfrm>
                <a:off x="4698293" y="4867440"/>
                <a:ext cx="127440" cy="163080"/>
              </p14:xfrm>
            </p:contentPart>
          </mc:Choice>
          <mc:Fallback>
            <p:pic>
              <p:nvPicPr>
                <p:cNvPr id="41" name="Freihand 40">
                  <a:extLst>
                    <a:ext uri="{FF2B5EF4-FFF2-40B4-BE49-F238E27FC236}">
                      <a16:creationId xmlns:a16="http://schemas.microsoft.com/office/drawing/2014/main" id="{AFA12737-4F74-4A91-BF39-0CB413103BC9}"/>
                    </a:ext>
                  </a:extLst>
                </p:cNvPr>
                <p:cNvPicPr/>
                <p:nvPr/>
              </p:nvPicPr>
              <p:blipFill>
                <a:blip r:embed="rId64"/>
                <a:stretch>
                  <a:fillRect/>
                </a:stretch>
              </p:blipFill>
              <p:spPr>
                <a:xfrm>
                  <a:off x="4693973" y="4863120"/>
                  <a:ext cx="136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5DDB0EBE-E8D5-48E5-B84B-79E86CF1FEB0}"/>
                    </a:ext>
                  </a:extLst>
                </p14:cNvPr>
                <p14:cNvContentPartPr/>
                <p14:nvPr/>
              </p14:nvContentPartPr>
              <p14:xfrm>
                <a:off x="4853093" y="4861680"/>
                <a:ext cx="74520" cy="210600"/>
              </p14:xfrm>
            </p:contentPart>
          </mc:Choice>
          <mc:Fallback>
            <p:pic>
              <p:nvPicPr>
                <p:cNvPr id="42" name="Freihand 41">
                  <a:extLst>
                    <a:ext uri="{FF2B5EF4-FFF2-40B4-BE49-F238E27FC236}">
                      <a16:creationId xmlns:a16="http://schemas.microsoft.com/office/drawing/2014/main" id="{5DDB0EBE-E8D5-48E5-B84B-79E86CF1FEB0}"/>
                    </a:ext>
                  </a:extLst>
                </p:cNvPr>
                <p:cNvPicPr/>
                <p:nvPr/>
              </p:nvPicPr>
              <p:blipFill>
                <a:blip r:embed="rId66"/>
                <a:stretch>
                  <a:fillRect/>
                </a:stretch>
              </p:blipFill>
              <p:spPr>
                <a:xfrm>
                  <a:off x="4848773" y="4857360"/>
                  <a:ext cx="831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15061247-915A-4208-B458-7C59100368E3}"/>
                    </a:ext>
                  </a:extLst>
                </p14:cNvPr>
                <p14:cNvContentPartPr/>
                <p14:nvPr/>
              </p14:nvContentPartPr>
              <p14:xfrm>
                <a:off x="4934453" y="4861320"/>
                <a:ext cx="303840" cy="124560"/>
              </p14:xfrm>
            </p:contentPart>
          </mc:Choice>
          <mc:Fallback>
            <p:pic>
              <p:nvPicPr>
                <p:cNvPr id="43" name="Freihand 42">
                  <a:extLst>
                    <a:ext uri="{FF2B5EF4-FFF2-40B4-BE49-F238E27FC236}">
                      <a16:creationId xmlns:a16="http://schemas.microsoft.com/office/drawing/2014/main" id="{15061247-915A-4208-B458-7C59100368E3}"/>
                    </a:ext>
                  </a:extLst>
                </p:cNvPr>
                <p:cNvPicPr/>
                <p:nvPr/>
              </p:nvPicPr>
              <p:blipFill>
                <a:blip r:embed="rId68"/>
                <a:stretch>
                  <a:fillRect/>
                </a:stretch>
              </p:blipFill>
              <p:spPr>
                <a:xfrm>
                  <a:off x="4930133" y="4857000"/>
                  <a:ext cx="312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A0FED384-8F0A-4EFC-8D61-054DB833D472}"/>
                    </a:ext>
                  </a:extLst>
                </p14:cNvPr>
                <p14:cNvContentPartPr/>
                <p14:nvPr/>
              </p14:nvContentPartPr>
              <p14:xfrm>
                <a:off x="5788373" y="5013960"/>
                <a:ext cx="64800" cy="9720"/>
              </p14:xfrm>
            </p:contentPart>
          </mc:Choice>
          <mc:Fallback>
            <p:pic>
              <p:nvPicPr>
                <p:cNvPr id="45" name="Freihand 44">
                  <a:extLst>
                    <a:ext uri="{FF2B5EF4-FFF2-40B4-BE49-F238E27FC236}">
                      <a16:creationId xmlns:a16="http://schemas.microsoft.com/office/drawing/2014/main" id="{A0FED384-8F0A-4EFC-8D61-054DB833D472}"/>
                    </a:ext>
                  </a:extLst>
                </p:cNvPr>
                <p:cNvPicPr/>
                <p:nvPr/>
              </p:nvPicPr>
              <p:blipFill>
                <a:blip r:embed="rId70"/>
                <a:stretch>
                  <a:fillRect/>
                </a:stretch>
              </p:blipFill>
              <p:spPr>
                <a:xfrm>
                  <a:off x="5784053" y="5009640"/>
                  <a:ext cx="73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CEA07184-4F13-434A-973F-7E1597ACD75D}"/>
                    </a:ext>
                  </a:extLst>
                </p14:cNvPr>
                <p14:cNvContentPartPr/>
                <p14:nvPr/>
              </p14:nvContentPartPr>
              <p14:xfrm>
                <a:off x="6091853" y="5025480"/>
                <a:ext cx="319320" cy="42840"/>
              </p14:xfrm>
            </p:contentPart>
          </mc:Choice>
          <mc:Fallback>
            <p:pic>
              <p:nvPicPr>
                <p:cNvPr id="46" name="Freihand 45">
                  <a:extLst>
                    <a:ext uri="{FF2B5EF4-FFF2-40B4-BE49-F238E27FC236}">
                      <a16:creationId xmlns:a16="http://schemas.microsoft.com/office/drawing/2014/main" id="{CEA07184-4F13-434A-973F-7E1597ACD75D}"/>
                    </a:ext>
                  </a:extLst>
                </p:cNvPr>
                <p:cNvPicPr/>
                <p:nvPr/>
              </p:nvPicPr>
              <p:blipFill>
                <a:blip r:embed="rId72"/>
                <a:stretch>
                  <a:fillRect/>
                </a:stretch>
              </p:blipFill>
              <p:spPr>
                <a:xfrm>
                  <a:off x="6087533" y="5021160"/>
                  <a:ext cx="327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6A08561E-5BE0-41E5-9B6E-88D66188F8F4}"/>
                    </a:ext>
                  </a:extLst>
                </p14:cNvPr>
                <p14:cNvContentPartPr/>
                <p14:nvPr/>
              </p14:nvContentPartPr>
              <p14:xfrm>
                <a:off x="6725813" y="5061480"/>
                <a:ext cx="601920" cy="90360"/>
              </p14:xfrm>
            </p:contentPart>
          </mc:Choice>
          <mc:Fallback>
            <p:pic>
              <p:nvPicPr>
                <p:cNvPr id="47" name="Freihand 46">
                  <a:extLst>
                    <a:ext uri="{FF2B5EF4-FFF2-40B4-BE49-F238E27FC236}">
                      <a16:creationId xmlns:a16="http://schemas.microsoft.com/office/drawing/2014/main" id="{6A08561E-5BE0-41E5-9B6E-88D66188F8F4}"/>
                    </a:ext>
                  </a:extLst>
                </p:cNvPr>
                <p:cNvPicPr/>
                <p:nvPr/>
              </p:nvPicPr>
              <p:blipFill>
                <a:blip r:embed="rId74"/>
                <a:stretch>
                  <a:fillRect/>
                </a:stretch>
              </p:blipFill>
              <p:spPr>
                <a:xfrm>
                  <a:off x="6721493" y="5057160"/>
                  <a:ext cx="610560" cy="9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634FF4F2-ADAC-4264-BDB1-8753516E2762}"/>
                  </a:ext>
                </a:extLst>
              </p14:cNvPr>
              <p14:cNvContentPartPr/>
              <p14:nvPr/>
            </p14:nvContentPartPr>
            <p14:xfrm>
              <a:off x="5658773" y="4686360"/>
              <a:ext cx="349200" cy="28440"/>
            </p14:xfrm>
          </p:contentPart>
        </mc:Choice>
        <mc:Fallback>
          <p:pic>
            <p:nvPicPr>
              <p:cNvPr id="49" name="Freihand 48">
                <a:extLst>
                  <a:ext uri="{FF2B5EF4-FFF2-40B4-BE49-F238E27FC236}">
                    <a16:creationId xmlns:a16="http://schemas.microsoft.com/office/drawing/2014/main" id="{634FF4F2-ADAC-4264-BDB1-8753516E2762}"/>
                  </a:ext>
                </a:extLst>
              </p:cNvPr>
              <p:cNvPicPr/>
              <p:nvPr/>
            </p:nvPicPr>
            <p:blipFill>
              <a:blip r:embed="rId76"/>
              <a:stretch>
                <a:fillRect/>
              </a:stretch>
            </p:blipFill>
            <p:spPr>
              <a:xfrm>
                <a:off x="5654453" y="4682040"/>
                <a:ext cx="357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E8738D18-5B4C-4DD5-A802-A2F3A3C67D7B}"/>
                  </a:ext>
                </a:extLst>
              </p14:cNvPr>
              <p14:cNvContentPartPr/>
              <p14:nvPr/>
            </p14:nvContentPartPr>
            <p14:xfrm>
              <a:off x="5390573" y="1857480"/>
              <a:ext cx="466920" cy="113760"/>
            </p14:xfrm>
          </p:contentPart>
        </mc:Choice>
        <mc:Fallback>
          <p:pic>
            <p:nvPicPr>
              <p:cNvPr id="50" name="Freihand 49">
                <a:extLst>
                  <a:ext uri="{FF2B5EF4-FFF2-40B4-BE49-F238E27FC236}">
                    <a16:creationId xmlns:a16="http://schemas.microsoft.com/office/drawing/2014/main" id="{E8738D18-5B4C-4DD5-A802-A2F3A3C67D7B}"/>
                  </a:ext>
                </a:extLst>
              </p:cNvPr>
              <p:cNvPicPr/>
              <p:nvPr/>
            </p:nvPicPr>
            <p:blipFill>
              <a:blip r:embed="rId78"/>
              <a:stretch>
                <a:fillRect/>
              </a:stretch>
            </p:blipFill>
            <p:spPr>
              <a:xfrm>
                <a:off x="5386253" y="1853160"/>
                <a:ext cx="475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2D312CB8-5F8D-4368-AF93-4281F4202A7D}"/>
                  </a:ext>
                </a:extLst>
              </p14:cNvPr>
              <p14:cNvContentPartPr/>
              <p14:nvPr/>
            </p14:nvContentPartPr>
            <p14:xfrm>
              <a:off x="7192733" y="2834880"/>
              <a:ext cx="426960" cy="1605600"/>
            </p14:xfrm>
          </p:contentPart>
        </mc:Choice>
        <mc:Fallback>
          <p:pic>
            <p:nvPicPr>
              <p:cNvPr id="51" name="Freihand 50">
                <a:extLst>
                  <a:ext uri="{FF2B5EF4-FFF2-40B4-BE49-F238E27FC236}">
                    <a16:creationId xmlns:a16="http://schemas.microsoft.com/office/drawing/2014/main" id="{2D312CB8-5F8D-4368-AF93-4281F4202A7D}"/>
                  </a:ext>
                </a:extLst>
              </p:cNvPr>
              <p:cNvPicPr/>
              <p:nvPr/>
            </p:nvPicPr>
            <p:blipFill>
              <a:blip r:embed="rId80"/>
              <a:stretch>
                <a:fillRect/>
              </a:stretch>
            </p:blipFill>
            <p:spPr>
              <a:xfrm>
                <a:off x="7188413" y="2830560"/>
                <a:ext cx="435600" cy="1614240"/>
              </a:xfrm>
              <a:prstGeom prst="rect">
                <a:avLst/>
              </a:prstGeom>
            </p:spPr>
          </p:pic>
        </mc:Fallback>
      </mc:AlternateContent>
    </p:spTree>
    <p:extLst>
      <p:ext uri="{BB962C8B-B14F-4D97-AF65-F5344CB8AC3E}">
        <p14:creationId xmlns:p14="http://schemas.microsoft.com/office/powerpoint/2010/main" val="28796105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F933565-A35A-AE4E-B788-5E8B66807FA1}"/>
              </a:ext>
            </a:extLst>
          </p:cNvPr>
          <p:cNvPicPr>
            <a:picLocks noChangeAspect="1"/>
          </p:cNvPicPr>
          <p:nvPr/>
        </p:nvPicPr>
        <p:blipFill>
          <a:blip r:embed="rId3"/>
          <a:stretch>
            <a:fillRect/>
          </a:stretch>
        </p:blipFill>
        <p:spPr>
          <a:xfrm>
            <a:off x="145788" y="429527"/>
            <a:ext cx="8346082" cy="5361673"/>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E07F1B27-291A-4105-86D4-6938F210A6B1}"/>
                  </a:ext>
                </a:extLst>
              </p14:cNvPr>
              <p14:cNvContentPartPr/>
              <p14:nvPr/>
            </p14:nvContentPartPr>
            <p14:xfrm>
              <a:off x="1066253" y="4622280"/>
              <a:ext cx="66960" cy="32040"/>
            </p14:xfrm>
          </p:contentPart>
        </mc:Choice>
        <mc:Fallback>
          <p:pic>
            <p:nvPicPr>
              <p:cNvPr id="6" name="Freihand 5">
                <a:extLst>
                  <a:ext uri="{FF2B5EF4-FFF2-40B4-BE49-F238E27FC236}">
                    <a16:creationId xmlns:a16="http://schemas.microsoft.com/office/drawing/2014/main" id="{E07F1B27-291A-4105-86D4-6938F210A6B1}"/>
                  </a:ext>
                </a:extLst>
              </p:cNvPr>
              <p:cNvPicPr/>
              <p:nvPr/>
            </p:nvPicPr>
            <p:blipFill>
              <a:blip r:embed="rId5"/>
              <a:stretch>
                <a:fillRect/>
              </a:stretch>
            </p:blipFill>
            <p:spPr>
              <a:xfrm>
                <a:off x="1061933" y="4617960"/>
                <a:ext cx="75600" cy="40680"/>
              </a:xfrm>
              <a:prstGeom prst="rect">
                <a:avLst/>
              </a:prstGeom>
            </p:spPr>
          </p:pic>
        </mc:Fallback>
      </mc:AlternateContent>
      <p:grpSp>
        <p:nvGrpSpPr>
          <p:cNvPr id="20" name="Gruppieren 19">
            <a:extLst>
              <a:ext uri="{FF2B5EF4-FFF2-40B4-BE49-F238E27FC236}">
                <a16:creationId xmlns:a16="http://schemas.microsoft.com/office/drawing/2014/main" id="{86CA4DF5-F12D-4A46-911E-614507122524}"/>
              </a:ext>
            </a:extLst>
          </p:cNvPr>
          <p:cNvGrpSpPr/>
          <p:nvPr/>
        </p:nvGrpSpPr>
        <p:grpSpPr>
          <a:xfrm>
            <a:off x="7200293" y="669120"/>
            <a:ext cx="1679400" cy="454680"/>
            <a:chOff x="7200293" y="669120"/>
            <a:chExt cx="1679400" cy="454680"/>
          </a:xfrm>
        </p:grpSpPr>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3D2EDFAD-DCD0-4DA6-BA4B-90C3F3A5DFBA}"/>
                    </a:ext>
                  </a:extLst>
                </p14:cNvPr>
                <p14:cNvContentPartPr/>
                <p14:nvPr/>
              </p14:nvContentPartPr>
              <p14:xfrm>
                <a:off x="7200293" y="1058640"/>
                <a:ext cx="12240" cy="10800"/>
              </p14:xfrm>
            </p:contentPart>
          </mc:Choice>
          <mc:Fallback>
            <p:pic>
              <p:nvPicPr>
                <p:cNvPr id="7" name="Freihand 6">
                  <a:extLst>
                    <a:ext uri="{FF2B5EF4-FFF2-40B4-BE49-F238E27FC236}">
                      <a16:creationId xmlns:a16="http://schemas.microsoft.com/office/drawing/2014/main" id="{3D2EDFAD-DCD0-4DA6-BA4B-90C3F3A5DFBA}"/>
                    </a:ext>
                  </a:extLst>
                </p:cNvPr>
                <p:cNvPicPr/>
                <p:nvPr/>
              </p:nvPicPr>
              <p:blipFill>
                <a:blip r:embed="rId7"/>
                <a:stretch>
                  <a:fillRect/>
                </a:stretch>
              </p:blipFill>
              <p:spPr>
                <a:xfrm>
                  <a:off x="7195973" y="1054320"/>
                  <a:ext cx="20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9F852266-37FE-4C18-92DF-F979D89C6809}"/>
                    </a:ext>
                  </a:extLst>
                </p14:cNvPr>
                <p14:cNvContentPartPr/>
                <p14:nvPr/>
              </p14:nvContentPartPr>
              <p14:xfrm>
                <a:off x="7238093" y="920040"/>
                <a:ext cx="445320" cy="176760"/>
              </p14:xfrm>
            </p:contentPart>
          </mc:Choice>
          <mc:Fallback>
            <p:pic>
              <p:nvPicPr>
                <p:cNvPr id="8" name="Freihand 7">
                  <a:extLst>
                    <a:ext uri="{FF2B5EF4-FFF2-40B4-BE49-F238E27FC236}">
                      <a16:creationId xmlns:a16="http://schemas.microsoft.com/office/drawing/2014/main" id="{9F852266-37FE-4C18-92DF-F979D89C6809}"/>
                    </a:ext>
                  </a:extLst>
                </p:cNvPr>
                <p:cNvPicPr/>
                <p:nvPr/>
              </p:nvPicPr>
              <p:blipFill>
                <a:blip r:embed="rId9"/>
                <a:stretch>
                  <a:fillRect/>
                </a:stretch>
              </p:blipFill>
              <p:spPr>
                <a:xfrm>
                  <a:off x="7233773" y="915720"/>
                  <a:ext cx="453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D5F7A422-9C2E-4BCF-B4BA-C1A868DC24DD}"/>
                    </a:ext>
                  </a:extLst>
                </p14:cNvPr>
                <p14:cNvContentPartPr/>
                <p14:nvPr/>
              </p14:nvContentPartPr>
              <p14:xfrm>
                <a:off x="7215413" y="924720"/>
                <a:ext cx="206640" cy="199080"/>
              </p14:xfrm>
            </p:contentPart>
          </mc:Choice>
          <mc:Fallback>
            <p:pic>
              <p:nvPicPr>
                <p:cNvPr id="9" name="Freihand 8">
                  <a:extLst>
                    <a:ext uri="{FF2B5EF4-FFF2-40B4-BE49-F238E27FC236}">
                      <a16:creationId xmlns:a16="http://schemas.microsoft.com/office/drawing/2014/main" id="{D5F7A422-9C2E-4BCF-B4BA-C1A868DC24DD}"/>
                    </a:ext>
                  </a:extLst>
                </p:cNvPr>
                <p:cNvPicPr/>
                <p:nvPr/>
              </p:nvPicPr>
              <p:blipFill>
                <a:blip r:embed="rId11"/>
                <a:stretch>
                  <a:fillRect/>
                </a:stretch>
              </p:blipFill>
              <p:spPr>
                <a:xfrm>
                  <a:off x="7211093" y="920400"/>
                  <a:ext cx="2152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8202E747-92BE-48CD-ABA9-BAD4DBC9C2E2}"/>
                    </a:ext>
                  </a:extLst>
                </p14:cNvPr>
                <p14:cNvContentPartPr/>
                <p14:nvPr/>
              </p14:nvContentPartPr>
              <p14:xfrm>
                <a:off x="7807973" y="736440"/>
                <a:ext cx="86400" cy="172080"/>
              </p14:xfrm>
            </p:contentPart>
          </mc:Choice>
          <mc:Fallback>
            <p:pic>
              <p:nvPicPr>
                <p:cNvPr id="10" name="Freihand 9">
                  <a:extLst>
                    <a:ext uri="{FF2B5EF4-FFF2-40B4-BE49-F238E27FC236}">
                      <a16:creationId xmlns:a16="http://schemas.microsoft.com/office/drawing/2014/main" id="{8202E747-92BE-48CD-ABA9-BAD4DBC9C2E2}"/>
                    </a:ext>
                  </a:extLst>
                </p:cNvPr>
                <p:cNvPicPr/>
                <p:nvPr/>
              </p:nvPicPr>
              <p:blipFill>
                <a:blip r:embed="rId13"/>
                <a:stretch>
                  <a:fillRect/>
                </a:stretch>
              </p:blipFill>
              <p:spPr>
                <a:xfrm>
                  <a:off x="7803653" y="732120"/>
                  <a:ext cx="95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88B2DA71-E074-4914-A665-A2FB47CC252D}"/>
                    </a:ext>
                  </a:extLst>
                </p14:cNvPr>
                <p14:cNvContentPartPr/>
                <p14:nvPr/>
              </p14:nvContentPartPr>
              <p14:xfrm>
                <a:off x="7895093" y="814200"/>
                <a:ext cx="244080" cy="162000"/>
              </p14:xfrm>
            </p:contentPart>
          </mc:Choice>
          <mc:Fallback>
            <p:pic>
              <p:nvPicPr>
                <p:cNvPr id="11" name="Freihand 10">
                  <a:extLst>
                    <a:ext uri="{FF2B5EF4-FFF2-40B4-BE49-F238E27FC236}">
                      <a16:creationId xmlns:a16="http://schemas.microsoft.com/office/drawing/2014/main" id="{88B2DA71-E074-4914-A665-A2FB47CC252D}"/>
                    </a:ext>
                  </a:extLst>
                </p:cNvPr>
                <p:cNvPicPr/>
                <p:nvPr/>
              </p:nvPicPr>
              <p:blipFill>
                <a:blip r:embed="rId15"/>
                <a:stretch>
                  <a:fillRect/>
                </a:stretch>
              </p:blipFill>
              <p:spPr>
                <a:xfrm>
                  <a:off x="7890773" y="809880"/>
                  <a:ext cx="252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2F252B1B-6921-4268-8676-DEB070932320}"/>
                    </a:ext>
                  </a:extLst>
                </p14:cNvPr>
                <p14:cNvContentPartPr/>
                <p14:nvPr/>
              </p14:nvContentPartPr>
              <p14:xfrm>
                <a:off x="8139893" y="681360"/>
                <a:ext cx="167040" cy="248040"/>
              </p14:xfrm>
            </p:contentPart>
          </mc:Choice>
          <mc:Fallback>
            <p:pic>
              <p:nvPicPr>
                <p:cNvPr id="12" name="Freihand 11">
                  <a:extLst>
                    <a:ext uri="{FF2B5EF4-FFF2-40B4-BE49-F238E27FC236}">
                      <a16:creationId xmlns:a16="http://schemas.microsoft.com/office/drawing/2014/main" id="{2F252B1B-6921-4268-8676-DEB070932320}"/>
                    </a:ext>
                  </a:extLst>
                </p:cNvPr>
                <p:cNvPicPr/>
                <p:nvPr/>
              </p:nvPicPr>
              <p:blipFill>
                <a:blip r:embed="rId17"/>
                <a:stretch>
                  <a:fillRect/>
                </a:stretch>
              </p:blipFill>
              <p:spPr>
                <a:xfrm>
                  <a:off x="8135573" y="677040"/>
                  <a:ext cx="1756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24A059A7-5075-4ED9-B0E3-C35E3BA79F50}"/>
                    </a:ext>
                  </a:extLst>
                </p14:cNvPr>
                <p14:cNvContentPartPr/>
                <p14:nvPr/>
              </p14:nvContentPartPr>
              <p14:xfrm>
                <a:off x="8290013" y="738240"/>
                <a:ext cx="24120" cy="2880"/>
              </p14:xfrm>
            </p:contentPart>
          </mc:Choice>
          <mc:Fallback>
            <p:pic>
              <p:nvPicPr>
                <p:cNvPr id="13" name="Freihand 12">
                  <a:extLst>
                    <a:ext uri="{FF2B5EF4-FFF2-40B4-BE49-F238E27FC236}">
                      <a16:creationId xmlns:a16="http://schemas.microsoft.com/office/drawing/2014/main" id="{24A059A7-5075-4ED9-B0E3-C35E3BA79F50}"/>
                    </a:ext>
                  </a:extLst>
                </p:cNvPr>
                <p:cNvPicPr/>
                <p:nvPr/>
              </p:nvPicPr>
              <p:blipFill>
                <a:blip r:embed="rId19"/>
                <a:stretch>
                  <a:fillRect/>
                </a:stretch>
              </p:blipFill>
              <p:spPr>
                <a:xfrm>
                  <a:off x="8285693" y="733920"/>
                  <a:ext cx="32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740B4E1F-3A9F-47CC-BFB3-8D20F4C58A3A}"/>
                    </a:ext>
                  </a:extLst>
                </p14:cNvPr>
                <p14:cNvContentPartPr/>
                <p14:nvPr/>
              </p14:nvContentPartPr>
              <p14:xfrm>
                <a:off x="8317733" y="748680"/>
                <a:ext cx="90000" cy="118080"/>
              </p14:xfrm>
            </p:contentPart>
          </mc:Choice>
          <mc:Fallback>
            <p:pic>
              <p:nvPicPr>
                <p:cNvPr id="15" name="Freihand 14">
                  <a:extLst>
                    <a:ext uri="{FF2B5EF4-FFF2-40B4-BE49-F238E27FC236}">
                      <a16:creationId xmlns:a16="http://schemas.microsoft.com/office/drawing/2014/main" id="{740B4E1F-3A9F-47CC-BFB3-8D20F4C58A3A}"/>
                    </a:ext>
                  </a:extLst>
                </p:cNvPr>
                <p:cNvPicPr/>
                <p:nvPr/>
              </p:nvPicPr>
              <p:blipFill>
                <a:blip r:embed="rId21"/>
                <a:stretch>
                  <a:fillRect/>
                </a:stretch>
              </p:blipFill>
              <p:spPr>
                <a:xfrm>
                  <a:off x="8313413" y="744360"/>
                  <a:ext cx="98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A3C41467-71FA-408A-8E9C-7132120EE11B}"/>
                    </a:ext>
                  </a:extLst>
                </p14:cNvPr>
                <p14:cNvContentPartPr/>
                <p14:nvPr/>
              </p14:nvContentPartPr>
              <p14:xfrm>
                <a:off x="8407733" y="669120"/>
                <a:ext cx="137880" cy="161640"/>
              </p14:xfrm>
            </p:contentPart>
          </mc:Choice>
          <mc:Fallback>
            <p:pic>
              <p:nvPicPr>
                <p:cNvPr id="16" name="Freihand 15">
                  <a:extLst>
                    <a:ext uri="{FF2B5EF4-FFF2-40B4-BE49-F238E27FC236}">
                      <a16:creationId xmlns:a16="http://schemas.microsoft.com/office/drawing/2014/main" id="{A3C41467-71FA-408A-8E9C-7132120EE11B}"/>
                    </a:ext>
                  </a:extLst>
                </p:cNvPr>
                <p:cNvPicPr/>
                <p:nvPr/>
              </p:nvPicPr>
              <p:blipFill>
                <a:blip r:embed="rId23"/>
                <a:stretch>
                  <a:fillRect/>
                </a:stretch>
              </p:blipFill>
              <p:spPr>
                <a:xfrm>
                  <a:off x="8403413" y="664800"/>
                  <a:ext cx="146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FC4564A1-BD93-469B-8229-B7BC2585DFA1}"/>
                    </a:ext>
                  </a:extLst>
                </p14:cNvPr>
                <p14:cNvContentPartPr/>
                <p14:nvPr/>
              </p14:nvContentPartPr>
              <p14:xfrm>
                <a:off x="8527253" y="714840"/>
                <a:ext cx="19080" cy="16920"/>
              </p14:xfrm>
            </p:contentPart>
          </mc:Choice>
          <mc:Fallback>
            <p:pic>
              <p:nvPicPr>
                <p:cNvPr id="17" name="Freihand 16">
                  <a:extLst>
                    <a:ext uri="{FF2B5EF4-FFF2-40B4-BE49-F238E27FC236}">
                      <a16:creationId xmlns:a16="http://schemas.microsoft.com/office/drawing/2014/main" id="{FC4564A1-BD93-469B-8229-B7BC2585DFA1}"/>
                    </a:ext>
                  </a:extLst>
                </p:cNvPr>
                <p:cNvPicPr/>
                <p:nvPr/>
              </p:nvPicPr>
              <p:blipFill>
                <a:blip r:embed="rId25"/>
                <a:stretch>
                  <a:fillRect/>
                </a:stretch>
              </p:blipFill>
              <p:spPr>
                <a:xfrm>
                  <a:off x="8522933" y="710520"/>
                  <a:ext cx="27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B36264AA-8C77-4EB8-A9C0-BE067918F987}"/>
                    </a:ext>
                  </a:extLst>
                </p14:cNvPr>
                <p14:cNvContentPartPr/>
                <p14:nvPr/>
              </p14:nvContentPartPr>
              <p14:xfrm>
                <a:off x="8532653" y="776760"/>
                <a:ext cx="88920" cy="159120"/>
              </p14:xfrm>
            </p:contentPart>
          </mc:Choice>
          <mc:Fallback>
            <p:pic>
              <p:nvPicPr>
                <p:cNvPr id="18" name="Freihand 17">
                  <a:extLst>
                    <a:ext uri="{FF2B5EF4-FFF2-40B4-BE49-F238E27FC236}">
                      <a16:creationId xmlns:a16="http://schemas.microsoft.com/office/drawing/2014/main" id="{B36264AA-8C77-4EB8-A9C0-BE067918F987}"/>
                    </a:ext>
                  </a:extLst>
                </p:cNvPr>
                <p:cNvPicPr/>
                <p:nvPr/>
              </p:nvPicPr>
              <p:blipFill>
                <a:blip r:embed="rId27"/>
                <a:stretch>
                  <a:fillRect/>
                </a:stretch>
              </p:blipFill>
              <p:spPr>
                <a:xfrm>
                  <a:off x="8528333" y="772440"/>
                  <a:ext cx="97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C98AB510-C98F-4B31-9B16-8C8EED422A4F}"/>
                    </a:ext>
                  </a:extLst>
                </p14:cNvPr>
                <p14:cNvContentPartPr/>
                <p14:nvPr/>
              </p14:nvContentPartPr>
              <p14:xfrm>
                <a:off x="8644613" y="685320"/>
                <a:ext cx="235080" cy="129960"/>
              </p14:xfrm>
            </p:contentPart>
          </mc:Choice>
          <mc:Fallback>
            <p:pic>
              <p:nvPicPr>
                <p:cNvPr id="19" name="Freihand 18">
                  <a:extLst>
                    <a:ext uri="{FF2B5EF4-FFF2-40B4-BE49-F238E27FC236}">
                      <a16:creationId xmlns:a16="http://schemas.microsoft.com/office/drawing/2014/main" id="{C98AB510-C98F-4B31-9B16-8C8EED422A4F}"/>
                    </a:ext>
                  </a:extLst>
                </p:cNvPr>
                <p:cNvPicPr/>
                <p:nvPr/>
              </p:nvPicPr>
              <p:blipFill>
                <a:blip r:embed="rId29"/>
                <a:stretch>
                  <a:fillRect/>
                </a:stretch>
              </p:blipFill>
              <p:spPr>
                <a:xfrm>
                  <a:off x="8640293" y="681000"/>
                  <a:ext cx="243720" cy="138600"/>
                </a:xfrm>
                <a:prstGeom prst="rect">
                  <a:avLst/>
                </a:prstGeom>
              </p:spPr>
            </p:pic>
          </mc:Fallback>
        </mc:AlternateContent>
      </p:grpSp>
      <p:grpSp>
        <p:nvGrpSpPr>
          <p:cNvPr id="22" name="Gruppieren 21">
            <a:extLst>
              <a:ext uri="{FF2B5EF4-FFF2-40B4-BE49-F238E27FC236}">
                <a16:creationId xmlns:a16="http://schemas.microsoft.com/office/drawing/2014/main" id="{02AE0E3B-FFA0-441A-B206-BC079232E65E}"/>
              </a:ext>
            </a:extLst>
          </p:cNvPr>
          <p:cNvGrpSpPr/>
          <p:nvPr/>
        </p:nvGrpSpPr>
        <p:grpSpPr>
          <a:xfrm>
            <a:off x="1163093" y="1243680"/>
            <a:ext cx="7750080" cy="3350880"/>
            <a:chOff x="1163093" y="1243680"/>
            <a:chExt cx="7750080" cy="3350880"/>
          </a:xfrm>
        </p:grpSpPr>
        <mc:AlternateContent xmlns:mc="http://schemas.openxmlformats.org/markup-compatibility/2006">
          <mc:Choice xmlns:p14="http://schemas.microsoft.com/office/powerpoint/2010/main" Requires="p14">
            <p:contentPart p14:bwMode="auto" r:id="rId30">
              <p14:nvContentPartPr>
                <p14:cNvPr id="3" name="Freihand 2">
                  <a:extLst>
                    <a:ext uri="{FF2B5EF4-FFF2-40B4-BE49-F238E27FC236}">
                      <a16:creationId xmlns:a16="http://schemas.microsoft.com/office/drawing/2014/main" id="{2CD41FE8-EE10-49CC-8E85-D15B365F22DA}"/>
                    </a:ext>
                  </a:extLst>
                </p14:cNvPr>
                <p14:cNvContentPartPr/>
                <p14:nvPr/>
              </p14:nvContentPartPr>
              <p14:xfrm>
                <a:off x="1163093" y="1553640"/>
                <a:ext cx="5730120" cy="3040920"/>
              </p14:xfrm>
            </p:contentPart>
          </mc:Choice>
          <mc:Fallback>
            <p:pic>
              <p:nvPicPr>
                <p:cNvPr id="3" name="Freihand 2">
                  <a:extLst>
                    <a:ext uri="{FF2B5EF4-FFF2-40B4-BE49-F238E27FC236}">
                      <a16:creationId xmlns:a16="http://schemas.microsoft.com/office/drawing/2014/main" id="{2CD41FE8-EE10-49CC-8E85-D15B365F22DA}"/>
                    </a:ext>
                  </a:extLst>
                </p:cNvPr>
                <p:cNvPicPr/>
                <p:nvPr/>
              </p:nvPicPr>
              <p:blipFill>
                <a:blip r:embed="rId31"/>
                <a:stretch>
                  <a:fillRect/>
                </a:stretch>
              </p:blipFill>
              <p:spPr>
                <a:xfrm>
                  <a:off x="1158773" y="1549320"/>
                  <a:ext cx="5738760" cy="3049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 name="Freihand 3">
                  <a:extLst>
                    <a:ext uri="{FF2B5EF4-FFF2-40B4-BE49-F238E27FC236}">
                      <a16:creationId xmlns:a16="http://schemas.microsoft.com/office/drawing/2014/main" id="{7D83B8E1-0CB6-473A-81A3-CC7283876C33}"/>
                    </a:ext>
                  </a:extLst>
                </p14:cNvPr>
                <p14:cNvContentPartPr/>
                <p14:nvPr/>
              </p14:nvContentPartPr>
              <p14:xfrm>
                <a:off x="6671453" y="1574160"/>
                <a:ext cx="628200" cy="59040"/>
              </p14:xfrm>
            </p:contentPart>
          </mc:Choice>
          <mc:Fallback>
            <p:pic>
              <p:nvPicPr>
                <p:cNvPr id="4" name="Freihand 3">
                  <a:extLst>
                    <a:ext uri="{FF2B5EF4-FFF2-40B4-BE49-F238E27FC236}">
                      <a16:creationId xmlns:a16="http://schemas.microsoft.com/office/drawing/2014/main" id="{7D83B8E1-0CB6-473A-81A3-CC7283876C33}"/>
                    </a:ext>
                  </a:extLst>
                </p:cNvPr>
                <p:cNvPicPr/>
                <p:nvPr/>
              </p:nvPicPr>
              <p:blipFill>
                <a:blip r:embed="rId33"/>
                <a:stretch>
                  <a:fillRect/>
                </a:stretch>
              </p:blipFill>
              <p:spPr>
                <a:xfrm>
                  <a:off x="6667133" y="1569840"/>
                  <a:ext cx="636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7A692064-D66D-4849-A9E7-661BD52C112F}"/>
                    </a:ext>
                  </a:extLst>
                </p14:cNvPr>
                <p14:cNvContentPartPr/>
                <p14:nvPr/>
              </p14:nvContentPartPr>
              <p14:xfrm>
                <a:off x="6673253" y="1243680"/>
                <a:ext cx="2239920" cy="351000"/>
              </p14:xfrm>
            </p:contentPart>
          </mc:Choice>
          <mc:Fallback>
            <p:pic>
              <p:nvPicPr>
                <p:cNvPr id="21" name="Freihand 20">
                  <a:extLst>
                    <a:ext uri="{FF2B5EF4-FFF2-40B4-BE49-F238E27FC236}">
                      <a16:creationId xmlns:a16="http://schemas.microsoft.com/office/drawing/2014/main" id="{7A692064-D66D-4849-A9E7-661BD52C112F}"/>
                    </a:ext>
                  </a:extLst>
                </p:cNvPr>
                <p:cNvPicPr/>
                <p:nvPr/>
              </p:nvPicPr>
              <p:blipFill>
                <a:blip r:embed="rId35"/>
                <a:stretch>
                  <a:fillRect/>
                </a:stretch>
              </p:blipFill>
              <p:spPr>
                <a:xfrm>
                  <a:off x="6668933" y="1239360"/>
                  <a:ext cx="2248560" cy="359640"/>
                </a:xfrm>
                <a:prstGeom prst="rect">
                  <a:avLst/>
                </a:prstGeom>
              </p:spPr>
            </p:pic>
          </mc:Fallback>
        </mc:AlternateContent>
      </p:grpSp>
      <p:grpSp>
        <p:nvGrpSpPr>
          <p:cNvPr id="119851" name="Gruppieren 119850">
            <a:extLst>
              <a:ext uri="{FF2B5EF4-FFF2-40B4-BE49-F238E27FC236}">
                <a16:creationId xmlns:a16="http://schemas.microsoft.com/office/drawing/2014/main" id="{E67ED6DD-4E27-4BB8-99BC-EA5BBE3448E4}"/>
              </a:ext>
            </a:extLst>
          </p:cNvPr>
          <p:cNvGrpSpPr/>
          <p:nvPr/>
        </p:nvGrpSpPr>
        <p:grpSpPr>
          <a:xfrm>
            <a:off x="9047453" y="157560"/>
            <a:ext cx="1191240" cy="514080"/>
            <a:chOff x="9047453" y="157560"/>
            <a:chExt cx="1191240" cy="514080"/>
          </a:xfrm>
        </p:grpSpPr>
        <mc:AlternateContent xmlns:mc="http://schemas.openxmlformats.org/markup-compatibility/2006">
          <mc:Choice xmlns:p14="http://schemas.microsoft.com/office/powerpoint/2010/main" Requires="p14">
            <p:contentPart p14:bwMode="auto" r:id="rId36">
              <p14:nvContentPartPr>
                <p14:cNvPr id="119838" name="Freihand 119837">
                  <a:extLst>
                    <a:ext uri="{FF2B5EF4-FFF2-40B4-BE49-F238E27FC236}">
                      <a16:creationId xmlns:a16="http://schemas.microsoft.com/office/drawing/2014/main" id="{251B35B7-7BA0-4A38-B4C2-E09BCEEBF74D}"/>
                    </a:ext>
                  </a:extLst>
                </p14:cNvPr>
                <p14:cNvContentPartPr/>
                <p14:nvPr/>
              </p14:nvContentPartPr>
              <p14:xfrm>
                <a:off x="9047453" y="541320"/>
                <a:ext cx="208440" cy="130320"/>
              </p14:xfrm>
            </p:contentPart>
          </mc:Choice>
          <mc:Fallback>
            <p:pic>
              <p:nvPicPr>
                <p:cNvPr id="119838" name="Freihand 119837">
                  <a:extLst>
                    <a:ext uri="{FF2B5EF4-FFF2-40B4-BE49-F238E27FC236}">
                      <a16:creationId xmlns:a16="http://schemas.microsoft.com/office/drawing/2014/main" id="{251B35B7-7BA0-4A38-B4C2-E09BCEEBF74D}"/>
                    </a:ext>
                  </a:extLst>
                </p:cNvPr>
                <p:cNvPicPr/>
                <p:nvPr/>
              </p:nvPicPr>
              <p:blipFill>
                <a:blip r:embed="rId37"/>
                <a:stretch>
                  <a:fillRect/>
                </a:stretch>
              </p:blipFill>
              <p:spPr>
                <a:xfrm>
                  <a:off x="9043133" y="537000"/>
                  <a:ext cx="217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9839" name="Freihand 119838">
                  <a:extLst>
                    <a:ext uri="{FF2B5EF4-FFF2-40B4-BE49-F238E27FC236}">
                      <a16:creationId xmlns:a16="http://schemas.microsoft.com/office/drawing/2014/main" id="{161A4276-0DD1-4F47-98C1-266D4E092D3C}"/>
                    </a:ext>
                  </a:extLst>
                </p14:cNvPr>
                <p14:cNvContentPartPr/>
                <p14:nvPr/>
              </p14:nvContentPartPr>
              <p14:xfrm>
                <a:off x="9390893" y="333600"/>
                <a:ext cx="68760" cy="187920"/>
              </p14:xfrm>
            </p:contentPart>
          </mc:Choice>
          <mc:Fallback>
            <p:pic>
              <p:nvPicPr>
                <p:cNvPr id="119839" name="Freihand 119838">
                  <a:extLst>
                    <a:ext uri="{FF2B5EF4-FFF2-40B4-BE49-F238E27FC236}">
                      <a16:creationId xmlns:a16="http://schemas.microsoft.com/office/drawing/2014/main" id="{161A4276-0DD1-4F47-98C1-266D4E092D3C}"/>
                    </a:ext>
                  </a:extLst>
                </p:cNvPr>
                <p:cNvPicPr/>
                <p:nvPr/>
              </p:nvPicPr>
              <p:blipFill>
                <a:blip r:embed="rId39"/>
                <a:stretch>
                  <a:fillRect/>
                </a:stretch>
              </p:blipFill>
              <p:spPr>
                <a:xfrm>
                  <a:off x="9386573" y="329280"/>
                  <a:ext cx="774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9840" name="Freihand 119839">
                  <a:extLst>
                    <a:ext uri="{FF2B5EF4-FFF2-40B4-BE49-F238E27FC236}">
                      <a16:creationId xmlns:a16="http://schemas.microsoft.com/office/drawing/2014/main" id="{41A46FD1-FF01-4292-A7F0-A1828DDDBF07}"/>
                    </a:ext>
                  </a:extLst>
                </p14:cNvPr>
                <p14:cNvContentPartPr/>
                <p14:nvPr/>
              </p14:nvContentPartPr>
              <p14:xfrm>
                <a:off x="9516173" y="408840"/>
                <a:ext cx="24480" cy="94680"/>
              </p14:xfrm>
            </p:contentPart>
          </mc:Choice>
          <mc:Fallback>
            <p:pic>
              <p:nvPicPr>
                <p:cNvPr id="119840" name="Freihand 119839">
                  <a:extLst>
                    <a:ext uri="{FF2B5EF4-FFF2-40B4-BE49-F238E27FC236}">
                      <a16:creationId xmlns:a16="http://schemas.microsoft.com/office/drawing/2014/main" id="{41A46FD1-FF01-4292-A7F0-A1828DDDBF07}"/>
                    </a:ext>
                  </a:extLst>
                </p:cNvPr>
                <p:cNvPicPr/>
                <p:nvPr/>
              </p:nvPicPr>
              <p:blipFill>
                <a:blip r:embed="rId41"/>
                <a:stretch>
                  <a:fillRect/>
                </a:stretch>
              </p:blipFill>
              <p:spPr>
                <a:xfrm>
                  <a:off x="9511853" y="404520"/>
                  <a:ext cx="33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9841" name="Freihand 119840">
                  <a:extLst>
                    <a:ext uri="{FF2B5EF4-FFF2-40B4-BE49-F238E27FC236}">
                      <a16:creationId xmlns:a16="http://schemas.microsoft.com/office/drawing/2014/main" id="{1F4F1E8F-0751-42F0-B1D3-0C535217FEA7}"/>
                    </a:ext>
                  </a:extLst>
                </p14:cNvPr>
                <p14:cNvContentPartPr/>
                <p14:nvPr/>
              </p14:nvContentPartPr>
              <p14:xfrm>
                <a:off x="9548933" y="260160"/>
                <a:ext cx="86040" cy="160560"/>
              </p14:xfrm>
            </p:contentPart>
          </mc:Choice>
          <mc:Fallback>
            <p:pic>
              <p:nvPicPr>
                <p:cNvPr id="119841" name="Freihand 119840">
                  <a:extLst>
                    <a:ext uri="{FF2B5EF4-FFF2-40B4-BE49-F238E27FC236}">
                      <a16:creationId xmlns:a16="http://schemas.microsoft.com/office/drawing/2014/main" id="{1F4F1E8F-0751-42F0-B1D3-0C535217FEA7}"/>
                    </a:ext>
                  </a:extLst>
                </p:cNvPr>
                <p:cNvPicPr/>
                <p:nvPr/>
              </p:nvPicPr>
              <p:blipFill>
                <a:blip r:embed="rId43"/>
                <a:stretch>
                  <a:fillRect/>
                </a:stretch>
              </p:blipFill>
              <p:spPr>
                <a:xfrm>
                  <a:off x="9544613" y="255840"/>
                  <a:ext cx="94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9842" name="Freihand 119841">
                  <a:extLst>
                    <a:ext uri="{FF2B5EF4-FFF2-40B4-BE49-F238E27FC236}">
                      <a16:creationId xmlns:a16="http://schemas.microsoft.com/office/drawing/2014/main" id="{508F385F-DDEC-458F-B67E-0CAA7B95987A}"/>
                    </a:ext>
                  </a:extLst>
                </p14:cNvPr>
                <p14:cNvContentPartPr/>
                <p14:nvPr/>
              </p14:nvContentPartPr>
              <p14:xfrm>
                <a:off x="9727853" y="243600"/>
                <a:ext cx="19800" cy="119160"/>
              </p14:xfrm>
            </p:contentPart>
          </mc:Choice>
          <mc:Fallback>
            <p:pic>
              <p:nvPicPr>
                <p:cNvPr id="119842" name="Freihand 119841">
                  <a:extLst>
                    <a:ext uri="{FF2B5EF4-FFF2-40B4-BE49-F238E27FC236}">
                      <a16:creationId xmlns:a16="http://schemas.microsoft.com/office/drawing/2014/main" id="{508F385F-DDEC-458F-B67E-0CAA7B95987A}"/>
                    </a:ext>
                  </a:extLst>
                </p:cNvPr>
                <p:cNvPicPr/>
                <p:nvPr/>
              </p:nvPicPr>
              <p:blipFill>
                <a:blip r:embed="rId45"/>
                <a:stretch>
                  <a:fillRect/>
                </a:stretch>
              </p:blipFill>
              <p:spPr>
                <a:xfrm>
                  <a:off x="9723533" y="239280"/>
                  <a:ext cx="28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9843" name="Freihand 119842">
                  <a:extLst>
                    <a:ext uri="{FF2B5EF4-FFF2-40B4-BE49-F238E27FC236}">
                      <a16:creationId xmlns:a16="http://schemas.microsoft.com/office/drawing/2014/main" id="{76232163-6257-4A6A-BB5F-3CFCAB54DD5D}"/>
                    </a:ext>
                  </a:extLst>
                </p14:cNvPr>
                <p14:cNvContentPartPr/>
                <p14:nvPr/>
              </p14:nvContentPartPr>
              <p14:xfrm>
                <a:off x="9640013" y="179160"/>
                <a:ext cx="63360" cy="103320"/>
              </p14:xfrm>
            </p:contentPart>
          </mc:Choice>
          <mc:Fallback>
            <p:pic>
              <p:nvPicPr>
                <p:cNvPr id="119843" name="Freihand 119842">
                  <a:extLst>
                    <a:ext uri="{FF2B5EF4-FFF2-40B4-BE49-F238E27FC236}">
                      <a16:creationId xmlns:a16="http://schemas.microsoft.com/office/drawing/2014/main" id="{76232163-6257-4A6A-BB5F-3CFCAB54DD5D}"/>
                    </a:ext>
                  </a:extLst>
                </p:cNvPr>
                <p:cNvPicPr/>
                <p:nvPr/>
              </p:nvPicPr>
              <p:blipFill>
                <a:blip r:embed="rId47"/>
                <a:stretch>
                  <a:fillRect/>
                </a:stretch>
              </p:blipFill>
              <p:spPr>
                <a:xfrm>
                  <a:off x="9635693" y="174840"/>
                  <a:ext cx="72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19844" name="Freihand 119843">
                  <a:extLst>
                    <a:ext uri="{FF2B5EF4-FFF2-40B4-BE49-F238E27FC236}">
                      <a16:creationId xmlns:a16="http://schemas.microsoft.com/office/drawing/2014/main" id="{DFBD7BC1-8C6D-4690-925A-31E4DFC760F0}"/>
                    </a:ext>
                  </a:extLst>
                </p14:cNvPr>
                <p14:cNvContentPartPr/>
                <p14:nvPr/>
              </p14:nvContentPartPr>
              <p14:xfrm>
                <a:off x="9752693" y="287520"/>
                <a:ext cx="39240" cy="64800"/>
              </p14:xfrm>
            </p:contentPart>
          </mc:Choice>
          <mc:Fallback>
            <p:pic>
              <p:nvPicPr>
                <p:cNvPr id="119844" name="Freihand 119843">
                  <a:extLst>
                    <a:ext uri="{FF2B5EF4-FFF2-40B4-BE49-F238E27FC236}">
                      <a16:creationId xmlns:a16="http://schemas.microsoft.com/office/drawing/2014/main" id="{DFBD7BC1-8C6D-4690-925A-31E4DFC760F0}"/>
                    </a:ext>
                  </a:extLst>
                </p:cNvPr>
                <p:cNvPicPr/>
                <p:nvPr/>
              </p:nvPicPr>
              <p:blipFill>
                <a:blip r:embed="rId49"/>
                <a:stretch>
                  <a:fillRect/>
                </a:stretch>
              </p:blipFill>
              <p:spPr>
                <a:xfrm>
                  <a:off x="9748373" y="283200"/>
                  <a:ext cx="47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9846" name="Freihand 119845">
                  <a:extLst>
                    <a:ext uri="{FF2B5EF4-FFF2-40B4-BE49-F238E27FC236}">
                      <a16:creationId xmlns:a16="http://schemas.microsoft.com/office/drawing/2014/main" id="{FA76DA9A-2A1D-4BD3-8FB2-3701A7FD145A}"/>
                    </a:ext>
                  </a:extLst>
                </p14:cNvPr>
                <p14:cNvContentPartPr/>
                <p14:nvPr/>
              </p14:nvContentPartPr>
              <p14:xfrm>
                <a:off x="9936293" y="174840"/>
                <a:ext cx="83880" cy="211320"/>
              </p14:xfrm>
            </p:contentPart>
          </mc:Choice>
          <mc:Fallback>
            <p:pic>
              <p:nvPicPr>
                <p:cNvPr id="119846" name="Freihand 119845">
                  <a:extLst>
                    <a:ext uri="{FF2B5EF4-FFF2-40B4-BE49-F238E27FC236}">
                      <a16:creationId xmlns:a16="http://schemas.microsoft.com/office/drawing/2014/main" id="{FA76DA9A-2A1D-4BD3-8FB2-3701A7FD145A}"/>
                    </a:ext>
                  </a:extLst>
                </p:cNvPr>
                <p:cNvPicPr/>
                <p:nvPr/>
              </p:nvPicPr>
              <p:blipFill>
                <a:blip r:embed="rId51"/>
                <a:stretch>
                  <a:fillRect/>
                </a:stretch>
              </p:blipFill>
              <p:spPr>
                <a:xfrm>
                  <a:off x="9931973" y="170520"/>
                  <a:ext cx="925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9847" name="Freihand 119846">
                  <a:extLst>
                    <a:ext uri="{FF2B5EF4-FFF2-40B4-BE49-F238E27FC236}">
                      <a16:creationId xmlns:a16="http://schemas.microsoft.com/office/drawing/2014/main" id="{704C2D0B-A5DB-4577-BD87-4AECE22365DF}"/>
                    </a:ext>
                  </a:extLst>
                </p14:cNvPr>
                <p14:cNvContentPartPr/>
                <p14:nvPr/>
              </p14:nvContentPartPr>
              <p14:xfrm>
                <a:off x="10080293" y="227040"/>
                <a:ext cx="13320" cy="4680"/>
              </p14:xfrm>
            </p:contentPart>
          </mc:Choice>
          <mc:Fallback>
            <p:pic>
              <p:nvPicPr>
                <p:cNvPr id="119847" name="Freihand 119846">
                  <a:extLst>
                    <a:ext uri="{FF2B5EF4-FFF2-40B4-BE49-F238E27FC236}">
                      <a16:creationId xmlns:a16="http://schemas.microsoft.com/office/drawing/2014/main" id="{704C2D0B-A5DB-4577-BD87-4AECE22365DF}"/>
                    </a:ext>
                  </a:extLst>
                </p:cNvPr>
                <p:cNvPicPr/>
                <p:nvPr/>
              </p:nvPicPr>
              <p:blipFill>
                <a:blip r:embed="rId53"/>
                <a:stretch>
                  <a:fillRect/>
                </a:stretch>
              </p:blipFill>
              <p:spPr>
                <a:xfrm>
                  <a:off x="10075973" y="222720"/>
                  <a:ext cx="21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9848" name="Freihand 119847">
                  <a:extLst>
                    <a:ext uri="{FF2B5EF4-FFF2-40B4-BE49-F238E27FC236}">
                      <a16:creationId xmlns:a16="http://schemas.microsoft.com/office/drawing/2014/main" id="{0708737C-F91C-4B30-92E1-3434913B0737}"/>
                    </a:ext>
                  </a:extLst>
                </p14:cNvPr>
                <p14:cNvContentPartPr/>
                <p14:nvPr/>
              </p14:nvContentPartPr>
              <p14:xfrm>
                <a:off x="10105493" y="157560"/>
                <a:ext cx="95040" cy="79920"/>
              </p14:xfrm>
            </p:contentPart>
          </mc:Choice>
          <mc:Fallback>
            <p:pic>
              <p:nvPicPr>
                <p:cNvPr id="119848" name="Freihand 119847">
                  <a:extLst>
                    <a:ext uri="{FF2B5EF4-FFF2-40B4-BE49-F238E27FC236}">
                      <a16:creationId xmlns:a16="http://schemas.microsoft.com/office/drawing/2014/main" id="{0708737C-F91C-4B30-92E1-3434913B0737}"/>
                    </a:ext>
                  </a:extLst>
                </p:cNvPr>
                <p:cNvPicPr/>
                <p:nvPr/>
              </p:nvPicPr>
              <p:blipFill>
                <a:blip r:embed="rId55"/>
                <a:stretch>
                  <a:fillRect/>
                </a:stretch>
              </p:blipFill>
              <p:spPr>
                <a:xfrm>
                  <a:off x="10101173" y="153240"/>
                  <a:ext cx="103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9850" name="Freihand 119849">
                  <a:extLst>
                    <a:ext uri="{FF2B5EF4-FFF2-40B4-BE49-F238E27FC236}">
                      <a16:creationId xmlns:a16="http://schemas.microsoft.com/office/drawing/2014/main" id="{CFBCA96A-E7E0-40C3-BBC4-2151EA9B8719}"/>
                    </a:ext>
                  </a:extLst>
                </p14:cNvPr>
                <p14:cNvContentPartPr/>
                <p14:nvPr/>
              </p14:nvContentPartPr>
              <p14:xfrm>
                <a:off x="10225733" y="217680"/>
                <a:ext cx="12960" cy="6840"/>
              </p14:xfrm>
            </p:contentPart>
          </mc:Choice>
          <mc:Fallback>
            <p:pic>
              <p:nvPicPr>
                <p:cNvPr id="119850" name="Freihand 119849">
                  <a:extLst>
                    <a:ext uri="{FF2B5EF4-FFF2-40B4-BE49-F238E27FC236}">
                      <a16:creationId xmlns:a16="http://schemas.microsoft.com/office/drawing/2014/main" id="{CFBCA96A-E7E0-40C3-BBC4-2151EA9B8719}"/>
                    </a:ext>
                  </a:extLst>
                </p:cNvPr>
                <p:cNvPicPr/>
                <p:nvPr/>
              </p:nvPicPr>
              <p:blipFill>
                <a:blip r:embed="rId57"/>
                <a:stretch>
                  <a:fillRect/>
                </a:stretch>
              </p:blipFill>
              <p:spPr>
                <a:xfrm>
                  <a:off x="10221413" y="213360"/>
                  <a:ext cx="21600" cy="15480"/>
                </a:xfrm>
                <a:prstGeom prst="rect">
                  <a:avLst/>
                </a:prstGeom>
              </p:spPr>
            </p:pic>
          </mc:Fallback>
        </mc:AlternateContent>
      </p:grpSp>
      <p:grpSp>
        <p:nvGrpSpPr>
          <p:cNvPr id="119879" name="Gruppieren 119878">
            <a:extLst>
              <a:ext uri="{FF2B5EF4-FFF2-40B4-BE49-F238E27FC236}">
                <a16:creationId xmlns:a16="http://schemas.microsoft.com/office/drawing/2014/main" id="{649B0649-4487-48B9-8252-B9254A174D97}"/>
              </a:ext>
            </a:extLst>
          </p:cNvPr>
          <p:cNvGrpSpPr/>
          <p:nvPr/>
        </p:nvGrpSpPr>
        <p:grpSpPr>
          <a:xfrm>
            <a:off x="9157613" y="631680"/>
            <a:ext cx="2896200" cy="2256120"/>
            <a:chOff x="9157613" y="631680"/>
            <a:chExt cx="2896200" cy="2256120"/>
          </a:xfrm>
        </p:grpSpPr>
        <mc:AlternateContent xmlns:mc="http://schemas.openxmlformats.org/markup-compatibility/2006">
          <mc:Choice xmlns:p14="http://schemas.microsoft.com/office/powerpoint/2010/main" Requires="p14">
            <p:contentPart p14:bwMode="auto" r:id="rId58">
              <p14:nvContentPartPr>
                <p14:cNvPr id="23" name="Freihand 22">
                  <a:extLst>
                    <a:ext uri="{FF2B5EF4-FFF2-40B4-BE49-F238E27FC236}">
                      <a16:creationId xmlns:a16="http://schemas.microsoft.com/office/drawing/2014/main" id="{4AAEEE45-3B7B-49A1-BEB4-0C38B6896872}"/>
                    </a:ext>
                  </a:extLst>
                </p14:cNvPr>
                <p14:cNvContentPartPr/>
                <p14:nvPr/>
              </p14:nvContentPartPr>
              <p14:xfrm>
                <a:off x="9157613" y="1091400"/>
                <a:ext cx="153000" cy="108720"/>
              </p14:xfrm>
            </p:contentPart>
          </mc:Choice>
          <mc:Fallback>
            <p:pic>
              <p:nvPicPr>
                <p:cNvPr id="23" name="Freihand 22">
                  <a:extLst>
                    <a:ext uri="{FF2B5EF4-FFF2-40B4-BE49-F238E27FC236}">
                      <a16:creationId xmlns:a16="http://schemas.microsoft.com/office/drawing/2014/main" id="{4AAEEE45-3B7B-49A1-BEB4-0C38B6896872}"/>
                    </a:ext>
                  </a:extLst>
                </p:cNvPr>
                <p:cNvPicPr/>
                <p:nvPr/>
              </p:nvPicPr>
              <p:blipFill>
                <a:blip r:embed="rId59"/>
                <a:stretch>
                  <a:fillRect/>
                </a:stretch>
              </p:blipFill>
              <p:spPr>
                <a:xfrm>
                  <a:off x="9153293" y="1087080"/>
                  <a:ext cx="161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 name="Freihand 23">
                  <a:extLst>
                    <a:ext uri="{FF2B5EF4-FFF2-40B4-BE49-F238E27FC236}">
                      <a16:creationId xmlns:a16="http://schemas.microsoft.com/office/drawing/2014/main" id="{2A8A080C-5DC2-4881-9265-A4196B21EF44}"/>
                    </a:ext>
                  </a:extLst>
                </p14:cNvPr>
                <p14:cNvContentPartPr/>
                <p14:nvPr/>
              </p14:nvContentPartPr>
              <p14:xfrm>
                <a:off x="9322133" y="938040"/>
                <a:ext cx="100080" cy="179280"/>
              </p14:xfrm>
            </p:contentPart>
          </mc:Choice>
          <mc:Fallback>
            <p:pic>
              <p:nvPicPr>
                <p:cNvPr id="24" name="Freihand 23">
                  <a:extLst>
                    <a:ext uri="{FF2B5EF4-FFF2-40B4-BE49-F238E27FC236}">
                      <a16:creationId xmlns:a16="http://schemas.microsoft.com/office/drawing/2014/main" id="{2A8A080C-5DC2-4881-9265-A4196B21EF44}"/>
                    </a:ext>
                  </a:extLst>
                </p:cNvPr>
                <p:cNvPicPr/>
                <p:nvPr/>
              </p:nvPicPr>
              <p:blipFill>
                <a:blip r:embed="rId61"/>
                <a:stretch>
                  <a:fillRect/>
                </a:stretch>
              </p:blipFill>
              <p:spPr>
                <a:xfrm>
                  <a:off x="9317813" y="933720"/>
                  <a:ext cx="1087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 name="Freihand 24">
                  <a:extLst>
                    <a:ext uri="{FF2B5EF4-FFF2-40B4-BE49-F238E27FC236}">
                      <a16:creationId xmlns:a16="http://schemas.microsoft.com/office/drawing/2014/main" id="{97C98795-5E68-4E4B-B7B7-2C191B783CF7}"/>
                    </a:ext>
                  </a:extLst>
                </p14:cNvPr>
                <p14:cNvContentPartPr/>
                <p14:nvPr/>
              </p14:nvContentPartPr>
              <p14:xfrm>
                <a:off x="9367493" y="1046400"/>
                <a:ext cx="79920" cy="59760"/>
              </p14:xfrm>
            </p:contentPart>
          </mc:Choice>
          <mc:Fallback>
            <p:pic>
              <p:nvPicPr>
                <p:cNvPr id="25" name="Freihand 24">
                  <a:extLst>
                    <a:ext uri="{FF2B5EF4-FFF2-40B4-BE49-F238E27FC236}">
                      <a16:creationId xmlns:a16="http://schemas.microsoft.com/office/drawing/2014/main" id="{97C98795-5E68-4E4B-B7B7-2C191B783CF7}"/>
                    </a:ext>
                  </a:extLst>
                </p:cNvPr>
                <p:cNvPicPr/>
                <p:nvPr/>
              </p:nvPicPr>
              <p:blipFill>
                <a:blip r:embed="rId63"/>
                <a:stretch>
                  <a:fillRect/>
                </a:stretch>
              </p:blipFill>
              <p:spPr>
                <a:xfrm>
                  <a:off x="9363173" y="1042080"/>
                  <a:ext cx="885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6" name="Freihand 25">
                  <a:extLst>
                    <a:ext uri="{FF2B5EF4-FFF2-40B4-BE49-F238E27FC236}">
                      <a16:creationId xmlns:a16="http://schemas.microsoft.com/office/drawing/2014/main" id="{AEBD87F3-DB7D-48D9-A8F1-1D0125DBB7A1}"/>
                    </a:ext>
                  </a:extLst>
                </p14:cNvPr>
                <p14:cNvContentPartPr/>
                <p14:nvPr/>
              </p14:nvContentPartPr>
              <p14:xfrm>
                <a:off x="9450653" y="922560"/>
                <a:ext cx="140040" cy="175680"/>
              </p14:xfrm>
            </p:contentPart>
          </mc:Choice>
          <mc:Fallback>
            <p:pic>
              <p:nvPicPr>
                <p:cNvPr id="26" name="Freihand 25">
                  <a:extLst>
                    <a:ext uri="{FF2B5EF4-FFF2-40B4-BE49-F238E27FC236}">
                      <a16:creationId xmlns:a16="http://schemas.microsoft.com/office/drawing/2014/main" id="{AEBD87F3-DB7D-48D9-A8F1-1D0125DBB7A1}"/>
                    </a:ext>
                  </a:extLst>
                </p:cNvPr>
                <p:cNvPicPr/>
                <p:nvPr/>
              </p:nvPicPr>
              <p:blipFill>
                <a:blip r:embed="rId65"/>
                <a:stretch>
                  <a:fillRect/>
                </a:stretch>
              </p:blipFill>
              <p:spPr>
                <a:xfrm>
                  <a:off x="9446333" y="918240"/>
                  <a:ext cx="148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7" name="Freihand 26">
                  <a:extLst>
                    <a:ext uri="{FF2B5EF4-FFF2-40B4-BE49-F238E27FC236}">
                      <a16:creationId xmlns:a16="http://schemas.microsoft.com/office/drawing/2014/main" id="{83909DFD-B99B-4E90-9C5B-AE8CD1E5935E}"/>
                    </a:ext>
                  </a:extLst>
                </p14:cNvPr>
                <p14:cNvContentPartPr/>
                <p14:nvPr/>
              </p14:nvContentPartPr>
              <p14:xfrm>
                <a:off x="9601133" y="860280"/>
                <a:ext cx="300600" cy="218520"/>
              </p14:xfrm>
            </p:contentPart>
          </mc:Choice>
          <mc:Fallback>
            <p:pic>
              <p:nvPicPr>
                <p:cNvPr id="27" name="Freihand 26">
                  <a:extLst>
                    <a:ext uri="{FF2B5EF4-FFF2-40B4-BE49-F238E27FC236}">
                      <a16:creationId xmlns:a16="http://schemas.microsoft.com/office/drawing/2014/main" id="{83909DFD-B99B-4E90-9C5B-AE8CD1E5935E}"/>
                    </a:ext>
                  </a:extLst>
                </p:cNvPr>
                <p:cNvPicPr/>
                <p:nvPr/>
              </p:nvPicPr>
              <p:blipFill>
                <a:blip r:embed="rId67"/>
                <a:stretch>
                  <a:fillRect/>
                </a:stretch>
              </p:blipFill>
              <p:spPr>
                <a:xfrm>
                  <a:off x="9596813" y="855960"/>
                  <a:ext cx="309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8" name="Freihand 27">
                  <a:extLst>
                    <a:ext uri="{FF2B5EF4-FFF2-40B4-BE49-F238E27FC236}">
                      <a16:creationId xmlns:a16="http://schemas.microsoft.com/office/drawing/2014/main" id="{5D7BE7BD-4A55-400E-A97F-1840EB7B839F}"/>
                    </a:ext>
                  </a:extLst>
                </p14:cNvPr>
                <p14:cNvContentPartPr/>
                <p14:nvPr/>
              </p14:nvContentPartPr>
              <p14:xfrm>
                <a:off x="10075613" y="786840"/>
                <a:ext cx="120600" cy="164880"/>
              </p14:xfrm>
            </p:contentPart>
          </mc:Choice>
          <mc:Fallback>
            <p:pic>
              <p:nvPicPr>
                <p:cNvPr id="28" name="Freihand 27">
                  <a:extLst>
                    <a:ext uri="{FF2B5EF4-FFF2-40B4-BE49-F238E27FC236}">
                      <a16:creationId xmlns:a16="http://schemas.microsoft.com/office/drawing/2014/main" id="{5D7BE7BD-4A55-400E-A97F-1840EB7B839F}"/>
                    </a:ext>
                  </a:extLst>
                </p:cNvPr>
                <p:cNvPicPr/>
                <p:nvPr/>
              </p:nvPicPr>
              <p:blipFill>
                <a:blip r:embed="rId69"/>
                <a:stretch>
                  <a:fillRect/>
                </a:stretch>
              </p:blipFill>
              <p:spPr>
                <a:xfrm>
                  <a:off x="10071293" y="782520"/>
                  <a:ext cx="129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9" name="Freihand 28">
                  <a:extLst>
                    <a:ext uri="{FF2B5EF4-FFF2-40B4-BE49-F238E27FC236}">
                      <a16:creationId xmlns:a16="http://schemas.microsoft.com/office/drawing/2014/main" id="{A18D0063-3C6B-4335-BD64-8AB544789B16}"/>
                    </a:ext>
                  </a:extLst>
                </p14:cNvPr>
                <p14:cNvContentPartPr/>
                <p14:nvPr/>
              </p14:nvContentPartPr>
              <p14:xfrm>
                <a:off x="10204133" y="711240"/>
                <a:ext cx="238320" cy="209160"/>
              </p14:xfrm>
            </p:contentPart>
          </mc:Choice>
          <mc:Fallback>
            <p:pic>
              <p:nvPicPr>
                <p:cNvPr id="29" name="Freihand 28">
                  <a:extLst>
                    <a:ext uri="{FF2B5EF4-FFF2-40B4-BE49-F238E27FC236}">
                      <a16:creationId xmlns:a16="http://schemas.microsoft.com/office/drawing/2014/main" id="{A18D0063-3C6B-4335-BD64-8AB544789B16}"/>
                    </a:ext>
                  </a:extLst>
                </p:cNvPr>
                <p:cNvPicPr/>
                <p:nvPr/>
              </p:nvPicPr>
              <p:blipFill>
                <a:blip r:embed="rId71"/>
                <a:stretch>
                  <a:fillRect/>
                </a:stretch>
              </p:blipFill>
              <p:spPr>
                <a:xfrm>
                  <a:off x="10199813" y="706920"/>
                  <a:ext cx="246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0" name="Freihand 29">
                  <a:extLst>
                    <a:ext uri="{FF2B5EF4-FFF2-40B4-BE49-F238E27FC236}">
                      <a16:creationId xmlns:a16="http://schemas.microsoft.com/office/drawing/2014/main" id="{8DFC147D-16F3-40B0-92E0-D991AB7F9A5C}"/>
                    </a:ext>
                  </a:extLst>
                </p14:cNvPr>
                <p14:cNvContentPartPr/>
                <p14:nvPr/>
              </p14:nvContentPartPr>
              <p14:xfrm>
                <a:off x="10454333" y="763800"/>
                <a:ext cx="9000" cy="24120"/>
              </p14:xfrm>
            </p:contentPart>
          </mc:Choice>
          <mc:Fallback>
            <p:pic>
              <p:nvPicPr>
                <p:cNvPr id="30" name="Freihand 29">
                  <a:extLst>
                    <a:ext uri="{FF2B5EF4-FFF2-40B4-BE49-F238E27FC236}">
                      <a16:creationId xmlns:a16="http://schemas.microsoft.com/office/drawing/2014/main" id="{8DFC147D-16F3-40B0-92E0-D991AB7F9A5C}"/>
                    </a:ext>
                  </a:extLst>
                </p:cNvPr>
                <p:cNvPicPr/>
                <p:nvPr/>
              </p:nvPicPr>
              <p:blipFill>
                <a:blip r:embed="rId73"/>
                <a:stretch>
                  <a:fillRect/>
                </a:stretch>
              </p:blipFill>
              <p:spPr>
                <a:xfrm>
                  <a:off x="10450013" y="759480"/>
                  <a:ext cx="17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1" name="Freihand 30">
                  <a:extLst>
                    <a:ext uri="{FF2B5EF4-FFF2-40B4-BE49-F238E27FC236}">
                      <a16:creationId xmlns:a16="http://schemas.microsoft.com/office/drawing/2014/main" id="{5B12C019-C8E8-4AFB-A13A-13E6BD6E05D2}"/>
                    </a:ext>
                  </a:extLst>
                </p14:cNvPr>
                <p14:cNvContentPartPr/>
                <p14:nvPr/>
              </p14:nvContentPartPr>
              <p14:xfrm>
                <a:off x="10452173" y="695400"/>
                <a:ext cx="111960" cy="157680"/>
              </p14:xfrm>
            </p:contentPart>
          </mc:Choice>
          <mc:Fallback>
            <p:pic>
              <p:nvPicPr>
                <p:cNvPr id="31" name="Freihand 30">
                  <a:extLst>
                    <a:ext uri="{FF2B5EF4-FFF2-40B4-BE49-F238E27FC236}">
                      <a16:creationId xmlns:a16="http://schemas.microsoft.com/office/drawing/2014/main" id="{5B12C019-C8E8-4AFB-A13A-13E6BD6E05D2}"/>
                    </a:ext>
                  </a:extLst>
                </p:cNvPr>
                <p:cNvPicPr/>
                <p:nvPr/>
              </p:nvPicPr>
              <p:blipFill>
                <a:blip r:embed="rId75"/>
                <a:stretch>
                  <a:fillRect/>
                </a:stretch>
              </p:blipFill>
              <p:spPr>
                <a:xfrm>
                  <a:off x="10447853" y="691080"/>
                  <a:ext cx="120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2" name="Freihand 31">
                  <a:extLst>
                    <a:ext uri="{FF2B5EF4-FFF2-40B4-BE49-F238E27FC236}">
                      <a16:creationId xmlns:a16="http://schemas.microsoft.com/office/drawing/2014/main" id="{032057D6-090E-4FA4-930D-CE1B3792EEAD}"/>
                    </a:ext>
                  </a:extLst>
                </p14:cNvPr>
                <p14:cNvContentPartPr/>
                <p14:nvPr/>
              </p14:nvContentPartPr>
              <p14:xfrm>
                <a:off x="10529213" y="693240"/>
                <a:ext cx="38520" cy="29880"/>
              </p14:xfrm>
            </p:contentPart>
          </mc:Choice>
          <mc:Fallback>
            <p:pic>
              <p:nvPicPr>
                <p:cNvPr id="32" name="Freihand 31">
                  <a:extLst>
                    <a:ext uri="{FF2B5EF4-FFF2-40B4-BE49-F238E27FC236}">
                      <a16:creationId xmlns:a16="http://schemas.microsoft.com/office/drawing/2014/main" id="{032057D6-090E-4FA4-930D-CE1B3792EEAD}"/>
                    </a:ext>
                  </a:extLst>
                </p:cNvPr>
                <p:cNvPicPr/>
                <p:nvPr/>
              </p:nvPicPr>
              <p:blipFill>
                <a:blip r:embed="rId77"/>
                <a:stretch>
                  <a:fillRect/>
                </a:stretch>
              </p:blipFill>
              <p:spPr>
                <a:xfrm>
                  <a:off x="10524893" y="688920"/>
                  <a:ext cx="47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3" name="Freihand 32">
                  <a:extLst>
                    <a:ext uri="{FF2B5EF4-FFF2-40B4-BE49-F238E27FC236}">
                      <a16:creationId xmlns:a16="http://schemas.microsoft.com/office/drawing/2014/main" id="{0F4E3ADA-4DF7-4E76-A297-2868D3338419}"/>
                    </a:ext>
                  </a:extLst>
                </p14:cNvPr>
                <p14:cNvContentPartPr/>
                <p14:nvPr/>
              </p14:nvContentPartPr>
              <p14:xfrm>
                <a:off x="10581413" y="631680"/>
                <a:ext cx="101160" cy="181080"/>
              </p14:xfrm>
            </p:contentPart>
          </mc:Choice>
          <mc:Fallback>
            <p:pic>
              <p:nvPicPr>
                <p:cNvPr id="33" name="Freihand 32">
                  <a:extLst>
                    <a:ext uri="{FF2B5EF4-FFF2-40B4-BE49-F238E27FC236}">
                      <a16:creationId xmlns:a16="http://schemas.microsoft.com/office/drawing/2014/main" id="{0F4E3ADA-4DF7-4E76-A297-2868D3338419}"/>
                    </a:ext>
                  </a:extLst>
                </p:cNvPr>
                <p:cNvPicPr/>
                <p:nvPr/>
              </p:nvPicPr>
              <p:blipFill>
                <a:blip r:embed="rId79"/>
                <a:stretch>
                  <a:fillRect/>
                </a:stretch>
              </p:blipFill>
              <p:spPr>
                <a:xfrm>
                  <a:off x="10577093" y="627360"/>
                  <a:ext cx="1098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4" name="Freihand 33">
                  <a:extLst>
                    <a:ext uri="{FF2B5EF4-FFF2-40B4-BE49-F238E27FC236}">
                      <a16:creationId xmlns:a16="http://schemas.microsoft.com/office/drawing/2014/main" id="{649B3199-B2E3-43C0-A87E-14630938BD9F}"/>
                    </a:ext>
                  </a:extLst>
                </p14:cNvPr>
                <p14:cNvContentPartPr/>
                <p14:nvPr/>
              </p14:nvContentPartPr>
              <p14:xfrm>
                <a:off x="9379373" y="1332960"/>
                <a:ext cx="118080" cy="178200"/>
              </p14:xfrm>
            </p:contentPart>
          </mc:Choice>
          <mc:Fallback>
            <p:pic>
              <p:nvPicPr>
                <p:cNvPr id="34" name="Freihand 33">
                  <a:extLst>
                    <a:ext uri="{FF2B5EF4-FFF2-40B4-BE49-F238E27FC236}">
                      <a16:creationId xmlns:a16="http://schemas.microsoft.com/office/drawing/2014/main" id="{649B3199-B2E3-43C0-A87E-14630938BD9F}"/>
                    </a:ext>
                  </a:extLst>
                </p:cNvPr>
                <p:cNvPicPr/>
                <p:nvPr/>
              </p:nvPicPr>
              <p:blipFill>
                <a:blip r:embed="rId81"/>
                <a:stretch>
                  <a:fillRect/>
                </a:stretch>
              </p:blipFill>
              <p:spPr>
                <a:xfrm>
                  <a:off x="9375053" y="1328640"/>
                  <a:ext cx="126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7" name="Freihand 36">
                  <a:extLst>
                    <a:ext uri="{FF2B5EF4-FFF2-40B4-BE49-F238E27FC236}">
                      <a16:creationId xmlns:a16="http://schemas.microsoft.com/office/drawing/2014/main" id="{A4F2BA7B-2D6B-4621-A6B5-0AECE0753BE6}"/>
                    </a:ext>
                  </a:extLst>
                </p14:cNvPr>
                <p14:cNvContentPartPr/>
                <p14:nvPr/>
              </p14:nvContentPartPr>
              <p14:xfrm>
                <a:off x="9516533" y="1317480"/>
                <a:ext cx="83160" cy="85680"/>
              </p14:xfrm>
            </p:contentPart>
          </mc:Choice>
          <mc:Fallback>
            <p:pic>
              <p:nvPicPr>
                <p:cNvPr id="37" name="Freihand 36">
                  <a:extLst>
                    <a:ext uri="{FF2B5EF4-FFF2-40B4-BE49-F238E27FC236}">
                      <a16:creationId xmlns:a16="http://schemas.microsoft.com/office/drawing/2014/main" id="{A4F2BA7B-2D6B-4621-A6B5-0AECE0753BE6}"/>
                    </a:ext>
                  </a:extLst>
                </p:cNvPr>
                <p:cNvPicPr/>
                <p:nvPr/>
              </p:nvPicPr>
              <p:blipFill>
                <a:blip r:embed="rId83"/>
                <a:stretch>
                  <a:fillRect/>
                </a:stretch>
              </p:blipFill>
              <p:spPr>
                <a:xfrm>
                  <a:off x="9512213" y="1313160"/>
                  <a:ext cx="91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8" name="Freihand 37">
                  <a:extLst>
                    <a:ext uri="{FF2B5EF4-FFF2-40B4-BE49-F238E27FC236}">
                      <a16:creationId xmlns:a16="http://schemas.microsoft.com/office/drawing/2014/main" id="{CD2F3353-FC39-4263-A860-3519A0D6B9A8}"/>
                    </a:ext>
                  </a:extLst>
                </p14:cNvPr>
                <p14:cNvContentPartPr/>
                <p14:nvPr/>
              </p14:nvContentPartPr>
              <p14:xfrm>
                <a:off x="9504293" y="1235760"/>
                <a:ext cx="28080" cy="23760"/>
              </p14:xfrm>
            </p:contentPart>
          </mc:Choice>
          <mc:Fallback>
            <p:pic>
              <p:nvPicPr>
                <p:cNvPr id="38" name="Freihand 37">
                  <a:extLst>
                    <a:ext uri="{FF2B5EF4-FFF2-40B4-BE49-F238E27FC236}">
                      <a16:creationId xmlns:a16="http://schemas.microsoft.com/office/drawing/2014/main" id="{CD2F3353-FC39-4263-A860-3519A0D6B9A8}"/>
                    </a:ext>
                  </a:extLst>
                </p:cNvPr>
                <p:cNvPicPr/>
                <p:nvPr/>
              </p:nvPicPr>
              <p:blipFill>
                <a:blip r:embed="rId85"/>
                <a:stretch>
                  <a:fillRect/>
                </a:stretch>
              </p:blipFill>
              <p:spPr>
                <a:xfrm>
                  <a:off x="9499973" y="1231440"/>
                  <a:ext cx="36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9" name="Freihand 38">
                  <a:extLst>
                    <a:ext uri="{FF2B5EF4-FFF2-40B4-BE49-F238E27FC236}">
                      <a16:creationId xmlns:a16="http://schemas.microsoft.com/office/drawing/2014/main" id="{CAE89340-B871-4C0A-A848-787E43655370}"/>
                    </a:ext>
                  </a:extLst>
                </p14:cNvPr>
                <p14:cNvContentPartPr/>
                <p14:nvPr/>
              </p14:nvContentPartPr>
              <p14:xfrm>
                <a:off x="9621293" y="1223880"/>
                <a:ext cx="221400" cy="163440"/>
              </p14:xfrm>
            </p:contentPart>
          </mc:Choice>
          <mc:Fallback>
            <p:pic>
              <p:nvPicPr>
                <p:cNvPr id="39" name="Freihand 38">
                  <a:extLst>
                    <a:ext uri="{FF2B5EF4-FFF2-40B4-BE49-F238E27FC236}">
                      <a16:creationId xmlns:a16="http://schemas.microsoft.com/office/drawing/2014/main" id="{CAE89340-B871-4C0A-A848-787E43655370}"/>
                    </a:ext>
                  </a:extLst>
                </p:cNvPr>
                <p:cNvPicPr/>
                <p:nvPr/>
              </p:nvPicPr>
              <p:blipFill>
                <a:blip r:embed="rId87"/>
                <a:stretch>
                  <a:fillRect/>
                </a:stretch>
              </p:blipFill>
              <p:spPr>
                <a:xfrm>
                  <a:off x="9616973" y="1219560"/>
                  <a:ext cx="230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0" name="Freihand 39">
                  <a:extLst>
                    <a:ext uri="{FF2B5EF4-FFF2-40B4-BE49-F238E27FC236}">
                      <a16:creationId xmlns:a16="http://schemas.microsoft.com/office/drawing/2014/main" id="{0070235D-1120-4EDE-9186-C58C919447A0}"/>
                    </a:ext>
                  </a:extLst>
                </p14:cNvPr>
                <p14:cNvContentPartPr/>
                <p14:nvPr/>
              </p14:nvContentPartPr>
              <p14:xfrm>
                <a:off x="9825773" y="1168080"/>
                <a:ext cx="360" cy="360"/>
              </p14:xfrm>
            </p:contentPart>
          </mc:Choice>
          <mc:Fallback>
            <p:pic>
              <p:nvPicPr>
                <p:cNvPr id="40" name="Freihand 39">
                  <a:extLst>
                    <a:ext uri="{FF2B5EF4-FFF2-40B4-BE49-F238E27FC236}">
                      <a16:creationId xmlns:a16="http://schemas.microsoft.com/office/drawing/2014/main" id="{0070235D-1120-4EDE-9186-C58C919447A0}"/>
                    </a:ext>
                  </a:extLst>
                </p:cNvPr>
                <p:cNvPicPr/>
                <p:nvPr/>
              </p:nvPicPr>
              <p:blipFill>
                <a:blip r:embed="rId89"/>
                <a:stretch>
                  <a:fillRect/>
                </a:stretch>
              </p:blipFill>
              <p:spPr>
                <a:xfrm>
                  <a:off x="9821453" y="1163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1" name="Freihand 40">
                  <a:extLst>
                    <a:ext uri="{FF2B5EF4-FFF2-40B4-BE49-F238E27FC236}">
                      <a16:creationId xmlns:a16="http://schemas.microsoft.com/office/drawing/2014/main" id="{BEB28004-1FFB-4807-A793-AAEA84EA7D73}"/>
                    </a:ext>
                  </a:extLst>
                </p14:cNvPr>
                <p14:cNvContentPartPr/>
                <p14:nvPr/>
              </p14:nvContentPartPr>
              <p14:xfrm>
                <a:off x="9898493" y="1166280"/>
                <a:ext cx="341640" cy="264960"/>
              </p14:xfrm>
            </p:contentPart>
          </mc:Choice>
          <mc:Fallback>
            <p:pic>
              <p:nvPicPr>
                <p:cNvPr id="41" name="Freihand 40">
                  <a:extLst>
                    <a:ext uri="{FF2B5EF4-FFF2-40B4-BE49-F238E27FC236}">
                      <a16:creationId xmlns:a16="http://schemas.microsoft.com/office/drawing/2014/main" id="{BEB28004-1FFB-4807-A793-AAEA84EA7D73}"/>
                    </a:ext>
                  </a:extLst>
                </p:cNvPr>
                <p:cNvPicPr/>
                <p:nvPr/>
              </p:nvPicPr>
              <p:blipFill>
                <a:blip r:embed="rId91"/>
                <a:stretch>
                  <a:fillRect/>
                </a:stretch>
              </p:blipFill>
              <p:spPr>
                <a:xfrm>
                  <a:off x="9894173" y="1161960"/>
                  <a:ext cx="3502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3" name="Freihand 42">
                  <a:extLst>
                    <a:ext uri="{FF2B5EF4-FFF2-40B4-BE49-F238E27FC236}">
                      <a16:creationId xmlns:a16="http://schemas.microsoft.com/office/drawing/2014/main" id="{87818A3E-885D-4190-82F4-2950F302BCA2}"/>
                    </a:ext>
                  </a:extLst>
                </p14:cNvPr>
                <p14:cNvContentPartPr/>
                <p14:nvPr/>
              </p14:nvContentPartPr>
              <p14:xfrm>
                <a:off x="10345253" y="1005360"/>
                <a:ext cx="117720" cy="152280"/>
              </p14:xfrm>
            </p:contentPart>
          </mc:Choice>
          <mc:Fallback>
            <p:pic>
              <p:nvPicPr>
                <p:cNvPr id="43" name="Freihand 42">
                  <a:extLst>
                    <a:ext uri="{FF2B5EF4-FFF2-40B4-BE49-F238E27FC236}">
                      <a16:creationId xmlns:a16="http://schemas.microsoft.com/office/drawing/2014/main" id="{87818A3E-885D-4190-82F4-2950F302BCA2}"/>
                    </a:ext>
                  </a:extLst>
                </p:cNvPr>
                <p:cNvPicPr/>
                <p:nvPr/>
              </p:nvPicPr>
              <p:blipFill>
                <a:blip r:embed="rId93"/>
                <a:stretch>
                  <a:fillRect/>
                </a:stretch>
              </p:blipFill>
              <p:spPr>
                <a:xfrm>
                  <a:off x="10340933" y="1001040"/>
                  <a:ext cx="126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4" name="Freihand 43">
                  <a:extLst>
                    <a:ext uri="{FF2B5EF4-FFF2-40B4-BE49-F238E27FC236}">
                      <a16:creationId xmlns:a16="http://schemas.microsoft.com/office/drawing/2014/main" id="{B4C5337C-C72A-4C4F-A15E-142EC50E67A5}"/>
                    </a:ext>
                  </a:extLst>
                </p14:cNvPr>
                <p14:cNvContentPartPr/>
                <p14:nvPr/>
              </p14:nvContentPartPr>
              <p14:xfrm>
                <a:off x="10456493" y="1014000"/>
                <a:ext cx="150480" cy="91440"/>
              </p14:xfrm>
            </p:contentPart>
          </mc:Choice>
          <mc:Fallback>
            <p:pic>
              <p:nvPicPr>
                <p:cNvPr id="44" name="Freihand 43">
                  <a:extLst>
                    <a:ext uri="{FF2B5EF4-FFF2-40B4-BE49-F238E27FC236}">
                      <a16:creationId xmlns:a16="http://schemas.microsoft.com/office/drawing/2014/main" id="{B4C5337C-C72A-4C4F-A15E-142EC50E67A5}"/>
                    </a:ext>
                  </a:extLst>
                </p:cNvPr>
                <p:cNvPicPr/>
                <p:nvPr/>
              </p:nvPicPr>
              <p:blipFill>
                <a:blip r:embed="rId95"/>
                <a:stretch>
                  <a:fillRect/>
                </a:stretch>
              </p:blipFill>
              <p:spPr>
                <a:xfrm>
                  <a:off x="10452173" y="1009680"/>
                  <a:ext cx="159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5" name="Freihand 44">
                  <a:extLst>
                    <a:ext uri="{FF2B5EF4-FFF2-40B4-BE49-F238E27FC236}">
                      <a16:creationId xmlns:a16="http://schemas.microsoft.com/office/drawing/2014/main" id="{5E1CD284-678A-4C6C-8A7B-B15F4D507231}"/>
                    </a:ext>
                  </a:extLst>
                </p14:cNvPr>
                <p14:cNvContentPartPr/>
                <p14:nvPr/>
              </p14:nvContentPartPr>
              <p14:xfrm>
                <a:off x="10645133" y="921480"/>
                <a:ext cx="5400" cy="18000"/>
              </p14:xfrm>
            </p:contentPart>
          </mc:Choice>
          <mc:Fallback>
            <p:pic>
              <p:nvPicPr>
                <p:cNvPr id="45" name="Freihand 44">
                  <a:extLst>
                    <a:ext uri="{FF2B5EF4-FFF2-40B4-BE49-F238E27FC236}">
                      <a16:creationId xmlns:a16="http://schemas.microsoft.com/office/drawing/2014/main" id="{5E1CD284-678A-4C6C-8A7B-B15F4D507231}"/>
                    </a:ext>
                  </a:extLst>
                </p:cNvPr>
                <p:cNvPicPr/>
                <p:nvPr/>
              </p:nvPicPr>
              <p:blipFill>
                <a:blip r:embed="rId97"/>
                <a:stretch>
                  <a:fillRect/>
                </a:stretch>
              </p:blipFill>
              <p:spPr>
                <a:xfrm>
                  <a:off x="10640813" y="917160"/>
                  <a:ext cx="14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6" name="Freihand 45">
                  <a:extLst>
                    <a:ext uri="{FF2B5EF4-FFF2-40B4-BE49-F238E27FC236}">
                      <a16:creationId xmlns:a16="http://schemas.microsoft.com/office/drawing/2014/main" id="{F772CEF6-5D53-4064-9F63-675C05780DB9}"/>
                    </a:ext>
                  </a:extLst>
                </p14:cNvPr>
                <p14:cNvContentPartPr/>
                <p14:nvPr/>
              </p14:nvContentPartPr>
              <p14:xfrm>
                <a:off x="10633253" y="948480"/>
                <a:ext cx="60120" cy="269640"/>
              </p14:xfrm>
            </p:contentPart>
          </mc:Choice>
          <mc:Fallback>
            <p:pic>
              <p:nvPicPr>
                <p:cNvPr id="46" name="Freihand 45">
                  <a:extLst>
                    <a:ext uri="{FF2B5EF4-FFF2-40B4-BE49-F238E27FC236}">
                      <a16:creationId xmlns:a16="http://schemas.microsoft.com/office/drawing/2014/main" id="{F772CEF6-5D53-4064-9F63-675C05780DB9}"/>
                    </a:ext>
                  </a:extLst>
                </p:cNvPr>
                <p:cNvPicPr/>
                <p:nvPr/>
              </p:nvPicPr>
              <p:blipFill>
                <a:blip r:embed="rId99"/>
                <a:stretch>
                  <a:fillRect/>
                </a:stretch>
              </p:blipFill>
              <p:spPr>
                <a:xfrm>
                  <a:off x="10628933" y="944160"/>
                  <a:ext cx="687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7" name="Freihand 46">
                  <a:extLst>
                    <a:ext uri="{FF2B5EF4-FFF2-40B4-BE49-F238E27FC236}">
                      <a16:creationId xmlns:a16="http://schemas.microsoft.com/office/drawing/2014/main" id="{FDE329D1-09EF-4A3A-8B00-EFFA07D4C413}"/>
                    </a:ext>
                  </a:extLst>
                </p14:cNvPr>
                <p14:cNvContentPartPr/>
                <p14:nvPr/>
              </p14:nvContentPartPr>
              <p14:xfrm>
                <a:off x="10713533" y="850200"/>
                <a:ext cx="120960" cy="187560"/>
              </p14:xfrm>
            </p:contentPart>
          </mc:Choice>
          <mc:Fallback>
            <p:pic>
              <p:nvPicPr>
                <p:cNvPr id="47" name="Freihand 46">
                  <a:extLst>
                    <a:ext uri="{FF2B5EF4-FFF2-40B4-BE49-F238E27FC236}">
                      <a16:creationId xmlns:a16="http://schemas.microsoft.com/office/drawing/2014/main" id="{FDE329D1-09EF-4A3A-8B00-EFFA07D4C413}"/>
                    </a:ext>
                  </a:extLst>
                </p:cNvPr>
                <p:cNvPicPr/>
                <p:nvPr/>
              </p:nvPicPr>
              <p:blipFill>
                <a:blip r:embed="rId101"/>
                <a:stretch>
                  <a:fillRect/>
                </a:stretch>
              </p:blipFill>
              <p:spPr>
                <a:xfrm>
                  <a:off x="10709213" y="845880"/>
                  <a:ext cx="129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8" name="Freihand 47">
                  <a:extLst>
                    <a:ext uri="{FF2B5EF4-FFF2-40B4-BE49-F238E27FC236}">
                      <a16:creationId xmlns:a16="http://schemas.microsoft.com/office/drawing/2014/main" id="{013B2A19-6A4B-458C-A5CA-18D04772306B}"/>
                    </a:ext>
                  </a:extLst>
                </p14:cNvPr>
                <p14:cNvContentPartPr/>
                <p14:nvPr/>
              </p14:nvContentPartPr>
              <p14:xfrm>
                <a:off x="10824413" y="854520"/>
                <a:ext cx="55440" cy="127800"/>
              </p14:xfrm>
            </p:contentPart>
          </mc:Choice>
          <mc:Fallback>
            <p:pic>
              <p:nvPicPr>
                <p:cNvPr id="48" name="Freihand 47">
                  <a:extLst>
                    <a:ext uri="{FF2B5EF4-FFF2-40B4-BE49-F238E27FC236}">
                      <a16:creationId xmlns:a16="http://schemas.microsoft.com/office/drawing/2014/main" id="{013B2A19-6A4B-458C-A5CA-18D04772306B}"/>
                    </a:ext>
                  </a:extLst>
                </p:cNvPr>
                <p:cNvPicPr/>
                <p:nvPr/>
              </p:nvPicPr>
              <p:blipFill>
                <a:blip r:embed="rId103"/>
                <a:stretch>
                  <a:fillRect/>
                </a:stretch>
              </p:blipFill>
              <p:spPr>
                <a:xfrm>
                  <a:off x="10820093" y="850200"/>
                  <a:ext cx="64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9" name="Freihand 48">
                  <a:extLst>
                    <a:ext uri="{FF2B5EF4-FFF2-40B4-BE49-F238E27FC236}">
                      <a16:creationId xmlns:a16="http://schemas.microsoft.com/office/drawing/2014/main" id="{7484BFC1-45F4-408D-87BD-D645EEEEF83F}"/>
                    </a:ext>
                  </a:extLst>
                </p14:cNvPr>
                <p14:cNvContentPartPr/>
                <p14:nvPr/>
              </p14:nvContentPartPr>
              <p14:xfrm>
                <a:off x="10918373" y="778200"/>
                <a:ext cx="119160" cy="148320"/>
              </p14:xfrm>
            </p:contentPart>
          </mc:Choice>
          <mc:Fallback>
            <p:pic>
              <p:nvPicPr>
                <p:cNvPr id="49" name="Freihand 48">
                  <a:extLst>
                    <a:ext uri="{FF2B5EF4-FFF2-40B4-BE49-F238E27FC236}">
                      <a16:creationId xmlns:a16="http://schemas.microsoft.com/office/drawing/2014/main" id="{7484BFC1-45F4-408D-87BD-D645EEEEF83F}"/>
                    </a:ext>
                  </a:extLst>
                </p:cNvPr>
                <p:cNvPicPr/>
                <p:nvPr/>
              </p:nvPicPr>
              <p:blipFill>
                <a:blip r:embed="rId105"/>
                <a:stretch>
                  <a:fillRect/>
                </a:stretch>
              </p:blipFill>
              <p:spPr>
                <a:xfrm>
                  <a:off x="10914053" y="773880"/>
                  <a:ext cx="127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0" name="Freihand 49">
                  <a:extLst>
                    <a:ext uri="{FF2B5EF4-FFF2-40B4-BE49-F238E27FC236}">
                      <a16:creationId xmlns:a16="http://schemas.microsoft.com/office/drawing/2014/main" id="{5038B0D4-5344-4D64-8AE7-C91378D96AA7}"/>
                    </a:ext>
                  </a:extLst>
                </p14:cNvPr>
                <p14:cNvContentPartPr/>
                <p14:nvPr/>
              </p14:nvContentPartPr>
              <p14:xfrm>
                <a:off x="11019893" y="762000"/>
                <a:ext cx="27000" cy="30240"/>
              </p14:xfrm>
            </p:contentPart>
          </mc:Choice>
          <mc:Fallback>
            <p:pic>
              <p:nvPicPr>
                <p:cNvPr id="50" name="Freihand 49">
                  <a:extLst>
                    <a:ext uri="{FF2B5EF4-FFF2-40B4-BE49-F238E27FC236}">
                      <a16:creationId xmlns:a16="http://schemas.microsoft.com/office/drawing/2014/main" id="{5038B0D4-5344-4D64-8AE7-C91378D96AA7}"/>
                    </a:ext>
                  </a:extLst>
                </p:cNvPr>
                <p:cNvPicPr/>
                <p:nvPr/>
              </p:nvPicPr>
              <p:blipFill>
                <a:blip r:embed="rId107"/>
                <a:stretch>
                  <a:fillRect/>
                </a:stretch>
              </p:blipFill>
              <p:spPr>
                <a:xfrm>
                  <a:off x="11015573" y="757680"/>
                  <a:ext cx="35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1" name="Freihand 50">
                  <a:extLst>
                    <a:ext uri="{FF2B5EF4-FFF2-40B4-BE49-F238E27FC236}">
                      <a16:creationId xmlns:a16="http://schemas.microsoft.com/office/drawing/2014/main" id="{6C29BDCB-CAEE-42C9-A977-EEA24C4FEDB3}"/>
                    </a:ext>
                  </a:extLst>
                </p14:cNvPr>
                <p14:cNvContentPartPr/>
                <p14:nvPr/>
              </p14:nvContentPartPr>
              <p14:xfrm>
                <a:off x="11058413" y="783960"/>
                <a:ext cx="230400" cy="207000"/>
              </p14:xfrm>
            </p:contentPart>
          </mc:Choice>
          <mc:Fallback>
            <p:pic>
              <p:nvPicPr>
                <p:cNvPr id="51" name="Freihand 50">
                  <a:extLst>
                    <a:ext uri="{FF2B5EF4-FFF2-40B4-BE49-F238E27FC236}">
                      <a16:creationId xmlns:a16="http://schemas.microsoft.com/office/drawing/2014/main" id="{6C29BDCB-CAEE-42C9-A977-EEA24C4FEDB3}"/>
                    </a:ext>
                  </a:extLst>
                </p:cNvPr>
                <p:cNvPicPr/>
                <p:nvPr/>
              </p:nvPicPr>
              <p:blipFill>
                <a:blip r:embed="rId109"/>
                <a:stretch>
                  <a:fillRect/>
                </a:stretch>
              </p:blipFill>
              <p:spPr>
                <a:xfrm>
                  <a:off x="11054093" y="779640"/>
                  <a:ext cx="2390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2" name="Freihand 51">
                  <a:extLst>
                    <a:ext uri="{FF2B5EF4-FFF2-40B4-BE49-F238E27FC236}">
                      <a16:creationId xmlns:a16="http://schemas.microsoft.com/office/drawing/2014/main" id="{549409AE-8704-44E5-9951-6E6E854CCE81}"/>
                    </a:ext>
                  </a:extLst>
                </p14:cNvPr>
                <p14:cNvContentPartPr/>
                <p14:nvPr/>
              </p14:nvContentPartPr>
              <p14:xfrm>
                <a:off x="9503573" y="1678920"/>
                <a:ext cx="30600" cy="162360"/>
              </p14:xfrm>
            </p:contentPart>
          </mc:Choice>
          <mc:Fallback>
            <p:pic>
              <p:nvPicPr>
                <p:cNvPr id="52" name="Freihand 51">
                  <a:extLst>
                    <a:ext uri="{FF2B5EF4-FFF2-40B4-BE49-F238E27FC236}">
                      <a16:creationId xmlns:a16="http://schemas.microsoft.com/office/drawing/2014/main" id="{549409AE-8704-44E5-9951-6E6E854CCE81}"/>
                    </a:ext>
                  </a:extLst>
                </p:cNvPr>
                <p:cNvPicPr/>
                <p:nvPr/>
              </p:nvPicPr>
              <p:blipFill>
                <a:blip r:embed="rId111"/>
                <a:stretch>
                  <a:fillRect/>
                </a:stretch>
              </p:blipFill>
              <p:spPr>
                <a:xfrm>
                  <a:off x="9499253" y="1674600"/>
                  <a:ext cx="39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3" name="Freihand 52">
                  <a:extLst>
                    <a:ext uri="{FF2B5EF4-FFF2-40B4-BE49-F238E27FC236}">
                      <a16:creationId xmlns:a16="http://schemas.microsoft.com/office/drawing/2014/main" id="{F79535F0-4054-4BFC-9364-A21D12AFD0E3}"/>
                    </a:ext>
                  </a:extLst>
                </p14:cNvPr>
                <p14:cNvContentPartPr/>
                <p14:nvPr/>
              </p14:nvContentPartPr>
              <p14:xfrm>
                <a:off x="9364253" y="1598640"/>
                <a:ext cx="223200" cy="95400"/>
              </p14:xfrm>
            </p:contentPart>
          </mc:Choice>
          <mc:Fallback>
            <p:pic>
              <p:nvPicPr>
                <p:cNvPr id="53" name="Freihand 52">
                  <a:extLst>
                    <a:ext uri="{FF2B5EF4-FFF2-40B4-BE49-F238E27FC236}">
                      <a16:creationId xmlns:a16="http://schemas.microsoft.com/office/drawing/2014/main" id="{F79535F0-4054-4BFC-9364-A21D12AFD0E3}"/>
                    </a:ext>
                  </a:extLst>
                </p:cNvPr>
                <p:cNvPicPr/>
                <p:nvPr/>
              </p:nvPicPr>
              <p:blipFill>
                <a:blip r:embed="rId113"/>
                <a:stretch>
                  <a:fillRect/>
                </a:stretch>
              </p:blipFill>
              <p:spPr>
                <a:xfrm>
                  <a:off x="9359933" y="1594320"/>
                  <a:ext cx="231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4" name="Freihand 53">
                  <a:extLst>
                    <a:ext uri="{FF2B5EF4-FFF2-40B4-BE49-F238E27FC236}">
                      <a16:creationId xmlns:a16="http://schemas.microsoft.com/office/drawing/2014/main" id="{D0363295-698D-428D-A812-6895C931E1D6}"/>
                    </a:ext>
                  </a:extLst>
                </p14:cNvPr>
                <p14:cNvContentPartPr/>
                <p14:nvPr/>
              </p14:nvContentPartPr>
              <p14:xfrm>
                <a:off x="9588173" y="1665960"/>
                <a:ext cx="307800" cy="152640"/>
              </p14:xfrm>
            </p:contentPart>
          </mc:Choice>
          <mc:Fallback>
            <p:pic>
              <p:nvPicPr>
                <p:cNvPr id="54" name="Freihand 53">
                  <a:extLst>
                    <a:ext uri="{FF2B5EF4-FFF2-40B4-BE49-F238E27FC236}">
                      <a16:creationId xmlns:a16="http://schemas.microsoft.com/office/drawing/2014/main" id="{D0363295-698D-428D-A812-6895C931E1D6}"/>
                    </a:ext>
                  </a:extLst>
                </p:cNvPr>
                <p:cNvPicPr/>
                <p:nvPr/>
              </p:nvPicPr>
              <p:blipFill>
                <a:blip r:embed="rId115"/>
                <a:stretch>
                  <a:fillRect/>
                </a:stretch>
              </p:blipFill>
              <p:spPr>
                <a:xfrm>
                  <a:off x="9583853" y="1661640"/>
                  <a:ext cx="316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5" name="Freihand 54">
                  <a:extLst>
                    <a:ext uri="{FF2B5EF4-FFF2-40B4-BE49-F238E27FC236}">
                      <a16:creationId xmlns:a16="http://schemas.microsoft.com/office/drawing/2014/main" id="{574E41EE-86E4-4BF0-BDB1-2700805ACFE5}"/>
                    </a:ext>
                  </a:extLst>
                </p14:cNvPr>
                <p14:cNvContentPartPr/>
                <p14:nvPr/>
              </p14:nvContentPartPr>
              <p14:xfrm>
                <a:off x="9938453" y="1498200"/>
                <a:ext cx="135000" cy="162000"/>
              </p14:xfrm>
            </p:contentPart>
          </mc:Choice>
          <mc:Fallback>
            <p:pic>
              <p:nvPicPr>
                <p:cNvPr id="55" name="Freihand 54">
                  <a:extLst>
                    <a:ext uri="{FF2B5EF4-FFF2-40B4-BE49-F238E27FC236}">
                      <a16:creationId xmlns:a16="http://schemas.microsoft.com/office/drawing/2014/main" id="{574E41EE-86E4-4BF0-BDB1-2700805ACFE5}"/>
                    </a:ext>
                  </a:extLst>
                </p:cNvPr>
                <p:cNvPicPr/>
                <p:nvPr/>
              </p:nvPicPr>
              <p:blipFill>
                <a:blip r:embed="rId117"/>
                <a:stretch>
                  <a:fillRect/>
                </a:stretch>
              </p:blipFill>
              <p:spPr>
                <a:xfrm>
                  <a:off x="9934133" y="1493880"/>
                  <a:ext cx="143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6" name="Freihand 55">
                  <a:extLst>
                    <a:ext uri="{FF2B5EF4-FFF2-40B4-BE49-F238E27FC236}">
                      <a16:creationId xmlns:a16="http://schemas.microsoft.com/office/drawing/2014/main" id="{0103BE15-8179-4B6D-9409-D755343212B9}"/>
                    </a:ext>
                  </a:extLst>
                </p14:cNvPr>
                <p14:cNvContentPartPr/>
                <p14:nvPr/>
              </p14:nvContentPartPr>
              <p14:xfrm>
                <a:off x="10232213" y="1373280"/>
                <a:ext cx="105120" cy="184320"/>
              </p14:xfrm>
            </p:contentPart>
          </mc:Choice>
          <mc:Fallback>
            <p:pic>
              <p:nvPicPr>
                <p:cNvPr id="56" name="Freihand 55">
                  <a:extLst>
                    <a:ext uri="{FF2B5EF4-FFF2-40B4-BE49-F238E27FC236}">
                      <a16:creationId xmlns:a16="http://schemas.microsoft.com/office/drawing/2014/main" id="{0103BE15-8179-4B6D-9409-D755343212B9}"/>
                    </a:ext>
                  </a:extLst>
                </p:cNvPr>
                <p:cNvPicPr/>
                <p:nvPr/>
              </p:nvPicPr>
              <p:blipFill>
                <a:blip r:embed="rId119"/>
                <a:stretch>
                  <a:fillRect/>
                </a:stretch>
              </p:blipFill>
              <p:spPr>
                <a:xfrm>
                  <a:off x="10227893" y="1368960"/>
                  <a:ext cx="113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7" name="Freihand 56">
                  <a:extLst>
                    <a:ext uri="{FF2B5EF4-FFF2-40B4-BE49-F238E27FC236}">
                      <a16:creationId xmlns:a16="http://schemas.microsoft.com/office/drawing/2014/main" id="{B70102F8-A81B-420D-9EC2-83963E58670E}"/>
                    </a:ext>
                  </a:extLst>
                </p14:cNvPr>
                <p14:cNvContentPartPr/>
                <p14:nvPr/>
              </p14:nvContentPartPr>
              <p14:xfrm>
                <a:off x="10344173" y="1399200"/>
                <a:ext cx="124920" cy="109440"/>
              </p14:xfrm>
            </p:contentPart>
          </mc:Choice>
          <mc:Fallback>
            <p:pic>
              <p:nvPicPr>
                <p:cNvPr id="57" name="Freihand 56">
                  <a:extLst>
                    <a:ext uri="{FF2B5EF4-FFF2-40B4-BE49-F238E27FC236}">
                      <a16:creationId xmlns:a16="http://schemas.microsoft.com/office/drawing/2014/main" id="{B70102F8-A81B-420D-9EC2-83963E58670E}"/>
                    </a:ext>
                  </a:extLst>
                </p:cNvPr>
                <p:cNvPicPr/>
                <p:nvPr/>
              </p:nvPicPr>
              <p:blipFill>
                <a:blip r:embed="rId121"/>
                <a:stretch>
                  <a:fillRect/>
                </a:stretch>
              </p:blipFill>
              <p:spPr>
                <a:xfrm>
                  <a:off x="10339853" y="1394880"/>
                  <a:ext cx="133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8" name="Freihand 57">
                  <a:extLst>
                    <a:ext uri="{FF2B5EF4-FFF2-40B4-BE49-F238E27FC236}">
                      <a16:creationId xmlns:a16="http://schemas.microsoft.com/office/drawing/2014/main" id="{4C0DBCEA-CD07-4238-AFD8-245376985966}"/>
                    </a:ext>
                  </a:extLst>
                </p14:cNvPr>
                <p14:cNvContentPartPr/>
                <p14:nvPr/>
              </p14:nvContentPartPr>
              <p14:xfrm>
                <a:off x="10353533" y="1421160"/>
                <a:ext cx="105120" cy="34560"/>
              </p14:xfrm>
            </p:contentPart>
          </mc:Choice>
          <mc:Fallback>
            <p:pic>
              <p:nvPicPr>
                <p:cNvPr id="58" name="Freihand 57">
                  <a:extLst>
                    <a:ext uri="{FF2B5EF4-FFF2-40B4-BE49-F238E27FC236}">
                      <a16:creationId xmlns:a16="http://schemas.microsoft.com/office/drawing/2014/main" id="{4C0DBCEA-CD07-4238-AFD8-245376985966}"/>
                    </a:ext>
                  </a:extLst>
                </p:cNvPr>
                <p:cNvPicPr/>
                <p:nvPr/>
              </p:nvPicPr>
              <p:blipFill>
                <a:blip r:embed="rId123"/>
                <a:stretch>
                  <a:fillRect/>
                </a:stretch>
              </p:blipFill>
              <p:spPr>
                <a:xfrm>
                  <a:off x="10349213" y="1416840"/>
                  <a:ext cx="113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1" name="Freihand 60">
                  <a:extLst>
                    <a:ext uri="{FF2B5EF4-FFF2-40B4-BE49-F238E27FC236}">
                      <a16:creationId xmlns:a16="http://schemas.microsoft.com/office/drawing/2014/main" id="{A76F9130-E5D0-4F20-96ED-14FD7824404B}"/>
                    </a:ext>
                  </a:extLst>
                </p14:cNvPr>
                <p14:cNvContentPartPr/>
                <p14:nvPr/>
              </p14:nvContentPartPr>
              <p14:xfrm>
                <a:off x="10455053" y="1320000"/>
                <a:ext cx="178560" cy="139320"/>
              </p14:xfrm>
            </p:contentPart>
          </mc:Choice>
          <mc:Fallback>
            <p:pic>
              <p:nvPicPr>
                <p:cNvPr id="61" name="Freihand 60">
                  <a:extLst>
                    <a:ext uri="{FF2B5EF4-FFF2-40B4-BE49-F238E27FC236}">
                      <a16:creationId xmlns:a16="http://schemas.microsoft.com/office/drawing/2014/main" id="{A76F9130-E5D0-4F20-96ED-14FD7824404B}"/>
                    </a:ext>
                  </a:extLst>
                </p:cNvPr>
                <p:cNvPicPr/>
                <p:nvPr/>
              </p:nvPicPr>
              <p:blipFill>
                <a:blip r:embed="rId125"/>
                <a:stretch>
                  <a:fillRect/>
                </a:stretch>
              </p:blipFill>
              <p:spPr>
                <a:xfrm>
                  <a:off x="10450733" y="1315680"/>
                  <a:ext cx="187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2" name="Freihand 61">
                  <a:extLst>
                    <a:ext uri="{FF2B5EF4-FFF2-40B4-BE49-F238E27FC236}">
                      <a16:creationId xmlns:a16="http://schemas.microsoft.com/office/drawing/2014/main" id="{D5324782-EF2E-44CC-BF1A-2FA8A0C794F5}"/>
                    </a:ext>
                  </a:extLst>
                </p14:cNvPr>
                <p14:cNvContentPartPr/>
                <p14:nvPr/>
              </p14:nvContentPartPr>
              <p14:xfrm>
                <a:off x="10731893" y="1393440"/>
                <a:ext cx="360" cy="360"/>
              </p14:xfrm>
            </p:contentPart>
          </mc:Choice>
          <mc:Fallback>
            <p:pic>
              <p:nvPicPr>
                <p:cNvPr id="62" name="Freihand 61">
                  <a:extLst>
                    <a:ext uri="{FF2B5EF4-FFF2-40B4-BE49-F238E27FC236}">
                      <a16:creationId xmlns:a16="http://schemas.microsoft.com/office/drawing/2014/main" id="{D5324782-EF2E-44CC-BF1A-2FA8A0C794F5}"/>
                    </a:ext>
                  </a:extLst>
                </p:cNvPr>
                <p:cNvPicPr/>
                <p:nvPr/>
              </p:nvPicPr>
              <p:blipFill>
                <a:blip r:embed="rId89"/>
                <a:stretch>
                  <a:fillRect/>
                </a:stretch>
              </p:blipFill>
              <p:spPr>
                <a:xfrm>
                  <a:off x="10727573" y="13891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3" name="Freihand 62">
                  <a:extLst>
                    <a:ext uri="{FF2B5EF4-FFF2-40B4-BE49-F238E27FC236}">
                      <a16:creationId xmlns:a16="http://schemas.microsoft.com/office/drawing/2014/main" id="{A9F1D42B-50CB-400C-B839-3E861B89F5C9}"/>
                    </a:ext>
                  </a:extLst>
                </p14:cNvPr>
                <p14:cNvContentPartPr/>
                <p14:nvPr/>
              </p14:nvContentPartPr>
              <p14:xfrm>
                <a:off x="9694733" y="1944960"/>
                <a:ext cx="50760" cy="205920"/>
              </p14:xfrm>
            </p:contentPart>
          </mc:Choice>
          <mc:Fallback>
            <p:pic>
              <p:nvPicPr>
                <p:cNvPr id="63" name="Freihand 62">
                  <a:extLst>
                    <a:ext uri="{FF2B5EF4-FFF2-40B4-BE49-F238E27FC236}">
                      <a16:creationId xmlns:a16="http://schemas.microsoft.com/office/drawing/2014/main" id="{A9F1D42B-50CB-400C-B839-3E861B89F5C9}"/>
                    </a:ext>
                  </a:extLst>
                </p:cNvPr>
                <p:cNvPicPr/>
                <p:nvPr/>
              </p:nvPicPr>
              <p:blipFill>
                <a:blip r:embed="rId128"/>
                <a:stretch>
                  <a:fillRect/>
                </a:stretch>
              </p:blipFill>
              <p:spPr>
                <a:xfrm>
                  <a:off x="9690413" y="1940640"/>
                  <a:ext cx="59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9808" name="Freihand 119807">
                  <a:extLst>
                    <a:ext uri="{FF2B5EF4-FFF2-40B4-BE49-F238E27FC236}">
                      <a16:creationId xmlns:a16="http://schemas.microsoft.com/office/drawing/2014/main" id="{87D4A9C5-4672-4C35-8085-61C5FC93356E}"/>
                    </a:ext>
                  </a:extLst>
                </p14:cNvPr>
                <p14:cNvContentPartPr/>
                <p14:nvPr/>
              </p14:nvContentPartPr>
              <p14:xfrm>
                <a:off x="9601853" y="1883760"/>
                <a:ext cx="142920" cy="129960"/>
              </p14:xfrm>
            </p:contentPart>
          </mc:Choice>
          <mc:Fallback>
            <p:pic>
              <p:nvPicPr>
                <p:cNvPr id="119808" name="Freihand 119807">
                  <a:extLst>
                    <a:ext uri="{FF2B5EF4-FFF2-40B4-BE49-F238E27FC236}">
                      <a16:creationId xmlns:a16="http://schemas.microsoft.com/office/drawing/2014/main" id="{87D4A9C5-4672-4C35-8085-61C5FC93356E}"/>
                    </a:ext>
                  </a:extLst>
                </p:cNvPr>
                <p:cNvPicPr/>
                <p:nvPr/>
              </p:nvPicPr>
              <p:blipFill>
                <a:blip r:embed="rId130"/>
                <a:stretch>
                  <a:fillRect/>
                </a:stretch>
              </p:blipFill>
              <p:spPr>
                <a:xfrm>
                  <a:off x="9597533" y="1879440"/>
                  <a:ext cx="151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9809" name="Freihand 119808">
                  <a:extLst>
                    <a:ext uri="{FF2B5EF4-FFF2-40B4-BE49-F238E27FC236}">
                      <a16:creationId xmlns:a16="http://schemas.microsoft.com/office/drawing/2014/main" id="{6408FCE9-C98E-48B2-B1E4-75C7F7267C0A}"/>
                    </a:ext>
                  </a:extLst>
                </p14:cNvPr>
                <p14:cNvContentPartPr/>
                <p14:nvPr/>
              </p14:nvContentPartPr>
              <p14:xfrm>
                <a:off x="9784013" y="1807080"/>
                <a:ext cx="438120" cy="283680"/>
              </p14:xfrm>
            </p:contentPart>
          </mc:Choice>
          <mc:Fallback>
            <p:pic>
              <p:nvPicPr>
                <p:cNvPr id="119809" name="Freihand 119808">
                  <a:extLst>
                    <a:ext uri="{FF2B5EF4-FFF2-40B4-BE49-F238E27FC236}">
                      <a16:creationId xmlns:a16="http://schemas.microsoft.com/office/drawing/2014/main" id="{6408FCE9-C98E-48B2-B1E4-75C7F7267C0A}"/>
                    </a:ext>
                  </a:extLst>
                </p:cNvPr>
                <p:cNvPicPr/>
                <p:nvPr/>
              </p:nvPicPr>
              <p:blipFill>
                <a:blip r:embed="rId132"/>
                <a:stretch>
                  <a:fillRect/>
                </a:stretch>
              </p:blipFill>
              <p:spPr>
                <a:xfrm>
                  <a:off x="9779693" y="1802760"/>
                  <a:ext cx="4467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9812" name="Freihand 119811">
                  <a:extLst>
                    <a:ext uri="{FF2B5EF4-FFF2-40B4-BE49-F238E27FC236}">
                      <a16:creationId xmlns:a16="http://schemas.microsoft.com/office/drawing/2014/main" id="{C59DD5FD-AB4B-4C50-A077-7EF3AE371740}"/>
                    </a:ext>
                  </a:extLst>
                </p14:cNvPr>
                <p14:cNvContentPartPr/>
                <p14:nvPr/>
              </p14:nvContentPartPr>
              <p14:xfrm>
                <a:off x="10241573" y="1668840"/>
                <a:ext cx="106560" cy="205920"/>
              </p14:xfrm>
            </p:contentPart>
          </mc:Choice>
          <mc:Fallback>
            <p:pic>
              <p:nvPicPr>
                <p:cNvPr id="119812" name="Freihand 119811">
                  <a:extLst>
                    <a:ext uri="{FF2B5EF4-FFF2-40B4-BE49-F238E27FC236}">
                      <a16:creationId xmlns:a16="http://schemas.microsoft.com/office/drawing/2014/main" id="{C59DD5FD-AB4B-4C50-A077-7EF3AE371740}"/>
                    </a:ext>
                  </a:extLst>
                </p:cNvPr>
                <p:cNvPicPr/>
                <p:nvPr/>
              </p:nvPicPr>
              <p:blipFill>
                <a:blip r:embed="rId134"/>
                <a:stretch>
                  <a:fillRect/>
                </a:stretch>
              </p:blipFill>
              <p:spPr>
                <a:xfrm>
                  <a:off x="10237253" y="1664520"/>
                  <a:ext cx="1152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9814" name="Freihand 119813">
                  <a:extLst>
                    <a:ext uri="{FF2B5EF4-FFF2-40B4-BE49-F238E27FC236}">
                      <a16:creationId xmlns:a16="http://schemas.microsoft.com/office/drawing/2014/main" id="{B8E7CFAA-3BBB-4AD9-ABC7-BE2B03D8D77F}"/>
                    </a:ext>
                  </a:extLst>
                </p14:cNvPr>
                <p14:cNvContentPartPr/>
                <p14:nvPr/>
              </p14:nvContentPartPr>
              <p14:xfrm>
                <a:off x="10304573" y="1790160"/>
                <a:ext cx="56520" cy="70920"/>
              </p14:xfrm>
            </p:contentPart>
          </mc:Choice>
          <mc:Fallback>
            <p:pic>
              <p:nvPicPr>
                <p:cNvPr id="119814" name="Freihand 119813">
                  <a:extLst>
                    <a:ext uri="{FF2B5EF4-FFF2-40B4-BE49-F238E27FC236}">
                      <a16:creationId xmlns:a16="http://schemas.microsoft.com/office/drawing/2014/main" id="{B8E7CFAA-3BBB-4AD9-ABC7-BE2B03D8D77F}"/>
                    </a:ext>
                  </a:extLst>
                </p:cNvPr>
                <p:cNvPicPr/>
                <p:nvPr/>
              </p:nvPicPr>
              <p:blipFill>
                <a:blip r:embed="rId136"/>
                <a:stretch>
                  <a:fillRect/>
                </a:stretch>
              </p:blipFill>
              <p:spPr>
                <a:xfrm>
                  <a:off x="10300253" y="1785840"/>
                  <a:ext cx="65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9815" name="Freihand 119814">
                  <a:extLst>
                    <a:ext uri="{FF2B5EF4-FFF2-40B4-BE49-F238E27FC236}">
                      <a16:creationId xmlns:a16="http://schemas.microsoft.com/office/drawing/2014/main" id="{C1D731A9-4341-40D7-93AC-AB5601C75306}"/>
                    </a:ext>
                  </a:extLst>
                </p14:cNvPr>
                <p14:cNvContentPartPr/>
                <p14:nvPr/>
              </p14:nvContentPartPr>
              <p14:xfrm>
                <a:off x="10380893" y="1632840"/>
                <a:ext cx="113040" cy="172080"/>
              </p14:xfrm>
            </p:contentPart>
          </mc:Choice>
          <mc:Fallback>
            <p:pic>
              <p:nvPicPr>
                <p:cNvPr id="119815" name="Freihand 119814">
                  <a:extLst>
                    <a:ext uri="{FF2B5EF4-FFF2-40B4-BE49-F238E27FC236}">
                      <a16:creationId xmlns:a16="http://schemas.microsoft.com/office/drawing/2014/main" id="{C1D731A9-4341-40D7-93AC-AB5601C75306}"/>
                    </a:ext>
                  </a:extLst>
                </p:cNvPr>
                <p:cNvPicPr/>
                <p:nvPr/>
              </p:nvPicPr>
              <p:blipFill>
                <a:blip r:embed="rId138"/>
                <a:stretch>
                  <a:fillRect/>
                </a:stretch>
              </p:blipFill>
              <p:spPr>
                <a:xfrm>
                  <a:off x="10376573" y="1628520"/>
                  <a:ext cx="121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9816" name="Freihand 119815">
                  <a:extLst>
                    <a:ext uri="{FF2B5EF4-FFF2-40B4-BE49-F238E27FC236}">
                      <a16:creationId xmlns:a16="http://schemas.microsoft.com/office/drawing/2014/main" id="{3E6EE50B-E23E-41F4-837B-1CA1DADFC62B}"/>
                    </a:ext>
                  </a:extLst>
                </p14:cNvPr>
                <p14:cNvContentPartPr/>
                <p14:nvPr/>
              </p14:nvContentPartPr>
              <p14:xfrm>
                <a:off x="10457573" y="1595760"/>
                <a:ext cx="28080" cy="51120"/>
              </p14:xfrm>
            </p:contentPart>
          </mc:Choice>
          <mc:Fallback>
            <p:pic>
              <p:nvPicPr>
                <p:cNvPr id="119816" name="Freihand 119815">
                  <a:extLst>
                    <a:ext uri="{FF2B5EF4-FFF2-40B4-BE49-F238E27FC236}">
                      <a16:creationId xmlns:a16="http://schemas.microsoft.com/office/drawing/2014/main" id="{3E6EE50B-E23E-41F4-837B-1CA1DADFC62B}"/>
                    </a:ext>
                  </a:extLst>
                </p:cNvPr>
                <p:cNvPicPr/>
                <p:nvPr/>
              </p:nvPicPr>
              <p:blipFill>
                <a:blip r:embed="rId140"/>
                <a:stretch>
                  <a:fillRect/>
                </a:stretch>
              </p:blipFill>
              <p:spPr>
                <a:xfrm>
                  <a:off x="10453253" y="1591440"/>
                  <a:ext cx="36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9817" name="Freihand 119816">
                  <a:extLst>
                    <a:ext uri="{FF2B5EF4-FFF2-40B4-BE49-F238E27FC236}">
                      <a16:creationId xmlns:a16="http://schemas.microsoft.com/office/drawing/2014/main" id="{222FDFFA-08FF-40E2-A0D2-A23806B13438}"/>
                    </a:ext>
                  </a:extLst>
                </p14:cNvPr>
                <p14:cNvContentPartPr/>
                <p14:nvPr/>
              </p14:nvContentPartPr>
              <p14:xfrm>
                <a:off x="10500413" y="1609080"/>
                <a:ext cx="221400" cy="118080"/>
              </p14:xfrm>
            </p:contentPart>
          </mc:Choice>
          <mc:Fallback>
            <p:pic>
              <p:nvPicPr>
                <p:cNvPr id="119817" name="Freihand 119816">
                  <a:extLst>
                    <a:ext uri="{FF2B5EF4-FFF2-40B4-BE49-F238E27FC236}">
                      <a16:creationId xmlns:a16="http://schemas.microsoft.com/office/drawing/2014/main" id="{222FDFFA-08FF-40E2-A0D2-A23806B13438}"/>
                    </a:ext>
                  </a:extLst>
                </p:cNvPr>
                <p:cNvPicPr/>
                <p:nvPr/>
              </p:nvPicPr>
              <p:blipFill>
                <a:blip r:embed="rId142"/>
                <a:stretch>
                  <a:fillRect/>
                </a:stretch>
              </p:blipFill>
              <p:spPr>
                <a:xfrm>
                  <a:off x="10496093" y="1604760"/>
                  <a:ext cx="230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9818" name="Freihand 119817">
                  <a:extLst>
                    <a:ext uri="{FF2B5EF4-FFF2-40B4-BE49-F238E27FC236}">
                      <a16:creationId xmlns:a16="http://schemas.microsoft.com/office/drawing/2014/main" id="{0E9D0CDE-6EEF-48F3-AEE4-E01E444154A0}"/>
                    </a:ext>
                  </a:extLst>
                </p14:cNvPr>
                <p14:cNvContentPartPr/>
                <p14:nvPr/>
              </p14:nvContentPartPr>
              <p14:xfrm>
                <a:off x="10714253" y="1551120"/>
                <a:ext cx="73440" cy="114480"/>
              </p14:xfrm>
            </p:contentPart>
          </mc:Choice>
          <mc:Fallback>
            <p:pic>
              <p:nvPicPr>
                <p:cNvPr id="119818" name="Freihand 119817">
                  <a:extLst>
                    <a:ext uri="{FF2B5EF4-FFF2-40B4-BE49-F238E27FC236}">
                      <a16:creationId xmlns:a16="http://schemas.microsoft.com/office/drawing/2014/main" id="{0E9D0CDE-6EEF-48F3-AEE4-E01E444154A0}"/>
                    </a:ext>
                  </a:extLst>
                </p:cNvPr>
                <p:cNvPicPr/>
                <p:nvPr/>
              </p:nvPicPr>
              <p:blipFill>
                <a:blip r:embed="rId144"/>
                <a:stretch>
                  <a:fillRect/>
                </a:stretch>
              </p:blipFill>
              <p:spPr>
                <a:xfrm>
                  <a:off x="10709933" y="1546800"/>
                  <a:ext cx="82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9819" name="Freihand 119818">
                  <a:extLst>
                    <a:ext uri="{FF2B5EF4-FFF2-40B4-BE49-F238E27FC236}">
                      <a16:creationId xmlns:a16="http://schemas.microsoft.com/office/drawing/2014/main" id="{62259B85-0B39-4D0A-8235-82B6CCA0ABDF}"/>
                    </a:ext>
                  </a:extLst>
                </p14:cNvPr>
                <p14:cNvContentPartPr/>
                <p14:nvPr/>
              </p14:nvContentPartPr>
              <p14:xfrm>
                <a:off x="10833053" y="1457520"/>
                <a:ext cx="98280" cy="283320"/>
              </p14:xfrm>
            </p:contentPart>
          </mc:Choice>
          <mc:Fallback>
            <p:pic>
              <p:nvPicPr>
                <p:cNvPr id="119819" name="Freihand 119818">
                  <a:extLst>
                    <a:ext uri="{FF2B5EF4-FFF2-40B4-BE49-F238E27FC236}">
                      <a16:creationId xmlns:a16="http://schemas.microsoft.com/office/drawing/2014/main" id="{62259B85-0B39-4D0A-8235-82B6CCA0ABDF}"/>
                    </a:ext>
                  </a:extLst>
                </p:cNvPr>
                <p:cNvPicPr/>
                <p:nvPr/>
              </p:nvPicPr>
              <p:blipFill>
                <a:blip r:embed="rId146"/>
                <a:stretch>
                  <a:fillRect/>
                </a:stretch>
              </p:blipFill>
              <p:spPr>
                <a:xfrm>
                  <a:off x="10828733" y="1453200"/>
                  <a:ext cx="10692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9821" name="Freihand 119820">
                  <a:extLst>
                    <a:ext uri="{FF2B5EF4-FFF2-40B4-BE49-F238E27FC236}">
                      <a16:creationId xmlns:a16="http://schemas.microsoft.com/office/drawing/2014/main" id="{81D51AB5-2F89-4108-BADC-43E974C19C19}"/>
                    </a:ext>
                  </a:extLst>
                </p14:cNvPr>
                <p14:cNvContentPartPr/>
                <p14:nvPr/>
              </p14:nvContentPartPr>
              <p14:xfrm>
                <a:off x="10930253" y="1286160"/>
                <a:ext cx="288360" cy="251640"/>
              </p14:xfrm>
            </p:contentPart>
          </mc:Choice>
          <mc:Fallback>
            <p:pic>
              <p:nvPicPr>
                <p:cNvPr id="119821" name="Freihand 119820">
                  <a:extLst>
                    <a:ext uri="{FF2B5EF4-FFF2-40B4-BE49-F238E27FC236}">
                      <a16:creationId xmlns:a16="http://schemas.microsoft.com/office/drawing/2014/main" id="{81D51AB5-2F89-4108-BADC-43E974C19C19}"/>
                    </a:ext>
                  </a:extLst>
                </p:cNvPr>
                <p:cNvPicPr/>
                <p:nvPr/>
              </p:nvPicPr>
              <p:blipFill>
                <a:blip r:embed="rId148"/>
                <a:stretch>
                  <a:fillRect/>
                </a:stretch>
              </p:blipFill>
              <p:spPr>
                <a:xfrm>
                  <a:off x="10925933" y="1281840"/>
                  <a:ext cx="2970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9822" name="Freihand 119821">
                  <a:extLst>
                    <a:ext uri="{FF2B5EF4-FFF2-40B4-BE49-F238E27FC236}">
                      <a16:creationId xmlns:a16="http://schemas.microsoft.com/office/drawing/2014/main" id="{64853832-1E7A-418E-84E0-56C26E370FB6}"/>
                    </a:ext>
                  </a:extLst>
                </p14:cNvPr>
                <p14:cNvContentPartPr/>
                <p14:nvPr/>
              </p14:nvContentPartPr>
              <p14:xfrm>
                <a:off x="11211413" y="1246200"/>
                <a:ext cx="116280" cy="141480"/>
              </p14:xfrm>
            </p:contentPart>
          </mc:Choice>
          <mc:Fallback>
            <p:pic>
              <p:nvPicPr>
                <p:cNvPr id="119822" name="Freihand 119821">
                  <a:extLst>
                    <a:ext uri="{FF2B5EF4-FFF2-40B4-BE49-F238E27FC236}">
                      <a16:creationId xmlns:a16="http://schemas.microsoft.com/office/drawing/2014/main" id="{64853832-1E7A-418E-84E0-56C26E370FB6}"/>
                    </a:ext>
                  </a:extLst>
                </p:cNvPr>
                <p:cNvPicPr/>
                <p:nvPr/>
              </p:nvPicPr>
              <p:blipFill>
                <a:blip r:embed="rId150"/>
                <a:stretch>
                  <a:fillRect/>
                </a:stretch>
              </p:blipFill>
              <p:spPr>
                <a:xfrm>
                  <a:off x="11207093" y="1241880"/>
                  <a:ext cx="124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9823" name="Freihand 119822">
                  <a:extLst>
                    <a:ext uri="{FF2B5EF4-FFF2-40B4-BE49-F238E27FC236}">
                      <a16:creationId xmlns:a16="http://schemas.microsoft.com/office/drawing/2014/main" id="{007FC008-BD01-4D09-B8A3-6AEBA1AE9E7C}"/>
                    </a:ext>
                  </a:extLst>
                </p14:cNvPr>
                <p14:cNvContentPartPr/>
                <p14:nvPr/>
              </p14:nvContentPartPr>
              <p14:xfrm>
                <a:off x="11297453" y="1228560"/>
                <a:ext cx="20880" cy="34200"/>
              </p14:xfrm>
            </p:contentPart>
          </mc:Choice>
          <mc:Fallback>
            <p:pic>
              <p:nvPicPr>
                <p:cNvPr id="119823" name="Freihand 119822">
                  <a:extLst>
                    <a:ext uri="{FF2B5EF4-FFF2-40B4-BE49-F238E27FC236}">
                      <a16:creationId xmlns:a16="http://schemas.microsoft.com/office/drawing/2014/main" id="{007FC008-BD01-4D09-B8A3-6AEBA1AE9E7C}"/>
                    </a:ext>
                  </a:extLst>
                </p:cNvPr>
                <p:cNvPicPr/>
                <p:nvPr/>
              </p:nvPicPr>
              <p:blipFill>
                <a:blip r:embed="rId152"/>
                <a:stretch>
                  <a:fillRect/>
                </a:stretch>
              </p:blipFill>
              <p:spPr>
                <a:xfrm>
                  <a:off x="11293133" y="1224240"/>
                  <a:ext cx="29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9824" name="Freihand 119823">
                  <a:extLst>
                    <a:ext uri="{FF2B5EF4-FFF2-40B4-BE49-F238E27FC236}">
                      <a16:creationId xmlns:a16="http://schemas.microsoft.com/office/drawing/2014/main" id="{1330F2FB-8A58-4C4D-94D9-BF947AE0066F}"/>
                    </a:ext>
                  </a:extLst>
                </p14:cNvPr>
                <p14:cNvContentPartPr/>
                <p14:nvPr/>
              </p14:nvContentPartPr>
              <p14:xfrm>
                <a:off x="11371613" y="1096800"/>
                <a:ext cx="236520" cy="240480"/>
              </p14:xfrm>
            </p:contentPart>
          </mc:Choice>
          <mc:Fallback>
            <p:pic>
              <p:nvPicPr>
                <p:cNvPr id="119824" name="Freihand 119823">
                  <a:extLst>
                    <a:ext uri="{FF2B5EF4-FFF2-40B4-BE49-F238E27FC236}">
                      <a16:creationId xmlns:a16="http://schemas.microsoft.com/office/drawing/2014/main" id="{1330F2FB-8A58-4C4D-94D9-BF947AE0066F}"/>
                    </a:ext>
                  </a:extLst>
                </p:cNvPr>
                <p:cNvPicPr/>
                <p:nvPr/>
              </p:nvPicPr>
              <p:blipFill>
                <a:blip r:embed="rId154"/>
                <a:stretch>
                  <a:fillRect/>
                </a:stretch>
              </p:blipFill>
              <p:spPr>
                <a:xfrm>
                  <a:off x="11367293" y="1092480"/>
                  <a:ext cx="2451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9825" name="Freihand 119824">
                  <a:extLst>
                    <a:ext uri="{FF2B5EF4-FFF2-40B4-BE49-F238E27FC236}">
                      <a16:creationId xmlns:a16="http://schemas.microsoft.com/office/drawing/2014/main" id="{FAE3A78F-76FB-4BE3-BFE4-B3A5740A0FE7}"/>
                    </a:ext>
                  </a:extLst>
                </p14:cNvPr>
                <p14:cNvContentPartPr/>
                <p14:nvPr/>
              </p14:nvContentPartPr>
              <p14:xfrm>
                <a:off x="9904973" y="2152680"/>
                <a:ext cx="206280" cy="364680"/>
              </p14:xfrm>
            </p:contentPart>
          </mc:Choice>
          <mc:Fallback>
            <p:pic>
              <p:nvPicPr>
                <p:cNvPr id="119825" name="Freihand 119824">
                  <a:extLst>
                    <a:ext uri="{FF2B5EF4-FFF2-40B4-BE49-F238E27FC236}">
                      <a16:creationId xmlns:a16="http://schemas.microsoft.com/office/drawing/2014/main" id="{FAE3A78F-76FB-4BE3-BFE4-B3A5740A0FE7}"/>
                    </a:ext>
                  </a:extLst>
                </p:cNvPr>
                <p:cNvPicPr/>
                <p:nvPr/>
              </p:nvPicPr>
              <p:blipFill>
                <a:blip r:embed="rId156"/>
                <a:stretch>
                  <a:fillRect/>
                </a:stretch>
              </p:blipFill>
              <p:spPr>
                <a:xfrm>
                  <a:off x="9900653" y="2148360"/>
                  <a:ext cx="21492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9826" name="Freihand 119825">
                  <a:extLst>
                    <a:ext uri="{FF2B5EF4-FFF2-40B4-BE49-F238E27FC236}">
                      <a16:creationId xmlns:a16="http://schemas.microsoft.com/office/drawing/2014/main" id="{501BC6F3-0B62-4CC4-9D25-EF7B62901326}"/>
                    </a:ext>
                  </a:extLst>
                </p14:cNvPr>
                <p14:cNvContentPartPr/>
                <p14:nvPr/>
              </p14:nvContentPartPr>
              <p14:xfrm>
                <a:off x="10043213" y="2147640"/>
                <a:ext cx="23760" cy="2520"/>
              </p14:xfrm>
            </p:contentPart>
          </mc:Choice>
          <mc:Fallback>
            <p:pic>
              <p:nvPicPr>
                <p:cNvPr id="119826" name="Freihand 119825">
                  <a:extLst>
                    <a:ext uri="{FF2B5EF4-FFF2-40B4-BE49-F238E27FC236}">
                      <a16:creationId xmlns:a16="http://schemas.microsoft.com/office/drawing/2014/main" id="{501BC6F3-0B62-4CC4-9D25-EF7B62901326}"/>
                    </a:ext>
                  </a:extLst>
                </p:cNvPr>
                <p:cNvPicPr/>
                <p:nvPr/>
              </p:nvPicPr>
              <p:blipFill>
                <a:blip r:embed="rId158"/>
                <a:stretch>
                  <a:fillRect/>
                </a:stretch>
              </p:blipFill>
              <p:spPr>
                <a:xfrm>
                  <a:off x="10038893" y="2143320"/>
                  <a:ext cx="324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9827" name="Freihand 119826">
                  <a:extLst>
                    <a:ext uri="{FF2B5EF4-FFF2-40B4-BE49-F238E27FC236}">
                      <a16:creationId xmlns:a16="http://schemas.microsoft.com/office/drawing/2014/main" id="{FF0FCCF9-EBE2-493B-AEF7-52D75A380CEE}"/>
                    </a:ext>
                  </a:extLst>
                </p14:cNvPr>
                <p14:cNvContentPartPr/>
                <p14:nvPr/>
              </p14:nvContentPartPr>
              <p14:xfrm>
                <a:off x="10338413" y="2081040"/>
                <a:ext cx="16200" cy="172080"/>
              </p14:xfrm>
            </p:contentPart>
          </mc:Choice>
          <mc:Fallback>
            <p:pic>
              <p:nvPicPr>
                <p:cNvPr id="119827" name="Freihand 119826">
                  <a:extLst>
                    <a:ext uri="{FF2B5EF4-FFF2-40B4-BE49-F238E27FC236}">
                      <a16:creationId xmlns:a16="http://schemas.microsoft.com/office/drawing/2014/main" id="{FF0FCCF9-EBE2-493B-AEF7-52D75A380CEE}"/>
                    </a:ext>
                  </a:extLst>
                </p:cNvPr>
                <p:cNvPicPr/>
                <p:nvPr/>
              </p:nvPicPr>
              <p:blipFill>
                <a:blip r:embed="rId160"/>
                <a:stretch>
                  <a:fillRect/>
                </a:stretch>
              </p:blipFill>
              <p:spPr>
                <a:xfrm>
                  <a:off x="10334093" y="2076720"/>
                  <a:ext cx="24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9828" name="Freihand 119827">
                  <a:extLst>
                    <a:ext uri="{FF2B5EF4-FFF2-40B4-BE49-F238E27FC236}">
                      <a16:creationId xmlns:a16="http://schemas.microsoft.com/office/drawing/2014/main" id="{759CE116-9125-4B54-BEE0-ADE4FD291F1E}"/>
                    </a:ext>
                  </a:extLst>
                </p14:cNvPr>
                <p14:cNvContentPartPr/>
                <p14:nvPr/>
              </p14:nvContentPartPr>
              <p14:xfrm>
                <a:off x="10192613" y="2050080"/>
                <a:ext cx="232560" cy="258840"/>
              </p14:xfrm>
            </p:contentPart>
          </mc:Choice>
          <mc:Fallback>
            <p:pic>
              <p:nvPicPr>
                <p:cNvPr id="119828" name="Freihand 119827">
                  <a:extLst>
                    <a:ext uri="{FF2B5EF4-FFF2-40B4-BE49-F238E27FC236}">
                      <a16:creationId xmlns:a16="http://schemas.microsoft.com/office/drawing/2014/main" id="{759CE116-9125-4B54-BEE0-ADE4FD291F1E}"/>
                    </a:ext>
                  </a:extLst>
                </p:cNvPr>
                <p:cNvPicPr/>
                <p:nvPr/>
              </p:nvPicPr>
              <p:blipFill>
                <a:blip r:embed="rId162"/>
                <a:stretch>
                  <a:fillRect/>
                </a:stretch>
              </p:blipFill>
              <p:spPr>
                <a:xfrm>
                  <a:off x="10188293" y="2045760"/>
                  <a:ext cx="2412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9829" name="Freihand 119828">
                  <a:extLst>
                    <a:ext uri="{FF2B5EF4-FFF2-40B4-BE49-F238E27FC236}">
                      <a16:creationId xmlns:a16="http://schemas.microsoft.com/office/drawing/2014/main" id="{2396836B-47C8-42DE-970C-5BCAAE7BD281}"/>
                    </a:ext>
                  </a:extLst>
                </p14:cNvPr>
                <p14:cNvContentPartPr/>
                <p14:nvPr/>
              </p14:nvContentPartPr>
              <p14:xfrm>
                <a:off x="10439213" y="2017680"/>
                <a:ext cx="232560" cy="166680"/>
              </p14:xfrm>
            </p:contentPart>
          </mc:Choice>
          <mc:Fallback>
            <p:pic>
              <p:nvPicPr>
                <p:cNvPr id="119829" name="Freihand 119828">
                  <a:extLst>
                    <a:ext uri="{FF2B5EF4-FFF2-40B4-BE49-F238E27FC236}">
                      <a16:creationId xmlns:a16="http://schemas.microsoft.com/office/drawing/2014/main" id="{2396836B-47C8-42DE-970C-5BCAAE7BD281}"/>
                    </a:ext>
                  </a:extLst>
                </p:cNvPr>
                <p:cNvPicPr/>
                <p:nvPr/>
              </p:nvPicPr>
              <p:blipFill>
                <a:blip r:embed="rId164"/>
                <a:stretch>
                  <a:fillRect/>
                </a:stretch>
              </p:blipFill>
              <p:spPr>
                <a:xfrm>
                  <a:off x="10434893" y="2013360"/>
                  <a:ext cx="2412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9830" name="Freihand 119829">
                  <a:extLst>
                    <a:ext uri="{FF2B5EF4-FFF2-40B4-BE49-F238E27FC236}">
                      <a16:creationId xmlns:a16="http://schemas.microsoft.com/office/drawing/2014/main" id="{118E4306-09E8-4C4C-B3BF-8FF8F7C5FC61}"/>
                    </a:ext>
                  </a:extLst>
                </p14:cNvPr>
                <p14:cNvContentPartPr/>
                <p14:nvPr/>
              </p14:nvContentPartPr>
              <p14:xfrm>
                <a:off x="10658813" y="1828320"/>
                <a:ext cx="138240" cy="252360"/>
              </p14:xfrm>
            </p:contentPart>
          </mc:Choice>
          <mc:Fallback>
            <p:pic>
              <p:nvPicPr>
                <p:cNvPr id="119830" name="Freihand 119829">
                  <a:extLst>
                    <a:ext uri="{FF2B5EF4-FFF2-40B4-BE49-F238E27FC236}">
                      <a16:creationId xmlns:a16="http://schemas.microsoft.com/office/drawing/2014/main" id="{118E4306-09E8-4C4C-B3BF-8FF8F7C5FC61}"/>
                    </a:ext>
                  </a:extLst>
                </p:cNvPr>
                <p:cNvPicPr/>
                <p:nvPr/>
              </p:nvPicPr>
              <p:blipFill>
                <a:blip r:embed="rId166"/>
                <a:stretch>
                  <a:fillRect/>
                </a:stretch>
              </p:blipFill>
              <p:spPr>
                <a:xfrm>
                  <a:off x="10654493" y="1824000"/>
                  <a:ext cx="1468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9831" name="Freihand 119830">
                  <a:extLst>
                    <a:ext uri="{FF2B5EF4-FFF2-40B4-BE49-F238E27FC236}">
                      <a16:creationId xmlns:a16="http://schemas.microsoft.com/office/drawing/2014/main" id="{913D2712-41F3-4BB2-A256-2AB32195E582}"/>
                    </a:ext>
                  </a:extLst>
                </p14:cNvPr>
                <p14:cNvContentPartPr/>
                <p14:nvPr/>
              </p14:nvContentPartPr>
              <p14:xfrm>
                <a:off x="10771853" y="1899600"/>
                <a:ext cx="114120" cy="149040"/>
              </p14:xfrm>
            </p:contentPart>
          </mc:Choice>
          <mc:Fallback>
            <p:pic>
              <p:nvPicPr>
                <p:cNvPr id="119831" name="Freihand 119830">
                  <a:extLst>
                    <a:ext uri="{FF2B5EF4-FFF2-40B4-BE49-F238E27FC236}">
                      <a16:creationId xmlns:a16="http://schemas.microsoft.com/office/drawing/2014/main" id="{913D2712-41F3-4BB2-A256-2AB32195E582}"/>
                    </a:ext>
                  </a:extLst>
                </p:cNvPr>
                <p:cNvPicPr/>
                <p:nvPr/>
              </p:nvPicPr>
              <p:blipFill>
                <a:blip r:embed="rId168"/>
                <a:stretch>
                  <a:fillRect/>
                </a:stretch>
              </p:blipFill>
              <p:spPr>
                <a:xfrm>
                  <a:off x="10767533" y="1895280"/>
                  <a:ext cx="122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9832" name="Freihand 119831">
                  <a:extLst>
                    <a:ext uri="{FF2B5EF4-FFF2-40B4-BE49-F238E27FC236}">
                      <a16:creationId xmlns:a16="http://schemas.microsoft.com/office/drawing/2014/main" id="{A49EB44E-3EA5-4C9E-9B3B-24D3AD9D8489}"/>
                    </a:ext>
                  </a:extLst>
                </p14:cNvPr>
                <p14:cNvContentPartPr/>
                <p14:nvPr/>
              </p14:nvContentPartPr>
              <p14:xfrm>
                <a:off x="10915493" y="1730040"/>
                <a:ext cx="83520" cy="270360"/>
              </p14:xfrm>
            </p:contentPart>
          </mc:Choice>
          <mc:Fallback>
            <p:pic>
              <p:nvPicPr>
                <p:cNvPr id="119832" name="Freihand 119831">
                  <a:extLst>
                    <a:ext uri="{FF2B5EF4-FFF2-40B4-BE49-F238E27FC236}">
                      <a16:creationId xmlns:a16="http://schemas.microsoft.com/office/drawing/2014/main" id="{A49EB44E-3EA5-4C9E-9B3B-24D3AD9D8489}"/>
                    </a:ext>
                  </a:extLst>
                </p:cNvPr>
                <p:cNvPicPr/>
                <p:nvPr/>
              </p:nvPicPr>
              <p:blipFill>
                <a:blip r:embed="rId170"/>
                <a:stretch>
                  <a:fillRect/>
                </a:stretch>
              </p:blipFill>
              <p:spPr>
                <a:xfrm>
                  <a:off x="10911173" y="1725720"/>
                  <a:ext cx="921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9833" name="Freihand 119832">
                  <a:extLst>
                    <a:ext uri="{FF2B5EF4-FFF2-40B4-BE49-F238E27FC236}">
                      <a16:creationId xmlns:a16="http://schemas.microsoft.com/office/drawing/2014/main" id="{F8C8549B-98FF-4E84-9628-43002146E5EA}"/>
                    </a:ext>
                  </a:extLst>
                </p14:cNvPr>
                <p14:cNvContentPartPr/>
                <p14:nvPr/>
              </p14:nvContentPartPr>
              <p14:xfrm>
                <a:off x="10939253" y="1846320"/>
                <a:ext cx="98640" cy="100080"/>
              </p14:xfrm>
            </p:contentPart>
          </mc:Choice>
          <mc:Fallback>
            <p:pic>
              <p:nvPicPr>
                <p:cNvPr id="119833" name="Freihand 119832">
                  <a:extLst>
                    <a:ext uri="{FF2B5EF4-FFF2-40B4-BE49-F238E27FC236}">
                      <a16:creationId xmlns:a16="http://schemas.microsoft.com/office/drawing/2014/main" id="{F8C8549B-98FF-4E84-9628-43002146E5EA}"/>
                    </a:ext>
                  </a:extLst>
                </p:cNvPr>
                <p:cNvPicPr/>
                <p:nvPr/>
              </p:nvPicPr>
              <p:blipFill>
                <a:blip r:embed="rId172"/>
                <a:stretch>
                  <a:fillRect/>
                </a:stretch>
              </p:blipFill>
              <p:spPr>
                <a:xfrm>
                  <a:off x="10934933" y="1842000"/>
                  <a:ext cx="107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9834" name="Freihand 119833">
                  <a:extLst>
                    <a:ext uri="{FF2B5EF4-FFF2-40B4-BE49-F238E27FC236}">
                      <a16:creationId xmlns:a16="http://schemas.microsoft.com/office/drawing/2014/main" id="{40E853ED-55E8-445A-BA5E-D80CBB813ED6}"/>
                    </a:ext>
                  </a:extLst>
                </p14:cNvPr>
                <p14:cNvContentPartPr/>
                <p14:nvPr/>
              </p14:nvContentPartPr>
              <p14:xfrm>
                <a:off x="11085053" y="1653000"/>
                <a:ext cx="35280" cy="224640"/>
              </p14:xfrm>
            </p:contentPart>
          </mc:Choice>
          <mc:Fallback>
            <p:pic>
              <p:nvPicPr>
                <p:cNvPr id="119834" name="Freihand 119833">
                  <a:extLst>
                    <a:ext uri="{FF2B5EF4-FFF2-40B4-BE49-F238E27FC236}">
                      <a16:creationId xmlns:a16="http://schemas.microsoft.com/office/drawing/2014/main" id="{40E853ED-55E8-445A-BA5E-D80CBB813ED6}"/>
                    </a:ext>
                  </a:extLst>
                </p:cNvPr>
                <p:cNvPicPr/>
                <p:nvPr/>
              </p:nvPicPr>
              <p:blipFill>
                <a:blip r:embed="rId174"/>
                <a:stretch>
                  <a:fillRect/>
                </a:stretch>
              </p:blipFill>
              <p:spPr>
                <a:xfrm>
                  <a:off x="11080733" y="1648680"/>
                  <a:ext cx="439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9835" name="Freihand 119834">
                  <a:extLst>
                    <a:ext uri="{FF2B5EF4-FFF2-40B4-BE49-F238E27FC236}">
                      <a16:creationId xmlns:a16="http://schemas.microsoft.com/office/drawing/2014/main" id="{37C92D08-AF56-4120-8C76-05430539D201}"/>
                    </a:ext>
                  </a:extLst>
                </p14:cNvPr>
                <p14:cNvContentPartPr/>
                <p14:nvPr/>
              </p14:nvContentPartPr>
              <p14:xfrm>
                <a:off x="11120333" y="1542480"/>
                <a:ext cx="415440" cy="288360"/>
              </p14:xfrm>
            </p:contentPart>
          </mc:Choice>
          <mc:Fallback>
            <p:pic>
              <p:nvPicPr>
                <p:cNvPr id="119835" name="Freihand 119834">
                  <a:extLst>
                    <a:ext uri="{FF2B5EF4-FFF2-40B4-BE49-F238E27FC236}">
                      <a16:creationId xmlns:a16="http://schemas.microsoft.com/office/drawing/2014/main" id="{37C92D08-AF56-4120-8C76-05430539D201}"/>
                    </a:ext>
                  </a:extLst>
                </p:cNvPr>
                <p:cNvPicPr/>
                <p:nvPr/>
              </p:nvPicPr>
              <p:blipFill>
                <a:blip r:embed="rId176"/>
                <a:stretch>
                  <a:fillRect/>
                </a:stretch>
              </p:blipFill>
              <p:spPr>
                <a:xfrm>
                  <a:off x="11116013" y="1538160"/>
                  <a:ext cx="4240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9836" name="Freihand 119835">
                  <a:extLst>
                    <a:ext uri="{FF2B5EF4-FFF2-40B4-BE49-F238E27FC236}">
                      <a16:creationId xmlns:a16="http://schemas.microsoft.com/office/drawing/2014/main" id="{235B9231-9CB2-47C7-96FB-96293FB58A79}"/>
                    </a:ext>
                  </a:extLst>
                </p14:cNvPr>
                <p14:cNvContentPartPr/>
                <p14:nvPr/>
              </p14:nvContentPartPr>
              <p14:xfrm>
                <a:off x="11587973" y="1407840"/>
                <a:ext cx="27360" cy="281880"/>
              </p14:xfrm>
            </p:contentPart>
          </mc:Choice>
          <mc:Fallback>
            <p:pic>
              <p:nvPicPr>
                <p:cNvPr id="119836" name="Freihand 119835">
                  <a:extLst>
                    <a:ext uri="{FF2B5EF4-FFF2-40B4-BE49-F238E27FC236}">
                      <a16:creationId xmlns:a16="http://schemas.microsoft.com/office/drawing/2014/main" id="{235B9231-9CB2-47C7-96FB-96293FB58A79}"/>
                    </a:ext>
                  </a:extLst>
                </p:cNvPr>
                <p:cNvPicPr/>
                <p:nvPr/>
              </p:nvPicPr>
              <p:blipFill>
                <a:blip r:embed="rId178"/>
                <a:stretch>
                  <a:fillRect/>
                </a:stretch>
              </p:blipFill>
              <p:spPr>
                <a:xfrm>
                  <a:off x="11583653" y="1403520"/>
                  <a:ext cx="360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9852" name="Freihand 119851">
                  <a:extLst>
                    <a:ext uri="{FF2B5EF4-FFF2-40B4-BE49-F238E27FC236}">
                      <a16:creationId xmlns:a16="http://schemas.microsoft.com/office/drawing/2014/main" id="{3786B0FC-9B72-478F-9FEA-A3CCE19BBB8D}"/>
                    </a:ext>
                  </a:extLst>
                </p14:cNvPr>
                <p14:cNvContentPartPr/>
                <p14:nvPr/>
              </p14:nvContentPartPr>
              <p14:xfrm>
                <a:off x="10018733" y="2618880"/>
                <a:ext cx="113040" cy="127080"/>
              </p14:xfrm>
            </p:contentPart>
          </mc:Choice>
          <mc:Fallback>
            <p:pic>
              <p:nvPicPr>
                <p:cNvPr id="119852" name="Freihand 119851">
                  <a:extLst>
                    <a:ext uri="{FF2B5EF4-FFF2-40B4-BE49-F238E27FC236}">
                      <a16:creationId xmlns:a16="http://schemas.microsoft.com/office/drawing/2014/main" id="{3786B0FC-9B72-478F-9FEA-A3CCE19BBB8D}"/>
                    </a:ext>
                  </a:extLst>
                </p:cNvPr>
                <p:cNvPicPr/>
                <p:nvPr/>
              </p:nvPicPr>
              <p:blipFill>
                <a:blip r:embed="rId180"/>
                <a:stretch>
                  <a:fillRect/>
                </a:stretch>
              </p:blipFill>
              <p:spPr>
                <a:xfrm>
                  <a:off x="10014413" y="2614560"/>
                  <a:ext cx="121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9853" name="Freihand 119852">
                  <a:extLst>
                    <a:ext uri="{FF2B5EF4-FFF2-40B4-BE49-F238E27FC236}">
                      <a16:creationId xmlns:a16="http://schemas.microsoft.com/office/drawing/2014/main" id="{B8D1B6FD-CD92-46BC-A424-A85751B5DBA0}"/>
                    </a:ext>
                  </a:extLst>
                </p14:cNvPr>
                <p14:cNvContentPartPr/>
                <p14:nvPr/>
              </p14:nvContentPartPr>
              <p14:xfrm>
                <a:off x="10141853" y="2514480"/>
                <a:ext cx="102240" cy="184320"/>
              </p14:xfrm>
            </p:contentPart>
          </mc:Choice>
          <mc:Fallback>
            <p:pic>
              <p:nvPicPr>
                <p:cNvPr id="119853" name="Freihand 119852">
                  <a:extLst>
                    <a:ext uri="{FF2B5EF4-FFF2-40B4-BE49-F238E27FC236}">
                      <a16:creationId xmlns:a16="http://schemas.microsoft.com/office/drawing/2014/main" id="{B8D1B6FD-CD92-46BC-A424-A85751B5DBA0}"/>
                    </a:ext>
                  </a:extLst>
                </p:cNvPr>
                <p:cNvPicPr/>
                <p:nvPr/>
              </p:nvPicPr>
              <p:blipFill>
                <a:blip r:embed="rId182"/>
                <a:stretch>
                  <a:fillRect/>
                </a:stretch>
              </p:blipFill>
              <p:spPr>
                <a:xfrm>
                  <a:off x="10137533" y="2510160"/>
                  <a:ext cx="110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9854" name="Freihand 119853">
                  <a:extLst>
                    <a:ext uri="{FF2B5EF4-FFF2-40B4-BE49-F238E27FC236}">
                      <a16:creationId xmlns:a16="http://schemas.microsoft.com/office/drawing/2014/main" id="{4189D3E8-2948-4F43-8AE3-1AF34583CC0B}"/>
                    </a:ext>
                  </a:extLst>
                </p14:cNvPr>
                <p14:cNvContentPartPr/>
                <p14:nvPr/>
              </p14:nvContentPartPr>
              <p14:xfrm>
                <a:off x="10188293" y="2652720"/>
                <a:ext cx="46440" cy="50400"/>
              </p14:xfrm>
            </p:contentPart>
          </mc:Choice>
          <mc:Fallback>
            <p:pic>
              <p:nvPicPr>
                <p:cNvPr id="119854" name="Freihand 119853">
                  <a:extLst>
                    <a:ext uri="{FF2B5EF4-FFF2-40B4-BE49-F238E27FC236}">
                      <a16:creationId xmlns:a16="http://schemas.microsoft.com/office/drawing/2014/main" id="{4189D3E8-2948-4F43-8AE3-1AF34583CC0B}"/>
                    </a:ext>
                  </a:extLst>
                </p:cNvPr>
                <p:cNvPicPr/>
                <p:nvPr/>
              </p:nvPicPr>
              <p:blipFill>
                <a:blip r:embed="rId184"/>
                <a:stretch>
                  <a:fillRect/>
                </a:stretch>
              </p:blipFill>
              <p:spPr>
                <a:xfrm>
                  <a:off x="10183973" y="2648400"/>
                  <a:ext cx="55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9855" name="Freihand 119854">
                  <a:extLst>
                    <a:ext uri="{FF2B5EF4-FFF2-40B4-BE49-F238E27FC236}">
                      <a16:creationId xmlns:a16="http://schemas.microsoft.com/office/drawing/2014/main" id="{BA428511-4822-4DB7-ACBF-2488955D6F20}"/>
                    </a:ext>
                  </a:extLst>
                </p14:cNvPr>
                <p14:cNvContentPartPr/>
                <p14:nvPr/>
              </p14:nvContentPartPr>
              <p14:xfrm>
                <a:off x="10277933" y="2470560"/>
                <a:ext cx="128520" cy="229320"/>
              </p14:xfrm>
            </p:contentPart>
          </mc:Choice>
          <mc:Fallback>
            <p:pic>
              <p:nvPicPr>
                <p:cNvPr id="119855" name="Freihand 119854">
                  <a:extLst>
                    <a:ext uri="{FF2B5EF4-FFF2-40B4-BE49-F238E27FC236}">
                      <a16:creationId xmlns:a16="http://schemas.microsoft.com/office/drawing/2014/main" id="{BA428511-4822-4DB7-ACBF-2488955D6F20}"/>
                    </a:ext>
                  </a:extLst>
                </p:cNvPr>
                <p:cNvPicPr/>
                <p:nvPr/>
              </p:nvPicPr>
              <p:blipFill>
                <a:blip r:embed="rId186"/>
                <a:stretch>
                  <a:fillRect/>
                </a:stretch>
              </p:blipFill>
              <p:spPr>
                <a:xfrm>
                  <a:off x="10273613" y="2466240"/>
                  <a:ext cx="137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9856" name="Freihand 119855">
                  <a:extLst>
                    <a:ext uri="{FF2B5EF4-FFF2-40B4-BE49-F238E27FC236}">
                      <a16:creationId xmlns:a16="http://schemas.microsoft.com/office/drawing/2014/main" id="{3772F526-94C6-4B01-8318-1719A5C17992}"/>
                    </a:ext>
                  </a:extLst>
                </p14:cNvPr>
                <p14:cNvContentPartPr/>
                <p14:nvPr/>
              </p14:nvContentPartPr>
              <p14:xfrm>
                <a:off x="10429133" y="2460840"/>
                <a:ext cx="179280" cy="220320"/>
              </p14:xfrm>
            </p:contentPart>
          </mc:Choice>
          <mc:Fallback>
            <p:pic>
              <p:nvPicPr>
                <p:cNvPr id="119856" name="Freihand 119855">
                  <a:extLst>
                    <a:ext uri="{FF2B5EF4-FFF2-40B4-BE49-F238E27FC236}">
                      <a16:creationId xmlns:a16="http://schemas.microsoft.com/office/drawing/2014/main" id="{3772F526-94C6-4B01-8318-1719A5C17992}"/>
                    </a:ext>
                  </a:extLst>
                </p:cNvPr>
                <p:cNvPicPr/>
                <p:nvPr/>
              </p:nvPicPr>
              <p:blipFill>
                <a:blip r:embed="rId188"/>
                <a:stretch>
                  <a:fillRect/>
                </a:stretch>
              </p:blipFill>
              <p:spPr>
                <a:xfrm>
                  <a:off x="10424813" y="2456520"/>
                  <a:ext cx="1879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9857" name="Freihand 119856">
                  <a:extLst>
                    <a:ext uri="{FF2B5EF4-FFF2-40B4-BE49-F238E27FC236}">
                      <a16:creationId xmlns:a16="http://schemas.microsoft.com/office/drawing/2014/main" id="{CC8B4ED0-7D34-4882-97B4-6E1DBB637FB0}"/>
                    </a:ext>
                  </a:extLst>
                </p14:cNvPr>
                <p14:cNvContentPartPr/>
                <p14:nvPr/>
              </p14:nvContentPartPr>
              <p14:xfrm>
                <a:off x="10821533" y="2415120"/>
                <a:ext cx="106200" cy="137160"/>
              </p14:xfrm>
            </p:contentPart>
          </mc:Choice>
          <mc:Fallback>
            <p:pic>
              <p:nvPicPr>
                <p:cNvPr id="119857" name="Freihand 119856">
                  <a:extLst>
                    <a:ext uri="{FF2B5EF4-FFF2-40B4-BE49-F238E27FC236}">
                      <a16:creationId xmlns:a16="http://schemas.microsoft.com/office/drawing/2014/main" id="{CC8B4ED0-7D34-4882-97B4-6E1DBB637FB0}"/>
                    </a:ext>
                  </a:extLst>
                </p:cNvPr>
                <p:cNvPicPr/>
                <p:nvPr/>
              </p:nvPicPr>
              <p:blipFill>
                <a:blip r:embed="rId190"/>
                <a:stretch>
                  <a:fillRect/>
                </a:stretch>
              </p:blipFill>
              <p:spPr>
                <a:xfrm>
                  <a:off x="10817213" y="2410800"/>
                  <a:ext cx="114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858" name="Freihand 119857">
                  <a:extLst>
                    <a:ext uri="{FF2B5EF4-FFF2-40B4-BE49-F238E27FC236}">
                      <a16:creationId xmlns:a16="http://schemas.microsoft.com/office/drawing/2014/main" id="{22CEAAFF-AFFB-42D4-8556-5D553A2D7751}"/>
                    </a:ext>
                  </a:extLst>
                </p14:cNvPr>
                <p14:cNvContentPartPr/>
                <p14:nvPr/>
              </p14:nvContentPartPr>
              <p14:xfrm>
                <a:off x="11008373" y="2446440"/>
                <a:ext cx="79200" cy="16560"/>
              </p14:xfrm>
            </p:contentPart>
          </mc:Choice>
          <mc:Fallback>
            <p:pic>
              <p:nvPicPr>
                <p:cNvPr id="119858" name="Freihand 119857">
                  <a:extLst>
                    <a:ext uri="{FF2B5EF4-FFF2-40B4-BE49-F238E27FC236}">
                      <a16:creationId xmlns:a16="http://schemas.microsoft.com/office/drawing/2014/main" id="{22CEAAFF-AFFB-42D4-8556-5D553A2D7751}"/>
                    </a:ext>
                  </a:extLst>
                </p:cNvPr>
                <p:cNvPicPr/>
                <p:nvPr/>
              </p:nvPicPr>
              <p:blipFill>
                <a:blip r:embed="rId192"/>
                <a:stretch>
                  <a:fillRect/>
                </a:stretch>
              </p:blipFill>
              <p:spPr>
                <a:xfrm>
                  <a:off x="11004053" y="2442120"/>
                  <a:ext cx="87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861" name="Freihand 119860">
                  <a:extLst>
                    <a:ext uri="{FF2B5EF4-FFF2-40B4-BE49-F238E27FC236}">
                      <a16:creationId xmlns:a16="http://schemas.microsoft.com/office/drawing/2014/main" id="{C7F1C6F3-1CCB-4674-BB12-F1A2F745859F}"/>
                    </a:ext>
                  </a:extLst>
                </p14:cNvPr>
                <p14:cNvContentPartPr/>
                <p14:nvPr/>
              </p14:nvContentPartPr>
              <p14:xfrm>
                <a:off x="11153093" y="2338440"/>
                <a:ext cx="143640" cy="120240"/>
              </p14:xfrm>
            </p:contentPart>
          </mc:Choice>
          <mc:Fallback>
            <p:pic>
              <p:nvPicPr>
                <p:cNvPr id="119861" name="Freihand 119860">
                  <a:extLst>
                    <a:ext uri="{FF2B5EF4-FFF2-40B4-BE49-F238E27FC236}">
                      <a16:creationId xmlns:a16="http://schemas.microsoft.com/office/drawing/2014/main" id="{C7F1C6F3-1CCB-4674-BB12-F1A2F745859F}"/>
                    </a:ext>
                  </a:extLst>
                </p:cNvPr>
                <p:cNvPicPr/>
                <p:nvPr/>
              </p:nvPicPr>
              <p:blipFill>
                <a:blip r:embed="rId194"/>
                <a:stretch>
                  <a:fillRect/>
                </a:stretch>
              </p:blipFill>
              <p:spPr>
                <a:xfrm>
                  <a:off x="11148773" y="2334120"/>
                  <a:ext cx="152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9862" name="Freihand 119861">
                  <a:extLst>
                    <a:ext uri="{FF2B5EF4-FFF2-40B4-BE49-F238E27FC236}">
                      <a16:creationId xmlns:a16="http://schemas.microsoft.com/office/drawing/2014/main" id="{4AE1AC56-4FC2-4695-8A66-200F60674551}"/>
                    </a:ext>
                  </a:extLst>
                </p14:cNvPr>
                <p14:cNvContentPartPr/>
                <p14:nvPr/>
              </p14:nvContentPartPr>
              <p14:xfrm>
                <a:off x="11287373" y="2407200"/>
                <a:ext cx="33840" cy="82800"/>
              </p14:xfrm>
            </p:contentPart>
          </mc:Choice>
          <mc:Fallback>
            <p:pic>
              <p:nvPicPr>
                <p:cNvPr id="119862" name="Freihand 119861">
                  <a:extLst>
                    <a:ext uri="{FF2B5EF4-FFF2-40B4-BE49-F238E27FC236}">
                      <a16:creationId xmlns:a16="http://schemas.microsoft.com/office/drawing/2014/main" id="{4AE1AC56-4FC2-4695-8A66-200F60674551}"/>
                    </a:ext>
                  </a:extLst>
                </p:cNvPr>
                <p:cNvPicPr/>
                <p:nvPr/>
              </p:nvPicPr>
              <p:blipFill>
                <a:blip r:embed="rId196"/>
                <a:stretch>
                  <a:fillRect/>
                </a:stretch>
              </p:blipFill>
              <p:spPr>
                <a:xfrm>
                  <a:off x="11283053" y="2402880"/>
                  <a:ext cx="42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9863" name="Freihand 119862">
                  <a:extLst>
                    <a:ext uri="{FF2B5EF4-FFF2-40B4-BE49-F238E27FC236}">
                      <a16:creationId xmlns:a16="http://schemas.microsoft.com/office/drawing/2014/main" id="{61461833-8026-4269-935B-CBE9E04EFA45}"/>
                    </a:ext>
                  </a:extLst>
                </p14:cNvPr>
                <p14:cNvContentPartPr/>
                <p14:nvPr/>
              </p14:nvContentPartPr>
              <p14:xfrm>
                <a:off x="11330573" y="2274000"/>
                <a:ext cx="101520" cy="162720"/>
              </p14:xfrm>
            </p:contentPart>
          </mc:Choice>
          <mc:Fallback>
            <p:pic>
              <p:nvPicPr>
                <p:cNvPr id="119863" name="Freihand 119862">
                  <a:extLst>
                    <a:ext uri="{FF2B5EF4-FFF2-40B4-BE49-F238E27FC236}">
                      <a16:creationId xmlns:a16="http://schemas.microsoft.com/office/drawing/2014/main" id="{61461833-8026-4269-935B-CBE9E04EFA45}"/>
                    </a:ext>
                  </a:extLst>
                </p:cNvPr>
                <p:cNvPicPr/>
                <p:nvPr/>
              </p:nvPicPr>
              <p:blipFill>
                <a:blip r:embed="rId198"/>
                <a:stretch>
                  <a:fillRect/>
                </a:stretch>
              </p:blipFill>
              <p:spPr>
                <a:xfrm>
                  <a:off x="11326253" y="2269680"/>
                  <a:ext cx="110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9864" name="Freihand 119863">
                  <a:extLst>
                    <a:ext uri="{FF2B5EF4-FFF2-40B4-BE49-F238E27FC236}">
                      <a16:creationId xmlns:a16="http://schemas.microsoft.com/office/drawing/2014/main" id="{CD487FCF-9056-4271-8EA5-1AA5B4FF835E}"/>
                    </a:ext>
                  </a:extLst>
                </p14:cNvPr>
                <p14:cNvContentPartPr/>
                <p14:nvPr/>
              </p14:nvContentPartPr>
              <p14:xfrm>
                <a:off x="11484293" y="2271840"/>
                <a:ext cx="64440" cy="122040"/>
              </p14:xfrm>
            </p:contentPart>
          </mc:Choice>
          <mc:Fallback>
            <p:pic>
              <p:nvPicPr>
                <p:cNvPr id="119864" name="Freihand 119863">
                  <a:extLst>
                    <a:ext uri="{FF2B5EF4-FFF2-40B4-BE49-F238E27FC236}">
                      <a16:creationId xmlns:a16="http://schemas.microsoft.com/office/drawing/2014/main" id="{CD487FCF-9056-4271-8EA5-1AA5B4FF835E}"/>
                    </a:ext>
                  </a:extLst>
                </p:cNvPr>
                <p:cNvPicPr/>
                <p:nvPr/>
              </p:nvPicPr>
              <p:blipFill>
                <a:blip r:embed="rId200"/>
                <a:stretch>
                  <a:fillRect/>
                </a:stretch>
              </p:blipFill>
              <p:spPr>
                <a:xfrm>
                  <a:off x="11479973" y="2267520"/>
                  <a:ext cx="73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9865" name="Freihand 119864">
                  <a:extLst>
                    <a:ext uri="{FF2B5EF4-FFF2-40B4-BE49-F238E27FC236}">
                      <a16:creationId xmlns:a16="http://schemas.microsoft.com/office/drawing/2014/main" id="{CEAA89C8-155A-496A-9956-6A130E419F4B}"/>
                    </a:ext>
                  </a:extLst>
                </p14:cNvPr>
                <p14:cNvContentPartPr/>
                <p14:nvPr/>
              </p14:nvContentPartPr>
              <p14:xfrm>
                <a:off x="11417333" y="2185080"/>
                <a:ext cx="218160" cy="222120"/>
              </p14:xfrm>
            </p:contentPart>
          </mc:Choice>
          <mc:Fallback>
            <p:pic>
              <p:nvPicPr>
                <p:cNvPr id="119865" name="Freihand 119864">
                  <a:extLst>
                    <a:ext uri="{FF2B5EF4-FFF2-40B4-BE49-F238E27FC236}">
                      <a16:creationId xmlns:a16="http://schemas.microsoft.com/office/drawing/2014/main" id="{CEAA89C8-155A-496A-9956-6A130E419F4B}"/>
                    </a:ext>
                  </a:extLst>
                </p:cNvPr>
                <p:cNvPicPr/>
                <p:nvPr/>
              </p:nvPicPr>
              <p:blipFill>
                <a:blip r:embed="rId202"/>
                <a:stretch>
                  <a:fillRect/>
                </a:stretch>
              </p:blipFill>
              <p:spPr>
                <a:xfrm>
                  <a:off x="11413013" y="2180760"/>
                  <a:ext cx="2268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867" name="Freihand 119866">
                  <a:extLst>
                    <a:ext uri="{FF2B5EF4-FFF2-40B4-BE49-F238E27FC236}">
                      <a16:creationId xmlns:a16="http://schemas.microsoft.com/office/drawing/2014/main" id="{BFC1B9FB-FD70-480A-8961-9CE679E3A419}"/>
                    </a:ext>
                  </a:extLst>
                </p14:cNvPr>
                <p14:cNvContentPartPr/>
                <p14:nvPr/>
              </p14:nvContentPartPr>
              <p14:xfrm>
                <a:off x="10928093" y="2703480"/>
                <a:ext cx="15480" cy="184320"/>
              </p14:xfrm>
            </p:contentPart>
          </mc:Choice>
          <mc:Fallback>
            <p:pic>
              <p:nvPicPr>
                <p:cNvPr id="119867" name="Freihand 119866">
                  <a:extLst>
                    <a:ext uri="{FF2B5EF4-FFF2-40B4-BE49-F238E27FC236}">
                      <a16:creationId xmlns:a16="http://schemas.microsoft.com/office/drawing/2014/main" id="{BFC1B9FB-FD70-480A-8961-9CE679E3A419}"/>
                    </a:ext>
                  </a:extLst>
                </p:cNvPr>
                <p:cNvPicPr/>
                <p:nvPr/>
              </p:nvPicPr>
              <p:blipFill>
                <a:blip r:embed="rId204"/>
                <a:stretch>
                  <a:fillRect/>
                </a:stretch>
              </p:blipFill>
              <p:spPr>
                <a:xfrm>
                  <a:off x="10923773" y="2699160"/>
                  <a:ext cx="24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868" name="Freihand 119867">
                  <a:extLst>
                    <a:ext uri="{FF2B5EF4-FFF2-40B4-BE49-F238E27FC236}">
                      <a16:creationId xmlns:a16="http://schemas.microsoft.com/office/drawing/2014/main" id="{8AA97E21-9810-45D1-A505-96FB0742502F}"/>
                    </a:ext>
                  </a:extLst>
                </p14:cNvPr>
                <p14:cNvContentPartPr/>
                <p14:nvPr/>
              </p14:nvContentPartPr>
              <p14:xfrm>
                <a:off x="10841333" y="2653080"/>
                <a:ext cx="141840" cy="137520"/>
              </p14:xfrm>
            </p:contentPart>
          </mc:Choice>
          <mc:Fallback>
            <p:pic>
              <p:nvPicPr>
                <p:cNvPr id="119868" name="Freihand 119867">
                  <a:extLst>
                    <a:ext uri="{FF2B5EF4-FFF2-40B4-BE49-F238E27FC236}">
                      <a16:creationId xmlns:a16="http://schemas.microsoft.com/office/drawing/2014/main" id="{8AA97E21-9810-45D1-A505-96FB0742502F}"/>
                    </a:ext>
                  </a:extLst>
                </p:cNvPr>
                <p:cNvPicPr/>
                <p:nvPr/>
              </p:nvPicPr>
              <p:blipFill>
                <a:blip r:embed="rId206"/>
                <a:stretch>
                  <a:fillRect/>
                </a:stretch>
              </p:blipFill>
              <p:spPr>
                <a:xfrm>
                  <a:off x="10837013" y="2648760"/>
                  <a:ext cx="150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9869" name="Freihand 119868">
                  <a:extLst>
                    <a:ext uri="{FF2B5EF4-FFF2-40B4-BE49-F238E27FC236}">
                      <a16:creationId xmlns:a16="http://schemas.microsoft.com/office/drawing/2014/main" id="{59589E16-0A33-46C3-B2CC-6D29242A86A0}"/>
                    </a:ext>
                  </a:extLst>
                </p14:cNvPr>
                <p14:cNvContentPartPr/>
                <p14:nvPr/>
              </p14:nvContentPartPr>
              <p14:xfrm>
                <a:off x="11059493" y="2675400"/>
                <a:ext cx="13680" cy="185760"/>
              </p14:xfrm>
            </p:contentPart>
          </mc:Choice>
          <mc:Fallback>
            <p:pic>
              <p:nvPicPr>
                <p:cNvPr id="119869" name="Freihand 119868">
                  <a:extLst>
                    <a:ext uri="{FF2B5EF4-FFF2-40B4-BE49-F238E27FC236}">
                      <a16:creationId xmlns:a16="http://schemas.microsoft.com/office/drawing/2014/main" id="{59589E16-0A33-46C3-B2CC-6D29242A86A0}"/>
                    </a:ext>
                  </a:extLst>
                </p:cNvPr>
                <p:cNvPicPr/>
                <p:nvPr/>
              </p:nvPicPr>
              <p:blipFill>
                <a:blip r:embed="rId208"/>
                <a:stretch>
                  <a:fillRect/>
                </a:stretch>
              </p:blipFill>
              <p:spPr>
                <a:xfrm>
                  <a:off x="11055173" y="2671080"/>
                  <a:ext cx="22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9870" name="Freihand 119869">
                  <a:extLst>
                    <a:ext uri="{FF2B5EF4-FFF2-40B4-BE49-F238E27FC236}">
                      <a16:creationId xmlns:a16="http://schemas.microsoft.com/office/drawing/2014/main" id="{84E2B6F3-F684-4A3D-9917-DB711555BB58}"/>
                    </a:ext>
                  </a:extLst>
                </p14:cNvPr>
                <p14:cNvContentPartPr/>
                <p14:nvPr/>
              </p14:nvContentPartPr>
              <p14:xfrm>
                <a:off x="10985693" y="2639400"/>
                <a:ext cx="162360" cy="120240"/>
              </p14:xfrm>
            </p:contentPart>
          </mc:Choice>
          <mc:Fallback>
            <p:pic>
              <p:nvPicPr>
                <p:cNvPr id="119870" name="Freihand 119869">
                  <a:extLst>
                    <a:ext uri="{FF2B5EF4-FFF2-40B4-BE49-F238E27FC236}">
                      <a16:creationId xmlns:a16="http://schemas.microsoft.com/office/drawing/2014/main" id="{84E2B6F3-F684-4A3D-9917-DB711555BB58}"/>
                    </a:ext>
                  </a:extLst>
                </p:cNvPr>
                <p:cNvPicPr/>
                <p:nvPr/>
              </p:nvPicPr>
              <p:blipFill>
                <a:blip r:embed="rId210"/>
                <a:stretch>
                  <a:fillRect/>
                </a:stretch>
              </p:blipFill>
              <p:spPr>
                <a:xfrm>
                  <a:off x="10981373" y="2635080"/>
                  <a:ext cx="171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9872" name="Freihand 119871">
                  <a:extLst>
                    <a:ext uri="{FF2B5EF4-FFF2-40B4-BE49-F238E27FC236}">
                      <a16:creationId xmlns:a16="http://schemas.microsoft.com/office/drawing/2014/main" id="{8A82C1BB-7FEF-46CF-AAFC-6519C7067CA4}"/>
                    </a:ext>
                  </a:extLst>
                </p14:cNvPr>
                <p14:cNvContentPartPr/>
                <p14:nvPr/>
              </p14:nvContentPartPr>
              <p14:xfrm>
                <a:off x="11176133" y="2722200"/>
                <a:ext cx="116280" cy="52200"/>
              </p14:xfrm>
            </p:contentPart>
          </mc:Choice>
          <mc:Fallback>
            <p:pic>
              <p:nvPicPr>
                <p:cNvPr id="119872" name="Freihand 119871">
                  <a:extLst>
                    <a:ext uri="{FF2B5EF4-FFF2-40B4-BE49-F238E27FC236}">
                      <a16:creationId xmlns:a16="http://schemas.microsoft.com/office/drawing/2014/main" id="{8A82C1BB-7FEF-46CF-AAFC-6519C7067CA4}"/>
                    </a:ext>
                  </a:extLst>
                </p:cNvPr>
                <p:cNvPicPr/>
                <p:nvPr/>
              </p:nvPicPr>
              <p:blipFill>
                <a:blip r:embed="rId212"/>
                <a:stretch>
                  <a:fillRect/>
                </a:stretch>
              </p:blipFill>
              <p:spPr>
                <a:xfrm>
                  <a:off x="11171813" y="2717880"/>
                  <a:ext cx="124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9873" name="Freihand 119872">
                  <a:extLst>
                    <a:ext uri="{FF2B5EF4-FFF2-40B4-BE49-F238E27FC236}">
                      <a16:creationId xmlns:a16="http://schemas.microsoft.com/office/drawing/2014/main" id="{05841672-C55C-451D-B257-9BB803837433}"/>
                    </a:ext>
                  </a:extLst>
                </p14:cNvPr>
                <p14:cNvContentPartPr/>
                <p14:nvPr/>
              </p14:nvContentPartPr>
              <p14:xfrm>
                <a:off x="11331653" y="2591880"/>
                <a:ext cx="149040" cy="163800"/>
              </p14:xfrm>
            </p:contentPart>
          </mc:Choice>
          <mc:Fallback>
            <p:pic>
              <p:nvPicPr>
                <p:cNvPr id="119873" name="Freihand 119872">
                  <a:extLst>
                    <a:ext uri="{FF2B5EF4-FFF2-40B4-BE49-F238E27FC236}">
                      <a16:creationId xmlns:a16="http://schemas.microsoft.com/office/drawing/2014/main" id="{05841672-C55C-451D-B257-9BB803837433}"/>
                    </a:ext>
                  </a:extLst>
                </p:cNvPr>
                <p:cNvPicPr/>
                <p:nvPr/>
              </p:nvPicPr>
              <p:blipFill>
                <a:blip r:embed="rId214"/>
                <a:stretch>
                  <a:fillRect/>
                </a:stretch>
              </p:blipFill>
              <p:spPr>
                <a:xfrm>
                  <a:off x="11327333" y="2587560"/>
                  <a:ext cx="157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9874" name="Freihand 119873">
                  <a:extLst>
                    <a:ext uri="{FF2B5EF4-FFF2-40B4-BE49-F238E27FC236}">
                      <a16:creationId xmlns:a16="http://schemas.microsoft.com/office/drawing/2014/main" id="{5A26B479-E2A7-4A82-8636-CD4DD1A85660}"/>
                    </a:ext>
                  </a:extLst>
                </p14:cNvPr>
                <p14:cNvContentPartPr/>
                <p14:nvPr/>
              </p14:nvContentPartPr>
              <p14:xfrm>
                <a:off x="11491853" y="2668560"/>
                <a:ext cx="74520" cy="76680"/>
              </p14:xfrm>
            </p:contentPart>
          </mc:Choice>
          <mc:Fallback>
            <p:pic>
              <p:nvPicPr>
                <p:cNvPr id="119874" name="Freihand 119873">
                  <a:extLst>
                    <a:ext uri="{FF2B5EF4-FFF2-40B4-BE49-F238E27FC236}">
                      <a16:creationId xmlns:a16="http://schemas.microsoft.com/office/drawing/2014/main" id="{5A26B479-E2A7-4A82-8636-CD4DD1A85660}"/>
                    </a:ext>
                  </a:extLst>
                </p:cNvPr>
                <p:cNvPicPr/>
                <p:nvPr/>
              </p:nvPicPr>
              <p:blipFill>
                <a:blip r:embed="rId216"/>
                <a:stretch>
                  <a:fillRect/>
                </a:stretch>
              </p:blipFill>
              <p:spPr>
                <a:xfrm>
                  <a:off x="11487533" y="2664240"/>
                  <a:ext cx="83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9875" name="Freihand 119874">
                  <a:extLst>
                    <a:ext uri="{FF2B5EF4-FFF2-40B4-BE49-F238E27FC236}">
                      <a16:creationId xmlns:a16="http://schemas.microsoft.com/office/drawing/2014/main" id="{860AEA18-0888-4C1B-B19C-5A92F6757721}"/>
                    </a:ext>
                  </a:extLst>
                </p14:cNvPr>
                <p14:cNvContentPartPr/>
                <p14:nvPr/>
              </p14:nvContentPartPr>
              <p14:xfrm>
                <a:off x="11593373" y="2544360"/>
                <a:ext cx="92880" cy="175320"/>
              </p14:xfrm>
            </p:contentPart>
          </mc:Choice>
          <mc:Fallback>
            <p:pic>
              <p:nvPicPr>
                <p:cNvPr id="119875" name="Freihand 119874">
                  <a:extLst>
                    <a:ext uri="{FF2B5EF4-FFF2-40B4-BE49-F238E27FC236}">
                      <a16:creationId xmlns:a16="http://schemas.microsoft.com/office/drawing/2014/main" id="{860AEA18-0888-4C1B-B19C-5A92F6757721}"/>
                    </a:ext>
                  </a:extLst>
                </p:cNvPr>
                <p:cNvPicPr/>
                <p:nvPr/>
              </p:nvPicPr>
              <p:blipFill>
                <a:blip r:embed="rId218"/>
                <a:stretch>
                  <a:fillRect/>
                </a:stretch>
              </p:blipFill>
              <p:spPr>
                <a:xfrm>
                  <a:off x="11589053" y="2540040"/>
                  <a:ext cx="101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9876" name="Freihand 119875">
                  <a:extLst>
                    <a:ext uri="{FF2B5EF4-FFF2-40B4-BE49-F238E27FC236}">
                      <a16:creationId xmlns:a16="http://schemas.microsoft.com/office/drawing/2014/main" id="{062EED0B-82D5-4B8D-AC48-A99BAAEF2689}"/>
                    </a:ext>
                  </a:extLst>
                </p14:cNvPr>
                <p14:cNvContentPartPr/>
                <p14:nvPr/>
              </p14:nvContentPartPr>
              <p14:xfrm>
                <a:off x="11695613" y="2592240"/>
                <a:ext cx="67680" cy="111600"/>
              </p14:xfrm>
            </p:contentPart>
          </mc:Choice>
          <mc:Fallback>
            <p:pic>
              <p:nvPicPr>
                <p:cNvPr id="119876" name="Freihand 119875">
                  <a:extLst>
                    <a:ext uri="{FF2B5EF4-FFF2-40B4-BE49-F238E27FC236}">
                      <a16:creationId xmlns:a16="http://schemas.microsoft.com/office/drawing/2014/main" id="{062EED0B-82D5-4B8D-AC48-A99BAAEF2689}"/>
                    </a:ext>
                  </a:extLst>
                </p:cNvPr>
                <p:cNvPicPr/>
                <p:nvPr/>
              </p:nvPicPr>
              <p:blipFill>
                <a:blip r:embed="rId220"/>
                <a:stretch>
                  <a:fillRect/>
                </a:stretch>
              </p:blipFill>
              <p:spPr>
                <a:xfrm>
                  <a:off x="11691293" y="2587920"/>
                  <a:ext cx="76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9877" name="Freihand 119876">
                  <a:extLst>
                    <a:ext uri="{FF2B5EF4-FFF2-40B4-BE49-F238E27FC236}">
                      <a16:creationId xmlns:a16="http://schemas.microsoft.com/office/drawing/2014/main" id="{18099C71-C7F0-4DC1-8049-52857E7F38CE}"/>
                    </a:ext>
                  </a:extLst>
                </p14:cNvPr>
                <p14:cNvContentPartPr/>
                <p14:nvPr/>
              </p14:nvContentPartPr>
              <p14:xfrm>
                <a:off x="11761133" y="2469480"/>
                <a:ext cx="292680" cy="206640"/>
              </p14:xfrm>
            </p:contentPart>
          </mc:Choice>
          <mc:Fallback>
            <p:pic>
              <p:nvPicPr>
                <p:cNvPr id="119877" name="Freihand 119876">
                  <a:extLst>
                    <a:ext uri="{FF2B5EF4-FFF2-40B4-BE49-F238E27FC236}">
                      <a16:creationId xmlns:a16="http://schemas.microsoft.com/office/drawing/2014/main" id="{18099C71-C7F0-4DC1-8049-52857E7F38CE}"/>
                    </a:ext>
                  </a:extLst>
                </p:cNvPr>
                <p:cNvPicPr/>
                <p:nvPr/>
              </p:nvPicPr>
              <p:blipFill>
                <a:blip r:embed="rId222"/>
                <a:stretch>
                  <a:fillRect/>
                </a:stretch>
              </p:blipFill>
              <p:spPr>
                <a:xfrm>
                  <a:off x="11756813" y="2465160"/>
                  <a:ext cx="3013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9878" name="Freihand 119877">
                  <a:extLst>
                    <a:ext uri="{FF2B5EF4-FFF2-40B4-BE49-F238E27FC236}">
                      <a16:creationId xmlns:a16="http://schemas.microsoft.com/office/drawing/2014/main" id="{7F885268-F18B-4CD5-8F81-3C4A8B58DDB4}"/>
                    </a:ext>
                  </a:extLst>
                </p14:cNvPr>
                <p14:cNvContentPartPr/>
                <p14:nvPr/>
              </p14:nvContentPartPr>
              <p14:xfrm>
                <a:off x="10756733" y="2396040"/>
                <a:ext cx="949680" cy="237960"/>
              </p14:xfrm>
            </p:contentPart>
          </mc:Choice>
          <mc:Fallback>
            <p:pic>
              <p:nvPicPr>
                <p:cNvPr id="119878" name="Freihand 119877">
                  <a:extLst>
                    <a:ext uri="{FF2B5EF4-FFF2-40B4-BE49-F238E27FC236}">
                      <a16:creationId xmlns:a16="http://schemas.microsoft.com/office/drawing/2014/main" id="{7F885268-F18B-4CD5-8F81-3C4A8B58DDB4}"/>
                    </a:ext>
                  </a:extLst>
                </p:cNvPr>
                <p:cNvPicPr/>
                <p:nvPr/>
              </p:nvPicPr>
              <p:blipFill>
                <a:blip r:embed="rId224"/>
                <a:stretch>
                  <a:fillRect/>
                </a:stretch>
              </p:blipFill>
              <p:spPr>
                <a:xfrm>
                  <a:off x="10752413" y="2391720"/>
                  <a:ext cx="958320" cy="246600"/>
                </a:xfrm>
                <a:prstGeom prst="rect">
                  <a:avLst/>
                </a:prstGeom>
              </p:spPr>
            </p:pic>
          </mc:Fallback>
        </mc:AlternateContent>
      </p:grpSp>
    </p:spTree>
    <p:extLst>
      <p:ext uri="{BB962C8B-B14F-4D97-AF65-F5344CB8AC3E}">
        <p14:creationId xmlns:p14="http://schemas.microsoft.com/office/powerpoint/2010/main" val="158309631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AAA88FB2-CE46-E5EE-5F3D-947529742441}"/>
              </a:ext>
            </a:extLst>
          </p:cNvPr>
          <p:cNvPicPr>
            <a:picLocks noChangeAspect="1"/>
          </p:cNvPicPr>
          <p:nvPr/>
        </p:nvPicPr>
        <p:blipFill>
          <a:blip r:embed="rId3"/>
          <a:stretch>
            <a:fillRect/>
          </a:stretch>
        </p:blipFill>
        <p:spPr>
          <a:xfrm>
            <a:off x="39786" y="865139"/>
            <a:ext cx="8539189" cy="5490116"/>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91237"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811560" y="3677555"/>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629917"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985450" y="4148588"/>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852916" y="3738252"/>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611882" y="407032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9747F23-7D17-4C9D-839F-412D0CD4FE86}"/>
                  </a:ext>
                </a:extLst>
              </p14:cNvPr>
              <p14:cNvContentPartPr/>
              <p14:nvPr/>
            </p14:nvContentPartPr>
            <p14:xfrm>
              <a:off x="1726493" y="3072667"/>
              <a:ext cx="435240" cy="623880"/>
            </p14:xfrm>
          </p:contentPart>
        </mc:Choice>
        <mc:Fallback>
          <p:pic>
            <p:nvPicPr>
              <p:cNvPr id="2" name="Freihand 1">
                <a:extLst>
                  <a:ext uri="{FF2B5EF4-FFF2-40B4-BE49-F238E27FC236}">
                    <a16:creationId xmlns:a16="http://schemas.microsoft.com/office/drawing/2014/main" id="{49747F23-7D17-4C9D-839F-412D0CD4FE86}"/>
                  </a:ext>
                </a:extLst>
              </p:cNvPr>
              <p:cNvPicPr/>
              <p:nvPr/>
            </p:nvPicPr>
            <p:blipFill>
              <a:blip r:embed="rId5"/>
              <a:stretch>
                <a:fillRect/>
              </a:stretch>
            </p:blipFill>
            <p:spPr>
              <a:xfrm>
                <a:off x="1722173" y="3068347"/>
                <a:ext cx="44388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E8B926E5-3A1B-4697-999F-B7FD073EBA2D}"/>
                  </a:ext>
                </a:extLst>
              </p14:cNvPr>
              <p14:cNvContentPartPr/>
              <p14:nvPr/>
            </p14:nvContentPartPr>
            <p14:xfrm>
              <a:off x="2565293" y="3087067"/>
              <a:ext cx="384120" cy="522720"/>
            </p14:xfrm>
          </p:contentPart>
        </mc:Choice>
        <mc:Fallback>
          <p:pic>
            <p:nvPicPr>
              <p:cNvPr id="11" name="Freihand 10">
                <a:extLst>
                  <a:ext uri="{FF2B5EF4-FFF2-40B4-BE49-F238E27FC236}">
                    <a16:creationId xmlns:a16="http://schemas.microsoft.com/office/drawing/2014/main" id="{E8B926E5-3A1B-4697-999F-B7FD073EBA2D}"/>
                  </a:ext>
                </a:extLst>
              </p:cNvPr>
              <p:cNvPicPr/>
              <p:nvPr/>
            </p:nvPicPr>
            <p:blipFill>
              <a:blip r:embed="rId7"/>
              <a:stretch>
                <a:fillRect/>
              </a:stretch>
            </p:blipFill>
            <p:spPr>
              <a:xfrm>
                <a:off x="2560973" y="3082747"/>
                <a:ext cx="39276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F1C92E73-13A0-469B-A745-2D94ED0C54B3}"/>
                  </a:ext>
                </a:extLst>
              </p14:cNvPr>
              <p14:cNvContentPartPr/>
              <p14:nvPr/>
            </p14:nvContentPartPr>
            <p14:xfrm>
              <a:off x="4077293" y="3166267"/>
              <a:ext cx="342000" cy="484200"/>
            </p14:xfrm>
          </p:contentPart>
        </mc:Choice>
        <mc:Fallback>
          <p:pic>
            <p:nvPicPr>
              <p:cNvPr id="12" name="Freihand 11">
                <a:extLst>
                  <a:ext uri="{FF2B5EF4-FFF2-40B4-BE49-F238E27FC236}">
                    <a16:creationId xmlns:a16="http://schemas.microsoft.com/office/drawing/2014/main" id="{F1C92E73-13A0-469B-A745-2D94ED0C54B3}"/>
                  </a:ext>
                </a:extLst>
              </p:cNvPr>
              <p:cNvPicPr/>
              <p:nvPr/>
            </p:nvPicPr>
            <p:blipFill>
              <a:blip r:embed="rId9"/>
              <a:stretch>
                <a:fillRect/>
              </a:stretch>
            </p:blipFill>
            <p:spPr>
              <a:xfrm>
                <a:off x="4072973" y="3161947"/>
                <a:ext cx="35064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960CFD6E-F6E6-4A90-BEA8-7B133A8AE739}"/>
                  </a:ext>
                </a:extLst>
              </p14:cNvPr>
              <p14:cNvContentPartPr/>
              <p14:nvPr/>
            </p14:nvContentPartPr>
            <p14:xfrm>
              <a:off x="5325053" y="3208747"/>
              <a:ext cx="280080" cy="568800"/>
            </p14:xfrm>
          </p:contentPart>
        </mc:Choice>
        <mc:Fallback>
          <p:pic>
            <p:nvPicPr>
              <p:cNvPr id="13" name="Freihand 12">
                <a:extLst>
                  <a:ext uri="{FF2B5EF4-FFF2-40B4-BE49-F238E27FC236}">
                    <a16:creationId xmlns:a16="http://schemas.microsoft.com/office/drawing/2014/main" id="{960CFD6E-F6E6-4A90-BEA8-7B133A8AE739}"/>
                  </a:ext>
                </a:extLst>
              </p:cNvPr>
              <p:cNvPicPr/>
              <p:nvPr/>
            </p:nvPicPr>
            <p:blipFill>
              <a:blip r:embed="rId11"/>
              <a:stretch>
                <a:fillRect/>
              </a:stretch>
            </p:blipFill>
            <p:spPr>
              <a:xfrm>
                <a:off x="5320733" y="3204427"/>
                <a:ext cx="28872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3696C527-26C5-4A20-97ED-0E89FF5F4B56}"/>
                  </a:ext>
                </a:extLst>
              </p14:cNvPr>
              <p14:cNvContentPartPr/>
              <p14:nvPr/>
            </p14:nvContentPartPr>
            <p14:xfrm>
              <a:off x="6104093" y="4444627"/>
              <a:ext cx="228240" cy="439920"/>
            </p14:xfrm>
          </p:contentPart>
        </mc:Choice>
        <mc:Fallback>
          <p:pic>
            <p:nvPicPr>
              <p:cNvPr id="18" name="Freihand 17">
                <a:extLst>
                  <a:ext uri="{FF2B5EF4-FFF2-40B4-BE49-F238E27FC236}">
                    <a16:creationId xmlns:a16="http://schemas.microsoft.com/office/drawing/2014/main" id="{3696C527-26C5-4A20-97ED-0E89FF5F4B56}"/>
                  </a:ext>
                </a:extLst>
              </p:cNvPr>
              <p:cNvPicPr/>
              <p:nvPr/>
            </p:nvPicPr>
            <p:blipFill>
              <a:blip r:embed="rId13"/>
              <a:stretch>
                <a:fillRect/>
              </a:stretch>
            </p:blipFill>
            <p:spPr>
              <a:xfrm>
                <a:off x="6099773" y="4440307"/>
                <a:ext cx="23688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a:extLst>
                  <a:ext uri="{FF2B5EF4-FFF2-40B4-BE49-F238E27FC236}">
                    <a16:creationId xmlns:a16="http://schemas.microsoft.com/office/drawing/2014/main" id="{79FDAAD7-ABC4-412B-9AB8-78289D94A3CF}"/>
                  </a:ext>
                </a:extLst>
              </p14:cNvPr>
              <p14:cNvContentPartPr/>
              <p14:nvPr/>
            </p14:nvContentPartPr>
            <p14:xfrm>
              <a:off x="7510613" y="3496747"/>
              <a:ext cx="252000" cy="442800"/>
            </p14:xfrm>
          </p:contentPart>
        </mc:Choice>
        <mc:Fallback>
          <p:pic>
            <p:nvPicPr>
              <p:cNvPr id="20" name="Freihand 19">
                <a:extLst>
                  <a:ext uri="{FF2B5EF4-FFF2-40B4-BE49-F238E27FC236}">
                    <a16:creationId xmlns:a16="http://schemas.microsoft.com/office/drawing/2014/main" id="{79FDAAD7-ABC4-412B-9AB8-78289D94A3CF}"/>
                  </a:ext>
                </a:extLst>
              </p:cNvPr>
              <p:cNvPicPr/>
              <p:nvPr/>
            </p:nvPicPr>
            <p:blipFill>
              <a:blip r:embed="rId15"/>
              <a:stretch>
                <a:fillRect/>
              </a:stretch>
            </p:blipFill>
            <p:spPr>
              <a:xfrm>
                <a:off x="7506293" y="3492427"/>
                <a:ext cx="260640" cy="451440"/>
              </a:xfrm>
              <a:prstGeom prst="rect">
                <a:avLst/>
              </a:prstGeom>
            </p:spPr>
          </p:pic>
        </mc:Fallback>
      </mc:AlternateContent>
      <p:grpSp>
        <p:nvGrpSpPr>
          <p:cNvPr id="40" name="Gruppieren 39">
            <a:extLst>
              <a:ext uri="{FF2B5EF4-FFF2-40B4-BE49-F238E27FC236}">
                <a16:creationId xmlns:a16="http://schemas.microsoft.com/office/drawing/2014/main" id="{C7AE7C02-BA69-4927-89DF-4AF4647A832D}"/>
              </a:ext>
            </a:extLst>
          </p:cNvPr>
          <p:cNvGrpSpPr/>
          <p:nvPr/>
        </p:nvGrpSpPr>
        <p:grpSpPr>
          <a:xfrm>
            <a:off x="8854853" y="3045307"/>
            <a:ext cx="1743480" cy="396000"/>
            <a:chOff x="8854853" y="3045307"/>
            <a:chExt cx="1743480" cy="396000"/>
          </a:xfrm>
        </p:grpSpPr>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87CCE22E-68DE-4331-8558-8C615D4A603F}"/>
                    </a:ext>
                  </a:extLst>
                </p14:cNvPr>
                <p14:cNvContentPartPr/>
                <p14:nvPr/>
              </p14:nvContentPartPr>
              <p14:xfrm>
                <a:off x="8854853" y="3230347"/>
                <a:ext cx="139680" cy="210960"/>
              </p14:xfrm>
            </p:contentPart>
          </mc:Choice>
          <mc:Fallback>
            <p:pic>
              <p:nvPicPr>
                <p:cNvPr id="24" name="Freihand 23">
                  <a:extLst>
                    <a:ext uri="{FF2B5EF4-FFF2-40B4-BE49-F238E27FC236}">
                      <a16:creationId xmlns:a16="http://schemas.microsoft.com/office/drawing/2014/main" id="{87CCE22E-68DE-4331-8558-8C615D4A603F}"/>
                    </a:ext>
                  </a:extLst>
                </p:cNvPr>
                <p:cNvPicPr/>
                <p:nvPr/>
              </p:nvPicPr>
              <p:blipFill>
                <a:blip r:embed="rId17"/>
                <a:stretch>
                  <a:fillRect/>
                </a:stretch>
              </p:blipFill>
              <p:spPr>
                <a:xfrm>
                  <a:off x="8850533" y="3226027"/>
                  <a:ext cx="1483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13B74661-ECAB-421A-9CE8-2A0BCBE56742}"/>
                    </a:ext>
                  </a:extLst>
                </p14:cNvPr>
                <p14:cNvContentPartPr/>
                <p14:nvPr/>
              </p14:nvContentPartPr>
              <p14:xfrm>
                <a:off x="9031613" y="3158707"/>
                <a:ext cx="102240" cy="219960"/>
              </p14:xfrm>
            </p:contentPart>
          </mc:Choice>
          <mc:Fallback>
            <p:pic>
              <p:nvPicPr>
                <p:cNvPr id="27" name="Freihand 26">
                  <a:extLst>
                    <a:ext uri="{FF2B5EF4-FFF2-40B4-BE49-F238E27FC236}">
                      <a16:creationId xmlns:a16="http://schemas.microsoft.com/office/drawing/2014/main" id="{13B74661-ECAB-421A-9CE8-2A0BCBE56742}"/>
                    </a:ext>
                  </a:extLst>
                </p:cNvPr>
                <p:cNvPicPr/>
                <p:nvPr/>
              </p:nvPicPr>
              <p:blipFill>
                <a:blip r:embed="rId19"/>
                <a:stretch>
                  <a:fillRect/>
                </a:stretch>
              </p:blipFill>
              <p:spPr>
                <a:xfrm>
                  <a:off x="9027293" y="3154387"/>
                  <a:ext cx="110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8ACCC1F4-549C-4A45-9477-A2DC1CC7EFBD}"/>
                    </a:ext>
                  </a:extLst>
                </p14:cNvPr>
                <p14:cNvContentPartPr/>
                <p14:nvPr/>
              </p14:nvContentPartPr>
              <p14:xfrm>
                <a:off x="9057533" y="3269947"/>
                <a:ext cx="164880" cy="127800"/>
              </p14:xfrm>
            </p:contentPart>
          </mc:Choice>
          <mc:Fallback>
            <p:pic>
              <p:nvPicPr>
                <p:cNvPr id="29" name="Freihand 28">
                  <a:extLst>
                    <a:ext uri="{FF2B5EF4-FFF2-40B4-BE49-F238E27FC236}">
                      <a16:creationId xmlns:a16="http://schemas.microsoft.com/office/drawing/2014/main" id="{8ACCC1F4-549C-4A45-9477-A2DC1CC7EFBD}"/>
                    </a:ext>
                  </a:extLst>
                </p:cNvPr>
                <p:cNvPicPr/>
                <p:nvPr/>
              </p:nvPicPr>
              <p:blipFill>
                <a:blip r:embed="rId21"/>
                <a:stretch>
                  <a:fillRect/>
                </a:stretch>
              </p:blipFill>
              <p:spPr>
                <a:xfrm>
                  <a:off x="9053213" y="3265627"/>
                  <a:ext cx="173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68C28634-3352-4113-A6FC-C7C3DB806A08}"/>
                    </a:ext>
                  </a:extLst>
                </p14:cNvPr>
                <p14:cNvContentPartPr/>
                <p14:nvPr/>
              </p14:nvContentPartPr>
              <p14:xfrm>
                <a:off x="9209093" y="3241867"/>
                <a:ext cx="275400" cy="118080"/>
              </p14:xfrm>
            </p:contentPart>
          </mc:Choice>
          <mc:Fallback>
            <p:pic>
              <p:nvPicPr>
                <p:cNvPr id="30" name="Freihand 29">
                  <a:extLst>
                    <a:ext uri="{FF2B5EF4-FFF2-40B4-BE49-F238E27FC236}">
                      <a16:creationId xmlns:a16="http://schemas.microsoft.com/office/drawing/2014/main" id="{68C28634-3352-4113-A6FC-C7C3DB806A08}"/>
                    </a:ext>
                  </a:extLst>
                </p:cNvPr>
                <p:cNvPicPr/>
                <p:nvPr/>
              </p:nvPicPr>
              <p:blipFill>
                <a:blip r:embed="rId23"/>
                <a:stretch>
                  <a:fillRect/>
                </a:stretch>
              </p:blipFill>
              <p:spPr>
                <a:xfrm>
                  <a:off x="9204773" y="3237547"/>
                  <a:ext cx="284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F7C3B20B-99AD-460C-A7E5-615B874F9774}"/>
                    </a:ext>
                  </a:extLst>
                </p14:cNvPr>
                <p14:cNvContentPartPr/>
                <p14:nvPr/>
              </p14:nvContentPartPr>
              <p14:xfrm>
                <a:off x="9449213" y="3203347"/>
                <a:ext cx="38160" cy="20160"/>
              </p14:xfrm>
            </p:contentPart>
          </mc:Choice>
          <mc:Fallback>
            <p:pic>
              <p:nvPicPr>
                <p:cNvPr id="31" name="Freihand 30">
                  <a:extLst>
                    <a:ext uri="{FF2B5EF4-FFF2-40B4-BE49-F238E27FC236}">
                      <a16:creationId xmlns:a16="http://schemas.microsoft.com/office/drawing/2014/main" id="{F7C3B20B-99AD-460C-A7E5-615B874F9774}"/>
                    </a:ext>
                  </a:extLst>
                </p:cNvPr>
                <p:cNvPicPr/>
                <p:nvPr/>
              </p:nvPicPr>
              <p:blipFill>
                <a:blip r:embed="rId25"/>
                <a:stretch>
                  <a:fillRect/>
                </a:stretch>
              </p:blipFill>
              <p:spPr>
                <a:xfrm>
                  <a:off x="9444893" y="3199027"/>
                  <a:ext cx="46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B29F54BF-6D74-419E-8E6F-71B0B458246A}"/>
                    </a:ext>
                  </a:extLst>
                </p14:cNvPr>
                <p14:cNvContentPartPr/>
                <p14:nvPr/>
              </p14:nvContentPartPr>
              <p14:xfrm>
                <a:off x="9499973" y="3215947"/>
                <a:ext cx="109080" cy="117720"/>
              </p14:xfrm>
            </p:contentPart>
          </mc:Choice>
          <mc:Fallback>
            <p:pic>
              <p:nvPicPr>
                <p:cNvPr id="32" name="Freihand 31">
                  <a:extLst>
                    <a:ext uri="{FF2B5EF4-FFF2-40B4-BE49-F238E27FC236}">
                      <a16:creationId xmlns:a16="http://schemas.microsoft.com/office/drawing/2014/main" id="{B29F54BF-6D74-419E-8E6F-71B0B458246A}"/>
                    </a:ext>
                  </a:extLst>
                </p:cNvPr>
                <p:cNvPicPr/>
                <p:nvPr/>
              </p:nvPicPr>
              <p:blipFill>
                <a:blip r:embed="rId27"/>
                <a:stretch>
                  <a:fillRect/>
                </a:stretch>
              </p:blipFill>
              <p:spPr>
                <a:xfrm>
                  <a:off x="9495653" y="3211627"/>
                  <a:ext cx="117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D9ADF8F4-F5FB-40D1-9B60-06400FAEB6CD}"/>
                    </a:ext>
                  </a:extLst>
                </p14:cNvPr>
                <p14:cNvContentPartPr/>
                <p14:nvPr/>
              </p14:nvContentPartPr>
              <p14:xfrm>
                <a:off x="9713453" y="3197227"/>
                <a:ext cx="20160" cy="128880"/>
              </p14:xfrm>
            </p:contentPart>
          </mc:Choice>
          <mc:Fallback>
            <p:pic>
              <p:nvPicPr>
                <p:cNvPr id="34" name="Freihand 33">
                  <a:extLst>
                    <a:ext uri="{FF2B5EF4-FFF2-40B4-BE49-F238E27FC236}">
                      <a16:creationId xmlns:a16="http://schemas.microsoft.com/office/drawing/2014/main" id="{D9ADF8F4-F5FB-40D1-9B60-06400FAEB6CD}"/>
                    </a:ext>
                  </a:extLst>
                </p:cNvPr>
                <p:cNvPicPr/>
                <p:nvPr/>
              </p:nvPicPr>
              <p:blipFill>
                <a:blip r:embed="rId29"/>
                <a:stretch>
                  <a:fillRect/>
                </a:stretch>
              </p:blipFill>
              <p:spPr>
                <a:xfrm>
                  <a:off x="9709133" y="3192907"/>
                  <a:ext cx="28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1D2A8841-7B89-4EE0-87DF-42F25CAE07AF}"/>
                    </a:ext>
                  </a:extLst>
                </p14:cNvPr>
                <p14:cNvContentPartPr/>
                <p14:nvPr/>
              </p14:nvContentPartPr>
              <p14:xfrm>
                <a:off x="9654773" y="3242587"/>
                <a:ext cx="132480" cy="23760"/>
              </p14:xfrm>
            </p:contentPart>
          </mc:Choice>
          <mc:Fallback>
            <p:pic>
              <p:nvPicPr>
                <p:cNvPr id="35" name="Freihand 34">
                  <a:extLst>
                    <a:ext uri="{FF2B5EF4-FFF2-40B4-BE49-F238E27FC236}">
                      <a16:creationId xmlns:a16="http://schemas.microsoft.com/office/drawing/2014/main" id="{1D2A8841-7B89-4EE0-87DF-42F25CAE07AF}"/>
                    </a:ext>
                  </a:extLst>
                </p:cNvPr>
                <p:cNvPicPr/>
                <p:nvPr/>
              </p:nvPicPr>
              <p:blipFill>
                <a:blip r:embed="rId31"/>
                <a:stretch>
                  <a:fillRect/>
                </a:stretch>
              </p:blipFill>
              <p:spPr>
                <a:xfrm>
                  <a:off x="9650453" y="3238267"/>
                  <a:ext cx="141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FEECEFE2-EA08-43A5-86EF-4F4CC68DF3EF}"/>
                    </a:ext>
                  </a:extLst>
                </p14:cNvPr>
                <p14:cNvContentPartPr/>
                <p14:nvPr/>
              </p14:nvContentPartPr>
              <p14:xfrm>
                <a:off x="9949253" y="3091747"/>
                <a:ext cx="17280" cy="165960"/>
              </p14:xfrm>
            </p:contentPart>
          </mc:Choice>
          <mc:Fallback>
            <p:pic>
              <p:nvPicPr>
                <p:cNvPr id="36" name="Freihand 35">
                  <a:extLst>
                    <a:ext uri="{FF2B5EF4-FFF2-40B4-BE49-F238E27FC236}">
                      <a16:creationId xmlns:a16="http://schemas.microsoft.com/office/drawing/2014/main" id="{FEECEFE2-EA08-43A5-86EF-4F4CC68DF3EF}"/>
                    </a:ext>
                  </a:extLst>
                </p:cNvPr>
                <p:cNvPicPr/>
                <p:nvPr/>
              </p:nvPicPr>
              <p:blipFill>
                <a:blip r:embed="rId33"/>
                <a:stretch>
                  <a:fillRect/>
                </a:stretch>
              </p:blipFill>
              <p:spPr>
                <a:xfrm>
                  <a:off x="9944933" y="3087427"/>
                  <a:ext cx="25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D09A7CC5-EAE7-4A3A-9B1F-D92D44F46B4D}"/>
                    </a:ext>
                  </a:extLst>
                </p14:cNvPr>
                <p14:cNvContentPartPr/>
                <p14:nvPr/>
              </p14:nvContentPartPr>
              <p14:xfrm>
                <a:off x="9843773" y="3045307"/>
                <a:ext cx="206280" cy="43200"/>
              </p14:xfrm>
            </p:contentPart>
          </mc:Choice>
          <mc:Fallback>
            <p:pic>
              <p:nvPicPr>
                <p:cNvPr id="37" name="Freihand 36">
                  <a:extLst>
                    <a:ext uri="{FF2B5EF4-FFF2-40B4-BE49-F238E27FC236}">
                      <a16:creationId xmlns:a16="http://schemas.microsoft.com/office/drawing/2014/main" id="{D09A7CC5-EAE7-4A3A-9B1F-D92D44F46B4D}"/>
                    </a:ext>
                  </a:extLst>
                </p:cNvPr>
                <p:cNvPicPr/>
                <p:nvPr/>
              </p:nvPicPr>
              <p:blipFill>
                <a:blip r:embed="rId35"/>
                <a:stretch>
                  <a:fillRect/>
                </a:stretch>
              </p:blipFill>
              <p:spPr>
                <a:xfrm>
                  <a:off x="9839453" y="3040987"/>
                  <a:ext cx="2149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2E0EAC5D-4E82-4486-96BF-6D659C04B6E6}"/>
                    </a:ext>
                  </a:extLst>
                </p14:cNvPr>
                <p14:cNvContentPartPr/>
                <p14:nvPr/>
              </p14:nvContentPartPr>
              <p14:xfrm>
                <a:off x="10032413" y="3115507"/>
                <a:ext cx="363960" cy="113760"/>
              </p14:xfrm>
            </p:contentPart>
          </mc:Choice>
          <mc:Fallback>
            <p:pic>
              <p:nvPicPr>
                <p:cNvPr id="38" name="Freihand 37">
                  <a:extLst>
                    <a:ext uri="{FF2B5EF4-FFF2-40B4-BE49-F238E27FC236}">
                      <a16:creationId xmlns:a16="http://schemas.microsoft.com/office/drawing/2014/main" id="{2E0EAC5D-4E82-4486-96BF-6D659C04B6E6}"/>
                    </a:ext>
                  </a:extLst>
                </p:cNvPr>
                <p:cNvPicPr/>
                <p:nvPr/>
              </p:nvPicPr>
              <p:blipFill>
                <a:blip r:embed="rId37"/>
                <a:stretch>
                  <a:fillRect/>
                </a:stretch>
              </p:blipFill>
              <p:spPr>
                <a:xfrm>
                  <a:off x="10028093" y="3111187"/>
                  <a:ext cx="372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Freihand 38">
                  <a:extLst>
                    <a:ext uri="{FF2B5EF4-FFF2-40B4-BE49-F238E27FC236}">
                      <a16:creationId xmlns:a16="http://schemas.microsoft.com/office/drawing/2014/main" id="{F462CF9A-C768-4C30-A4E7-3612960CEED3}"/>
                    </a:ext>
                  </a:extLst>
                </p14:cNvPr>
                <p14:cNvContentPartPr/>
                <p14:nvPr/>
              </p14:nvContentPartPr>
              <p14:xfrm>
                <a:off x="10444613" y="3051067"/>
                <a:ext cx="153720" cy="251280"/>
              </p14:xfrm>
            </p:contentPart>
          </mc:Choice>
          <mc:Fallback>
            <p:pic>
              <p:nvPicPr>
                <p:cNvPr id="39" name="Freihand 38">
                  <a:extLst>
                    <a:ext uri="{FF2B5EF4-FFF2-40B4-BE49-F238E27FC236}">
                      <a16:creationId xmlns:a16="http://schemas.microsoft.com/office/drawing/2014/main" id="{F462CF9A-C768-4C30-A4E7-3612960CEED3}"/>
                    </a:ext>
                  </a:extLst>
                </p:cNvPr>
                <p:cNvPicPr/>
                <p:nvPr/>
              </p:nvPicPr>
              <p:blipFill>
                <a:blip r:embed="rId39"/>
                <a:stretch>
                  <a:fillRect/>
                </a:stretch>
              </p:blipFill>
              <p:spPr>
                <a:xfrm>
                  <a:off x="10440293" y="3046747"/>
                  <a:ext cx="162360" cy="259920"/>
                </a:xfrm>
                <a:prstGeom prst="rect">
                  <a:avLst/>
                </a:prstGeom>
              </p:spPr>
            </p:pic>
          </mc:Fallback>
        </mc:AlternateContent>
      </p:grpSp>
      <p:grpSp>
        <p:nvGrpSpPr>
          <p:cNvPr id="47" name="Gruppieren 46">
            <a:extLst>
              <a:ext uri="{FF2B5EF4-FFF2-40B4-BE49-F238E27FC236}">
                <a16:creationId xmlns:a16="http://schemas.microsoft.com/office/drawing/2014/main" id="{21E176B4-B01C-4389-A7AC-5305B4368A2B}"/>
              </a:ext>
            </a:extLst>
          </p:cNvPr>
          <p:cNvGrpSpPr/>
          <p:nvPr/>
        </p:nvGrpSpPr>
        <p:grpSpPr>
          <a:xfrm>
            <a:off x="6851813" y="4090747"/>
            <a:ext cx="678240" cy="172800"/>
            <a:chOff x="6851813" y="4090747"/>
            <a:chExt cx="678240" cy="172800"/>
          </a:xfrm>
        </p:grpSpPr>
        <mc:AlternateContent xmlns:mc="http://schemas.openxmlformats.org/markup-compatibility/2006">
          <mc:Choice xmlns:p14="http://schemas.microsoft.com/office/powerpoint/2010/main" Requires="p14">
            <p:contentPart p14:bwMode="auto" r:id="rId40">
              <p14:nvContentPartPr>
                <p14:cNvPr id="41" name="Freihand 40">
                  <a:extLst>
                    <a:ext uri="{FF2B5EF4-FFF2-40B4-BE49-F238E27FC236}">
                      <a16:creationId xmlns:a16="http://schemas.microsoft.com/office/drawing/2014/main" id="{020386D9-9922-4F75-8C0B-224150920A3C}"/>
                    </a:ext>
                  </a:extLst>
                </p14:cNvPr>
                <p14:cNvContentPartPr/>
                <p14:nvPr/>
              </p14:nvContentPartPr>
              <p14:xfrm>
                <a:off x="6851813" y="4090747"/>
                <a:ext cx="180360" cy="159480"/>
              </p14:xfrm>
            </p:contentPart>
          </mc:Choice>
          <mc:Fallback>
            <p:pic>
              <p:nvPicPr>
                <p:cNvPr id="41" name="Freihand 40">
                  <a:extLst>
                    <a:ext uri="{FF2B5EF4-FFF2-40B4-BE49-F238E27FC236}">
                      <a16:creationId xmlns:a16="http://schemas.microsoft.com/office/drawing/2014/main" id="{020386D9-9922-4F75-8C0B-224150920A3C}"/>
                    </a:ext>
                  </a:extLst>
                </p:cNvPr>
                <p:cNvPicPr/>
                <p:nvPr/>
              </p:nvPicPr>
              <p:blipFill>
                <a:blip r:embed="rId41"/>
                <a:stretch>
                  <a:fillRect/>
                </a:stretch>
              </p:blipFill>
              <p:spPr>
                <a:xfrm>
                  <a:off x="6847493" y="4086427"/>
                  <a:ext cx="189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2" name="Freihand 41">
                  <a:extLst>
                    <a:ext uri="{FF2B5EF4-FFF2-40B4-BE49-F238E27FC236}">
                      <a16:creationId xmlns:a16="http://schemas.microsoft.com/office/drawing/2014/main" id="{06E56294-6B1D-4520-A61C-7BC9EDA60775}"/>
                    </a:ext>
                  </a:extLst>
                </p14:cNvPr>
                <p14:cNvContentPartPr/>
                <p14:nvPr/>
              </p14:nvContentPartPr>
              <p14:xfrm>
                <a:off x="6994373" y="4191187"/>
                <a:ext cx="82440" cy="72360"/>
              </p14:xfrm>
            </p:contentPart>
          </mc:Choice>
          <mc:Fallback>
            <p:pic>
              <p:nvPicPr>
                <p:cNvPr id="42" name="Freihand 41">
                  <a:extLst>
                    <a:ext uri="{FF2B5EF4-FFF2-40B4-BE49-F238E27FC236}">
                      <a16:creationId xmlns:a16="http://schemas.microsoft.com/office/drawing/2014/main" id="{06E56294-6B1D-4520-A61C-7BC9EDA60775}"/>
                    </a:ext>
                  </a:extLst>
                </p:cNvPr>
                <p:cNvPicPr/>
                <p:nvPr/>
              </p:nvPicPr>
              <p:blipFill>
                <a:blip r:embed="rId43"/>
                <a:stretch>
                  <a:fillRect/>
                </a:stretch>
              </p:blipFill>
              <p:spPr>
                <a:xfrm>
                  <a:off x="6990053" y="4186867"/>
                  <a:ext cx="91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4" name="Freihand 43">
                  <a:extLst>
                    <a:ext uri="{FF2B5EF4-FFF2-40B4-BE49-F238E27FC236}">
                      <a16:creationId xmlns:a16="http://schemas.microsoft.com/office/drawing/2014/main" id="{AD154798-D4F3-49F8-BB2B-49FA3FF2A9B5}"/>
                    </a:ext>
                  </a:extLst>
                </p14:cNvPr>
                <p14:cNvContentPartPr/>
                <p14:nvPr/>
              </p14:nvContentPartPr>
              <p14:xfrm>
                <a:off x="7129013" y="4148347"/>
                <a:ext cx="69480" cy="104760"/>
              </p14:xfrm>
            </p:contentPart>
          </mc:Choice>
          <mc:Fallback>
            <p:pic>
              <p:nvPicPr>
                <p:cNvPr id="44" name="Freihand 43">
                  <a:extLst>
                    <a:ext uri="{FF2B5EF4-FFF2-40B4-BE49-F238E27FC236}">
                      <a16:creationId xmlns:a16="http://schemas.microsoft.com/office/drawing/2014/main" id="{AD154798-D4F3-49F8-BB2B-49FA3FF2A9B5}"/>
                    </a:ext>
                  </a:extLst>
                </p:cNvPr>
                <p:cNvPicPr/>
                <p:nvPr/>
              </p:nvPicPr>
              <p:blipFill>
                <a:blip r:embed="rId45"/>
                <a:stretch>
                  <a:fillRect/>
                </a:stretch>
              </p:blipFill>
              <p:spPr>
                <a:xfrm>
                  <a:off x="7124693" y="4144027"/>
                  <a:ext cx="78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5" name="Freihand 44">
                  <a:extLst>
                    <a:ext uri="{FF2B5EF4-FFF2-40B4-BE49-F238E27FC236}">
                      <a16:creationId xmlns:a16="http://schemas.microsoft.com/office/drawing/2014/main" id="{EE3C1F3A-0114-4DEF-A6FA-F65F1623158D}"/>
                    </a:ext>
                  </a:extLst>
                </p14:cNvPr>
                <p14:cNvContentPartPr/>
                <p14:nvPr/>
              </p14:nvContentPartPr>
              <p14:xfrm>
                <a:off x="7201733" y="4164187"/>
                <a:ext cx="167400" cy="59040"/>
              </p14:xfrm>
            </p:contentPart>
          </mc:Choice>
          <mc:Fallback>
            <p:pic>
              <p:nvPicPr>
                <p:cNvPr id="45" name="Freihand 44">
                  <a:extLst>
                    <a:ext uri="{FF2B5EF4-FFF2-40B4-BE49-F238E27FC236}">
                      <a16:creationId xmlns:a16="http://schemas.microsoft.com/office/drawing/2014/main" id="{EE3C1F3A-0114-4DEF-A6FA-F65F1623158D}"/>
                    </a:ext>
                  </a:extLst>
                </p:cNvPr>
                <p:cNvPicPr/>
                <p:nvPr/>
              </p:nvPicPr>
              <p:blipFill>
                <a:blip r:embed="rId47"/>
                <a:stretch>
                  <a:fillRect/>
                </a:stretch>
              </p:blipFill>
              <p:spPr>
                <a:xfrm>
                  <a:off x="7197413" y="4159867"/>
                  <a:ext cx="176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6" name="Freihand 45">
                  <a:extLst>
                    <a:ext uri="{FF2B5EF4-FFF2-40B4-BE49-F238E27FC236}">
                      <a16:creationId xmlns:a16="http://schemas.microsoft.com/office/drawing/2014/main" id="{AAC74951-EB80-4F2E-81AE-8AA55ACE81C1}"/>
                    </a:ext>
                  </a:extLst>
                </p14:cNvPr>
                <p14:cNvContentPartPr/>
                <p14:nvPr/>
              </p14:nvContentPartPr>
              <p14:xfrm>
                <a:off x="7422413" y="4148707"/>
                <a:ext cx="107640" cy="61200"/>
              </p14:xfrm>
            </p:contentPart>
          </mc:Choice>
          <mc:Fallback>
            <p:pic>
              <p:nvPicPr>
                <p:cNvPr id="46" name="Freihand 45">
                  <a:extLst>
                    <a:ext uri="{FF2B5EF4-FFF2-40B4-BE49-F238E27FC236}">
                      <a16:creationId xmlns:a16="http://schemas.microsoft.com/office/drawing/2014/main" id="{AAC74951-EB80-4F2E-81AE-8AA55ACE81C1}"/>
                    </a:ext>
                  </a:extLst>
                </p:cNvPr>
                <p:cNvPicPr/>
                <p:nvPr/>
              </p:nvPicPr>
              <p:blipFill>
                <a:blip r:embed="rId49"/>
                <a:stretch>
                  <a:fillRect/>
                </a:stretch>
              </p:blipFill>
              <p:spPr>
                <a:xfrm>
                  <a:off x="7418093" y="4144387"/>
                  <a:ext cx="116280" cy="69840"/>
                </a:xfrm>
                <a:prstGeom prst="rect">
                  <a:avLst/>
                </a:prstGeom>
              </p:spPr>
            </p:pic>
          </mc:Fallback>
        </mc:AlternateContent>
      </p:grpSp>
      <p:grpSp>
        <p:nvGrpSpPr>
          <p:cNvPr id="55" name="Gruppieren 54">
            <a:extLst>
              <a:ext uri="{FF2B5EF4-FFF2-40B4-BE49-F238E27FC236}">
                <a16:creationId xmlns:a16="http://schemas.microsoft.com/office/drawing/2014/main" id="{283D56DF-4FB8-484E-A2EB-3F47146BBF88}"/>
              </a:ext>
            </a:extLst>
          </p:cNvPr>
          <p:cNvGrpSpPr/>
          <p:nvPr/>
        </p:nvGrpSpPr>
        <p:grpSpPr>
          <a:xfrm>
            <a:off x="5784773" y="5103787"/>
            <a:ext cx="660960" cy="198360"/>
            <a:chOff x="5784773" y="5103787"/>
            <a:chExt cx="660960" cy="198360"/>
          </a:xfrm>
        </p:grpSpPr>
        <mc:AlternateContent xmlns:mc="http://schemas.openxmlformats.org/markup-compatibility/2006">
          <mc:Choice xmlns:p14="http://schemas.microsoft.com/office/powerpoint/2010/main" Requires="p14">
            <p:contentPart p14:bwMode="auto" r:id="rId50">
              <p14:nvContentPartPr>
                <p14:cNvPr id="48" name="Freihand 47">
                  <a:extLst>
                    <a:ext uri="{FF2B5EF4-FFF2-40B4-BE49-F238E27FC236}">
                      <a16:creationId xmlns:a16="http://schemas.microsoft.com/office/drawing/2014/main" id="{287A34A4-65BF-440C-B43E-A65B2C50C74F}"/>
                    </a:ext>
                  </a:extLst>
                </p14:cNvPr>
                <p14:cNvContentPartPr/>
                <p14:nvPr/>
              </p14:nvContentPartPr>
              <p14:xfrm>
                <a:off x="5784773" y="5152027"/>
                <a:ext cx="97920" cy="123840"/>
              </p14:xfrm>
            </p:contentPart>
          </mc:Choice>
          <mc:Fallback>
            <p:pic>
              <p:nvPicPr>
                <p:cNvPr id="48" name="Freihand 47">
                  <a:extLst>
                    <a:ext uri="{FF2B5EF4-FFF2-40B4-BE49-F238E27FC236}">
                      <a16:creationId xmlns:a16="http://schemas.microsoft.com/office/drawing/2014/main" id="{287A34A4-65BF-440C-B43E-A65B2C50C74F}"/>
                    </a:ext>
                  </a:extLst>
                </p:cNvPr>
                <p:cNvPicPr/>
                <p:nvPr/>
              </p:nvPicPr>
              <p:blipFill>
                <a:blip r:embed="rId51"/>
                <a:stretch>
                  <a:fillRect/>
                </a:stretch>
              </p:blipFill>
              <p:spPr>
                <a:xfrm>
                  <a:off x="5780453" y="5147707"/>
                  <a:ext cx="106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9" name="Freihand 48">
                  <a:extLst>
                    <a:ext uri="{FF2B5EF4-FFF2-40B4-BE49-F238E27FC236}">
                      <a16:creationId xmlns:a16="http://schemas.microsoft.com/office/drawing/2014/main" id="{920BB9B7-3F1B-43EA-9979-2114427EE0A7}"/>
                    </a:ext>
                  </a:extLst>
                </p14:cNvPr>
                <p14:cNvContentPartPr/>
                <p14:nvPr/>
              </p14:nvContentPartPr>
              <p14:xfrm>
                <a:off x="5889533" y="5196307"/>
                <a:ext cx="88200" cy="74880"/>
              </p14:xfrm>
            </p:contentPart>
          </mc:Choice>
          <mc:Fallback>
            <p:pic>
              <p:nvPicPr>
                <p:cNvPr id="49" name="Freihand 48">
                  <a:extLst>
                    <a:ext uri="{FF2B5EF4-FFF2-40B4-BE49-F238E27FC236}">
                      <a16:creationId xmlns:a16="http://schemas.microsoft.com/office/drawing/2014/main" id="{920BB9B7-3F1B-43EA-9979-2114427EE0A7}"/>
                    </a:ext>
                  </a:extLst>
                </p:cNvPr>
                <p:cNvPicPr/>
                <p:nvPr/>
              </p:nvPicPr>
              <p:blipFill>
                <a:blip r:embed="rId53"/>
                <a:stretch>
                  <a:fillRect/>
                </a:stretch>
              </p:blipFill>
              <p:spPr>
                <a:xfrm>
                  <a:off x="5885213" y="5191987"/>
                  <a:ext cx="96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0" name="Freihand 49">
                  <a:extLst>
                    <a:ext uri="{FF2B5EF4-FFF2-40B4-BE49-F238E27FC236}">
                      <a16:creationId xmlns:a16="http://schemas.microsoft.com/office/drawing/2014/main" id="{41C15B43-FDEE-4839-91BB-3D8018369486}"/>
                    </a:ext>
                  </a:extLst>
                </p14:cNvPr>
                <p14:cNvContentPartPr/>
                <p14:nvPr/>
              </p14:nvContentPartPr>
              <p14:xfrm>
                <a:off x="5991053" y="5196307"/>
                <a:ext cx="75960" cy="65880"/>
              </p14:xfrm>
            </p:contentPart>
          </mc:Choice>
          <mc:Fallback>
            <p:pic>
              <p:nvPicPr>
                <p:cNvPr id="50" name="Freihand 49">
                  <a:extLst>
                    <a:ext uri="{FF2B5EF4-FFF2-40B4-BE49-F238E27FC236}">
                      <a16:creationId xmlns:a16="http://schemas.microsoft.com/office/drawing/2014/main" id="{41C15B43-FDEE-4839-91BB-3D8018369486}"/>
                    </a:ext>
                  </a:extLst>
                </p:cNvPr>
                <p:cNvPicPr/>
                <p:nvPr/>
              </p:nvPicPr>
              <p:blipFill>
                <a:blip r:embed="rId55"/>
                <a:stretch>
                  <a:fillRect/>
                </a:stretch>
              </p:blipFill>
              <p:spPr>
                <a:xfrm>
                  <a:off x="5986733" y="5191987"/>
                  <a:ext cx="84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 name="Freihand 50">
                  <a:extLst>
                    <a:ext uri="{FF2B5EF4-FFF2-40B4-BE49-F238E27FC236}">
                      <a16:creationId xmlns:a16="http://schemas.microsoft.com/office/drawing/2014/main" id="{BAEDCE88-DC03-40D9-A490-088790501A79}"/>
                    </a:ext>
                  </a:extLst>
                </p14:cNvPr>
                <p14:cNvContentPartPr/>
                <p14:nvPr/>
              </p14:nvContentPartPr>
              <p14:xfrm>
                <a:off x="6052253" y="5157427"/>
                <a:ext cx="136080" cy="123120"/>
              </p14:xfrm>
            </p:contentPart>
          </mc:Choice>
          <mc:Fallback>
            <p:pic>
              <p:nvPicPr>
                <p:cNvPr id="51" name="Freihand 50">
                  <a:extLst>
                    <a:ext uri="{FF2B5EF4-FFF2-40B4-BE49-F238E27FC236}">
                      <a16:creationId xmlns:a16="http://schemas.microsoft.com/office/drawing/2014/main" id="{BAEDCE88-DC03-40D9-A490-088790501A79}"/>
                    </a:ext>
                  </a:extLst>
                </p:cNvPr>
                <p:cNvPicPr/>
                <p:nvPr/>
              </p:nvPicPr>
              <p:blipFill>
                <a:blip r:embed="rId57"/>
                <a:stretch>
                  <a:fillRect/>
                </a:stretch>
              </p:blipFill>
              <p:spPr>
                <a:xfrm>
                  <a:off x="6047933" y="5153107"/>
                  <a:ext cx="144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2" name="Freihand 51">
                  <a:extLst>
                    <a:ext uri="{FF2B5EF4-FFF2-40B4-BE49-F238E27FC236}">
                      <a16:creationId xmlns:a16="http://schemas.microsoft.com/office/drawing/2014/main" id="{B1218D88-B531-4232-BBC8-B0FE51225FC9}"/>
                    </a:ext>
                  </a:extLst>
                </p14:cNvPr>
                <p14:cNvContentPartPr/>
                <p14:nvPr/>
              </p14:nvContentPartPr>
              <p14:xfrm>
                <a:off x="6184733" y="5103787"/>
                <a:ext cx="89280" cy="198360"/>
              </p14:xfrm>
            </p:contentPart>
          </mc:Choice>
          <mc:Fallback>
            <p:pic>
              <p:nvPicPr>
                <p:cNvPr id="52" name="Freihand 51">
                  <a:extLst>
                    <a:ext uri="{FF2B5EF4-FFF2-40B4-BE49-F238E27FC236}">
                      <a16:creationId xmlns:a16="http://schemas.microsoft.com/office/drawing/2014/main" id="{B1218D88-B531-4232-BBC8-B0FE51225FC9}"/>
                    </a:ext>
                  </a:extLst>
                </p:cNvPr>
                <p:cNvPicPr/>
                <p:nvPr/>
              </p:nvPicPr>
              <p:blipFill>
                <a:blip r:embed="rId59"/>
                <a:stretch>
                  <a:fillRect/>
                </a:stretch>
              </p:blipFill>
              <p:spPr>
                <a:xfrm>
                  <a:off x="6180413" y="5099467"/>
                  <a:ext cx="97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3" name="Freihand 52">
                  <a:extLst>
                    <a:ext uri="{FF2B5EF4-FFF2-40B4-BE49-F238E27FC236}">
                      <a16:creationId xmlns:a16="http://schemas.microsoft.com/office/drawing/2014/main" id="{BB2DB3BF-4B8E-4A4F-90AE-182513AF9B35}"/>
                    </a:ext>
                  </a:extLst>
                </p14:cNvPr>
                <p14:cNvContentPartPr/>
                <p14:nvPr/>
              </p14:nvContentPartPr>
              <p14:xfrm>
                <a:off x="6251693" y="5173627"/>
                <a:ext cx="91800" cy="86760"/>
              </p14:xfrm>
            </p:contentPart>
          </mc:Choice>
          <mc:Fallback>
            <p:pic>
              <p:nvPicPr>
                <p:cNvPr id="53" name="Freihand 52">
                  <a:extLst>
                    <a:ext uri="{FF2B5EF4-FFF2-40B4-BE49-F238E27FC236}">
                      <a16:creationId xmlns:a16="http://schemas.microsoft.com/office/drawing/2014/main" id="{BB2DB3BF-4B8E-4A4F-90AE-182513AF9B35}"/>
                    </a:ext>
                  </a:extLst>
                </p:cNvPr>
                <p:cNvPicPr/>
                <p:nvPr/>
              </p:nvPicPr>
              <p:blipFill>
                <a:blip r:embed="rId61"/>
                <a:stretch>
                  <a:fillRect/>
                </a:stretch>
              </p:blipFill>
              <p:spPr>
                <a:xfrm>
                  <a:off x="6247373" y="5169307"/>
                  <a:ext cx="100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4" name="Freihand 53">
                  <a:extLst>
                    <a:ext uri="{FF2B5EF4-FFF2-40B4-BE49-F238E27FC236}">
                      <a16:creationId xmlns:a16="http://schemas.microsoft.com/office/drawing/2014/main" id="{3C2F7F36-6BA0-4908-A421-7ECBAC863F1C}"/>
                    </a:ext>
                  </a:extLst>
                </p14:cNvPr>
                <p14:cNvContentPartPr/>
                <p14:nvPr/>
              </p14:nvContentPartPr>
              <p14:xfrm>
                <a:off x="6357173" y="5150947"/>
                <a:ext cx="88560" cy="105480"/>
              </p14:xfrm>
            </p:contentPart>
          </mc:Choice>
          <mc:Fallback>
            <p:pic>
              <p:nvPicPr>
                <p:cNvPr id="54" name="Freihand 53">
                  <a:extLst>
                    <a:ext uri="{FF2B5EF4-FFF2-40B4-BE49-F238E27FC236}">
                      <a16:creationId xmlns:a16="http://schemas.microsoft.com/office/drawing/2014/main" id="{3C2F7F36-6BA0-4908-A421-7ECBAC863F1C}"/>
                    </a:ext>
                  </a:extLst>
                </p:cNvPr>
                <p:cNvPicPr/>
                <p:nvPr/>
              </p:nvPicPr>
              <p:blipFill>
                <a:blip r:embed="rId63"/>
                <a:stretch>
                  <a:fillRect/>
                </a:stretch>
              </p:blipFill>
              <p:spPr>
                <a:xfrm>
                  <a:off x="6352853" y="5146627"/>
                  <a:ext cx="97200" cy="11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69" name="Freihand 68">
                <a:extLst>
                  <a:ext uri="{FF2B5EF4-FFF2-40B4-BE49-F238E27FC236}">
                    <a16:creationId xmlns:a16="http://schemas.microsoft.com/office/drawing/2014/main" id="{A025CDFE-6AF9-4BD2-8B5D-C8DAE8A9C179}"/>
                  </a:ext>
                </a:extLst>
              </p14:cNvPr>
              <p14:cNvContentPartPr/>
              <p14:nvPr/>
            </p14:nvContentPartPr>
            <p14:xfrm>
              <a:off x="5400293" y="3415027"/>
              <a:ext cx="9720" cy="259200"/>
            </p14:xfrm>
          </p:contentPart>
        </mc:Choice>
        <mc:Fallback>
          <p:pic>
            <p:nvPicPr>
              <p:cNvPr id="69" name="Freihand 68">
                <a:extLst>
                  <a:ext uri="{FF2B5EF4-FFF2-40B4-BE49-F238E27FC236}">
                    <a16:creationId xmlns:a16="http://schemas.microsoft.com/office/drawing/2014/main" id="{A025CDFE-6AF9-4BD2-8B5D-C8DAE8A9C179}"/>
                  </a:ext>
                </a:extLst>
              </p:cNvPr>
              <p:cNvPicPr/>
              <p:nvPr/>
            </p:nvPicPr>
            <p:blipFill>
              <a:blip r:embed="rId65"/>
              <a:stretch>
                <a:fillRect/>
              </a:stretch>
            </p:blipFill>
            <p:spPr>
              <a:xfrm>
                <a:off x="5395973" y="3410707"/>
                <a:ext cx="18360" cy="267840"/>
              </a:xfrm>
              <a:prstGeom prst="rect">
                <a:avLst/>
              </a:prstGeom>
            </p:spPr>
          </p:pic>
        </mc:Fallback>
      </mc:AlternateContent>
      <p:grpSp>
        <p:nvGrpSpPr>
          <p:cNvPr id="112" name="Gruppieren 111">
            <a:extLst>
              <a:ext uri="{FF2B5EF4-FFF2-40B4-BE49-F238E27FC236}">
                <a16:creationId xmlns:a16="http://schemas.microsoft.com/office/drawing/2014/main" id="{906463BC-487E-4A97-BD72-C72EDA4BCF60}"/>
              </a:ext>
            </a:extLst>
          </p:cNvPr>
          <p:cNvGrpSpPr/>
          <p:nvPr/>
        </p:nvGrpSpPr>
        <p:grpSpPr>
          <a:xfrm>
            <a:off x="4062533" y="1978987"/>
            <a:ext cx="360720" cy="207000"/>
            <a:chOff x="4062533" y="1978987"/>
            <a:chExt cx="360720" cy="207000"/>
          </a:xfrm>
        </p:grpSpPr>
        <mc:AlternateContent xmlns:mc="http://schemas.openxmlformats.org/markup-compatibility/2006">
          <mc:Choice xmlns:p14="http://schemas.microsoft.com/office/powerpoint/2010/main" Requires="p14">
            <p:contentPart p14:bwMode="auto" r:id="rId66">
              <p14:nvContentPartPr>
                <p14:cNvPr id="108" name="Freihand 107">
                  <a:extLst>
                    <a:ext uri="{FF2B5EF4-FFF2-40B4-BE49-F238E27FC236}">
                      <a16:creationId xmlns:a16="http://schemas.microsoft.com/office/drawing/2014/main" id="{B3CD870C-BA83-47D0-AF73-56FA7192B22C}"/>
                    </a:ext>
                  </a:extLst>
                </p14:cNvPr>
                <p14:cNvContentPartPr/>
                <p14:nvPr/>
              </p14:nvContentPartPr>
              <p14:xfrm>
                <a:off x="4062533" y="1978987"/>
                <a:ext cx="39960" cy="168120"/>
              </p14:xfrm>
            </p:contentPart>
          </mc:Choice>
          <mc:Fallback>
            <p:pic>
              <p:nvPicPr>
                <p:cNvPr id="108" name="Freihand 107">
                  <a:extLst>
                    <a:ext uri="{FF2B5EF4-FFF2-40B4-BE49-F238E27FC236}">
                      <a16:creationId xmlns:a16="http://schemas.microsoft.com/office/drawing/2014/main" id="{B3CD870C-BA83-47D0-AF73-56FA7192B22C}"/>
                    </a:ext>
                  </a:extLst>
                </p:cNvPr>
                <p:cNvPicPr/>
                <p:nvPr/>
              </p:nvPicPr>
              <p:blipFill>
                <a:blip r:embed="rId67"/>
                <a:stretch>
                  <a:fillRect/>
                </a:stretch>
              </p:blipFill>
              <p:spPr>
                <a:xfrm>
                  <a:off x="4058213" y="1974667"/>
                  <a:ext cx="48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9" name="Freihand 108">
                  <a:extLst>
                    <a:ext uri="{FF2B5EF4-FFF2-40B4-BE49-F238E27FC236}">
                      <a16:creationId xmlns:a16="http://schemas.microsoft.com/office/drawing/2014/main" id="{FB8BAD3B-4511-4CA5-A1E0-312F947C94DB}"/>
                    </a:ext>
                  </a:extLst>
                </p14:cNvPr>
                <p14:cNvContentPartPr/>
                <p14:nvPr/>
              </p14:nvContentPartPr>
              <p14:xfrm>
                <a:off x="4124093" y="2003107"/>
                <a:ext cx="101880" cy="176760"/>
              </p14:xfrm>
            </p:contentPart>
          </mc:Choice>
          <mc:Fallback>
            <p:pic>
              <p:nvPicPr>
                <p:cNvPr id="109" name="Freihand 108">
                  <a:extLst>
                    <a:ext uri="{FF2B5EF4-FFF2-40B4-BE49-F238E27FC236}">
                      <a16:creationId xmlns:a16="http://schemas.microsoft.com/office/drawing/2014/main" id="{FB8BAD3B-4511-4CA5-A1E0-312F947C94DB}"/>
                    </a:ext>
                  </a:extLst>
                </p:cNvPr>
                <p:cNvPicPr/>
                <p:nvPr/>
              </p:nvPicPr>
              <p:blipFill>
                <a:blip r:embed="rId69"/>
                <a:stretch>
                  <a:fillRect/>
                </a:stretch>
              </p:blipFill>
              <p:spPr>
                <a:xfrm>
                  <a:off x="4119773" y="1998787"/>
                  <a:ext cx="1105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0" name="Freihand 109">
                  <a:extLst>
                    <a:ext uri="{FF2B5EF4-FFF2-40B4-BE49-F238E27FC236}">
                      <a16:creationId xmlns:a16="http://schemas.microsoft.com/office/drawing/2014/main" id="{7FACA11B-12BB-4CCE-8DC9-F0747F91F80C}"/>
                    </a:ext>
                  </a:extLst>
                </p14:cNvPr>
                <p14:cNvContentPartPr/>
                <p14:nvPr/>
              </p14:nvContentPartPr>
              <p14:xfrm>
                <a:off x="4244693" y="2000587"/>
                <a:ext cx="93240" cy="169920"/>
              </p14:xfrm>
            </p:contentPart>
          </mc:Choice>
          <mc:Fallback>
            <p:pic>
              <p:nvPicPr>
                <p:cNvPr id="110" name="Freihand 109">
                  <a:extLst>
                    <a:ext uri="{FF2B5EF4-FFF2-40B4-BE49-F238E27FC236}">
                      <a16:creationId xmlns:a16="http://schemas.microsoft.com/office/drawing/2014/main" id="{7FACA11B-12BB-4CCE-8DC9-F0747F91F80C}"/>
                    </a:ext>
                  </a:extLst>
                </p:cNvPr>
                <p:cNvPicPr/>
                <p:nvPr/>
              </p:nvPicPr>
              <p:blipFill>
                <a:blip r:embed="rId71"/>
                <a:stretch>
                  <a:fillRect/>
                </a:stretch>
              </p:blipFill>
              <p:spPr>
                <a:xfrm>
                  <a:off x="4240373" y="1996267"/>
                  <a:ext cx="101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1" name="Freihand 110">
                  <a:extLst>
                    <a:ext uri="{FF2B5EF4-FFF2-40B4-BE49-F238E27FC236}">
                      <a16:creationId xmlns:a16="http://schemas.microsoft.com/office/drawing/2014/main" id="{71612C68-CA72-4152-83EE-2DCDAEE873FE}"/>
                    </a:ext>
                  </a:extLst>
                </p14:cNvPr>
                <p14:cNvContentPartPr/>
                <p14:nvPr/>
              </p14:nvContentPartPr>
              <p14:xfrm>
                <a:off x="4402013" y="1995547"/>
                <a:ext cx="21240" cy="190440"/>
              </p14:xfrm>
            </p:contentPart>
          </mc:Choice>
          <mc:Fallback>
            <p:pic>
              <p:nvPicPr>
                <p:cNvPr id="111" name="Freihand 110">
                  <a:extLst>
                    <a:ext uri="{FF2B5EF4-FFF2-40B4-BE49-F238E27FC236}">
                      <a16:creationId xmlns:a16="http://schemas.microsoft.com/office/drawing/2014/main" id="{71612C68-CA72-4152-83EE-2DCDAEE873FE}"/>
                    </a:ext>
                  </a:extLst>
                </p:cNvPr>
                <p:cNvPicPr/>
                <p:nvPr/>
              </p:nvPicPr>
              <p:blipFill>
                <a:blip r:embed="rId73"/>
                <a:stretch>
                  <a:fillRect/>
                </a:stretch>
              </p:blipFill>
              <p:spPr>
                <a:xfrm>
                  <a:off x="4397693" y="1991227"/>
                  <a:ext cx="29880" cy="199080"/>
                </a:xfrm>
                <a:prstGeom prst="rect">
                  <a:avLst/>
                </a:prstGeom>
              </p:spPr>
            </p:pic>
          </mc:Fallback>
        </mc:AlternateContent>
      </p:grpSp>
      <p:grpSp>
        <p:nvGrpSpPr>
          <p:cNvPr id="122" name="Gruppieren 121">
            <a:extLst>
              <a:ext uri="{FF2B5EF4-FFF2-40B4-BE49-F238E27FC236}">
                <a16:creationId xmlns:a16="http://schemas.microsoft.com/office/drawing/2014/main" id="{E31423B0-501C-406E-8366-1897A32657FC}"/>
              </a:ext>
            </a:extLst>
          </p:cNvPr>
          <p:cNvGrpSpPr/>
          <p:nvPr/>
        </p:nvGrpSpPr>
        <p:grpSpPr>
          <a:xfrm>
            <a:off x="3990533" y="1408387"/>
            <a:ext cx="1539720" cy="334440"/>
            <a:chOff x="3990533" y="1408387"/>
            <a:chExt cx="1539720" cy="334440"/>
          </a:xfrm>
        </p:grpSpPr>
        <mc:AlternateContent xmlns:mc="http://schemas.openxmlformats.org/markup-compatibility/2006">
          <mc:Choice xmlns:p14="http://schemas.microsoft.com/office/powerpoint/2010/main" Requires="p14">
            <p:contentPart p14:bwMode="auto" r:id="rId74">
              <p14:nvContentPartPr>
                <p14:cNvPr id="113" name="Freihand 112">
                  <a:extLst>
                    <a:ext uri="{FF2B5EF4-FFF2-40B4-BE49-F238E27FC236}">
                      <a16:creationId xmlns:a16="http://schemas.microsoft.com/office/drawing/2014/main" id="{FC98F389-BCD3-4021-A88E-A0A0EC775C39}"/>
                    </a:ext>
                  </a:extLst>
                </p14:cNvPr>
                <p14:cNvContentPartPr/>
                <p14:nvPr/>
              </p14:nvContentPartPr>
              <p14:xfrm>
                <a:off x="3990533" y="1552027"/>
                <a:ext cx="213840" cy="187200"/>
              </p14:xfrm>
            </p:contentPart>
          </mc:Choice>
          <mc:Fallback>
            <p:pic>
              <p:nvPicPr>
                <p:cNvPr id="113" name="Freihand 112">
                  <a:extLst>
                    <a:ext uri="{FF2B5EF4-FFF2-40B4-BE49-F238E27FC236}">
                      <a16:creationId xmlns:a16="http://schemas.microsoft.com/office/drawing/2014/main" id="{FC98F389-BCD3-4021-A88E-A0A0EC775C39}"/>
                    </a:ext>
                  </a:extLst>
                </p:cNvPr>
                <p:cNvPicPr/>
                <p:nvPr/>
              </p:nvPicPr>
              <p:blipFill>
                <a:blip r:embed="rId75"/>
                <a:stretch>
                  <a:fillRect/>
                </a:stretch>
              </p:blipFill>
              <p:spPr>
                <a:xfrm>
                  <a:off x="3986213" y="1547707"/>
                  <a:ext cx="222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4" name="Freihand 113">
                  <a:extLst>
                    <a:ext uri="{FF2B5EF4-FFF2-40B4-BE49-F238E27FC236}">
                      <a16:creationId xmlns:a16="http://schemas.microsoft.com/office/drawing/2014/main" id="{29F506B5-21D1-4AD8-B2BC-69B23B37E9C2}"/>
                    </a:ext>
                  </a:extLst>
                </p14:cNvPr>
                <p14:cNvContentPartPr/>
                <p14:nvPr/>
              </p14:nvContentPartPr>
              <p14:xfrm>
                <a:off x="4259453" y="1625827"/>
                <a:ext cx="29520" cy="117000"/>
              </p14:xfrm>
            </p:contentPart>
          </mc:Choice>
          <mc:Fallback>
            <p:pic>
              <p:nvPicPr>
                <p:cNvPr id="114" name="Freihand 113">
                  <a:extLst>
                    <a:ext uri="{FF2B5EF4-FFF2-40B4-BE49-F238E27FC236}">
                      <a16:creationId xmlns:a16="http://schemas.microsoft.com/office/drawing/2014/main" id="{29F506B5-21D1-4AD8-B2BC-69B23B37E9C2}"/>
                    </a:ext>
                  </a:extLst>
                </p:cNvPr>
                <p:cNvPicPr/>
                <p:nvPr/>
              </p:nvPicPr>
              <p:blipFill>
                <a:blip r:embed="rId77"/>
                <a:stretch>
                  <a:fillRect/>
                </a:stretch>
              </p:blipFill>
              <p:spPr>
                <a:xfrm>
                  <a:off x="4255133" y="1621507"/>
                  <a:ext cx="38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15" name="Freihand 114">
                  <a:extLst>
                    <a:ext uri="{FF2B5EF4-FFF2-40B4-BE49-F238E27FC236}">
                      <a16:creationId xmlns:a16="http://schemas.microsoft.com/office/drawing/2014/main" id="{34445C4D-612D-41AA-A561-57C08C07CB81}"/>
                    </a:ext>
                  </a:extLst>
                </p14:cNvPr>
                <p14:cNvContentPartPr/>
                <p14:nvPr/>
              </p14:nvContentPartPr>
              <p14:xfrm>
                <a:off x="4317773" y="1595587"/>
                <a:ext cx="77400" cy="115560"/>
              </p14:xfrm>
            </p:contentPart>
          </mc:Choice>
          <mc:Fallback>
            <p:pic>
              <p:nvPicPr>
                <p:cNvPr id="115" name="Freihand 114">
                  <a:extLst>
                    <a:ext uri="{FF2B5EF4-FFF2-40B4-BE49-F238E27FC236}">
                      <a16:creationId xmlns:a16="http://schemas.microsoft.com/office/drawing/2014/main" id="{34445C4D-612D-41AA-A561-57C08C07CB81}"/>
                    </a:ext>
                  </a:extLst>
                </p:cNvPr>
                <p:cNvPicPr/>
                <p:nvPr/>
              </p:nvPicPr>
              <p:blipFill>
                <a:blip r:embed="rId79"/>
                <a:stretch>
                  <a:fillRect/>
                </a:stretch>
              </p:blipFill>
              <p:spPr>
                <a:xfrm>
                  <a:off x="4313453" y="1591267"/>
                  <a:ext cx="86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16" name="Freihand 115">
                  <a:extLst>
                    <a:ext uri="{FF2B5EF4-FFF2-40B4-BE49-F238E27FC236}">
                      <a16:creationId xmlns:a16="http://schemas.microsoft.com/office/drawing/2014/main" id="{5D0922A7-1403-4CA7-B6CD-F6093DE79670}"/>
                    </a:ext>
                  </a:extLst>
                </p14:cNvPr>
                <p14:cNvContentPartPr/>
                <p14:nvPr/>
              </p14:nvContentPartPr>
              <p14:xfrm>
                <a:off x="4326413" y="1523587"/>
                <a:ext cx="27000" cy="10440"/>
              </p14:xfrm>
            </p:contentPart>
          </mc:Choice>
          <mc:Fallback>
            <p:pic>
              <p:nvPicPr>
                <p:cNvPr id="116" name="Freihand 115">
                  <a:extLst>
                    <a:ext uri="{FF2B5EF4-FFF2-40B4-BE49-F238E27FC236}">
                      <a16:creationId xmlns:a16="http://schemas.microsoft.com/office/drawing/2014/main" id="{5D0922A7-1403-4CA7-B6CD-F6093DE79670}"/>
                    </a:ext>
                  </a:extLst>
                </p:cNvPr>
                <p:cNvPicPr/>
                <p:nvPr/>
              </p:nvPicPr>
              <p:blipFill>
                <a:blip r:embed="rId81"/>
                <a:stretch>
                  <a:fillRect/>
                </a:stretch>
              </p:blipFill>
              <p:spPr>
                <a:xfrm>
                  <a:off x="4322093" y="1519267"/>
                  <a:ext cx="356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7" name="Freihand 116">
                  <a:extLst>
                    <a:ext uri="{FF2B5EF4-FFF2-40B4-BE49-F238E27FC236}">
                      <a16:creationId xmlns:a16="http://schemas.microsoft.com/office/drawing/2014/main" id="{9624D178-D356-467C-8266-028BEB9D0BD2}"/>
                    </a:ext>
                  </a:extLst>
                </p14:cNvPr>
                <p14:cNvContentPartPr/>
                <p14:nvPr/>
              </p14:nvContentPartPr>
              <p14:xfrm>
                <a:off x="4440173" y="1481107"/>
                <a:ext cx="243360" cy="189720"/>
              </p14:xfrm>
            </p:contentPart>
          </mc:Choice>
          <mc:Fallback>
            <p:pic>
              <p:nvPicPr>
                <p:cNvPr id="117" name="Freihand 116">
                  <a:extLst>
                    <a:ext uri="{FF2B5EF4-FFF2-40B4-BE49-F238E27FC236}">
                      <a16:creationId xmlns:a16="http://schemas.microsoft.com/office/drawing/2014/main" id="{9624D178-D356-467C-8266-028BEB9D0BD2}"/>
                    </a:ext>
                  </a:extLst>
                </p:cNvPr>
                <p:cNvPicPr/>
                <p:nvPr/>
              </p:nvPicPr>
              <p:blipFill>
                <a:blip r:embed="rId83"/>
                <a:stretch>
                  <a:fillRect/>
                </a:stretch>
              </p:blipFill>
              <p:spPr>
                <a:xfrm>
                  <a:off x="4435853" y="1476787"/>
                  <a:ext cx="252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8" name="Freihand 117">
                  <a:extLst>
                    <a:ext uri="{FF2B5EF4-FFF2-40B4-BE49-F238E27FC236}">
                      <a16:creationId xmlns:a16="http://schemas.microsoft.com/office/drawing/2014/main" id="{501E714B-ADD6-4307-A5F0-C1DB19DC03AB}"/>
                    </a:ext>
                  </a:extLst>
                </p14:cNvPr>
                <p14:cNvContentPartPr/>
                <p14:nvPr/>
              </p14:nvContentPartPr>
              <p14:xfrm>
                <a:off x="4728533" y="1504147"/>
                <a:ext cx="427680" cy="137520"/>
              </p14:xfrm>
            </p:contentPart>
          </mc:Choice>
          <mc:Fallback>
            <p:pic>
              <p:nvPicPr>
                <p:cNvPr id="118" name="Freihand 117">
                  <a:extLst>
                    <a:ext uri="{FF2B5EF4-FFF2-40B4-BE49-F238E27FC236}">
                      <a16:creationId xmlns:a16="http://schemas.microsoft.com/office/drawing/2014/main" id="{501E714B-ADD6-4307-A5F0-C1DB19DC03AB}"/>
                    </a:ext>
                  </a:extLst>
                </p:cNvPr>
                <p:cNvPicPr/>
                <p:nvPr/>
              </p:nvPicPr>
              <p:blipFill>
                <a:blip r:embed="rId85"/>
                <a:stretch>
                  <a:fillRect/>
                </a:stretch>
              </p:blipFill>
              <p:spPr>
                <a:xfrm>
                  <a:off x="4724213" y="1499827"/>
                  <a:ext cx="436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9" name="Freihand 118">
                  <a:extLst>
                    <a:ext uri="{FF2B5EF4-FFF2-40B4-BE49-F238E27FC236}">
                      <a16:creationId xmlns:a16="http://schemas.microsoft.com/office/drawing/2014/main" id="{B4D822F6-9D96-4896-A07C-77B6694F4D5E}"/>
                    </a:ext>
                  </a:extLst>
                </p14:cNvPr>
                <p14:cNvContentPartPr/>
                <p14:nvPr/>
              </p14:nvContentPartPr>
              <p14:xfrm>
                <a:off x="5120933" y="1447627"/>
                <a:ext cx="25560" cy="4320"/>
              </p14:xfrm>
            </p:contentPart>
          </mc:Choice>
          <mc:Fallback>
            <p:pic>
              <p:nvPicPr>
                <p:cNvPr id="119" name="Freihand 118">
                  <a:extLst>
                    <a:ext uri="{FF2B5EF4-FFF2-40B4-BE49-F238E27FC236}">
                      <a16:creationId xmlns:a16="http://schemas.microsoft.com/office/drawing/2014/main" id="{B4D822F6-9D96-4896-A07C-77B6694F4D5E}"/>
                    </a:ext>
                  </a:extLst>
                </p:cNvPr>
                <p:cNvPicPr/>
                <p:nvPr/>
              </p:nvPicPr>
              <p:blipFill>
                <a:blip r:embed="rId87"/>
                <a:stretch>
                  <a:fillRect/>
                </a:stretch>
              </p:blipFill>
              <p:spPr>
                <a:xfrm>
                  <a:off x="5116613" y="1443307"/>
                  <a:ext cx="34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0" name="Freihand 119">
                  <a:extLst>
                    <a:ext uri="{FF2B5EF4-FFF2-40B4-BE49-F238E27FC236}">
                      <a16:creationId xmlns:a16="http://schemas.microsoft.com/office/drawing/2014/main" id="{ABF9328A-ED6C-4206-AEE0-AC0595E28646}"/>
                    </a:ext>
                  </a:extLst>
                </p14:cNvPr>
                <p14:cNvContentPartPr/>
                <p14:nvPr/>
              </p14:nvContentPartPr>
              <p14:xfrm>
                <a:off x="5178893" y="1474987"/>
                <a:ext cx="16200" cy="34560"/>
              </p14:xfrm>
            </p:contentPart>
          </mc:Choice>
          <mc:Fallback>
            <p:pic>
              <p:nvPicPr>
                <p:cNvPr id="120" name="Freihand 119">
                  <a:extLst>
                    <a:ext uri="{FF2B5EF4-FFF2-40B4-BE49-F238E27FC236}">
                      <a16:creationId xmlns:a16="http://schemas.microsoft.com/office/drawing/2014/main" id="{ABF9328A-ED6C-4206-AEE0-AC0595E28646}"/>
                    </a:ext>
                  </a:extLst>
                </p:cNvPr>
                <p:cNvPicPr/>
                <p:nvPr/>
              </p:nvPicPr>
              <p:blipFill>
                <a:blip r:embed="rId89"/>
                <a:stretch>
                  <a:fillRect/>
                </a:stretch>
              </p:blipFill>
              <p:spPr>
                <a:xfrm>
                  <a:off x="5174573" y="1470667"/>
                  <a:ext cx="24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1" name="Freihand 120">
                  <a:extLst>
                    <a:ext uri="{FF2B5EF4-FFF2-40B4-BE49-F238E27FC236}">
                      <a16:creationId xmlns:a16="http://schemas.microsoft.com/office/drawing/2014/main" id="{6C7D8060-1778-4E18-9880-F801E60B454F}"/>
                    </a:ext>
                  </a:extLst>
                </p14:cNvPr>
                <p14:cNvContentPartPr/>
                <p14:nvPr/>
              </p14:nvContentPartPr>
              <p14:xfrm>
                <a:off x="5235413" y="1408387"/>
                <a:ext cx="294840" cy="246600"/>
              </p14:xfrm>
            </p:contentPart>
          </mc:Choice>
          <mc:Fallback>
            <p:pic>
              <p:nvPicPr>
                <p:cNvPr id="121" name="Freihand 120">
                  <a:extLst>
                    <a:ext uri="{FF2B5EF4-FFF2-40B4-BE49-F238E27FC236}">
                      <a16:creationId xmlns:a16="http://schemas.microsoft.com/office/drawing/2014/main" id="{6C7D8060-1778-4E18-9880-F801E60B454F}"/>
                    </a:ext>
                  </a:extLst>
                </p:cNvPr>
                <p:cNvPicPr/>
                <p:nvPr/>
              </p:nvPicPr>
              <p:blipFill>
                <a:blip r:embed="rId91"/>
                <a:stretch>
                  <a:fillRect/>
                </a:stretch>
              </p:blipFill>
              <p:spPr>
                <a:xfrm>
                  <a:off x="5231093" y="1404067"/>
                  <a:ext cx="303480" cy="255240"/>
                </a:xfrm>
                <a:prstGeom prst="rect">
                  <a:avLst/>
                </a:prstGeom>
              </p:spPr>
            </p:pic>
          </mc:Fallback>
        </mc:AlternateContent>
      </p:grpSp>
      <p:grpSp>
        <p:nvGrpSpPr>
          <p:cNvPr id="154" name="Gruppieren 153">
            <a:extLst>
              <a:ext uri="{FF2B5EF4-FFF2-40B4-BE49-F238E27FC236}">
                <a16:creationId xmlns:a16="http://schemas.microsoft.com/office/drawing/2014/main" id="{230AF34F-1DCC-47DB-B09D-AF005508889C}"/>
              </a:ext>
            </a:extLst>
          </p:cNvPr>
          <p:cNvGrpSpPr/>
          <p:nvPr/>
        </p:nvGrpSpPr>
        <p:grpSpPr>
          <a:xfrm>
            <a:off x="2417693" y="3763507"/>
            <a:ext cx="3276720" cy="1756080"/>
            <a:chOff x="2417693" y="3763507"/>
            <a:chExt cx="3276720" cy="1756080"/>
          </a:xfrm>
        </p:grpSpPr>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5925D9FD-43D5-4AB3-B65D-5D35563FD34B}"/>
                    </a:ext>
                  </a:extLst>
                </p14:cNvPr>
                <p14:cNvContentPartPr/>
                <p14:nvPr/>
              </p14:nvContentPartPr>
              <p14:xfrm>
                <a:off x="4978373" y="4915147"/>
                <a:ext cx="23040" cy="209520"/>
              </p14:xfrm>
            </p:contentPart>
          </mc:Choice>
          <mc:Fallback>
            <p:pic>
              <p:nvPicPr>
                <p:cNvPr id="56" name="Freihand 55">
                  <a:extLst>
                    <a:ext uri="{FF2B5EF4-FFF2-40B4-BE49-F238E27FC236}">
                      <a16:creationId xmlns:a16="http://schemas.microsoft.com/office/drawing/2014/main" id="{5925D9FD-43D5-4AB3-B65D-5D35563FD34B}"/>
                    </a:ext>
                  </a:extLst>
                </p:cNvPr>
                <p:cNvPicPr/>
                <p:nvPr/>
              </p:nvPicPr>
              <p:blipFill>
                <a:blip r:embed="rId93"/>
                <a:stretch>
                  <a:fillRect/>
                </a:stretch>
              </p:blipFill>
              <p:spPr>
                <a:xfrm>
                  <a:off x="4974053" y="4910827"/>
                  <a:ext cx="316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50284EDF-C2DF-4EA9-B44F-0A84D1B6150B}"/>
                    </a:ext>
                  </a:extLst>
                </p14:cNvPr>
                <p14:cNvContentPartPr/>
                <p14:nvPr/>
              </p14:nvContentPartPr>
              <p14:xfrm>
                <a:off x="4881173" y="4875907"/>
                <a:ext cx="195840" cy="54000"/>
              </p14:xfrm>
            </p:contentPart>
          </mc:Choice>
          <mc:Fallback>
            <p:pic>
              <p:nvPicPr>
                <p:cNvPr id="57" name="Freihand 56">
                  <a:extLst>
                    <a:ext uri="{FF2B5EF4-FFF2-40B4-BE49-F238E27FC236}">
                      <a16:creationId xmlns:a16="http://schemas.microsoft.com/office/drawing/2014/main" id="{50284EDF-C2DF-4EA9-B44F-0A84D1B6150B}"/>
                    </a:ext>
                  </a:extLst>
                </p:cNvPr>
                <p:cNvPicPr/>
                <p:nvPr/>
              </p:nvPicPr>
              <p:blipFill>
                <a:blip r:embed="rId95"/>
                <a:stretch>
                  <a:fillRect/>
                </a:stretch>
              </p:blipFill>
              <p:spPr>
                <a:xfrm>
                  <a:off x="4876853" y="4871587"/>
                  <a:ext cx="204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1056E2D5-9068-4423-9C0A-927CEE20A258}"/>
                    </a:ext>
                  </a:extLst>
                </p14:cNvPr>
                <p14:cNvContentPartPr/>
                <p14:nvPr/>
              </p14:nvContentPartPr>
              <p14:xfrm>
                <a:off x="4912133" y="4949707"/>
                <a:ext cx="140040" cy="40320"/>
              </p14:xfrm>
            </p:contentPart>
          </mc:Choice>
          <mc:Fallback>
            <p:pic>
              <p:nvPicPr>
                <p:cNvPr id="58" name="Freihand 57">
                  <a:extLst>
                    <a:ext uri="{FF2B5EF4-FFF2-40B4-BE49-F238E27FC236}">
                      <a16:creationId xmlns:a16="http://schemas.microsoft.com/office/drawing/2014/main" id="{1056E2D5-9068-4423-9C0A-927CEE20A258}"/>
                    </a:ext>
                  </a:extLst>
                </p:cNvPr>
                <p:cNvPicPr/>
                <p:nvPr/>
              </p:nvPicPr>
              <p:blipFill>
                <a:blip r:embed="rId97"/>
                <a:stretch>
                  <a:fillRect/>
                </a:stretch>
              </p:blipFill>
              <p:spPr>
                <a:xfrm>
                  <a:off x="4907813" y="4945387"/>
                  <a:ext cx="1486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18E1A3B4-2914-4214-8FF7-FFD4EAA8E450}"/>
                    </a:ext>
                  </a:extLst>
                </p14:cNvPr>
                <p14:cNvContentPartPr/>
                <p14:nvPr/>
              </p14:nvContentPartPr>
              <p14:xfrm>
                <a:off x="5040293" y="4895347"/>
                <a:ext cx="222120" cy="157680"/>
              </p14:xfrm>
            </p:contentPart>
          </mc:Choice>
          <mc:Fallback>
            <p:pic>
              <p:nvPicPr>
                <p:cNvPr id="59" name="Freihand 58">
                  <a:extLst>
                    <a:ext uri="{FF2B5EF4-FFF2-40B4-BE49-F238E27FC236}">
                      <a16:creationId xmlns:a16="http://schemas.microsoft.com/office/drawing/2014/main" id="{18E1A3B4-2914-4214-8FF7-FFD4EAA8E450}"/>
                    </a:ext>
                  </a:extLst>
                </p:cNvPr>
                <p:cNvPicPr/>
                <p:nvPr/>
              </p:nvPicPr>
              <p:blipFill>
                <a:blip r:embed="rId99"/>
                <a:stretch>
                  <a:fillRect/>
                </a:stretch>
              </p:blipFill>
              <p:spPr>
                <a:xfrm>
                  <a:off x="5035973" y="4891027"/>
                  <a:ext cx="230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229B70E9-4122-4B9D-849F-37C80703B4E3}"/>
                    </a:ext>
                  </a:extLst>
                </p14:cNvPr>
                <p14:cNvContentPartPr/>
                <p14:nvPr/>
              </p14:nvContentPartPr>
              <p14:xfrm>
                <a:off x="5293733" y="4920907"/>
                <a:ext cx="81360" cy="83160"/>
              </p14:xfrm>
            </p:contentPart>
          </mc:Choice>
          <mc:Fallback>
            <p:pic>
              <p:nvPicPr>
                <p:cNvPr id="60" name="Freihand 59">
                  <a:extLst>
                    <a:ext uri="{FF2B5EF4-FFF2-40B4-BE49-F238E27FC236}">
                      <a16:creationId xmlns:a16="http://schemas.microsoft.com/office/drawing/2014/main" id="{229B70E9-4122-4B9D-849F-37C80703B4E3}"/>
                    </a:ext>
                  </a:extLst>
                </p:cNvPr>
                <p:cNvPicPr/>
                <p:nvPr/>
              </p:nvPicPr>
              <p:blipFill>
                <a:blip r:embed="rId101"/>
                <a:stretch>
                  <a:fillRect/>
                </a:stretch>
              </p:blipFill>
              <p:spPr>
                <a:xfrm>
                  <a:off x="5289413" y="4916587"/>
                  <a:ext cx="90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E0B60B4A-D206-4D9E-BD54-F54A4C5EFD65}"/>
                    </a:ext>
                  </a:extLst>
                </p14:cNvPr>
                <p14:cNvContentPartPr/>
                <p14:nvPr/>
              </p14:nvContentPartPr>
              <p14:xfrm>
                <a:off x="5379413" y="4889587"/>
                <a:ext cx="130680" cy="82800"/>
              </p14:xfrm>
            </p:contentPart>
          </mc:Choice>
          <mc:Fallback>
            <p:pic>
              <p:nvPicPr>
                <p:cNvPr id="61" name="Freihand 60">
                  <a:extLst>
                    <a:ext uri="{FF2B5EF4-FFF2-40B4-BE49-F238E27FC236}">
                      <a16:creationId xmlns:a16="http://schemas.microsoft.com/office/drawing/2014/main" id="{E0B60B4A-D206-4D9E-BD54-F54A4C5EFD65}"/>
                    </a:ext>
                  </a:extLst>
                </p:cNvPr>
                <p:cNvPicPr/>
                <p:nvPr/>
              </p:nvPicPr>
              <p:blipFill>
                <a:blip r:embed="rId103"/>
                <a:stretch>
                  <a:fillRect/>
                </a:stretch>
              </p:blipFill>
              <p:spPr>
                <a:xfrm>
                  <a:off x="5375093" y="4885267"/>
                  <a:ext cx="139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02B37C9D-CEE7-48AE-972E-77E1BEEBBBF5}"/>
                    </a:ext>
                  </a:extLst>
                </p14:cNvPr>
                <p14:cNvContentPartPr/>
                <p14:nvPr/>
              </p14:nvContentPartPr>
              <p14:xfrm>
                <a:off x="5389133" y="4908307"/>
                <a:ext cx="77040" cy="28080"/>
              </p14:xfrm>
            </p:contentPart>
          </mc:Choice>
          <mc:Fallback>
            <p:pic>
              <p:nvPicPr>
                <p:cNvPr id="62" name="Freihand 61">
                  <a:extLst>
                    <a:ext uri="{FF2B5EF4-FFF2-40B4-BE49-F238E27FC236}">
                      <a16:creationId xmlns:a16="http://schemas.microsoft.com/office/drawing/2014/main" id="{02B37C9D-CEE7-48AE-972E-77E1BEEBBBF5}"/>
                    </a:ext>
                  </a:extLst>
                </p:cNvPr>
                <p:cNvPicPr/>
                <p:nvPr/>
              </p:nvPicPr>
              <p:blipFill>
                <a:blip r:embed="rId105"/>
                <a:stretch>
                  <a:fillRect/>
                </a:stretch>
              </p:blipFill>
              <p:spPr>
                <a:xfrm>
                  <a:off x="5384813" y="4903987"/>
                  <a:ext cx="85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94A43E4B-9861-44CC-A66E-F0EB3B456881}"/>
                    </a:ext>
                  </a:extLst>
                </p14:cNvPr>
                <p14:cNvContentPartPr/>
                <p14:nvPr/>
              </p14:nvContentPartPr>
              <p14:xfrm>
                <a:off x="5363213" y="4903987"/>
                <a:ext cx="54360" cy="97200"/>
              </p14:xfrm>
            </p:contentPart>
          </mc:Choice>
          <mc:Fallback>
            <p:pic>
              <p:nvPicPr>
                <p:cNvPr id="63" name="Freihand 62">
                  <a:extLst>
                    <a:ext uri="{FF2B5EF4-FFF2-40B4-BE49-F238E27FC236}">
                      <a16:creationId xmlns:a16="http://schemas.microsoft.com/office/drawing/2014/main" id="{94A43E4B-9861-44CC-A66E-F0EB3B456881}"/>
                    </a:ext>
                  </a:extLst>
                </p:cNvPr>
                <p:cNvPicPr/>
                <p:nvPr/>
              </p:nvPicPr>
              <p:blipFill>
                <a:blip r:embed="rId107"/>
                <a:stretch>
                  <a:fillRect/>
                </a:stretch>
              </p:blipFill>
              <p:spPr>
                <a:xfrm>
                  <a:off x="5358893" y="4899667"/>
                  <a:ext cx="63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C650F3CE-D564-4380-BF6F-E939F9A92F32}"/>
                    </a:ext>
                  </a:extLst>
                </p14:cNvPr>
                <p14:cNvContentPartPr/>
                <p14:nvPr/>
              </p14:nvContentPartPr>
              <p14:xfrm>
                <a:off x="5453213" y="4820827"/>
                <a:ext cx="71280" cy="137520"/>
              </p14:xfrm>
            </p:contentPart>
          </mc:Choice>
          <mc:Fallback>
            <p:pic>
              <p:nvPicPr>
                <p:cNvPr id="64" name="Freihand 63">
                  <a:extLst>
                    <a:ext uri="{FF2B5EF4-FFF2-40B4-BE49-F238E27FC236}">
                      <a16:creationId xmlns:a16="http://schemas.microsoft.com/office/drawing/2014/main" id="{C650F3CE-D564-4380-BF6F-E939F9A92F32}"/>
                    </a:ext>
                  </a:extLst>
                </p:cNvPr>
                <p:cNvPicPr/>
                <p:nvPr/>
              </p:nvPicPr>
              <p:blipFill>
                <a:blip r:embed="rId109"/>
                <a:stretch>
                  <a:fillRect/>
                </a:stretch>
              </p:blipFill>
              <p:spPr>
                <a:xfrm>
                  <a:off x="5448893" y="4816507"/>
                  <a:ext cx="79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BE0B0E36-63F8-4AB9-BCF0-890004374DB6}"/>
                    </a:ext>
                  </a:extLst>
                </p14:cNvPr>
                <p14:cNvContentPartPr/>
                <p14:nvPr/>
              </p14:nvContentPartPr>
              <p14:xfrm>
                <a:off x="5507573" y="4862587"/>
                <a:ext cx="103680" cy="64800"/>
              </p14:xfrm>
            </p:contentPart>
          </mc:Choice>
          <mc:Fallback>
            <p:pic>
              <p:nvPicPr>
                <p:cNvPr id="65" name="Freihand 64">
                  <a:extLst>
                    <a:ext uri="{FF2B5EF4-FFF2-40B4-BE49-F238E27FC236}">
                      <a16:creationId xmlns:a16="http://schemas.microsoft.com/office/drawing/2014/main" id="{BE0B0E36-63F8-4AB9-BCF0-890004374DB6}"/>
                    </a:ext>
                  </a:extLst>
                </p:cNvPr>
                <p:cNvPicPr/>
                <p:nvPr/>
              </p:nvPicPr>
              <p:blipFill>
                <a:blip r:embed="rId111"/>
                <a:stretch>
                  <a:fillRect/>
                </a:stretch>
              </p:blipFill>
              <p:spPr>
                <a:xfrm>
                  <a:off x="5503253" y="4858267"/>
                  <a:ext cx="112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86BEDA58-0A77-47DF-9020-23F86C76DC0C}"/>
                    </a:ext>
                  </a:extLst>
                </p14:cNvPr>
                <p14:cNvContentPartPr/>
                <p14:nvPr/>
              </p14:nvContentPartPr>
              <p14:xfrm>
                <a:off x="5599013" y="4842067"/>
                <a:ext cx="9720" cy="3240"/>
              </p14:xfrm>
            </p:contentPart>
          </mc:Choice>
          <mc:Fallback>
            <p:pic>
              <p:nvPicPr>
                <p:cNvPr id="66" name="Freihand 65">
                  <a:extLst>
                    <a:ext uri="{FF2B5EF4-FFF2-40B4-BE49-F238E27FC236}">
                      <a16:creationId xmlns:a16="http://schemas.microsoft.com/office/drawing/2014/main" id="{86BEDA58-0A77-47DF-9020-23F86C76DC0C}"/>
                    </a:ext>
                  </a:extLst>
                </p:cNvPr>
                <p:cNvPicPr/>
                <p:nvPr/>
              </p:nvPicPr>
              <p:blipFill>
                <a:blip r:embed="rId113"/>
                <a:stretch>
                  <a:fillRect/>
                </a:stretch>
              </p:blipFill>
              <p:spPr>
                <a:xfrm>
                  <a:off x="5594693" y="4837747"/>
                  <a:ext cx="18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BD179F9A-1DDE-40D8-824F-9A1D1CAD5780}"/>
                    </a:ext>
                  </a:extLst>
                </p14:cNvPr>
                <p14:cNvContentPartPr/>
                <p14:nvPr/>
              </p14:nvContentPartPr>
              <p14:xfrm>
                <a:off x="5629973" y="4844947"/>
                <a:ext cx="64440" cy="72000"/>
              </p14:xfrm>
            </p:contentPart>
          </mc:Choice>
          <mc:Fallback>
            <p:pic>
              <p:nvPicPr>
                <p:cNvPr id="67" name="Freihand 66">
                  <a:extLst>
                    <a:ext uri="{FF2B5EF4-FFF2-40B4-BE49-F238E27FC236}">
                      <a16:creationId xmlns:a16="http://schemas.microsoft.com/office/drawing/2014/main" id="{BD179F9A-1DDE-40D8-824F-9A1D1CAD5780}"/>
                    </a:ext>
                  </a:extLst>
                </p:cNvPr>
                <p:cNvPicPr/>
                <p:nvPr/>
              </p:nvPicPr>
              <p:blipFill>
                <a:blip r:embed="rId115"/>
                <a:stretch>
                  <a:fillRect/>
                </a:stretch>
              </p:blipFill>
              <p:spPr>
                <a:xfrm>
                  <a:off x="5625653" y="4840627"/>
                  <a:ext cx="73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766B081E-882C-46C3-B667-28D3250DD561}"/>
                    </a:ext>
                  </a:extLst>
                </p14:cNvPr>
                <p14:cNvContentPartPr/>
                <p14:nvPr/>
              </p14:nvContentPartPr>
              <p14:xfrm>
                <a:off x="5416493" y="3763507"/>
                <a:ext cx="17280" cy="456480"/>
              </p14:xfrm>
            </p:contentPart>
          </mc:Choice>
          <mc:Fallback>
            <p:pic>
              <p:nvPicPr>
                <p:cNvPr id="70" name="Freihand 69">
                  <a:extLst>
                    <a:ext uri="{FF2B5EF4-FFF2-40B4-BE49-F238E27FC236}">
                      <a16:creationId xmlns:a16="http://schemas.microsoft.com/office/drawing/2014/main" id="{766B081E-882C-46C3-B667-28D3250DD561}"/>
                    </a:ext>
                  </a:extLst>
                </p:cNvPr>
                <p:cNvPicPr/>
                <p:nvPr/>
              </p:nvPicPr>
              <p:blipFill>
                <a:blip r:embed="rId117"/>
                <a:stretch>
                  <a:fillRect/>
                </a:stretch>
              </p:blipFill>
              <p:spPr>
                <a:xfrm>
                  <a:off x="5412173" y="3759187"/>
                  <a:ext cx="2592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69C99F0E-DC2F-4A10-8EA6-0B5A24BCFB9F}"/>
                    </a:ext>
                  </a:extLst>
                </p14:cNvPr>
                <p14:cNvContentPartPr/>
                <p14:nvPr/>
              </p14:nvContentPartPr>
              <p14:xfrm>
                <a:off x="5377253" y="4271107"/>
                <a:ext cx="55440" cy="490680"/>
              </p14:xfrm>
            </p:contentPart>
          </mc:Choice>
          <mc:Fallback>
            <p:pic>
              <p:nvPicPr>
                <p:cNvPr id="71" name="Freihand 70">
                  <a:extLst>
                    <a:ext uri="{FF2B5EF4-FFF2-40B4-BE49-F238E27FC236}">
                      <a16:creationId xmlns:a16="http://schemas.microsoft.com/office/drawing/2014/main" id="{69C99F0E-DC2F-4A10-8EA6-0B5A24BCFB9F}"/>
                    </a:ext>
                  </a:extLst>
                </p:cNvPr>
                <p:cNvPicPr/>
                <p:nvPr/>
              </p:nvPicPr>
              <p:blipFill>
                <a:blip r:embed="rId119"/>
                <a:stretch>
                  <a:fillRect/>
                </a:stretch>
              </p:blipFill>
              <p:spPr>
                <a:xfrm>
                  <a:off x="5372933" y="4266787"/>
                  <a:ext cx="6408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45A3E1CF-63CE-43F9-8448-BA83B00CF714}"/>
                    </a:ext>
                  </a:extLst>
                </p14:cNvPr>
                <p14:cNvContentPartPr/>
                <p14:nvPr/>
              </p14:nvContentPartPr>
              <p14:xfrm>
                <a:off x="5304173" y="5170387"/>
                <a:ext cx="16920" cy="190080"/>
              </p14:xfrm>
            </p:contentPart>
          </mc:Choice>
          <mc:Fallback>
            <p:pic>
              <p:nvPicPr>
                <p:cNvPr id="72" name="Freihand 71">
                  <a:extLst>
                    <a:ext uri="{FF2B5EF4-FFF2-40B4-BE49-F238E27FC236}">
                      <a16:creationId xmlns:a16="http://schemas.microsoft.com/office/drawing/2014/main" id="{45A3E1CF-63CE-43F9-8448-BA83B00CF714}"/>
                    </a:ext>
                  </a:extLst>
                </p:cNvPr>
                <p:cNvPicPr/>
                <p:nvPr/>
              </p:nvPicPr>
              <p:blipFill>
                <a:blip r:embed="rId121"/>
                <a:stretch>
                  <a:fillRect/>
                </a:stretch>
              </p:blipFill>
              <p:spPr>
                <a:xfrm>
                  <a:off x="5299853" y="5166067"/>
                  <a:ext cx="25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19E915BA-B0F4-40ED-AD47-30EB53E9F0B5}"/>
                    </a:ext>
                  </a:extLst>
                </p14:cNvPr>
                <p14:cNvContentPartPr/>
                <p14:nvPr/>
              </p14:nvContentPartPr>
              <p14:xfrm>
                <a:off x="4951013" y="5240227"/>
                <a:ext cx="98280" cy="156600"/>
              </p14:xfrm>
            </p:contentPart>
          </mc:Choice>
          <mc:Fallback>
            <p:pic>
              <p:nvPicPr>
                <p:cNvPr id="73" name="Freihand 72">
                  <a:extLst>
                    <a:ext uri="{FF2B5EF4-FFF2-40B4-BE49-F238E27FC236}">
                      <a16:creationId xmlns:a16="http://schemas.microsoft.com/office/drawing/2014/main" id="{19E915BA-B0F4-40ED-AD47-30EB53E9F0B5}"/>
                    </a:ext>
                  </a:extLst>
                </p:cNvPr>
                <p:cNvPicPr/>
                <p:nvPr/>
              </p:nvPicPr>
              <p:blipFill>
                <a:blip r:embed="rId123"/>
                <a:stretch>
                  <a:fillRect/>
                </a:stretch>
              </p:blipFill>
              <p:spPr>
                <a:xfrm>
                  <a:off x="4946693" y="5235907"/>
                  <a:ext cx="106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526412E2-DD9A-4510-BCA5-87FC43AAB27C}"/>
                    </a:ext>
                  </a:extLst>
                </p14:cNvPr>
                <p14:cNvContentPartPr/>
                <p14:nvPr/>
              </p14:nvContentPartPr>
              <p14:xfrm>
                <a:off x="5030213" y="5286667"/>
                <a:ext cx="68040" cy="100440"/>
              </p14:xfrm>
            </p:contentPart>
          </mc:Choice>
          <mc:Fallback>
            <p:pic>
              <p:nvPicPr>
                <p:cNvPr id="74" name="Freihand 73">
                  <a:extLst>
                    <a:ext uri="{FF2B5EF4-FFF2-40B4-BE49-F238E27FC236}">
                      <a16:creationId xmlns:a16="http://schemas.microsoft.com/office/drawing/2014/main" id="{526412E2-DD9A-4510-BCA5-87FC43AAB27C}"/>
                    </a:ext>
                  </a:extLst>
                </p:cNvPr>
                <p:cNvPicPr/>
                <p:nvPr/>
              </p:nvPicPr>
              <p:blipFill>
                <a:blip r:embed="rId125"/>
                <a:stretch>
                  <a:fillRect/>
                </a:stretch>
              </p:blipFill>
              <p:spPr>
                <a:xfrm>
                  <a:off x="5025893" y="5282347"/>
                  <a:ext cx="76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CFA8752F-4446-4948-99E7-BFC652AB51D6}"/>
                    </a:ext>
                  </a:extLst>
                </p14:cNvPr>
                <p14:cNvContentPartPr/>
                <p14:nvPr/>
              </p14:nvContentPartPr>
              <p14:xfrm>
                <a:off x="5094293" y="5298907"/>
                <a:ext cx="73440" cy="99360"/>
              </p14:xfrm>
            </p:contentPart>
          </mc:Choice>
          <mc:Fallback>
            <p:pic>
              <p:nvPicPr>
                <p:cNvPr id="75" name="Freihand 74">
                  <a:extLst>
                    <a:ext uri="{FF2B5EF4-FFF2-40B4-BE49-F238E27FC236}">
                      <a16:creationId xmlns:a16="http://schemas.microsoft.com/office/drawing/2014/main" id="{CFA8752F-4446-4948-99E7-BFC652AB51D6}"/>
                    </a:ext>
                  </a:extLst>
                </p:cNvPr>
                <p:cNvPicPr/>
                <p:nvPr/>
              </p:nvPicPr>
              <p:blipFill>
                <a:blip r:embed="rId127"/>
                <a:stretch>
                  <a:fillRect/>
                </a:stretch>
              </p:blipFill>
              <p:spPr>
                <a:xfrm>
                  <a:off x="5089973" y="5294587"/>
                  <a:ext cx="82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F9741275-19E4-4DEE-9A20-FB616262AFA1}"/>
                    </a:ext>
                  </a:extLst>
                </p14:cNvPr>
                <p14:cNvContentPartPr/>
                <p14:nvPr/>
              </p14:nvContentPartPr>
              <p14:xfrm>
                <a:off x="5164493" y="5296027"/>
                <a:ext cx="55800" cy="97200"/>
              </p14:xfrm>
            </p:contentPart>
          </mc:Choice>
          <mc:Fallback>
            <p:pic>
              <p:nvPicPr>
                <p:cNvPr id="78" name="Freihand 77">
                  <a:extLst>
                    <a:ext uri="{FF2B5EF4-FFF2-40B4-BE49-F238E27FC236}">
                      <a16:creationId xmlns:a16="http://schemas.microsoft.com/office/drawing/2014/main" id="{F9741275-19E4-4DEE-9A20-FB616262AFA1}"/>
                    </a:ext>
                  </a:extLst>
                </p:cNvPr>
                <p:cNvPicPr/>
                <p:nvPr/>
              </p:nvPicPr>
              <p:blipFill>
                <a:blip r:embed="rId129"/>
                <a:stretch>
                  <a:fillRect/>
                </a:stretch>
              </p:blipFill>
              <p:spPr>
                <a:xfrm>
                  <a:off x="5160173" y="5291707"/>
                  <a:ext cx="64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D38AB9B3-D35E-4F05-B245-0610EDCA5C51}"/>
                    </a:ext>
                  </a:extLst>
                </p14:cNvPr>
                <p14:cNvContentPartPr/>
                <p14:nvPr/>
              </p14:nvContentPartPr>
              <p14:xfrm>
                <a:off x="5195093" y="5232667"/>
                <a:ext cx="81000" cy="201240"/>
              </p14:xfrm>
            </p:contentPart>
          </mc:Choice>
          <mc:Fallback>
            <p:pic>
              <p:nvPicPr>
                <p:cNvPr id="79" name="Freihand 78">
                  <a:extLst>
                    <a:ext uri="{FF2B5EF4-FFF2-40B4-BE49-F238E27FC236}">
                      <a16:creationId xmlns:a16="http://schemas.microsoft.com/office/drawing/2014/main" id="{D38AB9B3-D35E-4F05-B245-0610EDCA5C51}"/>
                    </a:ext>
                  </a:extLst>
                </p:cNvPr>
                <p:cNvPicPr/>
                <p:nvPr/>
              </p:nvPicPr>
              <p:blipFill>
                <a:blip r:embed="rId131"/>
                <a:stretch>
                  <a:fillRect/>
                </a:stretch>
              </p:blipFill>
              <p:spPr>
                <a:xfrm>
                  <a:off x="5190773" y="5228347"/>
                  <a:ext cx="89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2ED2335B-8244-40DB-A2EE-B2A1B7E3B555}"/>
                    </a:ext>
                  </a:extLst>
                </p14:cNvPr>
                <p14:cNvContentPartPr/>
                <p14:nvPr/>
              </p14:nvContentPartPr>
              <p14:xfrm>
                <a:off x="5249093" y="5278027"/>
                <a:ext cx="69480" cy="125640"/>
              </p14:xfrm>
            </p:contentPart>
          </mc:Choice>
          <mc:Fallback>
            <p:pic>
              <p:nvPicPr>
                <p:cNvPr id="80" name="Freihand 79">
                  <a:extLst>
                    <a:ext uri="{FF2B5EF4-FFF2-40B4-BE49-F238E27FC236}">
                      <a16:creationId xmlns:a16="http://schemas.microsoft.com/office/drawing/2014/main" id="{2ED2335B-8244-40DB-A2EE-B2A1B7E3B555}"/>
                    </a:ext>
                  </a:extLst>
                </p:cNvPr>
                <p:cNvPicPr/>
                <p:nvPr/>
              </p:nvPicPr>
              <p:blipFill>
                <a:blip r:embed="rId133"/>
                <a:stretch>
                  <a:fillRect/>
                </a:stretch>
              </p:blipFill>
              <p:spPr>
                <a:xfrm>
                  <a:off x="5244773" y="5273707"/>
                  <a:ext cx="78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1F72B8DF-2536-48BD-A9C5-5B5B9147552F}"/>
                    </a:ext>
                  </a:extLst>
                </p14:cNvPr>
                <p14:cNvContentPartPr/>
                <p14:nvPr/>
              </p14:nvContentPartPr>
              <p14:xfrm>
                <a:off x="5313533" y="5289547"/>
                <a:ext cx="78120" cy="106920"/>
              </p14:xfrm>
            </p:contentPart>
          </mc:Choice>
          <mc:Fallback>
            <p:pic>
              <p:nvPicPr>
                <p:cNvPr id="81" name="Freihand 80">
                  <a:extLst>
                    <a:ext uri="{FF2B5EF4-FFF2-40B4-BE49-F238E27FC236}">
                      <a16:creationId xmlns:a16="http://schemas.microsoft.com/office/drawing/2014/main" id="{1F72B8DF-2536-48BD-A9C5-5B5B9147552F}"/>
                    </a:ext>
                  </a:extLst>
                </p:cNvPr>
                <p:cNvPicPr/>
                <p:nvPr/>
              </p:nvPicPr>
              <p:blipFill>
                <a:blip r:embed="rId135"/>
                <a:stretch>
                  <a:fillRect/>
                </a:stretch>
              </p:blipFill>
              <p:spPr>
                <a:xfrm>
                  <a:off x="5309213" y="5285227"/>
                  <a:ext cx="86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163F0189-5609-4909-A405-FFAA278D76B7}"/>
                    </a:ext>
                  </a:extLst>
                </p14:cNvPr>
                <p14:cNvContentPartPr/>
                <p14:nvPr/>
              </p14:nvContentPartPr>
              <p14:xfrm>
                <a:off x="5367893" y="5281267"/>
                <a:ext cx="91080" cy="100800"/>
              </p14:xfrm>
            </p:contentPart>
          </mc:Choice>
          <mc:Fallback>
            <p:pic>
              <p:nvPicPr>
                <p:cNvPr id="82" name="Freihand 81">
                  <a:extLst>
                    <a:ext uri="{FF2B5EF4-FFF2-40B4-BE49-F238E27FC236}">
                      <a16:creationId xmlns:a16="http://schemas.microsoft.com/office/drawing/2014/main" id="{163F0189-5609-4909-A405-FFAA278D76B7}"/>
                    </a:ext>
                  </a:extLst>
                </p:cNvPr>
                <p:cNvPicPr/>
                <p:nvPr/>
              </p:nvPicPr>
              <p:blipFill>
                <a:blip r:embed="rId137"/>
                <a:stretch>
                  <a:fillRect/>
                </a:stretch>
              </p:blipFill>
              <p:spPr>
                <a:xfrm>
                  <a:off x="5363573" y="5276947"/>
                  <a:ext cx="99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9FC3F680-52C7-4EB3-8550-7DD465A3AFD5}"/>
                    </a:ext>
                  </a:extLst>
                </p14:cNvPr>
                <p14:cNvContentPartPr/>
                <p14:nvPr/>
              </p14:nvContentPartPr>
              <p14:xfrm>
                <a:off x="5438453" y="5249587"/>
                <a:ext cx="105480" cy="129960"/>
              </p14:xfrm>
            </p:contentPart>
          </mc:Choice>
          <mc:Fallback>
            <p:pic>
              <p:nvPicPr>
                <p:cNvPr id="83" name="Freihand 82">
                  <a:extLst>
                    <a:ext uri="{FF2B5EF4-FFF2-40B4-BE49-F238E27FC236}">
                      <a16:creationId xmlns:a16="http://schemas.microsoft.com/office/drawing/2014/main" id="{9FC3F680-52C7-4EB3-8550-7DD465A3AFD5}"/>
                    </a:ext>
                  </a:extLst>
                </p:cNvPr>
                <p:cNvPicPr/>
                <p:nvPr/>
              </p:nvPicPr>
              <p:blipFill>
                <a:blip r:embed="rId139"/>
                <a:stretch>
                  <a:fillRect/>
                </a:stretch>
              </p:blipFill>
              <p:spPr>
                <a:xfrm>
                  <a:off x="5434133" y="5245267"/>
                  <a:ext cx="114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79D19F01-0640-4E2D-BCDE-079EA673A8AB}"/>
                    </a:ext>
                  </a:extLst>
                </p14:cNvPr>
                <p14:cNvContentPartPr/>
                <p14:nvPr/>
              </p14:nvContentPartPr>
              <p14:xfrm>
                <a:off x="4846613" y="5144827"/>
                <a:ext cx="750240" cy="374760"/>
              </p14:xfrm>
            </p:contentPart>
          </mc:Choice>
          <mc:Fallback>
            <p:pic>
              <p:nvPicPr>
                <p:cNvPr id="85" name="Freihand 84">
                  <a:extLst>
                    <a:ext uri="{FF2B5EF4-FFF2-40B4-BE49-F238E27FC236}">
                      <a16:creationId xmlns:a16="http://schemas.microsoft.com/office/drawing/2014/main" id="{79D19F01-0640-4E2D-BCDE-079EA673A8AB}"/>
                    </a:ext>
                  </a:extLst>
                </p:cNvPr>
                <p:cNvPicPr/>
                <p:nvPr/>
              </p:nvPicPr>
              <p:blipFill>
                <a:blip r:embed="rId141"/>
                <a:stretch>
                  <a:fillRect/>
                </a:stretch>
              </p:blipFill>
              <p:spPr>
                <a:xfrm>
                  <a:off x="4842293" y="5140507"/>
                  <a:ext cx="75888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9F436D74-4C68-45EB-8BB5-3A5A1CDF4935}"/>
                    </a:ext>
                  </a:extLst>
                </p14:cNvPr>
                <p14:cNvContentPartPr/>
                <p14:nvPr/>
              </p14:nvContentPartPr>
              <p14:xfrm>
                <a:off x="4468253" y="5242747"/>
                <a:ext cx="144720" cy="38880"/>
              </p14:xfrm>
            </p:contentPart>
          </mc:Choice>
          <mc:Fallback>
            <p:pic>
              <p:nvPicPr>
                <p:cNvPr id="87" name="Freihand 86">
                  <a:extLst>
                    <a:ext uri="{FF2B5EF4-FFF2-40B4-BE49-F238E27FC236}">
                      <a16:creationId xmlns:a16="http://schemas.microsoft.com/office/drawing/2014/main" id="{9F436D74-4C68-45EB-8BB5-3A5A1CDF4935}"/>
                    </a:ext>
                  </a:extLst>
                </p:cNvPr>
                <p:cNvPicPr/>
                <p:nvPr/>
              </p:nvPicPr>
              <p:blipFill>
                <a:blip r:embed="rId143"/>
                <a:stretch>
                  <a:fillRect/>
                </a:stretch>
              </p:blipFill>
              <p:spPr>
                <a:xfrm>
                  <a:off x="4463933" y="5238427"/>
                  <a:ext cx="1533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93144F0B-E14E-4191-8F0B-BD9A58CF2FD4}"/>
                    </a:ext>
                  </a:extLst>
                </p14:cNvPr>
                <p14:cNvContentPartPr/>
                <p14:nvPr/>
              </p14:nvContentPartPr>
              <p14:xfrm>
                <a:off x="4631693" y="5208907"/>
                <a:ext cx="138960" cy="141840"/>
              </p14:xfrm>
            </p:contentPart>
          </mc:Choice>
          <mc:Fallback>
            <p:pic>
              <p:nvPicPr>
                <p:cNvPr id="88" name="Freihand 87">
                  <a:extLst>
                    <a:ext uri="{FF2B5EF4-FFF2-40B4-BE49-F238E27FC236}">
                      <a16:creationId xmlns:a16="http://schemas.microsoft.com/office/drawing/2014/main" id="{93144F0B-E14E-4191-8F0B-BD9A58CF2FD4}"/>
                    </a:ext>
                  </a:extLst>
                </p:cNvPr>
                <p:cNvPicPr/>
                <p:nvPr/>
              </p:nvPicPr>
              <p:blipFill>
                <a:blip r:embed="rId145"/>
                <a:stretch>
                  <a:fillRect/>
                </a:stretch>
              </p:blipFill>
              <p:spPr>
                <a:xfrm>
                  <a:off x="4627373" y="5204587"/>
                  <a:ext cx="147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F322AA79-0D0C-4032-9166-312390FB7A63}"/>
                    </a:ext>
                  </a:extLst>
                </p14:cNvPr>
                <p14:cNvContentPartPr/>
                <p14:nvPr/>
              </p14:nvContentPartPr>
              <p14:xfrm>
                <a:off x="3455213" y="5162107"/>
                <a:ext cx="54720" cy="125640"/>
              </p14:xfrm>
            </p:contentPart>
          </mc:Choice>
          <mc:Fallback>
            <p:pic>
              <p:nvPicPr>
                <p:cNvPr id="90" name="Freihand 89">
                  <a:extLst>
                    <a:ext uri="{FF2B5EF4-FFF2-40B4-BE49-F238E27FC236}">
                      <a16:creationId xmlns:a16="http://schemas.microsoft.com/office/drawing/2014/main" id="{F322AA79-0D0C-4032-9166-312390FB7A63}"/>
                    </a:ext>
                  </a:extLst>
                </p:cNvPr>
                <p:cNvPicPr/>
                <p:nvPr/>
              </p:nvPicPr>
              <p:blipFill>
                <a:blip r:embed="rId147"/>
                <a:stretch>
                  <a:fillRect/>
                </a:stretch>
              </p:blipFill>
              <p:spPr>
                <a:xfrm>
                  <a:off x="3450893" y="5157787"/>
                  <a:ext cx="63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CE4CF4A8-3114-4677-9760-5F2C98D72DB8}"/>
                    </a:ext>
                  </a:extLst>
                </p14:cNvPr>
                <p14:cNvContentPartPr/>
                <p14:nvPr/>
              </p14:nvContentPartPr>
              <p14:xfrm>
                <a:off x="3346133" y="5126467"/>
                <a:ext cx="196920" cy="171000"/>
              </p14:xfrm>
            </p:contentPart>
          </mc:Choice>
          <mc:Fallback>
            <p:pic>
              <p:nvPicPr>
                <p:cNvPr id="91" name="Freihand 90">
                  <a:extLst>
                    <a:ext uri="{FF2B5EF4-FFF2-40B4-BE49-F238E27FC236}">
                      <a16:creationId xmlns:a16="http://schemas.microsoft.com/office/drawing/2014/main" id="{CE4CF4A8-3114-4677-9760-5F2C98D72DB8}"/>
                    </a:ext>
                  </a:extLst>
                </p:cNvPr>
                <p:cNvPicPr/>
                <p:nvPr/>
              </p:nvPicPr>
              <p:blipFill>
                <a:blip r:embed="rId149"/>
                <a:stretch>
                  <a:fillRect/>
                </a:stretch>
              </p:blipFill>
              <p:spPr>
                <a:xfrm>
                  <a:off x="3341813" y="5122147"/>
                  <a:ext cx="205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D6B37DB7-1D32-4B46-9DE1-77CD7E27F301}"/>
                    </a:ext>
                  </a:extLst>
                </p14:cNvPr>
                <p14:cNvContentPartPr/>
                <p14:nvPr/>
              </p14:nvContentPartPr>
              <p14:xfrm>
                <a:off x="3535853" y="5118187"/>
                <a:ext cx="242280" cy="189000"/>
              </p14:xfrm>
            </p:contentPart>
          </mc:Choice>
          <mc:Fallback>
            <p:pic>
              <p:nvPicPr>
                <p:cNvPr id="92" name="Freihand 91">
                  <a:extLst>
                    <a:ext uri="{FF2B5EF4-FFF2-40B4-BE49-F238E27FC236}">
                      <a16:creationId xmlns:a16="http://schemas.microsoft.com/office/drawing/2014/main" id="{D6B37DB7-1D32-4B46-9DE1-77CD7E27F301}"/>
                    </a:ext>
                  </a:extLst>
                </p:cNvPr>
                <p:cNvPicPr/>
                <p:nvPr/>
              </p:nvPicPr>
              <p:blipFill>
                <a:blip r:embed="rId151"/>
                <a:stretch>
                  <a:fillRect/>
                </a:stretch>
              </p:blipFill>
              <p:spPr>
                <a:xfrm>
                  <a:off x="3531533" y="5113867"/>
                  <a:ext cx="250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279EB2B4-E817-47C3-A1CB-27D924AD8836}"/>
                    </a:ext>
                  </a:extLst>
                </p14:cNvPr>
                <p14:cNvContentPartPr/>
                <p14:nvPr/>
              </p14:nvContentPartPr>
              <p14:xfrm>
                <a:off x="3792893" y="5220427"/>
                <a:ext cx="91440" cy="8280"/>
              </p14:xfrm>
            </p:contentPart>
          </mc:Choice>
          <mc:Fallback>
            <p:pic>
              <p:nvPicPr>
                <p:cNvPr id="93" name="Freihand 92">
                  <a:extLst>
                    <a:ext uri="{FF2B5EF4-FFF2-40B4-BE49-F238E27FC236}">
                      <a16:creationId xmlns:a16="http://schemas.microsoft.com/office/drawing/2014/main" id="{279EB2B4-E817-47C3-A1CB-27D924AD8836}"/>
                    </a:ext>
                  </a:extLst>
                </p:cNvPr>
                <p:cNvPicPr/>
                <p:nvPr/>
              </p:nvPicPr>
              <p:blipFill>
                <a:blip r:embed="rId153"/>
                <a:stretch>
                  <a:fillRect/>
                </a:stretch>
              </p:blipFill>
              <p:spPr>
                <a:xfrm>
                  <a:off x="3788573" y="5216107"/>
                  <a:ext cx="100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C44139CE-3426-477F-AE48-AD2EC7E8423F}"/>
                    </a:ext>
                  </a:extLst>
                </p14:cNvPr>
                <p14:cNvContentPartPr/>
                <p14:nvPr/>
              </p14:nvContentPartPr>
              <p14:xfrm>
                <a:off x="3769853" y="5203867"/>
                <a:ext cx="125640" cy="79920"/>
              </p14:xfrm>
            </p:contentPart>
          </mc:Choice>
          <mc:Fallback>
            <p:pic>
              <p:nvPicPr>
                <p:cNvPr id="95" name="Freihand 94">
                  <a:extLst>
                    <a:ext uri="{FF2B5EF4-FFF2-40B4-BE49-F238E27FC236}">
                      <a16:creationId xmlns:a16="http://schemas.microsoft.com/office/drawing/2014/main" id="{C44139CE-3426-477F-AE48-AD2EC7E8423F}"/>
                    </a:ext>
                  </a:extLst>
                </p:cNvPr>
                <p:cNvPicPr/>
                <p:nvPr/>
              </p:nvPicPr>
              <p:blipFill>
                <a:blip r:embed="rId155"/>
                <a:stretch>
                  <a:fillRect/>
                </a:stretch>
              </p:blipFill>
              <p:spPr>
                <a:xfrm>
                  <a:off x="3765533" y="5199547"/>
                  <a:ext cx="134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AC3C6E23-3FD2-48C1-B067-54801E36DC0A}"/>
                    </a:ext>
                  </a:extLst>
                </p14:cNvPr>
                <p14:cNvContentPartPr/>
                <p14:nvPr/>
              </p14:nvContentPartPr>
              <p14:xfrm>
                <a:off x="3878933" y="5211067"/>
                <a:ext cx="259560" cy="64080"/>
              </p14:xfrm>
            </p:contentPart>
          </mc:Choice>
          <mc:Fallback>
            <p:pic>
              <p:nvPicPr>
                <p:cNvPr id="96" name="Freihand 95">
                  <a:extLst>
                    <a:ext uri="{FF2B5EF4-FFF2-40B4-BE49-F238E27FC236}">
                      <a16:creationId xmlns:a16="http://schemas.microsoft.com/office/drawing/2014/main" id="{AC3C6E23-3FD2-48C1-B067-54801E36DC0A}"/>
                    </a:ext>
                  </a:extLst>
                </p:cNvPr>
                <p:cNvPicPr/>
                <p:nvPr/>
              </p:nvPicPr>
              <p:blipFill>
                <a:blip r:embed="rId157"/>
                <a:stretch>
                  <a:fillRect/>
                </a:stretch>
              </p:blipFill>
              <p:spPr>
                <a:xfrm>
                  <a:off x="3874613" y="5206747"/>
                  <a:ext cx="268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B4A97C4A-D0E0-4F92-B42B-9D90F2CEAEBA}"/>
                    </a:ext>
                  </a:extLst>
                </p14:cNvPr>
                <p14:cNvContentPartPr/>
                <p14:nvPr/>
              </p14:nvContentPartPr>
              <p14:xfrm>
                <a:off x="4153973" y="5107027"/>
                <a:ext cx="98280" cy="157680"/>
              </p14:xfrm>
            </p:contentPart>
          </mc:Choice>
          <mc:Fallback>
            <p:pic>
              <p:nvPicPr>
                <p:cNvPr id="97" name="Freihand 96">
                  <a:extLst>
                    <a:ext uri="{FF2B5EF4-FFF2-40B4-BE49-F238E27FC236}">
                      <a16:creationId xmlns:a16="http://schemas.microsoft.com/office/drawing/2014/main" id="{B4A97C4A-D0E0-4F92-B42B-9D90F2CEAEBA}"/>
                    </a:ext>
                  </a:extLst>
                </p:cNvPr>
                <p:cNvPicPr/>
                <p:nvPr/>
              </p:nvPicPr>
              <p:blipFill>
                <a:blip r:embed="rId159"/>
                <a:stretch>
                  <a:fillRect/>
                </a:stretch>
              </p:blipFill>
              <p:spPr>
                <a:xfrm>
                  <a:off x="4149653" y="5102707"/>
                  <a:ext cx="106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960E535C-BB88-4095-8572-5FD9A9762FC8}"/>
                    </a:ext>
                  </a:extLst>
                </p14:cNvPr>
                <p14:cNvContentPartPr/>
                <p14:nvPr/>
              </p14:nvContentPartPr>
              <p14:xfrm>
                <a:off x="4268093" y="5093707"/>
                <a:ext cx="33840" cy="144720"/>
              </p14:xfrm>
            </p:contentPart>
          </mc:Choice>
          <mc:Fallback>
            <p:pic>
              <p:nvPicPr>
                <p:cNvPr id="98" name="Freihand 97">
                  <a:extLst>
                    <a:ext uri="{FF2B5EF4-FFF2-40B4-BE49-F238E27FC236}">
                      <a16:creationId xmlns:a16="http://schemas.microsoft.com/office/drawing/2014/main" id="{960E535C-BB88-4095-8572-5FD9A9762FC8}"/>
                    </a:ext>
                  </a:extLst>
                </p:cNvPr>
                <p:cNvPicPr/>
                <p:nvPr/>
              </p:nvPicPr>
              <p:blipFill>
                <a:blip r:embed="rId161"/>
                <a:stretch>
                  <a:fillRect/>
                </a:stretch>
              </p:blipFill>
              <p:spPr>
                <a:xfrm>
                  <a:off x="4263773" y="5089387"/>
                  <a:ext cx="42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AF3CA839-1DC0-413C-B732-699C099D4239}"/>
                    </a:ext>
                  </a:extLst>
                </p14:cNvPr>
                <p14:cNvContentPartPr/>
                <p14:nvPr/>
              </p14:nvContentPartPr>
              <p14:xfrm>
                <a:off x="4310573" y="5177947"/>
                <a:ext cx="75960" cy="75600"/>
              </p14:xfrm>
            </p:contentPart>
          </mc:Choice>
          <mc:Fallback>
            <p:pic>
              <p:nvPicPr>
                <p:cNvPr id="99" name="Freihand 98">
                  <a:extLst>
                    <a:ext uri="{FF2B5EF4-FFF2-40B4-BE49-F238E27FC236}">
                      <a16:creationId xmlns:a16="http://schemas.microsoft.com/office/drawing/2014/main" id="{AF3CA839-1DC0-413C-B732-699C099D4239}"/>
                    </a:ext>
                  </a:extLst>
                </p:cNvPr>
                <p:cNvPicPr/>
                <p:nvPr/>
              </p:nvPicPr>
              <p:blipFill>
                <a:blip r:embed="rId163"/>
                <a:stretch>
                  <a:fillRect/>
                </a:stretch>
              </p:blipFill>
              <p:spPr>
                <a:xfrm>
                  <a:off x="4306253" y="5173627"/>
                  <a:ext cx="84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41EA0830-010A-4C2B-B369-F4AAC4965EED}"/>
                    </a:ext>
                  </a:extLst>
                </p14:cNvPr>
                <p14:cNvContentPartPr/>
                <p14:nvPr/>
              </p14:nvContentPartPr>
              <p14:xfrm>
                <a:off x="4375733" y="5161387"/>
                <a:ext cx="81000" cy="99720"/>
              </p14:xfrm>
            </p:contentPart>
          </mc:Choice>
          <mc:Fallback>
            <p:pic>
              <p:nvPicPr>
                <p:cNvPr id="100" name="Freihand 99">
                  <a:extLst>
                    <a:ext uri="{FF2B5EF4-FFF2-40B4-BE49-F238E27FC236}">
                      <a16:creationId xmlns:a16="http://schemas.microsoft.com/office/drawing/2014/main" id="{41EA0830-010A-4C2B-B369-F4AAC4965EED}"/>
                    </a:ext>
                  </a:extLst>
                </p:cNvPr>
                <p:cNvPicPr/>
                <p:nvPr/>
              </p:nvPicPr>
              <p:blipFill>
                <a:blip r:embed="rId165"/>
                <a:stretch>
                  <a:fillRect/>
                </a:stretch>
              </p:blipFill>
              <p:spPr>
                <a:xfrm>
                  <a:off x="4371413" y="5157067"/>
                  <a:ext cx="89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FC658538-B0B8-4C10-9E1D-C0F333FE200B}"/>
                    </a:ext>
                  </a:extLst>
                </p14:cNvPr>
                <p14:cNvContentPartPr/>
                <p14:nvPr/>
              </p14:nvContentPartPr>
              <p14:xfrm>
                <a:off x="4457813" y="5146267"/>
                <a:ext cx="100080" cy="100440"/>
              </p14:xfrm>
            </p:contentPart>
          </mc:Choice>
          <mc:Fallback>
            <p:pic>
              <p:nvPicPr>
                <p:cNvPr id="101" name="Freihand 100">
                  <a:extLst>
                    <a:ext uri="{FF2B5EF4-FFF2-40B4-BE49-F238E27FC236}">
                      <a16:creationId xmlns:a16="http://schemas.microsoft.com/office/drawing/2014/main" id="{FC658538-B0B8-4C10-9E1D-C0F333FE200B}"/>
                    </a:ext>
                  </a:extLst>
                </p:cNvPr>
                <p:cNvPicPr/>
                <p:nvPr/>
              </p:nvPicPr>
              <p:blipFill>
                <a:blip r:embed="rId167"/>
                <a:stretch>
                  <a:fillRect/>
                </a:stretch>
              </p:blipFill>
              <p:spPr>
                <a:xfrm>
                  <a:off x="4453493" y="5141947"/>
                  <a:ext cx="108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A8408BFA-62F5-40BE-9D9D-14299051FCB4}"/>
                    </a:ext>
                  </a:extLst>
                </p14:cNvPr>
                <p14:cNvContentPartPr/>
                <p14:nvPr/>
              </p14:nvContentPartPr>
              <p14:xfrm>
                <a:off x="3645293" y="5320147"/>
                <a:ext cx="105120" cy="160200"/>
              </p14:xfrm>
            </p:contentPart>
          </mc:Choice>
          <mc:Fallback>
            <p:pic>
              <p:nvPicPr>
                <p:cNvPr id="103" name="Freihand 102">
                  <a:extLst>
                    <a:ext uri="{FF2B5EF4-FFF2-40B4-BE49-F238E27FC236}">
                      <a16:creationId xmlns:a16="http://schemas.microsoft.com/office/drawing/2014/main" id="{A8408BFA-62F5-40BE-9D9D-14299051FCB4}"/>
                    </a:ext>
                  </a:extLst>
                </p:cNvPr>
                <p:cNvPicPr/>
                <p:nvPr/>
              </p:nvPicPr>
              <p:blipFill>
                <a:blip r:embed="rId169"/>
                <a:stretch>
                  <a:fillRect/>
                </a:stretch>
              </p:blipFill>
              <p:spPr>
                <a:xfrm>
                  <a:off x="3640973" y="5315827"/>
                  <a:ext cx="113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73B2B560-31DD-48B2-848E-CE1377617DEB}"/>
                    </a:ext>
                  </a:extLst>
                </p14:cNvPr>
                <p14:cNvContentPartPr/>
                <p14:nvPr/>
              </p14:nvContentPartPr>
              <p14:xfrm>
                <a:off x="3779213" y="5303227"/>
                <a:ext cx="66600" cy="166680"/>
              </p14:xfrm>
            </p:contentPart>
          </mc:Choice>
          <mc:Fallback>
            <p:pic>
              <p:nvPicPr>
                <p:cNvPr id="104" name="Freihand 103">
                  <a:extLst>
                    <a:ext uri="{FF2B5EF4-FFF2-40B4-BE49-F238E27FC236}">
                      <a16:creationId xmlns:a16="http://schemas.microsoft.com/office/drawing/2014/main" id="{73B2B560-31DD-48B2-848E-CE1377617DEB}"/>
                    </a:ext>
                  </a:extLst>
                </p:cNvPr>
                <p:cNvPicPr/>
                <p:nvPr/>
              </p:nvPicPr>
              <p:blipFill>
                <a:blip r:embed="rId171"/>
                <a:stretch>
                  <a:fillRect/>
                </a:stretch>
              </p:blipFill>
              <p:spPr>
                <a:xfrm>
                  <a:off x="3774893" y="5298907"/>
                  <a:ext cx="752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DD297211-088F-4CE6-93D5-6607776205FB}"/>
                    </a:ext>
                  </a:extLst>
                </p14:cNvPr>
                <p14:cNvContentPartPr/>
                <p14:nvPr/>
              </p14:nvContentPartPr>
              <p14:xfrm>
                <a:off x="3849053" y="5344267"/>
                <a:ext cx="108360" cy="94680"/>
              </p14:xfrm>
            </p:contentPart>
          </mc:Choice>
          <mc:Fallback>
            <p:pic>
              <p:nvPicPr>
                <p:cNvPr id="105" name="Freihand 104">
                  <a:extLst>
                    <a:ext uri="{FF2B5EF4-FFF2-40B4-BE49-F238E27FC236}">
                      <a16:creationId xmlns:a16="http://schemas.microsoft.com/office/drawing/2014/main" id="{DD297211-088F-4CE6-93D5-6607776205FB}"/>
                    </a:ext>
                  </a:extLst>
                </p:cNvPr>
                <p:cNvPicPr/>
                <p:nvPr/>
              </p:nvPicPr>
              <p:blipFill>
                <a:blip r:embed="rId173"/>
                <a:stretch>
                  <a:fillRect/>
                </a:stretch>
              </p:blipFill>
              <p:spPr>
                <a:xfrm>
                  <a:off x="3844733" y="5339947"/>
                  <a:ext cx="117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FF20263D-D444-4E6D-A0FA-D3F66B8EA57D}"/>
                    </a:ext>
                  </a:extLst>
                </p14:cNvPr>
                <p14:cNvContentPartPr/>
                <p14:nvPr/>
              </p14:nvContentPartPr>
              <p14:xfrm>
                <a:off x="3988373" y="5356867"/>
                <a:ext cx="89280" cy="100800"/>
              </p14:xfrm>
            </p:contentPart>
          </mc:Choice>
          <mc:Fallback>
            <p:pic>
              <p:nvPicPr>
                <p:cNvPr id="106" name="Freihand 105">
                  <a:extLst>
                    <a:ext uri="{FF2B5EF4-FFF2-40B4-BE49-F238E27FC236}">
                      <a16:creationId xmlns:a16="http://schemas.microsoft.com/office/drawing/2014/main" id="{FF20263D-D444-4E6D-A0FA-D3F66B8EA57D}"/>
                    </a:ext>
                  </a:extLst>
                </p:cNvPr>
                <p:cNvPicPr/>
                <p:nvPr/>
              </p:nvPicPr>
              <p:blipFill>
                <a:blip r:embed="rId175"/>
                <a:stretch>
                  <a:fillRect/>
                </a:stretch>
              </p:blipFill>
              <p:spPr>
                <a:xfrm>
                  <a:off x="3984053" y="5352547"/>
                  <a:ext cx="97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3" name="Freihand 122">
                  <a:extLst>
                    <a:ext uri="{FF2B5EF4-FFF2-40B4-BE49-F238E27FC236}">
                      <a16:creationId xmlns:a16="http://schemas.microsoft.com/office/drawing/2014/main" id="{937142E7-44E8-452E-8FA6-A14DA27C1DFA}"/>
                    </a:ext>
                  </a:extLst>
                </p14:cNvPr>
                <p14:cNvContentPartPr/>
                <p14:nvPr/>
              </p14:nvContentPartPr>
              <p14:xfrm>
                <a:off x="2793533" y="4294507"/>
                <a:ext cx="15120" cy="257760"/>
              </p14:xfrm>
            </p:contentPart>
          </mc:Choice>
          <mc:Fallback>
            <p:pic>
              <p:nvPicPr>
                <p:cNvPr id="123" name="Freihand 122">
                  <a:extLst>
                    <a:ext uri="{FF2B5EF4-FFF2-40B4-BE49-F238E27FC236}">
                      <a16:creationId xmlns:a16="http://schemas.microsoft.com/office/drawing/2014/main" id="{937142E7-44E8-452E-8FA6-A14DA27C1DFA}"/>
                    </a:ext>
                  </a:extLst>
                </p:cNvPr>
                <p:cNvPicPr/>
                <p:nvPr/>
              </p:nvPicPr>
              <p:blipFill>
                <a:blip r:embed="rId177"/>
                <a:stretch>
                  <a:fillRect/>
                </a:stretch>
              </p:blipFill>
              <p:spPr>
                <a:xfrm>
                  <a:off x="2789213" y="4290187"/>
                  <a:ext cx="237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4" name="Freihand 123">
                  <a:extLst>
                    <a:ext uri="{FF2B5EF4-FFF2-40B4-BE49-F238E27FC236}">
                      <a16:creationId xmlns:a16="http://schemas.microsoft.com/office/drawing/2014/main" id="{E83B0806-B510-40DF-90DD-D36A87F2F079}"/>
                    </a:ext>
                  </a:extLst>
                </p14:cNvPr>
                <p14:cNvContentPartPr/>
                <p14:nvPr/>
              </p14:nvContentPartPr>
              <p14:xfrm>
                <a:off x="2803253" y="4739467"/>
                <a:ext cx="23400" cy="498240"/>
              </p14:xfrm>
            </p:contentPart>
          </mc:Choice>
          <mc:Fallback>
            <p:pic>
              <p:nvPicPr>
                <p:cNvPr id="124" name="Freihand 123">
                  <a:extLst>
                    <a:ext uri="{FF2B5EF4-FFF2-40B4-BE49-F238E27FC236}">
                      <a16:creationId xmlns:a16="http://schemas.microsoft.com/office/drawing/2014/main" id="{E83B0806-B510-40DF-90DD-D36A87F2F079}"/>
                    </a:ext>
                  </a:extLst>
                </p:cNvPr>
                <p:cNvPicPr/>
                <p:nvPr/>
              </p:nvPicPr>
              <p:blipFill>
                <a:blip r:embed="rId179"/>
                <a:stretch>
                  <a:fillRect/>
                </a:stretch>
              </p:blipFill>
              <p:spPr>
                <a:xfrm>
                  <a:off x="2798933" y="4735147"/>
                  <a:ext cx="3204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5" name="Freihand 124">
                  <a:extLst>
                    <a:ext uri="{FF2B5EF4-FFF2-40B4-BE49-F238E27FC236}">
                      <a16:creationId xmlns:a16="http://schemas.microsoft.com/office/drawing/2014/main" id="{61CBD40E-BB6B-4343-8015-99AA4ED86E65}"/>
                    </a:ext>
                  </a:extLst>
                </p14:cNvPr>
                <p14:cNvContentPartPr/>
                <p14:nvPr/>
              </p14:nvContentPartPr>
              <p14:xfrm>
                <a:off x="2417693" y="5176867"/>
                <a:ext cx="111240" cy="143640"/>
              </p14:xfrm>
            </p:contentPart>
          </mc:Choice>
          <mc:Fallback>
            <p:pic>
              <p:nvPicPr>
                <p:cNvPr id="125" name="Freihand 124">
                  <a:extLst>
                    <a:ext uri="{FF2B5EF4-FFF2-40B4-BE49-F238E27FC236}">
                      <a16:creationId xmlns:a16="http://schemas.microsoft.com/office/drawing/2014/main" id="{61CBD40E-BB6B-4343-8015-99AA4ED86E65}"/>
                    </a:ext>
                  </a:extLst>
                </p:cNvPr>
                <p:cNvPicPr/>
                <p:nvPr/>
              </p:nvPicPr>
              <p:blipFill>
                <a:blip r:embed="rId181"/>
                <a:stretch>
                  <a:fillRect/>
                </a:stretch>
              </p:blipFill>
              <p:spPr>
                <a:xfrm>
                  <a:off x="2413373" y="5172547"/>
                  <a:ext cx="119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6" name="Freihand 125">
                  <a:extLst>
                    <a:ext uri="{FF2B5EF4-FFF2-40B4-BE49-F238E27FC236}">
                      <a16:creationId xmlns:a16="http://schemas.microsoft.com/office/drawing/2014/main" id="{9078F634-9771-4A23-84FA-78F5947F2CFF}"/>
                    </a:ext>
                  </a:extLst>
                </p14:cNvPr>
                <p14:cNvContentPartPr/>
                <p14:nvPr/>
              </p14:nvContentPartPr>
              <p14:xfrm>
                <a:off x="2560253" y="5168227"/>
                <a:ext cx="75600" cy="140040"/>
              </p14:xfrm>
            </p:contentPart>
          </mc:Choice>
          <mc:Fallback>
            <p:pic>
              <p:nvPicPr>
                <p:cNvPr id="126" name="Freihand 125">
                  <a:extLst>
                    <a:ext uri="{FF2B5EF4-FFF2-40B4-BE49-F238E27FC236}">
                      <a16:creationId xmlns:a16="http://schemas.microsoft.com/office/drawing/2014/main" id="{9078F634-9771-4A23-84FA-78F5947F2CFF}"/>
                    </a:ext>
                  </a:extLst>
                </p:cNvPr>
                <p:cNvPicPr/>
                <p:nvPr/>
              </p:nvPicPr>
              <p:blipFill>
                <a:blip r:embed="rId183"/>
                <a:stretch>
                  <a:fillRect/>
                </a:stretch>
              </p:blipFill>
              <p:spPr>
                <a:xfrm>
                  <a:off x="2555933" y="5163907"/>
                  <a:ext cx="84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7" name="Freihand 126">
                  <a:extLst>
                    <a:ext uri="{FF2B5EF4-FFF2-40B4-BE49-F238E27FC236}">
                      <a16:creationId xmlns:a16="http://schemas.microsoft.com/office/drawing/2014/main" id="{6E26C42E-A36E-4C56-ABA0-3D9F3A4FC289}"/>
                    </a:ext>
                  </a:extLst>
                </p14:cNvPr>
                <p14:cNvContentPartPr/>
                <p14:nvPr/>
              </p14:nvContentPartPr>
              <p14:xfrm>
                <a:off x="2672213" y="5132587"/>
                <a:ext cx="95400" cy="173880"/>
              </p14:xfrm>
            </p:contentPart>
          </mc:Choice>
          <mc:Fallback>
            <p:pic>
              <p:nvPicPr>
                <p:cNvPr id="127" name="Freihand 126">
                  <a:extLst>
                    <a:ext uri="{FF2B5EF4-FFF2-40B4-BE49-F238E27FC236}">
                      <a16:creationId xmlns:a16="http://schemas.microsoft.com/office/drawing/2014/main" id="{6E26C42E-A36E-4C56-ABA0-3D9F3A4FC289}"/>
                    </a:ext>
                  </a:extLst>
                </p:cNvPr>
                <p:cNvPicPr/>
                <p:nvPr/>
              </p:nvPicPr>
              <p:blipFill>
                <a:blip r:embed="rId185"/>
                <a:stretch>
                  <a:fillRect/>
                </a:stretch>
              </p:blipFill>
              <p:spPr>
                <a:xfrm>
                  <a:off x="2667893" y="5128267"/>
                  <a:ext cx="104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8" name="Freihand 127">
                  <a:extLst>
                    <a:ext uri="{FF2B5EF4-FFF2-40B4-BE49-F238E27FC236}">
                      <a16:creationId xmlns:a16="http://schemas.microsoft.com/office/drawing/2014/main" id="{8CD9833C-62DA-4EF9-B35B-DB67929F6961}"/>
                    </a:ext>
                  </a:extLst>
                </p14:cNvPr>
                <p14:cNvContentPartPr/>
                <p14:nvPr/>
              </p14:nvContentPartPr>
              <p14:xfrm>
                <a:off x="2804693" y="5140867"/>
                <a:ext cx="123120" cy="123480"/>
              </p14:xfrm>
            </p:contentPart>
          </mc:Choice>
          <mc:Fallback>
            <p:pic>
              <p:nvPicPr>
                <p:cNvPr id="128" name="Freihand 127">
                  <a:extLst>
                    <a:ext uri="{FF2B5EF4-FFF2-40B4-BE49-F238E27FC236}">
                      <a16:creationId xmlns:a16="http://schemas.microsoft.com/office/drawing/2014/main" id="{8CD9833C-62DA-4EF9-B35B-DB67929F6961}"/>
                    </a:ext>
                  </a:extLst>
                </p:cNvPr>
                <p:cNvPicPr/>
                <p:nvPr/>
              </p:nvPicPr>
              <p:blipFill>
                <a:blip r:embed="rId187"/>
                <a:stretch>
                  <a:fillRect/>
                </a:stretch>
              </p:blipFill>
              <p:spPr>
                <a:xfrm>
                  <a:off x="2800373" y="5136547"/>
                  <a:ext cx="131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0" name="Freihand 129">
                  <a:extLst>
                    <a:ext uri="{FF2B5EF4-FFF2-40B4-BE49-F238E27FC236}">
                      <a16:creationId xmlns:a16="http://schemas.microsoft.com/office/drawing/2014/main" id="{3F842C0D-6F1C-400B-9700-ACD4A69A4693}"/>
                    </a:ext>
                  </a:extLst>
                </p14:cNvPr>
                <p14:cNvContentPartPr/>
                <p14:nvPr/>
              </p14:nvContentPartPr>
              <p14:xfrm>
                <a:off x="2553053" y="4842787"/>
                <a:ext cx="22320" cy="144000"/>
              </p14:xfrm>
            </p:contentPart>
          </mc:Choice>
          <mc:Fallback>
            <p:pic>
              <p:nvPicPr>
                <p:cNvPr id="130" name="Freihand 129">
                  <a:extLst>
                    <a:ext uri="{FF2B5EF4-FFF2-40B4-BE49-F238E27FC236}">
                      <a16:creationId xmlns:a16="http://schemas.microsoft.com/office/drawing/2014/main" id="{3F842C0D-6F1C-400B-9700-ACD4A69A4693}"/>
                    </a:ext>
                  </a:extLst>
                </p:cNvPr>
                <p:cNvPicPr/>
                <p:nvPr/>
              </p:nvPicPr>
              <p:blipFill>
                <a:blip r:embed="rId189"/>
                <a:stretch>
                  <a:fillRect/>
                </a:stretch>
              </p:blipFill>
              <p:spPr>
                <a:xfrm>
                  <a:off x="2548733" y="4838467"/>
                  <a:ext cx="30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1" name="Freihand 130">
                  <a:extLst>
                    <a:ext uri="{FF2B5EF4-FFF2-40B4-BE49-F238E27FC236}">
                      <a16:creationId xmlns:a16="http://schemas.microsoft.com/office/drawing/2014/main" id="{0B6E4128-30AC-4A0D-A699-D9AFFE4E5593}"/>
                    </a:ext>
                  </a:extLst>
                </p14:cNvPr>
                <p14:cNvContentPartPr/>
                <p14:nvPr/>
              </p14:nvContentPartPr>
              <p14:xfrm>
                <a:off x="2496893" y="4915147"/>
                <a:ext cx="121680" cy="59040"/>
              </p14:xfrm>
            </p:contentPart>
          </mc:Choice>
          <mc:Fallback>
            <p:pic>
              <p:nvPicPr>
                <p:cNvPr id="131" name="Freihand 130">
                  <a:extLst>
                    <a:ext uri="{FF2B5EF4-FFF2-40B4-BE49-F238E27FC236}">
                      <a16:creationId xmlns:a16="http://schemas.microsoft.com/office/drawing/2014/main" id="{0B6E4128-30AC-4A0D-A699-D9AFFE4E5593}"/>
                    </a:ext>
                  </a:extLst>
                </p:cNvPr>
                <p:cNvPicPr/>
                <p:nvPr/>
              </p:nvPicPr>
              <p:blipFill>
                <a:blip r:embed="rId191"/>
                <a:stretch>
                  <a:fillRect/>
                </a:stretch>
              </p:blipFill>
              <p:spPr>
                <a:xfrm>
                  <a:off x="2492573" y="4910827"/>
                  <a:ext cx="130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2" name="Freihand 131">
                  <a:extLst>
                    <a:ext uri="{FF2B5EF4-FFF2-40B4-BE49-F238E27FC236}">
                      <a16:creationId xmlns:a16="http://schemas.microsoft.com/office/drawing/2014/main" id="{2CED8E2E-6D48-4972-ACE0-B1058AF82470}"/>
                    </a:ext>
                  </a:extLst>
                </p14:cNvPr>
                <p14:cNvContentPartPr/>
                <p14:nvPr/>
              </p14:nvContentPartPr>
              <p14:xfrm>
                <a:off x="2467013" y="4826227"/>
                <a:ext cx="133920" cy="13680"/>
              </p14:xfrm>
            </p:contentPart>
          </mc:Choice>
          <mc:Fallback>
            <p:pic>
              <p:nvPicPr>
                <p:cNvPr id="132" name="Freihand 131">
                  <a:extLst>
                    <a:ext uri="{FF2B5EF4-FFF2-40B4-BE49-F238E27FC236}">
                      <a16:creationId xmlns:a16="http://schemas.microsoft.com/office/drawing/2014/main" id="{2CED8E2E-6D48-4972-ACE0-B1058AF82470}"/>
                    </a:ext>
                  </a:extLst>
                </p:cNvPr>
                <p:cNvPicPr/>
                <p:nvPr/>
              </p:nvPicPr>
              <p:blipFill>
                <a:blip r:embed="rId193"/>
                <a:stretch>
                  <a:fillRect/>
                </a:stretch>
              </p:blipFill>
              <p:spPr>
                <a:xfrm>
                  <a:off x="2462693" y="4821907"/>
                  <a:ext cx="142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3" name="Freihand 132">
                  <a:extLst>
                    <a:ext uri="{FF2B5EF4-FFF2-40B4-BE49-F238E27FC236}">
                      <a16:creationId xmlns:a16="http://schemas.microsoft.com/office/drawing/2014/main" id="{B983D126-27F1-4D11-BF0E-9A0E876A2CF6}"/>
                    </a:ext>
                  </a:extLst>
                </p14:cNvPr>
                <p14:cNvContentPartPr/>
                <p14:nvPr/>
              </p14:nvContentPartPr>
              <p14:xfrm>
                <a:off x="2614253" y="4835587"/>
                <a:ext cx="237600" cy="95760"/>
              </p14:xfrm>
            </p:contentPart>
          </mc:Choice>
          <mc:Fallback>
            <p:pic>
              <p:nvPicPr>
                <p:cNvPr id="133" name="Freihand 132">
                  <a:extLst>
                    <a:ext uri="{FF2B5EF4-FFF2-40B4-BE49-F238E27FC236}">
                      <a16:creationId xmlns:a16="http://schemas.microsoft.com/office/drawing/2014/main" id="{B983D126-27F1-4D11-BF0E-9A0E876A2CF6}"/>
                    </a:ext>
                  </a:extLst>
                </p:cNvPr>
                <p:cNvPicPr/>
                <p:nvPr/>
              </p:nvPicPr>
              <p:blipFill>
                <a:blip r:embed="rId195"/>
                <a:stretch>
                  <a:fillRect/>
                </a:stretch>
              </p:blipFill>
              <p:spPr>
                <a:xfrm>
                  <a:off x="2609933" y="4831267"/>
                  <a:ext cx="246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4" name="Freihand 133">
                  <a:extLst>
                    <a:ext uri="{FF2B5EF4-FFF2-40B4-BE49-F238E27FC236}">
                      <a16:creationId xmlns:a16="http://schemas.microsoft.com/office/drawing/2014/main" id="{019990AB-7099-42C0-81E6-9A0895E3E02D}"/>
                    </a:ext>
                  </a:extLst>
                </p14:cNvPr>
                <p14:cNvContentPartPr/>
                <p14:nvPr/>
              </p14:nvContentPartPr>
              <p14:xfrm>
                <a:off x="2892173" y="4749547"/>
                <a:ext cx="27000" cy="155160"/>
              </p14:xfrm>
            </p:contentPart>
          </mc:Choice>
          <mc:Fallback>
            <p:pic>
              <p:nvPicPr>
                <p:cNvPr id="134" name="Freihand 133">
                  <a:extLst>
                    <a:ext uri="{FF2B5EF4-FFF2-40B4-BE49-F238E27FC236}">
                      <a16:creationId xmlns:a16="http://schemas.microsoft.com/office/drawing/2014/main" id="{019990AB-7099-42C0-81E6-9A0895E3E02D}"/>
                    </a:ext>
                  </a:extLst>
                </p:cNvPr>
                <p:cNvPicPr/>
                <p:nvPr/>
              </p:nvPicPr>
              <p:blipFill>
                <a:blip r:embed="rId197"/>
                <a:stretch>
                  <a:fillRect/>
                </a:stretch>
              </p:blipFill>
              <p:spPr>
                <a:xfrm>
                  <a:off x="2887853" y="4745227"/>
                  <a:ext cx="35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5" name="Freihand 134">
                  <a:extLst>
                    <a:ext uri="{FF2B5EF4-FFF2-40B4-BE49-F238E27FC236}">
                      <a16:creationId xmlns:a16="http://schemas.microsoft.com/office/drawing/2014/main" id="{673E4B47-6635-4169-A356-16C827A18B31}"/>
                    </a:ext>
                  </a:extLst>
                </p14:cNvPr>
                <p14:cNvContentPartPr/>
                <p14:nvPr/>
              </p14:nvContentPartPr>
              <p14:xfrm>
                <a:off x="2989373" y="4739107"/>
                <a:ext cx="10440" cy="160560"/>
              </p14:xfrm>
            </p:contentPart>
          </mc:Choice>
          <mc:Fallback>
            <p:pic>
              <p:nvPicPr>
                <p:cNvPr id="135" name="Freihand 134">
                  <a:extLst>
                    <a:ext uri="{FF2B5EF4-FFF2-40B4-BE49-F238E27FC236}">
                      <a16:creationId xmlns:a16="http://schemas.microsoft.com/office/drawing/2014/main" id="{673E4B47-6635-4169-A356-16C827A18B31}"/>
                    </a:ext>
                  </a:extLst>
                </p:cNvPr>
                <p:cNvPicPr/>
                <p:nvPr/>
              </p:nvPicPr>
              <p:blipFill>
                <a:blip r:embed="rId199"/>
                <a:stretch>
                  <a:fillRect/>
                </a:stretch>
              </p:blipFill>
              <p:spPr>
                <a:xfrm>
                  <a:off x="2985053" y="4734787"/>
                  <a:ext cx="190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6" name="Freihand 135">
                  <a:extLst>
                    <a:ext uri="{FF2B5EF4-FFF2-40B4-BE49-F238E27FC236}">
                      <a16:creationId xmlns:a16="http://schemas.microsoft.com/office/drawing/2014/main" id="{BD087FF1-C5C1-4B21-9153-8284D1D4C7ED}"/>
                    </a:ext>
                  </a:extLst>
                </p14:cNvPr>
                <p14:cNvContentPartPr/>
                <p14:nvPr/>
              </p14:nvContentPartPr>
              <p14:xfrm>
                <a:off x="2946533" y="4729027"/>
                <a:ext cx="109800" cy="135720"/>
              </p14:xfrm>
            </p:contentPart>
          </mc:Choice>
          <mc:Fallback>
            <p:pic>
              <p:nvPicPr>
                <p:cNvPr id="136" name="Freihand 135">
                  <a:extLst>
                    <a:ext uri="{FF2B5EF4-FFF2-40B4-BE49-F238E27FC236}">
                      <a16:creationId xmlns:a16="http://schemas.microsoft.com/office/drawing/2014/main" id="{BD087FF1-C5C1-4B21-9153-8284D1D4C7ED}"/>
                    </a:ext>
                  </a:extLst>
                </p:cNvPr>
                <p:cNvPicPr/>
                <p:nvPr/>
              </p:nvPicPr>
              <p:blipFill>
                <a:blip r:embed="rId201"/>
                <a:stretch>
                  <a:fillRect/>
                </a:stretch>
              </p:blipFill>
              <p:spPr>
                <a:xfrm>
                  <a:off x="2942213" y="4724707"/>
                  <a:ext cx="118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 name="Freihand 136">
                  <a:extLst>
                    <a:ext uri="{FF2B5EF4-FFF2-40B4-BE49-F238E27FC236}">
                      <a16:creationId xmlns:a16="http://schemas.microsoft.com/office/drawing/2014/main" id="{04D56F64-C620-4D49-B68D-F84C50758349}"/>
                    </a:ext>
                  </a:extLst>
                </p14:cNvPr>
                <p14:cNvContentPartPr/>
                <p14:nvPr/>
              </p14:nvContentPartPr>
              <p14:xfrm>
                <a:off x="3088013" y="4781947"/>
                <a:ext cx="15120" cy="25200"/>
              </p14:xfrm>
            </p:contentPart>
          </mc:Choice>
          <mc:Fallback>
            <p:pic>
              <p:nvPicPr>
                <p:cNvPr id="137" name="Freihand 136">
                  <a:extLst>
                    <a:ext uri="{FF2B5EF4-FFF2-40B4-BE49-F238E27FC236}">
                      <a16:creationId xmlns:a16="http://schemas.microsoft.com/office/drawing/2014/main" id="{04D56F64-C620-4D49-B68D-F84C50758349}"/>
                    </a:ext>
                  </a:extLst>
                </p:cNvPr>
                <p:cNvPicPr/>
                <p:nvPr/>
              </p:nvPicPr>
              <p:blipFill>
                <a:blip r:embed="rId203"/>
                <a:stretch>
                  <a:fillRect/>
                </a:stretch>
              </p:blipFill>
              <p:spPr>
                <a:xfrm>
                  <a:off x="3083693" y="4777627"/>
                  <a:ext cx="23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8" name="Freihand 137">
                  <a:extLst>
                    <a:ext uri="{FF2B5EF4-FFF2-40B4-BE49-F238E27FC236}">
                      <a16:creationId xmlns:a16="http://schemas.microsoft.com/office/drawing/2014/main" id="{CE2D47E3-4077-40D2-A66F-7553823CEFCB}"/>
                    </a:ext>
                  </a:extLst>
                </p14:cNvPr>
                <p14:cNvContentPartPr/>
                <p14:nvPr/>
              </p14:nvContentPartPr>
              <p14:xfrm>
                <a:off x="3085853" y="4771147"/>
                <a:ext cx="48960" cy="89280"/>
              </p14:xfrm>
            </p:contentPart>
          </mc:Choice>
          <mc:Fallback>
            <p:pic>
              <p:nvPicPr>
                <p:cNvPr id="138" name="Freihand 137">
                  <a:extLst>
                    <a:ext uri="{FF2B5EF4-FFF2-40B4-BE49-F238E27FC236}">
                      <a16:creationId xmlns:a16="http://schemas.microsoft.com/office/drawing/2014/main" id="{CE2D47E3-4077-40D2-A66F-7553823CEFCB}"/>
                    </a:ext>
                  </a:extLst>
                </p:cNvPr>
                <p:cNvPicPr/>
                <p:nvPr/>
              </p:nvPicPr>
              <p:blipFill>
                <a:blip r:embed="rId205"/>
                <a:stretch>
                  <a:fillRect/>
                </a:stretch>
              </p:blipFill>
              <p:spPr>
                <a:xfrm>
                  <a:off x="3081533" y="4766827"/>
                  <a:ext cx="57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9" name="Freihand 138">
                  <a:extLst>
                    <a:ext uri="{FF2B5EF4-FFF2-40B4-BE49-F238E27FC236}">
                      <a16:creationId xmlns:a16="http://schemas.microsoft.com/office/drawing/2014/main" id="{DD4D2F9B-FE34-4B18-95AD-CCCA547C0EF8}"/>
                    </a:ext>
                  </a:extLst>
                </p14:cNvPr>
                <p14:cNvContentPartPr/>
                <p14:nvPr/>
              </p14:nvContentPartPr>
              <p14:xfrm>
                <a:off x="3135893" y="4765747"/>
                <a:ext cx="78120" cy="57240"/>
              </p14:xfrm>
            </p:contentPart>
          </mc:Choice>
          <mc:Fallback>
            <p:pic>
              <p:nvPicPr>
                <p:cNvPr id="139" name="Freihand 138">
                  <a:extLst>
                    <a:ext uri="{FF2B5EF4-FFF2-40B4-BE49-F238E27FC236}">
                      <a16:creationId xmlns:a16="http://schemas.microsoft.com/office/drawing/2014/main" id="{DD4D2F9B-FE34-4B18-95AD-CCCA547C0EF8}"/>
                    </a:ext>
                  </a:extLst>
                </p:cNvPr>
                <p:cNvPicPr/>
                <p:nvPr/>
              </p:nvPicPr>
              <p:blipFill>
                <a:blip r:embed="rId207"/>
                <a:stretch>
                  <a:fillRect/>
                </a:stretch>
              </p:blipFill>
              <p:spPr>
                <a:xfrm>
                  <a:off x="3131573" y="4761427"/>
                  <a:ext cx="86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0" name="Freihand 139">
                  <a:extLst>
                    <a:ext uri="{FF2B5EF4-FFF2-40B4-BE49-F238E27FC236}">
                      <a16:creationId xmlns:a16="http://schemas.microsoft.com/office/drawing/2014/main" id="{6BC78F26-6B47-4E90-B642-FB08CDC782FD}"/>
                    </a:ext>
                  </a:extLst>
                </p14:cNvPr>
                <p14:cNvContentPartPr/>
                <p14:nvPr/>
              </p14:nvContentPartPr>
              <p14:xfrm>
                <a:off x="3223733" y="4682947"/>
                <a:ext cx="52560" cy="117000"/>
              </p14:xfrm>
            </p:contentPart>
          </mc:Choice>
          <mc:Fallback>
            <p:pic>
              <p:nvPicPr>
                <p:cNvPr id="140" name="Freihand 139">
                  <a:extLst>
                    <a:ext uri="{FF2B5EF4-FFF2-40B4-BE49-F238E27FC236}">
                      <a16:creationId xmlns:a16="http://schemas.microsoft.com/office/drawing/2014/main" id="{6BC78F26-6B47-4E90-B642-FB08CDC782FD}"/>
                    </a:ext>
                  </a:extLst>
                </p:cNvPr>
                <p:cNvPicPr/>
                <p:nvPr/>
              </p:nvPicPr>
              <p:blipFill>
                <a:blip r:embed="rId209"/>
                <a:stretch>
                  <a:fillRect/>
                </a:stretch>
              </p:blipFill>
              <p:spPr>
                <a:xfrm>
                  <a:off x="3219413" y="4678627"/>
                  <a:ext cx="61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1" name="Freihand 140">
                  <a:extLst>
                    <a:ext uri="{FF2B5EF4-FFF2-40B4-BE49-F238E27FC236}">
                      <a16:creationId xmlns:a16="http://schemas.microsoft.com/office/drawing/2014/main" id="{EAA1F67B-991D-49C8-B052-BF7B4002D666}"/>
                    </a:ext>
                  </a:extLst>
                </p14:cNvPr>
                <p14:cNvContentPartPr/>
                <p14:nvPr/>
              </p14:nvContentPartPr>
              <p14:xfrm>
                <a:off x="3309053" y="4684747"/>
                <a:ext cx="178200" cy="115200"/>
              </p14:xfrm>
            </p:contentPart>
          </mc:Choice>
          <mc:Fallback>
            <p:pic>
              <p:nvPicPr>
                <p:cNvPr id="141" name="Freihand 140">
                  <a:extLst>
                    <a:ext uri="{FF2B5EF4-FFF2-40B4-BE49-F238E27FC236}">
                      <a16:creationId xmlns:a16="http://schemas.microsoft.com/office/drawing/2014/main" id="{EAA1F67B-991D-49C8-B052-BF7B4002D666}"/>
                    </a:ext>
                  </a:extLst>
                </p:cNvPr>
                <p:cNvPicPr/>
                <p:nvPr/>
              </p:nvPicPr>
              <p:blipFill>
                <a:blip r:embed="rId211"/>
                <a:stretch>
                  <a:fillRect/>
                </a:stretch>
              </p:blipFill>
              <p:spPr>
                <a:xfrm>
                  <a:off x="3304733" y="4680427"/>
                  <a:ext cx="186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2" name="Freihand 141">
                  <a:extLst>
                    <a:ext uri="{FF2B5EF4-FFF2-40B4-BE49-F238E27FC236}">
                      <a16:creationId xmlns:a16="http://schemas.microsoft.com/office/drawing/2014/main" id="{4EA963FB-CE0E-4530-8099-18D6D5CEEB95}"/>
                    </a:ext>
                  </a:extLst>
                </p14:cNvPr>
                <p14:cNvContentPartPr/>
                <p14:nvPr/>
              </p14:nvContentPartPr>
              <p14:xfrm>
                <a:off x="3458093" y="4684747"/>
                <a:ext cx="360" cy="360"/>
              </p14:xfrm>
            </p:contentPart>
          </mc:Choice>
          <mc:Fallback>
            <p:pic>
              <p:nvPicPr>
                <p:cNvPr id="142" name="Freihand 141">
                  <a:extLst>
                    <a:ext uri="{FF2B5EF4-FFF2-40B4-BE49-F238E27FC236}">
                      <a16:creationId xmlns:a16="http://schemas.microsoft.com/office/drawing/2014/main" id="{4EA963FB-CE0E-4530-8099-18D6D5CEEB95}"/>
                    </a:ext>
                  </a:extLst>
                </p:cNvPr>
                <p:cNvPicPr/>
                <p:nvPr/>
              </p:nvPicPr>
              <p:blipFill>
                <a:blip r:embed="rId213"/>
                <a:stretch>
                  <a:fillRect/>
                </a:stretch>
              </p:blipFill>
              <p:spPr>
                <a:xfrm>
                  <a:off x="3453773" y="4680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3" name="Freihand 142">
                  <a:extLst>
                    <a:ext uri="{FF2B5EF4-FFF2-40B4-BE49-F238E27FC236}">
                      <a16:creationId xmlns:a16="http://schemas.microsoft.com/office/drawing/2014/main" id="{20FB677F-268B-403F-BCF4-A06628EA619D}"/>
                    </a:ext>
                  </a:extLst>
                </p14:cNvPr>
                <p14:cNvContentPartPr/>
                <p14:nvPr/>
              </p14:nvContentPartPr>
              <p14:xfrm>
                <a:off x="3485813" y="4721107"/>
                <a:ext cx="74520" cy="141840"/>
              </p14:xfrm>
            </p:contentPart>
          </mc:Choice>
          <mc:Fallback>
            <p:pic>
              <p:nvPicPr>
                <p:cNvPr id="143" name="Freihand 142">
                  <a:extLst>
                    <a:ext uri="{FF2B5EF4-FFF2-40B4-BE49-F238E27FC236}">
                      <a16:creationId xmlns:a16="http://schemas.microsoft.com/office/drawing/2014/main" id="{20FB677F-268B-403F-BCF4-A06628EA619D}"/>
                    </a:ext>
                  </a:extLst>
                </p:cNvPr>
                <p:cNvPicPr/>
                <p:nvPr/>
              </p:nvPicPr>
              <p:blipFill>
                <a:blip r:embed="rId215"/>
                <a:stretch>
                  <a:fillRect/>
                </a:stretch>
              </p:blipFill>
              <p:spPr>
                <a:xfrm>
                  <a:off x="3481493" y="4716787"/>
                  <a:ext cx="83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4" name="Freihand 143">
                  <a:extLst>
                    <a:ext uri="{FF2B5EF4-FFF2-40B4-BE49-F238E27FC236}">
                      <a16:creationId xmlns:a16="http://schemas.microsoft.com/office/drawing/2014/main" id="{78C3B1F7-B0FF-4EA6-851C-E16915B815FB}"/>
                    </a:ext>
                  </a:extLst>
                </p14:cNvPr>
                <p14:cNvContentPartPr/>
                <p14:nvPr/>
              </p14:nvContentPartPr>
              <p14:xfrm>
                <a:off x="2807213" y="4495027"/>
                <a:ext cx="123120" cy="122760"/>
              </p14:xfrm>
            </p:contentPart>
          </mc:Choice>
          <mc:Fallback>
            <p:pic>
              <p:nvPicPr>
                <p:cNvPr id="144" name="Freihand 143">
                  <a:extLst>
                    <a:ext uri="{FF2B5EF4-FFF2-40B4-BE49-F238E27FC236}">
                      <a16:creationId xmlns:a16="http://schemas.microsoft.com/office/drawing/2014/main" id="{78C3B1F7-B0FF-4EA6-851C-E16915B815FB}"/>
                    </a:ext>
                  </a:extLst>
                </p:cNvPr>
                <p:cNvPicPr/>
                <p:nvPr/>
              </p:nvPicPr>
              <p:blipFill>
                <a:blip r:embed="rId217"/>
                <a:stretch>
                  <a:fillRect/>
                </a:stretch>
              </p:blipFill>
              <p:spPr>
                <a:xfrm>
                  <a:off x="2802893" y="4490707"/>
                  <a:ext cx="131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5" name="Freihand 144">
                  <a:extLst>
                    <a:ext uri="{FF2B5EF4-FFF2-40B4-BE49-F238E27FC236}">
                      <a16:creationId xmlns:a16="http://schemas.microsoft.com/office/drawing/2014/main" id="{7559BEDB-8425-4D83-AC61-91D5721BCD44}"/>
                    </a:ext>
                  </a:extLst>
                </p14:cNvPr>
                <p14:cNvContentPartPr/>
                <p14:nvPr/>
              </p14:nvContentPartPr>
              <p14:xfrm>
                <a:off x="2987573" y="4579267"/>
                <a:ext cx="2880" cy="7560"/>
              </p14:xfrm>
            </p:contentPart>
          </mc:Choice>
          <mc:Fallback>
            <p:pic>
              <p:nvPicPr>
                <p:cNvPr id="145" name="Freihand 144">
                  <a:extLst>
                    <a:ext uri="{FF2B5EF4-FFF2-40B4-BE49-F238E27FC236}">
                      <a16:creationId xmlns:a16="http://schemas.microsoft.com/office/drawing/2014/main" id="{7559BEDB-8425-4D83-AC61-91D5721BCD44}"/>
                    </a:ext>
                  </a:extLst>
                </p:cNvPr>
                <p:cNvPicPr/>
                <p:nvPr/>
              </p:nvPicPr>
              <p:blipFill>
                <a:blip r:embed="rId219"/>
                <a:stretch>
                  <a:fillRect/>
                </a:stretch>
              </p:blipFill>
              <p:spPr>
                <a:xfrm>
                  <a:off x="2983253" y="4574947"/>
                  <a:ext cx="115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6" name="Freihand 145">
                  <a:extLst>
                    <a:ext uri="{FF2B5EF4-FFF2-40B4-BE49-F238E27FC236}">
                      <a16:creationId xmlns:a16="http://schemas.microsoft.com/office/drawing/2014/main" id="{AAB5849F-AE76-4E4E-B6E5-EDCBC13A3D8A}"/>
                    </a:ext>
                  </a:extLst>
                </p14:cNvPr>
                <p14:cNvContentPartPr/>
                <p14:nvPr/>
              </p14:nvContentPartPr>
              <p14:xfrm>
                <a:off x="3090533" y="4476667"/>
                <a:ext cx="90000" cy="98280"/>
              </p14:xfrm>
            </p:contentPart>
          </mc:Choice>
          <mc:Fallback>
            <p:pic>
              <p:nvPicPr>
                <p:cNvPr id="146" name="Freihand 145">
                  <a:extLst>
                    <a:ext uri="{FF2B5EF4-FFF2-40B4-BE49-F238E27FC236}">
                      <a16:creationId xmlns:a16="http://schemas.microsoft.com/office/drawing/2014/main" id="{AAB5849F-AE76-4E4E-B6E5-EDCBC13A3D8A}"/>
                    </a:ext>
                  </a:extLst>
                </p:cNvPr>
                <p:cNvPicPr/>
                <p:nvPr/>
              </p:nvPicPr>
              <p:blipFill>
                <a:blip r:embed="rId221"/>
                <a:stretch>
                  <a:fillRect/>
                </a:stretch>
              </p:blipFill>
              <p:spPr>
                <a:xfrm>
                  <a:off x="3086213" y="4472347"/>
                  <a:ext cx="98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7" name="Freihand 146">
                  <a:extLst>
                    <a:ext uri="{FF2B5EF4-FFF2-40B4-BE49-F238E27FC236}">
                      <a16:creationId xmlns:a16="http://schemas.microsoft.com/office/drawing/2014/main" id="{B54D412C-801A-4B89-95FA-C947BF36D9AE}"/>
                    </a:ext>
                  </a:extLst>
                </p14:cNvPr>
                <p14:cNvContentPartPr/>
                <p14:nvPr/>
              </p14:nvContentPartPr>
              <p14:xfrm>
                <a:off x="3208613" y="4446787"/>
                <a:ext cx="85320" cy="110880"/>
              </p14:xfrm>
            </p:contentPart>
          </mc:Choice>
          <mc:Fallback>
            <p:pic>
              <p:nvPicPr>
                <p:cNvPr id="147" name="Freihand 146">
                  <a:extLst>
                    <a:ext uri="{FF2B5EF4-FFF2-40B4-BE49-F238E27FC236}">
                      <a16:creationId xmlns:a16="http://schemas.microsoft.com/office/drawing/2014/main" id="{B54D412C-801A-4B89-95FA-C947BF36D9AE}"/>
                    </a:ext>
                  </a:extLst>
                </p:cNvPr>
                <p:cNvPicPr/>
                <p:nvPr/>
              </p:nvPicPr>
              <p:blipFill>
                <a:blip r:embed="rId223"/>
                <a:stretch>
                  <a:fillRect/>
                </a:stretch>
              </p:blipFill>
              <p:spPr>
                <a:xfrm>
                  <a:off x="3204293" y="4442467"/>
                  <a:ext cx="93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8" name="Freihand 147">
                  <a:extLst>
                    <a:ext uri="{FF2B5EF4-FFF2-40B4-BE49-F238E27FC236}">
                      <a16:creationId xmlns:a16="http://schemas.microsoft.com/office/drawing/2014/main" id="{63121F5D-7A99-47F7-9026-09EC4DD573D1}"/>
                    </a:ext>
                  </a:extLst>
                </p14:cNvPr>
                <p14:cNvContentPartPr/>
                <p14:nvPr/>
              </p14:nvContentPartPr>
              <p14:xfrm>
                <a:off x="3306533" y="4384867"/>
                <a:ext cx="99000" cy="137520"/>
              </p14:xfrm>
            </p:contentPart>
          </mc:Choice>
          <mc:Fallback>
            <p:pic>
              <p:nvPicPr>
                <p:cNvPr id="148" name="Freihand 147">
                  <a:extLst>
                    <a:ext uri="{FF2B5EF4-FFF2-40B4-BE49-F238E27FC236}">
                      <a16:creationId xmlns:a16="http://schemas.microsoft.com/office/drawing/2014/main" id="{63121F5D-7A99-47F7-9026-09EC4DD573D1}"/>
                    </a:ext>
                  </a:extLst>
                </p:cNvPr>
                <p:cNvPicPr/>
                <p:nvPr/>
              </p:nvPicPr>
              <p:blipFill>
                <a:blip r:embed="rId225"/>
                <a:stretch>
                  <a:fillRect/>
                </a:stretch>
              </p:blipFill>
              <p:spPr>
                <a:xfrm>
                  <a:off x="3302213" y="4380547"/>
                  <a:ext cx="107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9" name="Freihand 148">
                  <a:extLst>
                    <a:ext uri="{FF2B5EF4-FFF2-40B4-BE49-F238E27FC236}">
                      <a16:creationId xmlns:a16="http://schemas.microsoft.com/office/drawing/2014/main" id="{D5DB2FB6-D1E0-4BD2-B30E-571153F0928A}"/>
                    </a:ext>
                  </a:extLst>
                </p14:cNvPr>
                <p14:cNvContentPartPr/>
                <p14:nvPr/>
              </p14:nvContentPartPr>
              <p14:xfrm>
                <a:off x="3361973" y="4427707"/>
                <a:ext cx="162360" cy="88920"/>
              </p14:xfrm>
            </p:contentPart>
          </mc:Choice>
          <mc:Fallback>
            <p:pic>
              <p:nvPicPr>
                <p:cNvPr id="149" name="Freihand 148">
                  <a:extLst>
                    <a:ext uri="{FF2B5EF4-FFF2-40B4-BE49-F238E27FC236}">
                      <a16:creationId xmlns:a16="http://schemas.microsoft.com/office/drawing/2014/main" id="{D5DB2FB6-D1E0-4BD2-B30E-571153F0928A}"/>
                    </a:ext>
                  </a:extLst>
                </p:cNvPr>
                <p:cNvPicPr/>
                <p:nvPr/>
              </p:nvPicPr>
              <p:blipFill>
                <a:blip r:embed="rId227"/>
                <a:stretch>
                  <a:fillRect/>
                </a:stretch>
              </p:blipFill>
              <p:spPr>
                <a:xfrm>
                  <a:off x="3357653" y="4423387"/>
                  <a:ext cx="171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0" name="Freihand 149">
                  <a:extLst>
                    <a:ext uri="{FF2B5EF4-FFF2-40B4-BE49-F238E27FC236}">
                      <a16:creationId xmlns:a16="http://schemas.microsoft.com/office/drawing/2014/main" id="{0F52825E-40C1-4BF4-A5C2-C8F952963BFE}"/>
                    </a:ext>
                  </a:extLst>
                </p14:cNvPr>
                <p14:cNvContentPartPr/>
                <p14:nvPr/>
              </p14:nvContentPartPr>
              <p14:xfrm>
                <a:off x="3511013" y="4378387"/>
                <a:ext cx="22680" cy="40320"/>
              </p14:xfrm>
            </p:contentPart>
          </mc:Choice>
          <mc:Fallback>
            <p:pic>
              <p:nvPicPr>
                <p:cNvPr id="150" name="Freihand 149">
                  <a:extLst>
                    <a:ext uri="{FF2B5EF4-FFF2-40B4-BE49-F238E27FC236}">
                      <a16:creationId xmlns:a16="http://schemas.microsoft.com/office/drawing/2014/main" id="{0F52825E-40C1-4BF4-A5C2-C8F952963BFE}"/>
                    </a:ext>
                  </a:extLst>
                </p:cNvPr>
                <p:cNvPicPr/>
                <p:nvPr/>
              </p:nvPicPr>
              <p:blipFill>
                <a:blip r:embed="rId229"/>
                <a:stretch>
                  <a:fillRect/>
                </a:stretch>
              </p:blipFill>
              <p:spPr>
                <a:xfrm>
                  <a:off x="3506693" y="4374067"/>
                  <a:ext cx="31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1" name="Freihand 150">
                  <a:extLst>
                    <a:ext uri="{FF2B5EF4-FFF2-40B4-BE49-F238E27FC236}">
                      <a16:creationId xmlns:a16="http://schemas.microsoft.com/office/drawing/2014/main" id="{A2AAA355-844F-4F5D-AD21-6E4FA33E91FC}"/>
                    </a:ext>
                  </a:extLst>
                </p14:cNvPr>
                <p14:cNvContentPartPr/>
                <p14:nvPr/>
              </p14:nvContentPartPr>
              <p14:xfrm>
                <a:off x="3553133" y="4425547"/>
                <a:ext cx="78120" cy="91440"/>
              </p14:xfrm>
            </p:contentPart>
          </mc:Choice>
          <mc:Fallback>
            <p:pic>
              <p:nvPicPr>
                <p:cNvPr id="151" name="Freihand 150">
                  <a:extLst>
                    <a:ext uri="{FF2B5EF4-FFF2-40B4-BE49-F238E27FC236}">
                      <a16:creationId xmlns:a16="http://schemas.microsoft.com/office/drawing/2014/main" id="{A2AAA355-844F-4F5D-AD21-6E4FA33E91FC}"/>
                    </a:ext>
                  </a:extLst>
                </p:cNvPr>
                <p:cNvPicPr/>
                <p:nvPr/>
              </p:nvPicPr>
              <p:blipFill>
                <a:blip r:embed="rId231"/>
                <a:stretch>
                  <a:fillRect/>
                </a:stretch>
              </p:blipFill>
              <p:spPr>
                <a:xfrm>
                  <a:off x="3548813" y="4421227"/>
                  <a:ext cx="86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2" name="Freihand 151">
                  <a:extLst>
                    <a:ext uri="{FF2B5EF4-FFF2-40B4-BE49-F238E27FC236}">
                      <a16:creationId xmlns:a16="http://schemas.microsoft.com/office/drawing/2014/main" id="{29FB9879-D604-4A6F-8B15-6BE9C7ECDCF2}"/>
                    </a:ext>
                  </a:extLst>
                </p14:cNvPr>
                <p14:cNvContentPartPr/>
                <p14:nvPr/>
              </p14:nvContentPartPr>
              <p14:xfrm>
                <a:off x="3638453" y="4392427"/>
                <a:ext cx="69840" cy="99360"/>
              </p14:xfrm>
            </p:contentPart>
          </mc:Choice>
          <mc:Fallback>
            <p:pic>
              <p:nvPicPr>
                <p:cNvPr id="152" name="Freihand 151">
                  <a:extLst>
                    <a:ext uri="{FF2B5EF4-FFF2-40B4-BE49-F238E27FC236}">
                      <a16:creationId xmlns:a16="http://schemas.microsoft.com/office/drawing/2014/main" id="{29FB9879-D604-4A6F-8B15-6BE9C7ECDCF2}"/>
                    </a:ext>
                  </a:extLst>
                </p:cNvPr>
                <p:cNvPicPr/>
                <p:nvPr/>
              </p:nvPicPr>
              <p:blipFill>
                <a:blip r:embed="rId233"/>
                <a:stretch>
                  <a:fillRect/>
                </a:stretch>
              </p:blipFill>
              <p:spPr>
                <a:xfrm>
                  <a:off x="3634133" y="4388107"/>
                  <a:ext cx="78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3" name="Freihand 152">
                  <a:extLst>
                    <a:ext uri="{FF2B5EF4-FFF2-40B4-BE49-F238E27FC236}">
                      <a16:creationId xmlns:a16="http://schemas.microsoft.com/office/drawing/2014/main" id="{96DF11AB-BD0B-4DD1-9766-2502681C6112}"/>
                    </a:ext>
                  </a:extLst>
                </p14:cNvPr>
                <p14:cNvContentPartPr/>
                <p14:nvPr/>
              </p14:nvContentPartPr>
              <p14:xfrm>
                <a:off x="3090533" y="4405747"/>
                <a:ext cx="94680" cy="38880"/>
              </p14:xfrm>
            </p:contentPart>
          </mc:Choice>
          <mc:Fallback>
            <p:pic>
              <p:nvPicPr>
                <p:cNvPr id="153" name="Freihand 152">
                  <a:extLst>
                    <a:ext uri="{FF2B5EF4-FFF2-40B4-BE49-F238E27FC236}">
                      <a16:creationId xmlns:a16="http://schemas.microsoft.com/office/drawing/2014/main" id="{96DF11AB-BD0B-4DD1-9766-2502681C6112}"/>
                    </a:ext>
                  </a:extLst>
                </p:cNvPr>
                <p:cNvPicPr/>
                <p:nvPr/>
              </p:nvPicPr>
              <p:blipFill>
                <a:blip r:embed="rId235"/>
                <a:stretch>
                  <a:fillRect/>
                </a:stretch>
              </p:blipFill>
              <p:spPr>
                <a:xfrm>
                  <a:off x="3086213" y="4401427"/>
                  <a:ext cx="103320" cy="47520"/>
                </a:xfrm>
                <a:prstGeom prst="rect">
                  <a:avLst/>
                </a:prstGeom>
              </p:spPr>
            </p:pic>
          </mc:Fallback>
        </mc:AlternateContent>
      </p:grpSp>
      <p:grpSp>
        <p:nvGrpSpPr>
          <p:cNvPr id="171" name="Gruppieren 170">
            <a:extLst>
              <a:ext uri="{FF2B5EF4-FFF2-40B4-BE49-F238E27FC236}">
                <a16:creationId xmlns:a16="http://schemas.microsoft.com/office/drawing/2014/main" id="{E5E17A56-319C-461D-90D2-7346C9507956}"/>
              </a:ext>
            </a:extLst>
          </p:cNvPr>
          <p:cNvGrpSpPr/>
          <p:nvPr/>
        </p:nvGrpSpPr>
        <p:grpSpPr>
          <a:xfrm>
            <a:off x="1193333" y="4307467"/>
            <a:ext cx="897120" cy="1135440"/>
            <a:chOff x="1193333" y="4307467"/>
            <a:chExt cx="897120" cy="1135440"/>
          </a:xfrm>
        </p:grpSpPr>
        <mc:AlternateContent xmlns:mc="http://schemas.openxmlformats.org/markup-compatibility/2006">
          <mc:Choice xmlns:p14="http://schemas.microsoft.com/office/powerpoint/2010/main" Requires="p14">
            <p:contentPart p14:bwMode="auto" r:id="rId236">
              <p14:nvContentPartPr>
                <p14:cNvPr id="155" name="Freihand 154">
                  <a:extLst>
                    <a:ext uri="{FF2B5EF4-FFF2-40B4-BE49-F238E27FC236}">
                      <a16:creationId xmlns:a16="http://schemas.microsoft.com/office/drawing/2014/main" id="{2930FBED-4310-44B5-A5CE-163FB093244A}"/>
                    </a:ext>
                  </a:extLst>
                </p14:cNvPr>
                <p14:cNvContentPartPr/>
                <p14:nvPr/>
              </p14:nvContentPartPr>
              <p14:xfrm>
                <a:off x="1761773" y="5259307"/>
                <a:ext cx="5040" cy="183600"/>
              </p14:xfrm>
            </p:contentPart>
          </mc:Choice>
          <mc:Fallback>
            <p:pic>
              <p:nvPicPr>
                <p:cNvPr id="155" name="Freihand 154">
                  <a:extLst>
                    <a:ext uri="{FF2B5EF4-FFF2-40B4-BE49-F238E27FC236}">
                      <a16:creationId xmlns:a16="http://schemas.microsoft.com/office/drawing/2014/main" id="{2930FBED-4310-44B5-A5CE-163FB093244A}"/>
                    </a:ext>
                  </a:extLst>
                </p:cNvPr>
                <p:cNvPicPr/>
                <p:nvPr/>
              </p:nvPicPr>
              <p:blipFill>
                <a:blip r:embed="rId237"/>
                <a:stretch>
                  <a:fillRect/>
                </a:stretch>
              </p:blipFill>
              <p:spPr>
                <a:xfrm>
                  <a:off x="1757453" y="5254987"/>
                  <a:ext cx="13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6" name="Freihand 155">
                  <a:extLst>
                    <a:ext uri="{FF2B5EF4-FFF2-40B4-BE49-F238E27FC236}">
                      <a16:creationId xmlns:a16="http://schemas.microsoft.com/office/drawing/2014/main" id="{59D7E169-B16D-4837-89B8-8B5F4E31DBAE}"/>
                    </a:ext>
                  </a:extLst>
                </p14:cNvPr>
                <p14:cNvContentPartPr/>
                <p14:nvPr/>
              </p14:nvContentPartPr>
              <p14:xfrm>
                <a:off x="1403213" y="5039707"/>
                <a:ext cx="167040" cy="177840"/>
              </p14:xfrm>
            </p:contentPart>
          </mc:Choice>
          <mc:Fallback>
            <p:pic>
              <p:nvPicPr>
                <p:cNvPr id="156" name="Freihand 155">
                  <a:extLst>
                    <a:ext uri="{FF2B5EF4-FFF2-40B4-BE49-F238E27FC236}">
                      <a16:creationId xmlns:a16="http://schemas.microsoft.com/office/drawing/2014/main" id="{59D7E169-B16D-4837-89B8-8B5F4E31DBAE}"/>
                    </a:ext>
                  </a:extLst>
                </p:cNvPr>
                <p:cNvPicPr/>
                <p:nvPr/>
              </p:nvPicPr>
              <p:blipFill>
                <a:blip r:embed="rId239"/>
                <a:stretch>
                  <a:fillRect/>
                </a:stretch>
              </p:blipFill>
              <p:spPr>
                <a:xfrm>
                  <a:off x="1398893" y="5035387"/>
                  <a:ext cx="175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7" name="Freihand 156">
                  <a:extLst>
                    <a:ext uri="{FF2B5EF4-FFF2-40B4-BE49-F238E27FC236}">
                      <a16:creationId xmlns:a16="http://schemas.microsoft.com/office/drawing/2014/main" id="{EEB47980-1175-4913-BC32-6C2DE8AAFEEA}"/>
                    </a:ext>
                  </a:extLst>
                </p14:cNvPr>
                <p14:cNvContentPartPr/>
                <p14:nvPr/>
              </p14:nvContentPartPr>
              <p14:xfrm>
                <a:off x="1590053" y="4977787"/>
                <a:ext cx="110880" cy="174240"/>
              </p14:xfrm>
            </p:contentPart>
          </mc:Choice>
          <mc:Fallback>
            <p:pic>
              <p:nvPicPr>
                <p:cNvPr id="157" name="Freihand 156">
                  <a:extLst>
                    <a:ext uri="{FF2B5EF4-FFF2-40B4-BE49-F238E27FC236}">
                      <a16:creationId xmlns:a16="http://schemas.microsoft.com/office/drawing/2014/main" id="{EEB47980-1175-4913-BC32-6C2DE8AAFEEA}"/>
                    </a:ext>
                  </a:extLst>
                </p:cNvPr>
                <p:cNvPicPr/>
                <p:nvPr/>
              </p:nvPicPr>
              <p:blipFill>
                <a:blip r:embed="rId241"/>
                <a:stretch>
                  <a:fillRect/>
                </a:stretch>
              </p:blipFill>
              <p:spPr>
                <a:xfrm>
                  <a:off x="1585733" y="4973467"/>
                  <a:ext cx="1195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8" name="Freihand 157">
                  <a:extLst>
                    <a:ext uri="{FF2B5EF4-FFF2-40B4-BE49-F238E27FC236}">
                      <a16:creationId xmlns:a16="http://schemas.microsoft.com/office/drawing/2014/main" id="{D83359F8-7C54-4E9E-AB98-9179218FB138}"/>
                    </a:ext>
                  </a:extLst>
                </p14:cNvPr>
                <p14:cNvContentPartPr/>
                <p14:nvPr/>
              </p14:nvContentPartPr>
              <p14:xfrm>
                <a:off x="1748093" y="4947907"/>
                <a:ext cx="72720" cy="158400"/>
              </p14:xfrm>
            </p:contentPart>
          </mc:Choice>
          <mc:Fallback>
            <p:pic>
              <p:nvPicPr>
                <p:cNvPr id="158" name="Freihand 157">
                  <a:extLst>
                    <a:ext uri="{FF2B5EF4-FFF2-40B4-BE49-F238E27FC236}">
                      <a16:creationId xmlns:a16="http://schemas.microsoft.com/office/drawing/2014/main" id="{D83359F8-7C54-4E9E-AB98-9179218FB138}"/>
                    </a:ext>
                  </a:extLst>
                </p:cNvPr>
                <p:cNvPicPr/>
                <p:nvPr/>
              </p:nvPicPr>
              <p:blipFill>
                <a:blip r:embed="rId243"/>
                <a:stretch>
                  <a:fillRect/>
                </a:stretch>
              </p:blipFill>
              <p:spPr>
                <a:xfrm>
                  <a:off x="1743773" y="4943587"/>
                  <a:ext cx="81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9" name="Freihand 158">
                  <a:extLst>
                    <a:ext uri="{FF2B5EF4-FFF2-40B4-BE49-F238E27FC236}">
                      <a16:creationId xmlns:a16="http://schemas.microsoft.com/office/drawing/2014/main" id="{AF79A86F-D20D-4D26-9718-C8AC99021A79}"/>
                    </a:ext>
                  </a:extLst>
                </p14:cNvPr>
                <p14:cNvContentPartPr/>
                <p14:nvPr/>
              </p14:nvContentPartPr>
              <p14:xfrm>
                <a:off x="1756013" y="4965187"/>
                <a:ext cx="87840" cy="70920"/>
              </p14:xfrm>
            </p:contentPart>
          </mc:Choice>
          <mc:Fallback>
            <p:pic>
              <p:nvPicPr>
                <p:cNvPr id="159" name="Freihand 158">
                  <a:extLst>
                    <a:ext uri="{FF2B5EF4-FFF2-40B4-BE49-F238E27FC236}">
                      <a16:creationId xmlns:a16="http://schemas.microsoft.com/office/drawing/2014/main" id="{AF79A86F-D20D-4D26-9718-C8AC99021A79}"/>
                    </a:ext>
                  </a:extLst>
                </p:cNvPr>
                <p:cNvPicPr/>
                <p:nvPr/>
              </p:nvPicPr>
              <p:blipFill>
                <a:blip r:embed="rId245"/>
                <a:stretch>
                  <a:fillRect/>
                </a:stretch>
              </p:blipFill>
              <p:spPr>
                <a:xfrm>
                  <a:off x="1751693" y="4960867"/>
                  <a:ext cx="96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EC6DF8AB-CA26-4BD3-A143-56F714D5F01E}"/>
                    </a:ext>
                  </a:extLst>
                </p14:cNvPr>
                <p14:cNvContentPartPr/>
                <p14:nvPr/>
              </p14:nvContentPartPr>
              <p14:xfrm>
                <a:off x="1876253" y="4903987"/>
                <a:ext cx="99360" cy="187920"/>
              </p14:xfrm>
            </p:contentPart>
          </mc:Choice>
          <mc:Fallback>
            <p:pic>
              <p:nvPicPr>
                <p:cNvPr id="160" name="Freihand 159">
                  <a:extLst>
                    <a:ext uri="{FF2B5EF4-FFF2-40B4-BE49-F238E27FC236}">
                      <a16:creationId xmlns:a16="http://schemas.microsoft.com/office/drawing/2014/main" id="{EC6DF8AB-CA26-4BD3-A143-56F714D5F01E}"/>
                    </a:ext>
                  </a:extLst>
                </p:cNvPr>
                <p:cNvPicPr/>
                <p:nvPr/>
              </p:nvPicPr>
              <p:blipFill>
                <a:blip r:embed="rId247"/>
                <a:stretch>
                  <a:fillRect/>
                </a:stretch>
              </p:blipFill>
              <p:spPr>
                <a:xfrm>
                  <a:off x="1871933" y="4899667"/>
                  <a:ext cx="108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2" name="Freihand 161">
                  <a:extLst>
                    <a:ext uri="{FF2B5EF4-FFF2-40B4-BE49-F238E27FC236}">
                      <a16:creationId xmlns:a16="http://schemas.microsoft.com/office/drawing/2014/main" id="{C0E00566-0D39-4630-B8C3-27E897760DE8}"/>
                    </a:ext>
                  </a:extLst>
                </p14:cNvPr>
                <p14:cNvContentPartPr/>
                <p14:nvPr/>
              </p14:nvContentPartPr>
              <p14:xfrm>
                <a:off x="1193333" y="4640107"/>
                <a:ext cx="142200" cy="236520"/>
              </p14:xfrm>
            </p:contentPart>
          </mc:Choice>
          <mc:Fallback>
            <p:pic>
              <p:nvPicPr>
                <p:cNvPr id="162" name="Freihand 161">
                  <a:extLst>
                    <a:ext uri="{FF2B5EF4-FFF2-40B4-BE49-F238E27FC236}">
                      <a16:creationId xmlns:a16="http://schemas.microsoft.com/office/drawing/2014/main" id="{C0E00566-0D39-4630-B8C3-27E897760DE8}"/>
                    </a:ext>
                  </a:extLst>
                </p:cNvPr>
                <p:cNvPicPr/>
                <p:nvPr/>
              </p:nvPicPr>
              <p:blipFill>
                <a:blip r:embed="rId249"/>
                <a:stretch>
                  <a:fillRect/>
                </a:stretch>
              </p:blipFill>
              <p:spPr>
                <a:xfrm>
                  <a:off x="1189013" y="4635787"/>
                  <a:ext cx="1508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3" name="Freihand 162">
                  <a:extLst>
                    <a:ext uri="{FF2B5EF4-FFF2-40B4-BE49-F238E27FC236}">
                      <a16:creationId xmlns:a16="http://schemas.microsoft.com/office/drawing/2014/main" id="{FADECE7F-D68B-403F-B00D-0BA38AF05391}"/>
                    </a:ext>
                  </a:extLst>
                </p14:cNvPr>
                <p14:cNvContentPartPr/>
                <p14:nvPr/>
              </p14:nvContentPartPr>
              <p14:xfrm>
                <a:off x="1389893" y="4733707"/>
                <a:ext cx="16560" cy="43920"/>
              </p14:xfrm>
            </p:contentPart>
          </mc:Choice>
          <mc:Fallback>
            <p:pic>
              <p:nvPicPr>
                <p:cNvPr id="163" name="Freihand 162">
                  <a:extLst>
                    <a:ext uri="{FF2B5EF4-FFF2-40B4-BE49-F238E27FC236}">
                      <a16:creationId xmlns:a16="http://schemas.microsoft.com/office/drawing/2014/main" id="{FADECE7F-D68B-403F-B00D-0BA38AF05391}"/>
                    </a:ext>
                  </a:extLst>
                </p:cNvPr>
                <p:cNvPicPr/>
                <p:nvPr/>
              </p:nvPicPr>
              <p:blipFill>
                <a:blip r:embed="rId251"/>
                <a:stretch>
                  <a:fillRect/>
                </a:stretch>
              </p:blipFill>
              <p:spPr>
                <a:xfrm>
                  <a:off x="1385573" y="4729387"/>
                  <a:ext cx="25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4" name="Freihand 163">
                  <a:extLst>
                    <a:ext uri="{FF2B5EF4-FFF2-40B4-BE49-F238E27FC236}">
                      <a16:creationId xmlns:a16="http://schemas.microsoft.com/office/drawing/2014/main" id="{4E99C0CB-5E66-4138-B69D-7364AF1A4009}"/>
                    </a:ext>
                  </a:extLst>
                </p14:cNvPr>
                <p14:cNvContentPartPr/>
                <p14:nvPr/>
              </p14:nvContentPartPr>
              <p14:xfrm>
                <a:off x="1465493" y="4537147"/>
                <a:ext cx="84960" cy="153720"/>
              </p14:xfrm>
            </p:contentPart>
          </mc:Choice>
          <mc:Fallback>
            <p:pic>
              <p:nvPicPr>
                <p:cNvPr id="164" name="Freihand 163">
                  <a:extLst>
                    <a:ext uri="{FF2B5EF4-FFF2-40B4-BE49-F238E27FC236}">
                      <a16:creationId xmlns:a16="http://schemas.microsoft.com/office/drawing/2014/main" id="{4E99C0CB-5E66-4138-B69D-7364AF1A4009}"/>
                    </a:ext>
                  </a:extLst>
                </p:cNvPr>
                <p:cNvPicPr/>
                <p:nvPr/>
              </p:nvPicPr>
              <p:blipFill>
                <a:blip r:embed="rId253"/>
                <a:stretch>
                  <a:fillRect/>
                </a:stretch>
              </p:blipFill>
              <p:spPr>
                <a:xfrm>
                  <a:off x="1461173" y="4532827"/>
                  <a:ext cx="93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5" name="Freihand 164">
                  <a:extLst>
                    <a:ext uri="{FF2B5EF4-FFF2-40B4-BE49-F238E27FC236}">
                      <a16:creationId xmlns:a16="http://schemas.microsoft.com/office/drawing/2014/main" id="{ACC5B5C7-4ABE-4C01-B96D-896119F463CA}"/>
                    </a:ext>
                  </a:extLst>
                </p14:cNvPr>
                <p14:cNvContentPartPr/>
                <p14:nvPr/>
              </p14:nvContentPartPr>
              <p14:xfrm>
                <a:off x="1596893" y="4458307"/>
                <a:ext cx="88560" cy="199080"/>
              </p14:xfrm>
            </p:contentPart>
          </mc:Choice>
          <mc:Fallback>
            <p:pic>
              <p:nvPicPr>
                <p:cNvPr id="165" name="Freihand 164">
                  <a:extLst>
                    <a:ext uri="{FF2B5EF4-FFF2-40B4-BE49-F238E27FC236}">
                      <a16:creationId xmlns:a16="http://schemas.microsoft.com/office/drawing/2014/main" id="{ACC5B5C7-4ABE-4C01-B96D-896119F463CA}"/>
                    </a:ext>
                  </a:extLst>
                </p:cNvPr>
                <p:cNvPicPr/>
                <p:nvPr/>
              </p:nvPicPr>
              <p:blipFill>
                <a:blip r:embed="rId255"/>
                <a:stretch>
                  <a:fillRect/>
                </a:stretch>
              </p:blipFill>
              <p:spPr>
                <a:xfrm>
                  <a:off x="1592573" y="4453987"/>
                  <a:ext cx="972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6" name="Freihand 165">
                  <a:extLst>
                    <a:ext uri="{FF2B5EF4-FFF2-40B4-BE49-F238E27FC236}">
                      <a16:creationId xmlns:a16="http://schemas.microsoft.com/office/drawing/2014/main" id="{ED4A3865-99F1-461D-8CF2-FF199FD88EBC}"/>
                    </a:ext>
                  </a:extLst>
                </p14:cNvPr>
                <p14:cNvContentPartPr/>
                <p14:nvPr/>
              </p14:nvContentPartPr>
              <p14:xfrm>
                <a:off x="1690853" y="4394947"/>
                <a:ext cx="100080" cy="183600"/>
              </p14:xfrm>
            </p:contentPart>
          </mc:Choice>
          <mc:Fallback>
            <p:pic>
              <p:nvPicPr>
                <p:cNvPr id="166" name="Freihand 165">
                  <a:extLst>
                    <a:ext uri="{FF2B5EF4-FFF2-40B4-BE49-F238E27FC236}">
                      <a16:creationId xmlns:a16="http://schemas.microsoft.com/office/drawing/2014/main" id="{ED4A3865-99F1-461D-8CF2-FF199FD88EBC}"/>
                    </a:ext>
                  </a:extLst>
                </p:cNvPr>
                <p:cNvPicPr/>
                <p:nvPr/>
              </p:nvPicPr>
              <p:blipFill>
                <a:blip r:embed="rId257"/>
                <a:stretch>
                  <a:fillRect/>
                </a:stretch>
              </p:blipFill>
              <p:spPr>
                <a:xfrm>
                  <a:off x="1686533" y="4390627"/>
                  <a:ext cx="1087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7" name="Freihand 166">
                  <a:extLst>
                    <a:ext uri="{FF2B5EF4-FFF2-40B4-BE49-F238E27FC236}">
                      <a16:creationId xmlns:a16="http://schemas.microsoft.com/office/drawing/2014/main" id="{25CBB17C-2B1B-43EB-B824-B2E8E94F67C2}"/>
                    </a:ext>
                  </a:extLst>
                </p14:cNvPr>
                <p14:cNvContentPartPr/>
                <p14:nvPr/>
              </p14:nvContentPartPr>
              <p14:xfrm>
                <a:off x="1767893" y="4394227"/>
                <a:ext cx="178560" cy="147240"/>
              </p14:xfrm>
            </p:contentPart>
          </mc:Choice>
          <mc:Fallback>
            <p:pic>
              <p:nvPicPr>
                <p:cNvPr id="167" name="Freihand 166">
                  <a:extLst>
                    <a:ext uri="{FF2B5EF4-FFF2-40B4-BE49-F238E27FC236}">
                      <a16:creationId xmlns:a16="http://schemas.microsoft.com/office/drawing/2014/main" id="{25CBB17C-2B1B-43EB-B824-B2E8E94F67C2}"/>
                    </a:ext>
                  </a:extLst>
                </p:cNvPr>
                <p:cNvPicPr/>
                <p:nvPr/>
              </p:nvPicPr>
              <p:blipFill>
                <a:blip r:embed="rId259"/>
                <a:stretch>
                  <a:fillRect/>
                </a:stretch>
              </p:blipFill>
              <p:spPr>
                <a:xfrm>
                  <a:off x="1763573" y="4389907"/>
                  <a:ext cx="187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8" name="Freihand 167">
                  <a:extLst>
                    <a:ext uri="{FF2B5EF4-FFF2-40B4-BE49-F238E27FC236}">
                      <a16:creationId xmlns:a16="http://schemas.microsoft.com/office/drawing/2014/main" id="{FCF9CF93-2A7E-4354-A164-8DCE27C57935}"/>
                    </a:ext>
                  </a:extLst>
                </p14:cNvPr>
                <p14:cNvContentPartPr/>
                <p14:nvPr/>
              </p14:nvContentPartPr>
              <p14:xfrm>
                <a:off x="1896413" y="4341307"/>
                <a:ext cx="133560" cy="123840"/>
              </p14:xfrm>
            </p:contentPart>
          </mc:Choice>
          <mc:Fallback>
            <p:pic>
              <p:nvPicPr>
                <p:cNvPr id="168" name="Freihand 167">
                  <a:extLst>
                    <a:ext uri="{FF2B5EF4-FFF2-40B4-BE49-F238E27FC236}">
                      <a16:creationId xmlns:a16="http://schemas.microsoft.com/office/drawing/2014/main" id="{FCF9CF93-2A7E-4354-A164-8DCE27C57935}"/>
                    </a:ext>
                  </a:extLst>
                </p:cNvPr>
                <p:cNvPicPr/>
                <p:nvPr/>
              </p:nvPicPr>
              <p:blipFill>
                <a:blip r:embed="rId261"/>
                <a:stretch>
                  <a:fillRect/>
                </a:stretch>
              </p:blipFill>
              <p:spPr>
                <a:xfrm>
                  <a:off x="1892093" y="4336987"/>
                  <a:ext cx="142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9" name="Freihand 168">
                  <a:extLst>
                    <a:ext uri="{FF2B5EF4-FFF2-40B4-BE49-F238E27FC236}">
                      <a16:creationId xmlns:a16="http://schemas.microsoft.com/office/drawing/2014/main" id="{A36806D6-037E-4275-B516-C831DC4A45AD}"/>
                    </a:ext>
                  </a:extLst>
                </p14:cNvPr>
                <p14:cNvContentPartPr/>
                <p14:nvPr/>
              </p14:nvContentPartPr>
              <p14:xfrm>
                <a:off x="2025293" y="4307467"/>
                <a:ext cx="65160" cy="101880"/>
              </p14:xfrm>
            </p:contentPart>
          </mc:Choice>
          <mc:Fallback>
            <p:pic>
              <p:nvPicPr>
                <p:cNvPr id="169" name="Freihand 168">
                  <a:extLst>
                    <a:ext uri="{FF2B5EF4-FFF2-40B4-BE49-F238E27FC236}">
                      <a16:creationId xmlns:a16="http://schemas.microsoft.com/office/drawing/2014/main" id="{A36806D6-037E-4275-B516-C831DC4A45AD}"/>
                    </a:ext>
                  </a:extLst>
                </p:cNvPr>
                <p:cNvPicPr/>
                <p:nvPr/>
              </p:nvPicPr>
              <p:blipFill>
                <a:blip r:embed="rId263"/>
                <a:stretch>
                  <a:fillRect/>
                </a:stretch>
              </p:blipFill>
              <p:spPr>
                <a:xfrm>
                  <a:off x="2020973" y="4303147"/>
                  <a:ext cx="73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0" name="Freihand 169">
                  <a:extLst>
                    <a:ext uri="{FF2B5EF4-FFF2-40B4-BE49-F238E27FC236}">
                      <a16:creationId xmlns:a16="http://schemas.microsoft.com/office/drawing/2014/main" id="{3B1F89FB-03C3-487B-9F8F-3207144E58AB}"/>
                    </a:ext>
                  </a:extLst>
                </p14:cNvPr>
                <p14:cNvContentPartPr/>
                <p14:nvPr/>
              </p14:nvContentPartPr>
              <p14:xfrm>
                <a:off x="1454333" y="4376587"/>
                <a:ext cx="61560" cy="79560"/>
              </p14:xfrm>
            </p:contentPart>
          </mc:Choice>
          <mc:Fallback>
            <p:pic>
              <p:nvPicPr>
                <p:cNvPr id="170" name="Freihand 169">
                  <a:extLst>
                    <a:ext uri="{FF2B5EF4-FFF2-40B4-BE49-F238E27FC236}">
                      <a16:creationId xmlns:a16="http://schemas.microsoft.com/office/drawing/2014/main" id="{3B1F89FB-03C3-487B-9F8F-3207144E58AB}"/>
                    </a:ext>
                  </a:extLst>
                </p:cNvPr>
                <p:cNvPicPr/>
                <p:nvPr/>
              </p:nvPicPr>
              <p:blipFill>
                <a:blip r:embed="rId265"/>
                <a:stretch>
                  <a:fillRect/>
                </a:stretch>
              </p:blipFill>
              <p:spPr>
                <a:xfrm>
                  <a:off x="1450013" y="4372267"/>
                  <a:ext cx="70200" cy="88200"/>
                </a:xfrm>
                <a:prstGeom prst="rect">
                  <a:avLst/>
                </a:prstGeom>
              </p:spPr>
            </p:pic>
          </mc:Fallback>
        </mc:AlternateContent>
      </p:grpSp>
    </p:spTree>
    <p:extLst>
      <p:ext uri="{BB962C8B-B14F-4D97-AF65-F5344CB8AC3E}">
        <p14:creationId xmlns:p14="http://schemas.microsoft.com/office/powerpoint/2010/main" val="141585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70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
        <p:nvSpPr>
          <p:cNvPr id="2" name="Textfeld 1">
            <a:extLst>
              <a:ext uri="{FF2B5EF4-FFF2-40B4-BE49-F238E27FC236}">
                <a16:creationId xmlns:a16="http://schemas.microsoft.com/office/drawing/2014/main" id="{D1E4CD09-30B9-20F1-6A65-7B02C01A81E1}"/>
              </a:ext>
            </a:extLst>
          </p:cNvPr>
          <p:cNvSpPr txBox="1"/>
          <p:nvPr/>
        </p:nvSpPr>
        <p:spPr>
          <a:xfrm>
            <a:off x="3647440" y="25278"/>
            <a:ext cx="2844800" cy="369332"/>
          </a:xfrm>
          <a:prstGeom prst="rect">
            <a:avLst/>
          </a:prstGeom>
          <a:noFill/>
        </p:spPr>
        <p:txBody>
          <a:bodyPr wrap="square" rtlCol="0">
            <a:spAutoFit/>
          </a:bodyPr>
          <a:lstStyle/>
          <a:p>
            <a:r>
              <a:rPr lang="de-DE" dirty="0"/>
              <a:t>Motive der Geldhaltung</a:t>
            </a:r>
          </a:p>
        </p:txBody>
      </p:sp>
    </p:spTree>
    <p:extLst>
      <p:ext uri="{BB962C8B-B14F-4D97-AF65-F5344CB8AC3E}">
        <p14:creationId xmlns:p14="http://schemas.microsoft.com/office/powerpoint/2010/main" val="96281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2A1447B-E49D-4EF0-826B-BBB15F507658}"/>
                  </a:ext>
                </a:extLst>
              </p14:cNvPr>
              <p14:cNvContentPartPr/>
              <p14:nvPr/>
            </p14:nvContentPartPr>
            <p14:xfrm>
              <a:off x="578093" y="2392627"/>
              <a:ext cx="1766160" cy="43920"/>
            </p14:xfrm>
          </p:contentPart>
        </mc:Choice>
        <mc:Fallback>
          <p:pic>
            <p:nvPicPr>
              <p:cNvPr id="2" name="Freihand 1">
                <a:extLst>
                  <a:ext uri="{FF2B5EF4-FFF2-40B4-BE49-F238E27FC236}">
                    <a16:creationId xmlns:a16="http://schemas.microsoft.com/office/drawing/2014/main" id="{52A1447B-E49D-4EF0-826B-BBB15F507658}"/>
                  </a:ext>
                </a:extLst>
              </p:cNvPr>
              <p:cNvPicPr/>
              <p:nvPr/>
            </p:nvPicPr>
            <p:blipFill>
              <a:blip r:embed="rId4"/>
              <a:stretch>
                <a:fillRect/>
              </a:stretch>
            </p:blipFill>
            <p:spPr>
              <a:xfrm>
                <a:off x="573773" y="2388307"/>
                <a:ext cx="1774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528E88F-E7D0-4C43-82AF-AD175164B445}"/>
                  </a:ext>
                </a:extLst>
              </p14:cNvPr>
              <p14:cNvContentPartPr/>
              <p14:nvPr/>
            </p14:nvContentPartPr>
            <p14:xfrm>
              <a:off x="8100293" y="2418907"/>
              <a:ext cx="885600" cy="11880"/>
            </p14:xfrm>
          </p:contentPart>
        </mc:Choice>
        <mc:Fallback>
          <p:pic>
            <p:nvPicPr>
              <p:cNvPr id="3" name="Freihand 2">
                <a:extLst>
                  <a:ext uri="{FF2B5EF4-FFF2-40B4-BE49-F238E27FC236}">
                    <a16:creationId xmlns:a16="http://schemas.microsoft.com/office/drawing/2014/main" id="{A528E88F-E7D0-4C43-82AF-AD175164B445}"/>
                  </a:ext>
                </a:extLst>
              </p:cNvPr>
              <p:cNvPicPr/>
              <p:nvPr/>
            </p:nvPicPr>
            <p:blipFill>
              <a:blip r:embed="rId6"/>
              <a:stretch>
                <a:fillRect/>
              </a:stretch>
            </p:blipFill>
            <p:spPr>
              <a:xfrm>
                <a:off x="8095973" y="2414587"/>
                <a:ext cx="894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5392F2F-7381-4CE4-85ED-1FBA0DDCFEB8}"/>
                  </a:ext>
                </a:extLst>
              </p14:cNvPr>
              <p14:cNvContentPartPr/>
              <p14:nvPr/>
            </p14:nvContentPartPr>
            <p14:xfrm>
              <a:off x="3656093" y="2410627"/>
              <a:ext cx="4050720" cy="70560"/>
            </p14:xfrm>
          </p:contentPart>
        </mc:Choice>
        <mc:Fallback>
          <p:pic>
            <p:nvPicPr>
              <p:cNvPr id="4" name="Freihand 3">
                <a:extLst>
                  <a:ext uri="{FF2B5EF4-FFF2-40B4-BE49-F238E27FC236}">
                    <a16:creationId xmlns:a16="http://schemas.microsoft.com/office/drawing/2014/main" id="{25392F2F-7381-4CE4-85ED-1FBA0DDCFEB8}"/>
                  </a:ext>
                </a:extLst>
              </p:cNvPr>
              <p:cNvPicPr/>
              <p:nvPr/>
            </p:nvPicPr>
            <p:blipFill>
              <a:blip r:embed="rId8"/>
              <a:stretch>
                <a:fillRect/>
              </a:stretch>
            </p:blipFill>
            <p:spPr>
              <a:xfrm>
                <a:off x="3651773" y="2406307"/>
                <a:ext cx="4059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2D4D304-E6C0-4F57-ACF4-0EE008C49D16}"/>
                  </a:ext>
                </a:extLst>
              </p14:cNvPr>
              <p14:cNvContentPartPr/>
              <p14:nvPr/>
            </p14:nvContentPartPr>
            <p14:xfrm>
              <a:off x="611933" y="3151147"/>
              <a:ext cx="1878120" cy="44280"/>
            </p14:xfrm>
          </p:contentPart>
        </mc:Choice>
        <mc:Fallback>
          <p:pic>
            <p:nvPicPr>
              <p:cNvPr id="8" name="Freihand 7">
                <a:extLst>
                  <a:ext uri="{FF2B5EF4-FFF2-40B4-BE49-F238E27FC236}">
                    <a16:creationId xmlns:a16="http://schemas.microsoft.com/office/drawing/2014/main" id="{72D4D304-E6C0-4F57-ACF4-0EE008C49D16}"/>
                  </a:ext>
                </a:extLst>
              </p:cNvPr>
              <p:cNvPicPr/>
              <p:nvPr/>
            </p:nvPicPr>
            <p:blipFill>
              <a:blip r:embed="rId10"/>
              <a:stretch>
                <a:fillRect/>
              </a:stretch>
            </p:blipFill>
            <p:spPr>
              <a:xfrm>
                <a:off x="607613" y="3146827"/>
                <a:ext cx="1886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B5E462A-E677-45A5-86A2-ECB042A33C54}"/>
                  </a:ext>
                </a:extLst>
              </p14:cNvPr>
              <p14:cNvContentPartPr/>
              <p14:nvPr/>
            </p14:nvContentPartPr>
            <p14:xfrm>
              <a:off x="3695693" y="3183547"/>
              <a:ext cx="5177520" cy="50040"/>
            </p14:xfrm>
          </p:contentPart>
        </mc:Choice>
        <mc:Fallback>
          <p:pic>
            <p:nvPicPr>
              <p:cNvPr id="9" name="Freihand 8">
                <a:extLst>
                  <a:ext uri="{FF2B5EF4-FFF2-40B4-BE49-F238E27FC236}">
                    <a16:creationId xmlns:a16="http://schemas.microsoft.com/office/drawing/2014/main" id="{EB5E462A-E677-45A5-86A2-ECB042A33C54}"/>
                  </a:ext>
                </a:extLst>
              </p:cNvPr>
              <p:cNvPicPr/>
              <p:nvPr/>
            </p:nvPicPr>
            <p:blipFill>
              <a:blip r:embed="rId12"/>
              <a:stretch>
                <a:fillRect/>
              </a:stretch>
            </p:blipFill>
            <p:spPr>
              <a:xfrm>
                <a:off x="3691373" y="3179227"/>
                <a:ext cx="5186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D831CEA2-B5CA-4572-BC75-728B9128EA80}"/>
                  </a:ext>
                </a:extLst>
              </p14:cNvPr>
              <p14:cNvContentPartPr/>
              <p14:nvPr/>
            </p14:nvContentPartPr>
            <p14:xfrm>
              <a:off x="9667733" y="3156907"/>
              <a:ext cx="462600" cy="45720"/>
            </p14:xfrm>
          </p:contentPart>
        </mc:Choice>
        <mc:Fallback>
          <p:pic>
            <p:nvPicPr>
              <p:cNvPr id="10" name="Freihand 9">
                <a:extLst>
                  <a:ext uri="{FF2B5EF4-FFF2-40B4-BE49-F238E27FC236}">
                    <a16:creationId xmlns:a16="http://schemas.microsoft.com/office/drawing/2014/main" id="{D831CEA2-B5CA-4572-BC75-728B9128EA80}"/>
                  </a:ext>
                </a:extLst>
              </p:cNvPr>
              <p:cNvPicPr/>
              <p:nvPr/>
            </p:nvPicPr>
            <p:blipFill>
              <a:blip r:embed="rId14"/>
              <a:stretch>
                <a:fillRect/>
              </a:stretch>
            </p:blipFill>
            <p:spPr>
              <a:xfrm>
                <a:off x="9663413" y="3152587"/>
                <a:ext cx="471240" cy="54360"/>
              </a:xfrm>
              <a:prstGeom prst="rect">
                <a:avLst/>
              </a:prstGeom>
            </p:spPr>
          </p:pic>
        </mc:Fallback>
      </mc:AlternateContent>
      <p:grpSp>
        <p:nvGrpSpPr>
          <p:cNvPr id="13" name="Gruppieren 12">
            <a:extLst>
              <a:ext uri="{FF2B5EF4-FFF2-40B4-BE49-F238E27FC236}">
                <a16:creationId xmlns:a16="http://schemas.microsoft.com/office/drawing/2014/main" id="{10F38C0F-188D-40DC-8F96-83F3E6F1D9D7}"/>
              </a:ext>
            </a:extLst>
          </p:cNvPr>
          <p:cNvGrpSpPr/>
          <p:nvPr/>
        </p:nvGrpSpPr>
        <p:grpSpPr>
          <a:xfrm>
            <a:off x="10014413" y="2857027"/>
            <a:ext cx="174600" cy="274320"/>
            <a:chOff x="10014413" y="2857027"/>
            <a:chExt cx="174600" cy="27432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2CCED16-6275-4CC1-BCFF-EAD98DDD7743}"/>
                    </a:ext>
                  </a:extLst>
                </p14:cNvPr>
                <p14:cNvContentPartPr/>
                <p14:nvPr/>
              </p14:nvContentPartPr>
              <p14:xfrm>
                <a:off x="10115213" y="2932987"/>
                <a:ext cx="14400" cy="24480"/>
              </p14:xfrm>
            </p:contentPart>
          </mc:Choice>
          <mc:Fallback>
            <p:pic>
              <p:nvPicPr>
                <p:cNvPr id="11" name="Freihand 10">
                  <a:extLst>
                    <a:ext uri="{FF2B5EF4-FFF2-40B4-BE49-F238E27FC236}">
                      <a16:creationId xmlns:a16="http://schemas.microsoft.com/office/drawing/2014/main" id="{A2CCED16-6275-4CC1-BCFF-EAD98DDD7743}"/>
                    </a:ext>
                  </a:extLst>
                </p:cNvPr>
                <p:cNvPicPr/>
                <p:nvPr/>
              </p:nvPicPr>
              <p:blipFill>
                <a:blip r:embed="rId16"/>
                <a:stretch>
                  <a:fillRect/>
                </a:stretch>
              </p:blipFill>
              <p:spPr>
                <a:xfrm>
                  <a:off x="10110893" y="2928667"/>
                  <a:ext cx="23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D555682A-AC4C-42C3-9098-401108EB16A1}"/>
                    </a:ext>
                  </a:extLst>
                </p14:cNvPr>
                <p14:cNvContentPartPr/>
                <p14:nvPr/>
              </p14:nvContentPartPr>
              <p14:xfrm>
                <a:off x="10014413" y="2857027"/>
                <a:ext cx="174600" cy="274320"/>
              </p14:xfrm>
            </p:contentPart>
          </mc:Choice>
          <mc:Fallback>
            <p:pic>
              <p:nvPicPr>
                <p:cNvPr id="12" name="Freihand 11">
                  <a:extLst>
                    <a:ext uri="{FF2B5EF4-FFF2-40B4-BE49-F238E27FC236}">
                      <a16:creationId xmlns:a16="http://schemas.microsoft.com/office/drawing/2014/main" id="{D555682A-AC4C-42C3-9098-401108EB16A1}"/>
                    </a:ext>
                  </a:extLst>
                </p:cNvPr>
                <p:cNvPicPr/>
                <p:nvPr/>
              </p:nvPicPr>
              <p:blipFill>
                <a:blip r:embed="rId18"/>
                <a:stretch>
                  <a:fillRect/>
                </a:stretch>
              </p:blipFill>
              <p:spPr>
                <a:xfrm>
                  <a:off x="10010093" y="2852707"/>
                  <a:ext cx="183240" cy="282960"/>
                </a:xfrm>
                <a:prstGeom prst="rect">
                  <a:avLst/>
                </a:prstGeom>
              </p:spPr>
            </p:pic>
          </mc:Fallback>
        </mc:AlternateContent>
      </p:grpSp>
      <p:grpSp>
        <p:nvGrpSpPr>
          <p:cNvPr id="20" name="Gruppieren 19">
            <a:extLst>
              <a:ext uri="{FF2B5EF4-FFF2-40B4-BE49-F238E27FC236}">
                <a16:creationId xmlns:a16="http://schemas.microsoft.com/office/drawing/2014/main" id="{E186B266-9EED-4F7D-AD4E-6D6EBD036B3A}"/>
              </a:ext>
            </a:extLst>
          </p:cNvPr>
          <p:cNvGrpSpPr/>
          <p:nvPr/>
        </p:nvGrpSpPr>
        <p:grpSpPr>
          <a:xfrm>
            <a:off x="9840533" y="2556787"/>
            <a:ext cx="640080" cy="209160"/>
            <a:chOff x="9840533" y="2556787"/>
            <a:chExt cx="640080" cy="20916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7D96062C-EAE9-4E52-AA1A-65B2DCE668B1}"/>
                    </a:ext>
                  </a:extLst>
                </p14:cNvPr>
                <p14:cNvContentPartPr/>
                <p14:nvPr/>
              </p14:nvContentPartPr>
              <p14:xfrm>
                <a:off x="9840533" y="2574787"/>
                <a:ext cx="183960" cy="185760"/>
              </p14:xfrm>
            </p:contentPart>
          </mc:Choice>
          <mc:Fallback>
            <p:pic>
              <p:nvPicPr>
                <p:cNvPr id="14" name="Freihand 13">
                  <a:extLst>
                    <a:ext uri="{FF2B5EF4-FFF2-40B4-BE49-F238E27FC236}">
                      <a16:creationId xmlns:a16="http://schemas.microsoft.com/office/drawing/2014/main" id="{7D96062C-EAE9-4E52-AA1A-65B2DCE668B1}"/>
                    </a:ext>
                  </a:extLst>
                </p:cNvPr>
                <p:cNvPicPr/>
                <p:nvPr/>
              </p:nvPicPr>
              <p:blipFill>
                <a:blip r:embed="rId20"/>
                <a:stretch>
                  <a:fillRect/>
                </a:stretch>
              </p:blipFill>
              <p:spPr>
                <a:xfrm>
                  <a:off x="9836213" y="2570467"/>
                  <a:ext cx="192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CD0A85D3-5174-4D47-A1CE-ADB98961F806}"/>
                    </a:ext>
                  </a:extLst>
                </p14:cNvPr>
                <p14:cNvContentPartPr/>
                <p14:nvPr/>
              </p14:nvContentPartPr>
              <p14:xfrm>
                <a:off x="10068053" y="2561467"/>
                <a:ext cx="109080" cy="172080"/>
              </p14:xfrm>
            </p:contentPart>
          </mc:Choice>
          <mc:Fallback>
            <p:pic>
              <p:nvPicPr>
                <p:cNvPr id="15" name="Freihand 14">
                  <a:extLst>
                    <a:ext uri="{FF2B5EF4-FFF2-40B4-BE49-F238E27FC236}">
                      <a16:creationId xmlns:a16="http://schemas.microsoft.com/office/drawing/2014/main" id="{CD0A85D3-5174-4D47-A1CE-ADB98961F806}"/>
                    </a:ext>
                  </a:extLst>
                </p:cNvPr>
                <p:cNvPicPr/>
                <p:nvPr/>
              </p:nvPicPr>
              <p:blipFill>
                <a:blip r:embed="rId22"/>
                <a:stretch>
                  <a:fillRect/>
                </a:stretch>
              </p:blipFill>
              <p:spPr>
                <a:xfrm>
                  <a:off x="10063733" y="2557147"/>
                  <a:ext cx="117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1BCEFE1B-6E0A-4F81-9314-FA3072B3B97D}"/>
                    </a:ext>
                  </a:extLst>
                </p14:cNvPr>
                <p14:cNvContentPartPr/>
                <p14:nvPr/>
              </p14:nvContentPartPr>
              <p14:xfrm>
                <a:off x="10040333" y="2556787"/>
                <a:ext cx="137160" cy="209160"/>
              </p14:xfrm>
            </p:contentPart>
          </mc:Choice>
          <mc:Fallback>
            <p:pic>
              <p:nvPicPr>
                <p:cNvPr id="16" name="Freihand 15">
                  <a:extLst>
                    <a:ext uri="{FF2B5EF4-FFF2-40B4-BE49-F238E27FC236}">
                      <a16:creationId xmlns:a16="http://schemas.microsoft.com/office/drawing/2014/main" id="{1BCEFE1B-6E0A-4F81-9314-FA3072B3B97D}"/>
                    </a:ext>
                  </a:extLst>
                </p:cNvPr>
                <p:cNvPicPr/>
                <p:nvPr/>
              </p:nvPicPr>
              <p:blipFill>
                <a:blip r:embed="rId24"/>
                <a:stretch>
                  <a:fillRect/>
                </a:stretch>
              </p:blipFill>
              <p:spPr>
                <a:xfrm>
                  <a:off x="10036013" y="2552467"/>
                  <a:ext cx="1458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437B3D93-9F7D-49D0-A42C-3D17746DBB17}"/>
                    </a:ext>
                  </a:extLst>
                </p14:cNvPr>
                <p14:cNvContentPartPr/>
                <p14:nvPr/>
              </p14:nvContentPartPr>
              <p14:xfrm>
                <a:off x="10195853" y="2563627"/>
                <a:ext cx="130320" cy="198360"/>
              </p14:xfrm>
            </p:contentPart>
          </mc:Choice>
          <mc:Fallback>
            <p:pic>
              <p:nvPicPr>
                <p:cNvPr id="17" name="Freihand 16">
                  <a:extLst>
                    <a:ext uri="{FF2B5EF4-FFF2-40B4-BE49-F238E27FC236}">
                      <a16:creationId xmlns:a16="http://schemas.microsoft.com/office/drawing/2014/main" id="{437B3D93-9F7D-49D0-A42C-3D17746DBB17}"/>
                    </a:ext>
                  </a:extLst>
                </p:cNvPr>
                <p:cNvPicPr/>
                <p:nvPr/>
              </p:nvPicPr>
              <p:blipFill>
                <a:blip r:embed="rId26"/>
                <a:stretch>
                  <a:fillRect/>
                </a:stretch>
              </p:blipFill>
              <p:spPr>
                <a:xfrm>
                  <a:off x="10191533" y="2559307"/>
                  <a:ext cx="138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852A56A-4516-4C9B-84F5-B8909CEFC82C}"/>
                    </a:ext>
                  </a:extLst>
                </p14:cNvPr>
                <p14:cNvContentPartPr/>
                <p14:nvPr/>
              </p14:nvContentPartPr>
              <p14:xfrm>
                <a:off x="10388813" y="2563267"/>
                <a:ext cx="91800" cy="118080"/>
              </p14:xfrm>
            </p:contentPart>
          </mc:Choice>
          <mc:Fallback>
            <p:pic>
              <p:nvPicPr>
                <p:cNvPr id="18" name="Freihand 17">
                  <a:extLst>
                    <a:ext uri="{FF2B5EF4-FFF2-40B4-BE49-F238E27FC236}">
                      <a16:creationId xmlns:a16="http://schemas.microsoft.com/office/drawing/2014/main" id="{7852A56A-4516-4C9B-84F5-B8909CEFC82C}"/>
                    </a:ext>
                  </a:extLst>
                </p:cNvPr>
                <p:cNvPicPr/>
                <p:nvPr/>
              </p:nvPicPr>
              <p:blipFill>
                <a:blip r:embed="rId28"/>
                <a:stretch>
                  <a:fillRect/>
                </a:stretch>
              </p:blipFill>
              <p:spPr>
                <a:xfrm>
                  <a:off x="10384493" y="2558947"/>
                  <a:ext cx="100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D97FE695-86AB-4D91-ADCA-EF7BBAF9DFFE}"/>
                    </a:ext>
                  </a:extLst>
                </p14:cNvPr>
                <p14:cNvContentPartPr/>
                <p14:nvPr/>
              </p14:nvContentPartPr>
              <p14:xfrm>
                <a:off x="10432733" y="2621227"/>
                <a:ext cx="38160" cy="109800"/>
              </p14:xfrm>
            </p:contentPart>
          </mc:Choice>
          <mc:Fallback>
            <p:pic>
              <p:nvPicPr>
                <p:cNvPr id="19" name="Freihand 18">
                  <a:extLst>
                    <a:ext uri="{FF2B5EF4-FFF2-40B4-BE49-F238E27FC236}">
                      <a16:creationId xmlns:a16="http://schemas.microsoft.com/office/drawing/2014/main" id="{D97FE695-86AB-4D91-ADCA-EF7BBAF9DFFE}"/>
                    </a:ext>
                  </a:extLst>
                </p:cNvPr>
                <p:cNvPicPr/>
                <p:nvPr/>
              </p:nvPicPr>
              <p:blipFill>
                <a:blip r:embed="rId30"/>
                <a:stretch>
                  <a:fillRect/>
                </a:stretch>
              </p:blipFill>
              <p:spPr>
                <a:xfrm>
                  <a:off x="10428413" y="2616907"/>
                  <a:ext cx="4680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D148CB3D-5ACC-4C6D-BBB5-85516A1CD44A}"/>
                  </a:ext>
                </a:extLst>
              </p14:cNvPr>
              <p14:cNvContentPartPr/>
              <p14:nvPr/>
            </p14:nvContentPartPr>
            <p14:xfrm>
              <a:off x="512213" y="3973747"/>
              <a:ext cx="2876760" cy="38520"/>
            </p14:xfrm>
          </p:contentPart>
        </mc:Choice>
        <mc:Fallback>
          <p:pic>
            <p:nvPicPr>
              <p:cNvPr id="21" name="Freihand 20">
                <a:extLst>
                  <a:ext uri="{FF2B5EF4-FFF2-40B4-BE49-F238E27FC236}">
                    <a16:creationId xmlns:a16="http://schemas.microsoft.com/office/drawing/2014/main" id="{D148CB3D-5ACC-4C6D-BBB5-85516A1CD44A}"/>
                  </a:ext>
                </a:extLst>
              </p:cNvPr>
              <p:cNvPicPr/>
              <p:nvPr/>
            </p:nvPicPr>
            <p:blipFill>
              <a:blip r:embed="rId32"/>
              <a:stretch>
                <a:fillRect/>
              </a:stretch>
            </p:blipFill>
            <p:spPr>
              <a:xfrm>
                <a:off x="507893" y="3969427"/>
                <a:ext cx="2885400" cy="47160"/>
              </a:xfrm>
              <a:prstGeom prst="rect">
                <a:avLst/>
              </a:prstGeom>
            </p:spPr>
          </p:pic>
        </mc:Fallback>
      </mc:AlternateContent>
      <p:grpSp>
        <p:nvGrpSpPr>
          <p:cNvPr id="24" name="Gruppieren 23">
            <a:extLst>
              <a:ext uri="{FF2B5EF4-FFF2-40B4-BE49-F238E27FC236}">
                <a16:creationId xmlns:a16="http://schemas.microsoft.com/office/drawing/2014/main" id="{A6BA8F58-FA2B-4A2E-9C73-C4511552465C}"/>
              </a:ext>
            </a:extLst>
          </p:cNvPr>
          <p:cNvGrpSpPr/>
          <p:nvPr/>
        </p:nvGrpSpPr>
        <p:grpSpPr>
          <a:xfrm>
            <a:off x="3698573" y="3899947"/>
            <a:ext cx="4070520" cy="81360"/>
            <a:chOff x="3698573" y="3899947"/>
            <a:chExt cx="4070520" cy="81360"/>
          </a:xfrm>
        </p:grpSpPr>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D4440A0B-73D1-465E-9868-964F8D317BD2}"/>
                    </a:ext>
                  </a:extLst>
                </p14:cNvPr>
                <p14:cNvContentPartPr/>
                <p14:nvPr/>
              </p14:nvContentPartPr>
              <p14:xfrm>
                <a:off x="6514853" y="3899947"/>
                <a:ext cx="1254240" cy="77760"/>
              </p14:xfrm>
            </p:contentPart>
          </mc:Choice>
          <mc:Fallback>
            <p:pic>
              <p:nvPicPr>
                <p:cNvPr id="22" name="Freihand 21">
                  <a:extLst>
                    <a:ext uri="{FF2B5EF4-FFF2-40B4-BE49-F238E27FC236}">
                      <a16:creationId xmlns:a16="http://schemas.microsoft.com/office/drawing/2014/main" id="{D4440A0B-73D1-465E-9868-964F8D317BD2}"/>
                    </a:ext>
                  </a:extLst>
                </p:cNvPr>
                <p:cNvPicPr/>
                <p:nvPr/>
              </p:nvPicPr>
              <p:blipFill>
                <a:blip r:embed="rId34"/>
                <a:stretch>
                  <a:fillRect/>
                </a:stretch>
              </p:blipFill>
              <p:spPr>
                <a:xfrm>
                  <a:off x="6510533" y="3895627"/>
                  <a:ext cx="1262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C2C5712D-1CD7-4561-A1A4-38C72F0207C6}"/>
                    </a:ext>
                  </a:extLst>
                </p14:cNvPr>
                <p14:cNvContentPartPr/>
                <p14:nvPr/>
              </p14:nvContentPartPr>
              <p14:xfrm>
                <a:off x="3698573" y="3948547"/>
                <a:ext cx="2180160" cy="32760"/>
              </p14:xfrm>
            </p:contentPart>
          </mc:Choice>
          <mc:Fallback>
            <p:pic>
              <p:nvPicPr>
                <p:cNvPr id="23" name="Freihand 22">
                  <a:extLst>
                    <a:ext uri="{FF2B5EF4-FFF2-40B4-BE49-F238E27FC236}">
                      <a16:creationId xmlns:a16="http://schemas.microsoft.com/office/drawing/2014/main" id="{C2C5712D-1CD7-4561-A1A4-38C72F0207C6}"/>
                    </a:ext>
                  </a:extLst>
                </p:cNvPr>
                <p:cNvPicPr/>
                <p:nvPr/>
              </p:nvPicPr>
              <p:blipFill>
                <a:blip r:embed="rId36"/>
                <a:stretch>
                  <a:fillRect/>
                </a:stretch>
              </p:blipFill>
              <p:spPr>
                <a:xfrm>
                  <a:off x="3694253" y="3944227"/>
                  <a:ext cx="2188800" cy="4140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233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21</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2AC7B94-925A-48BC-8E1F-E82C14F80EDF}"/>
                  </a:ext>
                </a:extLst>
              </p14:cNvPr>
              <p14:cNvContentPartPr/>
              <p14:nvPr/>
            </p14:nvContentPartPr>
            <p14:xfrm>
              <a:off x="2387453" y="2630947"/>
              <a:ext cx="4632120" cy="534240"/>
            </p14:xfrm>
          </p:contentPart>
        </mc:Choice>
        <mc:Fallback>
          <p:pic>
            <p:nvPicPr>
              <p:cNvPr id="2" name="Freihand 1">
                <a:extLst>
                  <a:ext uri="{FF2B5EF4-FFF2-40B4-BE49-F238E27FC236}">
                    <a16:creationId xmlns:a16="http://schemas.microsoft.com/office/drawing/2014/main" id="{22AC7B94-925A-48BC-8E1F-E82C14F80EDF}"/>
                  </a:ext>
                </a:extLst>
              </p:cNvPr>
              <p:cNvPicPr/>
              <p:nvPr/>
            </p:nvPicPr>
            <p:blipFill>
              <a:blip r:embed="rId4"/>
              <a:stretch>
                <a:fillRect/>
              </a:stretch>
            </p:blipFill>
            <p:spPr>
              <a:xfrm>
                <a:off x="2383133" y="2626627"/>
                <a:ext cx="464076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0" name="Freihand 69">
                <a:extLst>
                  <a:ext uri="{FF2B5EF4-FFF2-40B4-BE49-F238E27FC236}">
                    <a16:creationId xmlns:a16="http://schemas.microsoft.com/office/drawing/2014/main" id="{CE58E3D8-4383-4B9C-B2E5-4E5FB5B8CEE5}"/>
                  </a:ext>
                </a:extLst>
              </p14:cNvPr>
              <p14:cNvContentPartPr/>
              <p14:nvPr/>
            </p14:nvContentPartPr>
            <p14:xfrm>
              <a:off x="2317973" y="2613667"/>
              <a:ext cx="4630680" cy="586800"/>
            </p14:xfrm>
          </p:contentPart>
        </mc:Choice>
        <mc:Fallback>
          <p:pic>
            <p:nvPicPr>
              <p:cNvPr id="70" name="Freihand 69">
                <a:extLst>
                  <a:ext uri="{FF2B5EF4-FFF2-40B4-BE49-F238E27FC236}">
                    <a16:creationId xmlns:a16="http://schemas.microsoft.com/office/drawing/2014/main" id="{CE58E3D8-4383-4B9C-B2E5-4E5FB5B8CEE5}"/>
                  </a:ext>
                </a:extLst>
              </p:cNvPr>
              <p:cNvPicPr/>
              <p:nvPr/>
            </p:nvPicPr>
            <p:blipFill>
              <a:blip r:embed="rId6"/>
              <a:stretch>
                <a:fillRect/>
              </a:stretch>
            </p:blipFill>
            <p:spPr>
              <a:xfrm>
                <a:off x="2313653" y="2609347"/>
                <a:ext cx="463932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1" name="Freihand 70">
                <a:extLst>
                  <a:ext uri="{FF2B5EF4-FFF2-40B4-BE49-F238E27FC236}">
                    <a16:creationId xmlns:a16="http://schemas.microsoft.com/office/drawing/2014/main" id="{252D28F6-9667-410F-8B50-F75D1817F32F}"/>
                  </a:ext>
                </a:extLst>
              </p14:cNvPr>
              <p14:cNvContentPartPr/>
              <p14:nvPr/>
            </p14:nvContentPartPr>
            <p14:xfrm>
              <a:off x="2393933" y="2765587"/>
              <a:ext cx="4434480" cy="773280"/>
            </p14:xfrm>
          </p:contentPart>
        </mc:Choice>
        <mc:Fallback>
          <p:pic>
            <p:nvPicPr>
              <p:cNvPr id="71" name="Freihand 70">
                <a:extLst>
                  <a:ext uri="{FF2B5EF4-FFF2-40B4-BE49-F238E27FC236}">
                    <a16:creationId xmlns:a16="http://schemas.microsoft.com/office/drawing/2014/main" id="{252D28F6-9667-410F-8B50-F75D1817F32F}"/>
                  </a:ext>
                </a:extLst>
              </p:cNvPr>
              <p:cNvPicPr/>
              <p:nvPr/>
            </p:nvPicPr>
            <p:blipFill>
              <a:blip r:embed="rId8"/>
              <a:stretch>
                <a:fillRect/>
              </a:stretch>
            </p:blipFill>
            <p:spPr>
              <a:xfrm>
                <a:off x="2389613" y="2761267"/>
                <a:ext cx="4443120" cy="781920"/>
              </a:xfrm>
              <a:prstGeom prst="rect">
                <a:avLst/>
              </a:prstGeom>
            </p:spPr>
          </p:pic>
        </mc:Fallback>
      </mc:AlternateContent>
      <p:grpSp>
        <p:nvGrpSpPr>
          <p:cNvPr id="287" name="Gruppieren 286">
            <a:extLst>
              <a:ext uri="{FF2B5EF4-FFF2-40B4-BE49-F238E27FC236}">
                <a16:creationId xmlns:a16="http://schemas.microsoft.com/office/drawing/2014/main" id="{BB1390BC-1070-4B90-8740-C00329AC72BE}"/>
              </a:ext>
            </a:extLst>
          </p:cNvPr>
          <p:cNvGrpSpPr/>
          <p:nvPr/>
        </p:nvGrpSpPr>
        <p:grpSpPr>
          <a:xfrm>
            <a:off x="1788053" y="3179947"/>
            <a:ext cx="6832440" cy="3633480"/>
            <a:chOff x="1788053" y="3179947"/>
            <a:chExt cx="6832440" cy="3633480"/>
          </a:xfrm>
        </p:grpSpPr>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13B56DA5-3C7D-40DB-8A8C-83DF18E0AB6F}"/>
                    </a:ext>
                  </a:extLst>
                </p14:cNvPr>
                <p14:cNvContentPartPr/>
                <p14:nvPr/>
              </p14:nvContentPartPr>
              <p14:xfrm>
                <a:off x="3990533" y="3179947"/>
                <a:ext cx="123480" cy="909000"/>
              </p14:xfrm>
            </p:contentPart>
          </mc:Choice>
          <mc:Fallback>
            <p:pic>
              <p:nvPicPr>
                <p:cNvPr id="3" name="Freihand 2">
                  <a:extLst>
                    <a:ext uri="{FF2B5EF4-FFF2-40B4-BE49-F238E27FC236}">
                      <a16:creationId xmlns:a16="http://schemas.microsoft.com/office/drawing/2014/main" id="{13B56DA5-3C7D-40DB-8A8C-83DF18E0AB6F}"/>
                    </a:ext>
                  </a:extLst>
                </p:cNvPr>
                <p:cNvPicPr/>
                <p:nvPr/>
              </p:nvPicPr>
              <p:blipFill>
                <a:blip r:embed="rId10"/>
                <a:stretch>
                  <a:fillRect/>
                </a:stretch>
              </p:blipFill>
              <p:spPr>
                <a:xfrm>
                  <a:off x="3986213" y="3175627"/>
                  <a:ext cx="132120" cy="917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67462E54-7203-4C92-8781-6DB038359B4F}"/>
                    </a:ext>
                  </a:extLst>
                </p14:cNvPr>
                <p14:cNvContentPartPr/>
                <p14:nvPr/>
              </p14:nvContentPartPr>
              <p14:xfrm>
                <a:off x="3908093" y="3987427"/>
                <a:ext cx="138600" cy="210600"/>
              </p14:xfrm>
            </p:contentPart>
          </mc:Choice>
          <mc:Fallback>
            <p:pic>
              <p:nvPicPr>
                <p:cNvPr id="4" name="Freihand 3">
                  <a:extLst>
                    <a:ext uri="{FF2B5EF4-FFF2-40B4-BE49-F238E27FC236}">
                      <a16:creationId xmlns:a16="http://schemas.microsoft.com/office/drawing/2014/main" id="{67462E54-7203-4C92-8781-6DB038359B4F}"/>
                    </a:ext>
                  </a:extLst>
                </p:cNvPr>
                <p:cNvPicPr/>
                <p:nvPr/>
              </p:nvPicPr>
              <p:blipFill>
                <a:blip r:embed="rId12"/>
                <a:stretch>
                  <a:fillRect/>
                </a:stretch>
              </p:blipFill>
              <p:spPr>
                <a:xfrm>
                  <a:off x="3903773" y="3983107"/>
                  <a:ext cx="147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88D89C44-6117-43C4-A8BF-B1D90442EBFC}"/>
                    </a:ext>
                  </a:extLst>
                </p14:cNvPr>
                <p14:cNvContentPartPr/>
                <p14:nvPr/>
              </p14:nvContentPartPr>
              <p14:xfrm>
                <a:off x="3224813" y="4294147"/>
                <a:ext cx="137160" cy="255600"/>
              </p14:xfrm>
            </p:contentPart>
          </mc:Choice>
          <mc:Fallback>
            <p:pic>
              <p:nvPicPr>
                <p:cNvPr id="8" name="Freihand 7">
                  <a:extLst>
                    <a:ext uri="{FF2B5EF4-FFF2-40B4-BE49-F238E27FC236}">
                      <a16:creationId xmlns:a16="http://schemas.microsoft.com/office/drawing/2014/main" id="{88D89C44-6117-43C4-A8BF-B1D90442EBFC}"/>
                    </a:ext>
                  </a:extLst>
                </p:cNvPr>
                <p:cNvPicPr/>
                <p:nvPr/>
              </p:nvPicPr>
              <p:blipFill>
                <a:blip r:embed="rId14"/>
                <a:stretch>
                  <a:fillRect/>
                </a:stretch>
              </p:blipFill>
              <p:spPr>
                <a:xfrm>
                  <a:off x="3220493" y="4289827"/>
                  <a:ext cx="1458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0B68E621-02BB-4BEF-8EEB-52AEB47D314A}"/>
                    </a:ext>
                  </a:extLst>
                </p14:cNvPr>
                <p14:cNvContentPartPr/>
                <p14:nvPr/>
              </p14:nvContentPartPr>
              <p14:xfrm>
                <a:off x="3348293" y="4402147"/>
                <a:ext cx="127440" cy="116280"/>
              </p14:xfrm>
            </p:contentPart>
          </mc:Choice>
          <mc:Fallback>
            <p:pic>
              <p:nvPicPr>
                <p:cNvPr id="9" name="Freihand 8">
                  <a:extLst>
                    <a:ext uri="{FF2B5EF4-FFF2-40B4-BE49-F238E27FC236}">
                      <a16:creationId xmlns:a16="http://schemas.microsoft.com/office/drawing/2014/main" id="{0B68E621-02BB-4BEF-8EEB-52AEB47D314A}"/>
                    </a:ext>
                  </a:extLst>
                </p:cNvPr>
                <p:cNvPicPr/>
                <p:nvPr/>
              </p:nvPicPr>
              <p:blipFill>
                <a:blip r:embed="rId16"/>
                <a:stretch>
                  <a:fillRect/>
                </a:stretch>
              </p:blipFill>
              <p:spPr>
                <a:xfrm>
                  <a:off x="3343973" y="4397827"/>
                  <a:ext cx="136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B8369815-C7E0-4EBA-8942-B244495A98B0}"/>
                    </a:ext>
                  </a:extLst>
                </p14:cNvPr>
                <p14:cNvContentPartPr/>
                <p14:nvPr/>
              </p14:nvContentPartPr>
              <p14:xfrm>
                <a:off x="3517133" y="4285867"/>
                <a:ext cx="177480" cy="214200"/>
              </p14:xfrm>
            </p:contentPart>
          </mc:Choice>
          <mc:Fallback>
            <p:pic>
              <p:nvPicPr>
                <p:cNvPr id="10" name="Freihand 9">
                  <a:extLst>
                    <a:ext uri="{FF2B5EF4-FFF2-40B4-BE49-F238E27FC236}">
                      <a16:creationId xmlns:a16="http://schemas.microsoft.com/office/drawing/2014/main" id="{B8369815-C7E0-4EBA-8942-B244495A98B0}"/>
                    </a:ext>
                  </a:extLst>
                </p:cNvPr>
                <p:cNvPicPr/>
                <p:nvPr/>
              </p:nvPicPr>
              <p:blipFill>
                <a:blip r:embed="rId18"/>
                <a:stretch>
                  <a:fillRect/>
                </a:stretch>
              </p:blipFill>
              <p:spPr>
                <a:xfrm>
                  <a:off x="3512813" y="4281547"/>
                  <a:ext cx="1861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780263A3-548F-46F5-9A2C-4C3ED38CCB32}"/>
                    </a:ext>
                  </a:extLst>
                </p14:cNvPr>
                <p14:cNvContentPartPr/>
                <p14:nvPr/>
              </p14:nvContentPartPr>
              <p14:xfrm>
                <a:off x="3698933" y="4383067"/>
                <a:ext cx="214920" cy="119520"/>
              </p14:xfrm>
            </p:contentPart>
          </mc:Choice>
          <mc:Fallback>
            <p:pic>
              <p:nvPicPr>
                <p:cNvPr id="11" name="Freihand 10">
                  <a:extLst>
                    <a:ext uri="{FF2B5EF4-FFF2-40B4-BE49-F238E27FC236}">
                      <a16:creationId xmlns:a16="http://schemas.microsoft.com/office/drawing/2014/main" id="{780263A3-548F-46F5-9A2C-4C3ED38CCB32}"/>
                    </a:ext>
                  </a:extLst>
                </p:cNvPr>
                <p:cNvPicPr/>
                <p:nvPr/>
              </p:nvPicPr>
              <p:blipFill>
                <a:blip r:embed="rId20"/>
                <a:stretch>
                  <a:fillRect/>
                </a:stretch>
              </p:blipFill>
              <p:spPr>
                <a:xfrm>
                  <a:off x="3694613" y="4378747"/>
                  <a:ext cx="223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EEEC2A9C-D147-422A-9D18-F579C8220914}"/>
                    </a:ext>
                  </a:extLst>
                </p14:cNvPr>
                <p14:cNvContentPartPr/>
                <p14:nvPr/>
              </p14:nvContentPartPr>
              <p14:xfrm>
                <a:off x="3985853" y="4307107"/>
                <a:ext cx="51840" cy="175680"/>
              </p14:xfrm>
            </p:contentPart>
          </mc:Choice>
          <mc:Fallback>
            <p:pic>
              <p:nvPicPr>
                <p:cNvPr id="12" name="Freihand 11">
                  <a:extLst>
                    <a:ext uri="{FF2B5EF4-FFF2-40B4-BE49-F238E27FC236}">
                      <a16:creationId xmlns:a16="http://schemas.microsoft.com/office/drawing/2014/main" id="{EEEC2A9C-D147-422A-9D18-F579C8220914}"/>
                    </a:ext>
                  </a:extLst>
                </p:cNvPr>
                <p:cNvPicPr/>
                <p:nvPr/>
              </p:nvPicPr>
              <p:blipFill>
                <a:blip r:embed="rId22"/>
                <a:stretch>
                  <a:fillRect/>
                </a:stretch>
              </p:blipFill>
              <p:spPr>
                <a:xfrm>
                  <a:off x="3981533" y="4302787"/>
                  <a:ext cx="60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2BFC040C-75EF-477E-9E50-7861267C64AD}"/>
                    </a:ext>
                  </a:extLst>
                </p14:cNvPr>
                <p14:cNvContentPartPr/>
                <p14:nvPr/>
              </p14:nvContentPartPr>
              <p14:xfrm>
                <a:off x="3945893" y="4366507"/>
                <a:ext cx="132120" cy="15120"/>
              </p14:xfrm>
            </p:contentPart>
          </mc:Choice>
          <mc:Fallback>
            <p:pic>
              <p:nvPicPr>
                <p:cNvPr id="13" name="Freihand 12">
                  <a:extLst>
                    <a:ext uri="{FF2B5EF4-FFF2-40B4-BE49-F238E27FC236}">
                      <a16:creationId xmlns:a16="http://schemas.microsoft.com/office/drawing/2014/main" id="{2BFC040C-75EF-477E-9E50-7861267C64AD}"/>
                    </a:ext>
                  </a:extLst>
                </p:cNvPr>
                <p:cNvPicPr/>
                <p:nvPr/>
              </p:nvPicPr>
              <p:blipFill>
                <a:blip r:embed="rId24"/>
                <a:stretch>
                  <a:fillRect/>
                </a:stretch>
              </p:blipFill>
              <p:spPr>
                <a:xfrm>
                  <a:off x="3941573" y="4362187"/>
                  <a:ext cx="140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4BBFBFF1-E5C6-48C8-B626-96BDAE415EC9}"/>
                    </a:ext>
                  </a:extLst>
                </p14:cNvPr>
                <p14:cNvContentPartPr/>
                <p14:nvPr/>
              </p14:nvContentPartPr>
              <p14:xfrm>
                <a:off x="4069013" y="4365427"/>
                <a:ext cx="97920" cy="129240"/>
              </p14:xfrm>
            </p:contentPart>
          </mc:Choice>
          <mc:Fallback>
            <p:pic>
              <p:nvPicPr>
                <p:cNvPr id="14" name="Freihand 13">
                  <a:extLst>
                    <a:ext uri="{FF2B5EF4-FFF2-40B4-BE49-F238E27FC236}">
                      <a16:creationId xmlns:a16="http://schemas.microsoft.com/office/drawing/2014/main" id="{4BBFBFF1-E5C6-48C8-B626-96BDAE415EC9}"/>
                    </a:ext>
                  </a:extLst>
                </p:cNvPr>
                <p:cNvPicPr/>
                <p:nvPr/>
              </p:nvPicPr>
              <p:blipFill>
                <a:blip r:embed="rId26"/>
                <a:stretch>
                  <a:fillRect/>
                </a:stretch>
              </p:blipFill>
              <p:spPr>
                <a:xfrm>
                  <a:off x="4064693" y="4361107"/>
                  <a:ext cx="106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BAA4B888-091E-4AFA-ACFE-2FAEF4CF51FF}"/>
                    </a:ext>
                  </a:extLst>
                </p14:cNvPr>
                <p14:cNvContentPartPr/>
                <p14:nvPr/>
              </p14:nvContentPartPr>
              <p14:xfrm>
                <a:off x="4159373" y="4259587"/>
                <a:ext cx="110160" cy="247320"/>
              </p14:xfrm>
            </p:contentPart>
          </mc:Choice>
          <mc:Fallback>
            <p:pic>
              <p:nvPicPr>
                <p:cNvPr id="15" name="Freihand 14">
                  <a:extLst>
                    <a:ext uri="{FF2B5EF4-FFF2-40B4-BE49-F238E27FC236}">
                      <a16:creationId xmlns:a16="http://schemas.microsoft.com/office/drawing/2014/main" id="{BAA4B888-091E-4AFA-ACFE-2FAEF4CF51FF}"/>
                    </a:ext>
                  </a:extLst>
                </p:cNvPr>
                <p:cNvPicPr/>
                <p:nvPr/>
              </p:nvPicPr>
              <p:blipFill>
                <a:blip r:embed="rId28"/>
                <a:stretch>
                  <a:fillRect/>
                </a:stretch>
              </p:blipFill>
              <p:spPr>
                <a:xfrm>
                  <a:off x="4155053" y="4255267"/>
                  <a:ext cx="1188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03F61CA2-2965-4C99-BBE5-A32EB6F75E88}"/>
                    </a:ext>
                  </a:extLst>
                </p14:cNvPr>
                <p14:cNvContentPartPr/>
                <p14:nvPr/>
              </p14:nvContentPartPr>
              <p14:xfrm>
                <a:off x="4385093" y="4366507"/>
                <a:ext cx="142560" cy="105480"/>
              </p14:xfrm>
            </p:contentPart>
          </mc:Choice>
          <mc:Fallback>
            <p:pic>
              <p:nvPicPr>
                <p:cNvPr id="16" name="Freihand 15">
                  <a:extLst>
                    <a:ext uri="{FF2B5EF4-FFF2-40B4-BE49-F238E27FC236}">
                      <a16:creationId xmlns:a16="http://schemas.microsoft.com/office/drawing/2014/main" id="{03F61CA2-2965-4C99-BBE5-A32EB6F75E88}"/>
                    </a:ext>
                  </a:extLst>
                </p:cNvPr>
                <p:cNvPicPr/>
                <p:nvPr/>
              </p:nvPicPr>
              <p:blipFill>
                <a:blip r:embed="rId30"/>
                <a:stretch>
                  <a:fillRect/>
                </a:stretch>
              </p:blipFill>
              <p:spPr>
                <a:xfrm>
                  <a:off x="4380773" y="4362187"/>
                  <a:ext cx="151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047EB921-0244-4745-BBA6-F7E72587698B}"/>
                    </a:ext>
                  </a:extLst>
                </p14:cNvPr>
                <p14:cNvContentPartPr/>
                <p14:nvPr/>
              </p14:nvContentPartPr>
              <p14:xfrm>
                <a:off x="4515413" y="4305307"/>
                <a:ext cx="29160" cy="31680"/>
              </p14:xfrm>
            </p:contentPart>
          </mc:Choice>
          <mc:Fallback>
            <p:pic>
              <p:nvPicPr>
                <p:cNvPr id="17" name="Freihand 16">
                  <a:extLst>
                    <a:ext uri="{FF2B5EF4-FFF2-40B4-BE49-F238E27FC236}">
                      <a16:creationId xmlns:a16="http://schemas.microsoft.com/office/drawing/2014/main" id="{047EB921-0244-4745-BBA6-F7E72587698B}"/>
                    </a:ext>
                  </a:extLst>
                </p:cNvPr>
                <p:cNvPicPr/>
                <p:nvPr/>
              </p:nvPicPr>
              <p:blipFill>
                <a:blip r:embed="rId32"/>
                <a:stretch>
                  <a:fillRect/>
                </a:stretch>
              </p:blipFill>
              <p:spPr>
                <a:xfrm>
                  <a:off x="4511093" y="4300987"/>
                  <a:ext cx="37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988B5BAB-F720-4BF6-AF8A-9061BA4070AB}"/>
                    </a:ext>
                  </a:extLst>
                </p14:cNvPr>
                <p14:cNvContentPartPr/>
                <p14:nvPr/>
              </p14:nvContentPartPr>
              <p14:xfrm>
                <a:off x="4584533" y="4256707"/>
                <a:ext cx="295920" cy="187920"/>
              </p14:xfrm>
            </p:contentPart>
          </mc:Choice>
          <mc:Fallback>
            <p:pic>
              <p:nvPicPr>
                <p:cNvPr id="18" name="Freihand 17">
                  <a:extLst>
                    <a:ext uri="{FF2B5EF4-FFF2-40B4-BE49-F238E27FC236}">
                      <a16:creationId xmlns:a16="http://schemas.microsoft.com/office/drawing/2014/main" id="{988B5BAB-F720-4BF6-AF8A-9061BA4070AB}"/>
                    </a:ext>
                  </a:extLst>
                </p:cNvPr>
                <p:cNvPicPr/>
                <p:nvPr/>
              </p:nvPicPr>
              <p:blipFill>
                <a:blip r:embed="rId34"/>
                <a:stretch>
                  <a:fillRect/>
                </a:stretch>
              </p:blipFill>
              <p:spPr>
                <a:xfrm>
                  <a:off x="4580213" y="4252387"/>
                  <a:ext cx="304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6B14649D-23DB-4E00-B5D0-0944CDEFDCC0}"/>
                    </a:ext>
                  </a:extLst>
                </p14:cNvPr>
                <p14:cNvContentPartPr/>
                <p14:nvPr/>
              </p14:nvContentPartPr>
              <p14:xfrm>
                <a:off x="4934453" y="4404667"/>
                <a:ext cx="5040" cy="110880"/>
              </p14:xfrm>
            </p:contentPart>
          </mc:Choice>
          <mc:Fallback>
            <p:pic>
              <p:nvPicPr>
                <p:cNvPr id="20" name="Freihand 19">
                  <a:extLst>
                    <a:ext uri="{FF2B5EF4-FFF2-40B4-BE49-F238E27FC236}">
                      <a16:creationId xmlns:a16="http://schemas.microsoft.com/office/drawing/2014/main" id="{6B14649D-23DB-4E00-B5D0-0944CDEFDCC0}"/>
                    </a:ext>
                  </a:extLst>
                </p:cNvPr>
                <p:cNvPicPr/>
                <p:nvPr/>
              </p:nvPicPr>
              <p:blipFill>
                <a:blip r:embed="rId36"/>
                <a:stretch>
                  <a:fillRect/>
                </a:stretch>
              </p:blipFill>
              <p:spPr>
                <a:xfrm>
                  <a:off x="4930133" y="4400347"/>
                  <a:ext cx="13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E1930716-63B7-4966-8BB2-642D1AA1B00B}"/>
                    </a:ext>
                  </a:extLst>
                </p14:cNvPr>
                <p14:cNvContentPartPr/>
                <p14:nvPr/>
              </p14:nvContentPartPr>
              <p14:xfrm>
                <a:off x="5013653" y="4275067"/>
                <a:ext cx="120240" cy="158400"/>
              </p14:xfrm>
            </p:contentPart>
          </mc:Choice>
          <mc:Fallback>
            <p:pic>
              <p:nvPicPr>
                <p:cNvPr id="21" name="Freihand 20">
                  <a:extLst>
                    <a:ext uri="{FF2B5EF4-FFF2-40B4-BE49-F238E27FC236}">
                      <a16:creationId xmlns:a16="http://schemas.microsoft.com/office/drawing/2014/main" id="{E1930716-63B7-4966-8BB2-642D1AA1B00B}"/>
                    </a:ext>
                  </a:extLst>
                </p:cNvPr>
                <p:cNvPicPr/>
                <p:nvPr/>
              </p:nvPicPr>
              <p:blipFill>
                <a:blip r:embed="rId38"/>
                <a:stretch>
                  <a:fillRect/>
                </a:stretch>
              </p:blipFill>
              <p:spPr>
                <a:xfrm>
                  <a:off x="5009333" y="4270747"/>
                  <a:ext cx="128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0BBA5F3E-10BF-45E5-8FB3-3969D7F78C36}"/>
                    </a:ext>
                  </a:extLst>
                </p14:cNvPr>
                <p14:cNvContentPartPr/>
                <p14:nvPr/>
              </p14:nvContentPartPr>
              <p14:xfrm>
                <a:off x="5119493" y="4289827"/>
                <a:ext cx="207000" cy="257760"/>
              </p14:xfrm>
            </p:contentPart>
          </mc:Choice>
          <mc:Fallback>
            <p:pic>
              <p:nvPicPr>
                <p:cNvPr id="22" name="Freihand 21">
                  <a:extLst>
                    <a:ext uri="{FF2B5EF4-FFF2-40B4-BE49-F238E27FC236}">
                      <a16:creationId xmlns:a16="http://schemas.microsoft.com/office/drawing/2014/main" id="{0BBA5F3E-10BF-45E5-8FB3-3969D7F78C36}"/>
                    </a:ext>
                  </a:extLst>
                </p:cNvPr>
                <p:cNvPicPr/>
                <p:nvPr/>
              </p:nvPicPr>
              <p:blipFill>
                <a:blip r:embed="rId40"/>
                <a:stretch>
                  <a:fillRect/>
                </a:stretch>
              </p:blipFill>
              <p:spPr>
                <a:xfrm>
                  <a:off x="5115173" y="4285507"/>
                  <a:ext cx="2156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AAD927D3-FCDE-48F5-A1B5-E02A8BD499DD}"/>
                    </a:ext>
                  </a:extLst>
                </p14:cNvPr>
                <p14:cNvContentPartPr/>
                <p14:nvPr/>
              </p14:nvContentPartPr>
              <p14:xfrm>
                <a:off x="5426933" y="4318987"/>
                <a:ext cx="91440" cy="99360"/>
              </p14:xfrm>
            </p:contentPart>
          </mc:Choice>
          <mc:Fallback>
            <p:pic>
              <p:nvPicPr>
                <p:cNvPr id="23" name="Freihand 22">
                  <a:extLst>
                    <a:ext uri="{FF2B5EF4-FFF2-40B4-BE49-F238E27FC236}">
                      <a16:creationId xmlns:a16="http://schemas.microsoft.com/office/drawing/2014/main" id="{AAD927D3-FCDE-48F5-A1B5-E02A8BD499DD}"/>
                    </a:ext>
                  </a:extLst>
                </p:cNvPr>
                <p:cNvPicPr/>
                <p:nvPr/>
              </p:nvPicPr>
              <p:blipFill>
                <a:blip r:embed="rId42"/>
                <a:stretch>
                  <a:fillRect/>
                </a:stretch>
              </p:blipFill>
              <p:spPr>
                <a:xfrm>
                  <a:off x="5422613" y="4314667"/>
                  <a:ext cx="100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AC504697-DFDE-4FEB-902C-443508D6B945}"/>
                    </a:ext>
                  </a:extLst>
                </p14:cNvPr>
                <p14:cNvContentPartPr/>
                <p14:nvPr/>
              </p14:nvContentPartPr>
              <p14:xfrm>
                <a:off x="5533493" y="4297027"/>
                <a:ext cx="87120" cy="102960"/>
              </p14:xfrm>
            </p:contentPart>
          </mc:Choice>
          <mc:Fallback>
            <p:pic>
              <p:nvPicPr>
                <p:cNvPr id="24" name="Freihand 23">
                  <a:extLst>
                    <a:ext uri="{FF2B5EF4-FFF2-40B4-BE49-F238E27FC236}">
                      <a16:creationId xmlns:a16="http://schemas.microsoft.com/office/drawing/2014/main" id="{AC504697-DFDE-4FEB-902C-443508D6B945}"/>
                    </a:ext>
                  </a:extLst>
                </p:cNvPr>
                <p:cNvPicPr/>
                <p:nvPr/>
              </p:nvPicPr>
              <p:blipFill>
                <a:blip r:embed="rId44"/>
                <a:stretch>
                  <a:fillRect/>
                </a:stretch>
              </p:blipFill>
              <p:spPr>
                <a:xfrm>
                  <a:off x="5529173" y="4292707"/>
                  <a:ext cx="95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1E8980AB-BE01-4A83-9348-E018AE91576F}"/>
                    </a:ext>
                  </a:extLst>
                </p14:cNvPr>
                <p14:cNvContentPartPr/>
                <p14:nvPr/>
              </p14:nvContentPartPr>
              <p14:xfrm>
                <a:off x="5778653" y="4295587"/>
                <a:ext cx="227880" cy="120600"/>
              </p14:xfrm>
            </p:contentPart>
          </mc:Choice>
          <mc:Fallback>
            <p:pic>
              <p:nvPicPr>
                <p:cNvPr id="25" name="Freihand 24">
                  <a:extLst>
                    <a:ext uri="{FF2B5EF4-FFF2-40B4-BE49-F238E27FC236}">
                      <a16:creationId xmlns:a16="http://schemas.microsoft.com/office/drawing/2014/main" id="{1E8980AB-BE01-4A83-9348-E018AE91576F}"/>
                    </a:ext>
                  </a:extLst>
                </p:cNvPr>
                <p:cNvPicPr/>
                <p:nvPr/>
              </p:nvPicPr>
              <p:blipFill>
                <a:blip r:embed="rId46"/>
                <a:stretch>
                  <a:fillRect/>
                </a:stretch>
              </p:blipFill>
              <p:spPr>
                <a:xfrm>
                  <a:off x="5774333" y="4291267"/>
                  <a:ext cx="236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31231507-569C-4577-8323-39037619510F}"/>
                    </a:ext>
                  </a:extLst>
                </p14:cNvPr>
                <p14:cNvContentPartPr/>
                <p14:nvPr/>
              </p14:nvContentPartPr>
              <p14:xfrm>
                <a:off x="6163133" y="4272547"/>
                <a:ext cx="335160" cy="122040"/>
              </p14:xfrm>
            </p:contentPart>
          </mc:Choice>
          <mc:Fallback>
            <p:pic>
              <p:nvPicPr>
                <p:cNvPr id="26" name="Freihand 25">
                  <a:extLst>
                    <a:ext uri="{FF2B5EF4-FFF2-40B4-BE49-F238E27FC236}">
                      <a16:creationId xmlns:a16="http://schemas.microsoft.com/office/drawing/2014/main" id="{31231507-569C-4577-8323-39037619510F}"/>
                    </a:ext>
                  </a:extLst>
                </p:cNvPr>
                <p:cNvPicPr/>
                <p:nvPr/>
              </p:nvPicPr>
              <p:blipFill>
                <a:blip r:embed="rId48"/>
                <a:stretch>
                  <a:fillRect/>
                </a:stretch>
              </p:blipFill>
              <p:spPr>
                <a:xfrm>
                  <a:off x="6158813" y="4268227"/>
                  <a:ext cx="343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7FCE6881-CD78-4415-87D7-431F7BA12AC3}"/>
                    </a:ext>
                  </a:extLst>
                </p14:cNvPr>
                <p14:cNvContentPartPr/>
                <p14:nvPr/>
              </p14:nvContentPartPr>
              <p14:xfrm>
                <a:off x="6449693" y="4221067"/>
                <a:ext cx="41040" cy="47880"/>
              </p14:xfrm>
            </p:contentPart>
          </mc:Choice>
          <mc:Fallback>
            <p:pic>
              <p:nvPicPr>
                <p:cNvPr id="27" name="Freihand 26">
                  <a:extLst>
                    <a:ext uri="{FF2B5EF4-FFF2-40B4-BE49-F238E27FC236}">
                      <a16:creationId xmlns:a16="http://schemas.microsoft.com/office/drawing/2014/main" id="{7FCE6881-CD78-4415-87D7-431F7BA12AC3}"/>
                    </a:ext>
                  </a:extLst>
                </p:cNvPr>
                <p:cNvPicPr/>
                <p:nvPr/>
              </p:nvPicPr>
              <p:blipFill>
                <a:blip r:embed="rId50"/>
                <a:stretch>
                  <a:fillRect/>
                </a:stretch>
              </p:blipFill>
              <p:spPr>
                <a:xfrm>
                  <a:off x="6445373" y="4216747"/>
                  <a:ext cx="49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6F3ADDA1-A56F-496B-803B-DB2114020AF1}"/>
                    </a:ext>
                  </a:extLst>
                </p14:cNvPr>
                <p14:cNvContentPartPr/>
                <p14:nvPr/>
              </p14:nvContentPartPr>
              <p14:xfrm>
                <a:off x="6558053" y="4281547"/>
                <a:ext cx="266040" cy="94320"/>
              </p14:xfrm>
            </p:contentPart>
          </mc:Choice>
          <mc:Fallback>
            <p:pic>
              <p:nvPicPr>
                <p:cNvPr id="28" name="Freihand 27">
                  <a:extLst>
                    <a:ext uri="{FF2B5EF4-FFF2-40B4-BE49-F238E27FC236}">
                      <a16:creationId xmlns:a16="http://schemas.microsoft.com/office/drawing/2014/main" id="{6F3ADDA1-A56F-496B-803B-DB2114020AF1}"/>
                    </a:ext>
                  </a:extLst>
                </p:cNvPr>
                <p:cNvPicPr/>
                <p:nvPr/>
              </p:nvPicPr>
              <p:blipFill>
                <a:blip r:embed="rId52"/>
                <a:stretch>
                  <a:fillRect/>
                </a:stretch>
              </p:blipFill>
              <p:spPr>
                <a:xfrm>
                  <a:off x="6553733" y="4277227"/>
                  <a:ext cx="274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3D0C8108-B1FB-497C-AC2D-B207B80524AF}"/>
                    </a:ext>
                  </a:extLst>
                </p14:cNvPr>
                <p14:cNvContentPartPr/>
                <p14:nvPr/>
              </p14:nvContentPartPr>
              <p14:xfrm>
                <a:off x="3185213" y="4649827"/>
                <a:ext cx="173520" cy="171000"/>
              </p14:xfrm>
            </p:contentPart>
          </mc:Choice>
          <mc:Fallback>
            <p:pic>
              <p:nvPicPr>
                <p:cNvPr id="30" name="Freihand 29">
                  <a:extLst>
                    <a:ext uri="{FF2B5EF4-FFF2-40B4-BE49-F238E27FC236}">
                      <a16:creationId xmlns:a16="http://schemas.microsoft.com/office/drawing/2014/main" id="{3D0C8108-B1FB-497C-AC2D-B207B80524AF}"/>
                    </a:ext>
                  </a:extLst>
                </p:cNvPr>
                <p:cNvPicPr/>
                <p:nvPr/>
              </p:nvPicPr>
              <p:blipFill>
                <a:blip r:embed="rId54"/>
                <a:stretch>
                  <a:fillRect/>
                </a:stretch>
              </p:blipFill>
              <p:spPr>
                <a:xfrm>
                  <a:off x="3180893" y="4645507"/>
                  <a:ext cx="182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51E8ED27-4AE0-4DAB-9CEF-A7288E16CF6B}"/>
                    </a:ext>
                  </a:extLst>
                </p14:cNvPr>
                <p14:cNvContentPartPr/>
                <p14:nvPr/>
              </p14:nvContentPartPr>
              <p14:xfrm>
                <a:off x="3386813" y="4644427"/>
                <a:ext cx="28440" cy="155880"/>
              </p14:xfrm>
            </p:contentPart>
          </mc:Choice>
          <mc:Fallback>
            <p:pic>
              <p:nvPicPr>
                <p:cNvPr id="31" name="Freihand 30">
                  <a:extLst>
                    <a:ext uri="{FF2B5EF4-FFF2-40B4-BE49-F238E27FC236}">
                      <a16:creationId xmlns:a16="http://schemas.microsoft.com/office/drawing/2014/main" id="{51E8ED27-4AE0-4DAB-9CEF-A7288E16CF6B}"/>
                    </a:ext>
                  </a:extLst>
                </p:cNvPr>
                <p:cNvPicPr/>
                <p:nvPr/>
              </p:nvPicPr>
              <p:blipFill>
                <a:blip r:embed="rId56"/>
                <a:stretch>
                  <a:fillRect/>
                </a:stretch>
              </p:blipFill>
              <p:spPr>
                <a:xfrm>
                  <a:off x="3382493" y="4640107"/>
                  <a:ext cx="37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AA7D5D2E-E339-4E11-8B60-AFE005ABE33C}"/>
                    </a:ext>
                  </a:extLst>
                </p14:cNvPr>
                <p14:cNvContentPartPr/>
                <p14:nvPr/>
              </p14:nvContentPartPr>
              <p14:xfrm>
                <a:off x="3422813" y="4697347"/>
                <a:ext cx="139680" cy="109080"/>
              </p14:xfrm>
            </p:contentPart>
          </mc:Choice>
          <mc:Fallback>
            <p:pic>
              <p:nvPicPr>
                <p:cNvPr id="32" name="Freihand 31">
                  <a:extLst>
                    <a:ext uri="{FF2B5EF4-FFF2-40B4-BE49-F238E27FC236}">
                      <a16:creationId xmlns:a16="http://schemas.microsoft.com/office/drawing/2014/main" id="{AA7D5D2E-E339-4E11-8B60-AFE005ABE33C}"/>
                    </a:ext>
                  </a:extLst>
                </p:cNvPr>
                <p:cNvPicPr/>
                <p:nvPr/>
              </p:nvPicPr>
              <p:blipFill>
                <a:blip r:embed="rId58"/>
                <a:stretch>
                  <a:fillRect/>
                </a:stretch>
              </p:blipFill>
              <p:spPr>
                <a:xfrm>
                  <a:off x="3418493" y="4693027"/>
                  <a:ext cx="148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2EE6219C-E235-4B59-91F8-C0285F68A95F}"/>
                    </a:ext>
                  </a:extLst>
                </p14:cNvPr>
                <p14:cNvContentPartPr/>
                <p14:nvPr/>
              </p14:nvContentPartPr>
              <p14:xfrm>
                <a:off x="3532613" y="4627147"/>
                <a:ext cx="15840" cy="6840"/>
              </p14:xfrm>
            </p:contentPart>
          </mc:Choice>
          <mc:Fallback>
            <p:pic>
              <p:nvPicPr>
                <p:cNvPr id="33" name="Freihand 32">
                  <a:extLst>
                    <a:ext uri="{FF2B5EF4-FFF2-40B4-BE49-F238E27FC236}">
                      <a16:creationId xmlns:a16="http://schemas.microsoft.com/office/drawing/2014/main" id="{2EE6219C-E235-4B59-91F8-C0285F68A95F}"/>
                    </a:ext>
                  </a:extLst>
                </p:cNvPr>
                <p:cNvPicPr/>
                <p:nvPr/>
              </p:nvPicPr>
              <p:blipFill>
                <a:blip r:embed="rId60"/>
                <a:stretch>
                  <a:fillRect/>
                </a:stretch>
              </p:blipFill>
              <p:spPr>
                <a:xfrm>
                  <a:off x="3528293" y="4622827"/>
                  <a:ext cx="24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5350A68B-6B53-42B6-9CFF-916C412E0D0D}"/>
                    </a:ext>
                  </a:extLst>
                </p14:cNvPr>
                <p14:cNvContentPartPr/>
                <p14:nvPr/>
              </p14:nvContentPartPr>
              <p14:xfrm>
                <a:off x="3567173" y="4612747"/>
                <a:ext cx="138960" cy="175320"/>
              </p14:xfrm>
            </p:contentPart>
          </mc:Choice>
          <mc:Fallback>
            <p:pic>
              <p:nvPicPr>
                <p:cNvPr id="34" name="Freihand 33">
                  <a:extLst>
                    <a:ext uri="{FF2B5EF4-FFF2-40B4-BE49-F238E27FC236}">
                      <a16:creationId xmlns:a16="http://schemas.microsoft.com/office/drawing/2014/main" id="{5350A68B-6B53-42B6-9CFF-916C412E0D0D}"/>
                    </a:ext>
                  </a:extLst>
                </p:cNvPr>
                <p:cNvPicPr/>
                <p:nvPr/>
              </p:nvPicPr>
              <p:blipFill>
                <a:blip r:embed="rId62"/>
                <a:stretch>
                  <a:fillRect/>
                </a:stretch>
              </p:blipFill>
              <p:spPr>
                <a:xfrm>
                  <a:off x="3562853" y="4608427"/>
                  <a:ext cx="147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3A92A301-C710-442C-8BC4-D59704C406CD}"/>
                    </a:ext>
                  </a:extLst>
                </p14:cNvPr>
                <p14:cNvContentPartPr/>
                <p14:nvPr/>
              </p14:nvContentPartPr>
              <p14:xfrm>
                <a:off x="3735293" y="4653787"/>
                <a:ext cx="263880" cy="108720"/>
              </p14:xfrm>
            </p:contentPart>
          </mc:Choice>
          <mc:Fallback>
            <p:pic>
              <p:nvPicPr>
                <p:cNvPr id="35" name="Freihand 34">
                  <a:extLst>
                    <a:ext uri="{FF2B5EF4-FFF2-40B4-BE49-F238E27FC236}">
                      <a16:creationId xmlns:a16="http://schemas.microsoft.com/office/drawing/2014/main" id="{3A92A301-C710-442C-8BC4-D59704C406CD}"/>
                    </a:ext>
                  </a:extLst>
                </p:cNvPr>
                <p:cNvPicPr/>
                <p:nvPr/>
              </p:nvPicPr>
              <p:blipFill>
                <a:blip r:embed="rId64"/>
                <a:stretch>
                  <a:fillRect/>
                </a:stretch>
              </p:blipFill>
              <p:spPr>
                <a:xfrm>
                  <a:off x="3730973" y="4649467"/>
                  <a:ext cx="272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2AC0BA18-4DED-444B-BA08-F613BF5141C6}"/>
                    </a:ext>
                  </a:extLst>
                </p14:cNvPr>
                <p14:cNvContentPartPr/>
                <p14:nvPr/>
              </p14:nvContentPartPr>
              <p14:xfrm>
                <a:off x="3987293" y="4606987"/>
                <a:ext cx="172080" cy="142200"/>
              </p14:xfrm>
            </p:contentPart>
          </mc:Choice>
          <mc:Fallback>
            <p:pic>
              <p:nvPicPr>
                <p:cNvPr id="36" name="Freihand 35">
                  <a:extLst>
                    <a:ext uri="{FF2B5EF4-FFF2-40B4-BE49-F238E27FC236}">
                      <a16:creationId xmlns:a16="http://schemas.microsoft.com/office/drawing/2014/main" id="{2AC0BA18-4DED-444B-BA08-F613BF5141C6}"/>
                    </a:ext>
                  </a:extLst>
                </p:cNvPr>
                <p:cNvPicPr/>
                <p:nvPr/>
              </p:nvPicPr>
              <p:blipFill>
                <a:blip r:embed="rId66"/>
                <a:stretch>
                  <a:fillRect/>
                </a:stretch>
              </p:blipFill>
              <p:spPr>
                <a:xfrm>
                  <a:off x="3982973" y="4602667"/>
                  <a:ext cx="180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36F87F4B-FA1B-4AF7-863D-EB2EBC12EDB1}"/>
                    </a:ext>
                  </a:extLst>
                </p14:cNvPr>
                <p14:cNvContentPartPr/>
                <p14:nvPr/>
              </p14:nvContentPartPr>
              <p14:xfrm>
                <a:off x="4154333" y="4589707"/>
                <a:ext cx="360" cy="360"/>
              </p14:xfrm>
            </p:contentPart>
          </mc:Choice>
          <mc:Fallback>
            <p:pic>
              <p:nvPicPr>
                <p:cNvPr id="37" name="Freihand 36">
                  <a:extLst>
                    <a:ext uri="{FF2B5EF4-FFF2-40B4-BE49-F238E27FC236}">
                      <a16:creationId xmlns:a16="http://schemas.microsoft.com/office/drawing/2014/main" id="{36F87F4B-FA1B-4AF7-863D-EB2EBC12EDB1}"/>
                    </a:ext>
                  </a:extLst>
                </p:cNvPr>
                <p:cNvPicPr/>
                <p:nvPr/>
              </p:nvPicPr>
              <p:blipFill>
                <a:blip r:embed="rId68"/>
                <a:stretch>
                  <a:fillRect/>
                </a:stretch>
              </p:blipFill>
              <p:spPr>
                <a:xfrm>
                  <a:off x="4150013" y="4585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11DF561F-9797-4EAE-A79F-517FAF3CD22C}"/>
                    </a:ext>
                  </a:extLst>
                </p14:cNvPr>
                <p14:cNvContentPartPr/>
                <p14:nvPr/>
              </p14:nvContentPartPr>
              <p14:xfrm>
                <a:off x="4162253" y="4558027"/>
                <a:ext cx="312840" cy="375120"/>
              </p14:xfrm>
            </p:contentPart>
          </mc:Choice>
          <mc:Fallback>
            <p:pic>
              <p:nvPicPr>
                <p:cNvPr id="38" name="Freihand 37">
                  <a:extLst>
                    <a:ext uri="{FF2B5EF4-FFF2-40B4-BE49-F238E27FC236}">
                      <a16:creationId xmlns:a16="http://schemas.microsoft.com/office/drawing/2014/main" id="{11DF561F-9797-4EAE-A79F-517FAF3CD22C}"/>
                    </a:ext>
                  </a:extLst>
                </p:cNvPr>
                <p:cNvPicPr/>
                <p:nvPr/>
              </p:nvPicPr>
              <p:blipFill>
                <a:blip r:embed="rId70"/>
                <a:stretch>
                  <a:fillRect/>
                </a:stretch>
              </p:blipFill>
              <p:spPr>
                <a:xfrm>
                  <a:off x="4157933" y="4553707"/>
                  <a:ext cx="32148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90E4DECF-AE04-4326-BF78-A97BE55CF4D0}"/>
                    </a:ext>
                  </a:extLst>
                </p14:cNvPr>
                <p14:cNvContentPartPr/>
                <p14:nvPr/>
              </p14:nvContentPartPr>
              <p14:xfrm>
                <a:off x="4639613" y="4611307"/>
                <a:ext cx="287640" cy="133560"/>
              </p14:xfrm>
            </p:contentPart>
          </mc:Choice>
          <mc:Fallback>
            <p:pic>
              <p:nvPicPr>
                <p:cNvPr id="39" name="Freihand 38">
                  <a:extLst>
                    <a:ext uri="{FF2B5EF4-FFF2-40B4-BE49-F238E27FC236}">
                      <a16:creationId xmlns:a16="http://schemas.microsoft.com/office/drawing/2014/main" id="{90E4DECF-AE04-4326-BF78-A97BE55CF4D0}"/>
                    </a:ext>
                  </a:extLst>
                </p:cNvPr>
                <p:cNvPicPr/>
                <p:nvPr/>
              </p:nvPicPr>
              <p:blipFill>
                <a:blip r:embed="rId72"/>
                <a:stretch>
                  <a:fillRect/>
                </a:stretch>
              </p:blipFill>
              <p:spPr>
                <a:xfrm>
                  <a:off x="4635293" y="4606987"/>
                  <a:ext cx="296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FB9A2936-C2A4-44EA-8451-83AA0410AE98}"/>
                    </a:ext>
                  </a:extLst>
                </p14:cNvPr>
                <p14:cNvContentPartPr/>
                <p14:nvPr/>
              </p14:nvContentPartPr>
              <p14:xfrm>
                <a:off x="5041013" y="4596907"/>
                <a:ext cx="109800" cy="128880"/>
              </p14:xfrm>
            </p:contentPart>
          </mc:Choice>
          <mc:Fallback>
            <p:pic>
              <p:nvPicPr>
                <p:cNvPr id="40" name="Freihand 39">
                  <a:extLst>
                    <a:ext uri="{FF2B5EF4-FFF2-40B4-BE49-F238E27FC236}">
                      <a16:creationId xmlns:a16="http://schemas.microsoft.com/office/drawing/2014/main" id="{FB9A2936-C2A4-44EA-8451-83AA0410AE98}"/>
                    </a:ext>
                  </a:extLst>
                </p:cNvPr>
                <p:cNvPicPr/>
                <p:nvPr/>
              </p:nvPicPr>
              <p:blipFill>
                <a:blip r:embed="rId74"/>
                <a:stretch>
                  <a:fillRect/>
                </a:stretch>
              </p:blipFill>
              <p:spPr>
                <a:xfrm>
                  <a:off x="5036693" y="4592587"/>
                  <a:ext cx="118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61371CB5-812D-41E0-B16C-00301111BE95}"/>
                    </a:ext>
                  </a:extLst>
                </p14:cNvPr>
                <p14:cNvContentPartPr/>
                <p14:nvPr/>
              </p14:nvContentPartPr>
              <p14:xfrm>
                <a:off x="5057213" y="4648027"/>
                <a:ext cx="101880" cy="15840"/>
              </p14:xfrm>
            </p:contentPart>
          </mc:Choice>
          <mc:Fallback>
            <p:pic>
              <p:nvPicPr>
                <p:cNvPr id="41" name="Freihand 40">
                  <a:extLst>
                    <a:ext uri="{FF2B5EF4-FFF2-40B4-BE49-F238E27FC236}">
                      <a16:creationId xmlns:a16="http://schemas.microsoft.com/office/drawing/2014/main" id="{61371CB5-812D-41E0-B16C-00301111BE95}"/>
                    </a:ext>
                  </a:extLst>
                </p:cNvPr>
                <p:cNvPicPr/>
                <p:nvPr/>
              </p:nvPicPr>
              <p:blipFill>
                <a:blip r:embed="rId76"/>
                <a:stretch>
                  <a:fillRect/>
                </a:stretch>
              </p:blipFill>
              <p:spPr>
                <a:xfrm>
                  <a:off x="5052893" y="4643707"/>
                  <a:ext cx="110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03E485BD-6DF0-43CD-8D19-7678D431B918}"/>
                    </a:ext>
                  </a:extLst>
                </p14:cNvPr>
                <p14:cNvContentPartPr/>
                <p14:nvPr/>
              </p14:nvContentPartPr>
              <p14:xfrm>
                <a:off x="5017613" y="4688347"/>
                <a:ext cx="144360" cy="51480"/>
              </p14:xfrm>
            </p:contentPart>
          </mc:Choice>
          <mc:Fallback>
            <p:pic>
              <p:nvPicPr>
                <p:cNvPr id="42" name="Freihand 41">
                  <a:extLst>
                    <a:ext uri="{FF2B5EF4-FFF2-40B4-BE49-F238E27FC236}">
                      <a16:creationId xmlns:a16="http://schemas.microsoft.com/office/drawing/2014/main" id="{03E485BD-6DF0-43CD-8D19-7678D431B918}"/>
                    </a:ext>
                  </a:extLst>
                </p:cNvPr>
                <p:cNvPicPr/>
                <p:nvPr/>
              </p:nvPicPr>
              <p:blipFill>
                <a:blip r:embed="rId78"/>
                <a:stretch>
                  <a:fillRect/>
                </a:stretch>
              </p:blipFill>
              <p:spPr>
                <a:xfrm>
                  <a:off x="5013293" y="4684027"/>
                  <a:ext cx="153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34C888C3-49D6-426B-9B25-03AA7855075A}"/>
                    </a:ext>
                  </a:extLst>
                </p14:cNvPr>
                <p14:cNvContentPartPr/>
                <p14:nvPr/>
              </p14:nvContentPartPr>
              <p14:xfrm>
                <a:off x="5145053" y="4601227"/>
                <a:ext cx="182880" cy="122760"/>
              </p14:xfrm>
            </p:contentPart>
          </mc:Choice>
          <mc:Fallback>
            <p:pic>
              <p:nvPicPr>
                <p:cNvPr id="43" name="Freihand 42">
                  <a:extLst>
                    <a:ext uri="{FF2B5EF4-FFF2-40B4-BE49-F238E27FC236}">
                      <a16:creationId xmlns:a16="http://schemas.microsoft.com/office/drawing/2014/main" id="{34C888C3-49D6-426B-9B25-03AA7855075A}"/>
                    </a:ext>
                  </a:extLst>
                </p:cNvPr>
                <p:cNvPicPr/>
                <p:nvPr/>
              </p:nvPicPr>
              <p:blipFill>
                <a:blip r:embed="rId80"/>
                <a:stretch>
                  <a:fillRect/>
                </a:stretch>
              </p:blipFill>
              <p:spPr>
                <a:xfrm>
                  <a:off x="5140733" y="4596907"/>
                  <a:ext cx="191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D87285A1-CD9B-420B-ACC6-D9B761388FA6}"/>
                    </a:ext>
                  </a:extLst>
                </p14:cNvPr>
                <p14:cNvContentPartPr/>
                <p14:nvPr/>
              </p14:nvContentPartPr>
              <p14:xfrm>
                <a:off x="5355653" y="4580707"/>
                <a:ext cx="123840" cy="162360"/>
              </p14:xfrm>
            </p:contentPart>
          </mc:Choice>
          <mc:Fallback>
            <p:pic>
              <p:nvPicPr>
                <p:cNvPr id="44" name="Freihand 43">
                  <a:extLst>
                    <a:ext uri="{FF2B5EF4-FFF2-40B4-BE49-F238E27FC236}">
                      <a16:creationId xmlns:a16="http://schemas.microsoft.com/office/drawing/2014/main" id="{D87285A1-CD9B-420B-ACC6-D9B761388FA6}"/>
                    </a:ext>
                  </a:extLst>
                </p:cNvPr>
                <p:cNvPicPr/>
                <p:nvPr/>
              </p:nvPicPr>
              <p:blipFill>
                <a:blip r:embed="rId82"/>
                <a:stretch>
                  <a:fillRect/>
                </a:stretch>
              </p:blipFill>
              <p:spPr>
                <a:xfrm>
                  <a:off x="5351333" y="4576387"/>
                  <a:ext cx="132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8939FFD6-AD0A-4050-8E67-3E7DF357C9BC}"/>
                    </a:ext>
                  </a:extLst>
                </p14:cNvPr>
                <p14:cNvContentPartPr/>
                <p14:nvPr/>
              </p14:nvContentPartPr>
              <p14:xfrm>
                <a:off x="5420813" y="4684387"/>
                <a:ext cx="38520" cy="33120"/>
              </p14:xfrm>
            </p:contentPart>
          </mc:Choice>
          <mc:Fallback>
            <p:pic>
              <p:nvPicPr>
                <p:cNvPr id="45" name="Freihand 44">
                  <a:extLst>
                    <a:ext uri="{FF2B5EF4-FFF2-40B4-BE49-F238E27FC236}">
                      <a16:creationId xmlns:a16="http://schemas.microsoft.com/office/drawing/2014/main" id="{8939FFD6-AD0A-4050-8E67-3E7DF357C9BC}"/>
                    </a:ext>
                  </a:extLst>
                </p:cNvPr>
                <p:cNvPicPr/>
                <p:nvPr/>
              </p:nvPicPr>
              <p:blipFill>
                <a:blip r:embed="rId84"/>
                <a:stretch>
                  <a:fillRect/>
                </a:stretch>
              </p:blipFill>
              <p:spPr>
                <a:xfrm>
                  <a:off x="5416493" y="4680067"/>
                  <a:ext cx="47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 name="Freihand 45">
                  <a:extLst>
                    <a:ext uri="{FF2B5EF4-FFF2-40B4-BE49-F238E27FC236}">
                      <a16:creationId xmlns:a16="http://schemas.microsoft.com/office/drawing/2014/main" id="{135CEF46-4BFD-4CFD-8581-9B4E7286B87B}"/>
                    </a:ext>
                  </a:extLst>
                </p14:cNvPr>
                <p14:cNvContentPartPr/>
                <p14:nvPr/>
              </p14:nvContentPartPr>
              <p14:xfrm>
                <a:off x="5469053" y="4672147"/>
                <a:ext cx="232560" cy="55080"/>
              </p14:xfrm>
            </p:contentPart>
          </mc:Choice>
          <mc:Fallback>
            <p:pic>
              <p:nvPicPr>
                <p:cNvPr id="46" name="Freihand 45">
                  <a:extLst>
                    <a:ext uri="{FF2B5EF4-FFF2-40B4-BE49-F238E27FC236}">
                      <a16:creationId xmlns:a16="http://schemas.microsoft.com/office/drawing/2014/main" id="{135CEF46-4BFD-4CFD-8581-9B4E7286B87B}"/>
                    </a:ext>
                  </a:extLst>
                </p:cNvPr>
                <p:cNvPicPr/>
                <p:nvPr/>
              </p:nvPicPr>
              <p:blipFill>
                <a:blip r:embed="rId86"/>
                <a:stretch>
                  <a:fillRect/>
                </a:stretch>
              </p:blipFill>
              <p:spPr>
                <a:xfrm>
                  <a:off x="5464733" y="4667827"/>
                  <a:ext cx="2412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 name="Freihand 46">
                  <a:extLst>
                    <a:ext uri="{FF2B5EF4-FFF2-40B4-BE49-F238E27FC236}">
                      <a16:creationId xmlns:a16="http://schemas.microsoft.com/office/drawing/2014/main" id="{968E60D8-1FDA-48E6-9FBF-B1E360F6CA48}"/>
                    </a:ext>
                  </a:extLst>
                </p14:cNvPr>
                <p14:cNvContentPartPr/>
                <p14:nvPr/>
              </p14:nvContentPartPr>
              <p14:xfrm>
                <a:off x="5735453" y="4681867"/>
                <a:ext cx="168840" cy="41400"/>
              </p14:xfrm>
            </p:contentPart>
          </mc:Choice>
          <mc:Fallback>
            <p:pic>
              <p:nvPicPr>
                <p:cNvPr id="47" name="Freihand 46">
                  <a:extLst>
                    <a:ext uri="{FF2B5EF4-FFF2-40B4-BE49-F238E27FC236}">
                      <a16:creationId xmlns:a16="http://schemas.microsoft.com/office/drawing/2014/main" id="{968E60D8-1FDA-48E6-9FBF-B1E360F6CA48}"/>
                    </a:ext>
                  </a:extLst>
                </p:cNvPr>
                <p:cNvPicPr/>
                <p:nvPr/>
              </p:nvPicPr>
              <p:blipFill>
                <a:blip r:embed="rId88"/>
                <a:stretch>
                  <a:fillRect/>
                </a:stretch>
              </p:blipFill>
              <p:spPr>
                <a:xfrm>
                  <a:off x="5731133" y="4677547"/>
                  <a:ext cx="177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9D27EDE9-12C1-4657-AD87-EDE0E541E092}"/>
                    </a:ext>
                  </a:extLst>
                </p14:cNvPr>
                <p14:cNvContentPartPr/>
                <p14:nvPr/>
              </p14:nvContentPartPr>
              <p14:xfrm>
                <a:off x="5955413" y="4640467"/>
                <a:ext cx="196200" cy="75960"/>
              </p14:xfrm>
            </p:contentPart>
          </mc:Choice>
          <mc:Fallback>
            <p:pic>
              <p:nvPicPr>
                <p:cNvPr id="48" name="Freihand 47">
                  <a:extLst>
                    <a:ext uri="{FF2B5EF4-FFF2-40B4-BE49-F238E27FC236}">
                      <a16:creationId xmlns:a16="http://schemas.microsoft.com/office/drawing/2014/main" id="{9D27EDE9-12C1-4657-AD87-EDE0E541E092}"/>
                    </a:ext>
                  </a:extLst>
                </p:cNvPr>
                <p:cNvPicPr/>
                <p:nvPr/>
              </p:nvPicPr>
              <p:blipFill>
                <a:blip r:embed="rId90"/>
                <a:stretch>
                  <a:fillRect/>
                </a:stretch>
              </p:blipFill>
              <p:spPr>
                <a:xfrm>
                  <a:off x="5951093" y="4636147"/>
                  <a:ext cx="204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9" name="Freihand 48">
                  <a:extLst>
                    <a:ext uri="{FF2B5EF4-FFF2-40B4-BE49-F238E27FC236}">
                      <a16:creationId xmlns:a16="http://schemas.microsoft.com/office/drawing/2014/main" id="{8746C90F-4D55-448F-BEC9-2132352A2935}"/>
                    </a:ext>
                  </a:extLst>
                </p14:cNvPr>
                <p14:cNvContentPartPr/>
                <p14:nvPr/>
              </p14:nvContentPartPr>
              <p14:xfrm>
                <a:off x="6185813" y="4636147"/>
                <a:ext cx="94320" cy="93240"/>
              </p14:xfrm>
            </p:contentPart>
          </mc:Choice>
          <mc:Fallback>
            <p:pic>
              <p:nvPicPr>
                <p:cNvPr id="49" name="Freihand 48">
                  <a:extLst>
                    <a:ext uri="{FF2B5EF4-FFF2-40B4-BE49-F238E27FC236}">
                      <a16:creationId xmlns:a16="http://schemas.microsoft.com/office/drawing/2014/main" id="{8746C90F-4D55-448F-BEC9-2132352A2935}"/>
                    </a:ext>
                  </a:extLst>
                </p:cNvPr>
                <p:cNvPicPr/>
                <p:nvPr/>
              </p:nvPicPr>
              <p:blipFill>
                <a:blip r:embed="rId92"/>
                <a:stretch>
                  <a:fillRect/>
                </a:stretch>
              </p:blipFill>
              <p:spPr>
                <a:xfrm>
                  <a:off x="6181493" y="4631827"/>
                  <a:ext cx="102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0" name="Freihand 49">
                  <a:extLst>
                    <a:ext uri="{FF2B5EF4-FFF2-40B4-BE49-F238E27FC236}">
                      <a16:creationId xmlns:a16="http://schemas.microsoft.com/office/drawing/2014/main" id="{9D4F47DF-F5E5-4E74-8132-B7006FB2926B}"/>
                    </a:ext>
                  </a:extLst>
                </p14:cNvPr>
                <p14:cNvContentPartPr/>
                <p14:nvPr/>
              </p14:nvContentPartPr>
              <p14:xfrm>
                <a:off x="6343133" y="4619587"/>
                <a:ext cx="232560" cy="87120"/>
              </p14:xfrm>
            </p:contentPart>
          </mc:Choice>
          <mc:Fallback>
            <p:pic>
              <p:nvPicPr>
                <p:cNvPr id="50" name="Freihand 49">
                  <a:extLst>
                    <a:ext uri="{FF2B5EF4-FFF2-40B4-BE49-F238E27FC236}">
                      <a16:creationId xmlns:a16="http://schemas.microsoft.com/office/drawing/2014/main" id="{9D4F47DF-F5E5-4E74-8132-B7006FB2926B}"/>
                    </a:ext>
                  </a:extLst>
                </p:cNvPr>
                <p:cNvPicPr/>
                <p:nvPr/>
              </p:nvPicPr>
              <p:blipFill>
                <a:blip r:embed="rId94"/>
                <a:stretch>
                  <a:fillRect/>
                </a:stretch>
              </p:blipFill>
              <p:spPr>
                <a:xfrm>
                  <a:off x="6338813" y="4615267"/>
                  <a:ext cx="241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1" name="Freihand 50">
                  <a:extLst>
                    <a:ext uri="{FF2B5EF4-FFF2-40B4-BE49-F238E27FC236}">
                      <a16:creationId xmlns:a16="http://schemas.microsoft.com/office/drawing/2014/main" id="{7E243465-9473-4ACB-84BB-B8F4F2D49AB6}"/>
                    </a:ext>
                  </a:extLst>
                </p14:cNvPr>
                <p14:cNvContentPartPr/>
                <p14:nvPr/>
              </p14:nvContentPartPr>
              <p14:xfrm>
                <a:off x="6574253" y="4538587"/>
                <a:ext cx="93600" cy="141120"/>
              </p14:xfrm>
            </p:contentPart>
          </mc:Choice>
          <mc:Fallback>
            <p:pic>
              <p:nvPicPr>
                <p:cNvPr id="51" name="Freihand 50">
                  <a:extLst>
                    <a:ext uri="{FF2B5EF4-FFF2-40B4-BE49-F238E27FC236}">
                      <a16:creationId xmlns:a16="http://schemas.microsoft.com/office/drawing/2014/main" id="{7E243465-9473-4ACB-84BB-B8F4F2D49AB6}"/>
                    </a:ext>
                  </a:extLst>
                </p:cNvPr>
                <p:cNvPicPr/>
                <p:nvPr/>
              </p:nvPicPr>
              <p:blipFill>
                <a:blip r:embed="rId96"/>
                <a:stretch>
                  <a:fillRect/>
                </a:stretch>
              </p:blipFill>
              <p:spPr>
                <a:xfrm>
                  <a:off x="6569933" y="4534267"/>
                  <a:ext cx="102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2" name="Freihand 51">
                  <a:extLst>
                    <a:ext uri="{FF2B5EF4-FFF2-40B4-BE49-F238E27FC236}">
                      <a16:creationId xmlns:a16="http://schemas.microsoft.com/office/drawing/2014/main" id="{46E64AE9-AB2B-4BC7-A895-3032C56A84B0}"/>
                    </a:ext>
                  </a:extLst>
                </p14:cNvPr>
                <p14:cNvContentPartPr/>
                <p14:nvPr/>
              </p14:nvContentPartPr>
              <p14:xfrm>
                <a:off x="6668213" y="4505107"/>
                <a:ext cx="345960" cy="173520"/>
              </p14:xfrm>
            </p:contentPart>
          </mc:Choice>
          <mc:Fallback>
            <p:pic>
              <p:nvPicPr>
                <p:cNvPr id="52" name="Freihand 51">
                  <a:extLst>
                    <a:ext uri="{FF2B5EF4-FFF2-40B4-BE49-F238E27FC236}">
                      <a16:creationId xmlns:a16="http://schemas.microsoft.com/office/drawing/2014/main" id="{46E64AE9-AB2B-4BC7-A895-3032C56A84B0}"/>
                    </a:ext>
                  </a:extLst>
                </p:cNvPr>
                <p:cNvPicPr/>
                <p:nvPr/>
              </p:nvPicPr>
              <p:blipFill>
                <a:blip r:embed="rId98"/>
                <a:stretch>
                  <a:fillRect/>
                </a:stretch>
              </p:blipFill>
              <p:spPr>
                <a:xfrm>
                  <a:off x="6663893" y="4500787"/>
                  <a:ext cx="354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3" name="Freihand 52">
                  <a:extLst>
                    <a:ext uri="{FF2B5EF4-FFF2-40B4-BE49-F238E27FC236}">
                      <a16:creationId xmlns:a16="http://schemas.microsoft.com/office/drawing/2014/main" id="{9CE6C77E-5D6B-4520-BD20-9D090D7DA1F5}"/>
                    </a:ext>
                  </a:extLst>
                </p14:cNvPr>
                <p14:cNvContentPartPr/>
                <p14:nvPr/>
              </p14:nvContentPartPr>
              <p14:xfrm>
                <a:off x="7002653" y="4571347"/>
                <a:ext cx="153360" cy="95040"/>
              </p14:xfrm>
            </p:contentPart>
          </mc:Choice>
          <mc:Fallback>
            <p:pic>
              <p:nvPicPr>
                <p:cNvPr id="53" name="Freihand 52">
                  <a:extLst>
                    <a:ext uri="{FF2B5EF4-FFF2-40B4-BE49-F238E27FC236}">
                      <a16:creationId xmlns:a16="http://schemas.microsoft.com/office/drawing/2014/main" id="{9CE6C77E-5D6B-4520-BD20-9D090D7DA1F5}"/>
                    </a:ext>
                  </a:extLst>
                </p:cNvPr>
                <p:cNvPicPr/>
                <p:nvPr/>
              </p:nvPicPr>
              <p:blipFill>
                <a:blip r:embed="rId100"/>
                <a:stretch>
                  <a:fillRect/>
                </a:stretch>
              </p:blipFill>
              <p:spPr>
                <a:xfrm>
                  <a:off x="6998333" y="4567027"/>
                  <a:ext cx="162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4" name="Freihand 53">
                  <a:extLst>
                    <a:ext uri="{FF2B5EF4-FFF2-40B4-BE49-F238E27FC236}">
                      <a16:creationId xmlns:a16="http://schemas.microsoft.com/office/drawing/2014/main" id="{64ABE7F8-415D-4B38-BF94-254E9CA34549}"/>
                    </a:ext>
                  </a:extLst>
                </p14:cNvPr>
                <p14:cNvContentPartPr/>
                <p14:nvPr/>
              </p14:nvContentPartPr>
              <p14:xfrm>
                <a:off x="7165013" y="4533187"/>
                <a:ext cx="62280" cy="37440"/>
              </p14:xfrm>
            </p:contentPart>
          </mc:Choice>
          <mc:Fallback>
            <p:pic>
              <p:nvPicPr>
                <p:cNvPr id="54" name="Freihand 53">
                  <a:extLst>
                    <a:ext uri="{FF2B5EF4-FFF2-40B4-BE49-F238E27FC236}">
                      <a16:creationId xmlns:a16="http://schemas.microsoft.com/office/drawing/2014/main" id="{64ABE7F8-415D-4B38-BF94-254E9CA34549}"/>
                    </a:ext>
                  </a:extLst>
                </p:cNvPr>
                <p:cNvPicPr/>
                <p:nvPr/>
              </p:nvPicPr>
              <p:blipFill>
                <a:blip r:embed="rId102"/>
                <a:stretch>
                  <a:fillRect/>
                </a:stretch>
              </p:blipFill>
              <p:spPr>
                <a:xfrm>
                  <a:off x="7160693" y="4528867"/>
                  <a:ext cx="70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5" name="Freihand 54">
                  <a:extLst>
                    <a:ext uri="{FF2B5EF4-FFF2-40B4-BE49-F238E27FC236}">
                      <a16:creationId xmlns:a16="http://schemas.microsoft.com/office/drawing/2014/main" id="{A695FC6C-8D1D-4168-BDFA-DB48505D1CB9}"/>
                    </a:ext>
                  </a:extLst>
                </p14:cNvPr>
                <p14:cNvContentPartPr/>
                <p14:nvPr/>
              </p14:nvContentPartPr>
              <p14:xfrm>
                <a:off x="7183733" y="4571707"/>
                <a:ext cx="78480" cy="95400"/>
              </p14:xfrm>
            </p:contentPart>
          </mc:Choice>
          <mc:Fallback>
            <p:pic>
              <p:nvPicPr>
                <p:cNvPr id="55" name="Freihand 54">
                  <a:extLst>
                    <a:ext uri="{FF2B5EF4-FFF2-40B4-BE49-F238E27FC236}">
                      <a16:creationId xmlns:a16="http://schemas.microsoft.com/office/drawing/2014/main" id="{A695FC6C-8D1D-4168-BDFA-DB48505D1CB9}"/>
                    </a:ext>
                  </a:extLst>
                </p:cNvPr>
                <p:cNvPicPr/>
                <p:nvPr/>
              </p:nvPicPr>
              <p:blipFill>
                <a:blip r:embed="rId104"/>
                <a:stretch>
                  <a:fillRect/>
                </a:stretch>
              </p:blipFill>
              <p:spPr>
                <a:xfrm>
                  <a:off x="7179413" y="4567387"/>
                  <a:ext cx="87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6" name="Freihand 55">
                  <a:extLst>
                    <a:ext uri="{FF2B5EF4-FFF2-40B4-BE49-F238E27FC236}">
                      <a16:creationId xmlns:a16="http://schemas.microsoft.com/office/drawing/2014/main" id="{4FDB9FE4-E4F8-4EB9-B835-D242614A3A48}"/>
                    </a:ext>
                  </a:extLst>
                </p14:cNvPr>
                <p14:cNvContentPartPr/>
                <p14:nvPr/>
              </p14:nvContentPartPr>
              <p14:xfrm>
                <a:off x="7251773" y="4568107"/>
                <a:ext cx="71280" cy="97560"/>
              </p14:xfrm>
            </p:contentPart>
          </mc:Choice>
          <mc:Fallback>
            <p:pic>
              <p:nvPicPr>
                <p:cNvPr id="56" name="Freihand 55">
                  <a:extLst>
                    <a:ext uri="{FF2B5EF4-FFF2-40B4-BE49-F238E27FC236}">
                      <a16:creationId xmlns:a16="http://schemas.microsoft.com/office/drawing/2014/main" id="{4FDB9FE4-E4F8-4EB9-B835-D242614A3A48}"/>
                    </a:ext>
                  </a:extLst>
                </p:cNvPr>
                <p:cNvPicPr/>
                <p:nvPr/>
              </p:nvPicPr>
              <p:blipFill>
                <a:blip r:embed="rId106"/>
                <a:stretch>
                  <a:fillRect/>
                </a:stretch>
              </p:blipFill>
              <p:spPr>
                <a:xfrm>
                  <a:off x="7247453" y="4563787"/>
                  <a:ext cx="79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7" name="Freihand 56">
                  <a:extLst>
                    <a:ext uri="{FF2B5EF4-FFF2-40B4-BE49-F238E27FC236}">
                      <a16:creationId xmlns:a16="http://schemas.microsoft.com/office/drawing/2014/main" id="{AD52A484-3797-4D52-BF03-CF773FC270ED}"/>
                    </a:ext>
                  </a:extLst>
                </p14:cNvPr>
                <p14:cNvContentPartPr/>
                <p14:nvPr/>
              </p14:nvContentPartPr>
              <p14:xfrm>
                <a:off x="7330253" y="4550467"/>
                <a:ext cx="99360" cy="95040"/>
              </p14:xfrm>
            </p:contentPart>
          </mc:Choice>
          <mc:Fallback>
            <p:pic>
              <p:nvPicPr>
                <p:cNvPr id="57" name="Freihand 56">
                  <a:extLst>
                    <a:ext uri="{FF2B5EF4-FFF2-40B4-BE49-F238E27FC236}">
                      <a16:creationId xmlns:a16="http://schemas.microsoft.com/office/drawing/2014/main" id="{AD52A484-3797-4D52-BF03-CF773FC270ED}"/>
                    </a:ext>
                  </a:extLst>
                </p:cNvPr>
                <p:cNvPicPr/>
                <p:nvPr/>
              </p:nvPicPr>
              <p:blipFill>
                <a:blip r:embed="rId108"/>
                <a:stretch>
                  <a:fillRect/>
                </a:stretch>
              </p:blipFill>
              <p:spPr>
                <a:xfrm>
                  <a:off x="7325933" y="4546147"/>
                  <a:ext cx="108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8" name="Freihand 57">
                  <a:extLst>
                    <a:ext uri="{FF2B5EF4-FFF2-40B4-BE49-F238E27FC236}">
                      <a16:creationId xmlns:a16="http://schemas.microsoft.com/office/drawing/2014/main" id="{527FF068-2693-4B9D-B4DA-55FF46B52154}"/>
                    </a:ext>
                  </a:extLst>
                </p14:cNvPr>
                <p14:cNvContentPartPr/>
                <p14:nvPr/>
              </p14:nvContentPartPr>
              <p14:xfrm>
                <a:off x="6663173" y="4491067"/>
                <a:ext cx="156240" cy="23760"/>
              </p14:xfrm>
            </p:contentPart>
          </mc:Choice>
          <mc:Fallback>
            <p:pic>
              <p:nvPicPr>
                <p:cNvPr id="58" name="Freihand 57">
                  <a:extLst>
                    <a:ext uri="{FF2B5EF4-FFF2-40B4-BE49-F238E27FC236}">
                      <a16:creationId xmlns:a16="http://schemas.microsoft.com/office/drawing/2014/main" id="{527FF068-2693-4B9D-B4DA-55FF46B52154}"/>
                    </a:ext>
                  </a:extLst>
                </p:cNvPr>
                <p:cNvPicPr/>
                <p:nvPr/>
              </p:nvPicPr>
              <p:blipFill>
                <a:blip r:embed="rId110"/>
                <a:stretch>
                  <a:fillRect/>
                </a:stretch>
              </p:blipFill>
              <p:spPr>
                <a:xfrm>
                  <a:off x="6658853" y="4486747"/>
                  <a:ext cx="164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9" name="Freihand 58">
                  <a:extLst>
                    <a:ext uri="{FF2B5EF4-FFF2-40B4-BE49-F238E27FC236}">
                      <a16:creationId xmlns:a16="http://schemas.microsoft.com/office/drawing/2014/main" id="{247EF4C1-6F6C-43BB-BE3E-E3273DE05A71}"/>
                    </a:ext>
                  </a:extLst>
                </p14:cNvPr>
                <p14:cNvContentPartPr/>
                <p14:nvPr/>
              </p14:nvContentPartPr>
              <p14:xfrm>
                <a:off x="7560293" y="4474507"/>
                <a:ext cx="126720" cy="181080"/>
              </p14:xfrm>
            </p:contentPart>
          </mc:Choice>
          <mc:Fallback>
            <p:pic>
              <p:nvPicPr>
                <p:cNvPr id="59" name="Freihand 58">
                  <a:extLst>
                    <a:ext uri="{FF2B5EF4-FFF2-40B4-BE49-F238E27FC236}">
                      <a16:creationId xmlns:a16="http://schemas.microsoft.com/office/drawing/2014/main" id="{247EF4C1-6F6C-43BB-BE3E-E3273DE05A71}"/>
                    </a:ext>
                  </a:extLst>
                </p:cNvPr>
                <p:cNvPicPr/>
                <p:nvPr/>
              </p:nvPicPr>
              <p:blipFill>
                <a:blip r:embed="rId112"/>
                <a:stretch>
                  <a:fillRect/>
                </a:stretch>
              </p:blipFill>
              <p:spPr>
                <a:xfrm>
                  <a:off x="7555973" y="4470187"/>
                  <a:ext cx="1353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0" name="Freihand 59">
                  <a:extLst>
                    <a:ext uri="{FF2B5EF4-FFF2-40B4-BE49-F238E27FC236}">
                      <a16:creationId xmlns:a16="http://schemas.microsoft.com/office/drawing/2014/main" id="{2B5341B2-61A7-4AC8-A039-5C4D679D84E9}"/>
                    </a:ext>
                  </a:extLst>
                </p14:cNvPr>
                <p14:cNvContentPartPr/>
                <p14:nvPr/>
              </p14:nvContentPartPr>
              <p14:xfrm>
                <a:off x="7627613" y="4556587"/>
                <a:ext cx="61560" cy="91800"/>
              </p14:xfrm>
            </p:contentPart>
          </mc:Choice>
          <mc:Fallback>
            <p:pic>
              <p:nvPicPr>
                <p:cNvPr id="60" name="Freihand 59">
                  <a:extLst>
                    <a:ext uri="{FF2B5EF4-FFF2-40B4-BE49-F238E27FC236}">
                      <a16:creationId xmlns:a16="http://schemas.microsoft.com/office/drawing/2014/main" id="{2B5341B2-61A7-4AC8-A039-5C4D679D84E9}"/>
                    </a:ext>
                  </a:extLst>
                </p:cNvPr>
                <p:cNvPicPr/>
                <p:nvPr/>
              </p:nvPicPr>
              <p:blipFill>
                <a:blip r:embed="rId114"/>
                <a:stretch>
                  <a:fillRect/>
                </a:stretch>
              </p:blipFill>
              <p:spPr>
                <a:xfrm>
                  <a:off x="7623293" y="4552267"/>
                  <a:ext cx="70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1" name="Freihand 60">
                  <a:extLst>
                    <a:ext uri="{FF2B5EF4-FFF2-40B4-BE49-F238E27FC236}">
                      <a16:creationId xmlns:a16="http://schemas.microsoft.com/office/drawing/2014/main" id="{07942D35-A5EE-40C2-B167-9A3B64A75974}"/>
                    </a:ext>
                  </a:extLst>
                </p14:cNvPr>
                <p14:cNvContentPartPr/>
                <p14:nvPr/>
              </p14:nvContentPartPr>
              <p14:xfrm>
                <a:off x="7699613" y="4570267"/>
                <a:ext cx="205200" cy="89640"/>
              </p14:xfrm>
            </p:contentPart>
          </mc:Choice>
          <mc:Fallback>
            <p:pic>
              <p:nvPicPr>
                <p:cNvPr id="61" name="Freihand 60">
                  <a:extLst>
                    <a:ext uri="{FF2B5EF4-FFF2-40B4-BE49-F238E27FC236}">
                      <a16:creationId xmlns:a16="http://schemas.microsoft.com/office/drawing/2014/main" id="{07942D35-A5EE-40C2-B167-9A3B64A75974}"/>
                    </a:ext>
                  </a:extLst>
                </p:cNvPr>
                <p:cNvPicPr/>
                <p:nvPr/>
              </p:nvPicPr>
              <p:blipFill>
                <a:blip r:embed="rId116"/>
                <a:stretch>
                  <a:fillRect/>
                </a:stretch>
              </p:blipFill>
              <p:spPr>
                <a:xfrm>
                  <a:off x="7695293" y="4565947"/>
                  <a:ext cx="213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2" name="Freihand 61">
                  <a:extLst>
                    <a:ext uri="{FF2B5EF4-FFF2-40B4-BE49-F238E27FC236}">
                      <a16:creationId xmlns:a16="http://schemas.microsoft.com/office/drawing/2014/main" id="{806F07B9-9280-428C-AAD7-14DFA9A4719F}"/>
                    </a:ext>
                  </a:extLst>
                </p14:cNvPr>
                <p14:cNvContentPartPr/>
                <p14:nvPr/>
              </p14:nvContentPartPr>
              <p14:xfrm>
                <a:off x="7944053" y="4567027"/>
                <a:ext cx="103320" cy="82800"/>
              </p14:xfrm>
            </p:contentPart>
          </mc:Choice>
          <mc:Fallback>
            <p:pic>
              <p:nvPicPr>
                <p:cNvPr id="62" name="Freihand 61">
                  <a:extLst>
                    <a:ext uri="{FF2B5EF4-FFF2-40B4-BE49-F238E27FC236}">
                      <a16:creationId xmlns:a16="http://schemas.microsoft.com/office/drawing/2014/main" id="{806F07B9-9280-428C-AAD7-14DFA9A4719F}"/>
                    </a:ext>
                  </a:extLst>
                </p:cNvPr>
                <p:cNvPicPr/>
                <p:nvPr/>
              </p:nvPicPr>
              <p:blipFill>
                <a:blip r:embed="rId118"/>
                <a:stretch>
                  <a:fillRect/>
                </a:stretch>
              </p:blipFill>
              <p:spPr>
                <a:xfrm>
                  <a:off x="7939733" y="4562707"/>
                  <a:ext cx="111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3" name="Freihand 62">
                  <a:extLst>
                    <a:ext uri="{FF2B5EF4-FFF2-40B4-BE49-F238E27FC236}">
                      <a16:creationId xmlns:a16="http://schemas.microsoft.com/office/drawing/2014/main" id="{8F099C63-346D-464E-991C-BBBF83F41F0B}"/>
                    </a:ext>
                  </a:extLst>
                </p14:cNvPr>
                <p14:cNvContentPartPr/>
                <p14:nvPr/>
              </p14:nvContentPartPr>
              <p14:xfrm>
                <a:off x="8096333" y="4547947"/>
                <a:ext cx="170640" cy="85320"/>
              </p14:xfrm>
            </p:contentPart>
          </mc:Choice>
          <mc:Fallback>
            <p:pic>
              <p:nvPicPr>
                <p:cNvPr id="63" name="Freihand 62">
                  <a:extLst>
                    <a:ext uri="{FF2B5EF4-FFF2-40B4-BE49-F238E27FC236}">
                      <a16:creationId xmlns:a16="http://schemas.microsoft.com/office/drawing/2014/main" id="{8F099C63-346D-464E-991C-BBBF83F41F0B}"/>
                    </a:ext>
                  </a:extLst>
                </p:cNvPr>
                <p:cNvPicPr/>
                <p:nvPr/>
              </p:nvPicPr>
              <p:blipFill>
                <a:blip r:embed="rId120"/>
                <a:stretch>
                  <a:fillRect/>
                </a:stretch>
              </p:blipFill>
              <p:spPr>
                <a:xfrm>
                  <a:off x="8092013" y="4543627"/>
                  <a:ext cx="179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4" name="Freihand 63">
                  <a:extLst>
                    <a:ext uri="{FF2B5EF4-FFF2-40B4-BE49-F238E27FC236}">
                      <a16:creationId xmlns:a16="http://schemas.microsoft.com/office/drawing/2014/main" id="{571D1B96-0294-404C-98E3-B1B4CE7A47DE}"/>
                    </a:ext>
                  </a:extLst>
                </p14:cNvPr>
                <p14:cNvContentPartPr/>
                <p14:nvPr/>
              </p14:nvContentPartPr>
              <p14:xfrm>
                <a:off x="8313413" y="4547587"/>
                <a:ext cx="70920" cy="74880"/>
              </p14:xfrm>
            </p:contentPart>
          </mc:Choice>
          <mc:Fallback>
            <p:pic>
              <p:nvPicPr>
                <p:cNvPr id="64" name="Freihand 63">
                  <a:extLst>
                    <a:ext uri="{FF2B5EF4-FFF2-40B4-BE49-F238E27FC236}">
                      <a16:creationId xmlns:a16="http://schemas.microsoft.com/office/drawing/2014/main" id="{571D1B96-0294-404C-98E3-B1B4CE7A47DE}"/>
                    </a:ext>
                  </a:extLst>
                </p:cNvPr>
                <p:cNvPicPr/>
                <p:nvPr/>
              </p:nvPicPr>
              <p:blipFill>
                <a:blip r:embed="rId122"/>
                <a:stretch>
                  <a:fillRect/>
                </a:stretch>
              </p:blipFill>
              <p:spPr>
                <a:xfrm>
                  <a:off x="8309093" y="4543267"/>
                  <a:ext cx="79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5" name="Freihand 64">
                  <a:extLst>
                    <a:ext uri="{FF2B5EF4-FFF2-40B4-BE49-F238E27FC236}">
                      <a16:creationId xmlns:a16="http://schemas.microsoft.com/office/drawing/2014/main" id="{E1750F2F-9755-4E4A-802D-9FA144AFAE09}"/>
                    </a:ext>
                  </a:extLst>
                </p14:cNvPr>
                <p14:cNvContentPartPr/>
                <p14:nvPr/>
              </p14:nvContentPartPr>
              <p14:xfrm>
                <a:off x="8385053" y="4533547"/>
                <a:ext cx="71640" cy="73080"/>
              </p14:xfrm>
            </p:contentPart>
          </mc:Choice>
          <mc:Fallback>
            <p:pic>
              <p:nvPicPr>
                <p:cNvPr id="65" name="Freihand 64">
                  <a:extLst>
                    <a:ext uri="{FF2B5EF4-FFF2-40B4-BE49-F238E27FC236}">
                      <a16:creationId xmlns:a16="http://schemas.microsoft.com/office/drawing/2014/main" id="{E1750F2F-9755-4E4A-802D-9FA144AFAE09}"/>
                    </a:ext>
                  </a:extLst>
                </p:cNvPr>
                <p:cNvPicPr/>
                <p:nvPr/>
              </p:nvPicPr>
              <p:blipFill>
                <a:blip r:embed="rId124"/>
                <a:stretch>
                  <a:fillRect/>
                </a:stretch>
              </p:blipFill>
              <p:spPr>
                <a:xfrm>
                  <a:off x="8380733" y="4529227"/>
                  <a:ext cx="80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6" name="Freihand 65">
                  <a:extLst>
                    <a:ext uri="{FF2B5EF4-FFF2-40B4-BE49-F238E27FC236}">
                      <a16:creationId xmlns:a16="http://schemas.microsoft.com/office/drawing/2014/main" id="{B5321CF0-72BE-4D47-91D3-FCDB0897BD35}"/>
                    </a:ext>
                  </a:extLst>
                </p14:cNvPr>
                <p14:cNvContentPartPr/>
                <p14:nvPr/>
              </p14:nvContentPartPr>
              <p14:xfrm>
                <a:off x="8475413" y="4460827"/>
                <a:ext cx="86760" cy="118080"/>
              </p14:xfrm>
            </p:contentPart>
          </mc:Choice>
          <mc:Fallback>
            <p:pic>
              <p:nvPicPr>
                <p:cNvPr id="66" name="Freihand 65">
                  <a:extLst>
                    <a:ext uri="{FF2B5EF4-FFF2-40B4-BE49-F238E27FC236}">
                      <a16:creationId xmlns:a16="http://schemas.microsoft.com/office/drawing/2014/main" id="{B5321CF0-72BE-4D47-91D3-FCDB0897BD35}"/>
                    </a:ext>
                  </a:extLst>
                </p:cNvPr>
                <p:cNvPicPr/>
                <p:nvPr/>
              </p:nvPicPr>
              <p:blipFill>
                <a:blip r:embed="rId126"/>
                <a:stretch>
                  <a:fillRect/>
                </a:stretch>
              </p:blipFill>
              <p:spPr>
                <a:xfrm>
                  <a:off x="8471093" y="4456507"/>
                  <a:ext cx="95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7" name="Freihand 66">
                  <a:extLst>
                    <a:ext uri="{FF2B5EF4-FFF2-40B4-BE49-F238E27FC236}">
                      <a16:creationId xmlns:a16="http://schemas.microsoft.com/office/drawing/2014/main" id="{168BFAE0-5B21-4A91-B339-EB86A417C45C}"/>
                    </a:ext>
                  </a:extLst>
                </p14:cNvPr>
                <p14:cNvContentPartPr/>
                <p14:nvPr/>
              </p14:nvContentPartPr>
              <p14:xfrm>
                <a:off x="8605373" y="4391707"/>
                <a:ext cx="15120" cy="120240"/>
              </p14:xfrm>
            </p:contentPart>
          </mc:Choice>
          <mc:Fallback>
            <p:pic>
              <p:nvPicPr>
                <p:cNvPr id="67" name="Freihand 66">
                  <a:extLst>
                    <a:ext uri="{FF2B5EF4-FFF2-40B4-BE49-F238E27FC236}">
                      <a16:creationId xmlns:a16="http://schemas.microsoft.com/office/drawing/2014/main" id="{168BFAE0-5B21-4A91-B339-EB86A417C45C}"/>
                    </a:ext>
                  </a:extLst>
                </p:cNvPr>
                <p:cNvPicPr/>
                <p:nvPr/>
              </p:nvPicPr>
              <p:blipFill>
                <a:blip r:embed="rId128"/>
                <a:stretch>
                  <a:fillRect/>
                </a:stretch>
              </p:blipFill>
              <p:spPr>
                <a:xfrm>
                  <a:off x="8601053" y="4387387"/>
                  <a:ext cx="23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8" name="Freihand 67">
                  <a:extLst>
                    <a:ext uri="{FF2B5EF4-FFF2-40B4-BE49-F238E27FC236}">
                      <a16:creationId xmlns:a16="http://schemas.microsoft.com/office/drawing/2014/main" id="{677E339D-7F0E-4C26-B37D-0DEBB257DF7C}"/>
                    </a:ext>
                  </a:extLst>
                </p14:cNvPr>
                <p14:cNvContentPartPr/>
                <p14:nvPr/>
              </p14:nvContentPartPr>
              <p14:xfrm>
                <a:off x="8592413" y="4581427"/>
                <a:ext cx="13680" cy="21240"/>
              </p14:xfrm>
            </p:contentPart>
          </mc:Choice>
          <mc:Fallback>
            <p:pic>
              <p:nvPicPr>
                <p:cNvPr id="68" name="Freihand 67">
                  <a:extLst>
                    <a:ext uri="{FF2B5EF4-FFF2-40B4-BE49-F238E27FC236}">
                      <a16:creationId xmlns:a16="http://schemas.microsoft.com/office/drawing/2014/main" id="{677E339D-7F0E-4C26-B37D-0DEBB257DF7C}"/>
                    </a:ext>
                  </a:extLst>
                </p:cNvPr>
                <p:cNvPicPr/>
                <p:nvPr/>
              </p:nvPicPr>
              <p:blipFill>
                <a:blip r:embed="rId130"/>
                <a:stretch>
                  <a:fillRect/>
                </a:stretch>
              </p:blipFill>
              <p:spPr>
                <a:xfrm>
                  <a:off x="8588093" y="4577107"/>
                  <a:ext cx="22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2" name="Freihand 71">
                  <a:extLst>
                    <a:ext uri="{FF2B5EF4-FFF2-40B4-BE49-F238E27FC236}">
                      <a16:creationId xmlns:a16="http://schemas.microsoft.com/office/drawing/2014/main" id="{F235B4AD-31C9-4C41-9C47-DAB950CD5805}"/>
                    </a:ext>
                  </a:extLst>
                </p14:cNvPr>
                <p14:cNvContentPartPr/>
                <p14:nvPr/>
              </p14:nvContentPartPr>
              <p14:xfrm>
                <a:off x="2437853" y="5162107"/>
                <a:ext cx="312840" cy="28080"/>
              </p14:xfrm>
            </p:contentPart>
          </mc:Choice>
          <mc:Fallback>
            <p:pic>
              <p:nvPicPr>
                <p:cNvPr id="72" name="Freihand 71">
                  <a:extLst>
                    <a:ext uri="{FF2B5EF4-FFF2-40B4-BE49-F238E27FC236}">
                      <a16:creationId xmlns:a16="http://schemas.microsoft.com/office/drawing/2014/main" id="{F235B4AD-31C9-4C41-9C47-DAB950CD5805}"/>
                    </a:ext>
                  </a:extLst>
                </p:cNvPr>
                <p:cNvPicPr/>
                <p:nvPr/>
              </p:nvPicPr>
              <p:blipFill>
                <a:blip r:embed="rId132"/>
                <a:stretch>
                  <a:fillRect/>
                </a:stretch>
              </p:blipFill>
              <p:spPr>
                <a:xfrm>
                  <a:off x="2433533" y="5157787"/>
                  <a:ext cx="321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3" name="Freihand 72">
                  <a:extLst>
                    <a:ext uri="{FF2B5EF4-FFF2-40B4-BE49-F238E27FC236}">
                      <a16:creationId xmlns:a16="http://schemas.microsoft.com/office/drawing/2014/main" id="{1EDBB946-3B54-44A1-8F22-AA184B2B5B11}"/>
                    </a:ext>
                  </a:extLst>
                </p14:cNvPr>
                <p14:cNvContentPartPr/>
                <p14:nvPr/>
              </p14:nvContentPartPr>
              <p14:xfrm>
                <a:off x="2721173" y="5071387"/>
                <a:ext cx="155880" cy="189720"/>
              </p14:xfrm>
            </p:contentPart>
          </mc:Choice>
          <mc:Fallback>
            <p:pic>
              <p:nvPicPr>
                <p:cNvPr id="73" name="Freihand 72">
                  <a:extLst>
                    <a:ext uri="{FF2B5EF4-FFF2-40B4-BE49-F238E27FC236}">
                      <a16:creationId xmlns:a16="http://schemas.microsoft.com/office/drawing/2014/main" id="{1EDBB946-3B54-44A1-8F22-AA184B2B5B11}"/>
                    </a:ext>
                  </a:extLst>
                </p:cNvPr>
                <p:cNvPicPr/>
                <p:nvPr/>
              </p:nvPicPr>
              <p:blipFill>
                <a:blip r:embed="rId134"/>
                <a:stretch>
                  <a:fillRect/>
                </a:stretch>
              </p:blipFill>
              <p:spPr>
                <a:xfrm>
                  <a:off x="2716853" y="5067067"/>
                  <a:ext cx="1645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5" name="Freihand 74">
                  <a:extLst>
                    <a:ext uri="{FF2B5EF4-FFF2-40B4-BE49-F238E27FC236}">
                      <a16:creationId xmlns:a16="http://schemas.microsoft.com/office/drawing/2014/main" id="{F2C43F6C-4422-4DEF-B89C-598CDE5BFD44}"/>
                    </a:ext>
                  </a:extLst>
                </p14:cNvPr>
                <p14:cNvContentPartPr/>
                <p14:nvPr/>
              </p14:nvContentPartPr>
              <p14:xfrm>
                <a:off x="3145613" y="5042947"/>
                <a:ext cx="183240" cy="146880"/>
              </p14:xfrm>
            </p:contentPart>
          </mc:Choice>
          <mc:Fallback>
            <p:pic>
              <p:nvPicPr>
                <p:cNvPr id="75" name="Freihand 74">
                  <a:extLst>
                    <a:ext uri="{FF2B5EF4-FFF2-40B4-BE49-F238E27FC236}">
                      <a16:creationId xmlns:a16="http://schemas.microsoft.com/office/drawing/2014/main" id="{F2C43F6C-4422-4DEF-B89C-598CDE5BFD44}"/>
                    </a:ext>
                  </a:extLst>
                </p:cNvPr>
                <p:cNvPicPr/>
                <p:nvPr/>
              </p:nvPicPr>
              <p:blipFill>
                <a:blip r:embed="rId136"/>
                <a:stretch>
                  <a:fillRect/>
                </a:stretch>
              </p:blipFill>
              <p:spPr>
                <a:xfrm>
                  <a:off x="3141293" y="5038627"/>
                  <a:ext cx="191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6" name="Freihand 75">
                  <a:extLst>
                    <a:ext uri="{FF2B5EF4-FFF2-40B4-BE49-F238E27FC236}">
                      <a16:creationId xmlns:a16="http://schemas.microsoft.com/office/drawing/2014/main" id="{C8D2D7FB-CACD-4172-89FD-B50A7229483D}"/>
                    </a:ext>
                  </a:extLst>
                </p14:cNvPr>
                <p14:cNvContentPartPr/>
                <p14:nvPr/>
              </p14:nvContentPartPr>
              <p14:xfrm>
                <a:off x="3317693" y="5077507"/>
                <a:ext cx="140760" cy="114120"/>
              </p14:xfrm>
            </p:contentPart>
          </mc:Choice>
          <mc:Fallback>
            <p:pic>
              <p:nvPicPr>
                <p:cNvPr id="76" name="Freihand 75">
                  <a:extLst>
                    <a:ext uri="{FF2B5EF4-FFF2-40B4-BE49-F238E27FC236}">
                      <a16:creationId xmlns:a16="http://schemas.microsoft.com/office/drawing/2014/main" id="{C8D2D7FB-CACD-4172-89FD-B50A7229483D}"/>
                    </a:ext>
                  </a:extLst>
                </p:cNvPr>
                <p:cNvPicPr/>
                <p:nvPr/>
              </p:nvPicPr>
              <p:blipFill>
                <a:blip r:embed="rId138"/>
                <a:stretch>
                  <a:fillRect/>
                </a:stretch>
              </p:blipFill>
              <p:spPr>
                <a:xfrm>
                  <a:off x="3313373" y="5073187"/>
                  <a:ext cx="149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7" name="Freihand 76">
                  <a:extLst>
                    <a:ext uri="{FF2B5EF4-FFF2-40B4-BE49-F238E27FC236}">
                      <a16:creationId xmlns:a16="http://schemas.microsoft.com/office/drawing/2014/main" id="{8FC12BAF-8E42-4AD4-B50F-F3670759C2B9}"/>
                    </a:ext>
                  </a:extLst>
                </p14:cNvPr>
                <p14:cNvContentPartPr/>
                <p14:nvPr/>
              </p14:nvContentPartPr>
              <p14:xfrm>
                <a:off x="3458093" y="5094067"/>
                <a:ext cx="78840" cy="104040"/>
              </p14:xfrm>
            </p:contentPart>
          </mc:Choice>
          <mc:Fallback>
            <p:pic>
              <p:nvPicPr>
                <p:cNvPr id="77" name="Freihand 76">
                  <a:extLst>
                    <a:ext uri="{FF2B5EF4-FFF2-40B4-BE49-F238E27FC236}">
                      <a16:creationId xmlns:a16="http://schemas.microsoft.com/office/drawing/2014/main" id="{8FC12BAF-8E42-4AD4-B50F-F3670759C2B9}"/>
                    </a:ext>
                  </a:extLst>
                </p:cNvPr>
                <p:cNvPicPr/>
                <p:nvPr/>
              </p:nvPicPr>
              <p:blipFill>
                <a:blip r:embed="rId140"/>
                <a:stretch>
                  <a:fillRect/>
                </a:stretch>
              </p:blipFill>
              <p:spPr>
                <a:xfrm>
                  <a:off x="3453773" y="5089747"/>
                  <a:ext cx="87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9" name="Freihand 78">
                  <a:extLst>
                    <a:ext uri="{FF2B5EF4-FFF2-40B4-BE49-F238E27FC236}">
                      <a16:creationId xmlns:a16="http://schemas.microsoft.com/office/drawing/2014/main" id="{A35C2A3B-578C-46CF-991A-7DD9ADF77980}"/>
                    </a:ext>
                  </a:extLst>
                </p14:cNvPr>
                <p14:cNvContentPartPr/>
                <p14:nvPr/>
              </p14:nvContentPartPr>
              <p14:xfrm>
                <a:off x="1788053" y="3210907"/>
                <a:ext cx="1313280" cy="2068200"/>
              </p14:xfrm>
            </p:contentPart>
          </mc:Choice>
          <mc:Fallback>
            <p:pic>
              <p:nvPicPr>
                <p:cNvPr id="79" name="Freihand 78">
                  <a:extLst>
                    <a:ext uri="{FF2B5EF4-FFF2-40B4-BE49-F238E27FC236}">
                      <a16:creationId xmlns:a16="http://schemas.microsoft.com/office/drawing/2014/main" id="{A35C2A3B-578C-46CF-991A-7DD9ADF77980}"/>
                    </a:ext>
                  </a:extLst>
                </p:cNvPr>
                <p:cNvPicPr/>
                <p:nvPr/>
              </p:nvPicPr>
              <p:blipFill>
                <a:blip r:embed="rId142"/>
                <a:stretch>
                  <a:fillRect/>
                </a:stretch>
              </p:blipFill>
              <p:spPr>
                <a:xfrm>
                  <a:off x="1783733" y="3206587"/>
                  <a:ext cx="1321920" cy="2076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0" name="Freihand 79">
                  <a:extLst>
                    <a:ext uri="{FF2B5EF4-FFF2-40B4-BE49-F238E27FC236}">
                      <a16:creationId xmlns:a16="http://schemas.microsoft.com/office/drawing/2014/main" id="{40C1C5A9-1B77-4EF7-B956-835D53C4CBE0}"/>
                    </a:ext>
                  </a:extLst>
                </p14:cNvPr>
                <p14:cNvContentPartPr/>
                <p14:nvPr/>
              </p14:nvContentPartPr>
              <p14:xfrm>
                <a:off x="2019893" y="5128987"/>
                <a:ext cx="210600" cy="127800"/>
              </p14:xfrm>
            </p:contentPart>
          </mc:Choice>
          <mc:Fallback>
            <p:pic>
              <p:nvPicPr>
                <p:cNvPr id="80" name="Freihand 79">
                  <a:extLst>
                    <a:ext uri="{FF2B5EF4-FFF2-40B4-BE49-F238E27FC236}">
                      <a16:creationId xmlns:a16="http://schemas.microsoft.com/office/drawing/2014/main" id="{40C1C5A9-1B77-4EF7-B956-835D53C4CBE0}"/>
                    </a:ext>
                  </a:extLst>
                </p:cNvPr>
                <p:cNvPicPr/>
                <p:nvPr/>
              </p:nvPicPr>
              <p:blipFill>
                <a:blip r:embed="rId144"/>
                <a:stretch>
                  <a:fillRect/>
                </a:stretch>
              </p:blipFill>
              <p:spPr>
                <a:xfrm>
                  <a:off x="2015573" y="5124667"/>
                  <a:ext cx="219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1" name="Freihand 80">
                  <a:extLst>
                    <a:ext uri="{FF2B5EF4-FFF2-40B4-BE49-F238E27FC236}">
                      <a16:creationId xmlns:a16="http://schemas.microsoft.com/office/drawing/2014/main" id="{87FEDAF1-7FB1-4FC7-9581-0E51E0AF8590}"/>
                    </a:ext>
                  </a:extLst>
                </p14:cNvPr>
                <p14:cNvContentPartPr/>
                <p14:nvPr/>
              </p14:nvContentPartPr>
              <p14:xfrm>
                <a:off x="3793253" y="5098747"/>
                <a:ext cx="360" cy="360"/>
              </p14:xfrm>
            </p:contentPart>
          </mc:Choice>
          <mc:Fallback>
            <p:pic>
              <p:nvPicPr>
                <p:cNvPr id="81" name="Freihand 80">
                  <a:extLst>
                    <a:ext uri="{FF2B5EF4-FFF2-40B4-BE49-F238E27FC236}">
                      <a16:creationId xmlns:a16="http://schemas.microsoft.com/office/drawing/2014/main" id="{87FEDAF1-7FB1-4FC7-9581-0E51E0AF8590}"/>
                    </a:ext>
                  </a:extLst>
                </p:cNvPr>
                <p:cNvPicPr/>
                <p:nvPr/>
              </p:nvPicPr>
              <p:blipFill>
                <a:blip r:embed="rId68"/>
                <a:stretch>
                  <a:fillRect/>
                </a:stretch>
              </p:blipFill>
              <p:spPr>
                <a:xfrm>
                  <a:off x="3788933" y="5094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2" name="Freihand 81">
                  <a:extLst>
                    <a:ext uri="{FF2B5EF4-FFF2-40B4-BE49-F238E27FC236}">
                      <a16:creationId xmlns:a16="http://schemas.microsoft.com/office/drawing/2014/main" id="{2C2046ED-AE13-491D-8C47-FC186AF2A91C}"/>
                    </a:ext>
                  </a:extLst>
                </p14:cNvPr>
                <p14:cNvContentPartPr/>
                <p14:nvPr/>
              </p14:nvContentPartPr>
              <p14:xfrm>
                <a:off x="3813053" y="5072107"/>
                <a:ext cx="360" cy="360"/>
              </p14:xfrm>
            </p:contentPart>
          </mc:Choice>
          <mc:Fallback>
            <p:pic>
              <p:nvPicPr>
                <p:cNvPr id="82" name="Freihand 81">
                  <a:extLst>
                    <a:ext uri="{FF2B5EF4-FFF2-40B4-BE49-F238E27FC236}">
                      <a16:creationId xmlns:a16="http://schemas.microsoft.com/office/drawing/2014/main" id="{2C2046ED-AE13-491D-8C47-FC186AF2A91C}"/>
                    </a:ext>
                  </a:extLst>
                </p:cNvPr>
                <p:cNvPicPr/>
                <p:nvPr/>
              </p:nvPicPr>
              <p:blipFill>
                <a:blip r:embed="rId68"/>
                <a:stretch>
                  <a:fillRect/>
                </a:stretch>
              </p:blipFill>
              <p:spPr>
                <a:xfrm>
                  <a:off x="3808733" y="5067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6278C150-BCBD-4408-B6BE-806871714D28}"/>
                    </a:ext>
                  </a:extLst>
                </p14:cNvPr>
                <p14:cNvContentPartPr/>
                <p14:nvPr/>
              </p14:nvContentPartPr>
              <p14:xfrm>
                <a:off x="3755093" y="4998307"/>
                <a:ext cx="59400" cy="187560"/>
              </p14:xfrm>
            </p:contentPart>
          </mc:Choice>
          <mc:Fallback>
            <p:pic>
              <p:nvPicPr>
                <p:cNvPr id="83" name="Freihand 82">
                  <a:extLst>
                    <a:ext uri="{FF2B5EF4-FFF2-40B4-BE49-F238E27FC236}">
                      <a16:creationId xmlns:a16="http://schemas.microsoft.com/office/drawing/2014/main" id="{6278C150-BCBD-4408-B6BE-806871714D28}"/>
                    </a:ext>
                  </a:extLst>
                </p:cNvPr>
                <p:cNvPicPr/>
                <p:nvPr/>
              </p:nvPicPr>
              <p:blipFill>
                <a:blip r:embed="rId148"/>
                <a:stretch>
                  <a:fillRect/>
                </a:stretch>
              </p:blipFill>
              <p:spPr>
                <a:xfrm>
                  <a:off x="3750773" y="4993987"/>
                  <a:ext cx="68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DC84DA8C-26AE-4CB5-A1F1-1CA93F2ED4CE}"/>
                    </a:ext>
                  </a:extLst>
                </p14:cNvPr>
                <p14:cNvContentPartPr/>
                <p14:nvPr/>
              </p14:nvContentPartPr>
              <p14:xfrm>
                <a:off x="3835013" y="5038627"/>
                <a:ext cx="103320" cy="152640"/>
              </p14:xfrm>
            </p:contentPart>
          </mc:Choice>
          <mc:Fallback>
            <p:pic>
              <p:nvPicPr>
                <p:cNvPr id="84" name="Freihand 83">
                  <a:extLst>
                    <a:ext uri="{FF2B5EF4-FFF2-40B4-BE49-F238E27FC236}">
                      <a16:creationId xmlns:a16="http://schemas.microsoft.com/office/drawing/2014/main" id="{DC84DA8C-26AE-4CB5-A1F1-1CA93F2ED4CE}"/>
                    </a:ext>
                  </a:extLst>
                </p:cNvPr>
                <p:cNvPicPr/>
                <p:nvPr/>
              </p:nvPicPr>
              <p:blipFill>
                <a:blip r:embed="rId150"/>
                <a:stretch>
                  <a:fillRect/>
                </a:stretch>
              </p:blipFill>
              <p:spPr>
                <a:xfrm>
                  <a:off x="3830693" y="5034307"/>
                  <a:ext cx="111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630E8812-3B1A-4CB3-B679-774E7E39E907}"/>
                    </a:ext>
                  </a:extLst>
                </p14:cNvPr>
                <p14:cNvContentPartPr/>
                <p14:nvPr/>
              </p14:nvContentPartPr>
              <p14:xfrm>
                <a:off x="3939413" y="4970947"/>
                <a:ext cx="118440" cy="159120"/>
              </p14:xfrm>
            </p:contentPart>
          </mc:Choice>
          <mc:Fallback>
            <p:pic>
              <p:nvPicPr>
                <p:cNvPr id="85" name="Freihand 84">
                  <a:extLst>
                    <a:ext uri="{FF2B5EF4-FFF2-40B4-BE49-F238E27FC236}">
                      <a16:creationId xmlns:a16="http://schemas.microsoft.com/office/drawing/2014/main" id="{630E8812-3B1A-4CB3-B679-774E7E39E907}"/>
                    </a:ext>
                  </a:extLst>
                </p:cNvPr>
                <p:cNvPicPr/>
                <p:nvPr/>
              </p:nvPicPr>
              <p:blipFill>
                <a:blip r:embed="rId152"/>
                <a:stretch>
                  <a:fillRect/>
                </a:stretch>
              </p:blipFill>
              <p:spPr>
                <a:xfrm>
                  <a:off x="3935093" y="4966627"/>
                  <a:ext cx="127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6" name="Freihand 85">
                  <a:extLst>
                    <a:ext uri="{FF2B5EF4-FFF2-40B4-BE49-F238E27FC236}">
                      <a16:creationId xmlns:a16="http://schemas.microsoft.com/office/drawing/2014/main" id="{9C9AE396-AEF6-46DA-B7C5-5D757F799C15}"/>
                    </a:ext>
                  </a:extLst>
                </p14:cNvPr>
                <p14:cNvContentPartPr/>
                <p14:nvPr/>
              </p14:nvContentPartPr>
              <p14:xfrm>
                <a:off x="4222373" y="5045467"/>
                <a:ext cx="162360" cy="99360"/>
              </p14:xfrm>
            </p:contentPart>
          </mc:Choice>
          <mc:Fallback>
            <p:pic>
              <p:nvPicPr>
                <p:cNvPr id="86" name="Freihand 85">
                  <a:extLst>
                    <a:ext uri="{FF2B5EF4-FFF2-40B4-BE49-F238E27FC236}">
                      <a16:creationId xmlns:a16="http://schemas.microsoft.com/office/drawing/2014/main" id="{9C9AE396-AEF6-46DA-B7C5-5D757F799C15}"/>
                    </a:ext>
                  </a:extLst>
                </p:cNvPr>
                <p:cNvPicPr/>
                <p:nvPr/>
              </p:nvPicPr>
              <p:blipFill>
                <a:blip r:embed="rId154"/>
                <a:stretch>
                  <a:fillRect/>
                </a:stretch>
              </p:blipFill>
              <p:spPr>
                <a:xfrm>
                  <a:off x="4218053" y="5041147"/>
                  <a:ext cx="171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7" name="Freihand 86">
                  <a:extLst>
                    <a:ext uri="{FF2B5EF4-FFF2-40B4-BE49-F238E27FC236}">
                      <a16:creationId xmlns:a16="http://schemas.microsoft.com/office/drawing/2014/main" id="{772E1E69-6D7E-4B6C-A54F-22EA5B4A8963}"/>
                    </a:ext>
                  </a:extLst>
                </p14:cNvPr>
                <p14:cNvContentPartPr/>
                <p14:nvPr/>
              </p14:nvContentPartPr>
              <p14:xfrm>
                <a:off x="4389773" y="4959427"/>
                <a:ext cx="121320" cy="163080"/>
              </p14:xfrm>
            </p:contentPart>
          </mc:Choice>
          <mc:Fallback>
            <p:pic>
              <p:nvPicPr>
                <p:cNvPr id="87" name="Freihand 86">
                  <a:extLst>
                    <a:ext uri="{FF2B5EF4-FFF2-40B4-BE49-F238E27FC236}">
                      <a16:creationId xmlns:a16="http://schemas.microsoft.com/office/drawing/2014/main" id="{772E1E69-6D7E-4B6C-A54F-22EA5B4A8963}"/>
                    </a:ext>
                  </a:extLst>
                </p:cNvPr>
                <p:cNvPicPr/>
                <p:nvPr/>
              </p:nvPicPr>
              <p:blipFill>
                <a:blip r:embed="rId156"/>
                <a:stretch>
                  <a:fillRect/>
                </a:stretch>
              </p:blipFill>
              <p:spPr>
                <a:xfrm>
                  <a:off x="4385453" y="4955107"/>
                  <a:ext cx="129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8" name="Freihand 87">
                  <a:extLst>
                    <a:ext uri="{FF2B5EF4-FFF2-40B4-BE49-F238E27FC236}">
                      <a16:creationId xmlns:a16="http://schemas.microsoft.com/office/drawing/2014/main" id="{E6DF0FEE-A65E-4536-A9E7-E26C87B108E7}"/>
                    </a:ext>
                  </a:extLst>
                </p14:cNvPr>
                <p14:cNvContentPartPr/>
                <p14:nvPr/>
              </p14:nvContentPartPr>
              <p14:xfrm>
                <a:off x="4553573" y="5004067"/>
                <a:ext cx="181800" cy="92880"/>
              </p14:xfrm>
            </p:contentPart>
          </mc:Choice>
          <mc:Fallback>
            <p:pic>
              <p:nvPicPr>
                <p:cNvPr id="88" name="Freihand 87">
                  <a:extLst>
                    <a:ext uri="{FF2B5EF4-FFF2-40B4-BE49-F238E27FC236}">
                      <a16:creationId xmlns:a16="http://schemas.microsoft.com/office/drawing/2014/main" id="{E6DF0FEE-A65E-4536-A9E7-E26C87B108E7}"/>
                    </a:ext>
                  </a:extLst>
                </p:cNvPr>
                <p:cNvPicPr/>
                <p:nvPr/>
              </p:nvPicPr>
              <p:blipFill>
                <a:blip r:embed="rId158"/>
                <a:stretch>
                  <a:fillRect/>
                </a:stretch>
              </p:blipFill>
              <p:spPr>
                <a:xfrm>
                  <a:off x="4549253" y="4999747"/>
                  <a:ext cx="190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9" name="Freihand 88">
                  <a:extLst>
                    <a:ext uri="{FF2B5EF4-FFF2-40B4-BE49-F238E27FC236}">
                      <a16:creationId xmlns:a16="http://schemas.microsoft.com/office/drawing/2014/main" id="{EA5026E0-2F7F-4758-8926-98BE8F70502A}"/>
                    </a:ext>
                  </a:extLst>
                </p14:cNvPr>
                <p14:cNvContentPartPr/>
                <p14:nvPr/>
              </p14:nvContentPartPr>
              <p14:xfrm>
                <a:off x="4776773" y="4942507"/>
                <a:ext cx="358560" cy="140040"/>
              </p14:xfrm>
            </p:contentPart>
          </mc:Choice>
          <mc:Fallback>
            <p:pic>
              <p:nvPicPr>
                <p:cNvPr id="89" name="Freihand 88">
                  <a:extLst>
                    <a:ext uri="{FF2B5EF4-FFF2-40B4-BE49-F238E27FC236}">
                      <a16:creationId xmlns:a16="http://schemas.microsoft.com/office/drawing/2014/main" id="{EA5026E0-2F7F-4758-8926-98BE8F70502A}"/>
                    </a:ext>
                  </a:extLst>
                </p:cNvPr>
                <p:cNvPicPr/>
                <p:nvPr/>
              </p:nvPicPr>
              <p:blipFill>
                <a:blip r:embed="rId160"/>
                <a:stretch>
                  <a:fillRect/>
                </a:stretch>
              </p:blipFill>
              <p:spPr>
                <a:xfrm>
                  <a:off x="4772453" y="4938187"/>
                  <a:ext cx="367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0" name="Freihand 89">
                  <a:extLst>
                    <a:ext uri="{FF2B5EF4-FFF2-40B4-BE49-F238E27FC236}">
                      <a16:creationId xmlns:a16="http://schemas.microsoft.com/office/drawing/2014/main" id="{4CD1B217-F59D-49F2-A467-0013F1DC3C4A}"/>
                    </a:ext>
                  </a:extLst>
                </p14:cNvPr>
                <p14:cNvContentPartPr/>
                <p14:nvPr/>
              </p14:nvContentPartPr>
              <p14:xfrm>
                <a:off x="5147933" y="5000107"/>
                <a:ext cx="41400" cy="9720"/>
              </p14:xfrm>
            </p:contentPart>
          </mc:Choice>
          <mc:Fallback>
            <p:pic>
              <p:nvPicPr>
                <p:cNvPr id="90" name="Freihand 89">
                  <a:extLst>
                    <a:ext uri="{FF2B5EF4-FFF2-40B4-BE49-F238E27FC236}">
                      <a16:creationId xmlns:a16="http://schemas.microsoft.com/office/drawing/2014/main" id="{4CD1B217-F59D-49F2-A467-0013F1DC3C4A}"/>
                    </a:ext>
                  </a:extLst>
                </p:cNvPr>
                <p:cNvPicPr/>
                <p:nvPr/>
              </p:nvPicPr>
              <p:blipFill>
                <a:blip r:embed="rId162"/>
                <a:stretch>
                  <a:fillRect/>
                </a:stretch>
              </p:blipFill>
              <p:spPr>
                <a:xfrm>
                  <a:off x="5143613" y="4995787"/>
                  <a:ext cx="50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1" name="Freihand 90">
                  <a:extLst>
                    <a:ext uri="{FF2B5EF4-FFF2-40B4-BE49-F238E27FC236}">
                      <a16:creationId xmlns:a16="http://schemas.microsoft.com/office/drawing/2014/main" id="{AD547545-94CE-43D2-9BDB-037B660D0844}"/>
                    </a:ext>
                  </a:extLst>
                </p14:cNvPr>
                <p14:cNvContentPartPr/>
                <p14:nvPr/>
              </p14:nvContentPartPr>
              <p14:xfrm>
                <a:off x="5131373" y="5026027"/>
                <a:ext cx="81360" cy="218880"/>
              </p14:xfrm>
            </p:contentPart>
          </mc:Choice>
          <mc:Fallback>
            <p:pic>
              <p:nvPicPr>
                <p:cNvPr id="91" name="Freihand 90">
                  <a:extLst>
                    <a:ext uri="{FF2B5EF4-FFF2-40B4-BE49-F238E27FC236}">
                      <a16:creationId xmlns:a16="http://schemas.microsoft.com/office/drawing/2014/main" id="{AD547545-94CE-43D2-9BDB-037B660D0844}"/>
                    </a:ext>
                  </a:extLst>
                </p:cNvPr>
                <p:cNvPicPr/>
                <p:nvPr/>
              </p:nvPicPr>
              <p:blipFill>
                <a:blip r:embed="rId164"/>
                <a:stretch>
                  <a:fillRect/>
                </a:stretch>
              </p:blipFill>
              <p:spPr>
                <a:xfrm>
                  <a:off x="5127053" y="5021707"/>
                  <a:ext cx="90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2" name="Freihand 91">
                  <a:extLst>
                    <a:ext uri="{FF2B5EF4-FFF2-40B4-BE49-F238E27FC236}">
                      <a16:creationId xmlns:a16="http://schemas.microsoft.com/office/drawing/2014/main" id="{1BFDFBFA-CC16-4198-9D67-A54AE755566B}"/>
                    </a:ext>
                  </a:extLst>
                </p14:cNvPr>
                <p14:cNvContentPartPr/>
                <p14:nvPr/>
              </p14:nvContentPartPr>
              <p14:xfrm>
                <a:off x="5254493" y="5019907"/>
                <a:ext cx="76320" cy="81000"/>
              </p14:xfrm>
            </p:contentPart>
          </mc:Choice>
          <mc:Fallback>
            <p:pic>
              <p:nvPicPr>
                <p:cNvPr id="92" name="Freihand 91">
                  <a:extLst>
                    <a:ext uri="{FF2B5EF4-FFF2-40B4-BE49-F238E27FC236}">
                      <a16:creationId xmlns:a16="http://schemas.microsoft.com/office/drawing/2014/main" id="{1BFDFBFA-CC16-4198-9D67-A54AE755566B}"/>
                    </a:ext>
                  </a:extLst>
                </p:cNvPr>
                <p:cNvPicPr/>
                <p:nvPr/>
              </p:nvPicPr>
              <p:blipFill>
                <a:blip r:embed="rId166"/>
                <a:stretch>
                  <a:fillRect/>
                </a:stretch>
              </p:blipFill>
              <p:spPr>
                <a:xfrm>
                  <a:off x="5250173" y="5015587"/>
                  <a:ext cx="84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4" name="Freihand 93">
                  <a:extLst>
                    <a:ext uri="{FF2B5EF4-FFF2-40B4-BE49-F238E27FC236}">
                      <a16:creationId xmlns:a16="http://schemas.microsoft.com/office/drawing/2014/main" id="{F6760E62-A120-45B6-984D-BCC2C8C0249E}"/>
                    </a:ext>
                  </a:extLst>
                </p14:cNvPr>
                <p14:cNvContentPartPr/>
                <p14:nvPr/>
              </p14:nvContentPartPr>
              <p14:xfrm>
                <a:off x="5537813" y="5006227"/>
                <a:ext cx="87120" cy="250920"/>
              </p14:xfrm>
            </p:contentPart>
          </mc:Choice>
          <mc:Fallback>
            <p:pic>
              <p:nvPicPr>
                <p:cNvPr id="94" name="Freihand 93">
                  <a:extLst>
                    <a:ext uri="{FF2B5EF4-FFF2-40B4-BE49-F238E27FC236}">
                      <a16:creationId xmlns:a16="http://schemas.microsoft.com/office/drawing/2014/main" id="{F6760E62-A120-45B6-984D-BCC2C8C0249E}"/>
                    </a:ext>
                  </a:extLst>
                </p:cNvPr>
                <p:cNvPicPr/>
                <p:nvPr/>
              </p:nvPicPr>
              <p:blipFill>
                <a:blip r:embed="rId168"/>
                <a:stretch>
                  <a:fillRect/>
                </a:stretch>
              </p:blipFill>
              <p:spPr>
                <a:xfrm>
                  <a:off x="5533493" y="5001907"/>
                  <a:ext cx="957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5" name="Freihand 94">
                  <a:extLst>
                    <a:ext uri="{FF2B5EF4-FFF2-40B4-BE49-F238E27FC236}">
                      <a16:creationId xmlns:a16="http://schemas.microsoft.com/office/drawing/2014/main" id="{EB049B0F-3490-4621-9A69-02CAC147D906}"/>
                    </a:ext>
                  </a:extLst>
                </p14:cNvPr>
                <p14:cNvContentPartPr/>
                <p14:nvPr/>
              </p14:nvContentPartPr>
              <p14:xfrm>
                <a:off x="5683253" y="5009467"/>
                <a:ext cx="247320" cy="82800"/>
              </p14:xfrm>
            </p:contentPart>
          </mc:Choice>
          <mc:Fallback>
            <p:pic>
              <p:nvPicPr>
                <p:cNvPr id="95" name="Freihand 94">
                  <a:extLst>
                    <a:ext uri="{FF2B5EF4-FFF2-40B4-BE49-F238E27FC236}">
                      <a16:creationId xmlns:a16="http://schemas.microsoft.com/office/drawing/2014/main" id="{EB049B0F-3490-4621-9A69-02CAC147D906}"/>
                    </a:ext>
                  </a:extLst>
                </p:cNvPr>
                <p:cNvPicPr/>
                <p:nvPr/>
              </p:nvPicPr>
              <p:blipFill>
                <a:blip r:embed="rId170"/>
                <a:stretch>
                  <a:fillRect/>
                </a:stretch>
              </p:blipFill>
              <p:spPr>
                <a:xfrm>
                  <a:off x="5678933" y="5005147"/>
                  <a:ext cx="255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6" name="Freihand 95">
                  <a:extLst>
                    <a:ext uri="{FF2B5EF4-FFF2-40B4-BE49-F238E27FC236}">
                      <a16:creationId xmlns:a16="http://schemas.microsoft.com/office/drawing/2014/main" id="{8C744222-2E88-4867-A6FE-59B987F4B57E}"/>
                    </a:ext>
                  </a:extLst>
                </p14:cNvPr>
                <p14:cNvContentPartPr/>
                <p14:nvPr/>
              </p14:nvContentPartPr>
              <p14:xfrm>
                <a:off x="5955413" y="4932427"/>
                <a:ext cx="121320" cy="135000"/>
              </p14:xfrm>
            </p:contentPart>
          </mc:Choice>
          <mc:Fallback>
            <p:pic>
              <p:nvPicPr>
                <p:cNvPr id="96" name="Freihand 95">
                  <a:extLst>
                    <a:ext uri="{FF2B5EF4-FFF2-40B4-BE49-F238E27FC236}">
                      <a16:creationId xmlns:a16="http://schemas.microsoft.com/office/drawing/2014/main" id="{8C744222-2E88-4867-A6FE-59B987F4B57E}"/>
                    </a:ext>
                  </a:extLst>
                </p:cNvPr>
                <p:cNvPicPr/>
                <p:nvPr/>
              </p:nvPicPr>
              <p:blipFill>
                <a:blip r:embed="rId172"/>
                <a:stretch>
                  <a:fillRect/>
                </a:stretch>
              </p:blipFill>
              <p:spPr>
                <a:xfrm>
                  <a:off x="5951093" y="4928107"/>
                  <a:ext cx="129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7" name="Freihand 96">
                  <a:extLst>
                    <a:ext uri="{FF2B5EF4-FFF2-40B4-BE49-F238E27FC236}">
                      <a16:creationId xmlns:a16="http://schemas.microsoft.com/office/drawing/2014/main" id="{47968FA1-2A41-4CCE-8ED5-E0846502CAA4}"/>
                    </a:ext>
                  </a:extLst>
                </p14:cNvPr>
                <p14:cNvContentPartPr/>
                <p14:nvPr/>
              </p14:nvContentPartPr>
              <p14:xfrm>
                <a:off x="6117773" y="5001187"/>
                <a:ext cx="97200" cy="70920"/>
              </p14:xfrm>
            </p:contentPart>
          </mc:Choice>
          <mc:Fallback>
            <p:pic>
              <p:nvPicPr>
                <p:cNvPr id="97" name="Freihand 96">
                  <a:extLst>
                    <a:ext uri="{FF2B5EF4-FFF2-40B4-BE49-F238E27FC236}">
                      <a16:creationId xmlns:a16="http://schemas.microsoft.com/office/drawing/2014/main" id="{47968FA1-2A41-4CCE-8ED5-E0846502CAA4}"/>
                    </a:ext>
                  </a:extLst>
                </p:cNvPr>
                <p:cNvPicPr/>
                <p:nvPr/>
              </p:nvPicPr>
              <p:blipFill>
                <a:blip r:embed="rId174"/>
                <a:stretch>
                  <a:fillRect/>
                </a:stretch>
              </p:blipFill>
              <p:spPr>
                <a:xfrm>
                  <a:off x="6113453" y="4996867"/>
                  <a:ext cx="105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8" name="Freihand 97">
                  <a:extLst>
                    <a:ext uri="{FF2B5EF4-FFF2-40B4-BE49-F238E27FC236}">
                      <a16:creationId xmlns:a16="http://schemas.microsoft.com/office/drawing/2014/main" id="{3F61962C-3B03-493D-B53C-28558CE5B977}"/>
                    </a:ext>
                  </a:extLst>
                </p14:cNvPr>
                <p14:cNvContentPartPr/>
                <p14:nvPr/>
              </p14:nvContentPartPr>
              <p14:xfrm>
                <a:off x="6258173" y="5005507"/>
                <a:ext cx="116640" cy="83880"/>
              </p14:xfrm>
            </p:contentPart>
          </mc:Choice>
          <mc:Fallback>
            <p:pic>
              <p:nvPicPr>
                <p:cNvPr id="98" name="Freihand 97">
                  <a:extLst>
                    <a:ext uri="{FF2B5EF4-FFF2-40B4-BE49-F238E27FC236}">
                      <a16:creationId xmlns:a16="http://schemas.microsoft.com/office/drawing/2014/main" id="{3F61962C-3B03-493D-B53C-28558CE5B977}"/>
                    </a:ext>
                  </a:extLst>
                </p:cNvPr>
                <p:cNvPicPr/>
                <p:nvPr/>
              </p:nvPicPr>
              <p:blipFill>
                <a:blip r:embed="rId176"/>
                <a:stretch>
                  <a:fillRect/>
                </a:stretch>
              </p:blipFill>
              <p:spPr>
                <a:xfrm>
                  <a:off x="6253853" y="5001187"/>
                  <a:ext cx="125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9" name="Freihand 98">
                  <a:extLst>
                    <a:ext uri="{FF2B5EF4-FFF2-40B4-BE49-F238E27FC236}">
                      <a16:creationId xmlns:a16="http://schemas.microsoft.com/office/drawing/2014/main" id="{2193D037-986C-436F-8A2B-1D0EB32A2218}"/>
                    </a:ext>
                  </a:extLst>
                </p14:cNvPr>
                <p14:cNvContentPartPr/>
                <p14:nvPr/>
              </p14:nvContentPartPr>
              <p14:xfrm>
                <a:off x="6397853" y="4910107"/>
                <a:ext cx="154800" cy="168480"/>
              </p14:xfrm>
            </p:contentPart>
          </mc:Choice>
          <mc:Fallback>
            <p:pic>
              <p:nvPicPr>
                <p:cNvPr id="99" name="Freihand 98">
                  <a:extLst>
                    <a:ext uri="{FF2B5EF4-FFF2-40B4-BE49-F238E27FC236}">
                      <a16:creationId xmlns:a16="http://schemas.microsoft.com/office/drawing/2014/main" id="{2193D037-986C-436F-8A2B-1D0EB32A2218}"/>
                    </a:ext>
                  </a:extLst>
                </p:cNvPr>
                <p:cNvPicPr/>
                <p:nvPr/>
              </p:nvPicPr>
              <p:blipFill>
                <a:blip r:embed="rId178"/>
                <a:stretch>
                  <a:fillRect/>
                </a:stretch>
              </p:blipFill>
              <p:spPr>
                <a:xfrm>
                  <a:off x="6393533" y="4905787"/>
                  <a:ext cx="163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0" name="Freihand 99">
                  <a:extLst>
                    <a:ext uri="{FF2B5EF4-FFF2-40B4-BE49-F238E27FC236}">
                      <a16:creationId xmlns:a16="http://schemas.microsoft.com/office/drawing/2014/main" id="{DB9A5A5D-EE73-49E8-B0CB-F0DD5930A1FB}"/>
                    </a:ext>
                  </a:extLst>
                </p14:cNvPr>
                <p14:cNvContentPartPr/>
                <p14:nvPr/>
              </p14:nvContentPartPr>
              <p14:xfrm>
                <a:off x="6361133" y="4959427"/>
                <a:ext cx="126000" cy="13680"/>
              </p14:xfrm>
            </p:contentPart>
          </mc:Choice>
          <mc:Fallback>
            <p:pic>
              <p:nvPicPr>
                <p:cNvPr id="100" name="Freihand 99">
                  <a:extLst>
                    <a:ext uri="{FF2B5EF4-FFF2-40B4-BE49-F238E27FC236}">
                      <a16:creationId xmlns:a16="http://schemas.microsoft.com/office/drawing/2014/main" id="{DB9A5A5D-EE73-49E8-B0CB-F0DD5930A1FB}"/>
                    </a:ext>
                  </a:extLst>
                </p:cNvPr>
                <p:cNvPicPr/>
                <p:nvPr/>
              </p:nvPicPr>
              <p:blipFill>
                <a:blip r:embed="rId180"/>
                <a:stretch>
                  <a:fillRect/>
                </a:stretch>
              </p:blipFill>
              <p:spPr>
                <a:xfrm>
                  <a:off x="6356813" y="4955107"/>
                  <a:ext cx="134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2" name="Freihand 101">
                  <a:extLst>
                    <a:ext uri="{FF2B5EF4-FFF2-40B4-BE49-F238E27FC236}">
                      <a16:creationId xmlns:a16="http://schemas.microsoft.com/office/drawing/2014/main" id="{C9E1D484-255D-4E8E-B1C4-BE8F0DE23272}"/>
                    </a:ext>
                  </a:extLst>
                </p14:cNvPr>
                <p14:cNvContentPartPr/>
                <p14:nvPr/>
              </p14:nvContentPartPr>
              <p14:xfrm>
                <a:off x="6738413" y="4888867"/>
                <a:ext cx="173160" cy="159480"/>
              </p14:xfrm>
            </p:contentPart>
          </mc:Choice>
          <mc:Fallback>
            <p:pic>
              <p:nvPicPr>
                <p:cNvPr id="102" name="Freihand 101">
                  <a:extLst>
                    <a:ext uri="{FF2B5EF4-FFF2-40B4-BE49-F238E27FC236}">
                      <a16:creationId xmlns:a16="http://schemas.microsoft.com/office/drawing/2014/main" id="{C9E1D484-255D-4E8E-B1C4-BE8F0DE23272}"/>
                    </a:ext>
                  </a:extLst>
                </p:cNvPr>
                <p:cNvPicPr/>
                <p:nvPr/>
              </p:nvPicPr>
              <p:blipFill>
                <a:blip r:embed="rId182"/>
                <a:stretch>
                  <a:fillRect/>
                </a:stretch>
              </p:blipFill>
              <p:spPr>
                <a:xfrm>
                  <a:off x="6734093" y="4884547"/>
                  <a:ext cx="181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5" name="Freihand 104">
                  <a:extLst>
                    <a:ext uri="{FF2B5EF4-FFF2-40B4-BE49-F238E27FC236}">
                      <a16:creationId xmlns:a16="http://schemas.microsoft.com/office/drawing/2014/main" id="{FADD1D6D-4C77-4E2F-A3FF-4159C8C10D64}"/>
                    </a:ext>
                  </a:extLst>
                </p14:cNvPr>
                <p14:cNvContentPartPr/>
                <p14:nvPr/>
              </p14:nvContentPartPr>
              <p14:xfrm>
                <a:off x="6608453" y="4878427"/>
                <a:ext cx="66600" cy="196560"/>
              </p14:xfrm>
            </p:contentPart>
          </mc:Choice>
          <mc:Fallback>
            <p:pic>
              <p:nvPicPr>
                <p:cNvPr id="105" name="Freihand 104">
                  <a:extLst>
                    <a:ext uri="{FF2B5EF4-FFF2-40B4-BE49-F238E27FC236}">
                      <a16:creationId xmlns:a16="http://schemas.microsoft.com/office/drawing/2014/main" id="{FADD1D6D-4C77-4E2F-A3FF-4159C8C10D64}"/>
                    </a:ext>
                  </a:extLst>
                </p:cNvPr>
                <p:cNvPicPr/>
                <p:nvPr/>
              </p:nvPicPr>
              <p:blipFill>
                <a:blip r:embed="rId184"/>
                <a:stretch>
                  <a:fillRect/>
                </a:stretch>
              </p:blipFill>
              <p:spPr>
                <a:xfrm>
                  <a:off x="6604133" y="4874107"/>
                  <a:ext cx="752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6" name="Freihand 105">
                  <a:extLst>
                    <a:ext uri="{FF2B5EF4-FFF2-40B4-BE49-F238E27FC236}">
                      <a16:creationId xmlns:a16="http://schemas.microsoft.com/office/drawing/2014/main" id="{3792530C-AE19-4330-87E5-4D43CA42850A}"/>
                    </a:ext>
                  </a:extLst>
                </p14:cNvPr>
                <p14:cNvContentPartPr/>
                <p14:nvPr/>
              </p14:nvContentPartPr>
              <p14:xfrm>
                <a:off x="6697013" y="4879147"/>
                <a:ext cx="360" cy="360"/>
              </p14:xfrm>
            </p:contentPart>
          </mc:Choice>
          <mc:Fallback>
            <p:pic>
              <p:nvPicPr>
                <p:cNvPr id="106" name="Freihand 105">
                  <a:extLst>
                    <a:ext uri="{FF2B5EF4-FFF2-40B4-BE49-F238E27FC236}">
                      <a16:creationId xmlns:a16="http://schemas.microsoft.com/office/drawing/2014/main" id="{3792530C-AE19-4330-87E5-4D43CA42850A}"/>
                    </a:ext>
                  </a:extLst>
                </p:cNvPr>
                <p:cNvPicPr/>
                <p:nvPr/>
              </p:nvPicPr>
              <p:blipFill>
                <a:blip r:embed="rId68"/>
                <a:stretch>
                  <a:fillRect/>
                </a:stretch>
              </p:blipFill>
              <p:spPr>
                <a:xfrm>
                  <a:off x="6692693" y="4874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7" name="Freihand 106">
                  <a:extLst>
                    <a:ext uri="{FF2B5EF4-FFF2-40B4-BE49-F238E27FC236}">
                      <a16:creationId xmlns:a16="http://schemas.microsoft.com/office/drawing/2014/main" id="{36F662DB-EFD8-4003-87D5-B1EE18C2343A}"/>
                    </a:ext>
                  </a:extLst>
                </p14:cNvPr>
                <p14:cNvContentPartPr/>
                <p14:nvPr/>
              </p14:nvContentPartPr>
              <p14:xfrm>
                <a:off x="6316133" y="4849627"/>
                <a:ext cx="34920" cy="40680"/>
              </p14:xfrm>
            </p:contentPart>
          </mc:Choice>
          <mc:Fallback>
            <p:pic>
              <p:nvPicPr>
                <p:cNvPr id="107" name="Freihand 106">
                  <a:extLst>
                    <a:ext uri="{FF2B5EF4-FFF2-40B4-BE49-F238E27FC236}">
                      <a16:creationId xmlns:a16="http://schemas.microsoft.com/office/drawing/2014/main" id="{36F662DB-EFD8-4003-87D5-B1EE18C2343A}"/>
                    </a:ext>
                  </a:extLst>
                </p:cNvPr>
                <p:cNvPicPr/>
                <p:nvPr/>
              </p:nvPicPr>
              <p:blipFill>
                <a:blip r:embed="rId187"/>
                <a:stretch>
                  <a:fillRect/>
                </a:stretch>
              </p:blipFill>
              <p:spPr>
                <a:xfrm>
                  <a:off x="6311813" y="4845307"/>
                  <a:ext cx="43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8" name="Freihand 107">
                  <a:extLst>
                    <a:ext uri="{FF2B5EF4-FFF2-40B4-BE49-F238E27FC236}">
                      <a16:creationId xmlns:a16="http://schemas.microsoft.com/office/drawing/2014/main" id="{63B72ABF-9087-412A-89AD-1361EE492821}"/>
                    </a:ext>
                  </a:extLst>
                </p14:cNvPr>
                <p14:cNvContentPartPr/>
                <p14:nvPr/>
              </p14:nvContentPartPr>
              <p14:xfrm>
                <a:off x="7045493" y="4956547"/>
                <a:ext cx="285840" cy="126360"/>
              </p14:xfrm>
            </p:contentPart>
          </mc:Choice>
          <mc:Fallback>
            <p:pic>
              <p:nvPicPr>
                <p:cNvPr id="108" name="Freihand 107">
                  <a:extLst>
                    <a:ext uri="{FF2B5EF4-FFF2-40B4-BE49-F238E27FC236}">
                      <a16:creationId xmlns:a16="http://schemas.microsoft.com/office/drawing/2014/main" id="{63B72ABF-9087-412A-89AD-1361EE492821}"/>
                    </a:ext>
                  </a:extLst>
                </p:cNvPr>
                <p:cNvPicPr/>
                <p:nvPr/>
              </p:nvPicPr>
              <p:blipFill>
                <a:blip r:embed="rId189"/>
                <a:stretch>
                  <a:fillRect/>
                </a:stretch>
              </p:blipFill>
              <p:spPr>
                <a:xfrm>
                  <a:off x="7041173" y="4952227"/>
                  <a:ext cx="294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9" name="Freihand 108">
                  <a:extLst>
                    <a:ext uri="{FF2B5EF4-FFF2-40B4-BE49-F238E27FC236}">
                      <a16:creationId xmlns:a16="http://schemas.microsoft.com/office/drawing/2014/main" id="{6B95AFEA-BFF1-406A-B02A-979C9B235B3B}"/>
                    </a:ext>
                  </a:extLst>
                </p14:cNvPr>
                <p14:cNvContentPartPr/>
                <p14:nvPr/>
              </p14:nvContentPartPr>
              <p14:xfrm>
                <a:off x="7330973" y="4903987"/>
                <a:ext cx="360" cy="360"/>
              </p14:xfrm>
            </p:contentPart>
          </mc:Choice>
          <mc:Fallback>
            <p:pic>
              <p:nvPicPr>
                <p:cNvPr id="109" name="Freihand 108">
                  <a:extLst>
                    <a:ext uri="{FF2B5EF4-FFF2-40B4-BE49-F238E27FC236}">
                      <a16:creationId xmlns:a16="http://schemas.microsoft.com/office/drawing/2014/main" id="{6B95AFEA-BFF1-406A-B02A-979C9B235B3B}"/>
                    </a:ext>
                  </a:extLst>
                </p:cNvPr>
                <p:cNvPicPr/>
                <p:nvPr/>
              </p:nvPicPr>
              <p:blipFill>
                <a:blip r:embed="rId68"/>
                <a:stretch>
                  <a:fillRect/>
                </a:stretch>
              </p:blipFill>
              <p:spPr>
                <a:xfrm>
                  <a:off x="7326653" y="4899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F0B9B361-88A2-41B0-8242-705FAF129D59}"/>
                    </a:ext>
                  </a:extLst>
                </p14:cNvPr>
                <p14:cNvContentPartPr/>
                <p14:nvPr/>
              </p14:nvContentPartPr>
              <p14:xfrm>
                <a:off x="7342133" y="4987147"/>
                <a:ext cx="155520" cy="106200"/>
              </p14:xfrm>
            </p:contentPart>
          </mc:Choice>
          <mc:Fallback>
            <p:pic>
              <p:nvPicPr>
                <p:cNvPr id="110" name="Freihand 109">
                  <a:extLst>
                    <a:ext uri="{FF2B5EF4-FFF2-40B4-BE49-F238E27FC236}">
                      <a16:creationId xmlns:a16="http://schemas.microsoft.com/office/drawing/2014/main" id="{F0B9B361-88A2-41B0-8242-705FAF129D59}"/>
                    </a:ext>
                  </a:extLst>
                </p:cNvPr>
                <p:cNvPicPr/>
                <p:nvPr/>
              </p:nvPicPr>
              <p:blipFill>
                <a:blip r:embed="rId192"/>
                <a:stretch>
                  <a:fillRect/>
                </a:stretch>
              </p:blipFill>
              <p:spPr>
                <a:xfrm>
                  <a:off x="7337813" y="4982827"/>
                  <a:ext cx="164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98EB0D61-92FD-493A-A8A1-5A7CEEE36AF1}"/>
                    </a:ext>
                  </a:extLst>
                </p14:cNvPr>
                <p14:cNvContentPartPr/>
                <p14:nvPr/>
              </p14:nvContentPartPr>
              <p14:xfrm>
                <a:off x="3144173" y="5425267"/>
                <a:ext cx="155160" cy="147600"/>
              </p14:xfrm>
            </p:contentPart>
          </mc:Choice>
          <mc:Fallback>
            <p:pic>
              <p:nvPicPr>
                <p:cNvPr id="113" name="Freihand 112">
                  <a:extLst>
                    <a:ext uri="{FF2B5EF4-FFF2-40B4-BE49-F238E27FC236}">
                      <a16:creationId xmlns:a16="http://schemas.microsoft.com/office/drawing/2014/main" id="{98EB0D61-92FD-493A-A8A1-5A7CEEE36AF1}"/>
                    </a:ext>
                  </a:extLst>
                </p:cNvPr>
                <p:cNvPicPr/>
                <p:nvPr/>
              </p:nvPicPr>
              <p:blipFill>
                <a:blip r:embed="rId194"/>
                <a:stretch>
                  <a:fillRect/>
                </a:stretch>
              </p:blipFill>
              <p:spPr>
                <a:xfrm>
                  <a:off x="3139853" y="5420947"/>
                  <a:ext cx="1638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275F998F-0166-40FB-8AE4-F0C5A1D0D541}"/>
                    </a:ext>
                  </a:extLst>
                </p14:cNvPr>
                <p14:cNvContentPartPr/>
                <p14:nvPr/>
              </p14:nvContentPartPr>
              <p14:xfrm>
                <a:off x="3328133" y="5451547"/>
                <a:ext cx="124560" cy="87480"/>
              </p14:xfrm>
            </p:contentPart>
          </mc:Choice>
          <mc:Fallback>
            <p:pic>
              <p:nvPicPr>
                <p:cNvPr id="114" name="Freihand 113">
                  <a:extLst>
                    <a:ext uri="{FF2B5EF4-FFF2-40B4-BE49-F238E27FC236}">
                      <a16:creationId xmlns:a16="http://schemas.microsoft.com/office/drawing/2014/main" id="{275F998F-0166-40FB-8AE4-F0C5A1D0D541}"/>
                    </a:ext>
                  </a:extLst>
                </p:cNvPr>
                <p:cNvPicPr/>
                <p:nvPr/>
              </p:nvPicPr>
              <p:blipFill>
                <a:blip r:embed="rId196"/>
                <a:stretch>
                  <a:fillRect/>
                </a:stretch>
              </p:blipFill>
              <p:spPr>
                <a:xfrm>
                  <a:off x="3323813" y="5447227"/>
                  <a:ext cx="133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3F8FB71B-6DBD-4FFC-B843-FAC92561F39B}"/>
                    </a:ext>
                  </a:extLst>
                </p14:cNvPr>
                <p14:cNvContentPartPr/>
                <p14:nvPr/>
              </p14:nvContentPartPr>
              <p14:xfrm>
                <a:off x="3507413" y="5419507"/>
                <a:ext cx="149040" cy="133560"/>
              </p14:xfrm>
            </p:contentPart>
          </mc:Choice>
          <mc:Fallback>
            <p:pic>
              <p:nvPicPr>
                <p:cNvPr id="115" name="Freihand 114">
                  <a:extLst>
                    <a:ext uri="{FF2B5EF4-FFF2-40B4-BE49-F238E27FC236}">
                      <a16:creationId xmlns:a16="http://schemas.microsoft.com/office/drawing/2014/main" id="{3F8FB71B-6DBD-4FFC-B843-FAC92561F39B}"/>
                    </a:ext>
                  </a:extLst>
                </p:cNvPr>
                <p:cNvPicPr/>
                <p:nvPr/>
              </p:nvPicPr>
              <p:blipFill>
                <a:blip r:embed="rId198"/>
                <a:stretch>
                  <a:fillRect/>
                </a:stretch>
              </p:blipFill>
              <p:spPr>
                <a:xfrm>
                  <a:off x="3503093" y="5415187"/>
                  <a:ext cx="157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8573E7DC-AE94-4F05-97C6-EEEB416DF8B1}"/>
                    </a:ext>
                  </a:extLst>
                </p14:cNvPr>
                <p14:cNvContentPartPr/>
                <p14:nvPr/>
              </p14:nvContentPartPr>
              <p14:xfrm>
                <a:off x="3536573" y="5433187"/>
                <a:ext cx="210960" cy="124920"/>
              </p14:xfrm>
            </p:contentPart>
          </mc:Choice>
          <mc:Fallback>
            <p:pic>
              <p:nvPicPr>
                <p:cNvPr id="116" name="Freihand 115">
                  <a:extLst>
                    <a:ext uri="{FF2B5EF4-FFF2-40B4-BE49-F238E27FC236}">
                      <a16:creationId xmlns:a16="http://schemas.microsoft.com/office/drawing/2014/main" id="{8573E7DC-AE94-4F05-97C6-EEEB416DF8B1}"/>
                    </a:ext>
                  </a:extLst>
                </p:cNvPr>
                <p:cNvPicPr/>
                <p:nvPr/>
              </p:nvPicPr>
              <p:blipFill>
                <a:blip r:embed="rId200"/>
                <a:stretch>
                  <a:fillRect/>
                </a:stretch>
              </p:blipFill>
              <p:spPr>
                <a:xfrm>
                  <a:off x="3532253" y="5428867"/>
                  <a:ext cx="219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Freihand 116">
                  <a:extLst>
                    <a:ext uri="{FF2B5EF4-FFF2-40B4-BE49-F238E27FC236}">
                      <a16:creationId xmlns:a16="http://schemas.microsoft.com/office/drawing/2014/main" id="{C1A9BC1C-1176-4889-A619-139ADCB7BD6D}"/>
                    </a:ext>
                  </a:extLst>
                </p14:cNvPr>
                <p14:cNvContentPartPr/>
                <p14:nvPr/>
              </p14:nvContentPartPr>
              <p14:xfrm>
                <a:off x="3730973" y="5395027"/>
                <a:ext cx="50760" cy="24120"/>
              </p14:xfrm>
            </p:contentPart>
          </mc:Choice>
          <mc:Fallback>
            <p:pic>
              <p:nvPicPr>
                <p:cNvPr id="117" name="Freihand 116">
                  <a:extLst>
                    <a:ext uri="{FF2B5EF4-FFF2-40B4-BE49-F238E27FC236}">
                      <a16:creationId xmlns:a16="http://schemas.microsoft.com/office/drawing/2014/main" id="{C1A9BC1C-1176-4889-A619-139ADCB7BD6D}"/>
                    </a:ext>
                  </a:extLst>
                </p:cNvPr>
                <p:cNvPicPr/>
                <p:nvPr/>
              </p:nvPicPr>
              <p:blipFill>
                <a:blip r:embed="rId202"/>
                <a:stretch>
                  <a:fillRect/>
                </a:stretch>
              </p:blipFill>
              <p:spPr>
                <a:xfrm>
                  <a:off x="3726653" y="5390707"/>
                  <a:ext cx="59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8" name="Freihand 117">
                  <a:extLst>
                    <a:ext uri="{FF2B5EF4-FFF2-40B4-BE49-F238E27FC236}">
                      <a16:creationId xmlns:a16="http://schemas.microsoft.com/office/drawing/2014/main" id="{E0051DB4-D588-4531-94B8-1F17B5FF57B2}"/>
                    </a:ext>
                  </a:extLst>
                </p14:cNvPr>
                <p14:cNvContentPartPr/>
                <p14:nvPr/>
              </p14:nvContentPartPr>
              <p14:xfrm>
                <a:off x="3802973" y="5436787"/>
                <a:ext cx="93960" cy="112680"/>
              </p14:xfrm>
            </p:contentPart>
          </mc:Choice>
          <mc:Fallback>
            <p:pic>
              <p:nvPicPr>
                <p:cNvPr id="118" name="Freihand 117">
                  <a:extLst>
                    <a:ext uri="{FF2B5EF4-FFF2-40B4-BE49-F238E27FC236}">
                      <a16:creationId xmlns:a16="http://schemas.microsoft.com/office/drawing/2014/main" id="{E0051DB4-D588-4531-94B8-1F17B5FF57B2}"/>
                    </a:ext>
                  </a:extLst>
                </p:cNvPr>
                <p:cNvPicPr/>
                <p:nvPr/>
              </p:nvPicPr>
              <p:blipFill>
                <a:blip r:embed="rId204"/>
                <a:stretch>
                  <a:fillRect/>
                </a:stretch>
              </p:blipFill>
              <p:spPr>
                <a:xfrm>
                  <a:off x="3798653" y="5432467"/>
                  <a:ext cx="102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 name="Freihand 118">
                  <a:extLst>
                    <a:ext uri="{FF2B5EF4-FFF2-40B4-BE49-F238E27FC236}">
                      <a16:creationId xmlns:a16="http://schemas.microsoft.com/office/drawing/2014/main" id="{41251171-010B-4B56-8157-70670E942960}"/>
                    </a:ext>
                  </a:extLst>
                </p14:cNvPr>
                <p14:cNvContentPartPr/>
                <p14:nvPr/>
              </p14:nvContentPartPr>
              <p14:xfrm>
                <a:off x="3999533" y="5469547"/>
                <a:ext cx="140400" cy="32760"/>
              </p14:xfrm>
            </p:contentPart>
          </mc:Choice>
          <mc:Fallback>
            <p:pic>
              <p:nvPicPr>
                <p:cNvPr id="119" name="Freihand 118">
                  <a:extLst>
                    <a:ext uri="{FF2B5EF4-FFF2-40B4-BE49-F238E27FC236}">
                      <a16:creationId xmlns:a16="http://schemas.microsoft.com/office/drawing/2014/main" id="{41251171-010B-4B56-8157-70670E942960}"/>
                    </a:ext>
                  </a:extLst>
                </p:cNvPr>
                <p:cNvPicPr/>
                <p:nvPr/>
              </p:nvPicPr>
              <p:blipFill>
                <a:blip r:embed="rId206"/>
                <a:stretch>
                  <a:fillRect/>
                </a:stretch>
              </p:blipFill>
              <p:spPr>
                <a:xfrm>
                  <a:off x="3995213" y="5465227"/>
                  <a:ext cx="149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0" name="Freihand 119">
                  <a:extLst>
                    <a:ext uri="{FF2B5EF4-FFF2-40B4-BE49-F238E27FC236}">
                      <a16:creationId xmlns:a16="http://schemas.microsoft.com/office/drawing/2014/main" id="{D44DE078-7345-4FBE-9385-2D60EB0F912A}"/>
                    </a:ext>
                  </a:extLst>
                </p14:cNvPr>
                <p14:cNvContentPartPr/>
                <p14:nvPr/>
              </p14:nvContentPartPr>
              <p14:xfrm>
                <a:off x="4202573" y="5432827"/>
                <a:ext cx="115200" cy="91800"/>
              </p14:xfrm>
            </p:contentPart>
          </mc:Choice>
          <mc:Fallback>
            <p:pic>
              <p:nvPicPr>
                <p:cNvPr id="120" name="Freihand 119">
                  <a:extLst>
                    <a:ext uri="{FF2B5EF4-FFF2-40B4-BE49-F238E27FC236}">
                      <a16:creationId xmlns:a16="http://schemas.microsoft.com/office/drawing/2014/main" id="{D44DE078-7345-4FBE-9385-2D60EB0F912A}"/>
                    </a:ext>
                  </a:extLst>
                </p:cNvPr>
                <p:cNvPicPr/>
                <p:nvPr/>
              </p:nvPicPr>
              <p:blipFill>
                <a:blip r:embed="rId208"/>
                <a:stretch>
                  <a:fillRect/>
                </a:stretch>
              </p:blipFill>
              <p:spPr>
                <a:xfrm>
                  <a:off x="4198253" y="5428507"/>
                  <a:ext cx="123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Freihand 120">
                  <a:extLst>
                    <a:ext uri="{FF2B5EF4-FFF2-40B4-BE49-F238E27FC236}">
                      <a16:creationId xmlns:a16="http://schemas.microsoft.com/office/drawing/2014/main" id="{3AAA68E1-2009-4F11-94B7-CFA46821582D}"/>
                    </a:ext>
                  </a:extLst>
                </p14:cNvPr>
                <p14:cNvContentPartPr/>
                <p14:nvPr/>
              </p14:nvContentPartPr>
              <p14:xfrm>
                <a:off x="4369253" y="5338147"/>
                <a:ext cx="158760" cy="182880"/>
              </p14:xfrm>
            </p:contentPart>
          </mc:Choice>
          <mc:Fallback>
            <p:pic>
              <p:nvPicPr>
                <p:cNvPr id="121" name="Freihand 120">
                  <a:extLst>
                    <a:ext uri="{FF2B5EF4-FFF2-40B4-BE49-F238E27FC236}">
                      <a16:creationId xmlns:a16="http://schemas.microsoft.com/office/drawing/2014/main" id="{3AAA68E1-2009-4F11-94B7-CFA46821582D}"/>
                    </a:ext>
                  </a:extLst>
                </p:cNvPr>
                <p:cNvPicPr/>
                <p:nvPr/>
              </p:nvPicPr>
              <p:blipFill>
                <a:blip r:embed="rId210"/>
                <a:stretch>
                  <a:fillRect/>
                </a:stretch>
              </p:blipFill>
              <p:spPr>
                <a:xfrm>
                  <a:off x="4364933" y="5333827"/>
                  <a:ext cx="1674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2" name="Freihand 121">
                  <a:extLst>
                    <a:ext uri="{FF2B5EF4-FFF2-40B4-BE49-F238E27FC236}">
                      <a16:creationId xmlns:a16="http://schemas.microsoft.com/office/drawing/2014/main" id="{8FBBBBBF-308F-4D15-A6C4-AEDF4C82BE3E}"/>
                    </a:ext>
                  </a:extLst>
                </p14:cNvPr>
                <p14:cNvContentPartPr/>
                <p14:nvPr/>
              </p14:nvContentPartPr>
              <p14:xfrm>
                <a:off x="4423973" y="5458387"/>
                <a:ext cx="121320" cy="30600"/>
              </p14:xfrm>
            </p:contentPart>
          </mc:Choice>
          <mc:Fallback>
            <p:pic>
              <p:nvPicPr>
                <p:cNvPr id="122" name="Freihand 121">
                  <a:extLst>
                    <a:ext uri="{FF2B5EF4-FFF2-40B4-BE49-F238E27FC236}">
                      <a16:creationId xmlns:a16="http://schemas.microsoft.com/office/drawing/2014/main" id="{8FBBBBBF-308F-4D15-A6C4-AEDF4C82BE3E}"/>
                    </a:ext>
                  </a:extLst>
                </p:cNvPr>
                <p:cNvPicPr/>
                <p:nvPr/>
              </p:nvPicPr>
              <p:blipFill>
                <a:blip r:embed="rId212"/>
                <a:stretch>
                  <a:fillRect/>
                </a:stretch>
              </p:blipFill>
              <p:spPr>
                <a:xfrm>
                  <a:off x="4419653" y="5454067"/>
                  <a:ext cx="129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3" name="Freihand 122">
                  <a:extLst>
                    <a:ext uri="{FF2B5EF4-FFF2-40B4-BE49-F238E27FC236}">
                      <a16:creationId xmlns:a16="http://schemas.microsoft.com/office/drawing/2014/main" id="{0123E752-2F6C-4529-B19F-FE2BD489DB55}"/>
                    </a:ext>
                  </a:extLst>
                </p14:cNvPr>
                <p14:cNvContentPartPr/>
                <p14:nvPr/>
              </p14:nvContentPartPr>
              <p14:xfrm>
                <a:off x="4527293" y="5416627"/>
                <a:ext cx="227520" cy="65520"/>
              </p14:xfrm>
            </p:contentPart>
          </mc:Choice>
          <mc:Fallback>
            <p:pic>
              <p:nvPicPr>
                <p:cNvPr id="123" name="Freihand 122">
                  <a:extLst>
                    <a:ext uri="{FF2B5EF4-FFF2-40B4-BE49-F238E27FC236}">
                      <a16:creationId xmlns:a16="http://schemas.microsoft.com/office/drawing/2014/main" id="{0123E752-2F6C-4529-B19F-FE2BD489DB55}"/>
                    </a:ext>
                  </a:extLst>
                </p:cNvPr>
                <p:cNvPicPr/>
                <p:nvPr/>
              </p:nvPicPr>
              <p:blipFill>
                <a:blip r:embed="rId214"/>
                <a:stretch>
                  <a:fillRect/>
                </a:stretch>
              </p:blipFill>
              <p:spPr>
                <a:xfrm>
                  <a:off x="4522973" y="5412307"/>
                  <a:ext cx="236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4" name="Freihand 123">
                  <a:extLst>
                    <a:ext uri="{FF2B5EF4-FFF2-40B4-BE49-F238E27FC236}">
                      <a16:creationId xmlns:a16="http://schemas.microsoft.com/office/drawing/2014/main" id="{EAD957DE-8AE3-4FAD-ADEB-8C7980195120}"/>
                    </a:ext>
                  </a:extLst>
                </p14:cNvPr>
                <p14:cNvContentPartPr/>
                <p14:nvPr/>
              </p14:nvContentPartPr>
              <p14:xfrm>
                <a:off x="4799813" y="5402227"/>
                <a:ext cx="433080" cy="92160"/>
              </p14:xfrm>
            </p:contentPart>
          </mc:Choice>
          <mc:Fallback>
            <p:pic>
              <p:nvPicPr>
                <p:cNvPr id="124" name="Freihand 123">
                  <a:extLst>
                    <a:ext uri="{FF2B5EF4-FFF2-40B4-BE49-F238E27FC236}">
                      <a16:creationId xmlns:a16="http://schemas.microsoft.com/office/drawing/2014/main" id="{EAD957DE-8AE3-4FAD-ADEB-8C7980195120}"/>
                    </a:ext>
                  </a:extLst>
                </p:cNvPr>
                <p:cNvPicPr/>
                <p:nvPr/>
              </p:nvPicPr>
              <p:blipFill>
                <a:blip r:embed="rId216"/>
                <a:stretch>
                  <a:fillRect/>
                </a:stretch>
              </p:blipFill>
              <p:spPr>
                <a:xfrm>
                  <a:off x="4795493" y="5397907"/>
                  <a:ext cx="441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5" name="Freihand 124">
                  <a:extLst>
                    <a:ext uri="{FF2B5EF4-FFF2-40B4-BE49-F238E27FC236}">
                      <a16:creationId xmlns:a16="http://schemas.microsoft.com/office/drawing/2014/main" id="{B95BBE5C-ED99-4275-AFD8-F45B4DE94E36}"/>
                    </a:ext>
                  </a:extLst>
                </p14:cNvPr>
                <p14:cNvContentPartPr/>
                <p14:nvPr/>
              </p14:nvContentPartPr>
              <p14:xfrm>
                <a:off x="5213093" y="5317987"/>
                <a:ext cx="39960" cy="30600"/>
              </p14:xfrm>
            </p:contentPart>
          </mc:Choice>
          <mc:Fallback>
            <p:pic>
              <p:nvPicPr>
                <p:cNvPr id="125" name="Freihand 124">
                  <a:extLst>
                    <a:ext uri="{FF2B5EF4-FFF2-40B4-BE49-F238E27FC236}">
                      <a16:creationId xmlns:a16="http://schemas.microsoft.com/office/drawing/2014/main" id="{B95BBE5C-ED99-4275-AFD8-F45B4DE94E36}"/>
                    </a:ext>
                  </a:extLst>
                </p:cNvPr>
                <p:cNvPicPr/>
                <p:nvPr/>
              </p:nvPicPr>
              <p:blipFill>
                <a:blip r:embed="rId218"/>
                <a:stretch>
                  <a:fillRect/>
                </a:stretch>
              </p:blipFill>
              <p:spPr>
                <a:xfrm>
                  <a:off x="5208773" y="5313667"/>
                  <a:ext cx="48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6" name="Freihand 125">
                  <a:extLst>
                    <a:ext uri="{FF2B5EF4-FFF2-40B4-BE49-F238E27FC236}">
                      <a16:creationId xmlns:a16="http://schemas.microsoft.com/office/drawing/2014/main" id="{E3DEE7DB-A0DB-421E-A10E-54399AA59EC1}"/>
                    </a:ext>
                  </a:extLst>
                </p14:cNvPr>
                <p14:cNvContentPartPr/>
                <p14:nvPr/>
              </p14:nvContentPartPr>
              <p14:xfrm>
                <a:off x="5247293" y="5376307"/>
                <a:ext cx="87480" cy="101160"/>
              </p14:xfrm>
            </p:contentPart>
          </mc:Choice>
          <mc:Fallback>
            <p:pic>
              <p:nvPicPr>
                <p:cNvPr id="126" name="Freihand 125">
                  <a:extLst>
                    <a:ext uri="{FF2B5EF4-FFF2-40B4-BE49-F238E27FC236}">
                      <a16:creationId xmlns:a16="http://schemas.microsoft.com/office/drawing/2014/main" id="{E3DEE7DB-A0DB-421E-A10E-54399AA59EC1}"/>
                    </a:ext>
                  </a:extLst>
                </p:cNvPr>
                <p:cNvPicPr/>
                <p:nvPr/>
              </p:nvPicPr>
              <p:blipFill>
                <a:blip r:embed="rId220"/>
                <a:stretch>
                  <a:fillRect/>
                </a:stretch>
              </p:blipFill>
              <p:spPr>
                <a:xfrm>
                  <a:off x="5242973" y="5371987"/>
                  <a:ext cx="96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7" name="Freihand 126">
                  <a:extLst>
                    <a:ext uri="{FF2B5EF4-FFF2-40B4-BE49-F238E27FC236}">
                      <a16:creationId xmlns:a16="http://schemas.microsoft.com/office/drawing/2014/main" id="{12200982-E1D0-4D74-B4AC-E80DFB3907EA}"/>
                    </a:ext>
                  </a:extLst>
                </p14:cNvPr>
                <p14:cNvContentPartPr/>
                <p14:nvPr/>
              </p14:nvContentPartPr>
              <p14:xfrm>
                <a:off x="5365013" y="5324827"/>
                <a:ext cx="295920" cy="143280"/>
              </p14:xfrm>
            </p:contentPart>
          </mc:Choice>
          <mc:Fallback>
            <p:pic>
              <p:nvPicPr>
                <p:cNvPr id="127" name="Freihand 126">
                  <a:extLst>
                    <a:ext uri="{FF2B5EF4-FFF2-40B4-BE49-F238E27FC236}">
                      <a16:creationId xmlns:a16="http://schemas.microsoft.com/office/drawing/2014/main" id="{12200982-E1D0-4D74-B4AC-E80DFB3907EA}"/>
                    </a:ext>
                  </a:extLst>
                </p:cNvPr>
                <p:cNvPicPr/>
                <p:nvPr/>
              </p:nvPicPr>
              <p:blipFill>
                <a:blip r:embed="rId222"/>
                <a:stretch>
                  <a:fillRect/>
                </a:stretch>
              </p:blipFill>
              <p:spPr>
                <a:xfrm>
                  <a:off x="5360693" y="5320507"/>
                  <a:ext cx="304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9" name="Freihand 128">
                  <a:extLst>
                    <a:ext uri="{FF2B5EF4-FFF2-40B4-BE49-F238E27FC236}">
                      <a16:creationId xmlns:a16="http://schemas.microsoft.com/office/drawing/2014/main" id="{56DA097A-DCDF-44A5-A85A-BA86ACF6A6C8}"/>
                    </a:ext>
                  </a:extLst>
                </p14:cNvPr>
                <p14:cNvContentPartPr/>
                <p14:nvPr/>
              </p14:nvContentPartPr>
              <p14:xfrm>
                <a:off x="4206173" y="5312947"/>
                <a:ext cx="92520" cy="61920"/>
              </p14:xfrm>
            </p:contentPart>
          </mc:Choice>
          <mc:Fallback>
            <p:pic>
              <p:nvPicPr>
                <p:cNvPr id="129" name="Freihand 128">
                  <a:extLst>
                    <a:ext uri="{FF2B5EF4-FFF2-40B4-BE49-F238E27FC236}">
                      <a16:creationId xmlns:a16="http://schemas.microsoft.com/office/drawing/2014/main" id="{56DA097A-DCDF-44A5-A85A-BA86ACF6A6C8}"/>
                    </a:ext>
                  </a:extLst>
                </p:cNvPr>
                <p:cNvPicPr/>
                <p:nvPr/>
              </p:nvPicPr>
              <p:blipFill>
                <a:blip r:embed="rId224"/>
                <a:stretch>
                  <a:fillRect/>
                </a:stretch>
              </p:blipFill>
              <p:spPr>
                <a:xfrm>
                  <a:off x="4201853" y="5308627"/>
                  <a:ext cx="101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1" name="Freihand 130">
                  <a:extLst>
                    <a:ext uri="{FF2B5EF4-FFF2-40B4-BE49-F238E27FC236}">
                      <a16:creationId xmlns:a16="http://schemas.microsoft.com/office/drawing/2014/main" id="{CE9C83F1-977C-476D-BB15-0C82409B40A0}"/>
                    </a:ext>
                  </a:extLst>
                </p14:cNvPr>
                <p14:cNvContentPartPr/>
                <p14:nvPr/>
              </p14:nvContentPartPr>
              <p14:xfrm>
                <a:off x="5924813" y="5312947"/>
                <a:ext cx="16560" cy="136800"/>
              </p14:xfrm>
            </p:contentPart>
          </mc:Choice>
          <mc:Fallback>
            <p:pic>
              <p:nvPicPr>
                <p:cNvPr id="131" name="Freihand 130">
                  <a:extLst>
                    <a:ext uri="{FF2B5EF4-FFF2-40B4-BE49-F238E27FC236}">
                      <a16:creationId xmlns:a16="http://schemas.microsoft.com/office/drawing/2014/main" id="{CE9C83F1-977C-476D-BB15-0C82409B40A0}"/>
                    </a:ext>
                  </a:extLst>
                </p:cNvPr>
                <p:cNvPicPr/>
                <p:nvPr/>
              </p:nvPicPr>
              <p:blipFill>
                <a:blip r:embed="rId226"/>
                <a:stretch>
                  <a:fillRect/>
                </a:stretch>
              </p:blipFill>
              <p:spPr>
                <a:xfrm>
                  <a:off x="5920493" y="5308627"/>
                  <a:ext cx="25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2" name="Freihand 131">
                  <a:extLst>
                    <a:ext uri="{FF2B5EF4-FFF2-40B4-BE49-F238E27FC236}">
                      <a16:creationId xmlns:a16="http://schemas.microsoft.com/office/drawing/2014/main" id="{35002D05-42B1-4AB9-BFAE-0267F421B705}"/>
                    </a:ext>
                  </a:extLst>
                </p14:cNvPr>
                <p14:cNvContentPartPr/>
                <p14:nvPr/>
              </p14:nvContentPartPr>
              <p14:xfrm>
                <a:off x="5799173" y="5264347"/>
                <a:ext cx="232200" cy="21240"/>
              </p14:xfrm>
            </p:contentPart>
          </mc:Choice>
          <mc:Fallback>
            <p:pic>
              <p:nvPicPr>
                <p:cNvPr id="132" name="Freihand 131">
                  <a:extLst>
                    <a:ext uri="{FF2B5EF4-FFF2-40B4-BE49-F238E27FC236}">
                      <a16:creationId xmlns:a16="http://schemas.microsoft.com/office/drawing/2014/main" id="{35002D05-42B1-4AB9-BFAE-0267F421B705}"/>
                    </a:ext>
                  </a:extLst>
                </p:cNvPr>
                <p:cNvPicPr/>
                <p:nvPr/>
              </p:nvPicPr>
              <p:blipFill>
                <a:blip r:embed="rId228"/>
                <a:stretch>
                  <a:fillRect/>
                </a:stretch>
              </p:blipFill>
              <p:spPr>
                <a:xfrm>
                  <a:off x="5794853" y="5260027"/>
                  <a:ext cx="240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3" name="Freihand 132">
                  <a:extLst>
                    <a:ext uri="{FF2B5EF4-FFF2-40B4-BE49-F238E27FC236}">
                      <a16:creationId xmlns:a16="http://schemas.microsoft.com/office/drawing/2014/main" id="{AC347385-C385-4FC5-8D67-10DDD627D6AB}"/>
                    </a:ext>
                  </a:extLst>
                </p14:cNvPr>
                <p14:cNvContentPartPr/>
                <p14:nvPr/>
              </p14:nvContentPartPr>
              <p14:xfrm>
                <a:off x="5817533" y="5336707"/>
                <a:ext cx="174240" cy="39240"/>
              </p14:xfrm>
            </p:contentPart>
          </mc:Choice>
          <mc:Fallback>
            <p:pic>
              <p:nvPicPr>
                <p:cNvPr id="133" name="Freihand 132">
                  <a:extLst>
                    <a:ext uri="{FF2B5EF4-FFF2-40B4-BE49-F238E27FC236}">
                      <a16:creationId xmlns:a16="http://schemas.microsoft.com/office/drawing/2014/main" id="{AC347385-C385-4FC5-8D67-10DDD627D6AB}"/>
                    </a:ext>
                  </a:extLst>
                </p:cNvPr>
                <p:cNvPicPr/>
                <p:nvPr/>
              </p:nvPicPr>
              <p:blipFill>
                <a:blip r:embed="rId230"/>
                <a:stretch>
                  <a:fillRect/>
                </a:stretch>
              </p:blipFill>
              <p:spPr>
                <a:xfrm>
                  <a:off x="5813213" y="5332387"/>
                  <a:ext cx="182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4" name="Freihand 133">
                  <a:extLst>
                    <a:ext uri="{FF2B5EF4-FFF2-40B4-BE49-F238E27FC236}">
                      <a16:creationId xmlns:a16="http://schemas.microsoft.com/office/drawing/2014/main" id="{87E551BA-809E-4459-92B1-179D10A4C8DC}"/>
                    </a:ext>
                  </a:extLst>
                </p14:cNvPr>
                <p14:cNvContentPartPr/>
                <p14:nvPr/>
              </p14:nvContentPartPr>
              <p14:xfrm>
                <a:off x="6008693" y="5342107"/>
                <a:ext cx="90720" cy="101880"/>
              </p14:xfrm>
            </p:contentPart>
          </mc:Choice>
          <mc:Fallback>
            <p:pic>
              <p:nvPicPr>
                <p:cNvPr id="134" name="Freihand 133">
                  <a:extLst>
                    <a:ext uri="{FF2B5EF4-FFF2-40B4-BE49-F238E27FC236}">
                      <a16:creationId xmlns:a16="http://schemas.microsoft.com/office/drawing/2014/main" id="{87E551BA-809E-4459-92B1-179D10A4C8DC}"/>
                    </a:ext>
                  </a:extLst>
                </p:cNvPr>
                <p:cNvPicPr/>
                <p:nvPr/>
              </p:nvPicPr>
              <p:blipFill>
                <a:blip r:embed="rId232"/>
                <a:stretch>
                  <a:fillRect/>
                </a:stretch>
              </p:blipFill>
              <p:spPr>
                <a:xfrm>
                  <a:off x="6004373" y="5337787"/>
                  <a:ext cx="99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 name="Freihand 134">
                  <a:extLst>
                    <a:ext uri="{FF2B5EF4-FFF2-40B4-BE49-F238E27FC236}">
                      <a16:creationId xmlns:a16="http://schemas.microsoft.com/office/drawing/2014/main" id="{69013CBA-52CA-4E7D-A5D4-2A9D4E60AE44}"/>
                    </a:ext>
                  </a:extLst>
                </p14:cNvPr>
                <p14:cNvContentPartPr/>
                <p14:nvPr/>
              </p14:nvContentPartPr>
              <p14:xfrm>
                <a:off x="6088973" y="5343547"/>
                <a:ext cx="126720" cy="102240"/>
              </p14:xfrm>
            </p:contentPart>
          </mc:Choice>
          <mc:Fallback>
            <p:pic>
              <p:nvPicPr>
                <p:cNvPr id="135" name="Freihand 134">
                  <a:extLst>
                    <a:ext uri="{FF2B5EF4-FFF2-40B4-BE49-F238E27FC236}">
                      <a16:creationId xmlns:a16="http://schemas.microsoft.com/office/drawing/2014/main" id="{69013CBA-52CA-4E7D-A5D4-2A9D4E60AE44}"/>
                    </a:ext>
                  </a:extLst>
                </p:cNvPr>
                <p:cNvPicPr/>
                <p:nvPr/>
              </p:nvPicPr>
              <p:blipFill>
                <a:blip r:embed="rId234"/>
                <a:stretch>
                  <a:fillRect/>
                </a:stretch>
              </p:blipFill>
              <p:spPr>
                <a:xfrm>
                  <a:off x="6084653" y="5339227"/>
                  <a:ext cx="135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6" name="Freihand 135">
                  <a:extLst>
                    <a:ext uri="{FF2B5EF4-FFF2-40B4-BE49-F238E27FC236}">
                      <a16:creationId xmlns:a16="http://schemas.microsoft.com/office/drawing/2014/main" id="{9B32F869-F0B6-4551-9FFE-5DE3C2CD6340}"/>
                    </a:ext>
                  </a:extLst>
                </p14:cNvPr>
                <p14:cNvContentPartPr/>
                <p14:nvPr/>
              </p14:nvContentPartPr>
              <p14:xfrm>
                <a:off x="6243773" y="5346067"/>
                <a:ext cx="177840" cy="283680"/>
              </p14:xfrm>
            </p:contentPart>
          </mc:Choice>
          <mc:Fallback>
            <p:pic>
              <p:nvPicPr>
                <p:cNvPr id="136" name="Freihand 135">
                  <a:extLst>
                    <a:ext uri="{FF2B5EF4-FFF2-40B4-BE49-F238E27FC236}">
                      <a16:creationId xmlns:a16="http://schemas.microsoft.com/office/drawing/2014/main" id="{9B32F869-F0B6-4551-9FFE-5DE3C2CD6340}"/>
                    </a:ext>
                  </a:extLst>
                </p:cNvPr>
                <p:cNvPicPr/>
                <p:nvPr/>
              </p:nvPicPr>
              <p:blipFill>
                <a:blip r:embed="rId236"/>
                <a:stretch>
                  <a:fillRect/>
                </a:stretch>
              </p:blipFill>
              <p:spPr>
                <a:xfrm>
                  <a:off x="6239453" y="5341747"/>
                  <a:ext cx="1864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7" name="Freihand 136">
                  <a:extLst>
                    <a:ext uri="{FF2B5EF4-FFF2-40B4-BE49-F238E27FC236}">
                      <a16:creationId xmlns:a16="http://schemas.microsoft.com/office/drawing/2014/main" id="{C78BBD4D-6280-4A6D-A349-98199827D5AF}"/>
                    </a:ext>
                  </a:extLst>
                </p14:cNvPr>
                <p14:cNvContentPartPr/>
                <p14:nvPr/>
              </p14:nvContentPartPr>
              <p14:xfrm>
                <a:off x="6537533" y="5450827"/>
                <a:ext cx="23400" cy="97920"/>
              </p14:xfrm>
            </p:contentPart>
          </mc:Choice>
          <mc:Fallback>
            <p:pic>
              <p:nvPicPr>
                <p:cNvPr id="137" name="Freihand 136">
                  <a:extLst>
                    <a:ext uri="{FF2B5EF4-FFF2-40B4-BE49-F238E27FC236}">
                      <a16:creationId xmlns:a16="http://schemas.microsoft.com/office/drawing/2014/main" id="{C78BBD4D-6280-4A6D-A349-98199827D5AF}"/>
                    </a:ext>
                  </a:extLst>
                </p:cNvPr>
                <p:cNvPicPr/>
                <p:nvPr/>
              </p:nvPicPr>
              <p:blipFill>
                <a:blip r:embed="rId238"/>
                <a:stretch>
                  <a:fillRect/>
                </a:stretch>
              </p:blipFill>
              <p:spPr>
                <a:xfrm>
                  <a:off x="6533213" y="5446507"/>
                  <a:ext cx="32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8" name="Freihand 137">
                  <a:extLst>
                    <a:ext uri="{FF2B5EF4-FFF2-40B4-BE49-F238E27FC236}">
                      <a16:creationId xmlns:a16="http://schemas.microsoft.com/office/drawing/2014/main" id="{21564EEA-FE75-4688-99FC-B3B2DAD31F3B}"/>
                    </a:ext>
                  </a:extLst>
                </p14:cNvPr>
                <p14:cNvContentPartPr/>
                <p14:nvPr/>
              </p14:nvContentPartPr>
              <p14:xfrm>
                <a:off x="6677213" y="5305387"/>
                <a:ext cx="373680" cy="156960"/>
              </p14:xfrm>
            </p:contentPart>
          </mc:Choice>
          <mc:Fallback>
            <p:pic>
              <p:nvPicPr>
                <p:cNvPr id="138" name="Freihand 137">
                  <a:extLst>
                    <a:ext uri="{FF2B5EF4-FFF2-40B4-BE49-F238E27FC236}">
                      <a16:creationId xmlns:a16="http://schemas.microsoft.com/office/drawing/2014/main" id="{21564EEA-FE75-4688-99FC-B3B2DAD31F3B}"/>
                    </a:ext>
                  </a:extLst>
                </p:cNvPr>
                <p:cNvPicPr/>
                <p:nvPr/>
              </p:nvPicPr>
              <p:blipFill>
                <a:blip r:embed="rId240"/>
                <a:stretch>
                  <a:fillRect/>
                </a:stretch>
              </p:blipFill>
              <p:spPr>
                <a:xfrm>
                  <a:off x="6672893" y="5301067"/>
                  <a:ext cx="382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9" name="Freihand 138">
                  <a:extLst>
                    <a:ext uri="{FF2B5EF4-FFF2-40B4-BE49-F238E27FC236}">
                      <a16:creationId xmlns:a16="http://schemas.microsoft.com/office/drawing/2014/main" id="{92FD6DE9-4632-480A-8E64-023881DBDBE1}"/>
                    </a:ext>
                  </a:extLst>
                </p14:cNvPr>
                <p14:cNvContentPartPr/>
                <p14:nvPr/>
              </p14:nvContentPartPr>
              <p14:xfrm>
                <a:off x="6995093" y="5239867"/>
                <a:ext cx="28080" cy="20160"/>
              </p14:xfrm>
            </p:contentPart>
          </mc:Choice>
          <mc:Fallback>
            <p:pic>
              <p:nvPicPr>
                <p:cNvPr id="139" name="Freihand 138">
                  <a:extLst>
                    <a:ext uri="{FF2B5EF4-FFF2-40B4-BE49-F238E27FC236}">
                      <a16:creationId xmlns:a16="http://schemas.microsoft.com/office/drawing/2014/main" id="{92FD6DE9-4632-480A-8E64-023881DBDBE1}"/>
                    </a:ext>
                  </a:extLst>
                </p:cNvPr>
                <p:cNvPicPr/>
                <p:nvPr/>
              </p:nvPicPr>
              <p:blipFill>
                <a:blip r:embed="rId242"/>
                <a:stretch>
                  <a:fillRect/>
                </a:stretch>
              </p:blipFill>
              <p:spPr>
                <a:xfrm>
                  <a:off x="6990773" y="5235547"/>
                  <a:ext cx="36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0" name="Freihand 139">
                  <a:extLst>
                    <a:ext uri="{FF2B5EF4-FFF2-40B4-BE49-F238E27FC236}">
                      <a16:creationId xmlns:a16="http://schemas.microsoft.com/office/drawing/2014/main" id="{49A14C55-48CF-4D2E-AAC2-2A27D010AFAA}"/>
                    </a:ext>
                  </a:extLst>
                </p14:cNvPr>
                <p14:cNvContentPartPr/>
                <p14:nvPr/>
              </p14:nvContentPartPr>
              <p14:xfrm>
                <a:off x="7184453" y="5328787"/>
                <a:ext cx="177480" cy="123840"/>
              </p14:xfrm>
            </p:contentPart>
          </mc:Choice>
          <mc:Fallback>
            <p:pic>
              <p:nvPicPr>
                <p:cNvPr id="140" name="Freihand 139">
                  <a:extLst>
                    <a:ext uri="{FF2B5EF4-FFF2-40B4-BE49-F238E27FC236}">
                      <a16:creationId xmlns:a16="http://schemas.microsoft.com/office/drawing/2014/main" id="{49A14C55-48CF-4D2E-AAC2-2A27D010AFAA}"/>
                    </a:ext>
                  </a:extLst>
                </p:cNvPr>
                <p:cNvPicPr/>
                <p:nvPr/>
              </p:nvPicPr>
              <p:blipFill>
                <a:blip r:embed="rId244"/>
                <a:stretch>
                  <a:fillRect/>
                </a:stretch>
              </p:blipFill>
              <p:spPr>
                <a:xfrm>
                  <a:off x="7180133" y="5324467"/>
                  <a:ext cx="186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1" name="Freihand 140">
                  <a:extLst>
                    <a:ext uri="{FF2B5EF4-FFF2-40B4-BE49-F238E27FC236}">
                      <a16:creationId xmlns:a16="http://schemas.microsoft.com/office/drawing/2014/main" id="{41F1058D-D64E-4970-8092-8553A1D7D054}"/>
                    </a:ext>
                  </a:extLst>
                </p14:cNvPr>
                <p14:cNvContentPartPr/>
                <p14:nvPr/>
              </p14:nvContentPartPr>
              <p14:xfrm>
                <a:off x="7415573" y="5229787"/>
                <a:ext cx="250560" cy="189720"/>
              </p14:xfrm>
            </p:contentPart>
          </mc:Choice>
          <mc:Fallback>
            <p:pic>
              <p:nvPicPr>
                <p:cNvPr id="141" name="Freihand 140">
                  <a:extLst>
                    <a:ext uri="{FF2B5EF4-FFF2-40B4-BE49-F238E27FC236}">
                      <a16:creationId xmlns:a16="http://schemas.microsoft.com/office/drawing/2014/main" id="{41F1058D-D64E-4970-8092-8553A1D7D054}"/>
                    </a:ext>
                  </a:extLst>
                </p:cNvPr>
                <p:cNvPicPr/>
                <p:nvPr/>
              </p:nvPicPr>
              <p:blipFill>
                <a:blip r:embed="rId246"/>
                <a:stretch>
                  <a:fillRect/>
                </a:stretch>
              </p:blipFill>
              <p:spPr>
                <a:xfrm>
                  <a:off x="7411253" y="5225467"/>
                  <a:ext cx="259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2" name="Freihand 141">
                  <a:extLst>
                    <a:ext uri="{FF2B5EF4-FFF2-40B4-BE49-F238E27FC236}">
                      <a16:creationId xmlns:a16="http://schemas.microsoft.com/office/drawing/2014/main" id="{F149D815-1D8F-41C2-8598-1363A2337779}"/>
                    </a:ext>
                  </a:extLst>
                </p14:cNvPr>
                <p14:cNvContentPartPr/>
                <p14:nvPr/>
              </p14:nvContentPartPr>
              <p14:xfrm>
                <a:off x="7677293" y="5278027"/>
                <a:ext cx="466200" cy="123480"/>
              </p14:xfrm>
            </p:contentPart>
          </mc:Choice>
          <mc:Fallback>
            <p:pic>
              <p:nvPicPr>
                <p:cNvPr id="142" name="Freihand 141">
                  <a:extLst>
                    <a:ext uri="{FF2B5EF4-FFF2-40B4-BE49-F238E27FC236}">
                      <a16:creationId xmlns:a16="http://schemas.microsoft.com/office/drawing/2014/main" id="{F149D815-1D8F-41C2-8598-1363A2337779}"/>
                    </a:ext>
                  </a:extLst>
                </p:cNvPr>
                <p:cNvPicPr/>
                <p:nvPr/>
              </p:nvPicPr>
              <p:blipFill>
                <a:blip r:embed="rId248"/>
                <a:stretch>
                  <a:fillRect/>
                </a:stretch>
              </p:blipFill>
              <p:spPr>
                <a:xfrm>
                  <a:off x="7672973" y="5273707"/>
                  <a:ext cx="474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4" name="Freihand 143">
                  <a:extLst>
                    <a:ext uri="{FF2B5EF4-FFF2-40B4-BE49-F238E27FC236}">
                      <a16:creationId xmlns:a16="http://schemas.microsoft.com/office/drawing/2014/main" id="{AC203F26-DC00-4D8C-8068-08E5C8D47E2A}"/>
                    </a:ext>
                  </a:extLst>
                </p14:cNvPr>
                <p14:cNvContentPartPr/>
                <p14:nvPr/>
              </p14:nvContentPartPr>
              <p14:xfrm>
                <a:off x="3179453" y="5738107"/>
                <a:ext cx="110160" cy="241560"/>
              </p14:xfrm>
            </p:contentPart>
          </mc:Choice>
          <mc:Fallback>
            <p:pic>
              <p:nvPicPr>
                <p:cNvPr id="144" name="Freihand 143">
                  <a:extLst>
                    <a:ext uri="{FF2B5EF4-FFF2-40B4-BE49-F238E27FC236}">
                      <a16:creationId xmlns:a16="http://schemas.microsoft.com/office/drawing/2014/main" id="{AC203F26-DC00-4D8C-8068-08E5C8D47E2A}"/>
                    </a:ext>
                  </a:extLst>
                </p:cNvPr>
                <p:cNvPicPr/>
                <p:nvPr/>
              </p:nvPicPr>
              <p:blipFill>
                <a:blip r:embed="rId250"/>
                <a:stretch>
                  <a:fillRect/>
                </a:stretch>
              </p:blipFill>
              <p:spPr>
                <a:xfrm>
                  <a:off x="3175133" y="5733787"/>
                  <a:ext cx="1188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5" name="Freihand 144">
                  <a:extLst>
                    <a:ext uri="{FF2B5EF4-FFF2-40B4-BE49-F238E27FC236}">
                      <a16:creationId xmlns:a16="http://schemas.microsoft.com/office/drawing/2014/main" id="{B2A2AD9A-02CC-4509-8435-6C51AE963CA8}"/>
                    </a:ext>
                  </a:extLst>
                </p14:cNvPr>
                <p14:cNvContentPartPr/>
                <p14:nvPr/>
              </p14:nvContentPartPr>
              <p14:xfrm>
                <a:off x="3322733" y="5716507"/>
                <a:ext cx="185760" cy="120240"/>
              </p14:xfrm>
            </p:contentPart>
          </mc:Choice>
          <mc:Fallback>
            <p:pic>
              <p:nvPicPr>
                <p:cNvPr id="145" name="Freihand 144">
                  <a:extLst>
                    <a:ext uri="{FF2B5EF4-FFF2-40B4-BE49-F238E27FC236}">
                      <a16:creationId xmlns:a16="http://schemas.microsoft.com/office/drawing/2014/main" id="{B2A2AD9A-02CC-4509-8435-6C51AE963CA8}"/>
                    </a:ext>
                  </a:extLst>
                </p:cNvPr>
                <p:cNvPicPr/>
                <p:nvPr/>
              </p:nvPicPr>
              <p:blipFill>
                <a:blip r:embed="rId252"/>
                <a:stretch>
                  <a:fillRect/>
                </a:stretch>
              </p:blipFill>
              <p:spPr>
                <a:xfrm>
                  <a:off x="3318413" y="5712187"/>
                  <a:ext cx="194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6" name="Freihand 145">
                  <a:extLst>
                    <a:ext uri="{FF2B5EF4-FFF2-40B4-BE49-F238E27FC236}">
                      <a16:creationId xmlns:a16="http://schemas.microsoft.com/office/drawing/2014/main" id="{53BEE154-63BE-46CD-AA9E-44C954F514CE}"/>
                    </a:ext>
                  </a:extLst>
                </p14:cNvPr>
                <p14:cNvContentPartPr/>
                <p14:nvPr/>
              </p14:nvContentPartPr>
              <p14:xfrm>
                <a:off x="3553493" y="5736667"/>
                <a:ext cx="139320" cy="90720"/>
              </p14:xfrm>
            </p:contentPart>
          </mc:Choice>
          <mc:Fallback>
            <p:pic>
              <p:nvPicPr>
                <p:cNvPr id="146" name="Freihand 145">
                  <a:extLst>
                    <a:ext uri="{FF2B5EF4-FFF2-40B4-BE49-F238E27FC236}">
                      <a16:creationId xmlns:a16="http://schemas.microsoft.com/office/drawing/2014/main" id="{53BEE154-63BE-46CD-AA9E-44C954F514CE}"/>
                    </a:ext>
                  </a:extLst>
                </p:cNvPr>
                <p:cNvPicPr/>
                <p:nvPr/>
              </p:nvPicPr>
              <p:blipFill>
                <a:blip r:embed="rId254"/>
                <a:stretch>
                  <a:fillRect/>
                </a:stretch>
              </p:blipFill>
              <p:spPr>
                <a:xfrm>
                  <a:off x="3549173" y="5732347"/>
                  <a:ext cx="147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7" name="Freihand 146">
                  <a:extLst>
                    <a:ext uri="{FF2B5EF4-FFF2-40B4-BE49-F238E27FC236}">
                      <a16:creationId xmlns:a16="http://schemas.microsoft.com/office/drawing/2014/main" id="{0268F3EA-C36B-4627-9D93-84C4D193C20E}"/>
                    </a:ext>
                  </a:extLst>
                </p14:cNvPr>
                <p14:cNvContentPartPr/>
                <p14:nvPr/>
              </p14:nvContentPartPr>
              <p14:xfrm>
                <a:off x="3748973" y="5649907"/>
                <a:ext cx="150480" cy="168120"/>
              </p14:xfrm>
            </p:contentPart>
          </mc:Choice>
          <mc:Fallback>
            <p:pic>
              <p:nvPicPr>
                <p:cNvPr id="147" name="Freihand 146">
                  <a:extLst>
                    <a:ext uri="{FF2B5EF4-FFF2-40B4-BE49-F238E27FC236}">
                      <a16:creationId xmlns:a16="http://schemas.microsoft.com/office/drawing/2014/main" id="{0268F3EA-C36B-4627-9D93-84C4D193C20E}"/>
                    </a:ext>
                  </a:extLst>
                </p:cNvPr>
                <p:cNvPicPr/>
                <p:nvPr/>
              </p:nvPicPr>
              <p:blipFill>
                <a:blip r:embed="rId256"/>
                <a:stretch>
                  <a:fillRect/>
                </a:stretch>
              </p:blipFill>
              <p:spPr>
                <a:xfrm>
                  <a:off x="3744653" y="5645587"/>
                  <a:ext cx="159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8" name="Freihand 147">
                  <a:extLst>
                    <a:ext uri="{FF2B5EF4-FFF2-40B4-BE49-F238E27FC236}">
                      <a16:creationId xmlns:a16="http://schemas.microsoft.com/office/drawing/2014/main" id="{A8186670-BB4F-45A1-92CB-A77F693A17F5}"/>
                    </a:ext>
                  </a:extLst>
                </p14:cNvPr>
                <p14:cNvContentPartPr/>
                <p14:nvPr/>
              </p14:nvContentPartPr>
              <p14:xfrm>
                <a:off x="3910973" y="5634067"/>
                <a:ext cx="360" cy="360"/>
              </p14:xfrm>
            </p:contentPart>
          </mc:Choice>
          <mc:Fallback>
            <p:pic>
              <p:nvPicPr>
                <p:cNvPr id="148" name="Freihand 147">
                  <a:extLst>
                    <a:ext uri="{FF2B5EF4-FFF2-40B4-BE49-F238E27FC236}">
                      <a16:creationId xmlns:a16="http://schemas.microsoft.com/office/drawing/2014/main" id="{A8186670-BB4F-45A1-92CB-A77F693A17F5}"/>
                    </a:ext>
                  </a:extLst>
                </p:cNvPr>
                <p:cNvPicPr/>
                <p:nvPr/>
              </p:nvPicPr>
              <p:blipFill>
                <a:blip r:embed="rId68"/>
                <a:stretch>
                  <a:fillRect/>
                </a:stretch>
              </p:blipFill>
              <p:spPr>
                <a:xfrm>
                  <a:off x="3906653" y="5629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9" name="Freihand 148">
                  <a:extLst>
                    <a:ext uri="{FF2B5EF4-FFF2-40B4-BE49-F238E27FC236}">
                      <a16:creationId xmlns:a16="http://schemas.microsoft.com/office/drawing/2014/main" id="{07F3F4E7-D5DD-4DD7-BE83-6E0B1CCC184C}"/>
                    </a:ext>
                  </a:extLst>
                </p14:cNvPr>
                <p14:cNvContentPartPr/>
                <p14:nvPr/>
              </p14:nvContentPartPr>
              <p14:xfrm>
                <a:off x="3950933" y="5616787"/>
                <a:ext cx="148680" cy="214200"/>
              </p14:xfrm>
            </p:contentPart>
          </mc:Choice>
          <mc:Fallback>
            <p:pic>
              <p:nvPicPr>
                <p:cNvPr id="149" name="Freihand 148">
                  <a:extLst>
                    <a:ext uri="{FF2B5EF4-FFF2-40B4-BE49-F238E27FC236}">
                      <a16:creationId xmlns:a16="http://schemas.microsoft.com/office/drawing/2014/main" id="{07F3F4E7-D5DD-4DD7-BE83-6E0B1CCC184C}"/>
                    </a:ext>
                  </a:extLst>
                </p:cNvPr>
                <p:cNvPicPr/>
                <p:nvPr/>
              </p:nvPicPr>
              <p:blipFill>
                <a:blip r:embed="rId259"/>
                <a:stretch>
                  <a:fillRect/>
                </a:stretch>
              </p:blipFill>
              <p:spPr>
                <a:xfrm>
                  <a:off x="3946613" y="5612467"/>
                  <a:ext cx="157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0" name="Freihand 149">
                  <a:extLst>
                    <a:ext uri="{FF2B5EF4-FFF2-40B4-BE49-F238E27FC236}">
                      <a16:creationId xmlns:a16="http://schemas.microsoft.com/office/drawing/2014/main" id="{9F3A2C8D-3B37-483C-A0A8-9BC3697C7A41}"/>
                    </a:ext>
                  </a:extLst>
                </p14:cNvPr>
                <p14:cNvContentPartPr/>
                <p14:nvPr/>
              </p14:nvContentPartPr>
              <p14:xfrm>
                <a:off x="4136333" y="5639107"/>
                <a:ext cx="19800" cy="41760"/>
              </p14:xfrm>
            </p:contentPart>
          </mc:Choice>
          <mc:Fallback>
            <p:pic>
              <p:nvPicPr>
                <p:cNvPr id="150" name="Freihand 149">
                  <a:extLst>
                    <a:ext uri="{FF2B5EF4-FFF2-40B4-BE49-F238E27FC236}">
                      <a16:creationId xmlns:a16="http://schemas.microsoft.com/office/drawing/2014/main" id="{9F3A2C8D-3B37-483C-A0A8-9BC3697C7A41}"/>
                    </a:ext>
                  </a:extLst>
                </p:cNvPr>
                <p:cNvPicPr/>
                <p:nvPr/>
              </p:nvPicPr>
              <p:blipFill>
                <a:blip r:embed="rId261"/>
                <a:stretch>
                  <a:fillRect/>
                </a:stretch>
              </p:blipFill>
              <p:spPr>
                <a:xfrm>
                  <a:off x="4132013" y="5634787"/>
                  <a:ext cx="284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1" name="Freihand 150">
                  <a:extLst>
                    <a:ext uri="{FF2B5EF4-FFF2-40B4-BE49-F238E27FC236}">
                      <a16:creationId xmlns:a16="http://schemas.microsoft.com/office/drawing/2014/main" id="{F25E19F4-296B-4A22-ABD5-00A0B998C709}"/>
                    </a:ext>
                  </a:extLst>
                </p14:cNvPr>
                <p14:cNvContentPartPr/>
                <p14:nvPr/>
              </p14:nvContentPartPr>
              <p14:xfrm>
                <a:off x="4182413" y="5674387"/>
                <a:ext cx="141480" cy="106560"/>
              </p14:xfrm>
            </p:contentPart>
          </mc:Choice>
          <mc:Fallback>
            <p:pic>
              <p:nvPicPr>
                <p:cNvPr id="151" name="Freihand 150">
                  <a:extLst>
                    <a:ext uri="{FF2B5EF4-FFF2-40B4-BE49-F238E27FC236}">
                      <a16:creationId xmlns:a16="http://schemas.microsoft.com/office/drawing/2014/main" id="{F25E19F4-296B-4A22-ABD5-00A0B998C709}"/>
                    </a:ext>
                  </a:extLst>
                </p:cNvPr>
                <p:cNvPicPr/>
                <p:nvPr/>
              </p:nvPicPr>
              <p:blipFill>
                <a:blip r:embed="rId263"/>
                <a:stretch>
                  <a:fillRect/>
                </a:stretch>
              </p:blipFill>
              <p:spPr>
                <a:xfrm>
                  <a:off x="4178093" y="5670067"/>
                  <a:ext cx="150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2" name="Freihand 151">
                  <a:extLst>
                    <a:ext uri="{FF2B5EF4-FFF2-40B4-BE49-F238E27FC236}">
                      <a16:creationId xmlns:a16="http://schemas.microsoft.com/office/drawing/2014/main" id="{B98EDDE9-532C-4113-9AFE-790D7BDADD2B}"/>
                    </a:ext>
                  </a:extLst>
                </p14:cNvPr>
                <p14:cNvContentPartPr/>
                <p14:nvPr/>
              </p14:nvContentPartPr>
              <p14:xfrm>
                <a:off x="4336853" y="5669347"/>
                <a:ext cx="30600" cy="93240"/>
              </p14:xfrm>
            </p:contentPart>
          </mc:Choice>
          <mc:Fallback>
            <p:pic>
              <p:nvPicPr>
                <p:cNvPr id="152" name="Freihand 151">
                  <a:extLst>
                    <a:ext uri="{FF2B5EF4-FFF2-40B4-BE49-F238E27FC236}">
                      <a16:creationId xmlns:a16="http://schemas.microsoft.com/office/drawing/2014/main" id="{B98EDDE9-532C-4113-9AFE-790D7BDADD2B}"/>
                    </a:ext>
                  </a:extLst>
                </p:cNvPr>
                <p:cNvPicPr/>
                <p:nvPr/>
              </p:nvPicPr>
              <p:blipFill>
                <a:blip r:embed="rId265"/>
                <a:stretch>
                  <a:fillRect/>
                </a:stretch>
              </p:blipFill>
              <p:spPr>
                <a:xfrm>
                  <a:off x="4332533" y="5665027"/>
                  <a:ext cx="39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3" name="Freihand 152">
                  <a:extLst>
                    <a:ext uri="{FF2B5EF4-FFF2-40B4-BE49-F238E27FC236}">
                      <a16:creationId xmlns:a16="http://schemas.microsoft.com/office/drawing/2014/main" id="{3EDA0488-5774-4520-BD12-3FE62C60A1FF}"/>
                    </a:ext>
                  </a:extLst>
                </p14:cNvPr>
                <p14:cNvContentPartPr/>
                <p14:nvPr/>
              </p14:nvContentPartPr>
              <p14:xfrm>
                <a:off x="4365293" y="5657107"/>
                <a:ext cx="212760" cy="90000"/>
              </p14:xfrm>
            </p:contentPart>
          </mc:Choice>
          <mc:Fallback>
            <p:pic>
              <p:nvPicPr>
                <p:cNvPr id="153" name="Freihand 152">
                  <a:extLst>
                    <a:ext uri="{FF2B5EF4-FFF2-40B4-BE49-F238E27FC236}">
                      <a16:creationId xmlns:a16="http://schemas.microsoft.com/office/drawing/2014/main" id="{3EDA0488-5774-4520-BD12-3FE62C60A1FF}"/>
                    </a:ext>
                  </a:extLst>
                </p:cNvPr>
                <p:cNvPicPr/>
                <p:nvPr/>
              </p:nvPicPr>
              <p:blipFill>
                <a:blip r:embed="rId267"/>
                <a:stretch>
                  <a:fillRect/>
                </a:stretch>
              </p:blipFill>
              <p:spPr>
                <a:xfrm>
                  <a:off x="4360973" y="5652787"/>
                  <a:ext cx="221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4" name="Freihand 153">
                  <a:extLst>
                    <a:ext uri="{FF2B5EF4-FFF2-40B4-BE49-F238E27FC236}">
                      <a16:creationId xmlns:a16="http://schemas.microsoft.com/office/drawing/2014/main" id="{67A85D57-7AD2-4676-A8CF-CB818043AEB8}"/>
                    </a:ext>
                  </a:extLst>
                </p14:cNvPr>
                <p14:cNvContentPartPr/>
                <p14:nvPr/>
              </p14:nvContentPartPr>
              <p14:xfrm>
                <a:off x="4479413" y="5570707"/>
                <a:ext cx="34560" cy="5040"/>
              </p14:xfrm>
            </p:contentPart>
          </mc:Choice>
          <mc:Fallback>
            <p:pic>
              <p:nvPicPr>
                <p:cNvPr id="154" name="Freihand 153">
                  <a:extLst>
                    <a:ext uri="{FF2B5EF4-FFF2-40B4-BE49-F238E27FC236}">
                      <a16:creationId xmlns:a16="http://schemas.microsoft.com/office/drawing/2014/main" id="{67A85D57-7AD2-4676-A8CF-CB818043AEB8}"/>
                    </a:ext>
                  </a:extLst>
                </p:cNvPr>
                <p:cNvPicPr/>
                <p:nvPr/>
              </p:nvPicPr>
              <p:blipFill>
                <a:blip r:embed="rId269"/>
                <a:stretch>
                  <a:fillRect/>
                </a:stretch>
              </p:blipFill>
              <p:spPr>
                <a:xfrm>
                  <a:off x="4475093" y="5566387"/>
                  <a:ext cx="43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5" name="Freihand 154">
                  <a:extLst>
                    <a:ext uri="{FF2B5EF4-FFF2-40B4-BE49-F238E27FC236}">
                      <a16:creationId xmlns:a16="http://schemas.microsoft.com/office/drawing/2014/main" id="{5D650675-98AE-4067-8591-606A723F3E54}"/>
                    </a:ext>
                  </a:extLst>
                </p14:cNvPr>
                <p14:cNvContentPartPr/>
                <p14:nvPr/>
              </p14:nvContentPartPr>
              <p14:xfrm>
                <a:off x="4583453" y="5581867"/>
                <a:ext cx="121680" cy="183960"/>
              </p14:xfrm>
            </p:contentPart>
          </mc:Choice>
          <mc:Fallback>
            <p:pic>
              <p:nvPicPr>
                <p:cNvPr id="155" name="Freihand 154">
                  <a:extLst>
                    <a:ext uri="{FF2B5EF4-FFF2-40B4-BE49-F238E27FC236}">
                      <a16:creationId xmlns:a16="http://schemas.microsoft.com/office/drawing/2014/main" id="{5D650675-98AE-4067-8591-606A723F3E54}"/>
                    </a:ext>
                  </a:extLst>
                </p:cNvPr>
                <p:cNvPicPr/>
                <p:nvPr/>
              </p:nvPicPr>
              <p:blipFill>
                <a:blip r:embed="rId271"/>
                <a:stretch>
                  <a:fillRect/>
                </a:stretch>
              </p:blipFill>
              <p:spPr>
                <a:xfrm>
                  <a:off x="4579133" y="5577547"/>
                  <a:ext cx="1303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6" name="Freihand 155">
                  <a:extLst>
                    <a:ext uri="{FF2B5EF4-FFF2-40B4-BE49-F238E27FC236}">
                      <a16:creationId xmlns:a16="http://schemas.microsoft.com/office/drawing/2014/main" id="{C350B7CE-A859-40F8-AD1E-061D7F64CA7E}"/>
                    </a:ext>
                  </a:extLst>
                </p14:cNvPr>
                <p14:cNvContentPartPr/>
                <p14:nvPr/>
              </p14:nvContentPartPr>
              <p14:xfrm>
                <a:off x="4714133" y="5654227"/>
                <a:ext cx="230400" cy="79560"/>
              </p14:xfrm>
            </p:contentPart>
          </mc:Choice>
          <mc:Fallback>
            <p:pic>
              <p:nvPicPr>
                <p:cNvPr id="156" name="Freihand 155">
                  <a:extLst>
                    <a:ext uri="{FF2B5EF4-FFF2-40B4-BE49-F238E27FC236}">
                      <a16:creationId xmlns:a16="http://schemas.microsoft.com/office/drawing/2014/main" id="{C350B7CE-A859-40F8-AD1E-061D7F64CA7E}"/>
                    </a:ext>
                  </a:extLst>
                </p:cNvPr>
                <p:cNvPicPr/>
                <p:nvPr/>
              </p:nvPicPr>
              <p:blipFill>
                <a:blip r:embed="rId273"/>
                <a:stretch>
                  <a:fillRect/>
                </a:stretch>
              </p:blipFill>
              <p:spPr>
                <a:xfrm>
                  <a:off x="4709813" y="5649907"/>
                  <a:ext cx="239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7" name="Freihand 156">
                  <a:extLst>
                    <a:ext uri="{FF2B5EF4-FFF2-40B4-BE49-F238E27FC236}">
                      <a16:creationId xmlns:a16="http://schemas.microsoft.com/office/drawing/2014/main" id="{25690877-0752-4A15-8A7F-F3AAC30214C3}"/>
                    </a:ext>
                  </a:extLst>
                </p14:cNvPr>
                <p14:cNvContentPartPr/>
                <p14:nvPr/>
              </p14:nvContentPartPr>
              <p14:xfrm>
                <a:off x="5060453" y="5601667"/>
                <a:ext cx="119880" cy="133560"/>
              </p14:xfrm>
            </p:contentPart>
          </mc:Choice>
          <mc:Fallback>
            <p:pic>
              <p:nvPicPr>
                <p:cNvPr id="157" name="Freihand 156">
                  <a:extLst>
                    <a:ext uri="{FF2B5EF4-FFF2-40B4-BE49-F238E27FC236}">
                      <a16:creationId xmlns:a16="http://schemas.microsoft.com/office/drawing/2014/main" id="{25690877-0752-4A15-8A7F-F3AAC30214C3}"/>
                    </a:ext>
                  </a:extLst>
                </p:cNvPr>
                <p:cNvPicPr/>
                <p:nvPr/>
              </p:nvPicPr>
              <p:blipFill>
                <a:blip r:embed="rId275"/>
                <a:stretch>
                  <a:fillRect/>
                </a:stretch>
              </p:blipFill>
              <p:spPr>
                <a:xfrm>
                  <a:off x="5056133" y="5597347"/>
                  <a:ext cx="128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8" name="Freihand 157">
                  <a:extLst>
                    <a:ext uri="{FF2B5EF4-FFF2-40B4-BE49-F238E27FC236}">
                      <a16:creationId xmlns:a16="http://schemas.microsoft.com/office/drawing/2014/main" id="{DA18AED6-A61D-465F-B8CC-9D03C31B6747}"/>
                    </a:ext>
                  </a:extLst>
                </p14:cNvPr>
                <p14:cNvContentPartPr/>
                <p14:nvPr/>
              </p14:nvContentPartPr>
              <p14:xfrm>
                <a:off x="5097893" y="5617147"/>
                <a:ext cx="93960" cy="111960"/>
              </p14:xfrm>
            </p:contentPart>
          </mc:Choice>
          <mc:Fallback>
            <p:pic>
              <p:nvPicPr>
                <p:cNvPr id="158" name="Freihand 157">
                  <a:extLst>
                    <a:ext uri="{FF2B5EF4-FFF2-40B4-BE49-F238E27FC236}">
                      <a16:creationId xmlns:a16="http://schemas.microsoft.com/office/drawing/2014/main" id="{DA18AED6-A61D-465F-B8CC-9D03C31B6747}"/>
                    </a:ext>
                  </a:extLst>
                </p:cNvPr>
                <p:cNvPicPr/>
                <p:nvPr/>
              </p:nvPicPr>
              <p:blipFill>
                <a:blip r:embed="rId277"/>
                <a:stretch>
                  <a:fillRect/>
                </a:stretch>
              </p:blipFill>
              <p:spPr>
                <a:xfrm>
                  <a:off x="5093573" y="5612827"/>
                  <a:ext cx="102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9" name="Freihand 158">
                  <a:extLst>
                    <a:ext uri="{FF2B5EF4-FFF2-40B4-BE49-F238E27FC236}">
                      <a16:creationId xmlns:a16="http://schemas.microsoft.com/office/drawing/2014/main" id="{D1B84C96-754F-477D-81A7-718CA41F1F76}"/>
                    </a:ext>
                  </a:extLst>
                </p14:cNvPr>
                <p14:cNvContentPartPr/>
                <p14:nvPr/>
              </p14:nvContentPartPr>
              <p14:xfrm>
                <a:off x="5221013" y="5539027"/>
                <a:ext cx="102960" cy="187560"/>
              </p14:xfrm>
            </p:contentPart>
          </mc:Choice>
          <mc:Fallback>
            <p:pic>
              <p:nvPicPr>
                <p:cNvPr id="159" name="Freihand 158">
                  <a:extLst>
                    <a:ext uri="{FF2B5EF4-FFF2-40B4-BE49-F238E27FC236}">
                      <a16:creationId xmlns:a16="http://schemas.microsoft.com/office/drawing/2014/main" id="{D1B84C96-754F-477D-81A7-718CA41F1F76}"/>
                    </a:ext>
                  </a:extLst>
                </p:cNvPr>
                <p:cNvPicPr/>
                <p:nvPr/>
              </p:nvPicPr>
              <p:blipFill>
                <a:blip r:embed="rId279"/>
                <a:stretch>
                  <a:fillRect/>
                </a:stretch>
              </p:blipFill>
              <p:spPr>
                <a:xfrm>
                  <a:off x="5216693" y="5534707"/>
                  <a:ext cx="111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0" name="Freihand 159">
                  <a:extLst>
                    <a:ext uri="{FF2B5EF4-FFF2-40B4-BE49-F238E27FC236}">
                      <a16:creationId xmlns:a16="http://schemas.microsoft.com/office/drawing/2014/main" id="{E81855AD-0650-4E6A-A58C-C025B1EE00D4}"/>
                    </a:ext>
                  </a:extLst>
                </p14:cNvPr>
                <p14:cNvContentPartPr/>
                <p14:nvPr/>
              </p14:nvContentPartPr>
              <p14:xfrm>
                <a:off x="5061893" y="5512027"/>
                <a:ext cx="11160" cy="10440"/>
              </p14:xfrm>
            </p:contentPart>
          </mc:Choice>
          <mc:Fallback>
            <p:pic>
              <p:nvPicPr>
                <p:cNvPr id="160" name="Freihand 159">
                  <a:extLst>
                    <a:ext uri="{FF2B5EF4-FFF2-40B4-BE49-F238E27FC236}">
                      <a16:creationId xmlns:a16="http://schemas.microsoft.com/office/drawing/2014/main" id="{E81855AD-0650-4E6A-A58C-C025B1EE00D4}"/>
                    </a:ext>
                  </a:extLst>
                </p:cNvPr>
                <p:cNvPicPr/>
                <p:nvPr/>
              </p:nvPicPr>
              <p:blipFill>
                <a:blip r:embed="rId281"/>
                <a:stretch>
                  <a:fillRect/>
                </a:stretch>
              </p:blipFill>
              <p:spPr>
                <a:xfrm>
                  <a:off x="5057573" y="5507707"/>
                  <a:ext cx="19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2" name="Freihand 161">
                  <a:extLst>
                    <a:ext uri="{FF2B5EF4-FFF2-40B4-BE49-F238E27FC236}">
                      <a16:creationId xmlns:a16="http://schemas.microsoft.com/office/drawing/2014/main" id="{93BDAAFB-E7CA-4E02-8B36-0AC5F6F6085B}"/>
                    </a:ext>
                  </a:extLst>
                </p14:cNvPr>
                <p14:cNvContentPartPr/>
                <p14:nvPr/>
              </p14:nvContentPartPr>
              <p14:xfrm>
                <a:off x="5442773" y="5548747"/>
                <a:ext cx="14760" cy="101520"/>
              </p14:xfrm>
            </p:contentPart>
          </mc:Choice>
          <mc:Fallback>
            <p:pic>
              <p:nvPicPr>
                <p:cNvPr id="162" name="Freihand 161">
                  <a:extLst>
                    <a:ext uri="{FF2B5EF4-FFF2-40B4-BE49-F238E27FC236}">
                      <a16:creationId xmlns:a16="http://schemas.microsoft.com/office/drawing/2014/main" id="{93BDAAFB-E7CA-4E02-8B36-0AC5F6F6085B}"/>
                    </a:ext>
                  </a:extLst>
                </p:cNvPr>
                <p:cNvPicPr/>
                <p:nvPr/>
              </p:nvPicPr>
              <p:blipFill>
                <a:blip r:embed="rId283"/>
                <a:stretch>
                  <a:fillRect/>
                </a:stretch>
              </p:blipFill>
              <p:spPr>
                <a:xfrm>
                  <a:off x="5438453" y="5544427"/>
                  <a:ext cx="23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3" name="Freihand 162">
                  <a:extLst>
                    <a:ext uri="{FF2B5EF4-FFF2-40B4-BE49-F238E27FC236}">
                      <a16:creationId xmlns:a16="http://schemas.microsoft.com/office/drawing/2014/main" id="{66EC10C0-F9CE-490E-9965-77B9727BA091}"/>
                    </a:ext>
                  </a:extLst>
                </p14:cNvPr>
                <p14:cNvContentPartPr/>
                <p14:nvPr/>
              </p14:nvContentPartPr>
              <p14:xfrm>
                <a:off x="5449613" y="5722267"/>
                <a:ext cx="4680" cy="24120"/>
              </p14:xfrm>
            </p:contentPart>
          </mc:Choice>
          <mc:Fallback>
            <p:pic>
              <p:nvPicPr>
                <p:cNvPr id="163" name="Freihand 162">
                  <a:extLst>
                    <a:ext uri="{FF2B5EF4-FFF2-40B4-BE49-F238E27FC236}">
                      <a16:creationId xmlns:a16="http://schemas.microsoft.com/office/drawing/2014/main" id="{66EC10C0-F9CE-490E-9965-77B9727BA091}"/>
                    </a:ext>
                  </a:extLst>
                </p:cNvPr>
                <p:cNvPicPr/>
                <p:nvPr/>
              </p:nvPicPr>
              <p:blipFill>
                <a:blip r:embed="rId285"/>
                <a:stretch>
                  <a:fillRect/>
                </a:stretch>
              </p:blipFill>
              <p:spPr>
                <a:xfrm>
                  <a:off x="5445293" y="5717947"/>
                  <a:ext cx="13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5" name="Freihand 164">
                  <a:extLst>
                    <a:ext uri="{FF2B5EF4-FFF2-40B4-BE49-F238E27FC236}">
                      <a16:creationId xmlns:a16="http://schemas.microsoft.com/office/drawing/2014/main" id="{E9B1372E-6801-4C94-9B81-9443F9DB4D39}"/>
                    </a:ext>
                  </a:extLst>
                </p14:cNvPr>
                <p14:cNvContentPartPr/>
                <p14:nvPr/>
              </p14:nvContentPartPr>
              <p14:xfrm>
                <a:off x="1926293" y="6097747"/>
                <a:ext cx="178560" cy="8280"/>
              </p14:xfrm>
            </p:contentPart>
          </mc:Choice>
          <mc:Fallback>
            <p:pic>
              <p:nvPicPr>
                <p:cNvPr id="165" name="Freihand 164">
                  <a:extLst>
                    <a:ext uri="{FF2B5EF4-FFF2-40B4-BE49-F238E27FC236}">
                      <a16:creationId xmlns:a16="http://schemas.microsoft.com/office/drawing/2014/main" id="{E9B1372E-6801-4C94-9B81-9443F9DB4D39}"/>
                    </a:ext>
                  </a:extLst>
                </p:cNvPr>
                <p:cNvPicPr/>
                <p:nvPr/>
              </p:nvPicPr>
              <p:blipFill>
                <a:blip r:embed="rId287"/>
                <a:stretch>
                  <a:fillRect/>
                </a:stretch>
              </p:blipFill>
              <p:spPr>
                <a:xfrm>
                  <a:off x="1921973" y="6093427"/>
                  <a:ext cx="187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6" name="Freihand 165">
                  <a:extLst>
                    <a:ext uri="{FF2B5EF4-FFF2-40B4-BE49-F238E27FC236}">
                      <a16:creationId xmlns:a16="http://schemas.microsoft.com/office/drawing/2014/main" id="{C6521840-C1FC-4E77-BFA8-F69A33643B8A}"/>
                    </a:ext>
                  </a:extLst>
                </p14:cNvPr>
                <p14:cNvContentPartPr/>
                <p14:nvPr/>
              </p14:nvContentPartPr>
              <p14:xfrm>
                <a:off x="2084693" y="6007027"/>
                <a:ext cx="116640" cy="155880"/>
              </p14:xfrm>
            </p:contentPart>
          </mc:Choice>
          <mc:Fallback>
            <p:pic>
              <p:nvPicPr>
                <p:cNvPr id="166" name="Freihand 165">
                  <a:extLst>
                    <a:ext uri="{FF2B5EF4-FFF2-40B4-BE49-F238E27FC236}">
                      <a16:creationId xmlns:a16="http://schemas.microsoft.com/office/drawing/2014/main" id="{C6521840-C1FC-4E77-BFA8-F69A33643B8A}"/>
                    </a:ext>
                  </a:extLst>
                </p:cNvPr>
                <p:cNvPicPr/>
                <p:nvPr/>
              </p:nvPicPr>
              <p:blipFill>
                <a:blip r:embed="rId289"/>
                <a:stretch>
                  <a:fillRect/>
                </a:stretch>
              </p:blipFill>
              <p:spPr>
                <a:xfrm>
                  <a:off x="2080373" y="6002707"/>
                  <a:ext cx="125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7" name="Freihand 166">
                  <a:extLst>
                    <a:ext uri="{FF2B5EF4-FFF2-40B4-BE49-F238E27FC236}">
                      <a16:creationId xmlns:a16="http://schemas.microsoft.com/office/drawing/2014/main" id="{AA69CBCE-9C37-43A8-8853-9A1B64D3315D}"/>
                    </a:ext>
                  </a:extLst>
                </p14:cNvPr>
                <p14:cNvContentPartPr/>
                <p14:nvPr/>
              </p14:nvContentPartPr>
              <p14:xfrm>
                <a:off x="2296733" y="5982907"/>
                <a:ext cx="274680" cy="141120"/>
              </p14:xfrm>
            </p:contentPart>
          </mc:Choice>
          <mc:Fallback>
            <p:pic>
              <p:nvPicPr>
                <p:cNvPr id="167" name="Freihand 166">
                  <a:extLst>
                    <a:ext uri="{FF2B5EF4-FFF2-40B4-BE49-F238E27FC236}">
                      <a16:creationId xmlns:a16="http://schemas.microsoft.com/office/drawing/2014/main" id="{AA69CBCE-9C37-43A8-8853-9A1B64D3315D}"/>
                    </a:ext>
                  </a:extLst>
                </p:cNvPr>
                <p:cNvPicPr/>
                <p:nvPr/>
              </p:nvPicPr>
              <p:blipFill>
                <a:blip r:embed="rId291"/>
                <a:stretch>
                  <a:fillRect/>
                </a:stretch>
              </p:blipFill>
              <p:spPr>
                <a:xfrm>
                  <a:off x="2292413" y="5978587"/>
                  <a:ext cx="283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8" name="Freihand 167">
                  <a:extLst>
                    <a:ext uri="{FF2B5EF4-FFF2-40B4-BE49-F238E27FC236}">
                      <a16:creationId xmlns:a16="http://schemas.microsoft.com/office/drawing/2014/main" id="{CE7F9840-6C34-4087-B8C7-247743390B4A}"/>
                    </a:ext>
                  </a:extLst>
                </p14:cNvPr>
                <p14:cNvContentPartPr/>
                <p14:nvPr/>
              </p14:nvContentPartPr>
              <p14:xfrm>
                <a:off x="2557373" y="5983267"/>
                <a:ext cx="240840" cy="328680"/>
              </p14:xfrm>
            </p:contentPart>
          </mc:Choice>
          <mc:Fallback>
            <p:pic>
              <p:nvPicPr>
                <p:cNvPr id="168" name="Freihand 167">
                  <a:extLst>
                    <a:ext uri="{FF2B5EF4-FFF2-40B4-BE49-F238E27FC236}">
                      <a16:creationId xmlns:a16="http://schemas.microsoft.com/office/drawing/2014/main" id="{CE7F9840-6C34-4087-B8C7-247743390B4A}"/>
                    </a:ext>
                  </a:extLst>
                </p:cNvPr>
                <p:cNvPicPr/>
                <p:nvPr/>
              </p:nvPicPr>
              <p:blipFill>
                <a:blip r:embed="rId293"/>
                <a:stretch>
                  <a:fillRect/>
                </a:stretch>
              </p:blipFill>
              <p:spPr>
                <a:xfrm>
                  <a:off x="2553053" y="5978947"/>
                  <a:ext cx="24948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9" name="Freihand 168">
                  <a:extLst>
                    <a:ext uri="{FF2B5EF4-FFF2-40B4-BE49-F238E27FC236}">
                      <a16:creationId xmlns:a16="http://schemas.microsoft.com/office/drawing/2014/main" id="{CA36BB9F-A768-47E5-96B9-C92C60E4C43D}"/>
                    </a:ext>
                  </a:extLst>
                </p14:cNvPr>
                <p14:cNvContentPartPr/>
                <p14:nvPr/>
              </p14:nvContentPartPr>
              <p14:xfrm>
                <a:off x="2807213" y="5992627"/>
                <a:ext cx="9720" cy="27360"/>
              </p14:xfrm>
            </p:contentPart>
          </mc:Choice>
          <mc:Fallback>
            <p:pic>
              <p:nvPicPr>
                <p:cNvPr id="169" name="Freihand 168">
                  <a:extLst>
                    <a:ext uri="{FF2B5EF4-FFF2-40B4-BE49-F238E27FC236}">
                      <a16:creationId xmlns:a16="http://schemas.microsoft.com/office/drawing/2014/main" id="{CA36BB9F-A768-47E5-96B9-C92C60E4C43D}"/>
                    </a:ext>
                  </a:extLst>
                </p:cNvPr>
                <p:cNvPicPr/>
                <p:nvPr/>
              </p:nvPicPr>
              <p:blipFill>
                <a:blip r:embed="rId295"/>
                <a:stretch>
                  <a:fillRect/>
                </a:stretch>
              </p:blipFill>
              <p:spPr>
                <a:xfrm>
                  <a:off x="2802893" y="5988307"/>
                  <a:ext cx="18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0" name="Freihand 169">
                  <a:extLst>
                    <a:ext uri="{FF2B5EF4-FFF2-40B4-BE49-F238E27FC236}">
                      <a16:creationId xmlns:a16="http://schemas.microsoft.com/office/drawing/2014/main" id="{55F83A4F-9DD4-4A1C-8D9F-CD9A3B46DDFC}"/>
                    </a:ext>
                  </a:extLst>
                </p14:cNvPr>
                <p14:cNvContentPartPr/>
                <p14:nvPr/>
              </p14:nvContentPartPr>
              <p14:xfrm>
                <a:off x="2836013" y="5951587"/>
                <a:ext cx="128520" cy="176040"/>
              </p14:xfrm>
            </p:contentPart>
          </mc:Choice>
          <mc:Fallback>
            <p:pic>
              <p:nvPicPr>
                <p:cNvPr id="170" name="Freihand 169">
                  <a:extLst>
                    <a:ext uri="{FF2B5EF4-FFF2-40B4-BE49-F238E27FC236}">
                      <a16:creationId xmlns:a16="http://schemas.microsoft.com/office/drawing/2014/main" id="{55F83A4F-9DD4-4A1C-8D9F-CD9A3B46DDFC}"/>
                    </a:ext>
                  </a:extLst>
                </p:cNvPr>
                <p:cNvPicPr/>
                <p:nvPr/>
              </p:nvPicPr>
              <p:blipFill>
                <a:blip r:embed="rId297"/>
                <a:stretch>
                  <a:fillRect/>
                </a:stretch>
              </p:blipFill>
              <p:spPr>
                <a:xfrm>
                  <a:off x="2831693" y="5947267"/>
                  <a:ext cx="137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1" name="Freihand 170">
                  <a:extLst>
                    <a:ext uri="{FF2B5EF4-FFF2-40B4-BE49-F238E27FC236}">
                      <a16:creationId xmlns:a16="http://schemas.microsoft.com/office/drawing/2014/main" id="{7FA8A6E0-A01C-467D-946C-C5340B7B715B}"/>
                    </a:ext>
                  </a:extLst>
                </p14:cNvPr>
                <p14:cNvContentPartPr/>
                <p14:nvPr/>
              </p14:nvContentPartPr>
              <p14:xfrm>
                <a:off x="2990453" y="5959867"/>
                <a:ext cx="59760" cy="167400"/>
              </p14:xfrm>
            </p:contentPart>
          </mc:Choice>
          <mc:Fallback>
            <p:pic>
              <p:nvPicPr>
                <p:cNvPr id="171" name="Freihand 170">
                  <a:extLst>
                    <a:ext uri="{FF2B5EF4-FFF2-40B4-BE49-F238E27FC236}">
                      <a16:creationId xmlns:a16="http://schemas.microsoft.com/office/drawing/2014/main" id="{7FA8A6E0-A01C-467D-946C-C5340B7B715B}"/>
                    </a:ext>
                  </a:extLst>
                </p:cNvPr>
                <p:cNvPicPr/>
                <p:nvPr/>
              </p:nvPicPr>
              <p:blipFill>
                <a:blip r:embed="rId299"/>
                <a:stretch>
                  <a:fillRect/>
                </a:stretch>
              </p:blipFill>
              <p:spPr>
                <a:xfrm>
                  <a:off x="2986133" y="5955547"/>
                  <a:ext cx="684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2" name="Freihand 171">
                  <a:extLst>
                    <a:ext uri="{FF2B5EF4-FFF2-40B4-BE49-F238E27FC236}">
                      <a16:creationId xmlns:a16="http://schemas.microsoft.com/office/drawing/2014/main" id="{15431114-D3C0-44B3-A12A-445F144A6BD0}"/>
                    </a:ext>
                  </a:extLst>
                </p14:cNvPr>
                <p14:cNvContentPartPr/>
                <p14:nvPr/>
              </p14:nvContentPartPr>
              <p14:xfrm>
                <a:off x="3079373" y="5962747"/>
                <a:ext cx="261000" cy="158760"/>
              </p14:xfrm>
            </p:contentPart>
          </mc:Choice>
          <mc:Fallback>
            <p:pic>
              <p:nvPicPr>
                <p:cNvPr id="172" name="Freihand 171">
                  <a:extLst>
                    <a:ext uri="{FF2B5EF4-FFF2-40B4-BE49-F238E27FC236}">
                      <a16:creationId xmlns:a16="http://schemas.microsoft.com/office/drawing/2014/main" id="{15431114-D3C0-44B3-A12A-445F144A6BD0}"/>
                    </a:ext>
                  </a:extLst>
                </p:cNvPr>
                <p:cNvPicPr/>
                <p:nvPr/>
              </p:nvPicPr>
              <p:blipFill>
                <a:blip r:embed="rId301"/>
                <a:stretch>
                  <a:fillRect/>
                </a:stretch>
              </p:blipFill>
              <p:spPr>
                <a:xfrm>
                  <a:off x="3075053" y="5958427"/>
                  <a:ext cx="269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3" name="Freihand 172">
                  <a:extLst>
                    <a:ext uri="{FF2B5EF4-FFF2-40B4-BE49-F238E27FC236}">
                      <a16:creationId xmlns:a16="http://schemas.microsoft.com/office/drawing/2014/main" id="{9D51B8DC-4FA0-4A31-990D-2A254436ADE7}"/>
                    </a:ext>
                  </a:extLst>
                </p14:cNvPr>
                <p14:cNvContentPartPr/>
                <p14:nvPr/>
              </p14:nvContentPartPr>
              <p14:xfrm>
                <a:off x="3231293" y="5968507"/>
                <a:ext cx="360" cy="360"/>
              </p14:xfrm>
            </p:contentPart>
          </mc:Choice>
          <mc:Fallback>
            <p:pic>
              <p:nvPicPr>
                <p:cNvPr id="173" name="Freihand 172">
                  <a:extLst>
                    <a:ext uri="{FF2B5EF4-FFF2-40B4-BE49-F238E27FC236}">
                      <a16:creationId xmlns:a16="http://schemas.microsoft.com/office/drawing/2014/main" id="{9D51B8DC-4FA0-4A31-990D-2A254436ADE7}"/>
                    </a:ext>
                  </a:extLst>
                </p:cNvPr>
                <p:cNvPicPr/>
                <p:nvPr/>
              </p:nvPicPr>
              <p:blipFill>
                <a:blip r:embed="rId68"/>
                <a:stretch>
                  <a:fillRect/>
                </a:stretch>
              </p:blipFill>
              <p:spPr>
                <a:xfrm>
                  <a:off x="3226973" y="5964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 name="Freihand 173">
                  <a:extLst>
                    <a:ext uri="{FF2B5EF4-FFF2-40B4-BE49-F238E27FC236}">
                      <a16:creationId xmlns:a16="http://schemas.microsoft.com/office/drawing/2014/main" id="{F3330F4F-31B1-46E1-9121-AFD8FC4E9345}"/>
                    </a:ext>
                  </a:extLst>
                </p14:cNvPr>
                <p14:cNvContentPartPr/>
                <p14:nvPr/>
              </p14:nvContentPartPr>
              <p14:xfrm>
                <a:off x="3497693" y="5998387"/>
                <a:ext cx="20520" cy="80280"/>
              </p14:xfrm>
            </p:contentPart>
          </mc:Choice>
          <mc:Fallback>
            <p:pic>
              <p:nvPicPr>
                <p:cNvPr id="174" name="Freihand 173">
                  <a:extLst>
                    <a:ext uri="{FF2B5EF4-FFF2-40B4-BE49-F238E27FC236}">
                      <a16:creationId xmlns:a16="http://schemas.microsoft.com/office/drawing/2014/main" id="{F3330F4F-31B1-46E1-9121-AFD8FC4E9345}"/>
                    </a:ext>
                  </a:extLst>
                </p:cNvPr>
                <p:cNvPicPr/>
                <p:nvPr/>
              </p:nvPicPr>
              <p:blipFill>
                <a:blip r:embed="rId304"/>
                <a:stretch>
                  <a:fillRect/>
                </a:stretch>
              </p:blipFill>
              <p:spPr>
                <a:xfrm>
                  <a:off x="3493373" y="5994067"/>
                  <a:ext cx="29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5" name="Freihand 174">
                  <a:extLst>
                    <a:ext uri="{FF2B5EF4-FFF2-40B4-BE49-F238E27FC236}">
                      <a16:creationId xmlns:a16="http://schemas.microsoft.com/office/drawing/2014/main" id="{E883FC7F-C85F-4E45-9325-354E1243655E}"/>
                    </a:ext>
                  </a:extLst>
                </p14:cNvPr>
                <p14:cNvContentPartPr/>
                <p14:nvPr/>
              </p14:nvContentPartPr>
              <p14:xfrm>
                <a:off x="3517853" y="5945827"/>
                <a:ext cx="69480" cy="38520"/>
              </p14:xfrm>
            </p:contentPart>
          </mc:Choice>
          <mc:Fallback>
            <p:pic>
              <p:nvPicPr>
                <p:cNvPr id="175" name="Freihand 174">
                  <a:extLst>
                    <a:ext uri="{FF2B5EF4-FFF2-40B4-BE49-F238E27FC236}">
                      <a16:creationId xmlns:a16="http://schemas.microsoft.com/office/drawing/2014/main" id="{E883FC7F-C85F-4E45-9325-354E1243655E}"/>
                    </a:ext>
                  </a:extLst>
                </p:cNvPr>
                <p:cNvPicPr/>
                <p:nvPr/>
              </p:nvPicPr>
              <p:blipFill>
                <a:blip r:embed="rId306"/>
                <a:stretch>
                  <a:fillRect/>
                </a:stretch>
              </p:blipFill>
              <p:spPr>
                <a:xfrm>
                  <a:off x="3513533" y="5941507"/>
                  <a:ext cx="781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6" name="Freihand 175">
                  <a:extLst>
                    <a:ext uri="{FF2B5EF4-FFF2-40B4-BE49-F238E27FC236}">
                      <a16:creationId xmlns:a16="http://schemas.microsoft.com/office/drawing/2014/main" id="{2346BEFD-6C59-4D82-B281-57D2884FD817}"/>
                    </a:ext>
                  </a:extLst>
                </p14:cNvPr>
                <p14:cNvContentPartPr/>
                <p14:nvPr/>
              </p14:nvContentPartPr>
              <p14:xfrm>
                <a:off x="3563933" y="5941147"/>
                <a:ext cx="177840" cy="156960"/>
              </p14:xfrm>
            </p:contentPart>
          </mc:Choice>
          <mc:Fallback>
            <p:pic>
              <p:nvPicPr>
                <p:cNvPr id="176" name="Freihand 175">
                  <a:extLst>
                    <a:ext uri="{FF2B5EF4-FFF2-40B4-BE49-F238E27FC236}">
                      <a16:creationId xmlns:a16="http://schemas.microsoft.com/office/drawing/2014/main" id="{2346BEFD-6C59-4D82-B281-57D2884FD817}"/>
                    </a:ext>
                  </a:extLst>
                </p:cNvPr>
                <p:cNvPicPr/>
                <p:nvPr/>
              </p:nvPicPr>
              <p:blipFill>
                <a:blip r:embed="rId308"/>
                <a:stretch>
                  <a:fillRect/>
                </a:stretch>
              </p:blipFill>
              <p:spPr>
                <a:xfrm>
                  <a:off x="3559613" y="5936827"/>
                  <a:ext cx="186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7" name="Freihand 176">
                  <a:extLst>
                    <a:ext uri="{FF2B5EF4-FFF2-40B4-BE49-F238E27FC236}">
                      <a16:creationId xmlns:a16="http://schemas.microsoft.com/office/drawing/2014/main" id="{9F7CFD56-2096-4A13-B2BB-32C578423DCE}"/>
                    </a:ext>
                  </a:extLst>
                </p14:cNvPr>
                <p14:cNvContentPartPr/>
                <p14:nvPr/>
              </p14:nvContentPartPr>
              <p14:xfrm>
                <a:off x="3889733" y="5981827"/>
                <a:ext cx="322200" cy="106560"/>
              </p14:xfrm>
            </p:contentPart>
          </mc:Choice>
          <mc:Fallback>
            <p:pic>
              <p:nvPicPr>
                <p:cNvPr id="177" name="Freihand 176">
                  <a:extLst>
                    <a:ext uri="{FF2B5EF4-FFF2-40B4-BE49-F238E27FC236}">
                      <a16:creationId xmlns:a16="http://schemas.microsoft.com/office/drawing/2014/main" id="{9F7CFD56-2096-4A13-B2BB-32C578423DCE}"/>
                    </a:ext>
                  </a:extLst>
                </p:cNvPr>
                <p:cNvPicPr/>
                <p:nvPr/>
              </p:nvPicPr>
              <p:blipFill>
                <a:blip r:embed="rId310"/>
                <a:stretch>
                  <a:fillRect/>
                </a:stretch>
              </p:blipFill>
              <p:spPr>
                <a:xfrm>
                  <a:off x="3885413" y="5977507"/>
                  <a:ext cx="330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8" name="Freihand 177">
                  <a:extLst>
                    <a:ext uri="{FF2B5EF4-FFF2-40B4-BE49-F238E27FC236}">
                      <a16:creationId xmlns:a16="http://schemas.microsoft.com/office/drawing/2014/main" id="{94B719E5-472B-407C-8C33-F405B0375805}"/>
                    </a:ext>
                  </a:extLst>
                </p14:cNvPr>
                <p14:cNvContentPartPr/>
                <p14:nvPr/>
              </p14:nvContentPartPr>
              <p14:xfrm>
                <a:off x="4214453" y="5905147"/>
                <a:ext cx="165600" cy="262080"/>
              </p14:xfrm>
            </p:contentPart>
          </mc:Choice>
          <mc:Fallback>
            <p:pic>
              <p:nvPicPr>
                <p:cNvPr id="178" name="Freihand 177">
                  <a:extLst>
                    <a:ext uri="{FF2B5EF4-FFF2-40B4-BE49-F238E27FC236}">
                      <a16:creationId xmlns:a16="http://schemas.microsoft.com/office/drawing/2014/main" id="{94B719E5-472B-407C-8C33-F405B0375805}"/>
                    </a:ext>
                  </a:extLst>
                </p:cNvPr>
                <p:cNvPicPr/>
                <p:nvPr/>
              </p:nvPicPr>
              <p:blipFill>
                <a:blip r:embed="rId312"/>
                <a:stretch>
                  <a:fillRect/>
                </a:stretch>
              </p:blipFill>
              <p:spPr>
                <a:xfrm>
                  <a:off x="4210133" y="5900827"/>
                  <a:ext cx="1742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0" name="Freihand 179">
                  <a:extLst>
                    <a:ext uri="{FF2B5EF4-FFF2-40B4-BE49-F238E27FC236}">
                      <a16:creationId xmlns:a16="http://schemas.microsoft.com/office/drawing/2014/main" id="{C808CAB1-DBAD-42FC-81AF-EC1C44408735}"/>
                    </a:ext>
                  </a:extLst>
                </p14:cNvPr>
                <p14:cNvContentPartPr/>
                <p14:nvPr/>
              </p14:nvContentPartPr>
              <p14:xfrm>
                <a:off x="4292213" y="5971027"/>
                <a:ext cx="331920" cy="177120"/>
              </p14:xfrm>
            </p:contentPart>
          </mc:Choice>
          <mc:Fallback>
            <p:pic>
              <p:nvPicPr>
                <p:cNvPr id="180" name="Freihand 179">
                  <a:extLst>
                    <a:ext uri="{FF2B5EF4-FFF2-40B4-BE49-F238E27FC236}">
                      <a16:creationId xmlns:a16="http://schemas.microsoft.com/office/drawing/2014/main" id="{C808CAB1-DBAD-42FC-81AF-EC1C44408735}"/>
                    </a:ext>
                  </a:extLst>
                </p:cNvPr>
                <p:cNvPicPr/>
                <p:nvPr/>
              </p:nvPicPr>
              <p:blipFill>
                <a:blip r:embed="rId314"/>
                <a:stretch>
                  <a:fillRect/>
                </a:stretch>
              </p:blipFill>
              <p:spPr>
                <a:xfrm>
                  <a:off x="4287893" y="5966707"/>
                  <a:ext cx="340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1" name="Freihand 180">
                  <a:extLst>
                    <a:ext uri="{FF2B5EF4-FFF2-40B4-BE49-F238E27FC236}">
                      <a16:creationId xmlns:a16="http://schemas.microsoft.com/office/drawing/2014/main" id="{B6065E17-8C47-4ED9-BD22-9C0602F6CCA1}"/>
                    </a:ext>
                  </a:extLst>
                </p14:cNvPr>
                <p14:cNvContentPartPr/>
                <p14:nvPr/>
              </p14:nvContentPartPr>
              <p14:xfrm>
                <a:off x="4655093" y="5911267"/>
                <a:ext cx="133920" cy="105840"/>
              </p14:xfrm>
            </p:contentPart>
          </mc:Choice>
          <mc:Fallback>
            <p:pic>
              <p:nvPicPr>
                <p:cNvPr id="181" name="Freihand 180">
                  <a:extLst>
                    <a:ext uri="{FF2B5EF4-FFF2-40B4-BE49-F238E27FC236}">
                      <a16:creationId xmlns:a16="http://schemas.microsoft.com/office/drawing/2014/main" id="{B6065E17-8C47-4ED9-BD22-9C0602F6CCA1}"/>
                    </a:ext>
                  </a:extLst>
                </p:cNvPr>
                <p:cNvPicPr/>
                <p:nvPr/>
              </p:nvPicPr>
              <p:blipFill>
                <a:blip r:embed="rId316"/>
                <a:stretch>
                  <a:fillRect/>
                </a:stretch>
              </p:blipFill>
              <p:spPr>
                <a:xfrm>
                  <a:off x="4650773" y="5906947"/>
                  <a:ext cx="142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3" name="Freihand 182">
                  <a:extLst>
                    <a:ext uri="{FF2B5EF4-FFF2-40B4-BE49-F238E27FC236}">
                      <a16:creationId xmlns:a16="http://schemas.microsoft.com/office/drawing/2014/main" id="{4869450B-99C8-4418-87F6-5CCC4725A953}"/>
                    </a:ext>
                  </a:extLst>
                </p14:cNvPr>
                <p14:cNvContentPartPr/>
                <p14:nvPr/>
              </p14:nvContentPartPr>
              <p14:xfrm>
                <a:off x="4945973" y="5902267"/>
                <a:ext cx="356040" cy="114840"/>
              </p14:xfrm>
            </p:contentPart>
          </mc:Choice>
          <mc:Fallback>
            <p:pic>
              <p:nvPicPr>
                <p:cNvPr id="183" name="Freihand 182">
                  <a:extLst>
                    <a:ext uri="{FF2B5EF4-FFF2-40B4-BE49-F238E27FC236}">
                      <a16:creationId xmlns:a16="http://schemas.microsoft.com/office/drawing/2014/main" id="{4869450B-99C8-4418-87F6-5CCC4725A953}"/>
                    </a:ext>
                  </a:extLst>
                </p:cNvPr>
                <p:cNvPicPr/>
                <p:nvPr/>
              </p:nvPicPr>
              <p:blipFill>
                <a:blip r:embed="rId318"/>
                <a:stretch>
                  <a:fillRect/>
                </a:stretch>
              </p:blipFill>
              <p:spPr>
                <a:xfrm>
                  <a:off x="4941653" y="5897947"/>
                  <a:ext cx="364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4" name="Freihand 183">
                  <a:extLst>
                    <a:ext uri="{FF2B5EF4-FFF2-40B4-BE49-F238E27FC236}">
                      <a16:creationId xmlns:a16="http://schemas.microsoft.com/office/drawing/2014/main" id="{0BEA1C66-6990-4E93-A2D2-941517712A3E}"/>
                    </a:ext>
                  </a:extLst>
                </p14:cNvPr>
                <p14:cNvContentPartPr/>
                <p14:nvPr/>
              </p14:nvContentPartPr>
              <p14:xfrm>
                <a:off x="5408933" y="5868067"/>
                <a:ext cx="185400" cy="137520"/>
              </p14:xfrm>
            </p:contentPart>
          </mc:Choice>
          <mc:Fallback>
            <p:pic>
              <p:nvPicPr>
                <p:cNvPr id="184" name="Freihand 183">
                  <a:extLst>
                    <a:ext uri="{FF2B5EF4-FFF2-40B4-BE49-F238E27FC236}">
                      <a16:creationId xmlns:a16="http://schemas.microsoft.com/office/drawing/2014/main" id="{0BEA1C66-6990-4E93-A2D2-941517712A3E}"/>
                    </a:ext>
                  </a:extLst>
                </p:cNvPr>
                <p:cNvPicPr/>
                <p:nvPr/>
              </p:nvPicPr>
              <p:blipFill>
                <a:blip r:embed="rId320"/>
                <a:stretch>
                  <a:fillRect/>
                </a:stretch>
              </p:blipFill>
              <p:spPr>
                <a:xfrm>
                  <a:off x="5404613" y="5863747"/>
                  <a:ext cx="194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5" name="Freihand 184">
                  <a:extLst>
                    <a:ext uri="{FF2B5EF4-FFF2-40B4-BE49-F238E27FC236}">
                      <a16:creationId xmlns:a16="http://schemas.microsoft.com/office/drawing/2014/main" id="{4C9A01D1-8909-4686-B967-1598970F15E7}"/>
                    </a:ext>
                  </a:extLst>
                </p14:cNvPr>
                <p14:cNvContentPartPr/>
                <p14:nvPr/>
              </p14:nvContentPartPr>
              <p14:xfrm>
                <a:off x="5574533" y="5896147"/>
                <a:ext cx="411840" cy="90360"/>
              </p14:xfrm>
            </p:contentPart>
          </mc:Choice>
          <mc:Fallback>
            <p:pic>
              <p:nvPicPr>
                <p:cNvPr id="185" name="Freihand 184">
                  <a:extLst>
                    <a:ext uri="{FF2B5EF4-FFF2-40B4-BE49-F238E27FC236}">
                      <a16:creationId xmlns:a16="http://schemas.microsoft.com/office/drawing/2014/main" id="{4C9A01D1-8909-4686-B967-1598970F15E7}"/>
                    </a:ext>
                  </a:extLst>
                </p:cNvPr>
                <p:cNvPicPr/>
                <p:nvPr/>
              </p:nvPicPr>
              <p:blipFill>
                <a:blip r:embed="rId322"/>
                <a:stretch>
                  <a:fillRect/>
                </a:stretch>
              </p:blipFill>
              <p:spPr>
                <a:xfrm>
                  <a:off x="5570213" y="5891827"/>
                  <a:ext cx="420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6" name="Freihand 185">
                  <a:extLst>
                    <a:ext uri="{FF2B5EF4-FFF2-40B4-BE49-F238E27FC236}">
                      <a16:creationId xmlns:a16="http://schemas.microsoft.com/office/drawing/2014/main" id="{CFB2D5DC-FA7D-43E4-85B9-8E6CB81CB634}"/>
                    </a:ext>
                  </a:extLst>
                </p14:cNvPr>
                <p14:cNvContentPartPr/>
                <p14:nvPr/>
              </p14:nvContentPartPr>
              <p14:xfrm>
                <a:off x="6029213" y="5885707"/>
                <a:ext cx="64080" cy="78120"/>
              </p14:xfrm>
            </p:contentPart>
          </mc:Choice>
          <mc:Fallback>
            <p:pic>
              <p:nvPicPr>
                <p:cNvPr id="186" name="Freihand 185">
                  <a:extLst>
                    <a:ext uri="{FF2B5EF4-FFF2-40B4-BE49-F238E27FC236}">
                      <a16:creationId xmlns:a16="http://schemas.microsoft.com/office/drawing/2014/main" id="{CFB2D5DC-FA7D-43E4-85B9-8E6CB81CB634}"/>
                    </a:ext>
                  </a:extLst>
                </p:cNvPr>
                <p:cNvPicPr/>
                <p:nvPr/>
              </p:nvPicPr>
              <p:blipFill>
                <a:blip r:embed="rId324"/>
                <a:stretch>
                  <a:fillRect/>
                </a:stretch>
              </p:blipFill>
              <p:spPr>
                <a:xfrm>
                  <a:off x="6024893" y="5881387"/>
                  <a:ext cx="72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7" name="Freihand 186">
                  <a:extLst>
                    <a:ext uri="{FF2B5EF4-FFF2-40B4-BE49-F238E27FC236}">
                      <a16:creationId xmlns:a16="http://schemas.microsoft.com/office/drawing/2014/main" id="{7673725E-9356-472F-B99A-9E2AEDAFCCAA}"/>
                    </a:ext>
                  </a:extLst>
                </p14:cNvPr>
                <p14:cNvContentPartPr/>
                <p14:nvPr/>
              </p14:nvContentPartPr>
              <p14:xfrm>
                <a:off x="6252413" y="5851147"/>
                <a:ext cx="138600" cy="105840"/>
              </p14:xfrm>
            </p:contentPart>
          </mc:Choice>
          <mc:Fallback>
            <p:pic>
              <p:nvPicPr>
                <p:cNvPr id="187" name="Freihand 186">
                  <a:extLst>
                    <a:ext uri="{FF2B5EF4-FFF2-40B4-BE49-F238E27FC236}">
                      <a16:creationId xmlns:a16="http://schemas.microsoft.com/office/drawing/2014/main" id="{7673725E-9356-472F-B99A-9E2AEDAFCCAA}"/>
                    </a:ext>
                  </a:extLst>
                </p:cNvPr>
                <p:cNvPicPr/>
                <p:nvPr/>
              </p:nvPicPr>
              <p:blipFill>
                <a:blip r:embed="rId326"/>
                <a:stretch>
                  <a:fillRect/>
                </a:stretch>
              </p:blipFill>
              <p:spPr>
                <a:xfrm>
                  <a:off x="6248093" y="5846827"/>
                  <a:ext cx="147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8" name="Freihand 187">
                  <a:extLst>
                    <a:ext uri="{FF2B5EF4-FFF2-40B4-BE49-F238E27FC236}">
                      <a16:creationId xmlns:a16="http://schemas.microsoft.com/office/drawing/2014/main" id="{4DB33C4B-5C97-4C12-BCEF-05639137AEA7}"/>
                    </a:ext>
                  </a:extLst>
                </p14:cNvPr>
                <p14:cNvContentPartPr/>
                <p14:nvPr/>
              </p14:nvContentPartPr>
              <p14:xfrm>
                <a:off x="6395693" y="5861587"/>
                <a:ext cx="119160" cy="113400"/>
              </p14:xfrm>
            </p:contentPart>
          </mc:Choice>
          <mc:Fallback>
            <p:pic>
              <p:nvPicPr>
                <p:cNvPr id="188" name="Freihand 187">
                  <a:extLst>
                    <a:ext uri="{FF2B5EF4-FFF2-40B4-BE49-F238E27FC236}">
                      <a16:creationId xmlns:a16="http://schemas.microsoft.com/office/drawing/2014/main" id="{4DB33C4B-5C97-4C12-BCEF-05639137AEA7}"/>
                    </a:ext>
                  </a:extLst>
                </p:cNvPr>
                <p:cNvPicPr/>
                <p:nvPr/>
              </p:nvPicPr>
              <p:blipFill>
                <a:blip r:embed="rId328"/>
                <a:stretch>
                  <a:fillRect/>
                </a:stretch>
              </p:blipFill>
              <p:spPr>
                <a:xfrm>
                  <a:off x="6391373" y="5857267"/>
                  <a:ext cx="127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9" name="Freihand 188">
                  <a:extLst>
                    <a:ext uri="{FF2B5EF4-FFF2-40B4-BE49-F238E27FC236}">
                      <a16:creationId xmlns:a16="http://schemas.microsoft.com/office/drawing/2014/main" id="{481DA531-3E28-43EF-A96C-779DA50626C9}"/>
                    </a:ext>
                  </a:extLst>
                </p14:cNvPr>
                <p14:cNvContentPartPr/>
                <p14:nvPr/>
              </p14:nvContentPartPr>
              <p14:xfrm>
                <a:off x="6528893" y="5779867"/>
                <a:ext cx="216720" cy="178560"/>
              </p14:xfrm>
            </p:contentPart>
          </mc:Choice>
          <mc:Fallback>
            <p:pic>
              <p:nvPicPr>
                <p:cNvPr id="189" name="Freihand 188">
                  <a:extLst>
                    <a:ext uri="{FF2B5EF4-FFF2-40B4-BE49-F238E27FC236}">
                      <a16:creationId xmlns:a16="http://schemas.microsoft.com/office/drawing/2014/main" id="{481DA531-3E28-43EF-A96C-779DA50626C9}"/>
                    </a:ext>
                  </a:extLst>
                </p:cNvPr>
                <p:cNvPicPr/>
                <p:nvPr/>
              </p:nvPicPr>
              <p:blipFill>
                <a:blip r:embed="rId330"/>
                <a:stretch>
                  <a:fillRect/>
                </a:stretch>
              </p:blipFill>
              <p:spPr>
                <a:xfrm>
                  <a:off x="6524573" y="5775547"/>
                  <a:ext cx="225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0" name="Freihand 189">
                  <a:extLst>
                    <a:ext uri="{FF2B5EF4-FFF2-40B4-BE49-F238E27FC236}">
                      <a16:creationId xmlns:a16="http://schemas.microsoft.com/office/drawing/2014/main" id="{EA57FE8D-93EA-4004-AADB-EAF79A63A412}"/>
                    </a:ext>
                  </a:extLst>
                </p14:cNvPr>
                <p14:cNvContentPartPr/>
                <p14:nvPr/>
              </p14:nvContentPartPr>
              <p14:xfrm>
                <a:off x="6775853" y="5766187"/>
                <a:ext cx="486360" cy="169920"/>
              </p14:xfrm>
            </p:contentPart>
          </mc:Choice>
          <mc:Fallback>
            <p:pic>
              <p:nvPicPr>
                <p:cNvPr id="190" name="Freihand 189">
                  <a:extLst>
                    <a:ext uri="{FF2B5EF4-FFF2-40B4-BE49-F238E27FC236}">
                      <a16:creationId xmlns:a16="http://schemas.microsoft.com/office/drawing/2014/main" id="{EA57FE8D-93EA-4004-AADB-EAF79A63A412}"/>
                    </a:ext>
                  </a:extLst>
                </p:cNvPr>
                <p:cNvPicPr/>
                <p:nvPr/>
              </p:nvPicPr>
              <p:blipFill>
                <a:blip r:embed="rId332"/>
                <a:stretch>
                  <a:fillRect/>
                </a:stretch>
              </p:blipFill>
              <p:spPr>
                <a:xfrm>
                  <a:off x="6771533" y="5761867"/>
                  <a:ext cx="495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1" name="Freihand 190">
                  <a:extLst>
                    <a:ext uri="{FF2B5EF4-FFF2-40B4-BE49-F238E27FC236}">
                      <a16:creationId xmlns:a16="http://schemas.microsoft.com/office/drawing/2014/main" id="{D66231CA-AA21-4C1B-9A82-1A85D16B82A1}"/>
                    </a:ext>
                  </a:extLst>
                </p14:cNvPr>
                <p14:cNvContentPartPr/>
                <p14:nvPr/>
              </p14:nvContentPartPr>
              <p14:xfrm>
                <a:off x="7213973" y="5734867"/>
                <a:ext cx="7920" cy="2880"/>
              </p14:xfrm>
            </p:contentPart>
          </mc:Choice>
          <mc:Fallback>
            <p:pic>
              <p:nvPicPr>
                <p:cNvPr id="191" name="Freihand 190">
                  <a:extLst>
                    <a:ext uri="{FF2B5EF4-FFF2-40B4-BE49-F238E27FC236}">
                      <a16:creationId xmlns:a16="http://schemas.microsoft.com/office/drawing/2014/main" id="{D66231CA-AA21-4C1B-9A82-1A85D16B82A1}"/>
                    </a:ext>
                  </a:extLst>
                </p:cNvPr>
                <p:cNvPicPr/>
                <p:nvPr/>
              </p:nvPicPr>
              <p:blipFill>
                <a:blip r:embed="rId334"/>
                <a:stretch>
                  <a:fillRect/>
                </a:stretch>
              </p:blipFill>
              <p:spPr>
                <a:xfrm>
                  <a:off x="7209653" y="5730547"/>
                  <a:ext cx="16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3" name="Freihand 192">
                  <a:extLst>
                    <a:ext uri="{FF2B5EF4-FFF2-40B4-BE49-F238E27FC236}">
                      <a16:creationId xmlns:a16="http://schemas.microsoft.com/office/drawing/2014/main" id="{FEFE6D6F-E667-4479-8C8B-4E3B63D76582}"/>
                    </a:ext>
                  </a:extLst>
                </p14:cNvPr>
                <p14:cNvContentPartPr/>
                <p14:nvPr/>
              </p14:nvContentPartPr>
              <p14:xfrm>
                <a:off x="7288133" y="5747827"/>
                <a:ext cx="161280" cy="171360"/>
              </p14:xfrm>
            </p:contentPart>
          </mc:Choice>
          <mc:Fallback>
            <p:pic>
              <p:nvPicPr>
                <p:cNvPr id="193" name="Freihand 192">
                  <a:extLst>
                    <a:ext uri="{FF2B5EF4-FFF2-40B4-BE49-F238E27FC236}">
                      <a16:creationId xmlns:a16="http://schemas.microsoft.com/office/drawing/2014/main" id="{FEFE6D6F-E667-4479-8C8B-4E3B63D76582}"/>
                    </a:ext>
                  </a:extLst>
                </p:cNvPr>
                <p:cNvPicPr/>
                <p:nvPr/>
              </p:nvPicPr>
              <p:blipFill>
                <a:blip r:embed="rId336"/>
                <a:stretch>
                  <a:fillRect/>
                </a:stretch>
              </p:blipFill>
              <p:spPr>
                <a:xfrm>
                  <a:off x="7283813" y="5743507"/>
                  <a:ext cx="169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4" name="Freihand 193">
                  <a:extLst>
                    <a:ext uri="{FF2B5EF4-FFF2-40B4-BE49-F238E27FC236}">
                      <a16:creationId xmlns:a16="http://schemas.microsoft.com/office/drawing/2014/main" id="{CF377AB7-812B-4A71-A398-0CA67E73054E}"/>
                    </a:ext>
                  </a:extLst>
                </p14:cNvPr>
                <p14:cNvContentPartPr/>
                <p14:nvPr/>
              </p14:nvContentPartPr>
              <p14:xfrm>
                <a:off x="7462373" y="5798587"/>
                <a:ext cx="219240" cy="103320"/>
              </p14:xfrm>
            </p:contentPart>
          </mc:Choice>
          <mc:Fallback>
            <p:pic>
              <p:nvPicPr>
                <p:cNvPr id="194" name="Freihand 193">
                  <a:extLst>
                    <a:ext uri="{FF2B5EF4-FFF2-40B4-BE49-F238E27FC236}">
                      <a16:creationId xmlns:a16="http://schemas.microsoft.com/office/drawing/2014/main" id="{CF377AB7-812B-4A71-A398-0CA67E73054E}"/>
                    </a:ext>
                  </a:extLst>
                </p:cNvPr>
                <p:cNvPicPr/>
                <p:nvPr/>
              </p:nvPicPr>
              <p:blipFill>
                <a:blip r:embed="rId338"/>
                <a:stretch>
                  <a:fillRect/>
                </a:stretch>
              </p:blipFill>
              <p:spPr>
                <a:xfrm>
                  <a:off x="7458053" y="5794267"/>
                  <a:ext cx="227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5" name="Freihand 194">
                  <a:extLst>
                    <a:ext uri="{FF2B5EF4-FFF2-40B4-BE49-F238E27FC236}">
                      <a16:creationId xmlns:a16="http://schemas.microsoft.com/office/drawing/2014/main" id="{9E1E9554-2438-452D-9F62-348B00670750}"/>
                    </a:ext>
                  </a:extLst>
                </p14:cNvPr>
                <p14:cNvContentPartPr/>
                <p14:nvPr/>
              </p14:nvContentPartPr>
              <p14:xfrm>
                <a:off x="7824533" y="5724427"/>
                <a:ext cx="228600" cy="178200"/>
              </p14:xfrm>
            </p:contentPart>
          </mc:Choice>
          <mc:Fallback>
            <p:pic>
              <p:nvPicPr>
                <p:cNvPr id="195" name="Freihand 194">
                  <a:extLst>
                    <a:ext uri="{FF2B5EF4-FFF2-40B4-BE49-F238E27FC236}">
                      <a16:creationId xmlns:a16="http://schemas.microsoft.com/office/drawing/2014/main" id="{9E1E9554-2438-452D-9F62-348B00670750}"/>
                    </a:ext>
                  </a:extLst>
                </p:cNvPr>
                <p:cNvPicPr/>
                <p:nvPr/>
              </p:nvPicPr>
              <p:blipFill>
                <a:blip r:embed="rId340"/>
                <a:stretch>
                  <a:fillRect/>
                </a:stretch>
              </p:blipFill>
              <p:spPr>
                <a:xfrm>
                  <a:off x="7820213" y="5720107"/>
                  <a:ext cx="2372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6" name="Freihand 195">
                  <a:extLst>
                    <a:ext uri="{FF2B5EF4-FFF2-40B4-BE49-F238E27FC236}">
                      <a16:creationId xmlns:a16="http://schemas.microsoft.com/office/drawing/2014/main" id="{EBC55371-117A-404F-916A-9CB55974A77F}"/>
                    </a:ext>
                  </a:extLst>
                </p14:cNvPr>
                <p14:cNvContentPartPr/>
                <p14:nvPr/>
              </p14:nvContentPartPr>
              <p14:xfrm>
                <a:off x="8044133" y="5759707"/>
                <a:ext cx="209160" cy="110880"/>
              </p14:xfrm>
            </p:contentPart>
          </mc:Choice>
          <mc:Fallback>
            <p:pic>
              <p:nvPicPr>
                <p:cNvPr id="196" name="Freihand 195">
                  <a:extLst>
                    <a:ext uri="{FF2B5EF4-FFF2-40B4-BE49-F238E27FC236}">
                      <a16:creationId xmlns:a16="http://schemas.microsoft.com/office/drawing/2014/main" id="{EBC55371-117A-404F-916A-9CB55974A77F}"/>
                    </a:ext>
                  </a:extLst>
                </p:cNvPr>
                <p:cNvPicPr/>
                <p:nvPr/>
              </p:nvPicPr>
              <p:blipFill>
                <a:blip r:embed="rId342"/>
                <a:stretch>
                  <a:fillRect/>
                </a:stretch>
              </p:blipFill>
              <p:spPr>
                <a:xfrm>
                  <a:off x="8039813" y="5755387"/>
                  <a:ext cx="217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7" name="Freihand 196">
                  <a:extLst>
                    <a:ext uri="{FF2B5EF4-FFF2-40B4-BE49-F238E27FC236}">
                      <a16:creationId xmlns:a16="http://schemas.microsoft.com/office/drawing/2014/main" id="{7E48D7D2-00B8-4870-9903-7A9AC03C5D76}"/>
                    </a:ext>
                  </a:extLst>
                </p14:cNvPr>
                <p14:cNvContentPartPr/>
                <p14:nvPr/>
              </p14:nvContentPartPr>
              <p14:xfrm>
                <a:off x="8247533" y="5714347"/>
                <a:ext cx="147960" cy="139680"/>
              </p14:xfrm>
            </p:contentPart>
          </mc:Choice>
          <mc:Fallback>
            <p:pic>
              <p:nvPicPr>
                <p:cNvPr id="197" name="Freihand 196">
                  <a:extLst>
                    <a:ext uri="{FF2B5EF4-FFF2-40B4-BE49-F238E27FC236}">
                      <a16:creationId xmlns:a16="http://schemas.microsoft.com/office/drawing/2014/main" id="{7E48D7D2-00B8-4870-9903-7A9AC03C5D76}"/>
                    </a:ext>
                  </a:extLst>
                </p:cNvPr>
                <p:cNvPicPr/>
                <p:nvPr/>
              </p:nvPicPr>
              <p:blipFill>
                <a:blip r:embed="rId344"/>
                <a:stretch>
                  <a:fillRect/>
                </a:stretch>
              </p:blipFill>
              <p:spPr>
                <a:xfrm>
                  <a:off x="8243213" y="5710027"/>
                  <a:ext cx="156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8" name="Freihand 197">
                  <a:extLst>
                    <a:ext uri="{FF2B5EF4-FFF2-40B4-BE49-F238E27FC236}">
                      <a16:creationId xmlns:a16="http://schemas.microsoft.com/office/drawing/2014/main" id="{F15C1529-C328-49A5-A6D7-2B1BAA4E7D45}"/>
                    </a:ext>
                  </a:extLst>
                </p14:cNvPr>
                <p14:cNvContentPartPr/>
                <p14:nvPr/>
              </p14:nvContentPartPr>
              <p14:xfrm>
                <a:off x="8307293" y="5785627"/>
                <a:ext cx="105840" cy="9360"/>
              </p14:xfrm>
            </p:contentPart>
          </mc:Choice>
          <mc:Fallback>
            <p:pic>
              <p:nvPicPr>
                <p:cNvPr id="198" name="Freihand 197">
                  <a:extLst>
                    <a:ext uri="{FF2B5EF4-FFF2-40B4-BE49-F238E27FC236}">
                      <a16:creationId xmlns:a16="http://schemas.microsoft.com/office/drawing/2014/main" id="{F15C1529-C328-49A5-A6D7-2B1BAA4E7D45}"/>
                    </a:ext>
                  </a:extLst>
                </p:cNvPr>
                <p:cNvPicPr/>
                <p:nvPr/>
              </p:nvPicPr>
              <p:blipFill>
                <a:blip r:embed="rId346"/>
                <a:stretch>
                  <a:fillRect/>
                </a:stretch>
              </p:blipFill>
              <p:spPr>
                <a:xfrm>
                  <a:off x="8302973" y="5781307"/>
                  <a:ext cx="114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9" name="Freihand 198">
                  <a:extLst>
                    <a:ext uri="{FF2B5EF4-FFF2-40B4-BE49-F238E27FC236}">
                      <a16:creationId xmlns:a16="http://schemas.microsoft.com/office/drawing/2014/main" id="{3E081E24-19BF-44A3-9082-0A2C6312C29A}"/>
                    </a:ext>
                  </a:extLst>
                </p14:cNvPr>
                <p14:cNvContentPartPr/>
                <p14:nvPr/>
              </p14:nvContentPartPr>
              <p14:xfrm>
                <a:off x="8398013" y="5750347"/>
                <a:ext cx="101520" cy="110160"/>
              </p14:xfrm>
            </p:contentPart>
          </mc:Choice>
          <mc:Fallback>
            <p:pic>
              <p:nvPicPr>
                <p:cNvPr id="199" name="Freihand 198">
                  <a:extLst>
                    <a:ext uri="{FF2B5EF4-FFF2-40B4-BE49-F238E27FC236}">
                      <a16:creationId xmlns:a16="http://schemas.microsoft.com/office/drawing/2014/main" id="{3E081E24-19BF-44A3-9082-0A2C6312C29A}"/>
                    </a:ext>
                  </a:extLst>
                </p:cNvPr>
                <p:cNvPicPr/>
                <p:nvPr/>
              </p:nvPicPr>
              <p:blipFill>
                <a:blip r:embed="rId348"/>
                <a:stretch>
                  <a:fillRect/>
                </a:stretch>
              </p:blipFill>
              <p:spPr>
                <a:xfrm>
                  <a:off x="8393693" y="5746027"/>
                  <a:ext cx="110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0" name="Freihand 199">
                  <a:extLst>
                    <a:ext uri="{FF2B5EF4-FFF2-40B4-BE49-F238E27FC236}">
                      <a16:creationId xmlns:a16="http://schemas.microsoft.com/office/drawing/2014/main" id="{25928112-A1E7-4815-BC43-82C7AC38FFEB}"/>
                    </a:ext>
                  </a:extLst>
                </p14:cNvPr>
                <p14:cNvContentPartPr/>
                <p14:nvPr/>
              </p14:nvContentPartPr>
              <p14:xfrm>
                <a:off x="2316893" y="6221227"/>
                <a:ext cx="199800" cy="156960"/>
              </p14:xfrm>
            </p:contentPart>
          </mc:Choice>
          <mc:Fallback>
            <p:pic>
              <p:nvPicPr>
                <p:cNvPr id="200" name="Freihand 199">
                  <a:extLst>
                    <a:ext uri="{FF2B5EF4-FFF2-40B4-BE49-F238E27FC236}">
                      <a16:creationId xmlns:a16="http://schemas.microsoft.com/office/drawing/2014/main" id="{25928112-A1E7-4815-BC43-82C7AC38FFEB}"/>
                    </a:ext>
                  </a:extLst>
                </p:cNvPr>
                <p:cNvPicPr/>
                <p:nvPr/>
              </p:nvPicPr>
              <p:blipFill>
                <a:blip r:embed="rId350"/>
                <a:stretch>
                  <a:fillRect/>
                </a:stretch>
              </p:blipFill>
              <p:spPr>
                <a:xfrm>
                  <a:off x="2312573" y="6216907"/>
                  <a:ext cx="208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1" name="Freihand 200">
                  <a:extLst>
                    <a:ext uri="{FF2B5EF4-FFF2-40B4-BE49-F238E27FC236}">
                      <a16:creationId xmlns:a16="http://schemas.microsoft.com/office/drawing/2014/main" id="{4DBB28A0-F1EF-4AA7-B711-1D90256455D7}"/>
                    </a:ext>
                  </a:extLst>
                </p14:cNvPr>
                <p14:cNvContentPartPr/>
                <p14:nvPr/>
              </p14:nvContentPartPr>
              <p14:xfrm>
                <a:off x="2562413" y="6281347"/>
                <a:ext cx="108720" cy="57960"/>
              </p14:xfrm>
            </p:contentPart>
          </mc:Choice>
          <mc:Fallback>
            <p:pic>
              <p:nvPicPr>
                <p:cNvPr id="201" name="Freihand 200">
                  <a:extLst>
                    <a:ext uri="{FF2B5EF4-FFF2-40B4-BE49-F238E27FC236}">
                      <a16:creationId xmlns:a16="http://schemas.microsoft.com/office/drawing/2014/main" id="{4DBB28A0-F1EF-4AA7-B711-1D90256455D7}"/>
                    </a:ext>
                  </a:extLst>
                </p:cNvPr>
                <p:cNvPicPr/>
                <p:nvPr/>
              </p:nvPicPr>
              <p:blipFill>
                <a:blip r:embed="rId352"/>
                <a:stretch>
                  <a:fillRect/>
                </a:stretch>
              </p:blipFill>
              <p:spPr>
                <a:xfrm>
                  <a:off x="2558093" y="6277027"/>
                  <a:ext cx="117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2" name="Freihand 201">
                  <a:extLst>
                    <a:ext uri="{FF2B5EF4-FFF2-40B4-BE49-F238E27FC236}">
                      <a16:creationId xmlns:a16="http://schemas.microsoft.com/office/drawing/2014/main" id="{2376BD9B-0C16-4109-A052-6BB27ACA8BD7}"/>
                    </a:ext>
                  </a:extLst>
                </p14:cNvPr>
                <p14:cNvContentPartPr/>
                <p14:nvPr/>
              </p14:nvContentPartPr>
              <p14:xfrm>
                <a:off x="2730893" y="6170827"/>
                <a:ext cx="136800" cy="165960"/>
              </p14:xfrm>
            </p:contentPart>
          </mc:Choice>
          <mc:Fallback>
            <p:pic>
              <p:nvPicPr>
                <p:cNvPr id="202" name="Freihand 201">
                  <a:extLst>
                    <a:ext uri="{FF2B5EF4-FFF2-40B4-BE49-F238E27FC236}">
                      <a16:creationId xmlns:a16="http://schemas.microsoft.com/office/drawing/2014/main" id="{2376BD9B-0C16-4109-A052-6BB27ACA8BD7}"/>
                    </a:ext>
                  </a:extLst>
                </p:cNvPr>
                <p:cNvPicPr/>
                <p:nvPr/>
              </p:nvPicPr>
              <p:blipFill>
                <a:blip r:embed="rId354"/>
                <a:stretch>
                  <a:fillRect/>
                </a:stretch>
              </p:blipFill>
              <p:spPr>
                <a:xfrm>
                  <a:off x="2726573" y="6166507"/>
                  <a:ext cx="145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3" name="Freihand 202">
                  <a:extLst>
                    <a:ext uri="{FF2B5EF4-FFF2-40B4-BE49-F238E27FC236}">
                      <a16:creationId xmlns:a16="http://schemas.microsoft.com/office/drawing/2014/main" id="{7AA2D476-C42F-4D13-AB3C-B3E812D80829}"/>
                    </a:ext>
                  </a:extLst>
                </p14:cNvPr>
                <p14:cNvContentPartPr/>
                <p14:nvPr/>
              </p14:nvContentPartPr>
              <p14:xfrm>
                <a:off x="2882453" y="6241387"/>
                <a:ext cx="96480" cy="111600"/>
              </p14:xfrm>
            </p:contentPart>
          </mc:Choice>
          <mc:Fallback>
            <p:pic>
              <p:nvPicPr>
                <p:cNvPr id="203" name="Freihand 202">
                  <a:extLst>
                    <a:ext uri="{FF2B5EF4-FFF2-40B4-BE49-F238E27FC236}">
                      <a16:creationId xmlns:a16="http://schemas.microsoft.com/office/drawing/2014/main" id="{7AA2D476-C42F-4D13-AB3C-B3E812D80829}"/>
                    </a:ext>
                  </a:extLst>
                </p:cNvPr>
                <p:cNvPicPr/>
                <p:nvPr/>
              </p:nvPicPr>
              <p:blipFill>
                <a:blip r:embed="rId356"/>
                <a:stretch>
                  <a:fillRect/>
                </a:stretch>
              </p:blipFill>
              <p:spPr>
                <a:xfrm>
                  <a:off x="2878133" y="6237067"/>
                  <a:ext cx="105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4" name="Freihand 203">
                  <a:extLst>
                    <a:ext uri="{FF2B5EF4-FFF2-40B4-BE49-F238E27FC236}">
                      <a16:creationId xmlns:a16="http://schemas.microsoft.com/office/drawing/2014/main" id="{AEB199FD-2101-43D2-ADC9-C6CC0CFE16D8}"/>
                    </a:ext>
                  </a:extLst>
                </p14:cNvPr>
                <p14:cNvContentPartPr/>
                <p14:nvPr/>
              </p14:nvContentPartPr>
              <p14:xfrm>
                <a:off x="3016733" y="6174067"/>
                <a:ext cx="373320" cy="159840"/>
              </p14:xfrm>
            </p:contentPart>
          </mc:Choice>
          <mc:Fallback>
            <p:pic>
              <p:nvPicPr>
                <p:cNvPr id="204" name="Freihand 203">
                  <a:extLst>
                    <a:ext uri="{FF2B5EF4-FFF2-40B4-BE49-F238E27FC236}">
                      <a16:creationId xmlns:a16="http://schemas.microsoft.com/office/drawing/2014/main" id="{AEB199FD-2101-43D2-ADC9-C6CC0CFE16D8}"/>
                    </a:ext>
                  </a:extLst>
                </p:cNvPr>
                <p:cNvPicPr/>
                <p:nvPr/>
              </p:nvPicPr>
              <p:blipFill>
                <a:blip r:embed="rId358"/>
                <a:stretch>
                  <a:fillRect/>
                </a:stretch>
              </p:blipFill>
              <p:spPr>
                <a:xfrm>
                  <a:off x="3012413" y="6169747"/>
                  <a:ext cx="381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5" name="Freihand 204">
                  <a:extLst>
                    <a:ext uri="{FF2B5EF4-FFF2-40B4-BE49-F238E27FC236}">
                      <a16:creationId xmlns:a16="http://schemas.microsoft.com/office/drawing/2014/main" id="{1532C99A-9562-43F9-A55D-07B1DDC1C9A1}"/>
                    </a:ext>
                  </a:extLst>
                </p14:cNvPr>
                <p14:cNvContentPartPr/>
                <p14:nvPr/>
              </p14:nvContentPartPr>
              <p14:xfrm>
                <a:off x="3429293" y="6244627"/>
                <a:ext cx="84240" cy="79560"/>
              </p14:xfrm>
            </p:contentPart>
          </mc:Choice>
          <mc:Fallback>
            <p:pic>
              <p:nvPicPr>
                <p:cNvPr id="205" name="Freihand 204">
                  <a:extLst>
                    <a:ext uri="{FF2B5EF4-FFF2-40B4-BE49-F238E27FC236}">
                      <a16:creationId xmlns:a16="http://schemas.microsoft.com/office/drawing/2014/main" id="{1532C99A-9562-43F9-A55D-07B1DDC1C9A1}"/>
                    </a:ext>
                  </a:extLst>
                </p:cNvPr>
                <p:cNvPicPr/>
                <p:nvPr/>
              </p:nvPicPr>
              <p:blipFill>
                <a:blip r:embed="rId360"/>
                <a:stretch>
                  <a:fillRect/>
                </a:stretch>
              </p:blipFill>
              <p:spPr>
                <a:xfrm>
                  <a:off x="3424973" y="6240307"/>
                  <a:ext cx="92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7" name="Freihand 206">
                  <a:extLst>
                    <a:ext uri="{FF2B5EF4-FFF2-40B4-BE49-F238E27FC236}">
                      <a16:creationId xmlns:a16="http://schemas.microsoft.com/office/drawing/2014/main" id="{135F0075-4864-45D6-A0CD-EFD5A6573292}"/>
                    </a:ext>
                  </a:extLst>
                </p14:cNvPr>
                <p14:cNvContentPartPr/>
                <p14:nvPr/>
              </p14:nvContentPartPr>
              <p14:xfrm>
                <a:off x="3572573" y="6162907"/>
                <a:ext cx="87840" cy="212760"/>
              </p14:xfrm>
            </p:contentPart>
          </mc:Choice>
          <mc:Fallback>
            <p:pic>
              <p:nvPicPr>
                <p:cNvPr id="207" name="Freihand 206">
                  <a:extLst>
                    <a:ext uri="{FF2B5EF4-FFF2-40B4-BE49-F238E27FC236}">
                      <a16:creationId xmlns:a16="http://schemas.microsoft.com/office/drawing/2014/main" id="{135F0075-4864-45D6-A0CD-EFD5A6573292}"/>
                    </a:ext>
                  </a:extLst>
                </p:cNvPr>
                <p:cNvPicPr/>
                <p:nvPr/>
              </p:nvPicPr>
              <p:blipFill>
                <a:blip r:embed="rId362"/>
                <a:stretch>
                  <a:fillRect/>
                </a:stretch>
              </p:blipFill>
              <p:spPr>
                <a:xfrm>
                  <a:off x="3568253" y="6158587"/>
                  <a:ext cx="96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8" name="Freihand 207">
                  <a:extLst>
                    <a:ext uri="{FF2B5EF4-FFF2-40B4-BE49-F238E27FC236}">
                      <a16:creationId xmlns:a16="http://schemas.microsoft.com/office/drawing/2014/main" id="{ED7B73C0-EA43-4940-88E6-92823976DD0B}"/>
                    </a:ext>
                  </a:extLst>
                </p14:cNvPr>
                <p14:cNvContentPartPr/>
                <p14:nvPr/>
              </p14:nvContentPartPr>
              <p14:xfrm>
                <a:off x="3649613" y="6221947"/>
                <a:ext cx="148680" cy="66600"/>
              </p14:xfrm>
            </p:contentPart>
          </mc:Choice>
          <mc:Fallback>
            <p:pic>
              <p:nvPicPr>
                <p:cNvPr id="208" name="Freihand 207">
                  <a:extLst>
                    <a:ext uri="{FF2B5EF4-FFF2-40B4-BE49-F238E27FC236}">
                      <a16:creationId xmlns:a16="http://schemas.microsoft.com/office/drawing/2014/main" id="{ED7B73C0-EA43-4940-88E6-92823976DD0B}"/>
                    </a:ext>
                  </a:extLst>
                </p:cNvPr>
                <p:cNvPicPr/>
                <p:nvPr/>
              </p:nvPicPr>
              <p:blipFill>
                <a:blip r:embed="rId364"/>
                <a:stretch>
                  <a:fillRect/>
                </a:stretch>
              </p:blipFill>
              <p:spPr>
                <a:xfrm>
                  <a:off x="3645293" y="6217627"/>
                  <a:ext cx="157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9" name="Freihand 208">
                  <a:extLst>
                    <a:ext uri="{FF2B5EF4-FFF2-40B4-BE49-F238E27FC236}">
                      <a16:creationId xmlns:a16="http://schemas.microsoft.com/office/drawing/2014/main" id="{85D4F44B-E061-4950-9C75-A9DAAEA90CB6}"/>
                    </a:ext>
                  </a:extLst>
                </p14:cNvPr>
                <p14:cNvContentPartPr/>
                <p14:nvPr/>
              </p14:nvContentPartPr>
              <p14:xfrm>
                <a:off x="3820973" y="6142387"/>
                <a:ext cx="262800" cy="150840"/>
              </p14:xfrm>
            </p:contentPart>
          </mc:Choice>
          <mc:Fallback>
            <p:pic>
              <p:nvPicPr>
                <p:cNvPr id="209" name="Freihand 208">
                  <a:extLst>
                    <a:ext uri="{FF2B5EF4-FFF2-40B4-BE49-F238E27FC236}">
                      <a16:creationId xmlns:a16="http://schemas.microsoft.com/office/drawing/2014/main" id="{85D4F44B-E061-4950-9C75-A9DAAEA90CB6}"/>
                    </a:ext>
                  </a:extLst>
                </p:cNvPr>
                <p:cNvPicPr/>
                <p:nvPr/>
              </p:nvPicPr>
              <p:blipFill>
                <a:blip r:embed="rId366"/>
                <a:stretch>
                  <a:fillRect/>
                </a:stretch>
              </p:blipFill>
              <p:spPr>
                <a:xfrm>
                  <a:off x="3816653" y="6138067"/>
                  <a:ext cx="271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0" name="Freihand 209">
                  <a:extLst>
                    <a:ext uri="{FF2B5EF4-FFF2-40B4-BE49-F238E27FC236}">
                      <a16:creationId xmlns:a16="http://schemas.microsoft.com/office/drawing/2014/main" id="{30F06972-E51A-462C-BE35-1D1D47ED0D7A}"/>
                    </a:ext>
                  </a:extLst>
                </p14:cNvPr>
                <p14:cNvContentPartPr/>
                <p14:nvPr/>
              </p14:nvContentPartPr>
              <p14:xfrm>
                <a:off x="4116533" y="6156067"/>
                <a:ext cx="154080" cy="140760"/>
              </p14:xfrm>
            </p:contentPart>
          </mc:Choice>
          <mc:Fallback>
            <p:pic>
              <p:nvPicPr>
                <p:cNvPr id="210" name="Freihand 209">
                  <a:extLst>
                    <a:ext uri="{FF2B5EF4-FFF2-40B4-BE49-F238E27FC236}">
                      <a16:creationId xmlns:a16="http://schemas.microsoft.com/office/drawing/2014/main" id="{30F06972-E51A-462C-BE35-1D1D47ED0D7A}"/>
                    </a:ext>
                  </a:extLst>
                </p:cNvPr>
                <p:cNvPicPr/>
                <p:nvPr/>
              </p:nvPicPr>
              <p:blipFill>
                <a:blip r:embed="rId368"/>
                <a:stretch>
                  <a:fillRect/>
                </a:stretch>
              </p:blipFill>
              <p:spPr>
                <a:xfrm>
                  <a:off x="4112213" y="6151747"/>
                  <a:ext cx="162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1" name="Freihand 210">
                  <a:extLst>
                    <a:ext uri="{FF2B5EF4-FFF2-40B4-BE49-F238E27FC236}">
                      <a16:creationId xmlns:a16="http://schemas.microsoft.com/office/drawing/2014/main" id="{5E4F66E6-3EA3-4DB6-A567-CB186A1DC491}"/>
                    </a:ext>
                  </a:extLst>
                </p14:cNvPr>
                <p14:cNvContentPartPr/>
                <p14:nvPr/>
              </p14:nvContentPartPr>
              <p14:xfrm>
                <a:off x="4240733" y="6167947"/>
                <a:ext cx="41040" cy="12960"/>
              </p14:xfrm>
            </p:contentPart>
          </mc:Choice>
          <mc:Fallback>
            <p:pic>
              <p:nvPicPr>
                <p:cNvPr id="211" name="Freihand 210">
                  <a:extLst>
                    <a:ext uri="{FF2B5EF4-FFF2-40B4-BE49-F238E27FC236}">
                      <a16:creationId xmlns:a16="http://schemas.microsoft.com/office/drawing/2014/main" id="{5E4F66E6-3EA3-4DB6-A567-CB186A1DC491}"/>
                    </a:ext>
                  </a:extLst>
                </p:cNvPr>
                <p:cNvPicPr/>
                <p:nvPr/>
              </p:nvPicPr>
              <p:blipFill>
                <a:blip r:embed="rId370"/>
                <a:stretch>
                  <a:fillRect/>
                </a:stretch>
              </p:blipFill>
              <p:spPr>
                <a:xfrm>
                  <a:off x="4236413" y="6163627"/>
                  <a:ext cx="49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2" name="Freihand 211">
                  <a:extLst>
                    <a:ext uri="{FF2B5EF4-FFF2-40B4-BE49-F238E27FC236}">
                      <a16:creationId xmlns:a16="http://schemas.microsoft.com/office/drawing/2014/main" id="{BB6915B7-32BB-4D70-9228-5BD08B10D90F}"/>
                    </a:ext>
                  </a:extLst>
                </p14:cNvPr>
                <p14:cNvContentPartPr/>
                <p14:nvPr/>
              </p14:nvContentPartPr>
              <p14:xfrm>
                <a:off x="4282133" y="6099187"/>
                <a:ext cx="180000" cy="178920"/>
              </p14:xfrm>
            </p:contentPart>
          </mc:Choice>
          <mc:Fallback>
            <p:pic>
              <p:nvPicPr>
                <p:cNvPr id="212" name="Freihand 211">
                  <a:extLst>
                    <a:ext uri="{FF2B5EF4-FFF2-40B4-BE49-F238E27FC236}">
                      <a16:creationId xmlns:a16="http://schemas.microsoft.com/office/drawing/2014/main" id="{BB6915B7-32BB-4D70-9228-5BD08B10D90F}"/>
                    </a:ext>
                  </a:extLst>
                </p:cNvPr>
                <p:cNvPicPr/>
                <p:nvPr/>
              </p:nvPicPr>
              <p:blipFill>
                <a:blip r:embed="rId372"/>
                <a:stretch>
                  <a:fillRect/>
                </a:stretch>
              </p:blipFill>
              <p:spPr>
                <a:xfrm>
                  <a:off x="4277813" y="6094867"/>
                  <a:ext cx="188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4" name="Freihand 213">
                  <a:extLst>
                    <a:ext uri="{FF2B5EF4-FFF2-40B4-BE49-F238E27FC236}">
                      <a16:creationId xmlns:a16="http://schemas.microsoft.com/office/drawing/2014/main" id="{A92236B4-B7F9-4C1D-BADA-F950529A8226}"/>
                    </a:ext>
                  </a:extLst>
                </p14:cNvPr>
                <p14:cNvContentPartPr/>
                <p14:nvPr/>
              </p14:nvContentPartPr>
              <p14:xfrm>
                <a:off x="4564373" y="6075427"/>
                <a:ext cx="14760" cy="92880"/>
              </p14:xfrm>
            </p:contentPart>
          </mc:Choice>
          <mc:Fallback>
            <p:pic>
              <p:nvPicPr>
                <p:cNvPr id="214" name="Freihand 213">
                  <a:extLst>
                    <a:ext uri="{FF2B5EF4-FFF2-40B4-BE49-F238E27FC236}">
                      <a16:creationId xmlns:a16="http://schemas.microsoft.com/office/drawing/2014/main" id="{A92236B4-B7F9-4C1D-BADA-F950529A8226}"/>
                    </a:ext>
                  </a:extLst>
                </p:cNvPr>
                <p:cNvPicPr/>
                <p:nvPr/>
              </p:nvPicPr>
              <p:blipFill>
                <a:blip r:embed="rId374"/>
                <a:stretch>
                  <a:fillRect/>
                </a:stretch>
              </p:blipFill>
              <p:spPr>
                <a:xfrm>
                  <a:off x="4560053" y="6071107"/>
                  <a:ext cx="23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5" name="Freihand 214">
                  <a:extLst>
                    <a:ext uri="{FF2B5EF4-FFF2-40B4-BE49-F238E27FC236}">
                      <a16:creationId xmlns:a16="http://schemas.microsoft.com/office/drawing/2014/main" id="{5CD7ED9E-9854-44F0-BDB6-82CF8C4DF671}"/>
                    </a:ext>
                  </a:extLst>
                </p14:cNvPr>
                <p14:cNvContentPartPr/>
                <p14:nvPr/>
              </p14:nvContentPartPr>
              <p14:xfrm>
                <a:off x="4571573" y="6221227"/>
                <a:ext cx="3960" cy="8640"/>
              </p14:xfrm>
            </p:contentPart>
          </mc:Choice>
          <mc:Fallback>
            <p:pic>
              <p:nvPicPr>
                <p:cNvPr id="215" name="Freihand 214">
                  <a:extLst>
                    <a:ext uri="{FF2B5EF4-FFF2-40B4-BE49-F238E27FC236}">
                      <a16:creationId xmlns:a16="http://schemas.microsoft.com/office/drawing/2014/main" id="{5CD7ED9E-9854-44F0-BDB6-82CF8C4DF671}"/>
                    </a:ext>
                  </a:extLst>
                </p:cNvPr>
                <p:cNvPicPr/>
                <p:nvPr/>
              </p:nvPicPr>
              <p:blipFill>
                <a:blip r:embed="rId376"/>
                <a:stretch>
                  <a:fillRect/>
                </a:stretch>
              </p:blipFill>
              <p:spPr>
                <a:xfrm>
                  <a:off x="4567253" y="6216907"/>
                  <a:ext cx="12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6" name="Freihand 215">
                  <a:extLst>
                    <a:ext uri="{FF2B5EF4-FFF2-40B4-BE49-F238E27FC236}">
                      <a16:creationId xmlns:a16="http://schemas.microsoft.com/office/drawing/2014/main" id="{F8FF11EB-D036-4426-A65A-D80DBABD3DAC}"/>
                    </a:ext>
                  </a:extLst>
                </p14:cNvPr>
                <p14:cNvContentPartPr/>
                <p14:nvPr/>
              </p14:nvContentPartPr>
              <p14:xfrm>
                <a:off x="3719453" y="6127627"/>
                <a:ext cx="55080" cy="38160"/>
              </p14:xfrm>
            </p:contentPart>
          </mc:Choice>
          <mc:Fallback>
            <p:pic>
              <p:nvPicPr>
                <p:cNvPr id="216" name="Freihand 215">
                  <a:extLst>
                    <a:ext uri="{FF2B5EF4-FFF2-40B4-BE49-F238E27FC236}">
                      <a16:creationId xmlns:a16="http://schemas.microsoft.com/office/drawing/2014/main" id="{F8FF11EB-D036-4426-A65A-D80DBABD3DAC}"/>
                    </a:ext>
                  </a:extLst>
                </p:cNvPr>
                <p:cNvPicPr/>
                <p:nvPr/>
              </p:nvPicPr>
              <p:blipFill>
                <a:blip r:embed="rId378"/>
                <a:stretch>
                  <a:fillRect/>
                </a:stretch>
              </p:blipFill>
              <p:spPr>
                <a:xfrm>
                  <a:off x="3715133" y="6123307"/>
                  <a:ext cx="63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7" name="Freihand 216">
                  <a:extLst>
                    <a:ext uri="{FF2B5EF4-FFF2-40B4-BE49-F238E27FC236}">
                      <a16:creationId xmlns:a16="http://schemas.microsoft.com/office/drawing/2014/main" id="{FF617BFA-E56B-48F0-BC2E-8ED7876B56C1}"/>
                    </a:ext>
                  </a:extLst>
                </p14:cNvPr>
                <p14:cNvContentPartPr/>
                <p14:nvPr/>
              </p14:nvContentPartPr>
              <p14:xfrm>
                <a:off x="1917653" y="6542707"/>
                <a:ext cx="240120" cy="27720"/>
              </p14:xfrm>
            </p:contentPart>
          </mc:Choice>
          <mc:Fallback>
            <p:pic>
              <p:nvPicPr>
                <p:cNvPr id="217" name="Freihand 216">
                  <a:extLst>
                    <a:ext uri="{FF2B5EF4-FFF2-40B4-BE49-F238E27FC236}">
                      <a16:creationId xmlns:a16="http://schemas.microsoft.com/office/drawing/2014/main" id="{FF617BFA-E56B-48F0-BC2E-8ED7876B56C1}"/>
                    </a:ext>
                  </a:extLst>
                </p:cNvPr>
                <p:cNvPicPr/>
                <p:nvPr/>
              </p:nvPicPr>
              <p:blipFill>
                <a:blip r:embed="rId380"/>
                <a:stretch>
                  <a:fillRect/>
                </a:stretch>
              </p:blipFill>
              <p:spPr>
                <a:xfrm>
                  <a:off x="1913333" y="6538387"/>
                  <a:ext cx="248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8" name="Freihand 217">
                  <a:extLst>
                    <a:ext uri="{FF2B5EF4-FFF2-40B4-BE49-F238E27FC236}">
                      <a16:creationId xmlns:a16="http://schemas.microsoft.com/office/drawing/2014/main" id="{22B4644B-147E-4613-A0F1-3433E6939FF7}"/>
                    </a:ext>
                  </a:extLst>
                </p14:cNvPr>
                <p14:cNvContentPartPr/>
                <p14:nvPr/>
              </p14:nvContentPartPr>
              <p14:xfrm>
                <a:off x="2150213" y="6480067"/>
                <a:ext cx="30960" cy="153360"/>
              </p14:xfrm>
            </p:contentPart>
          </mc:Choice>
          <mc:Fallback>
            <p:pic>
              <p:nvPicPr>
                <p:cNvPr id="218" name="Freihand 217">
                  <a:extLst>
                    <a:ext uri="{FF2B5EF4-FFF2-40B4-BE49-F238E27FC236}">
                      <a16:creationId xmlns:a16="http://schemas.microsoft.com/office/drawing/2014/main" id="{22B4644B-147E-4613-A0F1-3433E6939FF7}"/>
                    </a:ext>
                  </a:extLst>
                </p:cNvPr>
                <p:cNvPicPr/>
                <p:nvPr/>
              </p:nvPicPr>
              <p:blipFill>
                <a:blip r:embed="rId382"/>
                <a:stretch>
                  <a:fillRect/>
                </a:stretch>
              </p:blipFill>
              <p:spPr>
                <a:xfrm>
                  <a:off x="2145893" y="6475747"/>
                  <a:ext cx="39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1" name="Freihand 220">
                  <a:extLst>
                    <a:ext uri="{FF2B5EF4-FFF2-40B4-BE49-F238E27FC236}">
                      <a16:creationId xmlns:a16="http://schemas.microsoft.com/office/drawing/2014/main" id="{644B469F-843E-4189-9AA9-E021A4DF1E4C}"/>
                    </a:ext>
                  </a:extLst>
                </p14:cNvPr>
                <p14:cNvContentPartPr/>
                <p14:nvPr/>
              </p14:nvContentPartPr>
              <p14:xfrm>
                <a:off x="2308973" y="6475747"/>
                <a:ext cx="286920" cy="138240"/>
              </p14:xfrm>
            </p:contentPart>
          </mc:Choice>
          <mc:Fallback>
            <p:pic>
              <p:nvPicPr>
                <p:cNvPr id="221" name="Freihand 220">
                  <a:extLst>
                    <a:ext uri="{FF2B5EF4-FFF2-40B4-BE49-F238E27FC236}">
                      <a16:creationId xmlns:a16="http://schemas.microsoft.com/office/drawing/2014/main" id="{644B469F-843E-4189-9AA9-E021A4DF1E4C}"/>
                    </a:ext>
                  </a:extLst>
                </p:cNvPr>
                <p:cNvPicPr/>
                <p:nvPr/>
              </p:nvPicPr>
              <p:blipFill>
                <a:blip r:embed="rId384"/>
                <a:stretch>
                  <a:fillRect/>
                </a:stretch>
              </p:blipFill>
              <p:spPr>
                <a:xfrm>
                  <a:off x="2304653" y="6471427"/>
                  <a:ext cx="295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3" name="Freihand 222">
                  <a:extLst>
                    <a:ext uri="{FF2B5EF4-FFF2-40B4-BE49-F238E27FC236}">
                      <a16:creationId xmlns:a16="http://schemas.microsoft.com/office/drawing/2014/main" id="{C2E659C8-FABC-4F44-919E-1A1C2F9BAC9E}"/>
                    </a:ext>
                  </a:extLst>
                </p14:cNvPr>
                <p14:cNvContentPartPr/>
                <p14:nvPr/>
              </p14:nvContentPartPr>
              <p14:xfrm>
                <a:off x="2671133" y="6516787"/>
                <a:ext cx="327240" cy="115560"/>
              </p14:xfrm>
            </p:contentPart>
          </mc:Choice>
          <mc:Fallback>
            <p:pic>
              <p:nvPicPr>
                <p:cNvPr id="223" name="Freihand 222">
                  <a:extLst>
                    <a:ext uri="{FF2B5EF4-FFF2-40B4-BE49-F238E27FC236}">
                      <a16:creationId xmlns:a16="http://schemas.microsoft.com/office/drawing/2014/main" id="{C2E659C8-FABC-4F44-919E-1A1C2F9BAC9E}"/>
                    </a:ext>
                  </a:extLst>
                </p:cNvPr>
                <p:cNvPicPr/>
                <p:nvPr/>
              </p:nvPicPr>
              <p:blipFill>
                <a:blip r:embed="rId386"/>
                <a:stretch>
                  <a:fillRect/>
                </a:stretch>
              </p:blipFill>
              <p:spPr>
                <a:xfrm>
                  <a:off x="2666813" y="6512467"/>
                  <a:ext cx="335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4" name="Freihand 223">
                  <a:extLst>
                    <a:ext uri="{FF2B5EF4-FFF2-40B4-BE49-F238E27FC236}">
                      <a16:creationId xmlns:a16="http://schemas.microsoft.com/office/drawing/2014/main" id="{A21F2F3C-73B1-46C9-B05E-30ADB72B967F}"/>
                    </a:ext>
                  </a:extLst>
                </p14:cNvPr>
                <p14:cNvContentPartPr/>
                <p14:nvPr/>
              </p14:nvContentPartPr>
              <p14:xfrm>
                <a:off x="2934653" y="6438667"/>
                <a:ext cx="360" cy="360"/>
              </p14:xfrm>
            </p:contentPart>
          </mc:Choice>
          <mc:Fallback>
            <p:pic>
              <p:nvPicPr>
                <p:cNvPr id="224" name="Freihand 223">
                  <a:extLst>
                    <a:ext uri="{FF2B5EF4-FFF2-40B4-BE49-F238E27FC236}">
                      <a16:creationId xmlns:a16="http://schemas.microsoft.com/office/drawing/2014/main" id="{A21F2F3C-73B1-46C9-B05E-30ADB72B967F}"/>
                    </a:ext>
                  </a:extLst>
                </p:cNvPr>
                <p:cNvPicPr/>
                <p:nvPr/>
              </p:nvPicPr>
              <p:blipFill>
                <a:blip r:embed="rId68"/>
                <a:stretch>
                  <a:fillRect/>
                </a:stretch>
              </p:blipFill>
              <p:spPr>
                <a:xfrm>
                  <a:off x="2930333" y="6434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5" name="Freihand 224">
                  <a:extLst>
                    <a:ext uri="{FF2B5EF4-FFF2-40B4-BE49-F238E27FC236}">
                      <a16:creationId xmlns:a16="http://schemas.microsoft.com/office/drawing/2014/main" id="{6F778659-CA51-45A5-BF69-0243BD65F141}"/>
                    </a:ext>
                  </a:extLst>
                </p14:cNvPr>
                <p14:cNvContentPartPr/>
                <p14:nvPr/>
              </p14:nvContentPartPr>
              <p14:xfrm>
                <a:off x="2995493" y="6403387"/>
                <a:ext cx="67680" cy="187200"/>
              </p14:xfrm>
            </p:contentPart>
          </mc:Choice>
          <mc:Fallback>
            <p:pic>
              <p:nvPicPr>
                <p:cNvPr id="225" name="Freihand 224">
                  <a:extLst>
                    <a:ext uri="{FF2B5EF4-FFF2-40B4-BE49-F238E27FC236}">
                      <a16:creationId xmlns:a16="http://schemas.microsoft.com/office/drawing/2014/main" id="{6F778659-CA51-45A5-BF69-0243BD65F141}"/>
                    </a:ext>
                  </a:extLst>
                </p:cNvPr>
                <p:cNvPicPr/>
                <p:nvPr/>
              </p:nvPicPr>
              <p:blipFill>
                <a:blip r:embed="rId389"/>
                <a:stretch>
                  <a:fillRect/>
                </a:stretch>
              </p:blipFill>
              <p:spPr>
                <a:xfrm>
                  <a:off x="2991173" y="6399067"/>
                  <a:ext cx="76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7" name="Freihand 226">
                  <a:extLst>
                    <a:ext uri="{FF2B5EF4-FFF2-40B4-BE49-F238E27FC236}">
                      <a16:creationId xmlns:a16="http://schemas.microsoft.com/office/drawing/2014/main" id="{6F9667A2-F0F2-46AA-B441-62F2E8E4A30E}"/>
                    </a:ext>
                  </a:extLst>
                </p14:cNvPr>
                <p14:cNvContentPartPr/>
                <p14:nvPr/>
              </p14:nvContentPartPr>
              <p14:xfrm>
                <a:off x="3176213" y="6445147"/>
                <a:ext cx="298800" cy="151200"/>
              </p14:xfrm>
            </p:contentPart>
          </mc:Choice>
          <mc:Fallback>
            <p:pic>
              <p:nvPicPr>
                <p:cNvPr id="227" name="Freihand 226">
                  <a:extLst>
                    <a:ext uri="{FF2B5EF4-FFF2-40B4-BE49-F238E27FC236}">
                      <a16:creationId xmlns:a16="http://schemas.microsoft.com/office/drawing/2014/main" id="{6F9667A2-F0F2-46AA-B441-62F2E8E4A30E}"/>
                    </a:ext>
                  </a:extLst>
                </p:cNvPr>
                <p:cNvPicPr/>
                <p:nvPr/>
              </p:nvPicPr>
              <p:blipFill>
                <a:blip r:embed="rId391"/>
                <a:stretch>
                  <a:fillRect/>
                </a:stretch>
              </p:blipFill>
              <p:spPr>
                <a:xfrm>
                  <a:off x="3171893" y="6440827"/>
                  <a:ext cx="307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8" name="Freihand 227">
                  <a:extLst>
                    <a:ext uri="{FF2B5EF4-FFF2-40B4-BE49-F238E27FC236}">
                      <a16:creationId xmlns:a16="http://schemas.microsoft.com/office/drawing/2014/main" id="{8C454648-54A8-44E4-8DD9-1DFE6917FA2B}"/>
                    </a:ext>
                  </a:extLst>
                </p14:cNvPr>
                <p14:cNvContentPartPr/>
                <p14:nvPr/>
              </p14:nvContentPartPr>
              <p14:xfrm>
                <a:off x="3492293" y="6459547"/>
                <a:ext cx="237960" cy="246960"/>
              </p14:xfrm>
            </p:contentPart>
          </mc:Choice>
          <mc:Fallback>
            <p:pic>
              <p:nvPicPr>
                <p:cNvPr id="228" name="Freihand 227">
                  <a:extLst>
                    <a:ext uri="{FF2B5EF4-FFF2-40B4-BE49-F238E27FC236}">
                      <a16:creationId xmlns:a16="http://schemas.microsoft.com/office/drawing/2014/main" id="{8C454648-54A8-44E4-8DD9-1DFE6917FA2B}"/>
                    </a:ext>
                  </a:extLst>
                </p:cNvPr>
                <p:cNvPicPr/>
                <p:nvPr/>
              </p:nvPicPr>
              <p:blipFill>
                <a:blip r:embed="rId393"/>
                <a:stretch>
                  <a:fillRect/>
                </a:stretch>
              </p:blipFill>
              <p:spPr>
                <a:xfrm>
                  <a:off x="3487973" y="6455227"/>
                  <a:ext cx="2466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9" name="Freihand 228">
                  <a:extLst>
                    <a:ext uri="{FF2B5EF4-FFF2-40B4-BE49-F238E27FC236}">
                      <a16:creationId xmlns:a16="http://schemas.microsoft.com/office/drawing/2014/main" id="{CB23B4D8-C2B8-4752-87E8-3950509169CD}"/>
                    </a:ext>
                  </a:extLst>
                </p14:cNvPr>
                <p14:cNvContentPartPr/>
                <p14:nvPr/>
              </p14:nvContentPartPr>
              <p14:xfrm>
                <a:off x="3762293" y="6445507"/>
                <a:ext cx="14400" cy="34560"/>
              </p14:xfrm>
            </p:contentPart>
          </mc:Choice>
          <mc:Fallback>
            <p:pic>
              <p:nvPicPr>
                <p:cNvPr id="229" name="Freihand 228">
                  <a:extLst>
                    <a:ext uri="{FF2B5EF4-FFF2-40B4-BE49-F238E27FC236}">
                      <a16:creationId xmlns:a16="http://schemas.microsoft.com/office/drawing/2014/main" id="{CB23B4D8-C2B8-4752-87E8-3950509169CD}"/>
                    </a:ext>
                  </a:extLst>
                </p:cNvPr>
                <p:cNvPicPr/>
                <p:nvPr/>
              </p:nvPicPr>
              <p:blipFill>
                <a:blip r:embed="rId395"/>
                <a:stretch>
                  <a:fillRect/>
                </a:stretch>
              </p:blipFill>
              <p:spPr>
                <a:xfrm>
                  <a:off x="3757973" y="6441187"/>
                  <a:ext cx="23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0" name="Freihand 229">
                  <a:extLst>
                    <a:ext uri="{FF2B5EF4-FFF2-40B4-BE49-F238E27FC236}">
                      <a16:creationId xmlns:a16="http://schemas.microsoft.com/office/drawing/2014/main" id="{B029F696-DBF7-475C-9B5D-70436E181A8A}"/>
                    </a:ext>
                  </a:extLst>
                </p14:cNvPr>
                <p14:cNvContentPartPr/>
                <p14:nvPr/>
              </p14:nvContentPartPr>
              <p14:xfrm>
                <a:off x="3780293" y="6411307"/>
                <a:ext cx="122040" cy="151200"/>
              </p14:xfrm>
            </p:contentPart>
          </mc:Choice>
          <mc:Fallback>
            <p:pic>
              <p:nvPicPr>
                <p:cNvPr id="230" name="Freihand 229">
                  <a:extLst>
                    <a:ext uri="{FF2B5EF4-FFF2-40B4-BE49-F238E27FC236}">
                      <a16:creationId xmlns:a16="http://schemas.microsoft.com/office/drawing/2014/main" id="{B029F696-DBF7-475C-9B5D-70436E181A8A}"/>
                    </a:ext>
                  </a:extLst>
                </p:cNvPr>
                <p:cNvPicPr/>
                <p:nvPr/>
              </p:nvPicPr>
              <p:blipFill>
                <a:blip r:embed="rId397"/>
                <a:stretch>
                  <a:fillRect/>
                </a:stretch>
              </p:blipFill>
              <p:spPr>
                <a:xfrm>
                  <a:off x="3775973" y="6406987"/>
                  <a:ext cx="130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1" name="Freihand 230">
                  <a:extLst>
                    <a:ext uri="{FF2B5EF4-FFF2-40B4-BE49-F238E27FC236}">
                      <a16:creationId xmlns:a16="http://schemas.microsoft.com/office/drawing/2014/main" id="{C4FE4FA0-1F0D-41A1-911C-6D2BFC224CA7}"/>
                    </a:ext>
                  </a:extLst>
                </p14:cNvPr>
                <p14:cNvContentPartPr/>
                <p14:nvPr/>
              </p14:nvContentPartPr>
              <p14:xfrm>
                <a:off x="3938693" y="6421027"/>
                <a:ext cx="81720" cy="122760"/>
              </p14:xfrm>
            </p:contentPart>
          </mc:Choice>
          <mc:Fallback>
            <p:pic>
              <p:nvPicPr>
                <p:cNvPr id="231" name="Freihand 230">
                  <a:extLst>
                    <a:ext uri="{FF2B5EF4-FFF2-40B4-BE49-F238E27FC236}">
                      <a16:creationId xmlns:a16="http://schemas.microsoft.com/office/drawing/2014/main" id="{C4FE4FA0-1F0D-41A1-911C-6D2BFC224CA7}"/>
                    </a:ext>
                  </a:extLst>
                </p:cNvPr>
                <p:cNvPicPr/>
                <p:nvPr/>
              </p:nvPicPr>
              <p:blipFill>
                <a:blip r:embed="rId399"/>
                <a:stretch>
                  <a:fillRect/>
                </a:stretch>
              </p:blipFill>
              <p:spPr>
                <a:xfrm>
                  <a:off x="3934373" y="6416707"/>
                  <a:ext cx="90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3" name="Freihand 232">
                  <a:extLst>
                    <a:ext uri="{FF2B5EF4-FFF2-40B4-BE49-F238E27FC236}">
                      <a16:creationId xmlns:a16="http://schemas.microsoft.com/office/drawing/2014/main" id="{1DABF27A-053E-4A0F-8CF5-840E952D9F25}"/>
                    </a:ext>
                  </a:extLst>
                </p14:cNvPr>
                <p14:cNvContentPartPr/>
                <p14:nvPr/>
              </p14:nvContentPartPr>
              <p14:xfrm>
                <a:off x="4063253" y="6452707"/>
                <a:ext cx="188280" cy="98280"/>
              </p14:xfrm>
            </p:contentPart>
          </mc:Choice>
          <mc:Fallback>
            <p:pic>
              <p:nvPicPr>
                <p:cNvPr id="233" name="Freihand 232">
                  <a:extLst>
                    <a:ext uri="{FF2B5EF4-FFF2-40B4-BE49-F238E27FC236}">
                      <a16:creationId xmlns:a16="http://schemas.microsoft.com/office/drawing/2014/main" id="{1DABF27A-053E-4A0F-8CF5-840E952D9F25}"/>
                    </a:ext>
                  </a:extLst>
                </p:cNvPr>
                <p:cNvPicPr/>
                <p:nvPr/>
              </p:nvPicPr>
              <p:blipFill>
                <a:blip r:embed="rId401"/>
                <a:stretch>
                  <a:fillRect/>
                </a:stretch>
              </p:blipFill>
              <p:spPr>
                <a:xfrm>
                  <a:off x="4058933" y="6448387"/>
                  <a:ext cx="196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4" name="Freihand 233">
                  <a:extLst>
                    <a:ext uri="{FF2B5EF4-FFF2-40B4-BE49-F238E27FC236}">
                      <a16:creationId xmlns:a16="http://schemas.microsoft.com/office/drawing/2014/main" id="{2FEA3AA1-B4B6-4DD3-BAB5-3610C5C51B54}"/>
                    </a:ext>
                  </a:extLst>
                </p14:cNvPr>
                <p14:cNvContentPartPr/>
                <p14:nvPr/>
              </p14:nvContentPartPr>
              <p14:xfrm>
                <a:off x="4224893" y="6387907"/>
                <a:ext cx="72720" cy="147600"/>
              </p14:xfrm>
            </p:contentPart>
          </mc:Choice>
          <mc:Fallback>
            <p:pic>
              <p:nvPicPr>
                <p:cNvPr id="234" name="Freihand 233">
                  <a:extLst>
                    <a:ext uri="{FF2B5EF4-FFF2-40B4-BE49-F238E27FC236}">
                      <a16:creationId xmlns:a16="http://schemas.microsoft.com/office/drawing/2014/main" id="{2FEA3AA1-B4B6-4DD3-BAB5-3610C5C51B54}"/>
                    </a:ext>
                  </a:extLst>
                </p:cNvPr>
                <p:cNvPicPr/>
                <p:nvPr/>
              </p:nvPicPr>
              <p:blipFill>
                <a:blip r:embed="rId403"/>
                <a:stretch>
                  <a:fillRect/>
                </a:stretch>
              </p:blipFill>
              <p:spPr>
                <a:xfrm>
                  <a:off x="4220573" y="6383587"/>
                  <a:ext cx="81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5" name="Freihand 234">
                  <a:extLst>
                    <a:ext uri="{FF2B5EF4-FFF2-40B4-BE49-F238E27FC236}">
                      <a16:creationId xmlns:a16="http://schemas.microsoft.com/office/drawing/2014/main" id="{ECBBAE32-5E46-4DC7-B7B3-171BF89C56ED}"/>
                    </a:ext>
                  </a:extLst>
                </p14:cNvPr>
                <p14:cNvContentPartPr/>
                <p14:nvPr/>
              </p14:nvContentPartPr>
              <p14:xfrm>
                <a:off x="4215893" y="6355867"/>
                <a:ext cx="360" cy="360"/>
              </p14:xfrm>
            </p:contentPart>
          </mc:Choice>
          <mc:Fallback>
            <p:pic>
              <p:nvPicPr>
                <p:cNvPr id="235" name="Freihand 234">
                  <a:extLst>
                    <a:ext uri="{FF2B5EF4-FFF2-40B4-BE49-F238E27FC236}">
                      <a16:creationId xmlns:a16="http://schemas.microsoft.com/office/drawing/2014/main" id="{ECBBAE32-5E46-4DC7-B7B3-171BF89C56ED}"/>
                    </a:ext>
                  </a:extLst>
                </p:cNvPr>
                <p:cNvPicPr/>
                <p:nvPr/>
              </p:nvPicPr>
              <p:blipFill>
                <a:blip r:embed="rId68"/>
                <a:stretch>
                  <a:fillRect/>
                </a:stretch>
              </p:blipFill>
              <p:spPr>
                <a:xfrm>
                  <a:off x="4211573" y="6351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7" name="Freihand 236">
                  <a:extLst>
                    <a:ext uri="{FF2B5EF4-FFF2-40B4-BE49-F238E27FC236}">
                      <a16:creationId xmlns:a16="http://schemas.microsoft.com/office/drawing/2014/main" id="{17C203A4-40FE-40B4-BFFB-7B56AC47DFA0}"/>
                    </a:ext>
                  </a:extLst>
                </p14:cNvPr>
                <p14:cNvContentPartPr/>
                <p14:nvPr/>
              </p14:nvContentPartPr>
              <p14:xfrm>
                <a:off x="4403813" y="6360547"/>
                <a:ext cx="230040" cy="145080"/>
              </p14:xfrm>
            </p:contentPart>
          </mc:Choice>
          <mc:Fallback>
            <p:pic>
              <p:nvPicPr>
                <p:cNvPr id="237" name="Freihand 236">
                  <a:extLst>
                    <a:ext uri="{FF2B5EF4-FFF2-40B4-BE49-F238E27FC236}">
                      <a16:creationId xmlns:a16="http://schemas.microsoft.com/office/drawing/2014/main" id="{17C203A4-40FE-40B4-BFFB-7B56AC47DFA0}"/>
                    </a:ext>
                  </a:extLst>
                </p:cNvPr>
                <p:cNvPicPr/>
                <p:nvPr/>
              </p:nvPicPr>
              <p:blipFill>
                <a:blip r:embed="rId406"/>
                <a:stretch>
                  <a:fillRect/>
                </a:stretch>
              </p:blipFill>
              <p:spPr>
                <a:xfrm>
                  <a:off x="4399493" y="6356227"/>
                  <a:ext cx="238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8" name="Freihand 237">
                  <a:extLst>
                    <a:ext uri="{FF2B5EF4-FFF2-40B4-BE49-F238E27FC236}">
                      <a16:creationId xmlns:a16="http://schemas.microsoft.com/office/drawing/2014/main" id="{766A9554-EBBF-4767-BA6A-13A9D98586AC}"/>
                    </a:ext>
                  </a:extLst>
                </p14:cNvPr>
                <p14:cNvContentPartPr/>
                <p14:nvPr/>
              </p14:nvContentPartPr>
              <p14:xfrm>
                <a:off x="4632773" y="6380347"/>
                <a:ext cx="360" cy="360"/>
              </p14:xfrm>
            </p:contentPart>
          </mc:Choice>
          <mc:Fallback>
            <p:pic>
              <p:nvPicPr>
                <p:cNvPr id="238" name="Freihand 237">
                  <a:extLst>
                    <a:ext uri="{FF2B5EF4-FFF2-40B4-BE49-F238E27FC236}">
                      <a16:creationId xmlns:a16="http://schemas.microsoft.com/office/drawing/2014/main" id="{766A9554-EBBF-4767-BA6A-13A9D98586AC}"/>
                    </a:ext>
                  </a:extLst>
                </p:cNvPr>
                <p:cNvPicPr/>
                <p:nvPr/>
              </p:nvPicPr>
              <p:blipFill>
                <a:blip r:embed="rId68"/>
                <a:stretch>
                  <a:fillRect/>
                </a:stretch>
              </p:blipFill>
              <p:spPr>
                <a:xfrm>
                  <a:off x="4628453" y="6376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9" name="Freihand 238">
                  <a:extLst>
                    <a:ext uri="{FF2B5EF4-FFF2-40B4-BE49-F238E27FC236}">
                      <a16:creationId xmlns:a16="http://schemas.microsoft.com/office/drawing/2014/main" id="{0F6D0DFA-1B09-4242-A5DF-85F90D1687E0}"/>
                    </a:ext>
                  </a:extLst>
                </p14:cNvPr>
                <p14:cNvContentPartPr/>
                <p14:nvPr/>
              </p14:nvContentPartPr>
              <p14:xfrm>
                <a:off x="4672013" y="6435427"/>
                <a:ext cx="90360" cy="56880"/>
              </p14:xfrm>
            </p:contentPart>
          </mc:Choice>
          <mc:Fallback>
            <p:pic>
              <p:nvPicPr>
                <p:cNvPr id="239" name="Freihand 238">
                  <a:extLst>
                    <a:ext uri="{FF2B5EF4-FFF2-40B4-BE49-F238E27FC236}">
                      <a16:creationId xmlns:a16="http://schemas.microsoft.com/office/drawing/2014/main" id="{0F6D0DFA-1B09-4242-A5DF-85F90D1687E0}"/>
                    </a:ext>
                  </a:extLst>
                </p:cNvPr>
                <p:cNvPicPr/>
                <p:nvPr/>
              </p:nvPicPr>
              <p:blipFill>
                <a:blip r:embed="rId409"/>
                <a:stretch>
                  <a:fillRect/>
                </a:stretch>
              </p:blipFill>
              <p:spPr>
                <a:xfrm>
                  <a:off x="4667693" y="6431107"/>
                  <a:ext cx="99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0" name="Freihand 239">
                  <a:extLst>
                    <a:ext uri="{FF2B5EF4-FFF2-40B4-BE49-F238E27FC236}">
                      <a16:creationId xmlns:a16="http://schemas.microsoft.com/office/drawing/2014/main" id="{B0C1E7B3-F422-456A-AAB5-FADC984A3435}"/>
                    </a:ext>
                  </a:extLst>
                </p14:cNvPr>
                <p14:cNvContentPartPr/>
                <p14:nvPr/>
              </p14:nvContentPartPr>
              <p14:xfrm>
                <a:off x="4595693" y="6421747"/>
                <a:ext cx="133920" cy="96840"/>
              </p14:xfrm>
            </p:contentPart>
          </mc:Choice>
          <mc:Fallback>
            <p:pic>
              <p:nvPicPr>
                <p:cNvPr id="240" name="Freihand 239">
                  <a:extLst>
                    <a:ext uri="{FF2B5EF4-FFF2-40B4-BE49-F238E27FC236}">
                      <a16:creationId xmlns:a16="http://schemas.microsoft.com/office/drawing/2014/main" id="{B0C1E7B3-F422-456A-AAB5-FADC984A3435}"/>
                    </a:ext>
                  </a:extLst>
                </p:cNvPr>
                <p:cNvPicPr/>
                <p:nvPr/>
              </p:nvPicPr>
              <p:blipFill>
                <a:blip r:embed="rId411"/>
                <a:stretch>
                  <a:fillRect/>
                </a:stretch>
              </p:blipFill>
              <p:spPr>
                <a:xfrm>
                  <a:off x="4591373" y="6417427"/>
                  <a:ext cx="142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2" name="Freihand 241">
                  <a:extLst>
                    <a:ext uri="{FF2B5EF4-FFF2-40B4-BE49-F238E27FC236}">
                      <a16:creationId xmlns:a16="http://schemas.microsoft.com/office/drawing/2014/main" id="{26A0C890-FD0B-4B27-90DE-B3C9547179B2}"/>
                    </a:ext>
                  </a:extLst>
                </p14:cNvPr>
                <p14:cNvContentPartPr/>
                <p14:nvPr/>
              </p14:nvContentPartPr>
              <p14:xfrm>
                <a:off x="4773893" y="6342547"/>
                <a:ext cx="256320" cy="137160"/>
              </p14:xfrm>
            </p:contentPart>
          </mc:Choice>
          <mc:Fallback>
            <p:pic>
              <p:nvPicPr>
                <p:cNvPr id="242" name="Freihand 241">
                  <a:extLst>
                    <a:ext uri="{FF2B5EF4-FFF2-40B4-BE49-F238E27FC236}">
                      <a16:creationId xmlns:a16="http://schemas.microsoft.com/office/drawing/2014/main" id="{26A0C890-FD0B-4B27-90DE-B3C9547179B2}"/>
                    </a:ext>
                  </a:extLst>
                </p:cNvPr>
                <p:cNvPicPr/>
                <p:nvPr/>
              </p:nvPicPr>
              <p:blipFill>
                <a:blip r:embed="rId413"/>
                <a:stretch>
                  <a:fillRect/>
                </a:stretch>
              </p:blipFill>
              <p:spPr>
                <a:xfrm>
                  <a:off x="4769573" y="6338227"/>
                  <a:ext cx="264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4" name="Freihand 243">
                  <a:extLst>
                    <a:ext uri="{FF2B5EF4-FFF2-40B4-BE49-F238E27FC236}">
                      <a16:creationId xmlns:a16="http://schemas.microsoft.com/office/drawing/2014/main" id="{812CF221-4940-4674-9287-5334DD5EBE8B}"/>
                    </a:ext>
                  </a:extLst>
                </p14:cNvPr>
                <p14:cNvContentPartPr/>
                <p14:nvPr/>
              </p14:nvContentPartPr>
              <p14:xfrm>
                <a:off x="5033813" y="6283867"/>
                <a:ext cx="88560" cy="202320"/>
              </p14:xfrm>
            </p:contentPart>
          </mc:Choice>
          <mc:Fallback>
            <p:pic>
              <p:nvPicPr>
                <p:cNvPr id="244" name="Freihand 243">
                  <a:extLst>
                    <a:ext uri="{FF2B5EF4-FFF2-40B4-BE49-F238E27FC236}">
                      <a16:creationId xmlns:a16="http://schemas.microsoft.com/office/drawing/2014/main" id="{812CF221-4940-4674-9287-5334DD5EBE8B}"/>
                    </a:ext>
                  </a:extLst>
                </p:cNvPr>
                <p:cNvPicPr/>
                <p:nvPr/>
              </p:nvPicPr>
              <p:blipFill>
                <a:blip r:embed="rId415"/>
                <a:stretch>
                  <a:fillRect/>
                </a:stretch>
              </p:blipFill>
              <p:spPr>
                <a:xfrm>
                  <a:off x="5029493" y="6279547"/>
                  <a:ext cx="97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5" name="Freihand 244">
                  <a:extLst>
                    <a:ext uri="{FF2B5EF4-FFF2-40B4-BE49-F238E27FC236}">
                      <a16:creationId xmlns:a16="http://schemas.microsoft.com/office/drawing/2014/main" id="{AE7E3721-2C0B-46CF-A4D2-A0AF13DBB90F}"/>
                    </a:ext>
                  </a:extLst>
                </p14:cNvPr>
                <p14:cNvContentPartPr/>
                <p14:nvPr/>
              </p14:nvContentPartPr>
              <p14:xfrm>
                <a:off x="4570133" y="6312307"/>
                <a:ext cx="19800" cy="32400"/>
              </p14:xfrm>
            </p:contentPart>
          </mc:Choice>
          <mc:Fallback>
            <p:pic>
              <p:nvPicPr>
                <p:cNvPr id="245" name="Freihand 244">
                  <a:extLst>
                    <a:ext uri="{FF2B5EF4-FFF2-40B4-BE49-F238E27FC236}">
                      <a16:creationId xmlns:a16="http://schemas.microsoft.com/office/drawing/2014/main" id="{AE7E3721-2C0B-46CF-A4D2-A0AF13DBB90F}"/>
                    </a:ext>
                  </a:extLst>
                </p:cNvPr>
                <p:cNvPicPr/>
                <p:nvPr/>
              </p:nvPicPr>
              <p:blipFill>
                <a:blip r:embed="rId417"/>
                <a:stretch>
                  <a:fillRect/>
                </a:stretch>
              </p:blipFill>
              <p:spPr>
                <a:xfrm>
                  <a:off x="4565813" y="6307987"/>
                  <a:ext cx="28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7" name="Freihand 246">
                  <a:extLst>
                    <a:ext uri="{FF2B5EF4-FFF2-40B4-BE49-F238E27FC236}">
                      <a16:creationId xmlns:a16="http://schemas.microsoft.com/office/drawing/2014/main" id="{6179E4AE-4B9B-4556-AE1E-77B14834AC42}"/>
                    </a:ext>
                  </a:extLst>
                </p14:cNvPr>
                <p14:cNvContentPartPr/>
                <p14:nvPr/>
              </p14:nvContentPartPr>
              <p14:xfrm>
                <a:off x="5273933" y="6311227"/>
                <a:ext cx="307080" cy="161280"/>
              </p14:xfrm>
            </p:contentPart>
          </mc:Choice>
          <mc:Fallback>
            <p:pic>
              <p:nvPicPr>
                <p:cNvPr id="247" name="Freihand 246">
                  <a:extLst>
                    <a:ext uri="{FF2B5EF4-FFF2-40B4-BE49-F238E27FC236}">
                      <a16:creationId xmlns:a16="http://schemas.microsoft.com/office/drawing/2014/main" id="{6179E4AE-4B9B-4556-AE1E-77B14834AC42}"/>
                    </a:ext>
                  </a:extLst>
                </p:cNvPr>
                <p:cNvPicPr/>
                <p:nvPr/>
              </p:nvPicPr>
              <p:blipFill>
                <a:blip r:embed="rId419"/>
                <a:stretch>
                  <a:fillRect/>
                </a:stretch>
              </p:blipFill>
              <p:spPr>
                <a:xfrm>
                  <a:off x="5269613" y="6306907"/>
                  <a:ext cx="315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8" name="Freihand 247">
                  <a:extLst>
                    <a:ext uri="{FF2B5EF4-FFF2-40B4-BE49-F238E27FC236}">
                      <a16:creationId xmlns:a16="http://schemas.microsoft.com/office/drawing/2014/main" id="{93B365CA-D4BB-4C6A-BCE1-FB48CD6F5007}"/>
                    </a:ext>
                  </a:extLst>
                </p14:cNvPr>
                <p14:cNvContentPartPr/>
                <p14:nvPr/>
              </p14:nvContentPartPr>
              <p14:xfrm>
                <a:off x="5585333" y="6289267"/>
                <a:ext cx="159120" cy="138600"/>
              </p14:xfrm>
            </p:contentPart>
          </mc:Choice>
          <mc:Fallback>
            <p:pic>
              <p:nvPicPr>
                <p:cNvPr id="248" name="Freihand 247">
                  <a:extLst>
                    <a:ext uri="{FF2B5EF4-FFF2-40B4-BE49-F238E27FC236}">
                      <a16:creationId xmlns:a16="http://schemas.microsoft.com/office/drawing/2014/main" id="{93B365CA-D4BB-4C6A-BCE1-FB48CD6F5007}"/>
                    </a:ext>
                  </a:extLst>
                </p:cNvPr>
                <p:cNvPicPr/>
                <p:nvPr/>
              </p:nvPicPr>
              <p:blipFill>
                <a:blip r:embed="rId421"/>
                <a:stretch>
                  <a:fillRect/>
                </a:stretch>
              </p:blipFill>
              <p:spPr>
                <a:xfrm>
                  <a:off x="5581013" y="6284947"/>
                  <a:ext cx="167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0" name="Freihand 249">
                  <a:extLst>
                    <a:ext uri="{FF2B5EF4-FFF2-40B4-BE49-F238E27FC236}">
                      <a16:creationId xmlns:a16="http://schemas.microsoft.com/office/drawing/2014/main" id="{F1B76864-0F4A-484F-825F-7899F6397677}"/>
                    </a:ext>
                  </a:extLst>
                </p14:cNvPr>
                <p14:cNvContentPartPr/>
                <p14:nvPr/>
              </p14:nvContentPartPr>
              <p14:xfrm>
                <a:off x="5864693" y="6289627"/>
                <a:ext cx="187920" cy="158760"/>
              </p14:xfrm>
            </p:contentPart>
          </mc:Choice>
          <mc:Fallback>
            <p:pic>
              <p:nvPicPr>
                <p:cNvPr id="250" name="Freihand 249">
                  <a:extLst>
                    <a:ext uri="{FF2B5EF4-FFF2-40B4-BE49-F238E27FC236}">
                      <a16:creationId xmlns:a16="http://schemas.microsoft.com/office/drawing/2014/main" id="{F1B76864-0F4A-484F-825F-7899F6397677}"/>
                    </a:ext>
                  </a:extLst>
                </p:cNvPr>
                <p:cNvPicPr/>
                <p:nvPr/>
              </p:nvPicPr>
              <p:blipFill>
                <a:blip r:embed="rId423"/>
                <a:stretch>
                  <a:fillRect/>
                </a:stretch>
              </p:blipFill>
              <p:spPr>
                <a:xfrm>
                  <a:off x="5860373" y="6285307"/>
                  <a:ext cx="196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1" name="Freihand 250">
                  <a:extLst>
                    <a:ext uri="{FF2B5EF4-FFF2-40B4-BE49-F238E27FC236}">
                      <a16:creationId xmlns:a16="http://schemas.microsoft.com/office/drawing/2014/main" id="{260B5938-7ABF-4558-8EE5-22996FCC827B}"/>
                    </a:ext>
                  </a:extLst>
                </p14:cNvPr>
                <p14:cNvContentPartPr/>
                <p14:nvPr/>
              </p14:nvContentPartPr>
              <p14:xfrm>
                <a:off x="6026333" y="6344347"/>
                <a:ext cx="218880" cy="83520"/>
              </p14:xfrm>
            </p:contentPart>
          </mc:Choice>
          <mc:Fallback>
            <p:pic>
              <p:nvPicPr>
                <p:cNvPr id="251" name="Freihand 250">
                  <a:extLst>
                    <a:ext uri="{FF2B5EF4-FFF2-40B4-BE49-F238E27FC236}">
                      <a16:creationId xmlns:a16="http://schemas.microsoft.com/office/drawing/2014/main" id="{260B5938-7ABF-4558-8EE5-22996FCC827B}"/>
                    </a:ext>
                  </a:extLst>
                </p:cNvPr>
                <p:cNvPicPr/>
                <p:nvPr/>
              </p:nvPicPr>
              <p:blipFill>
                <a:blip r:embed="rId425"/>
                <a:stretch>
                  <a:fillRect/>
                </a:stretch>
              </p:blipFill>
              <p:spPr>
                <a:xfrm>
                  <a:off x="6022013" y="6340027"/>
                  <a:ext cx="227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2" name="Freihand 251">
                  <a:extLst>
                    <a:ext uri="{FF2B5EF4-FFF2-40B4-BE49-F238E27FC236}">
                      <a16:creationId xmlns:a16="http://schemas.microsoft.com/office/drawing/2014/main" id="{FCE17066-1261-4613-AFC6-7915AF1C1803}"/>
                    </a:ext>
                  </a:extLst>
                </p14:cNvPr>
                <p14:cNvContentPartPr/>
                <p14:nvPr/>
              </p14:nvContentPartPr>
              <p14:xfrm>
                <a:off x="6234773" y="6338227"/>
                <a:ext cx="230040" cy="78120"/>
              </p14:xfrm>
            </p:contentPart>
          </mc:Choice>
          <mc:Fallback>
            <p:pic>
              <p:nvPicPr>
                <p:cNvPr id="252" name="Freihand 251">
                  <a:extLst>
                    <a:ext uri="{FF2B5EF4-FFF2-40B4-BE49-F238E27FC236}">
                      <a16:creationId xmlns:a16="http://schemas.microsoft.com/office/drawing/2014/main" id="{FCE17066-1261-4613-AFC6-7915AF1C1803}"/>
                    </a:ext>
                  </a:extLst>
                </p:cNvPr>
                <p:cNvPicPr/>
                <p:nvPr/>
              </p:nvPicPr>
              <p:blipFill>
                <a:blip r:embed="rId427"/>
                <a:stretch>
                  <a:fillRect/>
                </a:stretch>
              </p:blipFill>
              <p:spPr>
                <a:xfrm>
                  <a:off x="6230453" y="6333907"/>
                  <a:ext cx="238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3" name="Freihand 252">
                  <a:extLst>
                    <a:ext uri="{FF2B5EF4-FFF2-40B4-BE49-F238E27FC236}">
                      <a16:creationId xmlns:a16="http://schemas.microsoft.com/office/drawing/2014/main" id="{144BA50F-4708-45CC-971C-D3B339530BCF}"/>
                    </a:ext>
                  </a:extLst>
                </p14:cNvPr>
                <p14:cNvContentPartPr/>
                <p14:nvPr/>
              </p14:nvContentPartPr>
              <p14:xfrm>
                <a:off x="6500453" y="6321667"/>
                <a:ext cx="68760" cy="94320"/>
              </p14:xfrm>
            </p:contentPart>
          </mc:Choice>
          <mc:Fallback>
            <p:pic>
              <p:nvPicPr>
                <p:cNvPr id="253" name="Freihand 252">
                  <a:extLst>
                    <a:ext uri="{FF2B5EF4-FFF2-40B4-BE49-F238E27FC236}">
                      <a16:creationId xmlns:a16="http://schemas.microsoft.com/office/drawing/2014/main" id="{144BA50F-4708-45CC-971C-D3B339530BCF}"/>
                    </a:ext>
                  </a:extLst>
                </p:cNvPr>
                <p:cNvPicPr/>
                <p:nvPr/>
              </p:nvPicPr>
              <p:blipFill>
                <a:blip r:embed="rId429"/>
                <a:stretch>
                  <a:fillRect/>
                </a:stretch>
              </p:blipFill>
              <p:spPr>
                <a:xfrm>
                  <a:off x="6496133" y="6317347"/>
                  <a:ext cx="77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4" name="Freihand 253">
                  <a:extLst>
                    <a:ext uri="{FF2B5EF4-FFF2-40B4-BE49-F238E27FC236}">
                      <a16:creationId xmlns:a16="http://schemas.microsoft.com/office/drawing/2014/main" id="{DF7BC369-318B-47FB-8257-ABE4A41675C1}"/>
                    </a:ext>
                  </a:extLst>
                </p14:cNvPr>
                <p14:cNvContentPartPr/>
                <p14:nvPr/>
              </p14:nvContentPartPr>
              <p14:xfrm>
                <a:off x="6672173" y="6309787"/>
                <a:ext cx="177480" cy="118800"/>
              </p14:xfrm>
            </p:contentPart>
          </mc:Choice>
          <mc:Fallback>
            <p:pic>
              <p:nvPicPr>
                <p:cNvPr id="254" name="Freihand 253">
                  <a:extLst>
                    <a:ext uri="{FF2B5EF4-FFF2-40B4-BE49-F238E27FC236}">
                      <a16:creationId xmlns:a16="http://schemas.microsoft.com/office/drawing/2014/main" id="{DF7BC369-318B-47FB-8257-ABE4A41675C1}"/>
                    </a:ext>
                  </a:extLst>
                </p:cNvPr>
                <p:cNvPicPr/>
                <p:nvPr/>
              </p:nvPicPr>
              <p:blipFill>
                <a:blip r:embed="rId431"/>
                <a:stretch>
                  <a:fillRect/>
                </a:stretch>
              </p:blipFill>
              <p:spPr>
                <a:xfrm>
                  <a:off x="6667853" y="6305467"/>
                  <a:ext cx="186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5" name="Freihand 254">
                  <a:extLst>
                    <a:ext uri="{FF2B5EF4-FFF2-40B4-BE49-F238E27FC236}">
                      <a16:creationId xmlns:a16="http://schemas.microsoft.com/office/drawing/2014/main" id="{0373C4EC-8C47-4F69-ADE9-9D24D66505C2}"/>
                    </a:ext>
                  </a:extLst>
                </p14:cNvPr>
                <p14:cNvContentPartPr/>
                <p14:nvPr/>
              </p14:nvContentPartPr>
              <p14:xfrm>
                <a:off x="6856133" y="6303307"/>
                <a:ext cx="88200" cy="129240"/>
              </p14:xfrm>
            </p:contentPart>
          </mc:Choice>
          <mc:Fallback>
            <p:pic>
              <p:nvPicPr>
                <p:cNvPr id="255" name="Freihand 254">
                  <a:extLst>
                    <a:ext uri="{FF2B5EF4-FFF2-40B4-BE49-F238E27FC236}">
                      <a16:creationId xmlns:a16="http://schemas.microsoft.com/office/drawing/2014/main" id="{0373C4EC-8C47-4F69-ADE9-9D24D66505C2}"/>
                    </a:ext>
                  </a:extLst>
                </p:cNvPr>
                <p:cNvPicPr/>
                <p:nvPr/>
              </p:nvPicPr>
              <p:blipFill>
                <a:blip r:embed="rId433"/>
                <a:stretch>
                  <a:fillRect/>
                </a:stretch>
              </p:blipFill>
              <p:spPr>
                <a:xfrm>
                  <a:off x="6851813" y="6298987"/>
                  <a:ext cx="96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6" name="Freihand 255">
                  <a:extLst>
                    <a:ext uri="{FF2B5EF4-FFF2-40B4-BE49-F238E27FC236}">
                      <a16:creationId xmlns:a16="http://schemas.microsoft.com/office/drawing/2014/main" id="{8A4B80FF-8F98-4D02-A70B-180525770B74}"/>
                    </a:ext>
                  </a:extLst>
                </p14:cNvPr>
                <p14:cNvContentPartPr/>
                <p14:nvPr/>
              </p14:nvContentPartPr>
              <p14:xfrm>
                <a:off x="6949373" y="6225907"/>
                <a:ext cx="215280" cy="180720"/>
              </p14:xfrm>
            </p:contentPart>
          </mc:Choice>
          <mc:Fallback>
            <p:pic>
              <p:nvPicPr>
                <p:cNvPr id="256" name="Freihand 255">
                  <a:extLst>
                    <a:ext uri="{FF2B5EF4-FFF2-40B4-BE49-F238E27FC236}">
                      <a16:creationId xmlns:a16="http://schemas.microsoft.com/office/drawing/2014/main" id="{8A4B80FF-8F98-4D02-A70B-180525770B74}"/>
                    </a:ext>
                  </a:extLst>
                </p:cNvPr>
                <p:cNvPicPr/>
                <p:nvPr/>
              </p:nvPicPr>
              <p:blipFill>
                <a:blip r:embed="rId435"/>
                <a:stretch>
                  <a:fillRect/>
                </a:stretch>
              </p:blipFill>
              <p:spPr>
                <a:xfrm>
                  <a:off x="6945053" y="6221587"/>
                  <a:ext cx="223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7" name="Freihand 256">
                  <a:extLst>
                    <a:ext uri="{FF2B5EF4-FFF2-40B4-BE49-F238E27FC236}">
                      <a16:creationId xmlns:a16="http://schemas.microsoft.com/office/drawing/2014/main" id="{564B8BDA-17BA-4994-BF93-A4E6B0C67ABC}"/>
                    </a:ext>
                  </a:extLst>
                </p14:cNvPr>
                <p14:cNvContentPartPr/>
                <p14:nvPr/>
              </p14:nvContentPartPr>
              <p14:xfrm>
                <a:off x="7216133" y="6175147"/>
                <a:ext cx="492480" cy="221400"/>
              </p14:xfrm>
            </p:contentPart>
          </mc:Choice>
          <mc:Fallback>
            <p:pic>
              <p:nvPicPr>
                <p:cNvPr id="257" name="Freihand 256">
                  <a:extLst>
                    <a:ext uri="{FF2B5EF4-FFF2-40B4-BE49-F238E27FC236}">
                      <a16:creationId xmlns:a16="http://schemas.microsoft.com/office/drawing/2014/main" id="{564B8BDA-17BA-4994-BF93-A4E6B0C67ABC}"/>
                    </a:ext>
                  </a:extLst>
                </p:cNvPr>
                <p:cNvPicPr/>
                <p:nvPr/>
              </p:nvPicPr>
              <p:blipFill>
                <a:blip r:embed="rId437"/>
                <a:stretch>
                  <a:fillRect/>
                </a:stretch>
              </p:blipFill>
              <p:spPr>
                <a:xfrm>
                  <a:off x="7211813" y="6170827"/>
                  <a:ext cx="5011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8" name="Freihand 257">
                  <a:extLst>
                    <a:ext uri="{FF2B5EF4-FFF2-40B4-BE49-F238E27FC236}">
                      <a16:creationId xmlns:a16="http://schemas.microsoft.com/office/drawing/2014/main" id="{3E9F04A9-FEBF-4C10-8BF5-CD2BAFD22DBD}"/>
                    </a:ext>
                  </a:extLst>
                </p14:cNvPr>
                <p14:cNvContentPartPr/>
                <p14:nvPr/>
              </p14:nvContentPartPr>
              <p14:xfrm>
                <a:off x="7597013" y="6143827"/>
                <a:ext cx="20160" cy="33480"/>
              </p14:xfrm>
            </p:contentPart>
          </mc:Choice>
          <mc:Fallback>
            <p:pic>
              <p:nvPicPr>
                <p:cNvPr id="258" name="Freihand 257">
                  <a:extLst>
                    <a:ext uri="{FF2B5EF4-FFF2-40B4-BE49-F238E27FC236}">
                      <a16:creationId xmlns:a16="http://schemas.microsoft.com/office/drawing/2014/main" id="{3E9F04A9-FEBF-4C10-8BF5-CD2BAFD22DBD}"/>
                    </a:ext>
                  </a:extLst>
                </p:cNvPr>
                <p:cNvPicPr/>
                <p:nvPr/>
              </p:nvPicPr>
              <p:blipFill>
                <a:blip r:embed="rId439"/>
                <a:stretch>
                  <a:fillRect/>
                </a:stretch>
              </p:blipFill>
              <p:spPr>
                <a:xfrm>
                  <a:off x="7592693" y="6139507"/>
                  <a:ext cx="28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9" name="Freihand 258">
                  <a:extLst>
                    <a:ext uri="{FF2B5EF4-FFF2-40B4-BE49-F238E27FC236}">
                      <a16:creationId xmlns:a16="http://schemas.microsoft.com/office/drawing/2014/main" id="{779FB252-FFCE-4ED5-884A-FB2C50D6E02A}"/>
                    </a:ext>
                  </a:extLst>
                </p14:cNvPr>
                <p14:cNvContentPartPr/>
                <p14:nvPr/>
              </p14:nvContentPartPr>
              <p14:xfrm>
                <a:off x="7712573" y="6220507"/>
                <a:ext cx="139680" cy="115560"/>
              </p14:xfrm>
            </p:contentPart>
          </mc:Choice>
          <mc:Fallback>
            <p:pic>
              <p:nvPicPr>
                <p:cNvPr id="259" name="Freihand 258">
                  <a:extLst>
                    <a:ext uri="{FF2B5EF4-FFF2-40B4-BE49-F238E27FC236}">
                      <a16:creationId xmlns:a16="http://schemas.microsoft.com/office/drawing/2014/main" id="{779FB252-FFCE-4ED5-884A-FB2C50D6E02A}"/>
                    </a:ext>
                  </a:extLst>
                </p:cNvPr>
                <p:cNvPicPr/>
                <p:nvPr/>
              </p:nvPicPr>
              <p:blipFill>
                <a:blip r:embed="rId441"/>
                <a:stretch>
                  <a:fillRect/>
                </a:stretch>
              </p:blipFill>
              <p:spPr>
                <a:xfrm>
                  <a:off x="7708253" y="6216187"/>
                  <a:ext cx="148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0" name="Freihand 259">
                  <a:extLst>
                    <a:ext uri="{FF2B5EF4-FFF2-40B4-BE49-F238E27FC236}">
                      <a16:creationId xmlns:a16="http://schemas.microsoft.com/office/drawing/2014/main" id="{7EF05924-8F03-4496-A1D0-0944D6FEEA7A}"/>
                    </a:ext>
                  </a:extLst>
                </p14:cNvPr>
                <p14:cNvContentPartPr/>
                <p14:nvPr/>
              </p14:nvContentPartPr>
              <p14:xfrm>
                <a:off x="7869893" y="6250027"/>
                <a:ext cx="119520" cy="88560"/>
              </p14:xfrm>
            </p:contentPart>
          </mc:Choice>
          <mc:Fallback>
            <p:pic>
              <p:nvPicPr>
                <p:cNvPr id="260" name="Freihand 259">
                  <a:extLst>
                    <a:ext uri="{FF2B5EF4-FFF2-40B4-BE49-F238E27FC236}">
                      <a16:creationId xmlns:a16="http://schemas.microsoft.com/office/drawing/2014/main" id="{7EF05924-8F03-4496-A1D0-0944D6FEEA7A}"/>
                    </a:ext>
                  </a:extLst>
                </p:cNvPr>
                <p:cNvPicPr/>
                <p:nvPr/>
              </p:nvPicPr>
              <p:blipFill>
                <a:blip r:embed="rId443"/>
                <a:stretch>
                  <a:fillRect/>
                </a:stretch>
              </p:blipFill>
              <p:spPr>
                <a:xfrm>
                  <a:off x="7865573" y="6245707"/>
                  <a:ext cx="128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2" name="Freihand 261">
                  <a:extLst>
                    <a:ext uri="{FF2B5EF4-FFF2-40B4-BE49-F238E27FC236}">
                      <a16:creationId xmlns:a16="http://schemas.microsoft.com/office/drawing/2014/main" id="{7C073C1D-8959-48A0-ADC3-FD9CEA306169}"/>
                    </a:ext>
                  </a:extLst>
                </p14:cNvPr>
                <p14:cNvContentPartPr/>
                <p14:nvPr/>
              </p14:nvContentPartPr>
              <p14:xfrm>
                <a:off x="3831053" y="6655747"/>
                <a:ext cx="68760" cy="132120"/>
              </p14:xfrm>
            </p:contentPart>
          </mc:Choice>
          <mc:Fallback>
            <p:pic>
              <p:nvPicPr>
                <p:cNvPr id="262" name="Freihand 261">
                  <a:extLst>
                    <a:ext uri="{FF2B5EF4-FFF2-40B4-BE49-F238E27FC236}">
                      <a16:creationId xmlns:a16="http://schemas.microsoft.com/office/drawing/2014/main" id="{7C073C1D-8959-48A0-ADC3-FD9CEA306169}"/>
                    </a:ext>
                  </a:extLst>
                </p:cNvPr>
                <p:cNvPicPr/>
                <p:nvPr/>
              </p:nvPicPr>
              <p:blipFill>
                <a:blip r:embed="rId445"/>
                <a:stretch>
                  <a:fillRect/>
                </a:stretch>
              </p:blipFill>
              <p:spPr>
                <a:xfrm>
                  <a:off x="3826733" y="6651427"/>
                  <a:ext cx="77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3" name="Freihand 262">
                  <a:extLst>
                    <a:ext uri="{FF2B5EF4-FFF2-40B4-BE49-F238E27FC236}">
                      <a16:creationId xmlns:a16="http://schemas.microsoft.com/office/drawing/2014/main" id="{DE34C593-E5EB-4C7F-9F48-944597D1A492}"/>
                    </a:ext>
                  </a:extLst>
                </p14:cNvPr>
                <p14:cNvContentPartPr/>
                <p14:nvPr/>
              </p14:nvContentPartPr>
              <p14:xfrm>
                <a:off x="3942653" y="6683467"/>
                <a:ext cx="78480" cy="63000"/>
              </p14:xfrm>
            </p:contentPart>
          </mc:Choice>
          <mc:Fallback>
            <p:pic>
              <p:nvPicPr>
                <p:cNvPr id="263" name="Freihand 262">
                  <a:extLst>
                    <a:ext uri="{FF2B5EF4-FFF2-40B4-BE49-F238E27FC236}">
                      <a16:creationId xmlns:a16="http://schemas.microsoft.com/office/drawing/2014/main" id="{DE34C593-E5EB-4C7F-9F48-944597D1A492}"/>
                    </a:ext>
                  </a:extLst>
                </p:cNvPr>
                <p:cNvPicPr/>
                <p:nvPr/>
              </p:nvPicPr>
              <p:blipFill>
                <a:blip r:embed="rId447"/>
                <a:stretch>
                  <a:fillRect/>
                </a:stretch>
              </p:blipFill>
              <p:spPr>
                <a:xfrm>
                  <a:off x="3938333" y="6679147"/>
                  <a:ext cx="87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5" name="Freihand 264">
                  <a:extLst>
                    <a:ext uri="{FF2B5EF4-FFF2-40B4-BE49-F238E27FC236}">
                      <a16:creationId xmlns:a16="http://schemas.microsoft.com/office/drawing/2014/main" id="{CF0ED1A9-4861-4472-B1E0-94C99D9C66A7}"/>
                    </a:ext>
                  </a:extLst>
                </p14:cNvPr>
                <p14:cNvContentPartPr/>
                <p14:nvPr/>
              </p14:nvContentPartPr>
              <p14:xfrm>
                <a:off x="4083773" y="6622627"/>
                <a:ext cx="129600" cy="106200"/>
              </p14:xfrm>
            </p:contentPart>
          </mc:Choice>
          <mc:Fallback>
            <p:pic>
              <p:nvPicPr>
                <p:cNvPr id="265" name="Freihand 264">
                  <a:extLst>
                    <a:ext uri="{FF2B5EF4-FFF2-40B4-BE49-F238E27FC236}">
                      <a16:creationId xmlns:a16="http://schemas.microsoft.com/office/drawing/2014/main" id="{CF0ED1A9-4861-4472-B1E0-94C99D9C66A7}"/>
                    </a:ext>
                  </a:extLst>
                </p:cNvPr>
                <p:cNvPicPr/>
                <p:nvPr/>
              </p:nvPicPr>
              <p:blipFill>
                <a:blip r:embed="rId449"/>
                <a:stretch>
                  <a:fillRect/>
                </a:stretch>
              </p:blipFill>
              <p:spPr>
                <a:xfrm>
                  <a:off x="4079453" y="6618307"/>
                  <a:ext cx="138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6" name="Freihand 265">
                  <a:extLst>
                    <a:ext uri="{FF2B5EF4-FFF2-40B4-BE49-F238E27FC236}">
                      <a16:creationId xmlns:a16="http://schemas.microsoft.com/office/drawing/2014/main" id="{59D62CF0-5BB7-4608-8AC5-9F7127F6ACDA}"/>
                    </a:ext>
                  </a:extLst>
                </p14:cNvPr>
                <p14:cNvContentPartPr/>
                <p14:nvPr/>
              </p14:nvContentPartPr>
              <p14:xfrm>
                <a:off x="4207973" y="6609307"/>
                <a:ext cx="53280" cy="128160"/>
              </p14:xfrm>
            </p:contentPart>
          </mc:Choice>
          <mc:Fallback>
            <p:pic>
              <p:nvPicPr>
                <p:cNvPr id="266" name="Freihand 265">
                  <a:extLst>
                    <a:ext uri="{FF2B5EF4-FFF2-40B4-BE49-F238E27FC236}">
                      <a16:creationId xmlns:a16="http://schemas.microsoft.com/office/drawing/2014/main" id="{59D62CF0-5BB7-4608-8AC5-9F7127F6ACDA}"/>
                    </a:ext>
                  </a:extLst>
                </p:cNvPr>
                <p:cNvPicPr/>
                <p:nvPr/>
              </p:nvPicPr>
              <p:blipFill>
                <a:blip r:embed="rId451"/>
                <a:stretch>
                  <a:fillRect/>
                </a:stretch>
              </p:blipFill>
              <p:spPr>
                <a:xfrm>
                  <a:off x="4203653" y="6604987"/>
                  <a:ext cx="61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7" name="Freihand 266">
                  <a:extLst>
                    <a:ext uri="{FF2B5EF4-FFF2-40B4-BE49-F238E27FC236}">
                      <a16:creationId xmlns:a16="http://schemas.microsoft.com/office/drawing/2014/main" id="{57AD3285-FFFD-4AB0-BDF6-7FB4C680C001}"/>
                    </a:ext>
                  </a:extLst>
                </p14:cNvPr>
                <p14:cNvContentPartPr/>
                <p14:nvPr/>
              </p14:nvContentPartPr>
              <p14:xfrm>
                <a:off x="4157573" y="6613627"/>
                <a:ext cx="24120" cy="8280"/>
              </p14:xfrm>
            </p:contentPart>
          </mc:Choice>
          <mc:Fallback>
            <p:pic>
              <p:nvPicPr>
                <p:cNvPr id="267" name="Freihand 266">
                  <a:extLst>
                    <a:ext uri="{FF2B5EF4-FFF2-40B4-BE49-F238E27FC236}">
                      <a16:creationId xmlns:a16="http://schemas.microsoft.com/office/drawing/2014/main" id="{57AD3285-FFFD-4AB0-BDF6-7FB4C680C001}"/>
                    </a:ext>
                  </a:extLst>
                </p:cNvPr>
                <p:cNvPicPr/>
                <p:nvPr/>
              </p:nvPicPr>
              <p:blipFill>
                <a:blip r:embed="rId453"/>
                <a:stretch>
                  <a:fillRect/>
                </a:stretch>
              </p:blipFill>
              <p:spPr>
                <a:xfrm>
                  <a:off x="4153253" y="6609307"/>
                  <a:ext cx="327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8" name="Freihand 267">
                  <a:extLst>
                    <a:ext uri="{FF2B5EF4-FFF2-40B4-BE49-F238E27FC236}">
                      <a16:creationId xmlns:a16="http://schemas.microsoft.com/office/drawing/2014/main" id="{2B7E456F-6DD3-402E-890A-D41D2AF50EA6}"/>
                    </a:ext>
                  </a:extLst>
                </p14:cNvPr>
                <p14:cNvContentPartPr/>
                <p14:nvPr/>
              </p14:nvContentPartPr>
              <p14:xfrm>
                <a:off x="4294013" y="6612547"/>
                <a:ext cx="32760" cy="114840"/>
              </p14:xfrm>
            </p:contentPart>
          </mc:Choice>
          <mc:Fallback>
            <p:pic>
              <p:nvPicPr>
                <p:cNvPr id="268" name="Freihand 267">
                  <a:extLst>
                    <a:ext uri="{FF2B5EF4-FFF2-40B4-BE49-F238E27FC236}">
                      <a16:creationId xmlns:a16="http://schemas.microsoft.com/office/drawing/2014/main" id="{2B7E456F-6DD3-402E-890A-D41D2AF50EA6}"/>
                    </a:ext>
                  </a:extLst>
                </p:cNvPr>
                <p:cNvPicPr/>
                <p:nvPr/>
              </p:nvPicPr>
              <p:blipFill>
                <a:blip r:embed="rId455"/>
                <a:stretch>
                  <a:fillRect/>
                </a:stretch>
              </p:blipFill>
              <p:spPr>
                <a:xfrm>
                  <a:off x="4289693" y="6608227"/>
                  <a:ext cx="41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9" name="Freihand 268">
                  <a:extLst>
                    <a:ext uri="{FF2B5EF4-FFF2-40B4-BE49-F238E27FC236}">
                      <a16:creationId xmlns:a16="http://schemas.microsoft.com/office/drawing/2014/main" id="{4D3EE375-7F68-47A0-AE1E-23D1F7109B4C}"/>
                    </a:ext>
                  </a:extLst>
                </p14:cNvPr>
                <p14:cNvContentPartPr/>
                <p14:nvPr/>
              </p14:nvContentPartPr>
              <p14:xfrm>
                <a:off x="4333613" y="6634867"/>
                <a:ext cx="76680" cy="85680"/>
              </p14:xfrm>
            </p:contentPart>
          </mc:Choice>
          <mc:Fallback>
            <p:pic>
              <p:nvPicPr>
                <p:cNvPr id="269" name="Freihand 268">
                  <a:extLst>
                    <a:ext uri="{FF2B5EF4-FFF2-40B4-BE49-F238E27FC236}">
                      <a16:creationId xmlns:a16="http://schemas.microsoft.com/office/drawing/2014/main" id="{4D3EE375-7F68-47A0-AE1E-23D1F7109B4C}"/>
                    </a:ext>
                  </a:extLst>
                </p:cNvPr>
                <p:cNvPicPr/>
                <p:nvPr/>
              </p:nvPicPr>
              <p:blipFill>
                <a:blip r:embed="rId457"/>
                <a:stretch>
                  <a:fillRect/>
                </a:stretch>
              </p:blipFill>
              <p:spPr>
                <a:xfrm>
                  <a:off x="4329293" y="6630547"/>
                  <a:ext cx="85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0" name="Freihand 269">
                  <a:extLst>
                    <a:ext uri="{FF2B5EF4-FFF2-40B4-BE49-F238E27FC236}">
                      <a16:creationId xmlns:a16="http://schemas.microsoft.com/office/drawing/2014/main" id="{7277027B-2827-4836-BAD9-F3D5002E85D1}"/>
                    </a:ext>
                  </a:extLst>
                </p14:cNvPr>
                <p14:cNvContentPartPr/>
                <p14:nvPr/>
              </p14:nvContentPartPr>
              <p14:xfrm>
                <a:off x="4448453" y="6568987"/>
                <a:ext cx="113040" cy="146160"/>
              </p14:xfrm>
            </p:contentPart>
          </mc:Choice>
          <mc:Fallback>
            <p:pic>
              <p:nvPicPr>
                <p:cNvPr id="270" name="Freihand 269">
                  <a:extLst>
                    <a:ext uri="{FF2B5EF4-FFF2-40B4-BE49-F238E27FC236}">
                      <a16:creationId xmlns:a16="http://schemas.microsoft.com/office/drawing/2014/main" id="{7277027B-2827-4836-BAD9-F3D5002E85D1}"/>
                    </a:ext>
                  </a:extLst>
                </p:cNvPr>
                <p:cNvPicPr/>
                <p:nvPr/>
              </p:nvPicPr>
              <p:blipFill>
                <a:blip r:embed="rId459"/>
                <a:stretch>
                  <a:fillRect/>
                </a:stretch>
              </p:blipFill>
              <p:spPr>
                <a:xfrm>
                  <a:off x="4444133" y="6564667"/>
                  <a:ext cx="1216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1" name="Freihand 270">
                  <a:extLst>
                    <a:ext uri="{FF2B5EF4-FFF2-40B4-BE49-F238E27FC236}">
                      <a16:creationId xmlns:a16="http://schemas.microsoft.com/office/drawing/2014/main" id="{E4BF0DC2-2455-4EC7-BFBE-3B1DC078B12F}"/>
                    </a:ext>
                  </a:extLst>
                </p14:cNvPr>
                <p14:cNvContentPartPr/>
                <p14:nvPr/>
              </p14:nvContentPartPr>
              <p14:xfrm>
                <a:off x="4615853" y="6629107"/>
                <a:ext cx="72720" cy="75600"/>
              </p14:xfrm>
            </p:contentPart>
          </mc:Choice>
          <mc:Fallback>
            <p:pic>
              <p:nvPicPr>
                <p:cNvPr id="271" name="Freihand 270">
                  <a:extLst>
                    <a:ext uri="{FF2B5EF4-FFF2-40B4-BE49-F238E27FC236}">
                      <a16:creationId xmlns:a16="http://schemas.microsoft.com/office/drawing/2014/main" id="{E4BF0DC2-2455-4EC7-BFBE-3B1DC078B12F}"/>
                    </a:ext>
                  </a:extLst>
                </p:cNvPr>
                <p:cNvPicPr/>
                <p:nvPr/>
              </p:nvPicPr>
              <p:blipFill>
                <a:blip r:embed="rId461"/>
                <a:stretch>
                  <a:fillRect/>
                </a:stretch>
              </p:blipFill>
              <p:spPr>
                <a:xfrm>
                  <a:off x="4611533" y="6624787"/>
                  <a:ext cx="81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2" name="Freihand 271">
                  <a:extLst>
                    <a:ext uri="{FF2B5EF4-FFF2-40B4-BE49-F238E27FC236}">
                      <a16:creationId xmlns:a16="http://schemas.microsoft.com/office/drawing/2014/main" id="{9A5DD464-0849-4705-B5AE-281AB5E85EC2}"/>
                    </a:ext>
                  </a:extLst>
                </p14:cNvPr>
                <p14:cNvContentPartPr/>
                <p14:nvPr/>
              </p14:nvContentPartPr>
              <p14:xfrm>
                <a:off x="4888013" y="6599587"/>
                <a:ext cx="110520" cy="125280"/>
              </p14:xfrm>
            </p:contentPart>
          </mc:Choice>
          <mc:Fallback>
            <p:pic>
              <p:nvPicPr>
                <p:cNvPr id="272" name="Freihand 271">
                  <a:extLst>
                    <a:ext uri="{FF2B5EF4-FFF2-40B4-BE49-F238E27FC236}">
                      <a16:creationId xmlns:a16="http://schemas.microsoft.com/office/drawing/2014/main" id="{9A5DD464-0849-4705-B5AE-281AB5E85EC2}"/>
                    </a:ext>
                  </a:extLst>
                </p:cNvPr>
                <p:cNvPicPr/>
                <p:nvPr/>
              </p:nvPicPr>
              <p:blipFill>
                <a:blip r:embed="rId463"/>
                <a:stretch>
                  <a:fillRect/>
                </a:stretch>
              </p:blipFill>
              <p:spPr>
                <a:xfrm>
                  <a:off x="4883693" y="6595267"/>
                  <a:ext cx="119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3" name="Freihand 272">
                  <a:extLst>
                    <a:ext uri="{FF2B5EF4-FFF2-40B4-BE49-F238E27FC236}">
                      <a16:creationId xmlns:a16="http://schemas.microsoft.com/office/drawing/2014/main" id="{47C83445-E413-49DE-856C-8F46FB4CBC7B}"/>
                    </a:ext>
                  </a:extLst>
                </p14:cNvPr>
                <p14:cNvContentPartPr/>
                <p14:nvPr/>
              </p14:nvContentPartPr>
              <p14:xfrm>
                <a:off x="5005733" y="6635947"/>
                <a:ext cx="99000" cy="131400"/>
              </p14:xfrm>
            </p:contentPart>
          </mc:Choice>
          <mc:Fallback>
            <p:pic>
              <p:nvPicPr>
                <p:cNvPr id="273" name="Freihand 272">
                  <a:extLst>
                    <a:ext uri="{FF2B5EF4-FFF2-40B4-BE49-F238E27FC236}">
                      <a16:creationId xmlns:a16="http://schemas.microsoft.com/office/drawing/2014/main" id="{47C83445-E413-49DE-856C-8F46FB4CBC7B}"/>
                    </a:ext>
                  </a:extLst>
                </p:cNvPr>
                <p:cNvPicPr/>
                <p:nvPr/>
              </p:nvPicPr>
              <p:blipFill>
                <a:blip r:embed="rId465"/>
                <a:stretch>
                  <a:fillRect/>
                </a:stretch>
              </p:blipFill>
              <p:spPr>
                <a:xfrm>
                  <a:off x="5001413" y="6631627"/>
                  <a:ext cx="107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4" name="Freihand 273">
                  <a:extLst>
                    <a:ext uri="{FF2B5EF4-FFF2-40B4-BE49-F238E27FC236}">
                      <a16:creationId xmlns:a16="http://schemas.microsoft.com/office/drawing/2014/main" id="{15B66CE2-21EC-43C9-A100-063BB7C79D44}"/>
                    </a:ext>
                  </a:extLst>
                </p14:cNvPr>
                <p14:cNvContentPartPr/>
                <p14:nvPr/>
              </p14:nvContentPartPr>
              <p14:xfrm>
                <a:off x="5115893" y="6614347"/>
                <a:ext cx="258120" cy="84240"/>
              </p14:xfrm>
            </p:contentPart>
          </mc:Choice>
          <mc:Fallback>
            <p:pic>
              <p:nvPicPr>
                <p:cNvPr id="274" name="Freihand 273">
                  <a:extLst>
                    <a:ext uri="{FF2B5EF4-FFF2-40B4-BE49-F238E27FC236}">
                      <a16:creationId xmlns:a16="http://schemas.microsoft.com/office/drawing/2014/main" id="{15B66CE2-21EC-43C9-A100-063BB7C79D44}"/>
                    </a:ext>
                  </a:extLst>
                </p:cNvPr>
                <p:cNvPicPr/>
                <p:nvPr/>
              </p:nvPicPr>
              <p:blipFill>
                <a:blip r:embed="rId467"/>
                <a:stretch>
                  <a:fillRect/>
                </a:stretch>
              </p:blipFill>
              <p:spPr>
                <a:xfrm>
                  <a:off x="5111573" y="6610027"/>
                  <a:ext cx="266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5" name="Freihand 274">
                  <a:extLst>
                    <a:ext uri="{FF2B5EF4-FFF2-40B4-BE49-F238E27FC236}">
                      <a16:creationId xmlns:a16="http://schemas.microsoft.com/office/drawing/2014/main" id="{B792963D-7C8B-466E-A1AD-3E756C98A081}"/>
                    </a:ext>
                  </a:extLst>
                </p14:cNvPr>
                <p14:cNvContentPartPr/>
                <p14:nvPr/>
              </p14:nvContentPartPr>
              <p14:xfrm>
                <a:off x="5397413" y="6614707"/>
                <a:ext cx="132480" cy="72720"/>
              </p14:xfrm>
            </p:contentPart>
          </mc:Choice>
          <mc:Fallback>
            <p:pic>
              <p:nvPicPr>
                <p:cNvPr id="275" name="Freihand 274">
                  <a:extLst>
                    <a:ext uri="{FF2B5EF4-FFF2-40B4-BE49-F238E27FC236}">
                      <a16:creationId xmlns:a16="http://schemas.microsoft.com/office/drawing/2014/main" id="{B792963D-7C8B-466E-A1AD-3E756C98A081}"/>
                    </a:ext>
                  </a:extLst>
                </p:cNvPr>
                <p:cNvPicPr/>
                <p:nvPr/>
              </p:nvPicPr>
              <p:blipFill>
                <a:blip r:embed="rId469"/>
                <a:stretch>
                  <a:fillRect/>
                </a:stretch>
              </p:blipFill>
              <p:spPr>
                <a:xfrm>
                  <a:off x="5393093" y="6610387"/>
                  <a:ext cx="141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6" name="Freihand 275">
                  <a:extLst>
                    <a:ext uri="{FF2B5EF4-FFF2-40B4-BE49-F238E27FC236}">
                      <a16:creationId xmlns:a16="http://schemas.microsoft.com/office/drawing/2014/main" id="{748F57A1-E795-4F6F-B15B-02360DF4A98E}"/>
                    </a:ext>
                  </a:extLst>
                </p14:cNvPr>
                <p14:cNvContentPartPr/>
                <p14:nvPr/>
              </p14:nvContentPartPr>
              <p14:xfrm>
                <a:off x="5546093" y="6613267"/>
                <a:ext cx="296640" cy="200160"/>
              </p14:xfrm>
            </p:contentPart>
          </mc:Choice>
          <mc:Fallback>
            <p:pic>
              <p:nvPicPr>
                <p:cNvPr id="276" name="Freihand 275">
                  <a:extLst>
                    <a:ext uri="{FF2B5EF4-FFF2-40B4-BE49-F238E27FC236}">
                      <a16:creationId xmlns:a16="http://schemas.microsoft.com/office/drawing/2014/main" id="{748F57A1-E795-4F6F-B15B-02360DF4A98E}"/>
                    </a:ext>
                  </a:extLst>
                </p:cNvPr>
                <p:cNvPicPr/>
                <p:nvPr/>
              </p:nvPicPr>
              <p:blipFill>
                <a:blip r:embed="rId471"/>
                <a:stretch>
                  <a:fillRect/>
                </a:stretch>
              </p:blipFill>
              <p:spPr>
                <a:xfrm>
                  <a:off x="5541773" y="6608947"/>
                  <a:ext cx="305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9" name="Freihand 278">
                  <a:extLst>
                    <a:ext uri="{FF2B5EF4-FFF2-40B4-BE49-F238E27FC236}">
                      <a16:creationId xmlns:a16="http://schemas.microsoft.com/office/drawing/2014/main" id="{98167469-469B-43C0-BE92-FD904D215B3B}"/>
                    </a:ext>
                  </a:extLst>
                </p14:cNvPr>
                <p14:cNvContentPartPr/>
                <p14:nvPr/>
              </p14:nvContentPartPr>
              <p14:xfrm>
                <a:off x="5939933" y="6542347"/>
                <a:ext cx="120240" cy="153000"/>
              </p14:xfrm>
            </p:contentPart>
          </mc:Choice>
          <mc:Fallback>
            <p:pic>
              <p:nvPicPr>
                <p:cNvPr id="279" name="Freihand 278">
                  <a:extLst>
                    <a:ext uri="{FF2B5EF4-FFF2-40B4-BE49-F238E27FC236}">
                      <a16:creationId xmlns:a16="http://schemas.microsoft.com/office/drawing/2014/main" id="{98167469-469B-43C0-BE92-FD904D215B3B}"/>
                    </a:ext>
                  </a:extLst>
                </p:cNvPr>
                <p:cNvPicPr/>
                <p:nvPr/>
              </p:nvPicPr>
              <p:blipFill>
                <a:blip r:embed="rId473"/>
                <a:stretch>
                  <a:fillRect/>
                </a:stretch>
              </p:blipFill>
              <p:spPr>
                <a:xfrm>
                  <a:off x="5935613" y="6538027"/>
                  <a:ext cx="128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0" name="Freihand 279">
                  <a:extLst>
                    <a:ext uri="{FF2B5EF4-FFF2-40B4-BE49-F238E27FC236}">
                      <a16:creationId xmlns:a16="http://schemas.microsoft.com/office/drawing/2014/main" id="{6A94CFE0-7182-4BFC-B41F-A8E6A2F12EEB}"/>
                    </a:ext>
                  </a:extLst>
                </p14:cNvPr>
                <p14:cNvContentPartPr/>
                <p14:nvPr/>
              </p14:nvContentPartPr>
              <p14:xfrm>
                <a:off x="6056573" y="6603187"/>
                <a:ext cx="96120" cy="87120"/>
              </p14:xfrm>
            </p:contentPart>
          </mc:Choice>
          <mc:Fallback>
            <p:pic>
              <p:nvPicPr>
                <p:cNvPr id="280" name="Freihand 279">
                  <a:extLst>
                    <a:ext uri="{FF2B5EF4-FFF2-40B4-BE49-F238E27FC236}">
                      <a16:creationId xmlns:a16="http://schemas.microsoft.com/office/drawing/2014/main" id="{6A94CFE0-7182-4BFC-B41F-A8E6A2F12EEB}"/>
                    </a:ext>
                  </a:extLst>
                </p:cNvPr>
                <p:cNvPicPr/>
                <p:nvPr/>
              </p:nvPicPr>
              <p:blipFill>
                <a:blip r:embed="rId475"/>
                <a:stretch>
                  <a:fillRect/>
                </a:stretch>
              </p:blipFill>
              <p:spPr>
                <a:xfrm>
                  <a:off x="6052253" y="6598867"/>
                  <a:ext cx="104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1" name="Freihand 280">
                  <a:extLst>
                    <a:ext uri="{FF2B5EF4-FFF2-40B4-BE49-F238E27FC236}">
                      <a16:creationId xmlns:a16="http://schemas.microsoft.com/office/drawing/2014/main" id="{091A77BB-05C2-4AE8-9AA0-956C9CE1CD51}"/>
                    </a:ext>
                  </a:extLst>
                </p14:cNvPr>
                <p14:cNvContentPartPr/>
                <p14:nvPr/>
              </p14:nvContentPartPr>
              <p14:xfrm>
                <a:off x="6145853" y="6589507"/>
                <a:ext cx="95040" cy="119880"/>
              </p14:xfrm>
            </p:contentPart>
          </mc:Choice>
          <mc:Fallback>
            <p:pic>
              <p:nvPicPr>
                <p:cNvPr id="281" name="Freihand 280">
                  <a:extLst>
                    <a:ext uri="{FF2B5EF4-FFF2-40B4-BE49-F238E27FC236}">
                      <a16:creationId xmlns:a16="http://schemas.microsoft.com/office/drawing/2014/main" id="{091A77BB-05C2-4AE8-9AA0-956C9CE1CD51}"/>
                    </a:ext>
                  </a:extLst>
                </p:cNvPr>
                <p:cNvPicPr/>
                <p:nvPr/>
              </p:nvPicPr>
              <p:blipFill>
                <a:blip r:embed="rId477"/>
                <a:stretch>
                  <a:fillRect/>
                </a:stretch>
              </p:blipFill>
              <p:spPr>
                <a:xfrm>
                  <a:off x="6141533" y="6585187"/>
                  <a:ext cx="103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2" name="Freihand 281">
                  <a:extLst>
                    <a:ext uri="{FF2B5EF4-FFF2-40B4-BE49-F238E27FC236}">
                      <a16:creationId xmlns:a16="http://schemas.microsoft.com/office/drawing/2014/main" id="{BF674586-8823-4FC7-96DC-BF0B9D85C08C}"/>
                    </a:ext>
                  </a:extLst>
                </p14:cNvPr>
                <p14:cNvContentPartPr/>
                <p14:nvPr/>
              </p14:nvContentPartPr>
              <p14:xfrm>
                <a:off x="6384173" y="6515347"/>
                <a:ext cx="199080" cy="165600"/>
              </p14:xfrm>
            </p:contentPart>
          </mc:Choice>
          <mc:Fallback>
            <p:pic>
              <p:nvPicPr>
                <p:cNvPr id="282" name="Freihand 281">
                  <a:extLst>
                    <a:ext uri="{FF2B5EF4-FFF2-40B4-BE49-F238E27FC236}">
                      <a16:creationId xmlns:a16="http://schemas.microsoft.com/office/drawing/2014/main" id="{BF674586-8823-4FC7-96DC-BF0B9D85C08C}"/>
                    </a:ext>
                  </a:extLst>
                </p:cNvPr>
                <p:cNvPicPr/>
                <p:nvPr/>
              </p:nvPicPr>
              <p:blipFill>
                <a:blip r:embed="rId479"/>
                <a:stretch>
                  <a:fillRect/>
                </a:stretch>
              </p:blipFill>
              <p:spPr>
                <a:xfrm>
                  <a:off x="6379853" y="6511027"/>
                  <a:ext cx="207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3" name="Freihand 282">
                  <a:extLst>
                    <a:ext uri="{FF2B5EF4-FFF2-40B4-BE49-F238E27FC236}">
                      <a16:creationId xmlns:a16="http://schemas.microsoft.com/office/drawing/2014/main" id="{4AA92595-4E4D-4A48-BCEA-09EECD8177F8}"/>
                    </a:ext>
                  </a:extLst>
                </p14:cNvPr>
                <p14:cNvContentPartPr/>
                <p14:nvPr/>
              </p14:nvContentPartPr>
              <p14:xfrm>
                <a:off x="6567413" y="6581587"/>
                <a:ext cx="108360" cy="97560"/>
              </p14:xfrm>
            </p:contentPart>
          </mc:Choice>
          <mc:Fallback>
            <p:pic>
              <p:nvPicPr>
                <p:cNvPr id="283" name="Freihand 282">
                  <a:extLst>
                    <a:ext uri="{FF2B5EF4-FFF2-40B4-BE49-F238E27FC236}">
                      <a16:creationId xmlns:a16="http://schemas.microsoft.com/office/drawing/2014/main" id="{4AA92595-4E4D-4A48-BCEA-09EECD8177F8}"/>
                    </a:ext>
                  </a:extLst>
                </p:cNvPr>
                <p:cNvPicPr/>
                <p:nvPr/>
              </p:nvPicPr>
              <p:blipFill>
                <a:blip r:embed="rId481"/>
                <a:stretch>
                  <a:fillRect/>
                </a:stretch>
              </p:blipFill>
              <p:spPr>
                <a:xfrm>
                  <a:off x="6563093" y="6577267"/>
                  <a:ext cx="117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4" name="Freihand 283">
                  <a:extLst>
                    <a:ext uri="{FF2B5EF4-FFF2-40B4-BE49-F238E27FC236}">
                      <a16:creationId xmlns:a16="http://schemas.microsoft.com/office/drawing/2014/main" id="{7267B638-0C8B-48A1-9EDB-A7FA2E840AB7}"/>
                    </a:ext>
                  </a:extLst>
                </p14:cNvPr>
                <p14:cNvContentPartPr/>
                <p14:nvPr/>
              </p14:nvContentPartPr>
              <p14:xfrm>
                <a:off x="6702413" y="6491227"/>
                <a:ext cx="145080" cy="183240"/>
              </p14:xfrm>
            </p:contentPart>
          </mc:Choice>
          <mc:Fallback>
            <p:pic>
              <p:nvPicPr>
                <p:cNvPr id="284" name="Freihand 283">
                  <a:extLst>
                    <a:ext uri="{FF2B5EF4-FFF2-40B4-BE49-F238E27FC236}">
                      <a16:creationId xmlns:a16="http://schemas.microsoft.com/office/drawing/2014/main" id="{7267B638-0C8B-48A1-9EDB-A7FA2E840AB7}"/>
                    </a:ext>
                  </a:extLst>
                </p:cNvPr>
                <p:cNvPicPr/>
                <p:nvPr/>
              </p:nvPicPr>
              <p:blipFill>
                <a:blip r:embed="rId483"/>
                <a:stretch>
                  <a:fillRect/>
                </a:stretch>
              </p:blipFill>
              <p:spPr>
                <a:xfrm>
                  <a:off x="6698093" y="6486907"/>
                  <a:ext cx="153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5" name="Freihand 284">
                  <a:extLst>
                    <a:ext uri="{FF2B5EF4-FFF2-40B4-BE49-F238E27FC236}">
                      <a16:creationId xmlns:a16="http://schemas.microsoft.com/office/drawing/2014/main" id="{44A226E3-073D-4852-BA72-985F4D7C3FEE}"/>
                    </a:ext>
                  </a:extLst>
                </p14:cNvPr>
                <p14:cNvContentPartPr/>
                <p14:nvPr/>
              </p14:nvContentPartPr>
              <p14:xfrm>
                <a:off x="6864413" y="6566107"/>
                <a:ext cx="86040" cy="108000"/>
              </p14:xfrm>
            </p:contentPart>
          </mc:Choice>
          <mc:Fallback>
            <p:pic>
              <p:nvPicPr>
                <p:cNvPr id="285" name="Freihand 284">
                  <a:extLst>
                    <a:ext uri="{FF2B5EF4-FFF2-40B4-BE49-F238E27FC236}">
                      <a16:creationId xmlns:a16="http://schemas.microsoft.com/office/drawing/2014/main" id="{44A226E3-073D-4852-BA72-985F4D7C3FEE}"/>
                    </a:ext>
                  </a:extLst>
                </p:cNvPr>
                <p:cNvPicPr/>
                <p:nvPr/>
              </p:nvPicPr>
              <p:blipFill>
                <a:blip r:embed="rId485"/>
                <a:stretch>
                  <a:fillRect/>
                </a:stretch>
              </p:blipFill>
              <p:spPr>
                <a:xfrm>
                  <a:off x="6860093" y="6561787"/>
                  <a:ext cx="94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6" name="Freihand 285">
                  <a:extLst>
                    <a:ext uri="{FF2B5EF4-FFF2-40B4-BE49-F238E27FC236}">
                      <a16:creationId xmlns:a16="http://schemas.microsoft.com/office/drawing/2014/main" id="{9DA4DCF4-83BF-492F-851D-0E042C9CE9D2}"/>
                    </a:ext>
                  </a:extLst>
                </p14:cNvPr>
                <p14:cNvContentPartPr/>
                <p14:nvPr/>
              </p14:nvContentPartPr>
              <p14:xfrm>
                <a:off x="6943973" y="6478627"/>
                <a:ext cx="446040" cy="192600"/>
              </p14:xfrm>
            </p:contentPart>
          </mc:Choice>
          <mc:Fallback>
            <p:pic>
              <p:nvPicPr>
                <p:cNvPr id="286" name="Freihand 285">
                  <a:extLst>
                    <a:ext uri="{FF2B5EF4-FFF2-40B4-BE49-F238E27FC236}">
                      <a16:creationId xmlns:a16="http://schemas.microsoft.com/office/drawing/2014/main" id="{9DA4DCF4-83BF-492F-851D-0E042C9CE9D2}"/>
                    </a:ext>
                  </a:extLst>
                </p:cNvPr>
                <p:cNvPicPr/>
                <p:nvPr/>
              </p:nvPicPr>
              <p:blipFill>
                <a:blip r:embed="rId487"/>
                <a:stretch>
                  <a:fillRect/>
                </a:stretch>
              </p:blipFill>
              <p:spPr>
                <a:xfrm>
                  <a:off x="6939653" y="6474307"/>
                  <a:ext cx="454680" cy="201240"/>
                </a:xfrm>
                <a:prstGeom prst="rect">
                  <a:avLst/>
                </a:prstGeom>
              </p:spPr>
            </p:pic>
          </mc:Fallback>
        </mc:AlternateContent>
      </p:grpSp>
      <p:grpSp>
        <p:nvGrpSpPr>
          <p:cNvPr id="307" name="Gruppieren 306">
            <a:extLst>
              <a:ext uri="{FF2B5EF4-FFF2-40B4-BE49-F238E27FC236}">
                <a16:creationId xmlns:a16="http://schemas.microsoft.com/office/drawing/2014/main" id="{A22AA451-FC7B-425B-9F2A-B457303CF893}"/>
              </a:ext>
            </a:extLst>
          </p:cNvPr>
          <p:cNvGrpSpPr/>
          <p:nvPr/>
        </p:nvGrpSpPr>
        <p:grpSpPr>
          <a:xfrm>
            <a:off x="8056373" y="183667"/>
            <a:ext cx="784800" cy="375120"/>
            <a:chOff x="8056373" y="183667"/>
            <a:chExt cx="784800" cy="375120"/>
          </a:xfrm>
        </p:grpSpPr>
        <mc:AlternateContent xmlns:mc="http://schemas.openxmlformats.org/markup-compatibility/2006">
          <mc:Choice xmlns:p14="http://schemas.microsoft.com/office/powerpoint/2010/main" Requires="p14">
            <p:contentPart p14:bwMode="auto" r:id="rId488">
              <p14:nvContentPartPr>
                <p14:cNvPr id="288" name="Freihand 287">
                  <a:extLst>
                    <a:ext uri="{FF2B5EF4-FFF2-40B4-BE49-F238E27FC236}">
                      <a16:creationId xmlns:a16="http://schemas.microsoft.com/office/drawing/2014/main" id="{87D45C98-7226-4F25-AFEC-AE6C17F1E1ED}"/>
                    </a:ext>
                  </a:extLst>
                </p14:cNvPr>
                <p14:cNvContentPartPr/>
                <p14:nvPr/>
              </p14:nvContentPartPr>
              <p14:xfrm>
                <a:off x="8056373" y="221107"/>
                <a:ext cx="123480" cy="199440"/>
              </p14:xfrm>
            </p:contentPart>
          </mc:Choice>
          <mc:Fallback>
            <p:pic>
              <p:nvPicPr>
                <p:cNvPr id="288" name="Freihand 287">
                  <a:extLst>
                    <a:ext uri="{FF2B5EF4-FFF2-40B4-BE49-F238E27FC236}">
                      <a16:creationId xmlns:a16="http://schemas.microsoft.com/office/drawing/2014/main" id="{87D45C98-7226-4F25-AFEC-AE6C17F1E1ED}"/>
                    </a:ext>
                  </a:extLst>
                </p:cNvPr>
                <p:cNvPicPr/>
                <p:nvPr/>
              </p:nvPicPr>
              <p:blipFill>
                <a:blip r:embed="rId489"/>
                <a:stretch>
                  <a:fillRect/>
                </a:stretch>
              </p:blipFill>
              <p:spPr>
                <a:xfrm>
                  <a:off x="8052053" y="216787"/>
                  <a:ext cx="1321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9" name="Freihand 288">
                  <a:extLst>
                    <a:ext uri="{FF2B5EF4-FFF2-40B4-BE49-F238E27FC236}">
                      <a16:creationId xmlns:a16="http://schemas.microsoft.com/office/drawing/2014/main" id="{35F799E8-7E77-40A1-B749-1D19806E5946}"/>
                    </a:ext>
                  </a:extLst>
                </p14:cNvPr>
                <p14:cNvContentPartPr/>
                <p14:nvPr/>
              </p14:nvContentPartPr>
              <p14:xfrm>
                <a:off x="8138093" y="302107"/>
                <a:ext cx="165240" cy="106560"/>
              </p14:xfrm>
            </p:contentPart>
          </mc:Choice>
          <mc:Fallback>
            <p:pic>
              <p:nvPicPr>
                <p:cNvPr id="289" name="Freihand 288">
                  <a:extLst>
                    <a:ext uri="{FF2B5EF4-FFF2-40B4-BE49-F238E27FC236}">
                      <a16:creationId xmlns:a16="http://schemas.microsoft.com/office/drawing/2014/main" id="{35F799E8-7E77-40A1-B749-1D19806E5946}"/>
                    </a:ext>
                  </a:extLst>
                </p:cNvPr>
                <p:cNvPicPr/>
                <p:nvPr/>
              </p:nvPicPr>
              <p:blipFill>
                <a:blip r:embed="rId491"/>
                <a:stretch>
                  <a:fillRect/>
                </a:stretch>
              </p:blipFill>
              <p:spPr>
                <a:xfrm>
                  <a:off x="8133773" y="297787"/>
                  <a:ext cx="173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0" name="Freihand 289">
                  <a:extLst>
                    <a:ext uri="{FF2B5EF4-FFF2-40B4-BE49-F238E27FC236}">
                      <a16:creationId xmlns:a16="http://schemas.microsoft.com/office/drawing/2014/main" id="{89536EF6-6426-4BF2-A568-60E25D7BC202}"/>
                    </a:ext>
                  </a:extLst>
                </p14:cNvPr>
                <p14:cNvContentPartPr/>
                <p14:nvPr/>
              </p14:nvContentPartPr>
              <p14:xfrm>
                <a:off x="8287133" y="234787"/>
                <a:ext cx="168120" cy="161640"/>
              </p14:xfrm>
            </p:contentPart>
          </mc:Choice>
          <mc:Fallback>
            <p:pic>
              <p:nvPicPr>
                <p:cNvPr id="290" name="Freihand 289">
                  <a:extLst>
                    <a:ext uri="{FF2B5EF4-FFF2-40B4-BE49-F238E27FC236}">
                      <a16:creationId xmlns:a16="http://schemas.microsoft.com/office/drawing/2014/main" id="{89536EF6-6426-4BF2-A568-60E25D7BC202}"/>
                    </a:ext>
                  </a:extLst>
                </p:cNvPr>
                <p:cNvPicPr/>
                <p:nvPr/>
              </p:nvPicPr>
              <p:blipFill>
                <a:blip r:embed="rId493"/>
                <a:stretch>
                  <a:fillRect/>
                </a:stretch>
              </p:blipFill>
              <p:spPr>
                <a:xfrm>
                  <a:off x="8282813" y="230467"/>
                  <a:ext cx="176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1" name="Freihand 290">
                  <a:extLst>
                    <a:ext uri="{FF2B5EF4-FFF2-40B4-BE49-F238E27FC236}">
                      <a16:creationId xmlns:a16="http://schemas.microsoft.com/office/drawing/2014/main" id="{71545B02-F5C0-439E-8A37-3783A02FC627}"/>
                    </a:ext>
                  </a:extLst>
                </p14:cNvPr>
                <p14:cNvContentPartPr/>
                <p14:nvPr/>
              </p14:nvContentPartPr>
              <p14:xfrm>
                <a:off x="8445533" y="214267"/>
                <a:ext cx="360" cy="360"/>
              </p14:xfrm>
            </p:contentPart>
          </mc:Choice>
          <mc:Fallback>
            <p:pic>
              <p:nvPicPr>
                <p:cNvPr id="291" name="Freihand 290">
                  <a:extLst>
                    <a:ext uri="{FF2B5EF4-FFF2-40B4-BE49-F238E27FC236}">
                      <a16:creationId xmlns:a16="http://schemas.microsoft.com/office/drawing/2014/main" id="{71545B02-F5C0-439E-8A37-3783A02FC627}"/>
                    </a:ext>
                  </a:extLst>
                </p:cNvPr>
                <p:cNvPicPr/>
                <p:nvPr/>
              </p:nvPicPr>
              <p:blipFill>
                <a:blip r:embed="rId68"/>
                <a:stretch>
                  <a:fillRect/>
                </a:stretch>
              </p:blipFill>
              <p:spPr>
                <a:xfrm>
                  <a:off x="8441213" y="209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2" name="Freihand 291">
                  <a:extLst>
                    <a:ext uri="{FF2B5EF4-FFF2-40B4-BE49-F238E27FC236}">
                      <a16:creationId xmlns:a16="http://schemas.microsoft.com/office/drawing/2014/main" id="{2351AD2A-41CF-4058-86AB-CAEB8FAB9D37}"/>
                    </a:ext>
                  </a:extLst>
                </p14:cNvPr>
                <p14:cNvContentPartPr/>
                <p14:nvPr/>
              </p14:nvContentPartPr>
              <p14:xfrm>
                <a:off x="8489453" y="183667"/>
                <a:ext cx="279360" cy="192240"/>
              </p14:xfrm>
            </p:contentPart>
          </mc:Choice>
          <mc:Fallback>
            <p:pic>
              <p:nvPicPr>
                <p:cNvPr id="292" name="Freihand 291">
                  <a:extLst>
                    <a:ext uri="{FF2B5EF4-FFF2-40B4-BE49-F238E27FC236}">
                      <a16:creationId xmlns:a16="http://schemas.microsoft.com/office/drawing/2014/main" id="{2351AD2A-41CF-4058-86AB-CAEB8FAB9D37}"/>
                    </a:ext>
                  </a:extLst>
                </p:cNvPr>
                <p:cNvPicPr/>
                <p:nvPr/>
              </p:nvPicPr>
              <p:blipFill>
                <a:blip r:embed="rId496"/>
                <a:stretch>
                  <a:fillRect/>
                </a:stretch>
              </p:blipFill>
              <p:spPr>
                <a:xfrm>
                  <a:off x="8485133" y="179347"/>
                  <a:ext cx="2880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93" name="Freihand 292">
                  <a:extLst>
                    <a:ext uri="{FF2B5EF4-FFF2-40B4-BE49-F238E27FC236}">
                      <a16:creationId xmlns:a16="http://schemas.microsoft.com/office/drawing/2014/main" id="{5CC8B55D-7B76-42DC-A3A8-3BF24993949B}"/>
                    </a:ext>
                  </a:extLst>
                </p14:cNvPr>
                <p14:cNvContentPartPr/>
                <p14:nvPr/>
              </p14:nvContentPartPr>
              <p14:xfrm>
                <a:off x="8741813" y="295987"/>
                <a:ext cx="99360" cy="262800"/>
              </p14:xfrm>
            </p:contentPart>
          </mc:Choice>
          <mc:Fallback>
            <p:pic>
              <p:nvPicPr>
                <p:cNvPr id="293" name="Freihand 292">
                  <a:extLst>
                    <a:ext uri="{FF2B5EF4-FFF2-40B4-BE49-F238E27FC236}">
                      <a16:creationId xmlns:a16="http://schemas.microsoft.com/office/drawing/2014/main" id="{5CC8B55D-7B76-42DC-A3A8-3BF24993949B}"/>
                    </a:ext>
                  </a:extLst>
                </p:cNvPr>
                <p:cNvPicPr/>
                <p:nvPr/>
              </p:nvPicPr>
              <p:blipFill>
                <a:blip r:embed="rId498"/>
                <a:stretch>
                  <a:fillRect/>
                </a:stretch>
              </p:blipFill>
              <p:spPr>
                <a:xfrm>
                  <a:off x="8737493" y="291667"/>
                  <a:ext cx="108000" cy="271440"/>
                </a:xfrm>
                <a:prstGeom prst="rect">
                  <a:avLst/>
                </a:prstGeom>
              </p:spPr>
            </p:pic>
          </mc:Fallback>
        </mc:AlternateContent>
      </p:grpSp>
      <p:grpSp>
        <p:nvGrpSpPr>
          <p:cNvPr id="306" name="Gruppieren 305">
            <a:extLst>
              <a:ext uri="{FF2B5EF4-FFF2-40B4-BE49-F238E27FC236}">
                <a16:creationId xmlns:a16="http://schemas.microsoft.com/office/drawing/2014/main" id="{70C83D2F-32DE-498F-A73E-6A6BC3739DE7}"/>
              </a:ext>
            </a:extLst>
          </p:cNvPr>
          <p:cNvGrpSpPr/>
          <p:nvPr/>
        </p:nvGrpSpPr>
        <p:grpSpPr>
          <a:xfrm>
            <a:off x="9023693" y="254227"/>
            <a:ext cx="333720" cy="100440"/>
            <a:chOff x="9023693" y="254227"/>
            <a:chExt cx="333720" cy="100440"/>
          </a:xfrm>
        </p:grpSpPr>
        <mc:AlternateContent xmlns:mc="http://schemas.openxmlformats.org/markup-compatibility/2006">
          <mc:Choice xmlns:p14="http://schemas.microsoft.com/office/powerpoint/2010/main" Requires="p14">
            <p:contentPart p14:bwMode="auto" r:id="rId499">
              <p14:nvContentPartPr>
                <p14:cNvPr id="294" name="Freihand 293">
                  <a:extLst>
                    <a:ext uri="{FF2B5EF4-FFF2-40B4-BE49-F238E27FC236}">
                      <a16:creationId xmlns:a16="http://schemas.microsoft.com/office/drawing/2014/main" id="{45CE9A51-5454-472F-8A9D-0649CD41065C}"/>
                    </a:ext>
                  </a:extLst>
                </p14:cNvPr>
                <p14:cNvContentPartPr/>
                <p14:nvPr/>
              </p14:nvContentPartPr>
              <p14:xfrm>
                <a:off x="9023693" y="254227"/>
                <a:ext cx="183240" cy="100440"/>
              </p14:xfrm>
            </p:contentPart>
          </mc:Choice>
          <mc:Fallback>
            <p:pic>
              <p:nvPicPr>
                <p:cNvPr id="294" name="Freihand 293">
                  <a:extLst>
                    <a:ext uri="{FF2B5EF4-FFF2-40B4-BE49-F238E27FC236}">
                      <a16:creationId xmlns:a16="http://schemas.microsoft.com/office/drawing/2014/main" id="{45CE9A51-5454-472F-8A9D-0649CD41065C}"/>
                    </a:ext>
                  </a:extLst>
                </p:cNvPr>
                <p:cNvPicPr/>
                <p:nvPr/>
              </p:nvPicPr>
              <p:blipFill>
                <a:blip r:embed="rId500"/>
                <a:stretch>
                  <a:fillRect/>
                </a:stretch>
              </p:blipFill>
              <p:spPr>
                <a:xfrm>
                  <a:off x="9019373" y="249907"/>
                  <a:ext cx="191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95" name="Freihand 294">
                  <a:extLst>
                    <a:ext uri="{FF2B5EF4-FFF2-40B4-BE49-F238E27FC236}">
                      <a16:creationId xmlns:a16="http://schemas.microsoft.com/office/drawing/2014/main" id="{AF528932-74D8-4ABF-AE29-1C320D7C4129}"/>
                    </a:ext>
                  </a:extLst>
                </p14:cNvPr>
                <p14:cNvContentPartPr/>
                <p14:nvPr/>
              </p14:nvContentPartPr>
              <p14:xfrm>
                <a:off x="9194693" y="261787"/>
                <a:ext cx="162720" cy="76320"/>
              </p14:xfrm>
            </p:contentPart>
          </mc:Choice>
          <mc:Fallback>
            <p:pic>
              <p:nvPicPr>
                <p:cNvPr id="295" name="Freihand 294">
                  <a:extLst>
                    <a:ext uri="{FF2B5EF4-FFF2-40B4-BE49-F238E27FC236}">
                      <a16:creationId xmlns:a16="http://schemas.microsoft.com/office/drawing/2014/main" id="{AF528932-74D8-4ABF-AE29-1C320D7C4129}"/>
                    </a:ext>
                  </a:extLst>
                </p:cNvPr>
                <p:cNvPicPr/>
                <p:nvPr/>
              </p:nvPicPr>
              <p:blipFill>
                <a:blip r:embed="rId502"/>
                <a:stretch>
                  <a:fillRect/>
                </a:stretch>
              </p:blipFill>
              <p:spPr>
                <a:xfrm>
                  <a:off x="9190373" y="257467"/>
                  <a:ext cx="171360" cy="84960"/>
                </a:xfrm>
                <a:prstGeom prst="rect">
                  <a:avLst/>
                </a:prstGeom>
              </p:spPr>
            </p:pic>
          </mc:Fallback>
        </mc:AlternateContent>
      </p:grpSp>
      <p:grpSp>
        <p:nvGrpSpPr>
          <p:cNvPr id="311" name="Gruppieren 310">
            <a:extLst>
              <a:ext uri="{FF2B5EF4-FFF2-40B4-BE49-F238E27FC236}">
                <a16:creationId xmlns:a16="http://schemas.microsoft.com/office/drawing/2014/main" id="{12532BC1-4F10-4D18-910C-A32EA988B727}"/>
              </a:ext>
            </a:extLst>
          </p:cNvPr>
          <p:cNvGrpSpPr/>
          <p:nvPr/>
        </p:nvGrpSpPr>
        <p:grpSpPr>
          <a:xfrm>
            <a:off x="9571973" y="172507"/>
            <a:ext cx="1824840" cy="189720"/>
            <a:chOff x="9571973" y="172507"/>
            <a:chExt cx="1824840" cy="189720"/>
          </a:xfrm>
        </p:grpSpPr>
        <mc:AlternateContent xmlns:mc="http://schemas.openxmlformats.org/markup-compatibility/2006">
          <mc:Choice xmlns:p14="http://schemas.microsoft.com/office/powerpoint/2010/main" Requires="p14">
            <p:contentPart p14:bwMode="auto" r:id="rId503">
              <p14:nvContentPartPr>
                <p14:cNvPr id="296" name="Freihand 295">
                  <a:extLst>
                    <a:ext uri="{FF2B5EF4-FFF2-40B4-BE49-F238E27FC236}">
                      <a16:creationId xmlns:a16="http://schemas.microsoft.com/office/drawing/2014/main" id="{0E607B17-7622-474C-A8FD-CAA5020E47DD}"/>
                    </a:ext>
                  </a:extLst>
                </p14:cNvPr>
                <p14:cNvContentPartPr/>
                <p14:nvPr/>
              </p14:nvContentPartPr>
              <p14:xfrm>
                <a:off x="9577733" y="194467"/>
                <a:ext cx="15480" cy="167760"/>
              </p14:xfrm>
            </p:contentPart>
          </mc:Choice>
          <mc:Fallback>
            <p:pic>
              <p:nvPicPr>
                <p:cNvPr id="296" name="Freihand 295">
                  <a:extLst>
                    <a:ext uri="{FF2B5EF4-FFF2-40B4-BE49-F238E27FC236}">
                      <a16:creationId xmlns:a16="http://schemas.microsoft.com/office/drawing/2014/main" id="{0E607B17-7622-474C-A8FD-CAA5020E47DD}"/>
                    </a:ext>
                  </a:extLst>
                </p:cNvPr>
                <p:cNvPicPr/>
                <p:nvPr/>
              </p:nvPicPr>
              <p:blipFill>
                <a:blip r:embed="rId504"/>
                <a:stretch>
                  <a:fillRect/>
                </a:stretch>
              </p:blipFill>
              <p:spPr>
                <a:xfrm>
                  <a:off x="9573413" y="190147"/>
                  <a:ext cx="24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97" name="Freihand 296">
                  <a:extLst>
                    <a:ext uri="{FF2B5EF4-FFF2-40B4-BE49-F238E27FC236}">
                      <a16:creationId xmlns:a16="http://schemas.microsoft.com/office/drawing/2014/main" id="{815685DF-86C1-439D-A63E-C71413B575A3}"/>
                    </a:ext>
                  </a:extLst>
                </p14:cNvPr>
                <p14:cNvContentPartPr/>
                <p14:nvPr/>
              </p14:nvContentPartPr>
              <p14:xfrm>
                <a:off x="9571973" y="203107"/>
                <a:ext cx="137160" cy="82440"/>
              </p14:xfrm>
            </p:contentPart>
          </mc:Choice>
          <mc:Fallback>
            <p:pic>
              <p:nvPicPr>
                <p:cNvPr id="297" name="Freihand 296">
                  <a:extLst>
                    <a:ext uri="{FF2B5EF4-FFF2-40B4-BE49-F238E27FC236}">
                      <a16:creationId xmlns:a16="http://schemas.microsoft.com/office/drawing/2014/main" id="{815685DF-86C1-439D-A63E-C71413B575A3}"/>
                    </a:ext>
                  </a:extLst>
                </p:cNvPr>
                <p:cNvPicPr/>
                <p:nvPr/>
              </p:nvPicPr>
              <p:blipFill>
                <a:blip r:embed="rId506"/>
                <a:stretch>
                  <a:fillRect/>
                </a:stretch>
              </p:blipFill>
              <p:spPr>
                <a:xfrm>
                  <a:off x="9567653" y="198787"/>
                  <a:ext cx="145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98" name="Freihand 297">
                  <a:extLst>
                    <a:ext uri="{FF2B5EF4-FFF2-40B4-BE49-F238E27FC236}">
                      <a16:creationId xmlns:a16="http://schemas.microsoft.com/office/drawing/2014/main" id="{5A851088-359B-4916-AF8E-DF98396A9CBF}"/>
                    </a:ext>
                  </a:extLst>
                </p14:cNvPr>
                <p14:cNvContentPartPr/>
                <p14:nvPr/>
              </p14:nvContentPartPr>
              <p14:xfrm>
                <a:off x="9589613" y="321907"/>
                <a:ext cx="113040" cy="33120"/>
              </p14:xfrm>
            </p:contentPart>
          </mc:Choice>
          <mc:Fallback>
            <p:pic>
              <p:nvPicPr>
                <p:cNvPr id="298" name="Freihand 297">
                  <a:extLst>
                    <a:ext uri="{FF2B5EF4-FFF2-40B4-BE49-F238E27FC236}">
                      <a16:creationId xmlns:a16="http://schemas.microsoft.com/office/drawing/2014/main" id="{5A851088-359B-4916-AF8E-DF98396A9CBF}"/>
                    </a:ext>
                  </a:extLst>
                </p:cNvPr>
                <p:cNvPicPr/>
                <p:nvPr/>
              </p:nvPicPr>
              <p:blipFill>
                <a:blip r:embed="rId508"/>
                <a:stretch>
                  <a:fillRect/>
                </a:stretch>
              </p:blipFill>
              <p:spPr>
                <a:xfrm>
                  <a:off x="9585293" y="317587"/>
                  <a:ext cx="121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99" name="Freihand 298">
                  <a:extLst>
                    <a:ext uri="{FF2B5EF4-FFF2-40B4-BE49-F238E27FC236}">
                      <a16:creationId xmlns:a16="http://schemas.microsoft.com/office/drawing/2014/main" id="{0F02663F-0D76-4326-B226-8A55A814EEF4}"/>
                    </a:ext>
                  </a:extLst>
                </p14:cNvPr>
                <p14:cNvContentPartPr/>
                <p14:nvPr/>
              </p14:nvContentPartPr>
              <p14:xfrm>
                <a:off x="9706613" y="211387"/>
                <a:ext cx="190440" cy="149760"/>
              </p14:xfrm>
            </p:contentPart>
          </mc:Choice>
          <mc:Fallback>
            <p:pic>
              <p:nvPicPr>
                <p:cNvPr id="299" name="Freihand 298">
                  <a:extLst>
                    <a:ext uri="{FF2B5EF4-FFF2-40B4-BE49-F238E27FC236}">
                      <a16:creationId xmlns:a16="http://schemas.microsoft.com/office/drawing/2014/main" id="{0F02663F-0D76-4326-B226-8A55A814EEF4}"/>
                    </a:ext>
                  </a:extLst>
                </p:cNvPr>
                <p:cNvPicPr/>
                <p:nvPr/>
              </p:nvPicPr>
              <p:blipFill>
                <a:blip r:embed="rId510"/>
                <a:stretch>
                  <a:fillRect/>
                </a:stretch>
              </p:blipFill>
              <p:spPr>
                <a:xfrm>
                  <a:off x="9702293" y="207067"/>
                  <a:ext cx="199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0" name="Freihand 299">
                  <a:extLst>
                    <a:ext uri="{FF2B5EF4-FFF2-40B4-BE49-F238E27FC236}">
                      <a16:creationId xmlns:a16="http://schemas.microsoft.com/office/drawing/2014/main" id="{1A153DBF-9A14-4AD5-B11A-AB65BF9ED244}"/>
                    </a:ext>
                  </a:extLst>
                </p14:cNvPr>
                <p14:cNvContentPartPr/>
                <p14:nvPr/>
              </p14:nvContentPartPr>
              <p14:xfrm>
                <a:off x="9952853" y="270067"/>
                <a:ext cx="360" cy="360"/>
              </p14:xfrm>
            </p:contentPart>
          </mc:Choice>
          <mc:Fallback>
            <p:pic>
              <p:nvPicPr>
                <p:cNvPr id="300" name="Freihand 299">
                  <a:extLst>
                    <a:ext uri="{FF2B5EF4-FFF2-40B4-BE49-F238E27FC236}">
                      <a16:creationId xmlns:a16="http://schemas.microsoft.com/office/drawing/2014/main" id="{1A153DBF-9A14-4AD5-B11A-AB65BF9ED244}"/>
                    </a:ext>
                  </a:extLst>
                </p:cNvPr>
                <p:cNvPicPr/>
                <p:nvPr/>
              </p:nvPicPr>
              <p:blipFill>
                <a:blip r:embed="rId68"/>
                <a:stretch>
                  <a:fillRect/>
                </a:stretch>
              </p:blipFill>
              <p:spPr>
                <a:xfrm>
                  <a:off x="9948533" y="265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1" name="Freihand 300">
                  <a:extLst>
                    <a:ext uri="{FF2B5EF4-FFF2-40B4-BE49-F238E27FC236}">
                      <a16:creationId xmlns:a16="http://schemas.microsoft.com/office/drawing/2014/main" id="{04E052B1-154C-410B-A4B1-51A5B2F41923}"/>
                    </a:ext>
                  </a:extLst>
                </p14:cNvPr>
                <p14:cNvContentPartPr/>
                <p14:nvPr/>
              </p14:nvContentPartPr>
              <p14:xfrm>
                <a:off x="9965813" y="172507"/>
                <a:ext cx="141120" cy="174960"/>
              </p14:xfrm>
            </p:contentPart>
          </mc:Choice>
          <mc:Fallback>
            <p:pic>
              <p:nvPicPr>
                <p:cNvPr id="301" name="Freihand 300">
                  <a:extLst>
                    <a:ext uri="{FF2B5EF4-FFF2-40B4-BE49-F238E27FC236}">
                      <a16:creationId xmlns:a16="http://schemas.microsoft.com/office/drawing/2014/main" id="{04E052B1-154C-410B-A4B1-51A5B2F41923}"/>
                    </a:ext>
                  </a:extLst>
                </p:cNvPr>
                <p:cNvPicPr/>
                <p:nvPr/>
              </p:nvPicPr>
              <p:blipFill>
                <a:blip r:embed="rId513"/>
                <a:stretch>
                  <a:fillRect/>
                </a:stretch>
              </p:blipFill>
              <p:spPr>
                <a:xfrm>
                  <a:off x="9961493" y="168187"/>
                  <a:ext cx="1497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2" name="Freihand 301">
                  <a:extLst>
                    <a:ext uri="{FF2B5EF4-FFF2-40B4-BE49-F238E27FC236}">
                      <a16:creationId xmlns:a16="http://schemas.microsoft.com/office/drawing/2014/main" id="{F0F063BC-95F3-4224-A5C8-B3387CE6E148}"/>
                    </a:ext>
                  </a:extLst>
                </p14:cNvPr>
                <p14:cNvContentPartPr/>
                <p14:nvPr/>
              </p14:nvContentPartPr>
              <p14:xfrm>
                <a:off x="10109813" y="258187"/>
                <a:ext cx="280080" cy="76320"/>
              </p14:xfrm>
            </p:contentPart>
          </mc:Choice>
          <mc:Fallback>
            <p:pic>
              <p:nvPicPr>
                <p:cNvPr id="302" name="Freihand 301">
                  <a:extLst>
                    <a:ext uri="{FF2B5EF4-FFF2-40B4-BE49-F238E27FC236}">
                      <a16:creationId xmlns:a16="http://schemas.microsoft.com/office/drawing/2014/main" id="{F0F063BC-95F3-4224-A5C8-B3387CE6E148}"/>
                    </a:ext>
                  </a:extLst>
                </p:cNvPr>
                <p:cNvPicPr/>
                <p:nvPr/>
              </p:nvPicPr>
              <p:blipFill>
                <a:blip r:embed="rId515"/>
                <a:stretch>
                  <a:fillRect/>
                </a:stretch>
              </p:blipFill>
              <p:spPr>
                <a:xfrm>
                  <a:off x="10105493" y="253867"/>
                  <a:ext cx="288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3" name="Freihand 302">
                  <a:extLst>
                    <a:ext uri="{FF2B5EF4-FFF2-40B4-BE49-F238E27FC236}">
                      <a16:creationId xmlns:a16="http://schemas.microsoft.com/office/drawing/2014/main" id="{8D49481A-27D5-4FA6-BCF7-46472602F617}"/>
                    </a:ext>
                  </a:extLst>
                </p14:cNvPr>
                <p14:cNvContentPartPr/>
                <p14:nvPr/>
              </p14:nvContentPartPr>
              <p14:xfrm>
                <a:off x="10413653" y="270427"/>
                <a:ext cx="163440" cy="50040"/>
              </p14:xfrm>
            </p:contentPart>
          </mc:Choice>
          <mc:Fallback>
            <p:pic>
              <p:nvPicPr>
                <p:cNvPr id="303" name="Freihand 302">
                  <a:extLst>
                    <a:ext uri="{FF2B5EF4-FFF2-40B4-BE49-F238E27FC236}">
                      <a16:creationId xmlns:a16="http://schemas.microsoft.com/office/drawing/2014/main" id="{8D49481A-27D5-4FA6-BCF7-46472602F617}"/>
                    </a:ext>
                  </a:extLst>
                </p:cNvPr>
                <p:cNvPicPr/>
                <p:nvPr/>
              </p:nvPicPr>
              <p:blipFill>
                <a:blip r:embed="rId517"/>
                <a:stretch>
                  <a:fillRect/>
                </a:stretch>
              </p:blipFill>
              <p:spPr>
                <a:xfrm>
                  <a:off x="10409333" y="266107"/>
                  <a:ext cx="172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04" name="Freihand 303">
                  <a:extLst>
                    <a:ext uri="{FF2B5EF4-FFF2-40B4-BE49-F238E27FC236}">
                      <a16:creationId xmlns:a16="http://schemas.microsoft.com/office/drawing/2014/main" id="{D3F31624-F220-4E5D-B5C2-199A532EC056}"/>
                    </a:ext>
                  </a:extLst>
                </p14:cNvPr>
                <p14:cNvContentPartPr/>
                <p14:nvPr/>
              </p14:nvContentPartPr>
              <p14:xfrm>
                <a:off x="10650533" y="247027"/>
                <a:ext cx="243000" cy="87480"/>
              </p14:xfrm>
            </p:contentPart>
          </mc:Choice>
          <mc:Fallback>
            <p:pic>
              <p:nvPicPr>
                <p:cNvPr id="304" name="Freihand 303">
                  <a:extLst>
                    <a:ext uri="{FF2B5EF4-FFF2-40B4-BE49-F238E27FC236}">
                      <a16:creationId xmlns:a16="http://schemas.microsoft.com/office/drawing/2014/main" id="{D3F31624-F220-4E5D-B5C2-199A532EC056}"/>
                    </a:ext>
                  </a:extLst>
                </p:cNvPr>
                <p:cNvPicPr/>
                <p:nvPr/>
              </p:nvPicPr>
              <p:blipFill>
                <a:blip r:embed="rId519"/>
                <a:stretch>
                  <a:fillRect/>
                </a:stretch>
              </p:blipFill>
              <p:spPr>
                <a:xfrm>
                  <a:off x="10646213" y="242707"/>
                  <a:ext cx="251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09" name="Freihand 308">
                  <a:extLst>
                    <a:ext uri="{FF2B5EF4-FFF2-40B4-BE49-F238E27FC236}">
                      <a16:creationId xmlns:a16="http://schemas.microsoft.com/office/drawing/2014/main" id="{0ADFF22B-34D0-4171-9CE0-275327497F21}"/>
                    </a:ext>
                  </a:extLst>
                </p14:cNvPr>
                <p14:cNvContentPartPr/>
                <p14:nvPr/>
              </p14:nvContentPartPr>
              <p14:xfrm>
                <a:off x="11008013" y="262507"/>
                <a:ext cx="236880" cy="65520"/>
              </p14:xfrm>
            </p:contentPart>
          </mc:Choice>
          <mc:Fallback>
            <p:pic>
              <p:nvPicPr>
                <p:cNvPr id="309" name="Freihand 308">
                  <a:extLst>
                    <a:ext uri="{FF2B5EF4-FFF2-40B4-BE49-F238E27FC236}">
                      <a16:creationId xmlns:a16="http://schemas.microsoft.com/office/drawing/2014/main" id="{0ADFF22B-34D0-4171-9CE0-275327497F21}"/>
                    </a:ext>
                  </a:extLst>
                </p:cNvPr>
                <p:cNvPicPr/>
                <p:nvPr/>
              </p:nvPicPr>
              <p:blipFill>
                <a:blip r:embed="rId521"/>
                <a:stretch>
                  <a:fillRect/>
                </a:stretch>
              </p:blipFill>
              <p:spPr>
                <a:xfrm>
                  <a:off x="11003693" y="258187"/>
                  <a:ext cx="245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0" name="Freihand 309">
                  <a:extLst>
                    <a:ext uri="{FF2B5EF4-FFF2-40B4-BE49-F238E27FC236}">
                      <a16:creationId xmlns:a16="http://schemas.microsoft.com/office/drawing/2014/main" id="{9534B732-CDDE-4ECE-8034-AE6BC2646A4A}"/>
                    </a:ext>
                  </a:extLst>
                </p14:cNvPr>
                <p14:cNvContentPartPr/>
                <p14:nvPr/>
              </p14:nvContentPartPr>
              <p14:xfrm>
                <a:off x="11254613" y="199147"/>
                <a:ext cx="142200" cy="118080"/>
              </p14:xfrm>
            </p:contentPart>
          </mc:Choice>
          <mc:Fallback>
            <p:pic>
              <p:nvPicPr>
                <p:cNvPr id="310" name="Freihand 309">
                  <a:extLst>
                    <a:ext uri="{FF2B5EF4-FFF2-40B4-BE49-F238E27FC236}">
                      <a16:creationId xmlns:a16="http://schemas.microsoft.com/office/drawing/2014/main" id="{9534B732-CDDE-4ECE-8034-AE6BC2646A4A}"/>
                    </a:ext>
                  </a:extLst>
                </p:cNvPr>
                <p:cNvPicPr/>
                <p:nvPr/>
              </p:nvPicPr>
              <p:blipFill>
                <a:blip r:embed="rId523"/>
                <a:stretch>
                  <a:fillRect/>
                </a:stretch>
              </p:blipFill>
              <p:spPr>
                <a:xfrm>
                  <a:off x="11250293" y="194827"/>
                  <a:ext cx="150840" cy="126720"/>
                </a:xfrm>
                <a:prstGeom prst="rect">
                  <a:avLst/>
                </a:prstGeom>
              </p:spPr>
            </p:pic>
          </mc:Fallback>
        </mc:AlternateContent>
      </p:grpSp>
      <p:grpSp>
        <p:nvGrpSpPr>
          <p:cNvPr id="336" name="Gruppieren 335">
            <a:extLst>
              <a:ext uri="{FF2B5EF4-FFF2-40B4-BE49-F238E27FC236}">
                <a16:creationId xmlns:a16="http://schemas.microsoft.com/office/drawing/2014/main" id="{0664B99F-3242-486C-B024-7496D66CAD41}"/>
              </a:ext>
            </a:extLst>
          </p:cNvPr>
          <p:cNvGrpSpPr/>
          <p:nvPr/>
        </p:nvGrpSpPr>
        <p:grpSpPr>
          <a:xfrm>
            <a:off x="8107493" y="555547"/>
            <a:ext cx="957240" cy="286560"/>
            <a:chOff x="8107493" y="555547"/>
            <a:chExt cx="957240" cy="286560"/>
          </a:xfrm>
        </p:grpSpPr>
        <mc:AlternateContent xmlns:mc="http://schemas.openxmlformats.org/markup-compatibility/2006">
          <mc:Choice xmlns:p14="http://schemas.microsoft.com/office/powerpoint/2010/main" Requires="p14">
            <p:contentPart p14:bwMode="auto" r:id="rId524">
              <p14:nvContentPartPr>
                <p14:cNvPr id="308" name="Freihand 307">
                  <a:extLst>
                    <a:ext uri="{FF2B5EF4-FFF2-40B4-BE49-F238E27FC236}">
                      <a16:creationId xmlns:a16="http://schemas.microsoft.com/office/drawing/2014/main" id="{73118084-A149-411A-A4F4-7758E84B39B7}"/>
                    </a:ext>
                  </a:extLst>
                </p14:cNvPr>
                <p14:cNvContentPartPr/>
                <p14:nvPr/>
              </p14:nvContentPartPr>
              <p14:xfrm>
                <a:off x="8110733" y="605947"/>
                <a:ext cx="8280" cy="16560"/>
              </p14:xfrm>
            </p:contentPart>
          </mc:Choice>
          <mc:Fallback>
            <p:pic>
              <p:nvPicPr>
                <p:cNvPr id="308" name="Freihand 307">
                  <a:extLst>
                    <a:ext uri="{FF2B5EF4-FFF2-40B4-BE49-F238E27FC236}">
                      <a16:creationId xmlns:a16="http://schemas.microsoft.com/office/drawing/2014/main" id="{73118084-A149-411A-A4F4-7758E84B39B7}"/>
                    </a:ext>
                  </a:extLst>
                </p:cNvPr>
                <p:cNvPicPr/>
                <p:nvPr/>
              </p:nvPicPr>
              <p:blipFill>
                <a:blip r:embed="rId525"/>
                <a:stretch>
                  <a:fillRect/>
                </a:stretch>
              </p:blipFill>
              <p:spPr>
                <a:xfrm>
                  <a:off x="8106413" y="601627"/>
                  <a:ext cx="16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2" name="Freihand 311">
                  <a:extLst>
                    <a:ext uri="{FF2B5EF4-FFF2-40B4-BE49-F238E27FC236}">
                      <a16:creationId xmlns:a16="http://schemas.microsoft.com/office/drawing/2014/main" id="{7EE8497F-3787-4E40-9EB1-3712207170D0}"/>
                    </a:ext>
                  </a:extLst>
                </p14:cNvPr>
                <p14:cNvContentPartPr/>
                <p14:nvPr/>
              </p14:nvContentPartPr>
              <p14:xfrm>
                <a:off x="8107493" y="555907"/>
                <a:ext cx="142200" cy="190080"/>
              </p14:xfrm>
            </p:contentPart>
          </mc:Choice>
          <mc:Fallback>
            <p:pic>
              <p:nvPicPr>
                <p:cNvPr id="312" name="Freihand 311">
                  <a:extLst>
                    <a:ext uri="{FF2B5EF4-FFF2-40B4-BE49-F238E27FC236}">
                      <a16:creationId xmlns:a16="http://schemas.microsoft.com/office/drawing/2014/main" id="{7EE8497F-3787-4E40-9EB1-3712207170D0}"/>
                    </a:ext>
                  </a:extLst>
                </p:cNvPr>
                <p:cNvPicPr/>
                <p:nvPr/>
              </p:nvPicPr>
              <p:blipFill>
                <a:blip r:embed="rId527"/>
                <a:stretch>
                  <a:fillRect/>
                </a:stretch>
              </p:blipFill>
              <p:spPr>
                <a:xfrm>
                  <a:off x="8103173" y="551587"/>
                  <a:ext cx="150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4" name="Freihand 313">
                  <a:extLst>
                    <a:ext uri="{FF2B5EF4-FFF2-40B4-BE49-F238E27FC236}">
                      <a16:creationId xmlns:a16="http://schemas.microsoft.com/office/drawing/2014/main" id="{3B048E4C-28AD-4998-B3A9-6E92BAAE02DF}"/>
                    </a:ext>
                  </a:extLst>
                </p14:cNvPr>
                <p14:cNvContentPartPr/>
                <p14:nvPr/>
              </p14:nvContentPartPr>
              <p14:xfrm>
                <a:off x="8252933" y="639067"/>
                <a:ext cx="438120" cy="104040"/>
              </p14:xfrm>
            </p:contentPart>
          </mc:Choice>
          <mc:Fallback>
            <p:pic>
              <p:nvPicPr>
                <p:cNvPr id="314" name="Freihand 313">
                  <a:extLst>
                    <a:ext uri="{FF2B5EF4-FFF2-40B4-BE49-F238E27FC236}">
                      <a16:creationId xmlns:a16="http://schemas.microsoft.com/office/drawing/2014/main" id="{3B048E4C-28AD-4998-B3A9-6E92BAAE02DF}"/>
                    </a:ext>
                  </a:extLst>
                </p:cNvPr>
                <p:cNvPicPr/>
                <p:nvPr/>
              </p:nvPicPr>
              <p:blipFill>
                <a:blip r:embed="rId529"/>
                <a:stretch>
                  <a:fillRect/>
                </a:stretch>
              </p:blipFill>
              <p:spPr>
                <a:xfrm>
                  <a:off x="8248613" y="634747"/>
                  <a:ext cx="446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6" name="Freihand 315">
                  <a:extLst>
                    <a:ext uri="{FF2B5EF4-FFF2-40B4-BE49-F238E27FC236}">
                      <a16:creationId xmlns:a16="http://schemas.microsoft.com/office/drawing/2014/main" id="{6AD8916C-6E25-46F0-875F-C63F9BDF6DA4}"/>
                    </a:ext>
                  </a:extLst>
                </p14:cNvPr>
                <p14:cNvContentPartPr/>
                <p14:nvPr/>
              </p14:nvContentPartPr>
              <p14:xfrm>
                <a:off x="8729213" y="640867"/>
                <a:ext cx="335520" cy="201240"/>
              </p14:xfrm>
            </p:contentPart>
          </mc:Choice>
          <mc:Fallback>
            <p:pic>
              <p:nvPicPr>
                <p:cNvPr id="316" name="Freihand 315">
                  <a:extLst>
                    <a:ext uri="{FF2B5EF4-FFF2-40B4-BE49-F238E27FC236}">
                      <a16:creationId xmlns:a16="http://schemas.microsoft.com/office/drawing/2014/main" id="{6AD8916C-6E25-46F0-875F-C63F9BDF6DA4}"/>
                    </a:ext>
                  </a:extLst>
                </p:cNvPr>
                <p:cNvPicPr/>
                <p:nvPr/>
              </p:nvPicPr>
              <p:blipFill>
                <a:blip r:embed="rId531"/>
                <a:stretch>
                  <a:fillRect/>
                </a:stretch>
              </p:blipFill>
              <p:spPr>
                <a:xfrm>
                  <a:off x="8724893" y="636547"/>
                  <a:ext cx="344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7" name="Freihand 316">
                  <a:extLst>
                    <a:ext uri="{FF2B5EF4-FFF2-40B4-BE49-F238E27FC236}">
                      <a16:creationId xmlns:a16="http://schemas.microsoft.com/office/drawing/2014/main" id="{B808D364-0561-4583-A838-4DA9F54BC7B2}"/>
                    </a:ext>
                  </a:extLst>
                </p14:cNvPr>
                <p14:cNvContentPartPr/>
                <p14:nvPr/>
              </p14:nvContentPartPr>
              <p14:xfrm>
                <a:off x="8823173" y="555547"/>
                <a:ext cx="88200" cy="2880"/>
              </p14:xfrm>
            </p:contentPart>
          </mc:Choice>
          <mc:Fallback>
            <p:pic>
              <p:nvPicPr>
                <p:cNvPr id="317" name="Freihand 316">
                  <a:extLst>
                    <a:ext uri="{FF2B5EF4-FFF2-40B4-BE49-F238E27FC236}">
                      <a16:creationId xmlns:a16="http://schemas.microsoft.com/office/drawing/2014/main" id="{B808D364-0561-4583-A838-4DA9F54BC7B2}"/>
                    </a:ext>
                  </a:extLst>
                </p:cNvPr>
                <p:cNvPicPr/>
                <p:nvPr/>
              </p:nvPicPr>
              <p:blipFill>
                <a:blip r:embed="rId533"/>
                <a:stretch>
                  <a:fillRect/>
                </a:stretch>
              </p:blipFill>
              <p:spPr>
                <a:xfrm>
                  <a:off x="8818853" y="551227"/>
                  <a:ext cx="96840" cy="1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4">
            <p14:nvContentPartPr>
              <p14:cNvPr id="318" name="Freihand 317">
                <a:extLst>
                  <a:ext uri="{FF2B5EF4-FFF2-40B4-BE49-F238E27FC236}">
                    <a16:creationId xmlns:a16="http://schemas.microsoft.com/office/drawing/2014/main" id="{70925793-F08F-4B24-AA07-9297485A61A4}"/>
                  </a:ext>
                </a:extLst>
              </p14:cNvPr>
              <p14:cNvContentPartPr/>
              <p14:nvPr/>
            </p14:nvContentPartPr>
            <p14:xfrm>
              <a:off x="9256253" y="612067"/>
              <a:ext cx="232200" cy="100440"/>
            </p14:xfrm>
          </p:contentPart>
        </mc:Choice>
        <mc:Fallback>
          <p:pic>
            <p:nvPicPr>
              <p:cNvPr id="318" name="Freihand 317">
                <a:extLst>
                  <a:ext uri="{FF2B5EF4-FFF2-40B4-BE49-F238E27FC236}">
                    <a16:creationId xmlns:a16="http://schemas.microsoft.com/office/drawing/2014/main" id="{70925793-F08F-4B24-AA07-9297485A61A4}"/>
                  </a:ext>
                </a:extLst>
              </p:cNvPr>
              <p:cNvPicPr/>
              <p:nvPr/>
            </p:nvPicPr>
            <p:blipFill>
              <a:blip r:embed="rId535"/>
              <a:stretch>
                <a:fillRect/>
              </a:stretch>
            </p:blipFill>
            <p:spPr>
              <a:xfrm>
                <a:off x="9251933" y="607747"/>
                <a:ext cx="240840" cy="109080"/>
              </a:xfrm>
              <a:prstGeom prst="rect">
                <a:avLst/>
              </a:prstGeom>
            </p:spPr>
          </p:pic>
        </mc:Fallback>
      </mc:AlternateContent>
      <p:grpSp>
        <p:nvGrpSpPr>
          <p:cNvPr id="335" name="Gruppieren 334">
            <a:extLst>
              <a:ext uri="{FF2B5EF4-FFF2-40B4-BE49-F238E27FC236}">
                <a16:creationId xmlns:a16="http://schemas.microsoft.com/office/drawing/2014/main" id="{00CE3B7C-7EDB-4E82-A82C-C151AACD69DE}"/>
              </a:ext>
            </a:extLst>
          </p:cNvPr>
          <p:cNvGrpSpPr/>
          <p:nvPr/>
        </p:nvGrpSpPr>
        <p:grpSpPr>
          <a:xfrm>
            <a:off x="9667733" y="571387"/>
            <a:ext cx="741600" cy="169200"/>
            <a:chOff x="9667733" y="571387"/>
            <a:chExt cx="741600" cy="169200"/>
          </a:xfrm>
        </p:grpSpPr>
        <mc:AlternateContent xmlns:mc="http://schemas.openxmlformats.org/markup-compatibility/2006">
          <mc:Choice xmlns:p14="http://schemas.microsoft.com/office/powerpoint/2010/main" Requires="p14">
            <p:contentPart p14:bwMode="auto" r:id="rId536">
              <p14:nvContentPartPr>
                <p14:cNvPr id="319" name="Freihand 318">
                  <a:extLst>
                    <a:ext uri="{FF2B5EF4-FFF2-40B4-BE49-F238E27FC236}">
                      <a16:creationId xmlns:a16="http://schemas.microsoft.com/office/drawing/2014/main" id="{9E8EC24D-7A4D-44AB-8667-B799AE01923C}"/>
                    </a:ext>
                  </a:extLst>
                </p14:cNvPr>
                <p14:cNvContentPartPr/>
                <p14:nvPr/>
              </p14:nvContentPartPr>
              <p14:xfrm>
                <a:off x="9667733" y="609907"/>
                <a:ext cx="298080" cy="130680"/>
              </p14:xfrm>
            </p:contentPart>
          </mc:Choice>
          <mc:Fallback>
            <p:pic>
              <p:nvPicPr>
                <p:cNvPr id="319" name="Freihand 318">
                  <a:extLst>
                    <a:ext uri="{FF2B5EF4-FFF2-40B4-BE49-F238E27FC236}">
                      <a16:creationId xmlns:a16="http://schemas.microsoft.com/office/drawing/2014/main" id="{9E8EC24D-7A4D-44AB-8667-B799AE01923C}"/>
                    </a:ext>
                  </a:extLst>
                </p:cNvPr>
                <p:cNvPicPr/>
                <p:nvPr/>
              </p:nvPicPr>
              <p:blipFill>
                <a:blip r:embed="rId537"/>
                <a:stretch>
                  <a:fillRect/>
                </a:stretch>
              </p:blipFill>
              <p:spPr>
                <a:xfrm>
                  <a:off x="9663413" y="605587"/>
                  <a:ext cx="306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0" name="Freihand 319">
                  <a:extLst>
                    <a:ext uri="{FF2B5EF4-FFF2-40B4-BE49-F238E27FC236}">
                      <a16:creationId xmlns:a16="http://schemas.microsoft.com/office/drawing/2014/main" id="{D1F258FF-DFBD-4B5B-9F78-83C32CF3C1A4}"/>
                    </a:ext>
                  </a:extLst>
                </p14:cNvPr>
                <p14:cNvContentPartPr/>
                <p14:nvPr/>
              </p14:nvContentPartPr>
              <p14:xfrm>
                <a:off x="9920093" y="571387"/>
                <a:ext cx="15120" cy="18720"/>
              </p14:xfrm>
            </p:contentPart>
          </mc:Choice>
          <mc:Fallback>
            <p:pic>
              <p:nvPicPr>
                <p:cNvPr id="320" name="Freihand 319">
                  <a:extLst>
                    <a:ext uri="{FF2B5EF4-FFF2-40B4-BE49-F238E27FC236}">
                      <a16:creationId xmlns:a16="http://schemas.microsoft.com/office/drawing/2014/main" id="{D1F258FF-DFBD-4B5B-9F78-83C32CF3C1A4}"/>
                    </a:ext>
                  </a:extLst>
                </p:cNvPr>
                <p:cNvPicPr/>
                <p:nvPr/>
              </p:nvPicPr>
              <p:blipFill>
                <a:blip r:embed="rId539"/>
                <a:stretch>
                  <a:fillRect/>
                </a:stretch>
              </p:blipFill>
              <p:spPr>
                <a:xfrm>
                  <a:off x="9915773" y="567067"/>
                  <a:ext cx="23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1" name="Freihand 320">
                  <a:extLst>
                    <a:ext uri="{FF2B5EF4-FFF2-40B4-BE49-F238E27FC236}">
                      <a16:creationId xmlns:a16="http://schemas.microsoft.com/office/drawing/2014/main" id="{924BB13C-274B-4B13-8785-67026BC09846}"/>
                    </a:ext>
                  </a:extLst>
                </p14:cNvPr>
                <p14:cNvContentPartPr/>
                <p14:nvPr/>
              </p14:nvContentPartPr>
              <p14:xfrm>
                <a:off x="10057253" y="601987"/>
                <a:ext cx="352080" cy="117360"/>
              </p14:xfrm>
            </p:contentPart>
          </mc:Choice>
          <mc:Fallback>
            <p:pic>
              <p:nvPicPr>
                <p:cNvPr id="321" name="Freihand 320">
                  <a:extLst>
                    <a:ext uri="{FF2B5EF4-FFF2-40B4-BE49-F238E27FC236}">
                      <a16:creationId xmlns:a16="http://schemas.microsoft.com/office/drawing/2014/main" id="{924BB13C-274B-4B13-8785-67026BC09846}"/>
                    </a:ext>
                  </a:extLst>
                </p:cNvPr>
                <p:cNvPicPr/>
                <p:nvPr/>
              </p:nvPicPr>
              <p:blipFill>
                <a:blip r:embed="rId541"/>
                <a:stretch>
                  <a:fillRect/>
                </a:stretch>
              </p:blipFill>
              <p:spPr>
                <a:xfrm>
                  <a:off x="10052933" y="597667"/>
                  <a:ext cx="360720" cy="126000"/>
                </a:xfrm>
                <a:prstGeom prst="rect">
                  <a:avLst/>
                </a:prstGeom>
              </p:spPr>
            </p:pic>
          </mc:Fallback>
        </mc:AlternateContent>
      </p:grpSp>
      <p:grpSp>
        <p:nvGrpSpPr>
          <p:cNvPr id="334" name="Gruppieren 333">
            <a:extLst>
              <a:ext uri="{FF2B5EF4-FFF2-40B4-BE49-F238E27FC236}">
                <a16:creationId xmlns:a16="http://schemas.microsoft.com/office/drawing/2014/main" id="{BB01A6E4-C806-4616-A9A7-28312A80EA96}"/>
              </a:ext>
            </a:extLst>
          </p:cNvPr>
          <p:cNvGrpSpPr/>
          <p:nvPr/>
        </p:nvGrpSpPr>
        <p:grpSpPr>
          <a:xfrm>
            <a:off x="10617413" y="389947"/>
            <a:ext cx="1048680" cy="447840"/>
            <a:chOff x="10617413" y="389947"/>
            <a:chExt cx="1048680" cy="447840"/>
          </a:xfrm>
        </p:grpSpPr>
        <mc:AlternateContent xmlns:mc="http://schemas.openxmlformats.org/markup-compatibility/2006">
          <mc:Choice xmlns:p14="http://schemas.microsoft.com/office/powerpoint/2010/main" Requires="p14">
            <p:contentPart p14:bwMode="auto" r:id="rId542">
              <p14:nvContentPartPr>
                <p14:cNvPr id="322" name="Freihand 321">
                  <a:extLst>
                    <a:ext uri="{FF2B5EF4-FFF2-40B4-BE49-F238E27FC236}">
                      <a16:creationId xmlns:a16="http://schemas.microsoft.com/office/drawing/2014/main" id="{9D38DAF4-8EB8-4790-B086-8456449C1E1C}"/>
                    </a:ext>
                  </a:extLst>
                </p14:cNvPr>
                <p14:cNvContentPartPr/>
                <p14:nvPr/>
              </p14:nvContentPartPr>
              <p14:xfrm>
                <a:off x="10617413" y="549787"/>
                <a:ext cx="130680" cy="168840"/>
              </p14:xfrm>
            </p:contentPart>
          </mc:Choice>
          <mc:Fallback>
            <p:pic>
              <p:nvPicPr>
                <p:cNvPr id="322" name="Freihand 321">
                  <a:extLst>
                    <a:ext uri="{FF2B5EF4-FFF2-40B4-BE49-F238E27FC236}">
                      <a16:creationId xmlns:a16="http://schemas.microsoft.com/office/drawing/2014/main" id="{9D38DAF4-8EB8-4790-B086-8456449C1E1C}"/>
                    </a:ext>
                  </a:extLst>
                </p:cNvPr>
                <p:cNvPicPr/>
                <p:nvPr/>
              </p:nvPicPr>
              <p:blipFill>
                <a:blip r:embed="rId543"/>
                <a:stretch>
                  <a:fillRect/>
                </a:stretch>
              </p:blipFill>
              <p:spPr>
                <a:xfrm>
                  <a:off x="10613093" y="545467"/>
                  <a:ext cx="139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3" name="Freihand 322">
                  <a:extLst>
                    <a:ext uri="{FF2B5EF4-FFF2-40B4-BE49-F238E27FC236}">
                      <a16:creationId xmlns:a16="http://schemas.microsoft.com/office/drawing/2014/main" id="{4918D5A3-C4CB-41E6-B462-A73FC6CFF4BA}"/>
                    </a:ext>
                  </a:extLst>
                </p14:cNvPr>
                <p14:cNvContentPartPr/>
                <p14:nvPr/>
              </p14:nvContentPartPr>
              <p14:xfrm>
                <a:off x="10619573" y="616747"/>
                <a:ext cx="118440" cy="16560"/>
              </p14:xfrm>
            </p:contentPart>
          </mc:Choice>
          <mc:Fallback>
            <p:pic>
              <p:nvPicPr>
                <p:cNvPr id="323" name="Freihand 322">
                  <a:extLst>
                    <a:ext uri="{FF2B5EF4-FFF2-40B4-BE49-F238E27FC236}">
                      <a16:creationId xmlns:a16="http://schemas.microsoft.com/office/drawing/2014/main" id="{4918D5A3-C4CB-41E6-B462-A73FC6CFF4BA}"/>
                    </a:ext>
                  </a:extLst>
                </p:cNvPr>
                <p:cNvPicPr/>
                <p:nvPr/>
              </p:nvPicPr>
              <p:blipFill>
                <a:blip r:embed="rId545"/>
                <a:stretch>
                  <a:fillRect/>
                </a:stretch>
              </p:blipFill>
              <p:spPr>
                <a:xfrm>
                  <a:off x="10615253" y="612427"/>
                  <a:ext cx="127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4" name="Freihand 323">
                  <a:extLst>
                    <a:ext uri="{FF2B5EF4-FFF2-40B4-BE49-F238E27FC236}">
                      <a16:creationId xmlns:a16="http://schemas.microsoft.com/office/drawing/2014/main" id="{B0944E03-1138-46FD-BE13-4B046A39B37F}"/>
                    </a:ext>
                  </a:extLst>
                </p14:cNvPr>
                <p14:cNvContentPartPr/>
                <p14:nvPr/>
              </p14:nvContentPartPr>
              <p14:xfrm>
                <a:off x="10746653" y="524227"/>
                <a:ext cx="228240" cy="196200"/>
              </p14:xfrm>
            </p:contentPart>
          </mc:Choice>
          <mc:Fallback>
            <p:pic>
              <p:nvPicPr>
                <p:cNvPr id="324" name="Freihand 323">
                  <a:extLst>
                    <a:ext uri="{FF2B5EF4-FFF2-40B4-BE49-F238E27FC236}">
                      <a16:creationId xmlns:a16="http://schemas.microsoft.com/office/drawing/2014/main" id="{B0944E03-1138-46FD-BE13-4B046A39B37F}"/>
                    </a:ext>
                  </a:extLst>
                </p:cNvPr>
                <p:cNvPicPr/>
                <p:nvPr/>
              </p:nvPicPr>
              <p:blipFill>
                <a:blip r:embed="rId547"/>
                <a:stretch>
                  <a:fillRect/>
                </a:stretch>
              </p:blipFill>
              <p:spPr>
                <a:xfrm>
                  <a:off x="10742333" y="519907"/>
                  <a:ext cx="2368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5" name="Freihand 324">
                  <a:extLst>
                    <a:ext uri="{FF2B5EF4-FFF2-40B4-BE49-F238E27FC236}">
                      <a16:creationId xmlns:a16="http://schemas.microsoft.com/office/drawing/2014/main" id="{F55728F1-722F-4E1A-A825-68052A34B931}"/>
                    </a:ext>
                  </a:extLst>
                </p14:cNvPr>
                <p14:cNvContentPartPr/>
                <p14:nvPr/>
              </p14:nvContentPartPr>
              <p14:xfrm>
                <a:off x="10861133" y="531787"/>
                <a:ext cx="27000" cy="6840"/>
              </p14:xfrm>
            </p:contentPart>
          </mc:Choice>
          <mc:Fallback>
            <p:pic>
              <p:nvPicPr>
                <p:cNvPr id="325" name="Freihand 324">
                  <a:extLst>
                    <a:ext uri="{FF2B5EF4-FFF2-40B4-BE49-F238E27FC236}">
                      <a16:creationId xmlns:a16="http://schemas.microsoft.com/office/drawing/2014/main" id="{F55728F1-722F-4E1A-A825-68052A34B931}"/>
                    </a:ext>
                  </a:extLst>
                </p:cNvPr>
                <p:cNvPicPr/>
                <p:nvPr/>
              </p:nvPicPr>
              <p:blipFill>
                <a:blip r:embed="rId453"/>
                <a:stretch>
                  <a:fillRect/>
                </a:stretch>
              </p:blipFill>
              <p:spPr>
                <a:xfrm>
                  <a:off x="10856813" y="527467"/>
                  <a:ext cx="35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6" name="Freihand 325">
                  <a:extLst>
                    <a:ext uri="{FF2B5EF4-FFF2-40B4-BE49-F238E27FC236}">
                      <a16:creationId xmlns:a16="http://schemas.microsoft.com/office/drawing/2014/main" id="{D7CD4354-CDD0-41A6-ABDC-79AEFD6310AD}"/>
                    </a:ext>
                  </a:extLst>
                </p14:cNvPr>
                <p14:cNvContentPartPr/>
                <p14:nvPr/>
              </p14:nvContentPartPr>
              <p14:xfrm>
                <a:off x="10959773" y="592627"/>
                <a:ext cx="115560" cy="245160"/>
              </p14:xfrm>
            </p:contentPart>
          </mc:Choice>
          <mc:Fallback>
            <p:pic>
              <p:nvPicPr>
                <p:cNvPr id="326" name="Freihand 325">
                  <a:extLst>
                    <a:ext uri="{FF2B5EF4-FFF2-40B4-BE49-F238E27FC236}">
                      <a16:creationId xmlns:a16="http://schemas.microsoft.com/office/drawing/2014/main" id="{D7CD4354-CDD0-41A6-ABDC-79AEFD6310AD}"/>
                    </a:ext>
                  </a:extLst>
                </p:cNvPr>
                <p:cNvPicPr/>
                <p:nvPr/>
              </p:nvPicPr>
              <p:blipFill>
                <a:blip r:embed="rId550"/>
                <a:stretch>
                  <a:fillRect/>
                </a:stretch>
              </p:blipFill>
              <p:spPr>
                <a:xfrm>
                  <a:off x="10955453" y="588307"/>
                  <a:ext cx="1242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7" name="Freihand 326">
                  <a:extLst>
                    <a:ext uri="{FF2B5EF4-FFF2-40B4-BE49-F238E27FC236}">
                      <a16:creationId xmlns:a16="http://schemas.microsoft.com/office/drawing/2014/main" id="{881D24C1-C719-40BA-9FF1-6B56EF2436EA}"/>
                    </a:ext>
                  </a:extLst>
                </p14:cNvPr>
                <p14:cNvContentPartPr/>
                <p14:nvPr/>
              </p14:nvContentPartPr>
              <p14:xfrm>
                <a:off x="11102693" y="623587"/>
                <a:ext cx="182160" cy="60840"/>
              </p14:xfrm>
            </p:contentPart>
          </mc:Choice>
          <mc:Fallback>
            <p:pic>
              <p:nvPicPr>
                <p:cNvPr id="327" name="Freihand 326">
                  <a:extLst>
                    <a:ext uri="{FF2B5EF4-FFF2-40B4-BE49-F238E27FC236}">
                      <a16:creationId xmlns:a16="http://schemas.microsoft.com/office/drawing/2014/main" id="{881D24C1-C719-40BA-9FF1-6B56EF2436EA}"/>
                    </a:ext>
                  </a:extLst>
                </p:cNvPr>
                <p:cNvPicPr/>
                <p:nvPr/>
              </p:nvPicPr>
              <p:blipFill>
                <a:blip r:embed="rId552"/>
                <a:stretch>
                  <a:fillRect/>
                </a:stretch>
              </p:blipFill>
              <p:spPr>
                <a:xfrm>
                  <a:off x="11098373" y="619267"/>
                  <a:ext cx="190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8" name="Freihand 327">
                  <a:extLst>
                    <a:ext uri="{FF2B5EF4-FFF2-40B4-BE49-F238E27FC236}">
                      <a16:creationId xmlns:a16="http://schemas.microsoft.com/office/drawing/2014/main" id="{8A1892AE-C2ED-4B0D-BFDA-AA3D4304419B}"/>
                    </a:ext>
                  </a:extLst>
                </p14:cNvPr>
                <p14:cNvContentPartPr/>
                <p14:nvPr/>
              </p14:nvContentPartPr>
              <p14:xfrm>
                <a:off x="11324453" y="508027"/>
                <a:ext cx="50760" cy="152280"/>
              </p14:xfrm>
            </p:contentPart>
          </mc:Choice>
          <mc:Fallback>
            <p:pic>
              <p:nvPicPr>
                <p:cNvPr id="328" name="Freihand 327">
                  <a:extLst>
                    <a:ext uri="{FF2B5EF4-FFF2-40B4-BE49-F238E27FC236}">
                      <a16:creationId xmlns:a16="http://schemas.microsoft.com/office/drawing/2014/main" id="{8A1892AE-C2ED-4B0D-BFDA-AA3D4304419B}"/>
                    </a:ext>
                  </a:extLst>
                </p:cNvPr>
                <p:cNvPicPr/>
                <p:nvPr/>
              </p:nvPicPr>
              <p:blipFill>
                <a:blip r:embed="rId554"/>
                <a:stretch>
                  <a:fillRect/>
                </a:stretch>
              </p:blipFill>
              <p:spPr>
                <a:xfrm>
                  <a:off x="11320133" y="503707"/>
                  <a:ext cx="59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29" name="Freihand 328">
                  <a:extLst>
                    <a:ext uri="{FF2B5EF4-FFF2-40B4-BE49-F238E27FC236}">
                      <a16:creationId xmlns:a16="http://schemas.microsoft.com/office/drawing/2014/main" id="{50CC7085-6DB2-416D-972C-F196562579BA}"/>
                    </a:ext>
                  </a:extLst>
                </p14:cNvPr>
                <p14:cNvContentPartPr/>
                <p14:nvPr/>
              </p14:nvContentPartPr>
              <p14:xfrm>
                <a:off x="11313653" y="551227"/>
                <a:ext cx="96120" cy="101160"/>
              </p14:xfrm>
            </p:contentPart>
          </mc:Choice>
          <mc:Fallback>
            <p:pic>
              <p:nvPicPr>
                <p:cNvPr id="329" name="Freihand 328">
                  <a:extLst>
                    <a:ext uri="{FF2B5EF4-FFF2-40B4-BE49-F238E27FC236}">
                      <a16:creationId xmlns:a16="http://schemas.microsoft.com/office/drawing/2014/main" id="{50CC7085-6DB2-416D-972C-F196562579BA}"/>
                    </a:ext>
                  </a:extLst>
                </p:cNvPr>
                <p:cNvPicPr/>
                <p:nvPr/>
              </p:nvPicPr>
              <p:blipFill>
                <a:blip r:embed="rId556"/>
                <a:stretch>
                  <a:fillRect/>
                </a:stretch>
              </p:blipFill>
              <p:spPr>
                <a:xfrm>
                  <a:off x="11309333" y="546907"/>
                  <a:ext cx="104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0" name="Freihand 329">
                  <a:extLst>
                    <a:ext uri="{FF2B5EF4-FFF2-40B4-BE49-F238E27FC236}">
                      <a16:creationId xmlns:a16="http://schemas.microsoft.com/office/drawing/2014/main" id="{275BA242-3A5E-4A47-A0C4-D0187185068F}"/>
                    </a:ext>
                  </a:extLst>
                </p14:cNvPr>
                <p14:cNvContentPartPr/>
                <p14:nvPr/>
              </p14:nvContentPartPr>
              <p14:xfrm>
                <a:off x="11356493" y="504787"/>
                <a:ext cx="144720" cy="187200"/>
              </p14:xfrm>
            </p:contentPart>
          </mc:Choice>
          <mc:Fallback>
            <p:pic>
              <p:nvPicPr>
                <p:cNvPr id="330" name="Freihand 329">
                  <a:extLst>
                    <a:ext uri="{FF2B5EF4-FFF2-40B4-BE49-F238E27FC236}">
                      <a16:creationId xmlns:a16="http://schemas.microsoft.com/office/drawing/2014/main" id="{275BA242-3A5E-4A47-A0C4-D0187185068F}"/>
                    </a:ext>
                  </a:extLst>
                </p:cNvPr>
                <p:cNvPicPr/>
                <p:nvPr/>
              </p:nvPicPr>
              <p:blipFill>
                <a:blip r:embed="rId558"/>
                <a:stretch>
                  <a:fillRect/>
                </a:stretch>
              </p:blipFill>
              <p:spPr>
                <a:xfrm>
                  <a:off x="11352173" y="500467"/>
                  <a:ext cx="153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1" name="Freihand 330">
                  <a:extLst>
                    <a:ext uri="{FF2B5EF4-FFF2-40B4-BE49-F238E27FC236}">
                      <a16:creationId xmlns:a16="http://schemas.microsoft.com/office/drawing/2014/main" id="{E0F4CA42-E3B5-4EC1-A4FA-89D001E1F2A1}"/>
                    </a:ext>
                  </a:extLst>
                </p14:cNvPr>
                <p14:cNvContentPartPr/>
                <p14:nvPr/>
              </p14:nvContentPartPr>
              <p14:xfrm>
                <a:off x="11416613" y="571387"/>
                <a:ext cx="170640" cy="57240"/>
              </p14:xfrm>
            </p:contentPart>
          </mc:Choice>
          <mc:Fallback>
            <p:pic>
              <p:nvPicPr>
                <p:cNvPr id="331" name="Freihand 330">
                  <a:extLst>
                    <a:ext uri="{FF2B5EF4-FFF2-40B4-BE49-F238E27FC236}">
                      <a16:creationId xmlns:a16="http://schemas.microsoft.com/office/drawing/2014/main" id="{E0F4CA42-E3B5-4EC1-A4FA-89D001E1F2A1}"/>
                    </a:ext>
                  </a:extLst>
                </p:cNvPr>
                <p:cNvPicPr/>
                <p:nvPr/>
              </p:nvPicPr>
              <p:blipFill>
                <a:blip r:embed="rId560"/>
                <a:stretch>
                  <a:fillRect/>
                </a:stretch>
              </p:blipFill>
              <p:spPr>
                <a:xfrm>
                  <a:off x="11412293" y="567067"/>
                  <a:ext cx="179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2" name="Freihand 331">
                  <a:extLst>
                    <a:ext uri="{FF2B5EF4-FFF2-40B4-BE49-F238E27FC236}">
                      <a16:creationId xmlns:a16="http://schemas.microsoft.com/office/drawing/2014/main" id="{4DA3B49D-BACB-454A-8723-C99896DB191D}"/>
                    </a:ext>
                  </a:extLst>
                </p14:cNvPr>
                <p14:cNvContentPartPr/>
                <p14:nvPr/>
              </p14:nvContentPartPr>
              <p14:xfrm>
                <a:off x="11627573" y="389947"/>
                <a:ext cx="38520" cy="179640"/>
              </p14:xfrm>
            </p:contentPart>
          </mc:Choice>
          <mc:Fallback>
            <p:pic>
              <p:nvPicPr>
                <p:cNvPr id="332" name="Freihand 331">
                  <a:extLst>
                    <a:ext uri="{FF2B5EF4-FFF2-40B4-BE49-F238E27FC236}">
                      <a16:creationId xmlns:a16="http://schemas.microsoft.com/office/drawing/2014/main" id="{4DA3B49D-BACB-454A-8723-C99896DB191D}"/>
                    </a:ext>
                  </a:extLst>
                </p:cNvPr>
                <p:cNvPicPr/>
                <p:nvPr/>
              </p:nvPicPr>
              <p:blipFill>
                <a:blip r:embed="rId562"/>
                <a:stretch>
                  <a:fillRect/>
                </a:stretch>
              </p:blipFill>
              <p:spPr>
                <a:xfrm>
                  <a:off x="11623253" y="385627"/>
                  <a:ext cx="47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3" name="Freihand 332">
                  <a:extLst>
                    <a:ext uri="{FF2B5EF4-FFF2-40B4-BE49-F238E27FC236}">
                      <a16:creationId xmlns:a16="http://schemas.microsoft.com/office/drawing/2014/main" id="{2D380C41-CE0B-4DE9-862A-BB6E7775A48D}"/>
                    </a:ext>
                  </a:extLst>
                </p14:cNvPr>
                <p14:cNvContentPartPr/>
                <p14:nvPr/>
              </p14:nvContentPartPr>
              <p14:xfrm>
                <a:off x="11632253" y="663547"/>
                <a:ext cx="4320" cy="11880"/>
              </p14:xfrm>
            </p:contentPart>
          </mc:Choice>
          <mc:Fallback>
            <p:pic>
              <p:nvPicPr>
                <p:cNvPr id="333" name="Freihand 332">
                  <a:extLst>
                    <a:ext uri="{FF2B5EF4-FFF2-40B4-BE49-F238E27FC236}">
                      <a16:creationId xmlns:a16="http://schemas.microsoft.com/office/drawing/2014/main" id="{2D380C41-CE0B-4DE9-862A-BB6E7775A48D}"/>
                    </a:ext>
                  </a:extLst>
                </p:cNvPr>
                <p:cNvPicPr/>
                <p:nvPr/>
              </p:nvPicPr>
              <p:blipFill>
                <a:blip r:embed="rId564"/>
                <a:stretch>
                  <a:fillRect/>
                </a:stretch>
              </p:blipFill>
              <p:spPr>
                <a:xfrm>
                  <a:off x="11627933" y="659227"/>
                  <a:ext cx="12960" cy="20520"/>
                </a:xfrm>
                <a:prstGeom prst="rect">
                  <a:avLst/>
                </a:prstGeom>
              </p:spPr>
            </p:pic>
          </mc:Fallback>
        </mc:AlternateContent>
      </p:grpSp>
    </p:spTree>
    <p:extLst>
      <p:ext uri="{BB962C8B-B14F-4D97-AF65-F5344CB8AC3E}">
        <p14:creationId xmlns:p14="http://schemas.microsoft.com/office/powerpoint/2010/main" val="21312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1C9B563-A697-4A83-AB06-2C5CF480284C}"/>
                  </a:ext>
                </a:extLst>
              </p14:cNvPr>
              <p14:cNvContentPartPr/>
              <p14:nvPr/>
            </p14:nvContentPartPr>
            <p14:xfrm>
              <a:off x="8155733" y="2695027"/>
              <a:ext cx="1321200" cy="43920"/>
            </p14:xfrm>
          </p:contentPart>
        </mc:Choice>
        <mc:Fallback>
          <p:pic>
            <p:nvPicPr>
              <p:cNvPr id="2" name="Freihand 1">
                <a:extLst>
                  <a:ext uri="{FF2B5EF4-FFF2-40B4-BE49-F238E27FC236}">
                    <a16:creationId xmlns:a16="http://schemas.microsoft.com/office/drawing/2014/main" id="{71C9B563-A697-4A83-AB06-2C5CF480284C}"/>
                  </a:ext>
                </a:extLst>
              </p:cNvPr>
              <p:cNvPicPr/>
              <p:nvPr/>
            </p:nvPicPr>
            <p:blipFill>
              <a:blip r:embed="rId4"/>
              <a:stretch>
                <a:fillRect/>
              </a:stretch>
            </p:blipFill>
            <p:spPr>
              <a:xfrm>
                <a:off x="8151413" y="2690707"/>
                <a:ext cx="1329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D5E6F43-068B-4110-8B0C-2606B431E6D0}"/>
                  </a:ext>
                </a:extLst>
              </p14:cNvPr>
              <p14:cNvContentPartPr/>
              <p14:nvPr/>
            </p14:nvContentPartPr>
            <p14:xfrm>
              <a:off x="1987853" y="3087427"/>
              <a:ext cx="1824840" cy="65520"/>
            </p14:xfrm>
          </p:contentPart>
        </mc:Choice>
        <mc:Fallback>
          <p:pic>
            <p:nvPicPr>
              <p:cNvPr id="3" name="Freihand 2">
                <a:extLst>
                  <a:ext uri="{FF2B5EF4-FFF2-40B4-BE49-F238E27FC236}">
                    <a16:creationId xmlns:a16="http://schemas.microsoft.com/office/drawing/2014/main" id="{DD5E6F43-068B-4110-8B0C-2606B431E6D0}"/>
                  </a:ext>
                </a:extLst>
              </p:cNvPr>
              <p:cNvPicPr/>
              <p:nvPr/>
            </p:nvPicPr>
            <p:blipFill>
              <a:blip r:embed="rId6"/>
              <a:stretch>
                <a:fillRect/>
              </a:stretch>
            </p:blipFill>
            <p:spPr>
              <a:xfrm>
                <a:off x="1983533" y="3083107"/>
                <a:ext cx="1833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1E3A060-5F07-46CC-B5E4-BF9ED19E6236}"/>
                  </a:ext>
                </a:extLst>
              </p14:cNvPr>
              <p14:cNvContentPartPr/>
              <p14:nvPr/>
            </p14:nvContentPartPr>
            <p14:xfrm>
              <a:off x="7557413" y="297067"/>
              <a:ext cx="10440" cy="269280"/>
            </p14:xfrm>
          </p:contentPart>
        </mc:Choice>
        <mc:Fallback>
          <p:pic>
            <p:nvPicPr>
              <p:cNvPr id="8" name="Freihand 7">
                <a:extLst>
                  <a:ext uri="{FF2B5EF4-FFF2-40B4-BE49-F238E27FC236}">
                    <a16:creationId xmlns:a16="http://schemas.microsoft.com/office/drawing/2014/main" id="{01E3A060-5F07-46CC-B5E4-BF9ED19E6236}"/>
                  </a:ext>
                </a:extLst>
              </p:cNvPr>
              <p:cNvPicPr/>
              <p:nvPr/>
            </p:nvPicPr>
            <p:blipFill>
              <a:blip r:embed="rId8"/>
              <a:stretch>
                <a:fillRect/>
              </a:stretch>
            </p:blipFill>
            <p:spPr>
              <a:xfrm>
                <a:off x="7553093" y="292747"/>
                <a:ext cx="190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2EB98E6A-9B58-4316-A113-1555723225B0}"/>
                  </a:ext>
                </a:extLst>
              </p14:cNvPr>
              <p14:cNvContentPartPr/>
              <p14:nvPr/>
            </p14:nvContentPartPr>
            <p14:xfrm>
              <a:off x="7453733" y="496867"/>
              <a:ext cx="173880" cy="66240"/>
            </p14:xfrm>
          </p:contentPart>
        </mc:Choice>
        <mc:Fallback>
          <p:pic>
            <p:nvPicPr>
              <p:cNvPr id="9" name="Freihand 8">
                <a:extLst>
                  <a:ext uri="{FF2B5EF4-FFF2-40B4-BE49-F238E27FC236}">
                    <a16:creationId xmlns:a16="http://schemas.microsoft.com/office/drawing/2014/main" id="{2EB98E6A-9B58-4316-A113-1555723225B0}"/>
                  </a:ext>
                </a:extLst>
              </p:cNvPr>
              <p:cNvPicPr/>
              <p:nvPr/>
            </p:nvPicPr>
            <p:blipFill>
              <a:blip r:embed="rId10"/>
              <a:stretch>
                <a:fillRect/>
              </a:stretch>
            </p:blipFill>
            <p:spPr>
              <a:xfrm>
                <a:off x="7449413" y="492547"/>
                <a:ext cx="182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90BDD5BB-1CFF-4B41-B458-470F03A24510}"/>
                  </a:ext>
                </a:extLst>
              </p14:cNvPr>
              <p14:cNvContentPartPr/>
              <p14:nvPr/>
            </p14:nvContentPartPr>
            <p14:xfrm>
              <a:off x="7431773" y="275827"/>
              <a:ext cx="235800" cy="50760"/>
            </p14:xfrm>
          </p:contentPart>
        </mc:Choice>
        <mc:Fallback>
          <p:pic>
            <p:nvPicPr>
              <p:cNvPr id="10" name="Freihand 9">
                <a:extLst>
                  <a:ext uri="{FF2B5EF4-FFF2-40B4-BE49-F238E27FC236}">
                    <a16:creationId xmlns:a16="http://schemas.microsoft.com/office/drawing/2014/main" id="{90BDD5BB-1CFF-4B41-B458-470F03A24510}"/>
                  </a:ext>
                </a:extLst>
              </p:cNvPr>
              <p:cNvPicPr/>
              <p:nvPr/>
            </p:nvPicPr>
            <p:blipFill>
              <a:blip r:embed="rId12"/>
              <a:stretch>
                <a:fillRect/>
              </a:stretch>
            </p:blipFill>
            <p:spPr>
              <a:xfrm>
                <a:off x="7427453" y="271507"/>
                <a:ext cx="244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08D4D43-15A5-47AA-98AA-07D7994622C6}"/>
                  </a:ext>
                </a:extLst>
              </p14:cNvPr>
              <p14:cNvContentPartPr/>
              <p14:nvPr/>
            </p14:nvContentPartPr>
            <p14:xfrm>
              <a:off x="7638413" y="410467"/>
              <a:ext cx="109440" cy="98280"/>
            </p14:xfrm>
          </p:contentPart>
        </mc:Choice>
        <mc:Fallback>
          <p:pic>
            <p:nvPicPr>
              <p:cNvPr id="11" name="Freihand 10">
                <a:extLst>
                  <a:ext uri="{FF2B5EF4-FFF2-40B4-BE49-F238E27FC236}">
                    <a16:creationId xmlns:a16="http://schemas.microsoft.com/office/drawing/2014/main" id="{B08D4D43-15A5-47AA-98AA-07D7994622C6}"/>
                  </a:ext>
                </a:extLst>
              </p:cNvPr>
              <p:cNvPicPr/>
              <p:nvPr/>
            </p:nvPicPr>
            <p:blipFill>
              <a:blip r:embed="rId14"/>
              <a:stretch>
                <a:fillRect/>
              </a:stretch>
            </p:blipFill>
            <p:spPr>
              <a:xfrm>
                <a:off x="7634093" y="406147"/>
                <a:ext cx="118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46249D14-D658-4E4E-9422-2D1E74E88E8D}"/>
                  </a:ext>
                </a:extLst>
              </p14:cNvPr>
              <p14:cNvContentPartPr/>
              <p14:nvPr/>
            </p14:nvContentPartPr>
            <p14:xfrm>
              <a:off x="7765853" y="312547"/>
              <a:ext cx="185400" cy="186480"/>
            </p14:xfrm>
          </p:contentPart>
        </mc:Choice>
        <mc:Fallback>
          <p:pic>
            <p:nvPicPr>
              <p:cNvPr id="12" name="Freihand 11">
                <a:extLst>
                  <a:ext uri="{FF2B5EF4-FFF2-40B4-BE49-F238E27FC236}">
                    <a16:creationId xmlns:a16="http://schemas.microsoft.com/office/drawing/2014/main" id="{46249D14-D658-4E4E-9422-2D1E74E88E8D}"/>
                  </a:ext>
                </a:extLst>
              </p:cNvPr>
              <p:cNvPicPr/>
              <p:nvPr/>
            </p:nvPicPr>
            <p:blipFill>
              <a:blip r:embed="rId16"/>
              <a:stretch>
                <a:fillRect/>
              </a:stretch>
            </p:blipFill>
            <p:spPr>
              <a:xfrm>
                <a:off x="7761533" y="308227"/>
                <a:ext cx="194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730C675C-278B-42F3-B2FF-39010595F0E2}"/>
                  </a:ext>
                </a:extLst>
              </p14:cNvPr>
              <p14:cNvContentPartPr/>
              <p14:nvPr/>
            </p14:nvContentPartPr>
            <p14:xfrm>
              <a:off x="8004533" y="267547"/>
              <a:ext cx="354240" cy="197280"/>
            </p14:xfrm>
          </p:contentPart>
        </mc:Choice>
        <mc:Fallback>
          <p:pic>
            <p:nvPicPr>
              <p:cNvPr id="14" name="Freihand 13">
                <a:extLst>
                  <a:ext uri="{FF2B5EF4-FFF2-40B4-BE49-F238E27FC236}">
                    <a16:creationId xmlns:a16="http://schemas.microsoft.com/office/drawing/2014/main" id="{730C675C-278B-42F3-B2FF-39010595F0E2}"/>
                  </a:ext>
                </a:extLst>
              </p:cNvPr>
              <p:cNvPicPr/>
              <p:nvPr/>
            </p:nvPicPr>
            <p:blipFill>
              <a:blip r:embed="rId18"/>
              <a:stretch>
                <a:fillRect/>
              </a:stretch>
            </p:blipFill>
            <p:spPr>
              <a:xfrm>
                <a:off x="8000213" y="263227"/>
                <a:ext cx="3628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B5CD9AB1-CDC4-4BC0-A12E-CC3124565431}"/>
                  </a:ext>
                </a:extLst>
              </p14:cNvPr>
              <p14:cNvContentPartPr/>
              <p14:nvPr/>
            </p14:nvContentPartPr>
            <p14:xfrm>
              <a:off x="8378573" y="365467"/>
              <a:ext cx="80280" cy="175680"/>
            </p14:xfrm>
          </p:contentPart>
        </mc:Choice>
        <mc:Fallback>
          <p:pic>
            <p:nvPicPr>
              <p:cNvPr id="15" name="Freihand 14">
                <a:extLst>
                  <a:ext uri="{FF2B5EF4-FFF2-40B4-BE49-F238E27FC236}">
                    <a16:creationId xmlns:a16="http://schemas.microsoft.com/office/drawing/2014/main" id="{B5CD9AB1-CDC4-4BC0-A12E-CC3124565431}"/>
                  </a:ext>
                </a:extLst>
              </p:cNvPr>
              <p:cNvPicPr/>
              <p:nvPr/>
            </p:nvPicPr>
            <p:blipFill>
              <a:blip r:embed="rId20"/>
              <a:stretch>
                <a:fillRect/>
              </a:stretch>
            </p:blipFill>
            <p:spPr>
              <a:xfrm>
                <a:off x="8374253" y="361147"/>
                <a:ext cx="88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D7AA58AB-C947-4713-857F-5731F48131E0}"/>
                  </a:ext>
                </a:extLst>
              </p14:cNvPr>
              <p14:cNvContentPartPr/>
              <p14:nvPr/>
            </p14:nvContentPartPr>
            <p14:xfrm>
              <a:off x="8469653" y="380587"/>
              <a:ext cx="159120" cy="64080"/>
            </p14:xfrm>
          </p:contentPart>
        </mc:Choice>
        <mc:Fallback>
          <p:pic>
            <p:nvPicPr>
              <p:cNvPr id="16" name="Freihand 15">
                <a:extLst>
                  <a:ext uri="{FF2B5EF4-FFF2-40B4-BE49-F238E27FC236}">
                    <a16:creationId xmlns:a16="http://schemas.microsoft.com/office/drawing/2014/main" id="{D7AA58AB-C947-4713-857F-5731F48131E0}"/>
                  </a:ext>
                </a:extLst>
              </p:cNvPr>
              <p:cNvPicPr/>
              <p:nvPr/>
            </p:nvPicPr>
            <p:blipFill>
              <a:blip r:embed="rId22"/>
              <a:stretch>
                <a:fillRect/>
              </a:stretch>
            </p:blipFill>
            <p:spPr>
              <a:xfrm>
                <a:off x="8465333" y="376267"/>
                <a:ext cx="167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D5FE0E94-16A7-4780-A408-950FAD7E5B60}"/>
                  </a:ext>
                </a:extLst>
              </p14:cNvPr>
              <p14:cNvContentPartPr/>
              <p14:nvPr/>
            </p14:nvContentPartPr>
            <p14:xfrm>
              <a:off x="8625173" y="306787"/>
              <a:ext cx="253440" cy="145080"/>
            </p14:xfrm>
          </p:contentPart>
        </mc:Choice>
        <mc:Fallback>
          <p:pic>
            <p:nvPicPr>
              <p:cNvPr id="17" name="Freihand 16">
                <a:extLst>
                  <a:ext uri="{FF2B5EF4-FFF2-40B4-BE49-F238E27FC236}">
                    <a16:creationId xmlns:a16="http://schemas.microsoft.com/office/drawing/2014/main" id="{D5FE0E94-16A7-4780-A408-950FAD7E5B60}"/>
                  </a:ext>
                </a:extLst>
              </p:cNvPr>
              <p:cNvPicPr/>
              <p:nvPr/>
            </p:nvPicPr>
            <p:blipFill>
              <a:blip r:embed="rId24"/>
              <a:stretch>
                <a:fillRect/>
              </a:stretch>
            </p:blipFill>
            <p:spPr>
              <a:xfrm>
                <a:off x="8620853" y="302467"/>
                <a:ext cx="262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ACBEBD34-4D25-4884-8276-F969EE84253D}"/>
                  </a:ext>
                </a:extLst>
              </p14:cNvPr>
              <p14:cNvContentPartPr/>
              <p14:nvPr/>
            </p14:nvContentPartPr>
            <p14:xfrm>
              <a:off x="9123053" y="248827"/>
              <a:ext cx="149760" cy="179640"/>
            </p14:xfrm>
          </p:contentPart>
        </mc:Choice>
        <mc:Fallback>
          <p:pic>
            <p:nvPicPr>
              <p:cNvPr id="18" name="Freihand 17">
                <a:extLst>
                  <a:ext uri="{FF2B5EF4-FFF2-40B4-BE49-F238E27FC236}">
                    <a16:creationId xmlns:a16="http://schemas.microsoft.com/office/drawing/2014/main" id="{ACBEBD34-4D25-4884-8276-F969EE84253D}"/>
                  </a:ext>
                </a:extLst>
              </p:cNvPr>
              <p:cNvPicPr/>
              <p:nvPr/>
            </p:nvPicPr>
            <p:blipFill>
              <a:blip r:embed="rId26"/>
              <a:stretch>
                <a:fillRect/>
              </a:stretch>
            </p:blipFill>
            <p:spPr>
              <a:xfrm>
                <a:off x="9118733" y="244507"/>
                <a:ext cx="158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6EE78E8C-3080-4C94-85B7-38EFF233810D}"/>
                  </a:ext>
                </a:extLst>
              </p14:cNvPr>
              <p14:cNvContentPartPr/>
              <p14:nvPr/>
            </p14:nvContentPartPr>
            <p14:xfrm>
              <a:off x="9214133" y="321547"/>
              <a:ext cx="236160" cy="100440"/>
            </p14:xfrm>
          </p:contentPart>
        </mc:Choice>
        <mc:Fallback>
          <p:pic>
            <p:nvPicPr>
              <p:cNvPr id="19" name="Freihand 18">
                <a:extLst>
                  <a:ext uri="{FF2B5EF4-FFF2-40B4-BE49-F238E27FC236}">
                    <a16:creationId xmlns:a16="http://schemas.microsoft.com/office/drawing/2014/main" id="{6EE78E8C-3080-4C94-85B7-38EFF233810D}"/>
                  </a:ext>
                </a:extLst>
              </p:cNvPr>
              <p:cNvPicPr/>
              <p:nvPr/>
            </p:nvPicPr>
            <p:blipFill>
              <a:blip r:embed="rId28"/>
              <a:stretch>
                <a:fillRect/>
              </a:stretch>
            </p:blipFill>
            <p:spPr>
              <a:xfrm>
                <a:off x="9209813" y="317227"/>
                <a:ext cx="244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E0CD8153-6CAD-4237-8CFC-3150B5A431FC}"/>
                  </a:ext>
                </a:extLst>
              </p14:cNvPr>
              <p14:cNvContentPartPr/>
              <p14:nvPr/>
            </p14:nvContentPartPr>
            <p14:xfrm>
              <a:off x="9462173" y="230107"/>
              <a:ext cx="171000" cy="176400"/>
            </p14:xfrm>
          </p:contentPart>
        </mc:Choice>
        <mc:Fallback>
          <p:pic>
            <p:nvPicPr>
              <p:cNvPr id="20" name="Freihand 19">
                <a:extLst>
                  <a:ext uri="{FF2B5EF4-FFF2-40B4-BE49-F238E27FC236}">
                    <a16:creationId xmlns:a16="http://schemas.microsoft.com/office/drawing/2014/main" id="{E0CD8153-6CAD-4237-8CFC-3150B5A431FC}"/>
                  </a:ext>
                </a:extLst>
              </p:cNvPr>
              <p:cNvPicPr/>
              <p:nvPr/>
            </p:nvPicPr>
            <p:blipFill>
              <a:blip r:embed="rId30"/>
              <a:stretch>
                <a:fillRect/>
              </a:stretch>
            </p:blipFill>
            <p:spPr>
              <a:xfrm>
                <a:off x="9457853" y="225787"/>
                <a:ext cx="179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C636CB2F-2900-4A78-B9C8-1CB147DA6A1E}"/>
                  </a:ext>
                </a:extLst>
              </p14:cNvPr>
              <p14:cNvContentPartPr/>
              <p14:nvPr/>
            </p14:nvContentPartPr>
            <p14:xfrm>
              <a:off x="9626333" y="227227"/>
              <a:ext cx="360" cy="360"/>
            </p14:xfrm>
          </p:contentPart>
        </mc:Choice>
        <mc:Fallback>
          <p:pic>
            <p:nvPicPr>
              <p:cNvPr id="21" name="Freihand 20">
                <a:extLst>
                  <a:ext uri="{FF2B5EF4-FFF2-40B4-BE49-F238E27FC236}">
                    <a16:creationId xmlns:a16="http://schemas.microsoft.com/office/drawing/2014/main" id="{C636CB2F-2900-4A78-B9C8-1CB147DA6A1E}"/>
                  </a:ext>
                </a:extLst>
              </p:cNvPr>
              <p:cNvPicPr/>
              <p:nvPr/>
            </p:nvPicPr>
            <p:blipFill>
              <a:blip r:embed="rId32"/>
              <a:stretch>
                <a:fillRect/>
              </a:stretch>
            </p:blipFill>
            <p:spPr>
              <a:xfrm>
                <a:off x="9622013" y="222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76040C32-A3BE-4DA3-B32B-48A7383D34AC}"/>
                  </a:ext>
                </a:extLst>
              </p14:cNvPr>
              <p14:cNvContentPartPr/>
              <p14:nvPr/>
            </p14:nvContentPartPr>
            <p14:xfrm>
              <a:off x="9683573" y="211027"/>
              <a:ext cx="349920" cy="397800"/>
            </p14:xfrm>
          </p:contentPart>
        </mc:Choice>
        <mc:Fallback>
          <p:pic>
            <p:nvPicPr>
              <p:cNvPr id="22" name="Freihand 21">
                <a:extLst>
                  <a:ext uri="{FF2B5EF4-FFF2-40B4-BE49-F238E27FC236}">
                    <a16:creationId xmlns:a16="http://schemas.microsoft.com/office/drawing/2014/main" id="{76040C32-A3BE-4DA3-B32B-48A7383D34AC}"/>
                  </a:ext>
                </a:extLst>
              </p:cNvPr>
              <p:cNvPicPr/>
              <p:nvPr/>
            </p:nvPicPr>
            <p:blipFill>
              <a:blip r:embed="rId34"/>
              <a:stretch>
                <a:fillRect/>
              </a:stretch>
            </p:blipFill>
            <p:spPr>
              <a:xfrm>
                <a:off x="9679253" y="206707"/>
                <a:ext cx="35856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989EDD94-4A04-49F8-8201-8E68EA88F585}"/>
                  </a:ext>
                </a:extLst>
              </p14:cNvPr>
              <p14:cNvContentPartPr/>
              <p14:nvPr/>
            </p14:nvContentPartPr>
            <p14:xfrm>
              <a:off x="10176413" y="318667"/>
              <a:ext cx="138600" cy="105120"/>
            </p14:xfrm>
          </p:contentPart>
        </mc:Choice>
        <mc:Fallback>
          <p:pic>
            <p:nvPicPr>
              <p:cNvPr id="23" name="Freihand 22">
                <a:extLst>
                  <a:ext uri="{FF2B5EF4-FFF2-40B4-BE49-F238E27FC236}">
                    <a16:creationId xmlns:a16="http://schemas.microsoft.com/office/drawing/2014/main" id="{989EDD94-4A04-49F8-8201-8E68EA88F585}"/>
                  </a:ext>
                </a:extLst>
              </p:cNvPr>
              <p:cNvPicPr/>
              <p:nvPr/>
            </p:nvPicPr>
            <p:blipFill>
              <a:blip r:embed="rId36"/>
              <a:stretch>
                <a:fillRect/>
              </a:stretch>
            </p:blipFill>
            <p:spPr>
              <a:xfrm>
                <a:off x="10172093" y="314347"/>
                <a:ext cx="147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B4A5AEB2-605E-45FF-BA29-54DEB9846E78}"/>
                  </a:ext>
                </a:extLst>
              </p14:cNvPr>
              <p14:cNvContentPartPr/>
              <p14:nvPr/>
            </p14:nvContentPartPr>
            <p14:xfrm>
              <a:off x="10333373" y="312187"/>
              <a:ext cx="188280" cy="77040"/>
            </p14:xfrm>
          </p:contentPart>
        </mc:Choice>
        <mc:Fallback>
          <p:pic>
            <p:nvPicPr>
              <p:cNvPr id="24" name="Freihand 23">
                <a:extLst>
                  <a:ext uri="{FF2B5EF4-FFF2-40B4-BE49-F238E27FC236}">
                    <a16:creationId xmlns:a16="http://schemas.microsoft.com/office/drawing/2014/main" id="{B4A5AEB2-605E-45FF-BA29-54DEB9846E78}"/>
                  </a:ext>
                </a:extLst>
              </p:cNvPr>
              <p:cNvPicPr/>
              <p:nvPr/>
            </p:nvPicPr>
            <p:blipFill>
              <a:blip r:embed="rId38"/>
              <a:stretch>
                <a:fillRect/>
              </a:stretch>
            </p:blipFill>
            <p:spPr>
              <a:xfrm>
                <a:off x="10329053" y="307867"/>
                <a:ext cx="196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C080FB03-674E-4E59-B040-190C28CDF3FC}"/>
                  </a:ext>
                </a:extLst>
              </p14:cNvPr>
              <p14:cNvContentPartPr/>
              <p14:nvPr/>
            </p14:nvContentPartPr>
            <p14:xfrm>
              <a:off x="7581173" y="724027"/>
              <a:ext cx="14400" cy="144360"/>
            </p14:xfrm>
          </p:contentPart>
        </mc:Choice>
        <mc:Fallback>
          <p:pic>
            <p:nvPicPr>
              <p:cNvPr id="26" name="Freihand 25">
                <a:extLst>
                  <a:ext uri="{FF2B5EF4-FFF2-40B4-BE49-F238E27FC236}">
                    <a16:creationId xmlns:a16="http://schemas.microsoft.com/office/drawing/2014/main" id="{C080FB03-674E-4E59-B040-190C28CDF3FC}"/>
                  </a:ext>
                </a:extLst>
              </p:cNvPr>
              <p:cNvPicPr/>
              <p:nvPr/>
            </p:nvPicPr>
            <p:blipFill>
              <a:blip r:embed="rId40"/>
              <a:stretch>
                <a:fillRect/>
              </a:stretch>
            </p:blipFill>
            <p:spPr>
              <a:xfrm>
                <a:off x="7576853" y="719707"/>
                <a:ext cx="23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0A3C7338-719B-4396-88B8-C53C5EACD4D4}"/>
                  </a:ext>
                </a:extLst>
              </p14:cNvPr>
              <p14:cNvContentPartPr/>
              <p14:nvPr/>
            </p14:nvContentPartPr>
            <p14:xfrm>
              <a:off x="7573613" y="702427"/>
              <a:ext cx="163080" cy="18720"/>
            </p14:xfrm>
          </p:contentPart>
        </mc:Choice>
        <mc:Fallback>
          <p:pic>
            <p:nvPicPr>
              <p:cNvPr id="27" name="Freihand 26">
                <a:extLst>
                  <a:ext uri="{FF2B5EF4-FFF2-40B4-BE49-F238E27FC236}">
                    <a16:creationId xmlns:a16="http://schemas.microsoft.com/office/drawing/2014/main" id="{0A3C7338-719B-4396-88B8-C53C5EACD4D4}"/>
                  </a:ext>
                </a:extLst>
              </p:cNvPr>
              <p:cNvPicPr/>
              <p:nvPr/>
            </p:nvPicPr>
            <p:blipFill>
              <a:blip r:embed="rId42"/>
              <a:stretch>
                <a:fillRect/>
              </a:stretch>
            </p:blipFill>
            <p:spPr>
              <a:xfrm>
                <a:off x="7569293" y="698107"/>
                <a:ext cx="171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AC4805A2-8AF8-47C9-BB36-200286560C80}"/>
                  </a:ext>
                </a:extLst>
              </p14:cNvPr>
              <p14:cNvContentPartPr/>
              <p14:nvPr/>
            </p14:nvContentPartPr>
            <p14:xfrm>
              <a:off x="7570013" y="766147"/>
              <a:ext cx="157320" cy="109080"/>
            </p14:xfrm>
          </p:contentPart>
        </mc:Choice>
        <mc:Fallback>
          <p:pic>
            <p:nvPicPr>
              <p:cNvPr id="28" name="Freihand 27">
                <a:extLst>
                  <a:ext uri="{FF2B5EF4-FFF2-40B4-BE49-F238E27FC236}">
                    <a16:creationId xmlns:a16="http://schemas.microsoft.com/office/drawing/2014/main" id="{AC4805A2-8AF8-47C9-BB36-200286560C80}"/>
                  </a:ext>
                </a:extLst>
              </p:cNvPr>
              <p:cNvPicPr/>
              <p:nvPr/>
            </p:nvPicPr>
            <p:blipFill>
              <a:blip r:embed="rId44"/>
              <a:stretch>
                <a:fillRect/>
              </a:stretch>
            </p:blipFill>
            <p:spPr>
              <a:xfrm>
                <a:off x="7565693" y="761827"/>
                <a:ext cx="165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1BE7EE62-F8ED-48B0-8C2C-4C13EA08CB12}"/>
                  </a:ext>
                </a:extLst>
              </p14:cNvPr>
              <p14:cNvContentPartPr/>
              <p14:nvPr/>
            </p14:nvContentPartPr>
            <p14:xfrm>
              <a:off x="7762253" y="798187"/>
              <a:ext cx="229680" cy="52920"/>
            </p14:xfrm>
          </p:contentPart>
        </mc:Choice>
        <mc:Fallback>
          <p:pic>
            <p:nvPicPr>
              <p:cNvPr id="29" name="Freihand 28">
                <a:extLst>
                  <a:ext uri="{FF2B5EF4-FFF2-40B4-BE49-F238E27FC236}">
                    <a16:creationId xmlns:a16="http://schemas.microsoft.com/office/drawing/2014/main" id="{1BE7EE62-F8ED-48B0-8C2C-4C13EA08CB12}"/>
                  </a:ext>
                </a:extLst>
              </p:cNvPr>
              <p:cNvPicPr/>
              <p:nvPr/>
            </p:nvPicPr>
            <p:blipFill>
              <a:blip r:embed="rId46"/>
              <a:stretch>
                <a:fillRect/>
              </a:stretch>
            </p:blipFill>
            <p:spPr>
              <a:xfrm>
                <a:off x="7757933" y="793867"/>
                <a:ext cx="238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20E69251-0D3A-43BE-9171-54D71DD81DAF}"/>
                  </a:ext>
                </a:extLst>
              </p14:cNvPr>
              <p14:cNvContentPartPr/>
              <p14:nvPr/>
            </p14:nvContentPartPr>
            <p14:xfrm>
              <a:off x="7943693" y="699547"/>
              <a:ext cx="360" cy="360"/>
            </p14:xfrm>
          </p:contentPart>
        </mc:Choice>
        <mc:Fallback>
          <p:pic>
            <p:nvPicPr>
              <p:cNvPr id="30" name="Freihand 29">
                <a:extLst>
                  <a:ext uri="{FF2B5EF4-FFF2-40B4-BE49-F238E27FC236}">
                    <a16:creationId xmlns:a16="http://schemas.microsoft.com/office/drawing/2014/main" id="{20E69251-0D3A-43BE-9171-54D71DD81DAF}"/>
                  </a:ext>
                </a:extLst>
              </p:cNvPr>
              <p:cNvPicPr/>
              <p:nvPr/>
            </p:nvPicPr>
            <p:blipFill>
              <a:blip r:embed="rId32"/>
              <a:stretch>
                <a:fillRect/>
              </a:stretch>
            </p:blipFill>
            <p:spPr>
              <a:xfrm>
                <a:off x="7939373" y="695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26140F0B-3CFA-4A17-AFF6-E716C21F8BF5}"/>
                  </a:ext>
                </a:extLst>
              </p14:cNvPr>
              <p14:cNvContentPartPr/>
              <p14:nvPr/>
            </p14:nvContentPartPr>
            <p14:xfrm>
              <a:off x="8029733" y="680827"/>
              <a:ext cx="154800" cy="201960"/>
            </p14:xfrm>
          </p:contentPart>
        </mc:Choice>
        <mc:Fallback>
          <p:pic>
            <p:nvPicPr>
              <p:cNvPr id="31" name="Freihand 30">
                <a:extLst>
                  <a:ext uri="{FF2B5EF4-FFF2-40B4-BE49-F238E27FC236}">
                    <a16:creationId xmlns:a16="http://schemas.microsoft.com/office/drawing/2014/main" id="{26140F0B-3CFA-4A17-AFF6-E716C21F8BF5}"/>
                  </a:ext>
                </a:extLst>
              </p:cNvPr>
              <p:cNvPicPr/>
              <p:nvPr/>
            </p:nvPicPr>
            <p:blipFill>
              <a:blip r:embed="rId49"/>
              <a:stretch>
                <a:fillRect/>
              </a:stretch>
            </p:blipFill>
            <p:spPr>
              <a:xfrm>
                <a:off x="8025413" y="676507"/>
                <a:ext cx="163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63F5F5EC-0942-494B-813B-097D59D22889}"/>
                  </a:ext>
                </a:extLst>
              </p14:cNvPr>
              <p14:cNvContentPartPr/>
              <p14:nvPr/>
            </p14:nvContentPartPr>
            <p14:xfrm>
              <a:off x="8111813" y="798547"/>
              <a:ext cx="38520" cy="63720"/>
            </p14:xfrm>
          </p:contentPart>
        </mc:Choice>
        <mc:Fallback>
          <p:pic>
            <p:nvPicPr>
              <p:cNvPr id="32" name="Freihand 31">
                <a:extLst>
                  <a:ext uri="{FF2B5EF4-FFF2-40B4-BE49-F238E27FC236}">
                    <a16:creationId xmlns:a16="http://schemas.microsoft.com/office/drawing/2014/main" id="{63F5F5EC-0942-494B-813B-097D59D22889}"/>
                  </a:ext>
                </a:extLst>
              </p:cNvPr>
              <p:cNvPicPr/>
              <p:nvPr/>
            </p:nvPicPr>
            <p:blipFill>
              <a:blip r:embed="rId51"/>
              <a:stretch>
                <a:fillRect/>
              </a:stretch>
            </p:blipFill>
            <p:spPr>
              <a:xfrm>
                <a:off x="8107493" y="794227"/>
                <a:ext cx="47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204484B8-821F-4364-9E6E-994BE6B47A0A}"/>
                  </a:ext>
                </a:extLst>
              </p14:cNvPr>
              <p14:cNvContentPartPr/>
              <p14:nvPr/>
            </p14:nvContentPartPr>
            <p14:xfrm>
              <a:off x="8203253" y="779827"/>
              <a:ext cx="265320" cy="74520"/>
            </p14:xfrm>
          </p:contentPart>
        </mc:Choice>
        <mc:Fallback>
          <p:pic>
            <p:nvPicPr>
              <p:cNvPr id="33" name="Freihand 32">
                <a:extLst>
                  <a:ext uri="{FF2B5EF4-FFF2-40B4-BE49-F238E27FC236}">
                    <a16:creationId xmlns:a16="http://schemas.microsoft.com/office/drawing/2014/main" id="{204484B8-821F-4364-9E6E-994BE6B47A0A}"/>
                  </a:ext>
                </a:extLst>
              </p:cNvPr>
              <p:cNvPicPr/>
              <p:nvPr/>
            </p:nvPicPr>
            <p:blipFill>
              <a:blip r:embed="rId53"/>
              <a:stretch>
                <a:fillRect/>
              </a:stretch>
            </p:blipFill>
            <p:spPr>
              <a:xfrm>
                <a:off x="8198933" y="775507"/>
                <a:ext cx="273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C54FE50F-CD01-48AA-A0AE-322F69091CD5}"/>
                  </a:ext>
                </a:extLst>
              </p14:cNvPr>
              <p14:cNvContentPartPr/>
              <p14:nvPr/>
            </p14:nvContentPartPr>
            <p14:xfrm>
              <a:off x="8494133" y="793507"/>
              <a:ext cx="169200" cy="61920"/>
            </p14:xfrm>
          </p:contentPart>
        </mc:Choice>
        <mc:Fallback>
          <p:pic>
            <p:nvPicPr>
              <p:cNvPr id="34" name="Freihand 33">
                <a:extLst>
                  <a:ext uri="{FF2B5EF4-FFF2-40B4-BE49-F238E27FC236}">
                    <a16:creationId xmlns:a16="http://schemas.microsoft.com/office/drawing/2014/main" id="{C54FE50F-CD01-48AA-A0AE-322F69091CD5}"/>
                  </a:ext>
                </a:extLst>
              </p:cNvPr>
              <p:cNvPicPr/>
              <p:nvPr/>
            </p:nvPicPr>
            <p:blipFill>
              <a:blip r:embed="rId55"/>
              <a:stretch>
                <a:fillRect/>
              </a:stretch>
            </p:blipFill>
            <p:spPr>
              <a:xfrm>
                <a:off x="8489813" y="789187"/>
                <a:ext cx="177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0D44483C-2BF8-47F9-A8D7-1B775ECCB0BD}"/>
                  </a:ext>
                </a:extLst>
              </p14:cNvPr>
              <p14:cNvContentPartPr/>
              <p14:nvPr/>
            </p14:nvContentPartPr>
            <p14:xfrm>
              <a:off x="8715533" y="769747"/>
              <a:ext cx="222480" cy="88560"/>
            </p14:xfrm>
          </p:contentPart>
        </mc:Choice>
        <mc:Fallback>
          <p:pic>
            <p:nvPicPr>
              <p:cNvPr id="35" name="Freihand 34">
                <a:extLst>
                  <a:ext uri="{FF2B5EF4-FFF2-40B4-BE49-F238E27FC236}">
                    <a16:creationId xmlns:a16="http://schemas.microsoft.com/office/drawing/2014/main" id="{0D44483C-2BF8-47F9-A8D7-1B775ECCB0BD}"/>
                  </a:ext>
                </a:extLst>
              </p:cNvPr>
              <p:cNvPicPr/>
              <p:nvPr/>
            </p:nvPicPr>
            <p:blipFill>
              <a:blip r:embed="rId57"/>
              <a:stretch>
                <a:fillRect/>
              </a:stretch>
            </p:blipFill>
            <p:spPr>
              <a:xfrm>
                <a:off x="8711213" y="765427"/>
                <a:ext cx="231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07767DF4-3CAF-4396-A037-2DF349CE2318}"/>
                  </a:ext>
                </a:extLst>
              </p14:cNvPr>
              <p14:cNvContentPartPr/>
              <p14:nvPr/>
            </p14:nvContentPartPr>
            <p14:xfrm>
              <a:off x="9103973" y="778747"/>
              <a:ext cx="224280" cy="119160"/>
            </p14:xfrm>
          </p:contentPart>
        </mc:Choice>
        <mc:Fallback>
          <p:pic>
            <p:nvPicPr>
              <p:cNvPr id="36" name="Freihand 35">
                <a:extLst>
                  <a:ext uri="{FF2B5EF4-FFF2-40B4-BE49-F238E27FC236}">
                    <a16:creationId xmlns:a16="http://schemas.microsoft.com/office/drawing/2014/main" id="{07767DF4-3CAF-4396-A037-2DF349CE2318}"/>
                  </a:ext>
                </a:extLst>
              </p:cNvPr>
              <p:cNvPicPr/>
              <p:nvPr/>
            </p:nvPicPr>
            <p:blipFill>
              <a:blip r:embed="rId59"/>
              <a:stretch>
                <a:fillRect/>
              </a:stretch>
            </p:blipFill>
            <p:spPr>
              <a:xfrm>
                <a:off x="9099653" y="774427"/>
                <a:ext cx="232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6E1C8040-9FFF-4F0A-9941-18EC4F0CFADB}"/>
                  </a:ext>
                </a:extLst>
              </p14:cNvPr>
              <p14:cNvContentPartPr/>
              <p14:nvPr/>
            </p14:nvContentPartPr>
            <p14:xfrm>
              <a:off x="9378293" y="739507"/>
              <a:ext cx="129240" cy="138960"/>
            </p14:xfrm>
          </p:contentPart>
        </mc:Choice>
        <mc:Fallback>
          <p:pic>
            <p:nvPicPr>
              <p:cNvPr id="37" name="Freihand 36">
                <a:extLst>
                  <a:ext uri="{FF2B5EF4-FFF2-40B4-BE49-F238E27FC236}">
                    <a16:creationId xmlns:a16="http://schemas.microsoft.com/office/drawing/2014/main" id="{6E1C8040-9FFF-4F0A-9941-18EC4F0CFADB}"/>
                  </a:ext>
                </a:extLst>
              </p:cNvPr>
              <p:cNvPicPr/>
              <p:nvPr/>
            </p:nvPicPr>
            <p:blipFill>
              <a:blip r:embed="rId61"/>
              <a:stretch>
                <a:fillRect/>
              </a:stretch>
            </p:blipFill>
            <p:spPr>
              <a:xfrm>
                <a:off x="9373973" y="735187"/>
                <a:ext cx="137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7BA1C445-BAE2-4BBF-BC78-FEA165FC812C}"/>
                  </a:ext>
                </a:extLst>
              </p14:cNvPr>
              <p14:cNvContentPartPr/>
              <p14:nvPr/>
            </p14:nvContentPartPr>
            <p14:xfrm>
              <a:off x="9680333" y="708187"/>
              <a:ext cx="146520" cy="156960"/>
            </p14:xfrm>
          </p:contentPart>
        </mc:Choice>
        <mc:Fallback>
          <p:pic>
            <p:nvPicPr>
              <p:cNvPr id="38" name="Freihand 37">
                <a:extLst>
                  <a:ext uri="{FF2B5EF4-FFF2-40B4-BE49-F238E27FC236}">
                    <a16:creationId xmlns:a16="http://schemas.microsoft.com/office/drawing/2014/main" id="{7BA1C445-BAE2-4BBF-BC78-FEA165FC812C}"/>
                  </a:ext>
                </a:extLst>
              </p:cNvPr>
              <p:cNvPicPr/>
              <p:nvPr/>
            </p:nvPicPr>
            <p:blipFill>
              <a:blip r:embed="rId63"/>
              <a:stretch>
                <a:fillRect/>
              </a:stretch>
            </p:blipFill>
            <p:spPr>
              <a:xfrm>
                <a:off x="9676013" y="703867"/>
                <a:ext cx="155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65BD7B18-4938-4492-B2F4-46B14A504901}"/>
                  </a:ext>
                </a:extLst>
              </p14:cNvPr>
              <p14:cNvContentPartPr/>
              <p14:nvPr/>
            </p14:nvContentPartPr>
            <p14:xfrm>
              <a:off x="9784013" y="766867"/>
              <a:ext cx="179280" cy="72360"/>
            </p14:xfrm>
          </p:contentPart>
        </mc:Choice>
        <mc:Fallback>
          <p:pic>
            <p:nvPicPr>
              <p:cNvPr id="40" name="Freihand 39">
                <a:extLst>
                  <a:ext uri="{FF2B5EF4-FFF2-40B4-BE49-F238E27FC236}">
                    <a16:creationId xmlns:a16="http://schemas.microsoft.com/office/drawing/2014/main" id="{65BD7B18-4938-4492-B2F4-46B14A504901}"/>
                  </a:ext>
                </a:extLst>
              </p:cNvPr>
              <p:cNvPicPr/>
              <p:nvPr/>
            </p:nvPicPr>
            <p:blipFill>
              <a:blip r:embed="rId65"/>
              <a:stretch>
                <a:fillRect/>
              </a:stretch>
            </p:blipFill>
            <p:spPr>
              <a:xfrm>
                <a:off x="9779693" y="762547"/>
                <a:ext cx="187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E43FD291-0566-49C2-BEBC-40CDF4613B5B}"/>
                  </a:ext>
                </a:extLst>
              </p14:cNvPr>
              <p14:cNvContentPartPr/>
              <p14:nvPr/>
            </p14:nvContentPartPr>
            <p14:xfrm>
              <a:off x="9992813" y="787027"/>
              <a:ext cx="159840" cy="80640"/>
            </p14:xfrm>
          </p:contentPart>
        </mc:Choice>
        <mc:Fallback>
          <p:pic>
            <p:nvPicPr>
              <p:cNvPr id="42" name="Freihand 41">
                <a:extLst>
                  <a:ext uri="{FF2B5EF4-FFF2-40B4-BE49-F238E27FC236}">
                    <a16:creationId xmlns:a16="http://schemas.microsoft.com/office/drawing/2014/main" id="{E43FD291-0566-49C2-BEBC-40CDF4613B5B}"/>
                  </a:ext>
                </a:extLst>
              </p:cNvPr>
              <p:cNvPicPr/>
              <p:nvPr/>
            </p:nvPicPr>
            <p:blipFill>
              <a:blip r:embed="rId67"/>
              <a:stretch>
                <a:fillRect/>
              </a:stretch>
            </p:blipFill>
            <p:spPr>
              <a:xfrm>
                <a:off x="9988493" y="782707"/>
                <a:ext cx="168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549A36C1-BCFA-4DD0-9DEB-04647651994C}"/>
                  </a:ext>
                </a:extLst>
              </p14:cNvPr>
              <p14:cNvContentPartPr/>
              <p14:nvPr/>
            </p14:nvContentPartPr>
            <p14:xfrm>
              <a:off x="10215293" y="762547"/>
              <a:ext cx="69480" cy="82440"/>
            </p14:xfrm>
          </p:contentPart>
        </mc:Choice>
        <mc:Fallback>
          <p:pic>
            <p:nvPicPr>
              <p:cNvPr id="43" name="Freihand 42">
                <a:extLst>
                  <a:ext uri="{FF2B5EF4-FFF2-40B4-BE49-F238E27FC236}">
                    <a16:creationId xmlns:a16="http://schemas.microsoft.com/office/drawing/2014/main" id="{549A36C1-BCFA-4DD0-9DEB-04647651994C}"/>
                  </a:ext>
                </a:extLst>
              </p:cNvPr>
              <p:cNvPicPr/>
              <p:nvPr/>
            </p:nvPicPr>
            <p:blipFill>
              <a:blip r:embed="rId69"/>
              <a:stretch>
                <a:fillRect/>
              </a:stretch>
            </p:blipFill>
            <p:spPr>
              <a:xfrm>
                <a:off x="10210973" y="758227"/>
                <a:ext cx="78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4BDD82EE-0499-4F53-873D-0C4B0279B703}"/>
                  </a:ext>
                </a:extLst>
              </p14:cNvPr>
              <p14:cNvContentPartPr/>
              <p14:nvPr/>
            </p14:nvContentPartPr>
            <p14:xfrm>
              <a:off x="10303853" y="758227"/>
              <a:ext cx="275400" cy="187920"/>
            </p14:xfrm>
          </p:contentPart>
        </mc:Choice>
        <mc:Fallback>
          <p:pic>
            <p:nvPicPr>
              <p:cNvPr id="44" name="Freihand 43">
                <a:extLst>
                  <a:ext uri="{FF2B5EF4-FFF2-40B4-BE49-F238E27FC236}">
                    <a16:creationId xmlns:a16="http://schemas.microsoft.com/office/drawing/2014/main" id="{4BDD82EE-0499-4F53-873D-0C4B0279B703}"/>
                  </a:ext>
                </a:extLst>
              </p:cNvPr>
              <p:cNvPicPr/>
              <p:nvPr/>
            </p:nvPicPr>
            <p:blipFill>
              <a:blip r:embed="rId71"/>
              <a:stretch>
                <a:fillRect/>
              </a:stretch>
            </p:blipFill>
            <p:spPr>
              <a:xfrm>
                <a:off x="10299533" y="753907"/>
                <a:ext cx="2840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CED9B78F-0E4E-465A-A1B5-BF00286A90AC}"/>
                  </a:ext>
                </a:extLst>
              </p14:cNvPr>
              <p14:cNvContentPartPr/>
              <p14:nvPr/>
            </p14:nvContentPartPr>
            <p14:xfrm>
              <a:off x="10347053" y="657427"/>
              <a:ext cx="86040" cy="7200"/>
            </p14:xfrm>
          </p:contentPart>
        </mc:Choice>
        <mc:Fallback>
          <p:pic>
            <p:nvPicPr>
              <p:cNvPr id="45" name="Freihand 44">
                <a:extLst>
                  <a:ext uri="{FF2B5EF4-FFF2-40B4-BE49-F238E27FC236}">
                    <a16:creationId xmlns:a16="http://schemas.microsoft.com/office/drawing/2014/main" id="{CED9B78F-0E4E-465A-A1B5-BF00286A90AC}"/>
                  </a:ext>
                </a:extLst>
              </p:cNvPr>
              <p:cNvPicPr/>
              <p:nvPr/>
            </p:nvPicPr>
            <p:blipFill>
              <a:blip r:embed="rId73"/>
              <a:stretch>
                <a:fillRect/>
              </a:stretch>
            </p:blipFill>
            <p:spPr>
              <a:xfrm>
                <a:off x="10342733" y="653107"/>
                <a:ext cx="946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0942D654-76D9-401B-A09E-E401CB36C5DC}"/>
                  </a:ext>
                </a:extLst>
              </p14:cNvPr>
              <p14:cNvContentPartPr/>
              <p14:nvPr/>
            </p14:nvContentPartPr>
            <p14:xfrm>
              <a:off x="10763933" y="680827"/>
              <a:ext cx="388080" cy="113400"/>
            </p14:xfrm>
          </p:contentPart>
        </mc:Choice>
        <mc:Fallback>
          <p:pic>
            <p:nvPicPr>
              <p:cNvPr id="46" name="Freihand 45">
                <a:extLst>
                  <a:ext uri="{FF2B5EF4-FFF2-40B4-BE49-F238E27FC236}">
                    <a16:creationId xmlns:a16="http://schemas.microsoft.com/office/drawing/2014/main" id="{0942D654-76D9-401B-A09E-E401CB36C5DC}"/>
                  </a:ext>
                </a:extLst>
              </p:cNvPr>
              <p:cNvPicPr/>
              <p:nvPr/>
            </p:nvPicPr>
            <p:blipFill>
              <a:blip r:embed="rId75"/>
              <a:stretch>
                <a:fillRect/>
              </a:stretch>
            </p:blipFill>
            <p:spPr>
              <a:xfrm>
                <a:off x="10759613" y="676507"/>
                <a:ext cx="396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3CE0839F-6993-4DDA-9CC4-3FAF5148284F}"/>
                  </a:ext>
                </a:extLst>
              </p14:cNvPr>
              <p14:cNvContentPartPr/>
              <p14:nvPr/>
            </p14:nvContentPartPr>
            <p14:xfrm>
              <a:off x="11162813" y="613867"/>
              <a:ext cx="22320" cy="56880"/>
            </p14:xfrm>
          </p:contentPart>
        </mc:Choice>
        <mc:Fallback>
          <p:pic>
            <p:nvPicPr>
              <p:cNvPr id="47" name="Freihand 46">
                <a:extLst>
                  <a:ext uri="{FF2B5EF4-FFF2-40B4-BE49-F238E27FC236}">
                    <a16:creationId xmlns:a16="http://schemas.microsoft.com/office/drawing/2014/main" id="{3CE0839F-6993-4DDA-9CC4-3FAF5148284F}"/>
                  </a:ext>
                </a:extLst>
              </p:cNvPr>
              <p:cNvPicPr/>
              <p:nvPr/>
            </p:nvPicPr>
            <p:blipFill>
              <a:blip r:embed="rId77"/>
              <a:stretch>
                <a:fillRect/>
              </a:stretch>
            </p:blipFill>
            <p:spPr>
              <a:xfrm>
                <a:off x="11158493" y="609547"/>
                <a:ext cx="30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A3B7BA76-0201-48D1-9332-BE066B6CBDB4}"/>
                  </a:ext>
                </a:extLst>
              </p14:cNvPr>
              <p14:cNvContentPartPr/>
              <p14:nvPr/>
            </p14:nvContentPartPr>
            <p14:xfrm>
              <a:off x="11175053" y="684787"/>
              <a:ext cx="75960" cy="100800"/>
            </p14:xfrm>
          </p:contentPart>
        </mc:Choice>
        <mc:Fallback>
          <p:pic>
            <p:nvPicPr>
              <p:cNvPr id="48" name="Freihand 47">
                <a:extLst>
                  <a:ext uri="{FF2B5EF4-FFF2-40B4-BE49-F238E27FC236}">
                    <a16:creationId xmlns:a16="http://schemas.microsoft.com/office/drawing/2014/main" id="{A3B7BA76-0201-48D1-9332-BE066B6CBDB4}"/>
                  </a:ext>
                </a:extLst>
              </p:cNvPr>
              <p:cNvPicPr/>
              <p:nvPr/>
            </p:nvPicPr>
            <p:blipFill>
              <a:blip r:embed="rId79"/>
              <a:stretch>
                <a:fillRect/>
              </a:stretch>
            </p:blipFill>
            <p:spPr>
              <a:xfrm>
                <a:off x="11170733" y="680467"/>
                <a:ext cx="84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2C63BDD2-ACDC-4FA4-95DB-66EC02FD355A}"/>
                  </a:ext>
                </a:extLst>
              </p14:cNvPr>
              <p14:cNvContentPartPr/>
              <p14:nvPr/>
            </p14:nvContentPartPr>
            <p14:xfrm>
              <a:off x="11286293" y="577507"/>
              <a:ext cx="188640" cy="195480"/>
            </p14:xfrm>
          </p:contentPart>
        </mc:Choice>
        <mc:Fallback>
          <p:pic>
            <p:nvPicPr>
              <p:cNvPr id="49" name="Freihand 48">
                <a:extLst>
                  <a:ext uri="{FF2B5EF4-FFF2-40B4-BE49-F238E27FC236}">
                    <a16:creationId xmlns:a16="http://schemas.microsoft.com/office/drawing/2014/main" id="{2C63BDD2-ACDC-4FA4-95DB-66EC02FD355A}"/>
                  </a:ext>
                </a:extLst>
              </p:cNvPr>
              <p:cNvPicPr/>
              <p:nvPr/>
            </p:nvPicPr>
            <p:blipFill>
              <a:blip r:embed="rId81"/>
              <a:stretch>
                <a:fillRect/>
              </a:stretch>
            </p:blipFill>
            <p:spPr>
              <a:xfrm>
                <a:off x="11281973" y="573187"/>
                <a:ext cx="197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82CDC02D-9037-41AB-BD65-5B0DEE54E287}"/>
                  </a:ext>
                </a:extLst>
              </p14:cNvPr>
              <p14:cNvContentPartPr/>
              <p14:nvPr/>
            </p14:nvContentPartPr>
            <p14:xfrm>
              <a:off x="11487533" y="676867"/>
              <a:ext cx="251640" cy="86760"/>
            </p14:xfrm>
          </p:contentPart>
        </mc:Choice>
        <mc:Fallback>
          <p:pic>
            <p:nvPicPr>
              <p:cNvPr id="50" name="Freihand 49">
                <a:extLst>
                  <a:ext uri="{FF2B5EF4-FFF2-40B4-BE49-F238E27FC236}">
                    <a16:creationId xmlns:a16="http://schemas.microsoft.com/office/drawing/2014/main" id="{82CDC02D-9037-41AB-BD65-5B0DEE54E287}"/>
                  </a:ext>
                </a:extLst>
              </p:cNvPr>
              <p:cNvPicPr/>
              <p:nvPr/>
            </p:nvPicPr>
            <p:blipFill>
              <a:blip r:embed="rId83"/>
              <a:stretch>
                <a:fillRect/>
              </a:stretch>
            </p:blipFill>
            <p:spPr>
              <a:xfrm>
                <a:off x="11483213" y="672547"/>
                <a:ext cx="260280" cy="95400"/>
              </a:xfrm>
              <a:prstGeom prst="rect">
                <a:avLst/>
              </a:prstGeom>
            </p:spPr>
          </p:pic>
        </mc:Fallback>
      </mc:AlternateContent>
      <p:grpSp>
        <p:nvGrpSpPr>
          <p:cNvPr id="63" name="Gruppieren 62">
            <a:extLst>
              <a:ext uri="{FF2B5EF4-FFF2-40B4-BE49-F238E27FC236}">
                <a16:creationId xmlns:a16="http://schemas.microsoft.com/office/drawing/2014/main" id="{DD87E4CC-8E1A-4E8F-8BDB-90E2B4B4D4B7}"/>
              </a:ext>
            </a:extLst>
          </p:cNvPr>
          <p:cNvGrpSpPr/>
          <p:nvPr/>
        </p:nvGrpSpPr>
        <p:grpSpPr>
          <a:xfrm>
            <a:off x="7582973" y="957667"/>
            <a:ext cx="2033640" cy="252720"/>
            <a:chOff x="7582973" y="957667"/>
            <a:chExt cx="2033640" cy="252720"/>
          </a:xfrm>
        </p:grpSpPr>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60E8BD6D-B19B-4A33-A8C2-85F37C327475}"/>
                    </a:ext>
                  </a:extLst>
                </p14:cNvPr>
                <p14:cNvContentPartPr/>
                <p14:nvPr/>
              </p14:nvContentPartPr>
              <p14:xfrm>
                <a:off x="7582973" y="1023907"/>
                <a:ext cx="334800" cy="186480"/>
              </p14:xfrm>
            </p:contentPart>
          </mc:Choice>
          <mc:Fallback>
            <p:pic>
              <p:nvPicPr>
                <p:cNvPr id="51" name="Freihand 50">
                  <a:extLst>
                    <a:ext uri="{FF2B5EF4-FFF2-40B4-BE49-F238E27FC236}">
                      <a16:creationId xmlns:a16="http://schemas.microsoft.com/office/drawing/2014/main" id="{60E8BD6D-B19B-4A33-A8C2-85F37C327475}"/>
                    </a:ext>
                  </a:extLst>
                </p:cNvPr>
                <p:cNvPicPr/>
                <p:nvPr/>
              </p:nvPicPr>
              <p:blipFill>
                <a:blip r:embed="rId85"/>
                <a:stretch>
                  <a:fillRect/>
                </a:stretch>
              </p:blipFill>
              <p:spPr>
                <a:xfrm>
                  <a:off x="7578653" y="1019587"/>
                  <a:ext cx="3434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439809C1-1733-41E0-9B06-B29F20E51C06}"/>
                    </a:ext>
                  </a:extLst>
                </p14:cNvPr>
                <p14:cNvContentPartPr/>
                <p14:nvPr/>
              </p14:nvContentPartPr>
              <p14:xfrm>
                <a:off x="8098853" y="1023187"/>
                <a:ext cx="153360" cy="186120"/>
              </p14:xfrm>
            </p:contentPart>
          </mc:Choice>
          <mc:Fallback>
            <p:pic>
              <p:nvPicPr>
                <p:cNvPr id="52" name="Freihand 51">
                  <a:extLst>
                    <a:ext uri="{FF2B5EF4-FFF2-40B4-BE49-F238E27FC236}">
                      <a16:creationId xmlns:a16="http://schemas.microsoft.com/office/drawing/2014/main" id="{439809C1-1733-41E0-9B06-B29F20E51C06}"/>
                    </a:ext>
                  </a:extLst>
                </p:cNvPr>
                <p:cNvPicPr/>
                <p:nvPr/>
              </p:nvPicPr>
              <p:blipFill>
                <a:blip r:embed="rId87"/>
                <a:stretch>
                  <a:fillRect/>
                </a:stretch>
              </p:blipFill>
              <p:spPr>
                <a:xfrm>
                  <a:off x="8094533" y="1018867"/>
                  <a:ext cx="1620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47A4EA20-6A5C-4885-ABBE-45CDFB8636BB}"/>
                    </a:ext>
                  </a:extLst>
                </p14:cNvPr>
                <p14:cNvContentPartPr/>
                <p14:nvPr/>
              </p14:nvContentPartPr>
              <p14:xfrm>
                <a:off x="8292533" y="1071427"/>
                <a:ext cx="182160" cy="108360"/>
              </p14:xfrm>
            </p:contentPart>
          </mc:Choice>
          <mc:Fallback>
            <p:pic>
              <p:nvPicPr>
                <p:cNvPr id="53" name="Freihand 52">
                  <a:extLst>
                    <a:ext uri="{FF2B5EF4-FFF2-40B4-BE49-F238E27FC236}">
                      <a16:creationId xmlns:a16="http://schemas.microsoft.com/office/drawing/2014/main" id="{47A4EA20-6A5C-4885-ABBE-45CDFB8636BB}"/>
                    </a:ext>
                  </a:extLst>
                </p:cNvPr>
                <p:cNvPicPr/>
                <p:nvPr/>
              </p:nvPicPr>
              <p:blipFill>
                <a:blip r:embed="rId89"/>
                <a:stretch>
                  <a:fillRect/>
                </a:stretch>
              </p:blipFill>
              <p:spPr>
                <a:xfrm>
                  <a:off x="8288213" y="1067107"/>
                  <a:ext cx="190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E2518E4B-4097-45B3-A028-047FFD17E244}"/>
                    </a:ext>
                  </a:extLst>
                </p14:cNvPr>
                <p14:cNvContentPartPr/>
                <p14:nvPr/>
              </p14:nvContentPartPr>
              <p14:xfrm>
                <a:off x="8484413" y="1101307"/>
                <a:ext cx="150480" cy="74520"/>
              </p14:xfrm>
            </p:contentPart>
          </mc:Choice>
          <mc:Fallback>
            <p:pic>
              <p:nvPicPr>
                <p:cNvPr id="54" name="Freihand 53">
                  <a:extLst>
                    <a:ext uri="{FF2B5EF4-FFF2-40B4-BE49-F238E27FC236}">
                      <a16:creationId xmlns:a16="http://schemas.microsoft.com/office/drawing/2014/main" id="{E2518E4B-4097-45B3-A028-047FFD17E244}"/>
                    </a:ext>
                  </a:extLst>
                </p:cNvPr>
                <p:cNvPicPr/>
                <p:nvPr/>
              </p:nvPicPr>
              <p:blipFill>
                <a:blip r:embed="rId91"/>
                <a:stretch>
                  <a:fillRect/>
                </a:stretch>
              </p:blipFill>
              <p:spPr>
                <a:xfrm>
                  <a:off x="8480093" y="1096987"/>
                  <a:ext cx="159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4F62B667-83B2-4429-BB69-3E9AC056DB43}"/>
                    </a:ext>
                  </a:extLst>
                </p14:cNvPr>
                <p14:cNvContentPartPr/>
                <p14:nvPr/>
              </p14:nvContentPartPr>
              <p14:xfrm>
                <a:off x="8628413" y="989347"/>
                <a:ext cx="330840" cy="186480"/>
              </p14:xfrm>
            </p:contentPart>
          </mc:Choice>
          <mc:Fallback>
            <p:pic>
              <p:nvPicPr>
                <p:cNvPr id="55" name="Freihand 54">
                  <a:extLst>
                    <a:ext uri="{FF2B5EF4-FFF2-40B4-BE49-F238E27FC236}">
                      <a16:creationId xmlns:a16="http://schemas.microsoft.com/office/drawing/2014/main" id="{4F62B667-83B2-4429-BB69-3E9AC056DB43}"/>
                    </a:ext>
                  </a:extLst>
                </p:cNvPr>
                <p:cNvPicPr/>
                <p:nvPr/>
              </p:nvPicPr>
              <p:blipFill>
                <a:blip r:embed="rId93"/>
                <a:stretch>
                  <a:fillRect/>
                </a:stretch>
              </p:blipFill>
              <p:spPr>
                <a:xfrm>
                  <a:off x="8624093" y="985027"/>
                  <a:ext cx="3394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2D3108FA-5210-4A89-9C2D-B766C0E76515}"/>
                    </a:ext>
                  </a:extLst>
                </p14:cNvPr>
                <p14:cNvContentPartPr/>
                <p14:nvPr/>
              </p14:nvContentPartPr>
              <p14:xfrm>
                <a:off x="8944853" y="995107"/>
                <a:ext cx="19440" cy="43200"/>
              </p14:xfrm>
            </p:contentPart>
          </mc:Choice>
          <mc:Fallback>
            <p:pic>
              <p:nvPicPr>
                <p:cNvPr id="56" name="Freihand 55">
                  <a:extLst>
                    <a:ext uri="{FF2B5EF4-FFF2-40B4-BE49-F238E27FC236}">
                      <a16:creationId xmlns:a16="http://schemas.microsoft.com/office/drawing/2014/main" id="{2D3108FA-5210-4A89-9C2D-B766C0E76515}"/>
                    </a:ext>
                  </a:extLst>
                </p:cNvPr>
                <p:cNvPicPr/>
                <p:nvPr/>
              </p:nvPicPr>
              <p:blipFill>
                <a:blip r:embed="rId95"/>
                <a:stretch>
                  <a:fillRect/>
                </a:stretch>
              </p:blipFill>
              <p:spPr>
                <a:xfrm>
                  <a:off x="8940533" y="990787"/>
                  <a:ext cx="28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5824DA5E-1DF8-4AA5-992E-31B3202238B7}"/>
                    </a:ext>
                  </a:extLst>
                </p14:cNvPr>
                <p14:cNvContentPartPr/>
                <p14:nvPr/>
              </p14:nvContentPartPr>
              <p14:xfrm>
                <a:off x="8963933" y="1085467"/>
                <a:ext cx="207720" cy="96120"/>
              </p14:xfrm>
            </p:contentPart>
          </mc:Choice>
          <mc:Fallback>
            <p:pic>
              <p:nvPicPr>
                <p:cNvPr id="57" name="Freihand 56">
                  <a:extLst>
                    <a:ext uri="{FF2B5EF4-FFF2-40B4-BE49-F238E27FC236}">
                      <a16:creationId xmlns:a16="http://schemas.microsoft.com/office/drawing/2014/main" id="{5824DA5E-1DF8-4AA5-992E-31B3202238B7}"/>
                    </a:ext>
                  </a:extLst>
                </p:cNvPr>
                <p:cNvPicPr/>
                <p:nvPr/>
              </p:nvPicPr>
              <p:blipFill>
                <a:blip r:embed="rId97"/>
                <a:stretch>
                  <a:fillRect/>
                </a:stretch>
              </p:blipFill>
              <p:spPr>
                <a:xfrm>
                  <a:off x="8959613" y="1081147"/>
                  <a:ext cx="216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814D0164-AF94-458C-894F-650ADF8EA730}"/>
                    </a:ext>
                  </a:extLst>
                </p14:cNvPr>
                <p14:cNvContentPartPr/>
                <p14:nvPr/>
              </p14:nvContentPartPr>
              <p14:xfrm>
                <a:off x="9138893" y="1090507"/>
                <a:ext cx="104400" cy="90000"/>
              </p14:xfrm>
            </p:contentPart>
          </mc:Choice>
          <mc:Fallback>
            <p:pic>
              <p:nvPicPr>
                <p:cNvPr id="60" name="Freihand 59">
                  <a:extLst>
                    <a:ext uri="{FF2B5EF4-FFF2-40B4-BE49-F238E27FC236}">
                      <a16:creationId xmlns:a16="http://schemas.microsoft.com/office/drawing/2014/main" id="{814D0164-AF94-458C-894F-650ADF8EA730}"/>
                    </a:ext>
                  </a:extLst>
                </p:cNvPr>
                <p:cNvPicPr/>
                <p:nvPr/>
              </p:nvPicPr>
              <p:blipFill>
                <a:blip r:embed="rId99"/>
                <a:stretch>
                  <a:fillRect/>
                </a:stretch>
              </p:blipFill>
              <p:spPr>
                <a:xfrm>
                  <a:off x="9134573" y="1086187"/>
                  <a:ext cx="113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276FAAF9-ABAA-4C0D-98E0-641662C2F22E}"/>
                    </a:ext>
                  </a:extLst>
                </p14:cNvPr>
                <p14:cNvContentPartPr/>
                <p14:nvPr/>
              </p14:nvContentPartPr>
              <p14:xfrm>
                <a:off x="9279293" y="1058107"/>
                <a:ext cx="270720" cy="109440"/>
              </p14:xfrm>
            </p:contentPart>
          </mc:Choice>
          <mc:Fallback>
            <p:pic>
              <p:nvPicPr>
                <p:cNvPr id="61" name="Freihand 60">
                  <a:extLst>
                    <a:ext uri="{FF2B5EF4-FFF2-40B4-BE49-F238E27FC236}">
                      <a16:creationId xmlns:a16="http://schemas.microsoft.com/office/drawing/2014/main" id="{276FAAF9-ABAA-4C0D-98E0-641662C2F22E}"/>
                    </a:ext>
                  </a:extLst>
                </p:cNvPr>
                <p:cNvPicPr/>
                <p:nvPr/>
              </p:nvPicPr>
              <p:blipFill>
                <a:blip r:embed="rId101"/>
                <a:stretch>
                  <a:fillRect/>
                </a:stretch>
              </p:blipFill>
              <p:spPr>
                <a:xfrm>
                  <a:off x="9274973" y="1053787"/>
                  <a:ext cx="279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0F09A0E4-372D-4524-8AF7-5151665457B4}"/>
                    </a:ext>
                  </a:extLst>
                </p14:cNvPr>
                <p14:cNvContentPartPr/>
                <p14:nvPr/>
              </p14:nvContentPartPr>
              <p14:xfrm>
                <a:off x="9576653" y="957667"/>
                <a:ext cx="39960" cy="230400"/>
              </p14:xfrm>
            </p:contentPart>
          </mc:Choice>
          <mc:Fallback>
            <p:pic>
              <p:nvPicPr>
                <p:cNvPr id="62" name="Freihand 61">
                  <a:extLst>
                    <a:ext uri="{FF2B5EF4-FFF2-40B4-BE49-F238E27FC236}">
                      <a16:creationId xmlns:a16="http://schemas.microsoft.com/office/drawing/2014/main" id="{0F09A0E4-372D-4524-8AF7-5151665457B4}"/>
                    </a:ext>
                  </a:extLst>
                </p:cNvPr>
                <p:cNvPicPr/>
                <p:nvPr/>
              </p:nvPicPr>
              <p:blipFill>
                <a:blip r:embed="rId103"/>
                <a:stretch>
                  <a:fillRect/>
                </a:stretch>
              </p:blipFill>
              <p:spPr>
                <a:xfrm>
                  <a:off x="9572333" y="953347"/>
                  <a:ext cx="48600" cy="23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C83A3C84-A9A9-4DD1-A904-65C46019E960}"/>
                  </a:ext>
                </a:extLst>
              </p14:cNvPr>
              <p14:cNvContentPartPr/>
              <p14:nvPr/>
            </p14:nvContentPartPr>
            <p14:xfrm>
              <a:off x="2247053" y="293467"/>
              <a:ext cx="81720" cy="307800"/>
            </p14:xfrm>
          </p:contentPart>
        </mc:Choice>
        <mc:Fallback>
          <p:pic>
            <p:nvPicPr>
              <p:cNvPr id="64" name="Freihand 63">
                <a:extLst>
                  <a:ext uri="{FF2B5EF4-FFF2-40B4-BE49-F238E27FC236}">
                    <a16:creationId xmlns:a16="http://schemas.microsoft.com/office/drawing/2014/main" id="{C83A3C84-A9A9-4DD1-A904-65C46019E960}"/>
                  </a:ext>
                </a:extLst>
              </p:cNvPr>
              <p:cNvPicPr/>
              <p:nvPr/>
            </p:nvPicPr>
            <p:blipFill>
              <a:blip r:embed="rId105"/>
              <a:stretch>
                <a:fillRect/>
              </a:stretch>
            </p:blipFill>
            <p:spPr>
              <a:xfrm>
                <a:off x="2242733" y="289147"/>
                <a:ext cx="90360" cy="316440"/>
              </a:xfrm>
              <a:prstGeom prst="rect">
                <a:avLst/>
              </a:prstGeom>
            </p:spPr>
          </p:pic>
        </mc:Fallback>
      </mc:AlternateContent>
      <p:grpSp>
        <p:nvGrpSpPr>
          <p:cNvPr id="77" name="Gruppieren 76">
            <a:extLst>
              <a:ext uri="{FF2B5EF4-FFF2-40B4-BE49-F238E27FC236}">
                <a16:creationId xmlns:a16="http://schemas.microsoft.com/office/drawing/2014/main" id="{C5850A9F-858B-4CA5-9CE1-66FCC0232D4E}"/>
              </a:ext>
            </a:extLst>
          </p:cNvPr>
          <p:cNvGrpSpPr/>
          <p:nvPr/>
        </p:nvGrpSpPr>
        <p:grpSpPr>
          <a:xfrm>
            <a:off x="2366573" y="196267"/>
            <a:ext cx="1395000" cy="342360"/>
            <a:chOff x="2366573" y="196267"/>
            <a:chExt cx="1395000" cy="342360"/>
          </a:xfrm>
        </p:grpSpPr>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918294EB-2C16-4A71-BF36-C70E92FB962A}"/>
                    </a:ext>
                  </a:extLst>
                </p14:cNvPr>
                <p14:cNvContentPartPr/>
                <p14:nvPr/>
              </p14:nvContentPartPr>
              <p14:xfrm>
                <a:off x="2366573" y="283387"/>
                <a:ext cx="100080" cy="247680"/>
              </p14:xfrm>
            </p:contentPart>
          </mc:Choice>
          <mc:Fallback>
            <p:pic>
              <p:nvPicPr>
                <p:cNvPr id="65" name="Freihand 64">
                  <a:extLst>
                    <a:ext uri="{FF2B5EF4-FFF2-40B4-BE49-F238E27FC236}">
                      <a16:creationId xmlns:a16="http://schemas.microsoft.com/office/drawing/2014/main" id="{918294EB-2C16-4A71-BF36-C70E92FB962A}"/>
                    </a:ext>
                  </a:extLst>
                </p:cNvPr>
                <p:cNvPicPr/>
                <p:nvPr/>
              </p:nvPicPr>
              <p:blipFill>
                <a:blip r:embed="rId107"/>
                <a:stretch>
                  <a:fillRect/>
                </a:stretch>
              </p:blipFill>
              <p:spPr>
                <a:xfrm>
                  <a:off x="2362253" y="279067"/>
                  <a:ext cx="1087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D929DCDA-BE4F-481D-9A7E-9C5A1E5E3D8E}"/>
                    </a:ext>
                  </a:extLst>
                </p14:cNvPr>
                <p14:cNvContentPartPr/>
                <p14:nvPr/>
              </p14:nvContentPartPr>
              <p14:xfrm>
                <a:off x="2425613" y="408307"/>
                <a:ext cx="46080" cy="98280"/>
              </p14:xfrm>
            </p:contentPart>
          </mc:Choice>
          <mc:Fallback>
            <p:pic>
              <p:nvPicPr>
                <p:cNvPr id="66" name="Freihand 65">
                  <a:extLst>
                    <a:ext uri="{FF2B5EF4-FFF2-40B4-BE49-F238E27FC236}">
                      <a16:creationId xmlns:a16="http://schemas.microsoft.com/office/drawing/2014/main" id="{D929DCDA-BE4F-481D-9A7E-9C5A1E5E3D8E}"/>
                    </a:ext>
                  </a:extLst>
                </p:cNvPr>
                <p:cNvPicPr/>
                <p:nvPr/>
              </p:nvPicPr>
              <p:blipFill>
                <a:blip r:embed="rId109"/>
                <a:stretch>
                  <a:fillRect/>
                </a:stretch>
              </p:blipFill>
              <p:spPr>
                <a:xfrm>
                  <a:off x="2421293" y="403987"/>
                  <a:ext cx="54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32AAC431-C936-4EF8-912F-43E14E574B3A}"/>
                    </a:ext>
                  </a:extLst>
                </p14:cNvPr>
                <p14:cNvContentPartPr/>
                <p14:nvPr/>
              </p14:nvContentPartPr>
              <p14:xfrm>
                <a:off x="2527493" y="276187"/>
                <a:ext cx="29160" cy="228240"/>
              </p14:xfrm>
            </p:contentPart>
          </mc:Choice>
          <mc:Fallback>
            <p:pic>
              <p:nvPicPr>
                <p:cNvPr id="67" name="Freihand 66">
                  <a:extLst>
                    <a:ext uri="{FF2B5EF4-FFF2-40B4-BE49-F238E27FC236}">
                      <a16:creationId xmlns:a16="http://schemas.microsoft.com/office/drawing/2014/main" id="{32AAC431-C936-4EF8-912F-43E14E574B3A}"/>
                    </a:ext>
                  </a:extLst>
                </p:cNvPr>
                <p:cNvPicPr/>
                <p:nvPr/>
              </p:nvPicPr>
              <p:blipFill>
                <a:blip r:embed="rId111"/>
                <a:stretch>
                  <a:fillRect/>
                </a:stretch>
              </p:blipFill>
              <p:spPr>
                <a:xfrm>
                  <a:off x="2523173" y="271867"/>
                  <a:ext cx="378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BF7EAD39-EE30-4389-99CD-066414798DBE}"/>
                    </a:ext>
                  </a:extLst>
                </p14:cNvPr>
                <p14:cNvContentPartPr/>
                <p14:nvPr/>
              </p14:nvContentPartPr>
              <p14:xfrm>
                <a:off x="2593013" y="387787"/>
                <a:ext cx="268200" cy="113400"/>
              </p14:xfrm>
            </p:contentPart>
          </mc:Choice>
          <mc:Fallback>
            <p:pic>
              <p:nvPicPr>
                <p:cNvPr id="68" name="Freihand 67">
                  <a:extLst>
                    <a:ext uri="{FF2B5EF4-FFF2-40B4-BE49-F238E27FC236}">
                      <a16:creationId xmlns:a16="http://schemas.microsoft.com/office/drawing/2014/main" id="{BF7EAD39-EE30-4389-99CD-066414798DBE}"/>
                    </a:ext>
                  </a:extLst>
                </p:cNvPr>
                <p:cNvPicPr/>
                <p:nvPr/>
              </p:nvPicPr>
              <p:blipFill>
                <a:blip r:embed="rId113"/>
                <a:stretch>
                  <a:fillRect/>
                </a:stretch>
              </p:blipFill>
              <p:spPr>
                <a:xfrm>
                  <a:off x="2588693" y="383467"/>
                  <a:ext cx="276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D7A34162-5823-46DE-AD52-79BED3D8B64C}"/>
                    </a:ext>
                  </a:extLst>
                </p14:cNvPr>
                <p14:cNvContentPartPr/>
                <p14:nvPr/>
              </p14:nvContentPartPr>
              <p14:xfrm>
                <a:off x="2840693" y="310747"/>
                <a:ext cx="11160" cy="27000"/>
              </p14:xfrm>
            </p:contentPart>
          </mc:Choice>
          <mc:Fallback>
            <p:pic>
              <p:nvPicPr>
                <p:cNvPr id="69" name="Freihand 68">
                  <a:extLst>
                    <a:ext uri="{FF2B5EF4-FFF2-40B4-BE49-F238E27FC236}">
                      <a16:creationId xmlns:a16="http://schemas.microsoft.com/office/drawing/2014/main" id="{D7A34162-5823-46DE-AD52-79BED3D8B64C}"/>
                    </a:ext>
                  </a:extLst>
                </p:cNvPr>
                <p:cNvPicPr/>
                <p:nvPr/>
              </p:nvPicPr>
              <p:blipFill>
                <a:blip r:embed="rId115"/>
                <a:stretch>
                  <a:fillRect/>
                </a:stretch>
              </p:blipFill>
              <p:spPr>
                <a:xfrm>
                  <a:off x="2836373" y="306427"/>
                  <a:ext cx="19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267D64AC-7328-4877-8E13-18278AE332C5}"/>
                    </a:ext>
                  </a:extLst>
                </p14:cNvPr>
                <p14:cNvContentPartPr/>
                <p14:nvPr/>
              </p14:nvContentPartPr>
              <p14:xfrm>
                <a:off x="2901893" y="392827"/>
                <a:ext cx="99720" cy="82080"/>
              </p14:xfrm>
            </p:contentPart>
          </mc:Choice>
          <mc:Fallback>
            <p:pic>
              <p:nvPicPr>
                <p:cNvPr id="70" name="Freihand 69">
                  <a:extLst>
                    <a:ext uri="{FF2B5EF4-FFF2-40B4-BE49-F238E27FC236}">
                      <a16:creationId xmlns:a16="http://schemas.microsoft.com/office/drawing/2014/main" id="{267D64AC-7328-4877-8E13-18278AE332C5}"/>
                    </a:ext>
                  </a:extLst>
                </p:cNvPr>
                <p:cNvPicPr/>
                <p:nvPr/>
              </p:nvPicPr>
              <p:blipFill>
                <a:blip r:embed="rId117"/>
                <a:stretch>
                  <a:fillRect/>
                </a:stretch>
              </p:blipFill>
              <p:spPr>
                <a:xfrm>
                  <a:off x="2897573" y="388507"/>
                  <a:ext cx="108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2A8AB2B1-21BB-40BD-8985-BACC103ED465}"/>
                    </a:ext>
                  </a:extLst>
                </p14:cNvPr>
                <p14:cNvContentPartPr/>
                <p14:nvPr/>
              </p14:nvContentPartPr>
              <p14:xfrm>
                <a:off x="3019613" y="342067"/>
                <a:ext cx="112680" cy="156960"/>
              </p14:xfrm>
            </p:contentPart>
          </mc:Choice>
          <mc:Fallback>
            <p:pic>
              <p:nvPicPr>
                <p:cNvPr id="71" name="Freihand 70">
                  <a:extLst>
                    <a:ext uri="{FF2B5EF4-FFF2-40B4-BE49-F238E27FC236}">
                      <a16:creationId xmlns:a16="http://schemas.microsoft.com/office/drawing/2014/main" id="{2A8AB2B1-21BB-40BD-8985-BACC103ED465}"/>
                    </a:ext>
                  </a:extLst>
                </p:cNvPr>
                <p:cNvPicPr/>
                <p:nvPr/>
              </p:nvPicPr>
              <p:blipFill>
                <a:blip r:embed="rId119"/>
                <a:stretch>
                  <a:fillRect/>
                </a:stretch>
              </p:blipFill>
              <p:spPr>
                <a:xfrm>
                  <a:off x="3015293" y="337747"/>
                  <a:ext cx="121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262A0ABD-458F-4332-9E4A-AEFEB9FE0CE1}"/>
                    </a:ext>
                  </a:extLst>
                </p14:cNvPr>
                <p14:cNvContentPartPr/>
                <p14:nvPr/>
              </p14:nvContentPartPr>
              <p14:xfrm>
                <a:off x="3165413" y="244147"/>
                <a:ext cx="207720" cy="215640"/>
              </p14:xfrm>
            </p:contentPart>
          </mc:Choice>
          <mc:Fallback>
            <p:pic>
              <p:nvPicPr>
                <p:cNvPr id="72" name="Freihand 71">
                  <a:extLst>
                    <a:ext uri="{FF2B5EF4-FFF2-40B4-BE49-F238E27FC236}">
                      <a16:creationId xmlns:a16="http://schemas.microsoft.com/office/drawing/2014/main" id="{262A0ABD-458F-4332-9E4A-AEFEB9FE0CE1}"/>
                    </a:ext>
                  </a:extLst>
                </p:cNvPr>
                <p:cNvPicPr/>
                <p:nvPr/>
              </p:nvPicPr>
              <p:blipFill>
                <a:blip r:embed="rId121"/>
                <a:stretch>
                  <a:fillRect/>
                </a:stretch>
              </p:blipFill>
              <p:spPr>
                <a:xfrm>
                  <a:off x="3161093" y="239827"/>
                  <a:ext cx="2163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04A1BCF1-4FD2-4F9F-B7AF-0901D69574FD}"/>
                    </a:ext>
                  </a:extLst>
                </p14:cNvPr>
                <p14:cNvContentPartPr/>
                <p14:nvPr/>
              </p14:nvContentPartPr>
              <p14:xfrm>
                <a:off x="3365213" y="347827"/>
                <a:ext cx="118800" cy="98280"/>
              </p14:xfrm>
            </p:contentPart>
          </mc:Choice>
          <mc:Fallback>
            <p:pic>
              <p:nvPicPr>
                <p:cNvPr id="73" name="Freihand 72">
                  <a:extLst>
                    <a:ext uri="{FF2B5EF4-FFF2-40B4-BE49-F238E27FC236}">
                      <a16:creationId xmlns:a16="http://schemas.microsoft.com/office/drawing/2014/main" id="{04A1BCF1-4FD2-4F9F-B7AF-0901D69574FD}"/>
                    </a:ext>
                  </a:extLst>
                </p:cNvPr>
                <p:cNvPicPr/>
                <p:nvPr/>
              </p:nvPicPr>
              <p:blipFill>
                <a:blip r:embed="rId123"/>
                <a:stretch>
                  <a:fillRect/>
                </a:stretch>
              </p:blipFill>
              <p:spPr>
                <a:xfrm>
                  <a:off x="3360893" y="343507"/>
                  <a:ext cx="127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684CA230-4FA0-4A1B-AE2C-3FA5BFA634FF}"/>
                    </a:ext>
                  </a:extLst>
                </p14:cNvPr>
                <p14:cNvContentPartPr/>
                <p14:nvPr/>
              </p14:nvContentPartPr>
              <p14:xfrm>
                <a:off x="3502373" y="245227"/>
                <a:ext cx="144720" cy="205560"/>
              </p14:xfrm>
            </p:contentPart>
          </mc:Choice>
          <mc:Fallback>
            <p:pic>
              <p:nvPicPr>
                <p:cNvPr id="74" name="Freihand 73">
                  <a:extLst>
                    <a:ext uri="{FF2B5EF4-FFF2-40B4-BE49-F238E27FC236}">
                      <a16:creationId xmlns:a16="http://schemas.microsoft.com/office/drawing/2014/main" id="{684CA230-4FA0-4A1B-AE2C-3FA5BFA634FF}"/>
                    </a:ext>
                  </a:extLst>
                </p:cNvPr>
                <p:cNvPicPr/>
                <p:nvPr/>
              </p:nvPicPr>
              <p:blipFill>
                <a:blip r:embed="rId125"/>
                <a:stretch>
                  <a:fillRect/>
                </a:stretch>
              </p:blipFill>
              <p:spPr>
                <a:xfrm>
                  <a:off x="3498053" y="240907"/>
                  <a:ext cx="153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A01D366C-D317-4043-B91A-CDFFC0E855ED}"/>
                    </a:ext>
                  </a:extLst>
                </p14:cNvPr>
                <p14:cNvContentPartPr/>
                <p14:nvPr/>
              </p14:nvContentPartPr>
              <p14:xfrm>
                <a:off x="3494093" y="270427"/>
                <a:ext cx="165600" cy="33480"/>
              </p14:xfrm>
            </p:contentPart>
          </mc:Choice>
          <mc:Fallback>
            <p:pic>
              <p:nvPicPr>
                <p:cNvPr id="75" name="Freihand 74">
                  <a:extLst>
                    <a:ext uri="{FF2B5EF4-FFF2-40B4-BE49-F238E27FC236}">
                      <a16:creationId xmlns:a16="http://schemas.microsoft.com/office/drawing/2014/main" id="{A01D366C-D317-4043-B91A-CDFFC0E855ED}"/>
                    </a:ext>
                  </a:extLst>
                </p:cNvPr>
                <p:cNvPicPr/>
                <p:nvPr/>
              </p:nvPicPr>
              <p:blipFill>
                <a:blip r:embed="rId127"/>
                <a:stretch>
                  <a:fillRect/>
                </a:stretch>
              </p:blipFill>
              <p:spPr>
                <a:xfrm>
                  <a:off x="3489773" y="266107"/>
                  <a:ext cx="174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3A8DA812-C42B-406D-BD3C-410CD750D4F3}"/>
                    </a:ext>
                  </a:extLst>
                </p14:cNvPr>
                <p14:cNvContentPartPr/>
                <p14:nvPr/>
              </p14:nvContentPartPr>
              <p14:xfrm>
                <a:off x="3654653" y="196267"/>
                <a:ext cx="106920" cy="342360"/>
              </p14:xfrm>
            </p:contentPart>
          </mc:Choice>
          <mc:Fallback>
            <p:pic>
              <p:nvPicPr>
                <p:cNvPr id="76" name="Freihand 75">
                  <a:extLst>
                    <a:ext uri="{FF2B5EF4-FFF2-40B4-BE49-F238E27FC236}">
                      <a16:creationId xmlns:a16="http://schemas.microsoft.com/office/drawing/2014/main" id="{3A8DA812-C42B-406D-BD3C-410CD750D4F3}"/>
                    </a:ext>
                  </a:extLst>
                </p:cNvPr>
                <p:cNvPicPr/>
                <p:nvPr/>
              </p:nvPicPr>
              <p:blipFill>
                <a:blip r:embed="rId129"/>
                <a:stretch>
                  <a:fillRect/>
                </a:stretch>
              </p:blipFill>
              <p:spPr>
                <a:xfrm>
                  <a:off x="3650333" y="191947"/>
                  <a:ext cx="115560" cy="351000"/>
                </a:xfrm>
                <a:prstGeom prst="rect">
                  <a:avLst/>
                </a:prstGeom>
              </p:spPr>
            </p:pic>
          </mc:Fallback>
        </mc:AlternateContent>
      </p:grpSp>
    </p:spTree>
    <p:extLst>
      <p:ext uri="{BB962C8B-B14F-4D97-AF65-F5344CB8AC3E}">
        <p14:creationId xmlns:p14="http://schemas.microsoft.com/office/powerpoint/2010/main" val="48683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8689605" cy="6302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Grundgesetz für die Bundesrepublik Deutschland Art 109 </a:t>
            </a:r>
          </a:p>
          <a:p>
            <a:pPr eaLnBrk="1" hangingPunct="1">
              <a:buClrTx/>
            </a:pPr>
            <a:r>
              <a:rPr lang="de-DE" altLang="de-DE" sz="1600" dirty="0">
                <a:solidFill>
                  <a:srgbClr val="000000"/>
                </a:solidFill>
              </a:rPr>
              <a:t>(1) Bund und Länder sind in ihrer Haushaltswirtschaft selbständig und voneinander unabhängig.</a:t>
            </a:r>
          </a:p>
          <a:p>
            <a:pPr eaLnBrk="1" hangingPunct="1">
              <a:buClrTx/>
            </a:pPr>
            <a:r>
              <a:rPr lang="de-DE" altLang="de-DE" sz="1600" dirty="0">
                <a:solidFill>
                  <a:srgbClr val="000000"/>
                </a:solidFill>
              </a:rPr>
              <a:t>(2) Bund und Länder erfüllen gemeinsam die Verpflichtungen der Bundesrepublik Deutschland aus Rechtsakten der Europäischen Gemeinschaft auf Grund des Artikels 104 des Vertrags zur Gründung der Europäischen Gemeinschaft zur Einhaltung der Haushaltsdisziplin und tragen in diesem Rahmen den Erfordernissen des gesamtwirtschaftlichen Gleichgewichts Rechnung.</a:t>
            </a:r>
          </a:p>
          <a:p>
            <a:pPr eaLnBrk="1" hangingPunct="1">
              <a:buClrTx/>
            </a:pPr>
            <a:r>
              <a:rPr lang="de-DE" altLang="de-DE" sz="1600" dirty="0">
                <a:solidFill>
                  <a:srgbClr val="000000"/>
                </a:solidFill>
              </a:rPr>
              <a:t>(3) Die Haushalte von Bund und Ländern sind grundsätzlich ohne Einnahmen aus Krediten auszugleichen. Bund und Länder können Regelungen zur im Auf- und Abschwung symmetrischen Berücksichtigung der Auswirkungen einer von der Normallage abweichenden konjunkturellen Entwicklung sowie eine Ausnahmeregelung für Naturkatastrophen oder außergewöhnliche Notsituationen,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Einnahmen aus Krediten 0,35 vom Hundert im Verhältnis zum nominalen Bruttoinlandsprodukt nicht überschreiten. Von den zu berücksichtigenden Einnahmen aus Krediten ist der Betrag abzuziehen, um den die Verteidigungsausgaben, die Ausgaben des Bundes für den Zivil- und Bevölkerungsschutz sowie für die Nachrichtendienste, für den Schutz der informationstechnischen Systeme und für die Hilfe für völkerrechtswidrig angegriffene Staaten 1 vom Hundert im Verhältnis zum nominalen Bruttoinlandsprodukt übersteigen. Die Gesamtheit der Länder entspricht Satz 1, wenn die durch sie erzielten Einnahmen aus Krediten 0,35 vom Hundert im Verhältnis zum nominalen Bruttoinlandsprodukt nicht überschreiten. Die Aufteilung der für die Gesamtheit der Länder zulässigen Kreditaufnahme nach Satz 6 auf die einzelnen Länder regelt ein Bundesgesetz mit Zustimmung des Bundesrates. Die nähere Ausgestaltung für die Haushalte der Länder regeln diese im Rahmen ihrer verfassungsrechtlichen Kompetenzen. Bestehende landesrechtliche Regelungen, die hinter der gemäß Satz 7 festgelegten Kreditobergrenze zurückbleiben, treten außer Kraft</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90" name="Freihand 89">
                <a:extLst>
                  <a:ext uri="{FF2B5EF4-FFF2-40B4-BE49-F238E27FC236}">
                    <a16:creationId xmlns:a16="http://schemas.microsoft.com/office/drawing/2014/main" id="{1CA6FC85-5585-4B0D-BDB7-44463B40D12A}"/>
                  </a:ext>
                </a:extLst>
              </p14:cNvPr>
              <p14:cNvContentPartPr/>
              <p14:nvPr/>
            </p14:nvContentPartPr>
            <p14:xfrm>
              <a:off x="183533" y="2369760"/>
              <a:ext cx="1050840" cy="111600"/>
            </p14:xfrm>
          </p:contentPart>
        </mc:Choice>
        <mc:Fallback>
          <p:pic>
            <p:nvPicPr>
              <p:cNvPr id="90" name="Freihand 89">
                <a:extLst>
                  <a:ext uri="{FF2B5EF4-FFF2-40B4-BE49-F238E27FC236}">
                    <a16:creationId xmlns:a16="http://schemas.microsoft.com/office/drawing/2014/main" id="{1CA6FC85-5585-4B0D-BDB7-44463B40D12A}"/>
                  </a:ext>
                </a:extLst>
              </p:cNvPr>
              <p:cNvPicPr/>
              <p:nvPr/>
            </p:nvPicPr>
            <p:blipFill>
              <a:blip r:embed="rId4"/>
              <a:stretch>
                <a:fillRect/>
              </a:stretch>
            </p:blipFill>
            <p:spPr>
              <a:xfrm>
                <a:off x="179213" y="2365440"/>
                <a:ext cx="1059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0" name="Freihand 129">
                <a:extLst>
                  <a:ext uri="{FF2B5EF4-FFF2-40B4-BE49-F238E27FC236}">
                    <a16:creationId xmlns:a16="http://schemas.microsoft.com/office/drawing/2014/main" id="{96B8F38C-4A67-4232-BEF9-2C92506E6BA3}"/>
                  </a:ext>
                </a:extLst>
              </p14:cNvPr>
              <p14:cNvContentPartPr/>
              <p14:nvPr/>
            </p14:nvContentPartPr>
            <p14:xfrm>
              <a:off x="8818853" y="214440"/>
              <a:ext cx="747720" cy="194760"/>
            </p14:xfrm>
          </p:contentPart>
        </mc:Choice>
        <mc:Fallback>
          <p:pic>
            <p:nvPicPr>
              <p:cNvPr id="130" name="Freihand 129">
                <a:extLst>
                  <a:ext uri="{FF2B5EF4-FFF2-40B4-BE49-F238E27FC236}">
                    <a16:creationId xmlns:a16="http://schemas.microsoft.com/office/drawing/2014/main" id="{96B8F38C-4A67-4232-BEF9-2C92506E6BA3}"/>
                  </a:ext>
                </a:extLst>
              </p:cNvPr>
              <p:cNvPicPr/>
              <p:nvPr/>
            </p:nvPicPr>
            <p:blipFill>
              <a:blip r:embed="rId6"/>
              <a:stretch>
                <a:fillRect/>
              </a:stretch>
            </p:blipFill>
            <p:spPr>
              <a:xfrm>
                <a:off x="8814533" y="210120"/>
                <a:ext cx="7563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2" name="Freihand 131">
                <a:extLst>
                  <a:ext uri="{FF2B5EF4-FFF2-40B4-BE49-F238E27FC236}">
                    <a16:creationId xmlns:a16="http://schemas.microsoft.com/office/drawing/2014/main" id="{1A5AC055-5BCA-4DF5-8ACD-A1E8B06399A6}"/>
                  </a:ext>
                </a:extLst>
              </p14:cNvPr>
              <p14:cNvContentPartPr/>
              <p14:nvPr/>
            </p14:nvContentPartPr>
            <p14:xfrm>
              <a:off x="10890653" y="1606200"/>
              <a:ext cx="524880" cy="362880"/>
            </p14:xfrm>
          </p:contentPart>
        </mc:Choice>
        <mc:Fallback>
          <p:pic>
            <p:nvPicPr>
              <p:cNvPr id="132" name="Freihand 131">
                <a:extLst>
                  <a:ext uri="{FF2B5EF4-FFF2-40B4-BE49-F238E27FC236}">
                    <a16:creationId xmlns:a16="http://schemas.microsoft.com/office/drawing/2014/main" id="{1A5AC055-5BCA-4DF5-8ACD-A1E8B06399A6}"/>
                  </a:ext>
                </a:extLst>
              </p:cNvPr>
              <p:cNvPicPr/>
              <p:nvPr/>
            </p:nvPicPr>
            <p:blipFill>
              <a:blip r:embed="rId8"/>
              <a:stretch>
                <a:fillRect/>
              </a:stretch>
            </p:blipFill>
            <p:spPr>
              <a:xfrm>
                <a:off x="10886333" y="1601880"/>
                <a:ext cx="533520" cy="371520"/>
              </a:xfrm>
              <a:prstGeom prst="rect">
                <a:avLst/>
              </a:prstGeom>
            </p:spPr>
          </p:pic>
        </mc:Fallback>
      </mc:AlternateContent>
      <p:grpSp>
        <p:nvGrpSpPr>
          <p:cNvPr id="135" name="Gruppieren 134">
            <a:extLst>
              <a:ext uri="{FF2B5EF4-FFF2-40B4-BE49-F238E27FC236}">
                <a16:creationId xmlns:a16="http://schemas.microsoft.com/office/drawing/2014/main" id="{D46E8D12-1902-4C45-891A-FA1B4C17794A}"/>
              </a:ext>
            </a:extLst>
          </p:cNvPr>
          <p:cNvGrpSpPr/>
          <p:nvPr/>
        </p:nvGrpSpPr>
        <p:grpSpPr>
          <a:xfrm>
            <a:off x="7958813" y="122280"/>
            <a:ext cx="1420560" cy="466200"/>
            <a:chOff x="7958813" y="122280"/>
            <a:chExt cx="1420560" cy="466200"/>
          </a:xfrm>
        </p:grpSpPr>
        <mc:AlternateContent xmlns:mc="http://schemas.openxmlformats.org/markup-compatibility/2006">
          <mc:Choice xmlns:p14="http://schemas.microsoft.com/office/powerpoint/2010/main" Requires="p14">
            <p:contentPart p14:bwMode="auto" r:id="rId9">
              <p14:nvContentPartPr>
                <p14:cNvPr id="78" name="Freihand 77">
                  <a:extLst>
                    <a:ext uri="{FF2B5EF4-FFF2-40B4-BE49-F238E27FC236}">
                      <a16:creationId xmlns:a16="http://schemas.microsoft.com/office/drawing/2014/main" id="{9394C127-747F-47E1-A18D-41A0D70AA87A}"/>
                    </a:ext>
                  </a:extLst>
                </p14:cNvPr>
                <p14:cNvContentPartPr/>
                <p14:nvPr/>
              </p14:nvContentPartPr>
              <p14:xfrm>
                <a:off x="7963853" y="412440"/>
                <a:ext cx="18000" cy="131400"/>
              </p14:xfrm>
            </p:contentPart>
          </mc:Choice>
          <mc:Fallback>
            <p:pic>
              <p:nvPicPr>
                <p:cNvPr id="78" name="Freihand 77">
                  <a:extLst>
                    <a:ext uri="{FF2B5EF4-FFF2-40B4-BE49-F238E27FC236}">
                      <a16:creationId xmlns:a16="http://schemas.microsoft.com/office/drawing/2014/main" id="{9394C127-747F-47E1-A18D-41A0D70AA87A}"/>
                    </a:ext>
                  </a:extLst>
                </p:cNvPr>
                <p:cNvPicPr/>
                <p:nvPr/>
              </p:nvPicPr>
              <p:blipFill>
                <a:blip r:embed="rId10"/>
                <a:stretch>
                  <a:fillRect/>
                </a:stretch>
              </p:blipFill>
              <p:spPr>
                <a:xfrm>
                  <a:off x="7959533" y="408120"/>
                  <a:ext cx="26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9" name="Freihand 78">
                  <a:extLst>
                    <a:ext uri="{FF2B5EF4-FFF2-40B4-BE49-F238E27FC236}">
                      <a16:creationId xmlns:a16="http://schemas.microsoft.com/office/drawing/2014/main" id="{EF1F441D-5373-4085-84E5-B785299A86FD}"/>
                    </a:ext>
                  </a:extLst>
                </p14:cNvPr>
                <p14:cNvContentPartPr/>
                <p14:nvPr/>
              </p14:nvContentPartPr>
              <p14:xfrm>
                <a:off x="7958813" y="367080"/>
                <a:ext cx="93600" cy="34560"/>
              </p14:xfrm>
            </p:contentPart>
          </mc:Choice>
          <mc:Fallback>
            <p:pic>
              <p:nvPicPr>
                <p:cNvPr id="79" name="Freihand 78">
                  <a:extLst>
                    <a:ext uri="{FF2B5EF4-FFF2-40B4-BE49-F238E27FC236}">
                      <a16:creationId xmlns:a16="http://schemas.microsoft.com/office/drawing/2014/main" id="{EF1F441D-5373-4085-84E5-B785299A86FD}"/>
                    </a:ext>
                  </a:extLst>
                </p:cNvPr>
                <p:cNvPicPr/>
                <p:nvPr/>
              </p:nvPicPr>
              <p:blipFill>
                <a:blip r:embed="rId12"/>
                <a:stretch>
                  <a:fillRect/>
                </a:stretch>
              </p:blipFill>
              <p:spPr>
                <a:xfrm>
                  <a:off x="7954493" y="362760"/>
                  <a:ext cx="102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0" name="Freihand 79">
                  <a:extLst>
                    <a:ext uri="{FF2B5EF4-FFF2-40B4-BE49-F238E27FC236}">
                      <a16:creationId xmlns:a16="http://schemas.microsoft.com/office/drawing/2014/main" id="{D5397C78-E089-4B5C-926C-17E3AB1A1EF7}"/>
                    </a:ext>
                  </a:extLst>
                </p14:cNvPr>
                <p14:cNvContentPartPr/>
                <p14:nvPr/>
              </p14:nvContentPartPr>
              <p14:xfrm>
                <a:off x="7968533" y="429360"/>
                <a:ext cx="101160" cy="36360"/>
              </p14:xfrm>
            </p:contentPart>
          </mc:Choice>
          <mc:Fallback>
            <p:pic>
              <p:nvPicPr>
                <p:cNvPr id="80" name="Freihand 79">
                  <a:extLst>
                    <a:ext uri="{FF2B5EF4-FFF2-40B4-BE49-F238E27FC236}">
                      <a16:creationId xmlns:a16="http://schemas.microsoft.com/office/drawing/2014/main" id="{D5397C78-E089-4B5C-926C-17E3AB1A1EF7}"/>
                    </a:ext>
                  </a:extLst>
                </p:cNvPr>
                <p:cNvPicPr/>
                <p:nvPr/>
              </p:nvPicPr>
              <p:blipFill>
                <a:blip r:embed="rId14"/>
                <a:stretch>
                  <a:fillRect/>
                </a:stretch>
              </p:blipFill>
              <p:spPr>
                <a:xfrm>
                  <a:off x="7964213" y="425040"/>
                  <a:ext cx="109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1" name="Freihand 80">
                  <a:extLst>
                    <a:ext uri="{FF2B5EF4-FFF2-40B4-BE49-F238E27FC236}">
                      <a16:creationId xmlns:a16="http://schemas.microsoft.com/office/drawing/2014/main" id="{5EA80B6F-3340-45E7-B77B-6AD34624AD89}"/>
                    </a:ext>
                  </a:extLst>
                </p14:cNvPr>
                <p14:cNvContentPartPr/>
                <p14:nvPr/>
              </p14:nvContentPartPr>
              <p14:xfrm>
                <a:off x="7993733" y="379680"/>
                <a:ext cx="240120" cy="153000"/>
              </p14:xfrm>
            </p:contentPart>
          </mc:Choice>
          <mc:Fallback>
            <p:pic>
              <p:nvPicPr>
                <p:cNvPr id="81" name="Freihand 80">
                  <a:extLst>
                    <a:ext uri="{FF2B5EF4-FFF2-40B4-BE49-F238E27FC236}">
                      <a16:creationId xmlns:a16="http://schemas.microsoft.com/office/drawing/2014/main" id="{5EA80B6F-3340-45E7-B77B-6AD34624AD89}"/>
                    </a:ext>
                  </a:extLst>
                </p:cNvPr>
                <p:cNvPicPr/>
                <p:nvPr/>
              </p:nvPicPr>
              <p:blipFill>
                <a:blip r:embed="rId16"/>
                <a:stretch>
                  <a:fillRect/>
                </a:stretch>
              </p:blipFill>
              <p:spPr>
                <a:xfrm>
                  <a:off x="7989413" y="375360"/>
                  <a:ext cx="248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2" name="Freihand 81">
                  <a:extLst>
                    <a:ext uri="{FF2B5EF4-FFF2-40B4-BE49-F238E27FC236}">
                      <a16:creationId xmlns:a16="http://schemas.microsoft.com/office/drawing/2014/main" id="{D1CA800E-59BA-4B70-9064-D5EA40939032}"/>
                    </a:ext>
                  </a:extLst>
                </p14:cNvPr>
                <p14:cNvContentPartPr/>
                <p14:nvPr/>
              </p14:nvContentPartPr>
              <p14:xfrm>
                <a:off x="8250053" y="344040"/>
                <a:ext cx="129240" cy="244440"/>
              </p14:xfrm>
            </p:contentPart>
          </mc:Choice>
          <mc:Fallback>
            <p:pic>
              <p:nvPicPr>
                <p:cNvPr id="82" name="Freihand 81">
                  <a:extLst>
                    <a:ext uri="{FF2B5EF4-FFF2-40B4-BE49-F238E27FC236}">
                      <a16:creationId xmlns:a16="http://schemas.microsoft.com/office/drawing/2014/main" id="{D1CA800E-59BA-4B70-9064-D5EA40939032}"/>
                    </a:ext>
                  </a:extLst>
                </p:cNvPr>
                <p:cNvPicPr/>
                <p:nvPr/>
              </p:nvPicPr>
              <p:blipFill>
                <a:blip r:embed="rId18"/>
                <a:stretch>
                  <a:fillRect/>
                </a:stretch>
              </p:blipFill>
              <p:spPr>
                <a:xfrm>
                  <a:off x="8245733" y="339720"/>
                  <a:ext cx="1378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3" name="Freihand 82">
                  <a:extLst>
                    <a:ext uri="{FF2B5EF4-FFF2-40B4-BE49-F238E27FC236}">
                      <a16:creationId xmlns:a16="http://schemas.microsoft.com/office/drawing/2014/main" id="{23C45E0C-1909-4D4C-B448-0FBFC2621EAC}"/>
                    </a:ext>
                  </a:extLst>
                </p14:cNvPr>
                <p14:cNvContentPartPr/>
                <p14:nvPr/>
              </p14:nvContentPartPr>
              <p14:xfrm>
                <a:off x="8369573" y="281760"/>
                <a:ext cx="158040" cy="212760"/>
              </p14:xfrm>
            </p:contentPart>
          </mc:Choice>
          <mc:Fallback>
            <p:pic>
              <p:nvPicPr>
                <p:cNvPr id="83" name="Freihand 82">
                  <a:extLst>
                    <a:ext uri="{FF2B5EF4-FFF2-40B4-BE49-F238E27FC236}">
                      <a16:creationId xmlns:a16="http://schemas.microsoft.com/office/drawing/2014/main" id="{23C45E0C-1909-4D4C-B448-0FBFC2621EAC}"/>
                    </a:ext>
                  </a:extLst>
                </p:cNvPr>
                <p:cNvPicPr/>
                <p:nvPr/>
              </p:nvPicPr>
              <p:blipFill>
                <a:blip r:embed="rId20"/>
                <a:stretch>
                  <a:fillRect/>
                </a:stretch>
              </p:blipFill>
              <p:spPr>
                <a:xfrm>
                  <a:off x="8365253" y="277440"/>
                  <a:ext cx="166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4" name="Freihand 83">
                  <a:extLst>
                    <a:ext uri="{FF2B5EF4-FFF2-40B4-BE49-F238E27FC236}">
                      <a16:creationId xmlns:a16="http://schemas.microsoft.com/office/drawing/2014/main" id="{8D83227E-C552-4C6D-A437-62BF855E8130}"/>
                    </a:ext>
                  </a:extLst>
                </p14:cNvPr>
                <p14:cNvContentPartPr/>
                <p14:nvPr/>
              </p14:nvContentPartPr>
              <p14:xfrm>
                <a:off x="8499893" y="225600"/>
                <a:ext cx="165240" cy="135000"/>
              </p14:xfrm>
            </p:contentPart>
          </mc:Choice>
          <mc:Fallback>
            <p:pic>
              <p:nvPicPr>
                <p:cNvPr id="84" name="Freihand 83">
                  <a:extLst>
                    <a:ext uri="{FF2B5EF4-FFF2-40B4-BE49-F238E27FC236}">
                      <a16:creationId xmlns:a16="http://schemas.microsoft.com/office/drawing/2014/main" id="{8D83227E-C552-4C6D-A437-62BF855E8130}"/>
                    </a:ext>
                  </a:extLst>
                </p:cNvPr>
                <p:cNvPicPr/>
                <p:nvPr/>
              </p:nvPicPr>
              <p:blipFill>
                <a:blip r:embed="rId22"/>
                <a:stretch>
                  <a:fillRect/>
                </a:stretch>
              </p:blipFill>
              <p:spPr>
                <a:xfrm>
                  <a:off x="8495573" y="221280"/>
                  <a:ext cx="173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5" name="Freihand 84">
                  <a:extLst>
                    <a:ext uri="{FF2B5EF4-FFF2-40B4-BE49-F238E27FC236}">
                      <a16:creationId xmlns:a16="http://schemas.microsoft.com/office/drawing/2014/main" id="{45FD8875-5FD4-40E4-B306-C86CC800C611}"/>
                    </a:ext>
                  </a:extLst>
                </p14:cNvPr>
                <p14:cNvContentPartPr/>
                <p14:nvPr/>
              </p14:nvContentPartPr>
              <p14:xfrm>
                <a:off x="8794733" y="192840"/>
                <a:ext cx="156240" cy="109080"/>
              </p14:xfrm>
            </p:contentPart>
          </mc:Choice>
          <mc:Fallback>
            <p:pic>
              <p:nvPicPr>
                <p:cNvPr id="85" name="Freihand 84">
                  <a:extLst>
                    <a:ext uri="{FF2B5EF4-FFF2-40B4-BE49-F238E27FC236}">
                      <a16:creationId xmlns:a16="http://schemas.microsoft.com/office/drawing/2014/main" id="{45FD8875-5FD4-40E4-B306-C86CC800C611}"/>
                    </a:ext>
                  </a:extLst>
                </p:cNvPr>
                <p:cNvPicPr/>
                <p:nvPr/>
              </p:nvPicPr>
              <p:blipFill>
                <a:blip r:embed="rId24"/>
                <a:stretch>
                  <a:fillRect/>
                </a:stretch>
              </p:blipFill>
              <p:spPr>
                <a:xfrm>
                  <a:off x="8790413" y="188520"/>
                  <a:ext cx="164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6" name="Freihand 85">
                  <a:extLst>
                    <a:ext uri="{FF2B5EF4-FFF2-40B4-BE49-F238E27FC236}">
                      <a16:creationId xmlns:a16="http://schemas.microsoft.com/office/drawing/2014/main" id="{A3471F26-0EA6-48FC-A374-E66797815880}"/>
                    </a:ext>
                  </a:extLst>
                </p14:cNvPr>
                <p14:cNvContentPartPr/>
                <p14:nvPr/>
              </p14:nvContentPartPr>
              <p14:xfrm>
                <a:off x="8923613" y="172320"/>
                <a:ext cx="102240" cy="95040"/>
              </p14:xfrm>
            </p:contentPart>
          </mc:Choice>
          <mc:Fallback>
            <p:pic>
              <p:nvPicPr>
                <p:cNvPr id="86" name="Freihand 85">
                  <a:extLst>
                    <a:ext uri="{FF2B5EF4-FFF2-40B4-BE49-F238E27FC236}">
                      <a16:creationId xmlns:a16="http://schemas.microsoft.com/office/drawing/2014/main" id="{A3471F26-0EA6-48FC-A374-E66797815880}"/>
                    </a:ext>
                  </a:extLst>
                </p:cNvPr>
                <p:cNvPicPr/>
                <p:nvPr/>
              </p:nvPicPr>
              <p:blipFill>
                <a:blip r:embed="rId26"/>
                <a:stretch>
                  <a:fillRect/>
                </a:stretch>
              </p:blipFill>
              <p:spPr>
                <a:xfrm>
                  <a:off x="8919293" y="168000"/>
                  <a:ext cx="110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7" name="Freihand 86">
                  <a:extLst>
                    <a:ext uri="{FF2B5EF4-FFF2-40B4-BE49-F238E27FC236}">
                      <a16:creationId xmlns:a16="http://schemas.microsoft.com/office/drawing/2014/main" id="{075903D2-67CA-4ED6-B88A-A90CFD765733}"/>
                    </a:ext>
                  </a:extLst>
                </p14:cNvPr>
                <p14:cNvContentPartPr/>
                <p14:nvPr/>
              </p14:nvContentPartPr>
              <p14:xfrm>
                <a:off x="9033053" y="154680"/>
                <a:ext cx="91440" cy="90000"/>
              </p14:xfrm>
            </p:contentPart>
          </mc:Choice>
          <mc:Fallback>
            <p:pic>
              <p:nvPicPr>
                <p:cNvPr id="87" name="Freihand 86">
                  <a:extLst>
                    <a:ext uri="{FF2B5EF4-FFF2-40B4-BE49-F238E27FC236}">
                      <a16:creationId xmlns:a16="http://schemas.microsoft.com/office/drawing/2014/main" id="{075903D2-67CA-4ED6-B88A-A90CFD765733}"/>
                    </a:ext>
                  </a:extLst>
                </p:cNvPr>
                <p:cNvPicPr/>
                <p:nvPr/>
              </p:nvPicPr>
              <p:blipFill>
                <a:blip r:embed="rId28"/>
                <a:stretch>
                  <a:fillRect/>
                </a:stretch>
              </p:blipFill>
              <p:spPr>
                <a:xfrm>
                  <a:off x="9028733" y="150360"/>
                  <a:ext cx="100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8" name="Freihand 87">
                  <a:extLst>
                    <a:ext uri="{FF2B5EF4-FFF2-40B4-BE49-F238E27FC236}">
                      <a16:creationId xmlns:a16="http://schemas.microsoft.com/office/drawing/2014/main" id="{4CCEB5E2-E555-454C-8349-C9EF4B77F5BC}"/>
                    </a:ext>
                  </a:extLst>
                </p14:cNvPr>
                <p14:cNvContentPartPr/>
                <p14:nvPr/>
              </p14:nvContentPartPr>
              <p14:xfrm>
                <a:off x="9140693" y="122280"/>
                <a:ext cx="135720" cy="126360"/>
              </p14:xfrm>
            </p:contentPart>
          </mc:Choice>
          <mc:Fallback>
            <p:pic>
              <p:nvPicPr>
                <p:cNvPr id="88" name="Freihand 87">
                  <a:extLst>
                    <a:ext uri="{FF2B5EF4-FFF2-40B4-BE49-F238E27FC236}">
                      <a16:creationId xmlns:a16="http://schemas.microsoft.com/office/drawing/2014/main" id="{4CCEB5E2-E555-454C-8349-C9EF4B77F5BC}"/>
                    </a:ext>
                  </a:extLst>
                </p:cNvPr>
                <p:cNvPicPr/>
                <p:nvPr/>
              </p:nvPicPr>
              <p:blipFill>
                <a:blip r:embed="rId30"/>
                <a:stretch>
                  <a:fillRect/>
                </a:stretch>
              </p:blipFill>
              <p:spPr>
                <a:xfrm>
                  <a:off x="9136373" y="117960"/>
                  <a:ext cx="144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4" name="Freihand 133">
                  <a:extLst>
                    <a:ext uri="{FF2B5EF4-FFF2-40B4-BE49-F238E27FC236}">
                      <a16:creationId xmlns:a16="http://schemas.microsoft.com/office/drawing/2014/main" id="{B467E8DC-566E-4F38-9264-29F04B5FB073}"/>
                    </a:ext>
                  </a:extLst>
                </p14:cNvPr>
                <p14:cNvContentPartPr/>
                <p14:nvPr/>
              </p14:nvContentPartPr>
              <p14:xfrm>
                <a:off x="8743253" y="215160"/>
                <a:ext cx="636120" cy="239400"/>
              </p14:xfrm>
            </p:contentPart>
          </mc:Choice>
          <mc:Fallback>
            <p:pic>
              <p:nvPicPr>
                <p:cNvPr id="134" name="Freihand 133">
                  <a:extLst>
                    <a:ext uri="{FF2B5EF4-FFF2-40B4-BE49-F238E27FC236}">
                      <a16:creationId xmlns:a16="http://schemas.microsoft.com/office/drawing/2014/main" id="{B467E8DC-566E-4F38-9264-29F04B5FB073}"/>
                    </a:ext>
                  </a:extLst>
                </p:cNvPr>
                <p:cNvPicPr/>
                <p:nvPr/>
              </p:nvPicPr>
              <p:blipFill>
                <a:blip r:embed="rId32"/>
                <a:stretch>
                  <a:fillRect/>
                </a:stretch>
              </p:blipFill>
              <p:spPr>
                <a:xfrm>
                  <a:off x="8738933" y="210840"/>
                  <a:ext cx="644760" cy="24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159" name="Freihand 158">
                <a:extLst>
                  <a:ext uri="{FF2B5EF4-FFF2-40B4-BE49-F238E27FC236}">
                    <a16:creationId xmlns:a16="http://schemas.microsoft.com/office/drawing/2014/main" id="{E8163AC8-79A5-49B8-98B4-296A4D9A78D1}"/>
                  </a:ext>
                </a:extLst>
              </p14:cNvPr>
              <p14:cNvContentPartPr/>
              <p14:nvPr/>
            </p14:nvContentPartPr>
            <p14:xfrm>
              <a:off x="3920693" y="4863120"/>
              <a:ext cx="3394080" cy="24840"/>
            </p14:xfrm>
          </p:contentPart>
        </mc:Choice>
        <mc:Fallback>
          <p:pic>
            <p:nvPicPr>
              <p:cNvPr id="159" name="Freihand 158">
                <a:extLst>
                  <a:ext uri="{FF2B5EF4-FFF2-40B4-BE49-F238E27FC236}">
                    <a16:creationId xmlns:a16="http://schemas.microsoft.com/office/drawing/2014/main" id="{E8163AC8-79A5-49B8-98B4-296A4D9A78D1}"/>
                  </a:ext>
                </a:extLst>
              </p:cNvPr>
              <p:cNvPicPr/>
              <p:nvPr/>
            </p:nvPicPr>
            <p:blipFill>
              <a:blip r:embed="rId34"/>
              <a:stretch>
                <a:fillRect/>
              </a:stretch>
            </p:blipFill>
            <p:spPr>
              <a:xfrm>
                <a:off x="3916373" y="4858800"/>
                <a:ext cx="3402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2" name="Freihand 161">
                <a:extLst>
                  <a:ext uri="{FF2B5EF4-FFF2-40B4-BE49-F238E27FC236}">
                    <a16:creationId xmlns:a16="http://schemas.microsoft.com/office/drawing/2014/main" id="{246D74FF-EF75-4D36-A383-88F5DAB49D1D}"/>
                  </a:ext>
                </a:extLst>
              </p14:cNvPr>
              <p14:cNvContentPartPr/>
              <p14:nvPr/>
            </p14:nvContentPartPr>
            <p14:xfrm>
              <a:off x="5152613" y="5087040"/>
              <a:ext cx="1140480" cy="290880"/>
            </p14:xfrm>
          </p:contentPart>
        </mc:Choice>
        <mc:Fallback>
          <p:pic>
            <p:nvPicPr>
              <p:cNvPr id="162" name="Freihand 161">
                <a:extLst>
                  <a:ext uri="{FF2B5EF4-FFF2-40B4-BE49-F238E27FC236}">
                    <a16:creationId xmlns:a16="http://schemas.microsoft.com/office/drawing/2014/main" id="{246D74FF-EF75-4D36-A383-88F5DAB49D1D}"/>
                  </a:ext>
                </a:extLst>
              </p:cNvPr>
              <p:cNvPicPr/>
              <p:nvPr/>
            </p:nvPicPr>
            <p:blipFill>
              <a:blip r:embed="rId36"/>
              <a:stretch>
                <a:fillRect/>
              </a:stretch>
            </p:blipFill>
            <p:spPr>
              <a:xfrm>
                <a:off x="5148293" y="5082720"/>
                <a:ext cx="114912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8" name="Freihand 297">
                <a:extLst>
                  <a:ext uri="{FF2B5EF4-FFF2-40B4-BE49-F238E27FC236}">
                    <a16:creationId xmlns:a16="http://schemas.microsoft.com/office/drawing/2014/main" id="{4D735E1F-9A33-4928-947C-6B478A5E6E13}"/>
                  </a:ext>
                </a:extLst>
              </p14:cNvPr>
              <p14:cNvContentPartPr/>
              <p14:nvPr/>
            </p14:nvContentPartPr>
            <p14:xfrm>
              <a:off x="-40747" y="3085080"/>
              <a:ext cx="1591920" cy="292320"/>
            </p14:xfrm>
          </p:contentPart>
        </mc:Choice>
        <mc:Fallback>
          <p:pic>
            <p:nvPicPr>
              <p:cNvPr id="298" name="Freihand 297">
                <a:extLst>
                  <a:ext uri="{FF2B5EF4-FFF2-40B4-BE49-F238E27FC236}">
                    <a16:creationId xmlns:a16="http://schemas.microsoft.com/office/drawing/2014/main" id="{4D735E1F-9A33-4928-947C-6B478A5E6E13}"/>
                  </a:ext>
                </a:extLst>
              </p:cNvPr>
              <p:cNvPicPr/>
              <p:nvPr/>
            </p:nvPicPr>
            <p:blipFill>
              <a:blip r:embed="rId38"/>
              <a:stretch>
                <a:fillRect/>
              </a:stretch>
            </p:blipFill>
            <p:spPr>
              <a:xfrm>
                <a:off x="-45067" y="3080760"/>
                <a:ext cx="16005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9" name="Freihand 298">
                <a:extLst>
                  <a:ext uri="{FF2B5EF4-FFF2-40B4-BE49-F238E27FC236}">
                    <a16:creationId xmlns:a16="http://schemas.microsoft.com/office/drawing/2014/main" id="{52AA4EB5-CD26-4089-9D4B-2D456090AC03}"/>
                  </a:ext>
                </a:extLst>
              </p14:cNvPr>
              <p14:cNvContentPartPr/>
              <p14:nvPr/>
            </p14:nvContentPartPr>
            <p14:xfrm>
              <a:off x="-75307" y="2833440"/>
              <a:ext cx="1492560" cy="431640"/>
            </p14:xfrm>
          </p:contentPart>
        </mc:Choice>
        <mc:Fallback>
          <p:pic>
            <p:nvPicPr>
              <p:cNvPr id="299" name="Freihand 298">
                <a:extLst>
                  <a:ext uri="{FF2B5EF4-FFF2-40B4-BE49-F238E27FC236}">
                    <a16:creationId xmlns:a16="http://schemas.microsoft.com/office/drawing/2014/main" id="{52AA4EB5-CD26-4089-9D4B-2D456090AC03}"/>
                  </a:ext>
                </a:extLst>
              </p:cNvPr>
              <p:cNvPicPr/>
              <p:nvPr/>
            </p:nvPicPr>
            <p:blipFill>
              <a:blip r:embed="rId40"/>
              <a:stretch>
                <a:fillRect/>
              </a:stretch>
            </p:blipFill>
            <p:spPr>
              <a:xfrm>
                <a:off x="-79627" y="2829120"/>
                <a:ext cx="1501200" cy="440280"/>
              </a:xfrm>
              <a:prstGeom prst="rect">
                <a:avLst/>
              </a:prstGeom>
            </p:spPr>
          </p:pic>
        </mc:Fallback>
      </mc:AlternateContent>
      <p:grpSp>
        <p:nvGrpSpPr>
          <p:cNvPr id="302" name="Gruppieren 301">
            <a:extLst>
              <a:ext uri="{FF2B5EF4-FFF2-40B4-BE49-F238E27FC236}">
                <a16:creationId xmlns:a16="http://schemas.microsoft.com/office/drawing/2014/main" id="{DC00E688-3FFE-41C4-BB8C-4D1AF98C1D50}"/>
              </a:ext>
            </a:extLst>
          </p:cNvPr>
          <p:cNvGrpSpPr/>
          <p:nvPr/>
        </p:nvGrpSpPr>
        <p:grpSpPr>
          <a:xfrm>
            <a:off x="58973" y="694680"/>
            <a:ext cx="12099960" cy="4507920"/>
            <a:chOff x="58973" y="694680"/>
            <a:chExt cx="12099960" cy="4507920"/>
          </a:xfrm>
        </p:grpSpPr>
        <mc:AlternateContent xmlns:mc="http://schemas.openxmlformats.org/markup-compatibility/2006">
          <mc:Choice xmlns:p14="http://schemas.microsoft.com/office/powerpoint/2010/main" Requires="p14">
            <p:contentPart p14:bwMode="auto" r:id="rId41">
              <p14:nvContentPartPr>
                <p14:cNvPr id="2" name="Freihand 1">
                  <a:extLst>
                    <a:ext uri="{FF2B5EF4-FFF2-40B4-BE49-F238E27FC236}">
                      <a16:creationId xmlns:a16="http://schemas.microsoft.com/office/drawing/2014/main" id="{AAF7C296-F997-436A-95DE-5A0F50DA94CF}"/>
                    </a:ext>
                  </a:extLst>
                </p14:cNvPr>
                <p14:cNvContentPartPr/>
                <p14:nvPr/>
              </p14:nvContentPartPr>
              <p14:xfrm>
                <a:off x="3923213" y="2162040"/>
                <a:ext cx="3562200" cy="39600"/>
              </p14:xfrm>
            </p:contentPart>
          </mc:Choice>
          <mc:Fallback>
            <p:pic>
              <p:nvPicPr>
                <p:cNvPr id="2" name="Freihand 1">
                  <a:extLst>
                    <a:ext uri="{FF2B5EF4-FFF2-40B4-BE49-F238E27FC236}">
                      <a16:creationId xmlns:a16="http://schemas.microsoft.com/office/drawing/2014/main" id="{AAF7C296-F997-436A-95DE-5A0F50DA94CF}"/>
                    </a:ext>
                  </a:extLst>
                </p:cNvPr>
                <p:cNvPicPr/>
                <p:nvPr/>
              </p:nvPicPr>
              <p:blipFill>
                <a:blip r:embed="rId42"/>
                <a:stretch>
                  <a:fillRect/>
                </a:stretch>
              </p:blipFill>
              <p:spPr>
                <a:xfrm>
                  <a:off x="3918893" y="2157720"/>
                  <a:ext cx="3570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 name="Freihand 2">
                  <a:extLst>
                    <a:ext uri="{FF2B5EF4-FFF2-40B4-BE49-F238E27FC236}">
                      <a16:creationId xmlns:a16="http://schemas.microsoft.com/office/drawing/2014/main" id="{927B562E-1820-4C0E-A060-D39CE7E5E42C}"/>
                    </a:ext>
                  </a:extLst>
                </p14:cNvPr>
                <p14:cNvContentPartPr/>
                <p14:nvPr/>
              </p14:nvContentPartPr>
              <p14:xfrm>
                <a:off x="58973" y="2402520"/>
                <a:ext cx="1037160" cy="61200"/>
              </p14:xfrm>
            </p:contentPart>
          </mc:Choice>
          <mc:Fallback>
            <p:pic>
              <p:nvPicPr>
                <p:cNvPr id="3" name="Freihand 2">
                  <a:extLst>
                    <a:ext uri="{FF2B5EF4-FFF2-40B4-BE49-F238E27FC236}">
                      <a16:creationId xmlns:a16="http://schemas.microsoft.com/office/drawing/2014/main" id="{927B562E-1820-4C0E-A060-D39CE7E5E42C}"/>
                    </a:ext>
                  </a:extLst>
                </p:cNvPr>
                <p:cNvPicPr/>
                <p:nvPr/>
              </p:nvPicPr>
              <p:blipFill>
                <a:blip r:embed="rId44"/>
                <a:stretch>
                  <a:fillRect/>
                </a:stretch>
              </p:blipFill>
              <p:spPr>
                <a:xfrm>
                  <a:off x="54653" y="2398200"/>
                  <a:ext cx="1045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0" name="Freihand 59">
                  <a:extLst>
                    <a:ext uri="{FF2B5EF4-FFF2-40B4-BE49-F238E27FC236}">
                      <a16:creationId xmlns:a16="http://schemas.microsoft.com/office/drawing/2014/main" id="{C1B7A071-2403-41AE-8BE9-B410FD56FD18}"/>
                    </a:ext>
                  </a:extLst>
                </p14:cNvPr>
                <p14:cNvContentPartPr/>
                <p14:nvPr/>
              </p14:nvContentPartPr>
              <p14:xfrm>
                <a:off x="205853" y="3133320"/>
                <a:ext cx="1159920" cy="87120"/>
              </p14:xfrm>
            </p:contentPart>
          </mc:Choice>
          <mc:Fallback>
            <p:pic>
              <p:nvPicPr>
                <p:cNvPr id="60" name="Freihand 59">
                  <a:extLst>
                    <a:ext uri="{FF2B5EF4-FFF2-40B4-BE49-F238E27FC236}">
                      <a16:creationId xmlns:a16="http://schemas.microsoft.com/office/drawing/2014/main" id="{C1B7A071-2403-41AE-8BE9-B410FD56FD18}"/>
                    </a:ext>
                  </a:extLst>
                </p:cNvPr>
                <p:cNvPicPr/>
                <p:nvPr/>
              </p:nvPicPr>
              <p:blipFill>
                <a:blip r:embed="rId46"/>
                <a:stretch>
                  <a:fillRect/>
                </a:stretch>
              </p:blipFill>
              <p:spPr>
                <a:xfrm>
                  <a:off x="201533" y="3129000"/>
                  <a:ext cx="1168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1" name="Freihand 90">
                  <a:extLst>
                    <a:ext uri="{FF2B5EF4-FFF2-40B4-BE49-F238E27FC236}">
                      <a16:creationId xmlns:a16="http://schemas.microsoft.com/office/drawing/2014/main" id="{B46E4AF3-6EFD-4346-9825-A66AC988393E}"/>
                    </a:ext>
                  </a:extLst>
                </p14:cNvPr>
                <p14:cNvContentPartPr/>
                <p14:nvPr/>
              </p14:nvContentPartPr>
              <p14:xfrm>
                <a:off x="4429373" y="3820920"/>
                <a:ext cx="3789720" cy="91800"/>
              </p14:xfrm>
            </p:contentPart>
          </mc:Choice>
          <mc:Fallback>
            <p:pic>
              <p:nvPicPr>
                <p:cNvPr id="91" name="Freihand 90">
                  <a:extLst>
                    <a:ext uri="{FF2B5EF4-FFF2-40B4-BE49-F238E27FC236}">
                      <a16:creationId xmlns:a16="http://schemas.microsoft.com/office/drawing/2014/main" id="{B46E4AF3-6EFD-4346-9825-A66AC988393E}"/>
                    </a:ext>
                  </a:extLst>
                </p:cNvPr>
                <p:cNvPicPr/>
                <p:nvPr/>
              </p:nvPicPr>
              <p:blipFill>
                <a:blip r:embed="rId48"/>
                <a:stretch>
                  <a:fillRect/>
                </a:stretch>
              </p:blipFill>
              <p:spPr>
                <a:xfrm>
                  <a:off x="4425053" y="3816600"/>
                  <a:ext cx="3798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2" name="Freihand 91">
                  <a:extLst>
                    <a:ext uri="{FF2B5EF4-FFF2-40B4-BE49-F238E27FC236}">
                      <a16:creationId xmlns:a16="http://schemas.microsoft.com/office/drawing/2014/main" id="{DBFBA7B7-238D-4A32-94F2-616B690B1FE2}"/>
                    </a:ext>
                  </a:extLst>
                </p14:cNvPr>
                <p14:cNvContentPartPr/>
                <p14:nvPr/>
              </p14:nvContentPartPr>
              <p14:xfrm>
                <a:off x="109013" y="4077600"/>
                <a:ext cx="2677680" cy="126000"/>
              </p14:xfrm>
            </p:contentPart>
          </mc:Choice>
          <mc:Fallback>
            <p:pic>
              <p:nvPicPr>
                <p:cNvPr id="92" name="Freihand 91">
                  <a:extLst>
                    <a:ext uri="{FF2B5EF4-FFF2-40B4-BE49-F238E27FC236}">
                      <a16:creationId xmlns:a16="http://schemas.microsoft.com/office/drawing/2014/main" id="{DBFBA7B7-238D-4A32-94F2-616B690B1FE2}"/>
                    </a:ext>
                  </a:extLst>
                </p:cNvPr>
                <p:cNvPicPr/>
                <p:nvPr/>
              </p:nvPicPr>
              <p:blipFill>
                <a:blip r:embed="rId50"/>
                <a:stretch>
                  <a:fillRect/>
                </a:stretch>
              </p:blipFill>
              <p:spPr>
                <a:xfrm>
                  <a:off x="104693" y="4073280"/>
                  <a:ext cx="2686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 name="Freihand 3">
                  <a:extLst>
                    <a:ext uri="{FF2B5EF4-FFF2-40B4-BE49-F238E27FC236}">
                      <a16:creationId xmlns:a16="http://schemas.microsoft.com/office/drawing/2014/main" id="{F41D5907-6400-466C-A007-1394D47EB95C}"/>
                    </a:ext>
                  </a:extLst>
                </p14:cNvPr>
                <p14:cNvContentPartPr/>
                <p14:nvPr/>
              </p14:nvContentPartPr>
              <p14:xfrm>
                <a:off x="7794293" y="1566960"/>
                <a:ext cx="1305720" cy="487440"/>
              </p14:xfrm>
            </p:contentPart>
          </mc:Choice>
          <mc:Fallback>
            <p:pic>
              <p:nvPicPr>
                <p:cNvPr id="4" name="Freihand 3">
                  <a:extLst>
                    <a:ext uri="{FF2B5EF4-FFF2-40B4-BE49-F238E27FC236}">
                      <a16:creationId xmlns:a16="http://schemas.microsoft.com/office/drawing/2014/main" id="{F41D5907-6400-466C-A007-1394D47EB95C}"/>
                    </a:ext>
                  </a:extLst>
                </p:cNvPr>
                <p:cNvPicPr/>
                <p:nvPr/>
              </p:nvPicPr>
              <p:blipFill>
                <a:blip r:embed="rId52"/>
                <a:stretch>
                  <a:fillRect/>
                </a:stretch>
              </p:blipFill>
              <p:spPr>
                <a:xfrm>
                  <a:off x="7789973" y="1562640"/>
                  <a:ext cx="131436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 name="Freihand 4">
                  <a:extLst>
                    <a:ext uri="{FF2B5EF4-FFF2-40B4-BE49-F238E27FC236}">
                      <a16:creationId xmlns:a16="http://schemas.microsoft.com/office/drawing/2014/main" id="{500DEFDF-7A21-46BC-BEA0-CA4A7AD39D62}"/>
                    </a:ext>
                  </a:extLst>
                </p14:cNvPr>
                <p14:cNvContentPartPr/>
                <p14:nvPr/>
              </p14:nvContentPartPr>
              <p14:xfrm>
                <a:off x="7704653" y="1889880"/>
                <a:ext cx="393480" cy="246240"/>
              </p14:xfrm>
            </p:contentPart>
          </mc:Choice>
          <mc:Fallback>
            <p:pic>
              <p:nvPicPr>
                <p:cNvPr id="5" name="Freihand 4">
                  <a:extLst>
                    <a:ext uri="{FF2B5EF4-FFF2-40B4-BE49-F238E27FC236}">
                      <a16:creationId xmlns:a16="http://schemas.microsoft.com/office/drawing/2014/main" id="{500DEFDF-7A21-46BC-BEA0-CA4A7AD39D62}"/>
                    </a:ext>
                  </a:extLst>
                </p:cNvPr>
                <p:cNvPicPr/>
                <p:nvPr/>
              </p:nvPicPr>
              <p:blipFill>
                <a:blip r:embed="rId54"/>
                <a:stretch>
                  <a:fillRect/>
                </a:stretch>
              </p:blipFill>
              <p:spPr>
                <a:xfrm>
                  <a:off x="7700333" y="1885560"/>
                  <a:ext cx="4021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 name="Freihand 7">
                  <a:extLst>
                    <a:ext uri="{FF2B5EF4-FFF2-40B4-BE49-F238E27FC236}">
                      <a16:creationId xmlns:a16="http://schemas.microsoft.com/office/drawing/2014/main" id="{1E88E3C2-F3A0-4AE8-86E5-A038FA13B183}"/>
                    </a:ext>
                  </a:extLst>
                </p14:cNvPr>
                <p14:cNvContentPartPr/>
                <p14:nvPr/>
              </p14:nvContentPartPr>
              <p14:xfrm>
                <a:off x="9232853" y="1230720"/>
                <a:ext cx="229680" cy="233640"/>
              </p14:xfrm>
            </p:contentPart>
          </mc:Choice>
          <mc:Fallback>
            <p:pic>
              <p:nvPicPr>
                <p:cNvPr id="8" name="Freihand 7">
                  <a:extLst>
                    <a:ext uri="{FF2B5EF4-FFF2-40B4-BE49-F238E27FC236}">
                      <a16:creationId xmlns:a16="http://schemas.microsoft.com/office/drawing/2014/main" id="{1E88E3C2-F3A0-4AE8-86E5-A038FA13B183}"/>
                    </a:ext>
                  </a:extLst>
                </p:cNvPr>
                <p:cNvPicPr/>
                <p:nvPr/>
              </p:nvPicPr>
              <p:blipFill>
                <a:blip r:embed="rId56"/>
                <a:stretch>
                  <a:fillRect/>
                </a:stretch>
              </p:blipFill>
              <p:spPr>
                <a:xfrm>
                  <a:off x="9228533" y="1226400"/>
                  <a:ext cx="2383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 name="Freihand 8">
                  <a:extLst>
                    <a:ext uri="{FF2B5EF4-FFF2-40B4-BE49-F238E27FC236}">
                      <a16:creationId xmlns:a16="http://schemas.microsoft.com/office/drawing/2014/main" id="{56AFD56C-EF74-4F29-ACE6-DF0135B7165B}"/>
                    </a:ext>
                  </a:extLst>
                </p14:cNvPr>
                <p14:cNvContentPartPr/>
                <p14:nvPr/>
              </p14:nvContentPartPr>
              <p14:xfrm>
                <a:off x="9472253" y="1234320"/>
                <a:ext cx="95400" cy="153000"/>
              </p14:xfrm>
            </p:contentPart>
          </mc:Choice>
          <mc:Fallback>
            <p:pic>
              <p:nvPicPr>
                <p:cNvPr id="9" name="Freihand 8">
                  <a:extLst>
                    <a:ext uri="{FF2B5EF4-FFF2-40B4-BE49-F238E27FC236}">
                      <a16:creationId xmlns:a16="http://schemas.microsoft.com/office/drawing/2014/main" id="{56AFD56C-EF74-4F29-ACE6-DF0135B7165B}"/>
                    </a:ext>
                  </a:extLst>
                </p:cNvPr>
                <p:cNvPicPr/>
                <p:nvPr/>
              </p:nvPicPr>
              <p:blipFill>
                <a:blip r:embed="rId58"/>
                <a:stretch>
                  <a:fillRect/>
                </a:stretch>
              </p:blipFill>
              <p:spPr>
                <a:xfrm>
                  <a:off x="9467933" y="1230000"/>
                  <a:ext cx="104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 name="Freihand 9">
                  <a:extLst>
                    <a:ext uri="{FF2B5EF4-FFF2-40B4-BE49-F238E27FC236}">
                      <a16:creationId xmlns:a16="http://schemas.microsoft.com/office/drawing/2014/main" id="{FFB2798B-6431-4BEA-B15B-5584BDB5A414}"/>
                    </a:ext>
                  </a:extLst>
                </p14:cNvPr>
                <p14:cNvContentPartPr/>
                <p14:nvPr/>
              </p14:nvContentPartPr>
              <p14:xfrm>
                <a:off x="9578093" y="1224600"/>
                <a:ext cx="113040" cy="240840"/>
              </p14:xfrm>
            </p:contentPart>
          </mc:Choice>
          <mc:Fallback>
            <p:pic>
              <p:nvPicPr>
                <p:cNvPr id="10" name="Freihand 9">
                  <a:extLst>
                    <a:ext uri="{FF2B5EF4-FFF2-40B4-BE49-F238E27FC236}">
                      <a16:creationId xmlns:a16="http://schemas.microsoft.com/office/drawing/2014/main" id="{FFB2798B-6431-4BEA-B15B-5584BDB5A414}"/>
                    </a:ext>
                  </a:extLst>
                </p:cNvPr>
                <p:cNvPicPr/>
                <p:nvPr/>
              </p:nvPicPr>
              <p:blipFill>
                <a:blip r:embed="rId60"/>
                <a:stretch>
                  <a:fillRect/>
                </a:stretch>
              </p:blipFill>
              <p:spPr>
                <a:xfrm>
                  <a:off x="9573773" y="1220280"/>
                  <a:ext cx="1216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 name="Freihand 10">
                  <a:extLst>
                    <a:ext uri="{FF2B5EF4-FFF2-40B4-BE49-F238E27FC236}">
                      <a16:creationId xmlns:a16="http://schemas.microsoft.com/office/drawing/2014/main" id="{B1E454D5-B1EB-4AE3-98C6-A97B4D54608C}"/>
                    </a:ext>
                  </a:extLst>
                </p14:cNvPr>
                <p14:cNvContentPartPr/>
                <p14:nvPr/>
              </p14:nvContentPartPr>
              <p14:xfrm>
                <a:off x="9701213" y="1160880"/>
                <a:ext cx="140760" cy="111240"/>
              </p14:xfrm>
            </p:contentPart>
          </mc:Choice>
          <mc:Fallback>
            <p:pic>
              <p:nvPicPr>
                <p:cNvPr id="11" name="Freihand 10">
                  <a:extLst>
                    <a:ext uri="{FF2B5EF4-FFF2-40B4-BE49-F238E27FC236}">
                      <a16:creationId xmlns:a16="http://schemas.microsoft.com/office/drawing/2014/main" id="{B1E454D5-B1EB-4AE3-98C6-A97B4D54608C}"/>
                    </a:ext>
                  </a:extLst>
                </p:cNvPr>
                <p:cNvPicPr/>
                <p:nvPr/>
              </p:nvPicPr>
              <p:blipFill>
                <a:blip r:embed="rId62"/>
                <a:stretch>
                  <a:fillRect/>
                </a:stretch>
              </p:blipFill>
              <p:spPr>
                <a:xfrm>
                  <a:off x="9696893" y="1156560"/>
                  <a:ext cx="149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2" name="Freihand 11">
                  <a:extLst>
                    <a:ext uri="{FF2B5EF4-FFF2-40B4-BE49-F238E27FC236}">
                      <a16:creationId xmlns:a16="http://schemas.microsoft.com/office/drawing/2014/main" id="{82E49261-7547-478B-AA4A-232B861F0256}"/>
                    </a:ext>
                  </a:extLst>
                </p14:cNvPr>
                <p14:cNvContentPartPr/>
                <p14:nvPr/>
              </p14:nvContentPartPr>
              <p14:xfrm>
                <a:off x="9829373" y="1051440"/>
                <a:ext cx="82080" cy="184320"/>
              </p14:xfrm>
            </p:contentPart>
          </mc:Choice>
          <mc:Fallback>
            <p:pic>
              <p:nvPicPr>
                <p:cNvPr id="12" name="Freihand 11">
                  <a:extLst>
                    <a:ext uri="{FF2B5EF4-FFF2-40B4-BE49-F238E27FC236}">
                      <a16:creationId xmlns:a16="http://schemas.microsoft.com/office/drawing/2014/main" id="{82E49261-7547-478B-AA4A-232B861F0256}"/>
                    </a:ext>
                  </a:extLst>
                </p:cNvPr>
                <p:cNvPicPr/>
                <p:nvPr/>
              </p:nvPicPr>
              <p:blipFill>
                <a:blip r:embed="rId64"/>
                <a:stretch>
                  <a:fillRect/>
                </a:stretch>
              </p:blipFill>
              <p:spPr>
                <a:xfrm>
                  <a:off x="9825053" y="1047120"/>
                  <a:ext cx="90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4" name="Freihand 13">
                  <a:extLst>
                    <a:ext uri="{FF2B5EF4-FFF2-40B4-BE49-F238E27FC236}">
                      <a16:creationId xmlns:a16="http://schemas.microsoft.com/office/drawing/2014/main" id="{AB98FCD4-063C-4DEC-BE88-5C774E60DC1F}"/>
                    </a:ext>
                  </a:extLst>
                </p14:cNvPr>
                <p14:cNvContentPartPr/>
                <p14:nvPr/>
              </p14:nvContentPartPr>
              <p14:xfrm>
                <a:off x="9934853" y="1112280"/>
                <a:ext cx="205560" cy="70920"/>
              </p14:xfrm>
            </p:contentPart>
          </mc:Choice>
          <mc:Fallback>
            <p:pic>
              <p:nvPicPr>
                <p:cNvPr id="14" name="Freihand 13">
                  <a:extLst>
                    <a:ext uri="{FF2B5EF4-FFF2-40B4-BE49-F238E27FC236}">
                      <a16:creationId xmlns:a16="http://schemas.microsoft.com/office/drawing/2014/main" id="{AB98FCD4-063C-4DEC-BE88-5C774E60DC1F}"/>
                    </a:ext>
                  </a:extLst>
                </p:cNvPr>
                <p:cNvPicPr/>
                <p:nvPr/>
              </p:nvPicPr>
              <p:blipFill>
                <a:blip r:embed="rId66"/>
                <a:stretch>
                  <a:fillRect/>
                </a:stretch>
              </p:blipFill>
              <p:spPr>
                <a:xfrm>
                  <a:off x="9930533" y="1107960"/>
                  <a:ext cx="214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5" name="Freihand 14">
                  <a:extLst>
                    <a:ext uri="{FF2B5EF4-FFF2-40B4-BE49-F238E27FC236}">
                      <a16:creationId xmlns:a16="http://schemas.microsoft.com/office/drawing/2014/main" id="{5BBFAEF4-9488-4D84-8C2A-5C4B2E127EE8}"/>
                    </a:ext>
                  </a:extLst>
                </p14:cNvPr>
                <p14:cNvContentPartPr/>
                <p14:nvPr/>
              </p14:nvContentPartPr>
              <p14:xfrm>
                <a:off x="10298453" y="964680"/>
                <a:ext cx="88920" cy="120600"/>
              </p14:xfrm>
            </p:contentPart>
          </mc:Choice>
          <mc:Fallback>
            <p:pic>
              <p:nvPicPr>
                <p:cNvPr id="15" name="Freihand 14">
                  <a:extLst>
                    <a:ext uri="{FF2B5EF4-FFF2-40B4-BE49-F238E27FC236}">
                      <a16:creationId xmlns:a16="http://schemas.microsoft.com/office/drawing/2014/main" id="{5BBFAEF4-9488-4D84-8C2A-5C4B2E127EE8}"/>
                    </a:ext>
                  </a:extLst>
                </p:cNvPr>
                <p:cNvPicPr/>
                <p:nvPr/>
              </p:nvPicPr>
              <p:blipFill>
                <a:blip r:embed="rId68"/>
                <a:stretch>
                  <a:fillRect/>
                </a:stretch>
              </p:blipFill>
              <p:spPr>
                <a:xfrm>
                  <a:off x="10294133" y="960360"/>
                  <a:ext cx="97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6" name="Freihand 15">
                  <a:extLst>
                    <a:ext uri="{FF2B5EF4-FFF2-40B4-BE49-F238E27FC236}">
                      <a16:creationId xmlns:a16="http://schemas.microsoft.com/office/drawing/2014/main" id="{02D51C01-A8F7-4EA0-A170-F0A9ECB42D2C}"/>
                    </a:ext>
                  </a:extLst>
                </p14:cNvPr>
                <p14:cNvContentPartPr/>
                <p14:nvPr/>
              </p14:nvContentPartPr>
              <p14:xfrm>
                <a:off x="10409693" y="928680"/>
                <a:ext cx="79200" cy="109080"/>
              </p14:xfrm>
            </p:contentPart>
          </mc:Choice>
          <mc:Fallback>
            <p:pic>
              <p:nvPicPr>
                <p:cNvPr id="16" name="Freihand 15">
                  <a:extLst>
                    <a:ext uri="{FF2B5EF4-FFF2-40B4-BE49-F238E27FC236}">
                      <a16:creationId xmlns:a16="http://schemas.microsoft.com/office/drawing/2014/main" id="{02D51C01-A8F7-4EA0-A170-F0A9ECB42D2C}"/>
                    </a:ext>
                  </a:extLst>
                </p:cNvPr>
                <p:cNvPicPr/>
                <p:nvPr/>
              </p:nvPicPr>
              <p:blipFill>
                <a:blip r:embed="rId70"/>
                <a:stretch>
                  <a:fillRect/>
                </a:stretch>
              </p:blipFill>
              <p:spPr>
                <a:xfrm>
                  <a:off x="10405373" y="924360"/>
                  <a:ext cx="87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 name="Freihand 16">
                  <a:extLst>
                    <a:ext uri="{FF2B5EF4-FFF2-40B4-BE49-F238E27FC236}">
                      <a16:creationId xmlns:a16="http://schemas.microsoft.com/office/drawing/2014/main" id="{AE66EB31-29A7-4F3B-8F8A-3F3D9216B14C}"/>
                    </a:ext>
                  </a:extLst>
                </p14:cNvPr>
                <p14:cNvContentPartPr/>
                <p14:nvPr/>
              </p14:nvContentPartPr>
              <p14:xfrm>
                <a:off x="10534253" y="810600"/>
                <a:ext cx="124200" cy="161280"/>
              </p14:xfrm>
            </p:contentPart>
          </mc:Choice>
          <mc:Fallback>
            <p:pic>
              <p:nvPicPr>
                <p:cNvPr id="17" name="Freihand 16">
                  <a:extLst>
                    <a:ext uri="{FF2B5EF4-FFF2-40B4-BE49-F238E27FC236}">
                      <a16:creationId xmlns:a16="http://schemas.microsoft.com/office/drawing/2014/main" id="{AE66EB31-29A7-4F3B-8F8A-3F3D9216B14C}"/>
                    </a:ext>
                  </a:extLst>
                </p:cNvPr>
                <p:cNvPicPr/>
                <p:nvPr/>
              </p:nvPicPr>
              <p:blipFill>
                <a:blip r:embed="rId72"/>
                <a:stretch>
                  <a:fillRect/>
                </a:stretch>
              </p:blipFill>
              <p:spPr>
                <a:xfrm>
                  <a:off x="10529933" y="806280"/>
                  <a:ext cx="132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9" name="Freihand 18">
                  <a:extLst>
                    <a:ext uri="{FF2B5EF4-FFF2-40B4-BE49-F238E27FC236}">
                      <a16:creationId xmlns:a16="http://schemas.microsoft.com/office/drawing/2014/main" id="{F60283E0-F91C-4C69-B01B-5C0DF1F8305B}"/>
                    </a:ext>
                  </a:extLst>
                </p14:cNvPr>
                <p14:cNvContentPartPr/>
                <p14:nvPr/>
              </p14:nvContentPartPr>
              <p14:xfrm>
                <a:off x="8757293" y="1122360"/>
                <a:ext cx="95400" cy="160560"/>
              </p14:xfrm>
            </p:contentPart>
          </mc:Choice>
          <mc:Fallback>
            <p:pic>
              <p:nvPicPr>
                <p:cNvPr id="19" name="Freihand 18">
                  <a:extLst>
                    <a:ext uri="{FF2B5EF4-FFF2-40B4-BE49-F238E27FC236}">
                      <a16:creationId xmlns:a16="http://schemas.microsoft.com/office/drawing/2014/main" id="{F60283E0-F91C-4C69-B01B-5C0DF1F8305B}"/>
                    </a:ext>
                  </a:extLst>
                </p:cNvPr>
                <p:cNvPicPr/>
                <p:nvPr/>
              </p:nvPicPr>
              <p:blipFill>
                <a:blip r:embed="rId74"/>
                <a:stretch>
                  <a:fillRect/>
                </a:stretch>
              </p:blipFill>
              <p:spPr>
                <a:xfrm>
                  <a:off x="8752973" y="1118040"/>
                  <a:ext cx="1040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0" name="Freihand 19">
                  <a:extLst>
                    <a:ext uri="{FF2B5EF4-FFF2-40B4-BE49-F238E27FC236}">
                      <a16:creationId xmlns:a16="http://schemas.microsoft.com/office/drawing/2014/main" id="{93014AA9-97BF-425D-B825-F1E285D8E28D}"/>
                    </a:ext>
                  </a:extLst>
                </p14:cNvPr>
                <p14:cNvContentPartPr/>
                <p14:nvPr/>
              </p14:nvContentPartPr>
              <p14:xfrm>
                <a:off x="8844773" y="988440"/>
                <a:ext cx="187560" cy="295200"/>
              </p14:xfrm>
            </p:contentPart>
          </mc:Choice>
          <mc:Fallback>
            <p:pic>
              <p:nvPicPr>
                <p:cNvPr id="20" name="Freihand 19">
                  <a:extLst>
                    <a:ext uri="{FF2B5EF4-FFF2-40B4-BE49-F238E27FC236}">
                      <a16:creationId xmlns:a16="http://schemas.microsoft.com/office/drawing/2014/main" id="{93014AA9-97BF-425D-B825-F1E285D8E28D}"/>
                    </a:ext>
                  </a:extLst>
                </p:cNvPr>
                <p:cNvPicPr/>
                <p:nvPr/>
              </p:nvPicPr>
              <p:blipFill>
                <a:blip r:embed="rId76"/>
                <a:stretch>
                  <a:fillRect/>
                </a:stretch>
              </p:blipFill>
              <p:spPr>
                <a:xfrm>
                  <a:off x="8840453" y="984120"/>
                  <a:ext cx="1962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 name="Freihand 20">
                  <a:extLst>
                    <a:ext uri="{FF2B5EF4-FFF2-40B4-BE49-F238E27FC236}">
                      <a16:creationId xmlns:a16="http://schemas.microsoft.com/office/drawing/2014/main" id="{7954B4D2-95A5-4785-A86D-BFF37B1F4B88}"/>
                    </a:ext>
                  </a:extLst>
                </p14:cNvPr>
                <p14:cNvContentPartPr/>
                <p14:nvPr/>
              </p14:nvContentPartPr>
              <p14:xfrm>
                <a:off x="9014693" y="925080"/>
                <a:ext cx="123480" cy="173880"/>
              </p14:xfrm>
            </p:contentPart>
          </mc:Choice>
          <mc:Fallback>
            <p:pic>
              <p:nvPicPr>
                <p:cNvPr id="21" name="Freihand 20">
                  <a:extLst>
                    <a:ext uri="{FF2B5EF4-FFF2-40B4-BE49-F238E27FC236}">
                      <a16:creationId xmlns:a16="http://schemas.microsoft.com/office/drawing/2014/main" id="{7954B4D2-95A5-4785-A86D-BFF37B1F4B88}"/>
                    </a:ext>
                  </a:extLst>
                </p:cNvPr>
                <p:cNvPicPr/>
                <p:nvPr/>
              </p:nvPicPr>
              <p:blipFill>
                <a:blip r:embed="rId78"/>
                <a:stretch>
                  <a:fillRect/>
                </a:stretch>
              </p:blipFill>
              <p:spPr>
                <a:xfrm>
                  <a:off x="9010373" y="920760"/>
                  <a:ext cx="132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2" name="Freihand 21">
                  <a:extLst>
                    <a:ext uri="{FF2B5EF4-FFF2-40B4-BE49-F238E27FC236}">
                      <a16:creationId xmlns:a16="http://schemas.microsoft.com/office/drawing/2014/main" id="{F3213895-CC9F-421F-A50C-85F9AFAAE423}"/>
                    </a:ext>
                  </a:extLst>
                </p14:cNvPr>
                <p14:cNvContentPartPr/>
                <p14:nvPr/>
              </p14:nvContentPartPr>
              <p14:xfrm>
                <a:off x="9094973" y="971520"/>
                <a:ext cx="46800" cy="71640"/>
              </p14:xfrm>
            </p:contentPart>
          </mc:Choice>
          <mc:Fallback>
            <p:pic>
              <p:nvPicPr>
                <p:cNvPr id="22" name="Freihand 21">
                  <a:extLst>
                    <a:ext uri="{FF2B5EF4-FFF2-40B4-BE49-F238E27FC236}">
                      <a16:creationId xmlns:a16="http://schemas.microsoft.com/office/drawing/2014/main" id="{F3213895-CC9F-421F-A50C-85F9AFAAE423}"/>
                    </a:ext>
                  </a:extLst>
                </p:cNvPr>
                <p:cNvPicPr/>
                <p:nvPr/>
              </p:nvPicPr>
              <p:blipFill>
                <a:blip r:embed="rId80"/>
                <a:stretch>
                  <a:fillRect/>
                </a:stretch>
              </p:blipFill>
              <p:spPr>
                <a:xfrm>
                  <a:off x="9090653" y="967200"/>
                  <a:ext cx="55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3" name="Freihand 22">
                  <a:extLst>
                    <a:ext uri="{FF2B5EF4-FFF2-40B4-BE49-F238E27FC236}">
                      <a16:creationId xmlns:a16="http://schemas.microsoft.com/office/drawing/2014/main" id="{243371CF-042C-4711-8650-1D6C38C9672E}"/>
                    </a:ext>
                  </a:extLst>
                </p14:cNvPr>
                <p14:cNvContentPartPr/>
                <p14:nvPr/>
              </p14:nvContentPartPr>
              <p14:xfrm>
                <a:off x="9109733" y="916800"/>
                <a:ext cx="32760" cy="13320"/>
              </p14:xfrm>
            </p:contentPart>
          </mc:Choice>
          <mc:Fallback>
            <p:pic>
              <p:nvPicPr>
                <p:cNvPr id="23" name="Freihand 22">
                  <a:extLst>
                    <a:ext uri="{FF2B5EF4-FFF2-40B4-BE49-F238E27FC236}">
                      <a16:creationId xmlns:a16="http://schemas.microsoft.com/office/drawing/2014/main" id="{243371CF-042C-4711-8650-1D6C38C9672E}"/>
                    </a:ext>
                  </a:extLst>
                </p:cNvPr>
                <p:cNvPicPr/>
                <p:nvPr/>
              </p:nvPicPr>
              <p:blipFill>
                <a:blip r:embed="rId82"/>
                <a:stretch>
                  <a:fillRect/>
                </a:stretch>
              </p:blipFill>
              <p:spPr>
                <a:xfrm>
                  <a:off x="9105413" y="912480"/>
                  <a:ext cx="41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4" name="Freihand 23">
                  <a:extLst>
                    <a:ext uri="{FF2B5EF4-FFF2-40B4-BE49-F238E27FC236}">
                      <a16:creationId xmlns:a16="http://schemas.microsoft.com/office/drawing/2014/main" id="{FC121E91-B188-48F1-9163-D29FFB23C8BB}"/>
                    </a:ext>
                  </a:extLst>
                </p14:cNvPr>
                <p14:cNvContentPartPr/>
                <p14:nvPr/>
              </p14:nvContentPartPr>
              <p14:xfrm>
                <a:off x="9150773" y="823560"/>
                <a:ext cx="95760" cy="191520"/>
              </p14:xfrm>
            </p:contentPart>
          </mc:Choice>
          <mc:Fallback>
            <p:pic>
              <p:nvPicPr>
                <p:cNvPr id="24" name="Freihand 23">
                  <a:extLst>
                    <a:ext uri="{FF2B5EF4-FFF2-40B4-BE49-F238E27FC236}">
                      <a16:creationId xmlns:a16="http://schemas.microsoft.com/office/drawing/2014/main" id="{FC121E91-B188-48F1-9163-D29FFB23C8BB}"/>
                    </a:ext>
                  </a:extLst>
                </p:cNvPr>
                <p:cNvPicPr/>
                <p:nvPr/>
              </p:nvPicPr>
              <p:blipFill>
                <a:blip r:embed="rId84"/>
                <a:stretch>
                  <a:fillRect/>
                </a:stretch>
              </p:blipFill>
              <p:spPr>
                <a:xfrm>
                  <a:off x="9146453" y="819240"/>
                  <a:ext cx="104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5" name="Freihand 24">
                  <a:extLst>
                    <a:ext uri="{FF2B5EF4-FFF2-40B4-BE49-F238E27FC236}">
                      <a16:creationId xmlns:a16="http://schemas.microsoft.com/office/drawing/2014/main" id="{80152C5E-D2DD-4560-8319-1AF783E49CD9}"/>
                    </a:ext>
                  </a:extLst>
                </p14:cNvPr>
                <p14:cNvContentPartPr/>
                <p14:nvPr/>
              </p14:nvContentPartPr>
              <p14:xfrm>
                <a:off x="9278933" y="822840"/>
                <a:ext cx="68040" cy="84240"/>
              </p14:xfrm>
            </p:contentPart>
          </mc:Choice>
          <mc:Fallback>
            <p:pic>
              <p:nvPicPr>
                <p:cNvPr id="25" name="Freihand 24">
                  <a:extLst>
                    <a:ext uri="{FF2B5EF4-FFF2-40B4-BE49-F238E27FC236}">
                      <a16:creationId xmlns:a16="http://schemas.microsoft.com/office/drawing/2014/main" id="{80152C5E-D2DD-4560-8319-1AF783E49CD9}"/>
                    </a:ext>
                  </a:extLst>
                </p:cNvPr>
                <p:cNvPicPr/>
                <p:nvPr/>
              </p:nvPicPr>
              <p:blipFill>
                <a:blip r:embed="rId86"/>
                <a:stretch>
                  <a:fillRect/>
                </a:stretch>
              </p:blipFill>
              <p:spPr>
                <a:xfrm>
                  <a:off x="9274613" y="818520"/>
                  <a:ext cx="76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6" name="Freihand 25">
                  <a:extLst>
                    <a:ext uri="{FF2B5EF4-FFF2-40B4-BE49-F238E27FC236}">
                      <a16:creationId xmlns:a16="http://schemas.microsoft.com/office/drawing/2014/main" id="{6CF6993F-9C82-400E-92C3-6D41F19B8DEB}"/>
                    </a:ext>
                  </a:extLst>
                </p14:cNvPr>
                <p14:cNvContentPartPr/>
                <p14:nvPr/>
              </p14:nvContentPartPr>
              <p14:xfrm>
                <a:off x="8649653" y="950280"/>
                <a:ext cx="157320" cy="120600"/>
              </p14:xfrm>
            </p:contentPart>
          </mc:Choice>
          <mc:Fallback>
            <p:pic>
              <p:nvPicPr>
                <p:cNvPr id="26" name="Freihand 25">
                  <a:extLst>
                    <a:ext uri="{FF2B5EF4-FFF2-40B4-BE49-F238E27FC236}">
                      <a16:creationId xmlns:a16="http://schemas.microsoft.com/office/drawing/2014/main" id="{6CF6993F-9C82-400E-92C3-6D41F19B8DEB}"/>
                    </a:ext>
                  </a:extLst>
                </p:cNvPr>
                <p:cNvPicPr/>
                <p:nvPr/>
              </p:nvPicPr>
              <p:blipFill>
                <a:blip r:embed="rId88"/>
                <a:stretch>
                  <a:fillRect/>
                </a:stretch>
              </p:blipFill>
              <p:spPr>
                <a:xfrm>
                  <a:off x="8645333" y="945960"/>
                  <a:ext cx="165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7" name="Freihand 26">
                  <a:extLst>
                    <a:ext uri="{FF2B5EF4-FFF2-40B4-BE49-F238E27FC236}">
                      <a16:creationId xmlns:a16="http://schemas.microsoft.com/office/drawing/2014/main" id="{C7C37BC6-8331-437B-8F0C-E4E034D16991}"/>
                    </a:ext>
                  </a:extLst>
                </p14:cNvPr>
                <p14:cNvContentPartPr/>
                <p14:nvPr/>
              </p14:nvContentPartPr>
              <p14:xfrm>
                <a:off x="10645853" y="745440"/>
                <a:ext cx="239400" cy="189360"/>
              </p14:xfrm>
            </p:contentPart>
          </mc:Choice>
          <mc:Fallback>
            <p:pic>
              <p:nvPicPr>
                <p:cNvPr id="27" name="Freihand 26">
                  <a:extLst>
                    <a:ext uri="{FF2B5EF4-FFF2-40B4-BE49-F238E27FC236}">
                      <a16:creationId xmlns:a16="http://schemas.microsoft.com/office/drawing/2014/main" id="{C7C37BC6-8331-437B-8F0C-E4E034D16991}"/>
                    </a:ext>
                  </a:extLst>
                </p:cNvPr>
                <p:cNvPicPr/>
                <p:nvPr/>
              </p:nvPicPr>
              <p:blipFill>
                <a:blip r:embed="rId90"/>
                <a:stretch>
                  <a:fillRect/>
                </a:stretch>
              </p:blipFill>
              <p:spPr>
                <a:xfrm>
                  <a:off x="10641533" y="741120"/>
                  <a:ext cx="248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8" name="Freihand 27">
                  <a:extLst>
                    <a:ext uri="{FF2B5EF4-FFF2-40B4-BE49-F238E27FC236}">
                      <a16:creationId xmlns:a16="http://schemas.microsoft.com/office/drawing/2014/main" id="{C439A95A-FC4E-4E7F-9538-EA8DE3E7CD3B}"/>
                    </a:ext>
                  </a:extLst>
                </p14:cNvPr>
                <p14:cNvContentPartPr/>
                <p14:nvPr/>
              </p14:nvContentPartPr>
              <p14:xfrm>
                <a:off x="9634253" y="1506480"/>
                <a:ext cx="265680" cy="345240"/>
              </p14:xfrm>
            </p:contentPart>
          </mc:Choice>
          <mc:Fallback>
            <p:pic>
              <p:nvPicPr>
                <p:cNvPr id="28" name="Freihand 27">
                  <a:extLst>
                    <a:ext uri="{FF2B5EF4-FFF2-40B4-BE49-F238E27FC236}">
                      <a16:creationId xmlns:a16="http://schemas.microsoft.com/office/drawing/2014/main" id="{C439A95A-FC4E-4E7F-9538-EA8DE3E7CD3B}"/>
                    </a:ext>
                  </a:extLst>
                </p:cNvPr>
                <p:cNvPicPr/>
                <p:nvPr/>
              </p:nvPicPr>
              <p:blipFill>
                <a:blip r:embed="rId92"/>
                <a:stretch>
                  <a:fillRect/>
                </a:stretch>
              </p:blipFill>
              <p:spPr>
                <a:xfrm>
                  <a:off x="9629933" y="1502160"/>
                  <a:ext cx="27432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9" name="Freihand 28">
                  <a:extLst>
                    <a:ext uri="{FF2B5EF4-FFF2-40B4-BE49-F238E27FC236}">
                      <a16:creationId xmlns:a16="http://schemas.microsoft.com/office/drawing/2014/main" id="{C074A1C7-56DC-4C13-BFBC-3E4C8E68B3D8}"/>
                    </a:ext>
                  </a:extLst>
                </p14:cNvPr>
                <p14:cNvContentPartPr/>
                <p14:nvPr/>
              </p14:nvContentPartPr>
              <p14:xfrm>
                <a:off x="9931613" y="1376520"/>
                <a:ext cx="115920" cy="173160"/>
              </p14:xfrm>
            </p:contentPart>
          </mc:Choice>
          <mc:Fallback>
            <p:pic>
              <p:nvPicPr>
                <p:cNvPr id="29" name="Freihand 28">
                  <a:extLst>
                    <a:ext uri="{FF2B5EF4-FFF2-40B4-BE49-F238E27FC236}">
                      <a16:creationId xmlns:a16="http://schemas.microsoft.com/office/drawing/2014/main" id="{C074A1C7-56DC-4C13-BFBC-3E4C8E68B3D8}"/>
                    </a:ext>
                  </a:extLst>
                </p:cNvPr>
                <p:cNvPicPr/>
                <p:nvPr/>
              </p:nvPicPr>
              <p:blipFill>
                <a:blip r:embed="rId94"/>
                <a:stretch>
                  <a:fillRect/>
                </a:stretch>
              </p:blipFill>
              <p:spPr>
                <a:xfrm>
                  <a:off x="9927293" y="1372200"/>
                  <a:ext cx="124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1" name="Freihand 30">
                  <a:extLst>
                    <a:ext uri="{FF2B5EF4-FFF2-40B4-BE49-F238E27FC236}">
                      <a16:creationId xmlns:a16="http://schemas.microsoft.com/office/drawing/2014/main" id="{F678D4F0-09FC-4216-A756-02585650CE01}"/>
                    </a:ext>
                  </a:extLst>
                </p14:cNvPr>
                <p14:cNvContentPartPr/>
                <p14:nvPr/>
              </p14:nvContentPartPr>
              <p14:xfrm>
                <a:off x="10100453" y="1342680"/>
                <a:ext cx="82800" cy="127440"/>
              </p14:xfrm>
            </p:contentPart>
          </mc:Choice>
          <mc:Fallback>
            <p:pic>
              <p:nvPicPr>
                <p:cNvPr id="31" name="Freihand 30">
                  <a:extLst>
                    <a:ext uri="{FF2B5EF4-FFF2-40B4-BE49-F238E27FC236}">
                      <a16:creationId xmlns:a16="http://schemas.microsoft.com/office/drawing/2014/main" id="{F678D4F0-09FC-4216-A756-02585650CE01}"/>
                    </a:ext>
                  </a:extLst>
                </p:cNvPr>
                <p:cNvPicPr/>
                <p:nvPr/>
              </p:nvPicPr>
              <p:blipFill>
                <a:blip r:embed="rId96"/>
                <a:stretch>
                  <a:fillRect/>
                </a:stretch>
              </p:blipFill>
              <p:spPr>
                <a:xfrm>
                  <a:off x="10096133" y="1338360"/>
                  <a:ext cx="91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2" name="Freihand 31">
                  <a:extLst>
                    <a:ext uri="{FF2B5EF4-FFF2-40B4-BE49-F238E27FC236}">
                      <a16:creationId xmlns:a16="http://schemas.microsoft.com/office/drawing/2014/main" id="{5C239DD2-EB13-447B-A8B2-1D6F77C54848}"/>
                    </a:ext>
                  </a:extLst>
                </p14:cNvPr>
                <p14:cNvContentPartPr/>
                <p14:nvPr/>
              </p14:nvContentPartPr>
              <p14:xfrm>
                <a:off x="10188293" y="1324680"/>
                <a:ext cx="91440" cy="97200"/>
              </p14:xfrm>
            </p:contentPart>
          </mc:Choice>
          <mc:Fallback>
            <p:pic>
              <p:nvPicPr>
                <p:cNvPr id="32" name="Freihand 31">
                  <a:extLst>
                    <a:ext uri="{FF2B5EF4-FFF2-40B4-BE49-F238E27FC236}">
                      <a16:creationId xmlns:a16="http://schemas.microsoft.com/office/drawing/2014/main" id="{5C239DD2-EB13-447B-A8B2-1D6F77C54848}"/>
                    </a:ext>
                  </a:extLst>
                </p:cNvPr>
                <p:cNvPicPr/>
                <p:nvPr/>
              </p:nvPicPr>
              <p:blipFill>
                <a:blip r:embed="rId98"/>
                <a:stretch>
                  <a:fillRect/>
                </a:stretch>
              </p:blipFill>
              <p:spPr>
                <a:xfrm>
                  <a:off x="10183973" y="1320360"/>
                  <a:ext cx="100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3" name="Freihand 32">
                  <a:extLst>
                    <a:ext uri="{FF2B5EF4-FFF2-40B4-BE49-F238E27FC236}">
                      <a16:creationId xmlns:a16="http://schemas.microsoft.com/office/drawing/2014/main" id="{3946A58E-A097-49F3-A6A2-B8EAF5FE47F5}"/>
                    </a:ext>
                  </a:extLst>
                </p14:cNvPr>
                <p14:cNvContentPartPr/>
                <p14:nvPr/>
              </p14:nvContentPartPr>
              <p14:xfrm>
                <a:off x="10284413" y="1212720"/>
                <a:ext cx="106560" cy="154800"/>
              </p14:xfrm>
            </p:contentPart>
          </mc:Choice>
          <mc:Fallback>
            <p:pic>
              <p:nvPicPr>
                <p:cNvPr id="33" name="Freihand 32">
                  <a:extLst>
                    <a:ext uri="{FF2B5EF4-FFF2-40B4-BE49-F238E27FC236}">
                      <a16:creationId xmlns:a16="http://schemas.microsoft.com/office/drawing/2014/main" id="{3946A58E-A097-49F3-A6A2-B8EAF5FE47F5}"/>
                    </a:ext>
                  </a:extLst>
                </p:cNvPr>
                <p:cNvPicPr/>
                <p:nvPr/>
              </p:nvPicPr>
              <p:blipFill>
                <a:blip r:embed="rId100"/>
                <a:stretch>
                  <a:fillRect/>
                </a:stretch>
              </p:blipFill>
              <p:spPr>
                <a:xfrm>
                  <a:off x="10280093" y="1208400"/>
                  <a:ext cx="115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4" name="Freihand 33">
                  <a:extLst>
                    <a:ext uri="{FF2B5EF4-FFF2-40B4-BE49-F238E27FC236}">
                      <a16:creationId xmlns:a16="http://schemas.microsoft.com/office/drawing/2014/main" id="{48F44D04-4567-4D36-A4D0-51940EB26E2D}"/>
                    </a:ext>
                  </a:extLst>
                </p14:cNvPr>
                <p14:cNvContentPartPr/>
                <p14:nvPr/>
              </p14:nvContentPartPr>
              <p14:xfrm>
                <a:off x="10252733" y="1213080"/>
                <a:ext cx="76320" cy="56880"/>
              </p14:xfrm>
            </p:contentPart>
          </mc:Choice>
          <mc:Fallback>
            <p:pic>
              <p:nvPicPr>
                <p:cNvPr id="34" name="Freihand 33">
                  <a:extLst>
                    <a:ext uri="{FF2B5EF4-FFF2-40B4-BE49-F238E27FC236}">
                      <a16:creationId xmlns:a16="http://schemas.microsoft.com/office/drawing/2014/main" id="{48F44D04-4567-4D36-A4D0-51940EB26E2D}"/>
                    </a:ext>
                  </a:extLst>
                </p:cNvPr>
                <p:cNvPicPr/>
                <p:nvPr/>
              </p:nvPicPr>
              <p:blipFill>
                <a:blip r:embed="rId102"/>
                <a:stretch>
                  <a:fillRect/>
                </a:stretch>
              </p:blipFill>
              <p:spPr>
                <a:xfrm>
                  <a:off x="10248413" y="1208760"/>
                  <a:ext cx="84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5" name="Freihand 34">
                  <a:extLst>
                    <a:ext uri="{FF2B5EF4-FFF2-40B4-BE49-F238E27FC236}">
                      <a16:creationId xmlns:a16="http://schemas.microsoft.com/office/drawing/2014/main" id="{0E4552A7-126F-494D-ADA2-9DA757E2D182}"/>
                    </a:ext>
                  </a:extLst>
                </p14:cNvPr>
                <p14:cNvContentPartPr/>
                <p14:nvPr/>
              </p14:nvContentPartPr>
              <p14:xfrm>
                <a:off x="10387013" y="1167360"/>
                <a:ext cx="126720" cy="106560"/>
              </p14:xfrm>
            </p:contentPart>
          </mc:Choice>
          <mc:Fallback>
            <p:pic>
              <p:nvPicPr>
                <p:cNvPr id="35" name="Freihand 34">
                  <a:extLst>
                    <a:ext uri="{FF2B5EF4-FFF2-40B4-BE49-F238E27FC236}">
                      <a16:creationId xmlns:a16="http://schemas.microsoft.com/office/drawing/2014/main" id="{0E4552A7-126F-494D-ADA2-9DA757E2D182}"/>
                    </a:ext>
                  </a:extLst>
                </p:cNvPr>
                <p:cNvPicPr/>
                <p:nvPr/>
              </p:nvPicPr>
              <p:blipFill>
                <a:blip r:embed="rId104"/>
                <a:stretch>
                  <a:fillRect/>
                </a:stretch>
              </p:blipFill>
              <p:spPr>
                <a:xfrm>
                  <a:off x="10382693" y="1163040"/>
                  <a:ext cx="135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6" name="Freihand 35">
                  <a:extLst>
                    <a:ext uri="{FF2B5EF4-FFF2-40B4-BE49-F238E27FC236}">
                      <a16:creationId xmlns:a16="http://schemas.microsoft.com/office/drawing/2014/main" id="{D2F981E6-6A30-4D5A-8891-CB8FD223A43C}"/>
                    </a:ext>
                  </a:extLst>
                </p14:cNvPr>
                <p14:cNvContentPartPr/>
                <p14:nvPr/>
              </p14:nvContentPartPr>
              <p14:xfrm>
                <a:off x="10489253" y="1096440"/>
                <a:ext cx="37440" cy="53640"/>
              </p14:xfrm>
            </p:contentPart>
          </mc:Choice>
          <mc:Fallback>
            <p:pic>
              <p:nvPicPr>
                <p:cNvPr id="36" name="Freihand 35">
                  <a:extLst>
                    <a:ext uri="{FF2B5EF4-FFF2-40B4-BE49-F238E27FC236}">
                      <a16:creationId xmlns:a16="http://schemas.microsoft.com/office/drawing/2014/main" id="{D2F981E6-6A30-4D5A-8891-CB8FD223A43C}"/>
                    </a:ext>
                  </a:extLst>
                </p:cNvPr>
                <p:cNvPicPr/>
                <p:nvPr/>
              </p:nvPicPr>
              <p:blipFill>
                <a:blip r:embed="rId106"/>
                <a:stretch>
                  <a:fillRect/>
                </a:stretch>
              </p:blipFill>
              <p:spPr>
                <a:xfrm>
                  <a:off x="10484933" y="1092120"/>
                  <a:ext cx="46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7" name="Freihand 36">
                  <a:extLst>
                    <a:ext uri="{FF2B5EF4-FFF2-40B4-BE49-F238E27FC236}">
                      <a16:creationId xmlns:a16="http://schemas.microsoft.com/office/drawing/2014/main" id="{3B491738-9F37-4727-A89C-7EC8A7A703FE}"/>
                    </a:ext>
                  </a:extLst>
                </p14:cNvPr>
                <p14:cNvContentPartPr/>
                <p14:nvPr/>
              </p14:nvContentPartPr>
              <p14:xfrm>
                <a:off x="10542893" y="1067280"/>
                <a:ext cx="84240" cy="153360"/>
              </p14:xfrm>
            </p:contentPart>
          </mc:Choice>
          <mc:Fallback>
            <p:pic>
              <p:nvPicPr>
                <p:cNvPr id="37" name="Freihand 36">
                  <a:extLst>
                    <a:ext uri="{FF2B5EF4-FFF2-40B4-BE49-F238E27FC236}">
                      <a16:creationId xmlns:a16="http://schemas.microsoft.com/office/drawing/2014/main" id="{3B491738-9F37-4727-A89C-7EC8A7A703FE}"/>
                    </a:ext>
                  </a:extLst>
                </p:cNvPr>
                <p:cNvPicPr/>
                <p:nvPr/>
              </p:nvPicPr>
              <p:blipFill>
                <a:blip r:embed="rId108"/>
                <a:stretch>
                  <a:fillRect/>
                </a:stretch>
              </p:blipFill>
              <p:spPr>
                <a:xfrm>
                  <a:off x="10538573" y="1062960"/>
                  <a:ext cx="92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8" name="Freihand 37">
                  <a:extLst>
                    <a:ext uri="{FF2B5EF4-FFF2-40B4-BE49-F238E27FC236}">
                      <a16:creationId xmlns:a16="http://schemas.microsoft.com/office/drawing/2014/main" id="{7C6708CE-F0A9-45AF-AB47-FA8E50BC74A6}"/>
                    </a:ext>
                  </a:extLst>
                </p14:cNvPr>
                <p14:cNvContentPartPr/>
                <p14:nvPr/>
              </p14:nvContentPartPr>
              <p14:xfrm>
                <a:off x="10153373" y="1174200"/>
                <a:ext cx="121680" cy="60840"/>
              </p14:xfrm>
            </p:contentPart>
          </mc:Choice>
          <mc:Fallback>
            <p:pic>
              <p:nvPicPr>
                <p:cNvPr id="38" name="Freihand 37">
                  <a:extLst>
                    <a:ext uri="{FF2B5EF4-FFF2-40B4-BE49-F238E27FC236}">
                      <a16:creationId xmlns:a16="http://schemas.microsoft.com/office/drawing/2014/main" id="{7C6708CE-F0A9-45AF-AB47-FA8E50BC74A6}"/>
                    </a:ext>
                  </a:extLst>
                </p:cNvPr>
                <p:cNvPicPr/>
                <p:nvPr/>
              </p:nvPicPr>
              <p:blipFill>
                <a:blip r:embed="rId110"/>
                <a:stretch>
                  <a:fillRect/>
                </a:stretch>
              </p:blipFill>
              <p:spPr>
                <a:xfrm>
                  <a:off x="10149053" y="1169880"/>
                  <a:ext cx="130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0" name="Freihand 39">
                  <a:extLst>
                    <a:ext uri="{FF2B5EF4-FFF2-40B4-BE49-F238E27FC236}">
                      <a16:creationId xmlns:a16="http://schemas.microsoft.com/office/drawing/2014/main" id="{C34AB010-6648-4AA8-9CE4-033B82D3E509}"/>
                    </a:ext>
                  </a:extLst>
                </p14:cNvPr>
                <p14:cNvContentPartPr/>
                <p14:nvPr/>
              </p14:nvContentPartPr>
              <p14:xfrm>
                <a:off x="10290173" y="1490280"/>
                <a:ext cx="107280" cy="252360"/>
              </p14:xfrm>
            </p:contentPart>
          </mc:Choice>
          <mc:Fallback>
            <p:pic>
              <p:nvPicPr>
                <p:cNvPr id="40" name="Freihand 39">
                  <a:extLst>
                    <a:ext uri="{FF2B5EF4-FFF2-40B4-BE49-F238E27FC236}">
                      <a16:creationId xmlns:a16="http://schemas.microsoft.com/office/drawing/2014/main" id="{C34AB010-6648-4AA8-9CE4-033B82D3E509}"/>
                    </a:ext>
                  </a:extLst>
                </p:cNvPr>
                <p:cNvPicPr/>
                <p:nvPr/>
              </p:nvPicPr>
              <p:blipFill>
                <a:blip r:embed="rId112"/>
                <a:stretch>
                  <a:fillRect/>
                </a:stretch>
              </p:blipFill>
              <p:spPr>
                <a:xfrm>
                  <a:off x="10285853" y="1485960"/>
                  <a:ext cx="1159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1" name="Freihand 40">
                  <a:extLst>
                    <a:ext uri="{FF2B5EF4-FFF2-40B4-BE49-F238E27FC236}">
                      <a16:creationId xmlns:a16="http://schemas.microsoft.com/office/drawing/2014/main" id="{6F752346-FBF0-4308-86BC-A58266D6B78B}"/>
                    </a:ext>
                  </a:extLst>
                </p14:cNvPr>
                <p14:cNvContentPartPr/>
                <p14:nvPr/>
              </p14:nvContentPartPr>
              <p14:xfrm>
                <a:off x="10380173" y="1465440"/>
                <a:ext cx="226800" cy="239400"/>
              </p14:xfrm>
            </p:contentPart>
          </mc:Choice>
          <mc:Fallback>
            <p:pic>
              <p:nvPicPr>
                <p:cNvPr id="41" name="Freihand 40">
                  <a:extLst>
                    <a:ext uri="{FF2B5EF4-FFF2-40B4-BE49-F238E27FC236}">
                      <a16:creationId xmlns:a16="http://schemas.microsoft.com/office/drawing/2014/main" id="{6F752346-FBF0-4308-86BC-A58266D6B78B}"/>
                    </a:ext>
                  </a:extLst>
                </p:cNvPr>
                <p:cNvPicPr/>
                <p:nvPr/>
              </p:nvPicPr>
              <p:blipFill>
                <a:blip r:embed="rId114"/>
                <a:stretch>
                  <a:fillRect/>
                </a:stretch>
              </p:blipFill>
              <p:spPr>
                <a:xfrm>
                  <a:off x="10375853" y="1461120"/>
                  <a:ext cx="2354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2" name="Freihand 41">
                  <a:extLst>
                    <a:ext uri="{FF2B5EF4-FFF2-40B4-BE49-F238E27FC236}">
                      <a16:creationId xmlns:a16="http://schemas.microsoft.com/office/drawing/2014/main" id="{4F9CD756-9723-44F6-9787-408786A0C576}"/>
                    </a:ext>
                  </a:extLst>
                </p14:cNvPr>
                <p14:cNvContentPartPr/>
                <p14:nvPr/>
              </p14:nvContentPartPr>
              <p14:xfrm>
                <a:off x="10610573" y="1392360"/>
                <a:ext cx="134640" cy="144720"/>
              </p14:xfrm>
            </p:contentPart>
          </mc:Choice>
          <mc:Fallback>
            <p:pic>
              <p:nvPicPr>
                <p:cNvPr id="42" name="Freihand 41">
                  <a:extLst>
                    <a:ext uri="{FF2B5EF4-FFF2-40B4-BE49-F238E27FC236}">
                      <a16:creationId xmlns:a16="http://schemas.microsoft.com/office/drawing/2014/main" id="{4F9CD756-9723-44F6-9787-408786A0C576}"/>
                    </a:ext>
                  </a:extLst>
                </p:cNvPr>
                <p:cNvPicPr/>
                <p:nvPr/>
              </p:nvPicPr>
              <p:blipFill>
                <a:blip r:embed="rId116"/>
                <a:stretch>
                  <a:fillRect/>
                </a:stretch>
              </p:blipFill>
              <p:spPr>
                <a:xfrm>
                  <a:off x="10606253" y="1388040"/>
                  <a:ext cx="143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3" name="Freihand 42">
                  <a:extLst>
                    <a:ext uri="{FF2B5EF4-FFF2-40B4-BE49-F238E27FC236}">
                      <a16:creationId xmlns:a16="http://schemas.microsoft.com/office/drawing/2014/main" id="{FAE49627-F0D7-46F8-8D0A-02E8957C820C}"/>
                    </a:ext>
                  </a:extLst>
                </p14:cNvPr>
                <p14:cNvContentPartPr/>
                <p14:nvPr/>
              </p14:nvContentPartPr>
              <p14:xfrm>
                <a:off x="10720733" y="1273200"/>
                <a:ext cx="236160" cy="273960"/>
              </p14:xfrm>
            </p:contentPart>
          </mc:Choice>
          <mc:Fallback>
            <p:pic>
              <p:nvPicPr>
                <p:cNvPr id="43" name="Freihand 42">
                  <a:extLst>
                    <a:ext uri="{FF2B5EF4-FFF2-40B4-BE49-F238E27FC236}">
                      <a16:creationId xmlns:a16="http://schemas.microsoft.com/office/drawing/2014/main" id="{FAE49627-F0D7-46F8-8D0A-02E8957C820C}"/>
                    </a:ext>
                  </a:extLst>
                </p:cNvPr>
                <p:cNvPicPr/>
                <p:nvPr/>
              </p:nvPicPr>
              <p:blipFill>
                <a:blip r:embed="rId118"/>
                <a:stretch>
                  <a:fillRect/>
                </a:stretch>
              </p:blipFill>
              <p:spPr>
                <a:xfrm>
                  <a:off x="10716413" y="1268880"/>
                  <a:ext cx="2448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4" name="Freihand 43">
                  <a:extLst>
                    <a:ext uri="{FF2B5EF4-FFF2-40B4-BE49-F238E27FC236}">
                      <a16:creationId xmlns:a16="http://schemas.microsoft.com/office/drawing/2014/main" id="{9A56A476-9FC1-495B-9B3B-3BAE5967AEC1}"/>
                    </a:ext>
                  </a:extLst>
                </p14:cNvPr>
                <p14:cNvContentPartPr/>
                <p14:nvPr/>
              </p14:nvContentPartPr>
              <p14:xfrm>
                <a:off x="10912613" y="1237920"/>
                <a:ext cx="19440" cy="17640"/>
              </p14:xfrm>
            </p:contentPart>
          </mc:Choice>
          <mc:Fallback>
            <p:pic>
              <p:nvPicPr>
                <p:cNvPr id="44" name="Freihand 43">
                  <a:extLst>
                    <a:ext uri="{FF2B5EF4-FFF2-40B4-BE49-F238E27FC236}">
                      <a16:creationId xmlns:a16="http://schemas.microsoft.com/office/drawing/2014/main" id="{9A56A476-9FC1-495B-9B3B-3BAE5967AEC1}"/>
                    </a:ext>
                  </a:extLst>
                </p:cNvPr>
                <p:cNvPicPr/>
                <p:nvPr/>
              </p:nvPicPr>
              <p:blipFill>
                <a:blip r:embed="rId120"/>
                <a:stretch>
                  <a:fillRect/>
                </a:stretch>
              </p:blipFill>
              <p:spPr>
                <a:xfrm>
                  <a:off x="10908293" y="1233600"/>
                  <a:ext cx="28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5" name="Freihand 44">
                  <a:extLst>
                    <a:ext uri="{FF2B5EF4-FFF2-40B4-BE49-F238E27FC236}">
                      <a16:creationId xmlns:a16="http://schemas.microsoft.com/office/drawing/2014/main" id="{843C06E7-119A-4B34-A58F-08928912CA10}"/>
                    </a:ext>
                  </a:extLst>
                </p14:cNvPr>
                <p14:cNvContentPartPr/>
                <p14:nvPr/>
              </p14:nvContentPartPr>
              <p14:xfrm>
                <a:off x="10973813" y="1222800"/>
                <a:ext cx="183240" cy="136440"/>
              </p14:xfrm>
            </p:contentPart>
          </mc:Choice>
          <mc:Fallback>
            <p:pic>
              <p:nvPicPr>
                <p:cNvPr id="45" name="Freihand 44">
                  <a:extLst>
                    <a:ext uri="{FF2B5EF4-FFF2-40B4-BE49-F238E27FC236}">
                      <a16:creationId xmlns:a16="http://schemas.microsoft.com/office/drawing/2014/main" id="{843C06E7-119A-4B34-A58F-08928912CA10}"/>
                    </a:ext>
                  </a:extLst>
                </p:cNvPr>
                <p:cNvPicPr/>
                <p:nvPr/>
              </p:nvPicPr>
              <p:blipFill>
                <a:blip r:embed="rId122"/>
                <a:stretch>
                  <a:fillRect/>
                </a:stretch>
              </p:blipFill>
              <p:spPr>
                <a:xfrm>
                  <a:off x="10969493" y="1218480"/>
                  <a:ext cx="191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6" name="Freihand 45">
                  <a:extLst>
                    <a:ext uri="{FF2B5EF4-FFF2-40B4-BE49-F238E27FC236}">
                      <a16:creationId xmlns:a16="http://schemas.microsoft.com/office/drawing/2014/main" id="{CD26F53D-96F0-4518-95D9-BEF559A9C9F7}"/>
                    </a:ext>
                  </a:extLst>
                </p14:cNvPr>
                <p14:cNvContentPartPr/>
                <p14:nvPr/>
              </p14:nvContentPartPr>
              <p14:xfrm>
                <a:off x="11175053" y="1147920"/>
                <a:ext cx="101880" cy="97560"/>
              </p14:xfrm>
            </p:contentPart>
          </mc:Choice>
          <mc:Fallback>
            <p:pic>
              <p:nvPicPr>
                <p:cNvPr id="46" name="Freihand 45">
                  <a:extLst>
                    <a:ext uri="{FF2B5EF4-FFF2-40B4-BE49-F238E27FC236}">
                      <a16:creationId xmlns:a16="http://schemas.microsoft.com/office/drawing/2014/main" id="{CD26F53D-96F0-4518-95D9-BEF559A9C9F7}"/>
                    </a:ext>
                  </a:extLst>
                </p:cNvPr>
                <p:cNvPicPr/>
                <p:nvPr/>
              </p:nvPicPr>
              <p:blipFill>
                <a:blip r:embed="rId124"/>
                <a:stretch>
                  <a:fillRect/>
                </a:stretch>
              </p:blipFill>
              <p:spPr>
                <a:xfrm>
                  <a:off x="11170733" y="1143600"/>
                  <a:ext cx="110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7" name="Freihand 46">
                  <a:extLst>
                    <a:ext uri="{FF2B5EF4-FFF2-40B4-BE49-F238E27FC236}">
                      <a16:creationId xmlns:a16="http://schemas.microsoft.com/office/drawing/2014/main" id="{00AA174B-7EB2-4148-8C89-AC1A74064123}"/>
                    </a:ext>
                  </a:extLst>
                </p14:cNvPr>
                <p14:cNvContentPartPr/>
                <p14:nvPr/>
              </p14:nvContentPartPr>
              <p14:xfrm>
                <a:off x="11178653" y="1137480"/>
                <a:ext cx="98640" cy="56880"/>
              </p14:xfrm>
            </p:contentPart>
          </mc:Choice>
          <mc:Fallback>
            <p:pic>
              <p:nvPicPr>
                <p:cNvPr id="47" name="Freihand 46">
                  <a:extLst>
                    <a:ext uri="{FF2B5EF4-FFF2-40B4-BE49-F238E27FC236}">
                      <a16:creationId xmlns:a16="http://schemas.microsoft.com/office/drawing/2014/main" id="{00AA174B-7EB2-4148-8C89-AC1A74064123}"/>
                    </a:ext>
                  </a:extLst>
                </p:cNvPr>
                <p:cNvPicPr/>
                <p:nvPr/>
              </p:nvPicPr>
              <p:blipFill>
                <a:blip r:embed="rId126"/>
                <a:stretch>
                  <a:fillRect/>
                </a:stretch>
              </p:blipFill>
              <p:spPr>
                <a:xfrm>
                  <a:off x="11174333" y="1133160"/>
                  <a:ext cx="107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 name="Freihand 47">
                  <a:extLst>
                    <a:ext uri="{FF2B5EF4-FFF2-40B4-BE49-F238E27FC236}">
                      <a16:creationId xmlns:a16="http://schemas.microsoft.com/office/drawing/2014/main" id="{4DFD822A-8D04-4F81-AF1E-038C9F73C94B}"/>
                    </a:ext>
                  </a:extLst>
                </p14:cNvPr>
                <p14:cNvContentPartPr/>
                <p14:nvPr/>
              </p14:nvContentPartPr>
              <p14:xfrm>
                <a:off x="11284853" y="1090680"/>
                <a:ext cx="29520" cy="100080"/>
              </p14:xfrm>
            </p:contentPart>
          </mc:Choice>
          <mc:Fallback>
            <p:pic>
              <p:nvPicPr>
                <p:cNvPr id="48" name="Freihand 47">
                  <a:extLst>
                    <a:ext uri="{FF2B5EF4-FFF2-40B4-BE49-F238E27FC236}">
                      <a16:creationId xmlns:a16="http://schemas.microsoft.com/office/drawing/2014/main" id="{4DFD822A-8D04-4F81-AF1E-038C9F73C94B}"/>
                    </a:ext>
                  </a:extLst>
                </p:cNvPr>
                <p:cNvPicPr/>
                <p:nvPr/>
              </p:nvPicPr>
              <p:blipFill>
                <a:blip r:embed="rId128"/>
                <a:stretch>
                  <a:fillRect/>
                </a:stretch>
              </p:blipFill>
              <p:spPr>
                <a:xfrm>
                  <a:off x="11280533" y="1086360"/>
                  <a:ext cx="38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9" name="Freihand 48">
                  <a:extLst>
                    <a:ext uri="{FF2B5EF4-FFF2-40B4-BE49-F238E27FC236}">
                      <a16:creationId xmlns:a16="http://schemas.microsoft.com/office/drawing/2014/main" id="{9E8A8144-7671-44CE-BC3D-40A07CD9F32A}"/>
                    </a:ext>
                  </a:extLst>
                </p14:cNvPr>
                <p14:cNvContentPartPr/>
                <p14:nvPr/>
              </p14:nvContentPartPr>
              <p14:xfrm>
                <a:off x="11311133" y="940920"/>
                <a:ext cx="160560" cy="201960"/>
              </p14:xfrm>
            </p:contentPart>
          </mc:Choice>
          <mc:Fallback>
            <p:pic>
              <p:nvPicPr>
                <p:cNvPr id="49" name="Freihand 48">
                  <a:extLst>
                    <a:ext uri="{FF2B5EF4-FFF2-40B4-BE49-F238E27FC236}">
                      <a16:creationId xmlns:a16="http://schemas.microsoft.com/office/drawing/2014/main" id="{9E8A8144-7671-44CE-BC3D-40A07CD9F32A}"/>
                    </a:ext>
                  </a:extLst>
                </p:cNvPr>
                <p:cNvPicPr/>
                <p:nvPr/>
              </p:nvPicPr>
              <p:blipFill>
                <a:blip r:embed="rId130"/>
                <a:stretch>
                  <a:fillRect/>
                </a:stretch>
              </p:blipFill>
              <p:spPr>
                <a:xfrm>
                  <a:off x="11306813" y="936600"/>
                  <a:ext cx="169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0" name="Freihand 49">
                  <a:extLst>
                    <a:ext uri="{FF2B5EF4-FFF2-40B4-BE49-F238E27FC236}">
                      <a16:creationId xmlns:a16="http://schemas.microsoft.com/office/drawing/2014/main" id="{551FECC4-2125-4AB4-A377-E8B0FD6BD2E4}"/>
                    </a:ext>
                  </a:extLst>
                </p14:cNvPr>
                <p14:cNvContentPartPr/>
                <p14:nvPr/>
              </p14:nvContentPartPr>
              <p14:xfrm>
                <a:off x="11344613" y="913560"/>
                <a:ext cx="20520" cy="18000"/>
              </p14:xfrm>
            </p:contentPart>
          </mc:Choice>
          <mc:Fallback>
            <p:pic>
              <p:nvPicPr>
                <p:cNvPr id="50" name="Freihand 49">
                  <a:extLst>
                    <a:ext uri="{FF2B5EF4-FFF2-40B4-BE49-F238E27FC236}">
                      <a16:creationId xmlns:a16="http://schemas.microsoft.com/office/drawing/2014/main" id="{551FECC4-2125-4AB4-A377-E8B0FD6BD2E4}"/>
                    </a:ext>
                  </a:extLst>
                </p:cNvPr>
                <p:cNvPicPr/>
                <p:nvPr/>
              </p:nvPicPr>
              <p:blipFill>
                <a:blip r:embed="rId132"/>
                <a:stretch>
                  <a:fillRect/>
                </a:stretch>
              </p:blipFill>
              <p:spPr>
                <a:xfrm>
                  <a:off x="11340293" y="909240"/>
                  <a:ext cx="29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1" name="Freihand 50">
                  <a:extLst>
                    <a:ext uri="{FF2B5EF4-FFF2-40B4-BE49-F238E27FC236}">
                      <a16:creationId xmlns:a16="http://schemas.microsoft.com/office/drawing/2014/main" id="{5FACA3D7-C232-45DD-8A2E-0E5AB0FD9B59}"/>
                    </a:ext>
                  </a:extLst>
                </p14:cNvPr>
                <p14:cNvContentPartPr/>
                <p14:nvPr/>
              </p14:nvContentPartPr>
              <p14:xfrm>
                <a:off x="11529293" y="883680"/>
                <a:ext cx="91800" cy="146160"/>
              </p14:xfrm>
            </p:contentPart>
          </mc:Choice>
          <mc:Fallback>
            <p:pic>
              <p:nvPicPr>
                <p:cNvPr id="51" name="Freihand 50">
                  <a:extLst>
                    <a:ext uri="{FF2B5EF4-FFF2-40B4-BE49-F238E27FC236}">
                      <a16:creationId xmlns:a16="http://schemas.microsoft.com/office/drawing/2014/main" id="{5FACA3D7-C232-45DD-8A2E-0E5AB0FD9B59}"/>
                    </a:ext>
                  </a:extLst>
                </p:cNvPr>
                <p:cNvPicPr/>
                <p:nvPr/>
              </p:nvPicPr>
              <p:blipFill>
                <a:blip r:embed="rId134"/>
                <a:stretch>
                  <a:fillRect/>
                </a:stretch>
              </p:blipFill>
              <p:spPr>
                <a:xfrm>
                  <a:off x="11524973" y="879360"/>
                  <a:ext cx="100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2" name="Freihand 51">
                  <a:extLst>
                    <a:ext uri="{FF2B5EF4-FFF2-40B4-BE49-F238E27FC236}">
                      <a16:creationId xmlns:a16="http://schemas.microsoft.com/office/drawing/2014/main" id="{4CFFE27E-6478-422D-85AF-19B361291340}"/>
                    </a:ext>
                  </a:extLst>
                </p14:cNvPr>
                <p14:cNvContentPartPr/>
                <p14:nvPr/>
              </p14:nvContentPartPr>
              <p14:xfrm>
                <a:off x="11630813" y="830040"/>
                <a:ext cx="187200" cy="106920"/>
              </p14:xfrm>
            </p:contentPart>
          </mc:Choice>
          <mc:Fallback>
            <p:pic>
              <p:nvPicPr>
                <p:cNvPr id="52" name="Freihand 51">
                  <a:extLst>
                    <a:ext uri="{FF2B5EF4-FFF2-40B4-BE49-F238E27FC236}">
                      <a16:creationId xmlns:a16="http://schemas.microsoft.com/office/drawing/2014/main" id="{4CFFE27E-6478-422D-85AF-19B361291340}"/>
                    </a:ext>
                  </a:extLst>
                </p:cNvPr>
                <p:cNvPicPr/>
                <p:nvPr/>
              </p:nvPicPr>
              <p:blipFill>
                <a:blip r:embed="rId136"/>
                <a:stretch>
                  <a:fillRect/>
                </a:stretch>
              </p:blipFill>
              <p:spPr>
                <a:xfrm>
                  <a:off x="11626493" y="825720"/>
                  <a:ext cx="195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3" name="Freihand 52">
                  <a:extLst>
                    <a:ext uri="{FF2B5EF4-FFF2-40B4-BE49-F238E27FC236}">
                      <a16:creationId xmlns:a16="http://schemas.microsoft.com/office/drawing/2014/main" id="{00194C5D-1F6B-45E9-8C6B-2C2AC5A662ED}"/>
                    </a:ext>
                  </a:extLst>
                </p14:cNvPr>
                <p14:cNvContentPartPr/>
                <p14:nvPr/>
              </p14:nvContentPartPr>
              <p14:xfrm>
                <a:off x="11734133" y="694680"/>
                <a:ext cx="360" cy="360"/>
              </p14:xfrm>
            </p:contentPart>
          </mc:Choice>
          <mc:Fallback>
            <p:pic>
              <p:nvPicPr>
                <p:cNvPr id="53" name="Freihand 52">
                  <a:extLst>
                    <a:ext uri="{FF2B5EF4-FFF2-40B4-BE49-F238E27FC236}">
                      <a16:creationId xmlns:a16="http://schemas.microsoft.com/office/drawing/2014/main" id="{00194C5D-1F6B-45E9-8C6B-2C2AC5A662ED}"/>
                    </a:ext>
                  </a:extLst>
                </p:cNvPr>
                <p:cNvPicPr/>
                <p:nvPr/>
              </p:nvPicPr>
              <p:blipFill>
                <a:blip r:embed="rId138"/>
                <a:stretch>
                  <a:fillRect/>
                </a:stretch>
              </p:blipFill>
              <p:spPr>
                <a:xfrm>
                  <a:off x="11729813" y="690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5" name="Freihand 54">
                  <a:extLst>
                    <a:ext uri="{FF2B5EF4-FFF2-40B4-BE49-F238E27FC236}">
                      <a16:creationId xmlns:a16="http://schemas.microsoft.com/office/drawing/2014/main" id="{225FC62A-69C9-4E30-AF4A-F31AD6900F59}"/>
                    </a:ext>
                  </a:extLst>
                </p14:cNvPr>
                <p14:cNvContentPartPr/>
                <p14:nvPr/>
              </p14:nvContentPartPr>
              <p14:xfrm>
                <a:off x="2228693" y="2837400"/>
                <a:ext cx="20160" cy="5040"/>
              </p14:xfrm>
            </p:contentPart>
          </mc:Choice>
          <mc:Fallback>
            <p:pic>
              <p:nvPicPr>
                <p:cNvPr id="55" name="Freihand 54">
                  <a:extLst>
                    <a:ext uri="{FF2B5EF4-FFF2-40B4-BE49-F238E27FC236}">
                      <a16:creationId xmlns:a16="http://schemas.microsoft.com/office/drawing/2014/main" id="{225FC62A-69C9-4E30-AF4A-F31AD6900F59}"/>
                    </a:ext>
                  </a:extLst>
                </p:cNvPr>
                <p:cNvPicPr/>
                <p:nvPr/>
              </p:nvPicPr>
              <p:blipFill>
                <a:blip r:embed="rId140"/>
                <a:stretch>
                  <a:fillRect/>
                </a:stretch>
              </p:blipFill>
              <p:spPr>
                <a:xfrm>
                  <a:off x="2224373" y="2833080"/>
                  <a:ext cx="28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6" name="Freihand 55">
                  <a:extLst>
                    <a:ext uri="{FF2B5EF4-FFF2-40B4-BE49-F238E27FC236}">
                      <a16:creationId xmlns:a16="http://schemas.microsoft.com/office/drawing/2014/main" id="{A768941E-BC64-4868-A7A3-2829E4E69293}"/>
                    </a:ext>
                  </a:extLst>
                </p14:cNvPr>
                <p14:cNvContentPartPr/>
                <p14:nvPr/>
              </p14:nvContentPartPr>
              <p14:xfrm>
                <a:off x="2177933" y="2853240"/>
                <a:ext cx="11520" cy="32400"/>
              </p14:xfrm>
            </p:contentPart>
          </mc:Choice>
          <mc:Fallback>
            <p:pic>
              <p:nvPicPr>
                <p:cNvPr id="56" name="Freihand 55">
                  <a:extLst>
                    <a:ext uri="{FF2B5EF4-FFF2-40B4-BE49-F238E27FC236}">
                      <a16:creationId xmlns:a16="http://schemas.microsoft.com/office/drawing/2014/main" id="{A768941E-BC64-4868-A7A3-2829E4E69293}"/>
                    </a:ext>
                  </a:extLst>
                </p:cNvPr>
                <p:cNvPicPr/>
                <p:nvPr/>
              </p:nvPicPr>
              <p:blipFill>
                <a:blip r:embed="rId142"/>
                <a:stretch>
                  <a:fillRect/>
                </a:stretch>
              </p:blipFill>
              <p:spPr>
                <a:xfrm>
                  <a:off x="2173613" y="2848920"/>
                  <a:ext cx="20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7" name="Freihand 56">
                  <a:extLst>
                    <a:ext uri="{FF2B5EF4-FFF2-40B4-BE49-F238E27FC236}">
                      <a16:creationId xmlns:a16="http://schemas.microsoft.com/office/drawing/2014/main" id="{5989F738-4965-4DB9-93B3-19A55F624692}"/>
                    </a:ext>
                  </a:extLst>
                </p14:cNvPr>
                <p14:cNvContentPartPr/>
                <p14:nvPr/>
              </p14:nvContentPartPr>
              <p14:xfrm>
                <a:off x="2186933" y="2907960"/>
                <a:ext cx="3311640" cy="47880"/>
              </p14:xfrm>
            </p:contentPart>
          </mc:Choice>
          <mc:Fallback>
            <p:pic>
              <p:nvPicPr>
                <p:cNvPr id="57" name="Freihand 56">
                  <a:extLst>
                    <a:ext uri="{FF2B5EF4-FFF2-40B4-BE49-F238E27FC236}">
                      <a16:creationId xmlns:a16="http://schemas.microsoft.com/office/drawing/2014/main" id="{5989F738-4965-4DB9-93B3-19A55F624692}"/>
                    </a:ext>
                  </a:extLst>
                </p:cNvPr>
                <p:cNvPicPr/>
                <p:nvPr/>
              </p:nvPicPr>
              <p:blipFill>
                <a:blip r:embed="rId144"/>
                <a:stretch>
                  <a:fillRect/>
                </a:stretch>
              </p:blipFill>
              <p:spPr>
                <a:xfrm>
                  <a:off x="2182613" y="2903640"/>
                  <a:ext cx="3320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9" name="Freihand 58">
                  <a:extLst>
                    <a:ext uri="{FF2B5EF4-FFF2-40B4-BE49-F238E27FC236}">
                      <a16:creationId xmlns:a16="http://schemas.microsoft.com/office/drawing/2014/main" id="{A1B37AFD-B584-4BBD-BA98-056FBCF88777}"/>
                    </a:ext>
                  </a:extLst>
                </p14:cNvPr>
                <p14:cNvContentPartPr/>
                <p14:nvPr/>
              </p14:nvContentPartPr>
              <p14:xfrm>
                <a:off x="5937413" y="2783760"/>
                <a:ext cx="1726560" cy="164520"/>
              </p14:xfrm>
            </p:contentPart>
          </mc:Choice>
          <mc:Fallback>
            <p:pic>
              <p:nvPicPr>
                <p:cNvPr id="59" name="Freihand 58">
                  <a:extLst>
                    <a:ext uri="{FF2B5EF4-FFF2-40B4-BE49-F238E27FC236}">
                      <a16:creationId xmlns:a16="http://schemas.microsoft.com/office/drawing/2014/main" id="{A1B37AFD-B584-4BBD-BA98-056FBCF88777}"/>
                    </a:ext>
                  </a:extLst>
                </p:cNvPr>
                <p:cNvPicPr/>
                <p:nvPr/>
              </p:nvPicPr>
              <p:blipFill>
                <a:blip r:embed="rId146"/>
                <a:stretch>
                  <a:fillRect/>
                </a:stretch>
              </p:blipFill>
              <p:spPr>
                <a:xfrm>
                  <a:off x="5933093" y="2779440"/>
                  <a:ext cx="1735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61" name="Freihand 60">
                  <a:extLst>
                    <a:ext uri="{FF2B5EF4-FFF2-40B4-BE49-F238E27FC236}">
                      <a16:creationId xmlns:a16="http://schemas.microsoft.com/office/drawing/2014/main" id="{8830619E-703B-440C-A60F-C7D43B2251CF}"/>
                    </a:ext>
                  </a:extLst>
                </p14:cNvPr>
                <p14:cNvContentPartPr/>
                <p14:nvPr/>
              </p14:nvContentPartPr>
              <p14:xfrm>
                <a:off x="7505213" y="2677560"/>
                <a:ext cx="340200" cy="104040"/>
              </p14:xfrm>
            </p:contentPart>
          </mc:Choice>
          <mc:Fallback>
            <p:pic>
              <p:nvPicPr>
                <p:cNvPr id="61" name="Freihand 60">
                  <a:extLst>
                    <a:ext uri="{FF2B5EF4-FFF2-40B4-BE49-F238E27FC236}">
                      <a16:creationId xmlns:a16="http://schemas.microsoft.com/office/drawing/2014/main" id="{8830619E-703B-440C-A60F-C7D43B2251CF}"/>
                    </a:ext>
                  </a:extLst>
                </p:cNvPr>
                <p:cNvPicPr/>
                <p:nvPr/>
              </p:nvPicPr>
              <p:blipFill>
                <a:blip r:embed="rId148"/>
                <a:stretch>
                  <a:fillRect/>
                </a:stretch>
              </p:blipFill>
              <p:spPr>
                <a:xfrm>
                  <a:off x="7500893" y="2673240"/>
                  <a:ext cx="348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62" name="Freihand 61">
                  <a:extLst>
                    <a:ext uri="{FF2B5EF4-FFF2-40B4-BE49-F238E27FC236}">
                      <a16:creationId xmlns:a16="http://schemas.microsoft.com/office/drawing/2014/main" id="{49B1DFF9-E5D8-41EA-9CEC-D91819C9DDD3}"/>
                    </a:ext>
                  </a:extLst>
                </p14:cNvPr>
                <p14:cNvContentPartPr/>
                <p14:nvPr/>
              </p14:nvContentPartPr>
              <p14:xfrm>
                <a:off x="7445093" y="2669280"/>
                <a:ext cx="180720" cy="149400"/>
              </p14:xfrm>
            </p:contentPart>
          </mc:Choice>
          <mc:Fallback>
            <p:pic>
              <p:nvPicPr>
                <p:cNvPr id="62" name="Freihand 61">
                  <a:extLst>
                    <a:ext uri="{FF2B5EF4-FFF2-40B4-BE49-F238E27FC236}">
                      <a16:creationId xmlns:a16="http://schemas.microsoft.com/office/drawing/2014/main" id="{49B1DFF9-E5D8-41EA-9CEC-D91819C9DDD3}"/>
                    </a:ext>
                  </a:extLst>
                </p:cNvPr>
                <p:cNvPicPr/>
                <p:nvPr/>
              </p:nvPicPr>
              <p:blipFill>
                <a:blip r:embed="rId150"/>
                <a:stretch>
                  <a:fillRect/>
                </a:stretch>
              </p:blipFill>
              <p:spPr>
                <a:xfrm>
                  <a:off x="7440773" y="2664960"/>
                  <a:ext cx="189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64" name="Freihand 63">
                  <a:extLst>
                    <a:ext uri="{FF2B5EF4-FFF2-40B4-BE49-F238E27FC236}">
                      <a16:creationId xmlns:a16="http://schemas.microsoft.com/office/drawing/2014/main" id="{F4027FF9-3AC6-40FC-A0E1-1E38981C724B}"/>
                    </a:ext>
                  </a:extLst>
                </p14:cNvPr>
                <p14:cNvContentPartPr/>
                <p14:nvPr/>
              </p14:nvContentPartPr>
              <p14:xfrm>
                <a:off x="7978973" y="2546880"/>
                <a:ext cx="18720" cy="136800"/>
              </p14:xfrm>
            </p:contentPart>
          </mc:Choice>
          <mc:Fallback>
            <p:pic>
              <p:nvPicPr>
                <p:cNvPr id="64" name="Freihand 63">
                  <a:extLst>
                    <a:ext uri="{FF2B5EF4-FFF2-40B4-BE49-F238E27FC236}">
                      <a16:creationId xmlns:a16="http://schemas.microsoft.com/office/drawing/2014/main" id="{F4027FF9-3AC6-40FC-A0E1-1E38981C724B}"/>
                    </a:ext>
                  </a:extLst>
                </p:cNvPr>
                <p:cNvPicPr/>
                <p:nvPr/>
              </p:nvPicPr>
              <p:blipFill>
                <a:blip r:embed="rId152"/>
                <a:stretch>
                  <a:fillRect/>
                </a:stretch>
              </p:blipFill>
              <p:spPr>
                <a:xfrm>
                  <a:off x="7974653" y="2542560"/>
                  <a:ext cx="27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65" name="Freihand 64">
                  <a:extLst>
                    <a:ext uri="{FF2B5EF4-FFF2-40B4-BE49-F238E27FC236}">
                      <a16:creationId xmlns:a16="http://schemas.microsoft.com/office/drawing/2014/main" id="{C089C043-D3B1-4057-8462-0B937F9246D9}"/>
                    </a:ext>
                  </a:extLst>
                </p14:cNvPr>
                <p14:cNvContentPartPr/>
                <p14:nvPr/>
              </p14:nvContentPartPr>
              <p14:xfrm>
                <a:off x="7910213" y="2530680"/>
                <a:ext cx="131040" cy="20520"/>
              </p14:xfrm>
            </p:contentPart>
          </mc:Choice>
          <mc:Fallback>
            <p:pic>
              <p:nvPicPr>
                <p:cNvPr id="65" name="Freihand 64">
                  <a:extLst>
                    <a:ext uri="{FF2B5EF4-FFF2-40B4-BE49-F238E27FC236}">
                      <a16:creationId xmlns:a16="http://schemas.microsoft.com/office/drawing/2014/main" id="{C089C043-D3B1-4057-8462-0B937F9246D9}"/>
                    </a:ext>
                  </a:extLst>
                </p:cNvPr>
                <p:cNvPicPr/>
                <p:nvPr/>
              </p:nvPicPr>
              <p:blipFill>
                <a:blip r:embed="rId154"/>
                <a:stretch>
                  <a:fillRect/>
                </a:stretch>
              </p:blipFill>
              <p:spPr>
                <a:xfrm>
                  <a:off x="7905893" y="2526360"/>
                  <a:ext cx="1396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66" name="Freihand 65">
                  <a:extLst>
                    <a:ext uri="{FF2B5EF4-FFF2-40B4-BE49-F238E27FC236}">
                      <a16:creationId xmlns:a16="http://schemas.microsoft.com/office/drawing/2014/main" id="{55CA82BD-BBF9-485A-B073-0BBA9609A5FD}"/>
                    </a:ext>
                  </a:extLst>
                </p14:cNvPr>
                <p14:cNvContentPartPr/>
                <p14:nvPr/>
              </p14:nvContentPartPr>
              <p14:xfrm>
                <a:off x="7931093" y="2591160"/>
                <a:ext cx="94320" cy="18720"/>
              </p14:xfrm>
            </p:contentPart>
          </mc:Choice>
          <mc:Fallback>
            <p:pic>
              <p:nvPicPr>
                <p:cNvPr id="66" name="Freihand 65">
                  <a:extLst>
                    <a:ext uri="{FF2B5EF4-FFF2-40B4-BE49-F238E27FC236}">
                      <a16:creationId xmlns:a16="http://schemas.microsoft.com/office/drawing/2014/main" id="{55CA82BD-BBF9-485A-B073-0BBA9609A5FD}"/>
                    </a:ext>
                  </a:extLst>
                </p:cNvPr>
                <p:cNvPicPr/>
                <p:nvPr/>
              </p:nvPicPr>
              <p:blipFill>
                <a:blip r:embed="rId156"/>
                <a:stretch>
                  <a:fillRect/>
                </a:stretch>
              </p:blipFill>
              <p:spPr>
                <a:xfrm>
                  <a:off x="7926773" y="2586840"/>
                  <a:ext cx="102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7" name="Freihand 66">
                  <a:extLst>
                    <a:ext uri="{FF2B5EF4-FFF2-40B4-BE49-F238E27FC236}">
                      <a16:creationId xmlns:a16="http://schemas.microsoft.com/office/drawing/2014/main" id="{BF91D312-919B-4490-94BF-02881B8227F2}"/>
                    </a:ext>
                  </a:extLst>
                </p14:cNvPr>
                <p14:cNvContentPartPr/>
                <p14:nvPr/>
              </p14:nvContentPartPr>
              <p14:xfrm>
                <a:off x="8031533" y="2510520"/>
                <a:ext cx="148320" cy="123480"/>
              </p14:xfrm>
            </p:contentPart>
          </mc:Choice>
          <mc:Fallback>
            <p:pic>
              <p:nvPicPr>
                <p:cNvPr id="67" name="Freihand 66">
                  <a:extLst>
                    <a:ext uri="{FF2B5EF4-FFF2-40B4-BE49-F238E27FC236}">
                      <a16:creationId xmlns:a16="http://schemas.microsoft.com/office/drawing/2014/main" id="{BF91D312-919B-4490-94BF-02881B8227F2}"/>
                    </a:ext>
                  </a:extLst>
                </p:cNvPr>
                <p:cNvPicPr/>
                <p:nvPr/>
              </p:nvPicPr>
              <p:blipFill>
                <a:blip r:embed="rId158"/>
                <a:stretch>
                  <a:fillRect/>
                </a:stretch>
              </p:blipFill>
              <p:spPr>
                <a:xfrm>
                  <a:off x="8027213" y="2506200"/>
                  <a:ext cx="156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9" name="Freihand 68">
                  <a:extLst>
                    <a:ext uri="{FF2B5EF4-FFF2-40B4-BE49-F238E27FC236}">
                      <a16:creationId xmlns:a16="http://schemas.microsoft.com/office/drawing/2014/main" id="{2F62147E-2E10-4C87-8AFE-3B032ABC3B1F}"/>
                    </a:ext>
                  </a:extLst>
                </p14:cNvPr>
                <p14:cNvContentPartPr/>
                <p14:nvPr/>
              </p14:nvContentPartPr>
              <p14:xfrm>
                <a:off x="8214413" y="2539680"/>
                <a:ext cx="207000" cy="69480"/>
              </p14:xfrm>
            </p:contentPart>
          </mc:Choice>
          <mc:Fallback>
            <p:pic>
              <p:nvPicPr>
                <p:cNvPr id="69" name="Freihand 68">
                  <a:extLst>
                    <a:ext uri="{FF2B5EF4-FFF2-40B4-BE49-F238E27FC236}">
                      <a16:creationId xmlns:a16="http://schemas.microsoft.com/office/drawing/2014/main" id="{2F62147E-2E10-4C87-8AFE-3B032ABC3B1F}"/>
                    </a:ext>
                  </a:extLst>
                </p:cNvPr>
                <p:cNvPicPr/>
                <p:nvPr/>
              </p:nvPicPr>
              <p:blipFill>
                <a:blip r:embed="rId160"/>
                <a:stretch>
                  <a:fillRect/>
                </a:stretch>
              </p:blipFill>
              <p:spPr>
                <a:xfrm>
                  <a:off x="8210093" y="2535360"/>
                  <a:ext cx="215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0" name="Freihand 69">
                  <a:extLst>
                    <a:ext uri="{FF2B5EF4-FFF2-40B4-BE49-F238E27FC236}">
                      <a16:creationId xmlns:a16="http://schemas.microsoft.com/office/drawing/2014/main" id="{825DA732-895A-4E5F-BAC6-67A7DB48CDC3}"/>
                    </a:ext>
                  </a:extLst>
                </p14:cNvPr>
                <p14:cNvContentPartPr/>
                <p14:nvPr/>
              </p14:nvContentPartPr>
              <p14:xfrm>
                <a:off x="8460653" y="2508000"/>
                <a:ext cx="82440" cy="81720"/>
              </p14:xfrm>
            </p:contentPart>
          </mc:Choice>
          <mc:Fallback>
            <p:pic>
              <p:nvPicPr>
                <p:cNvPr id="70" name="Freihand 69">
                  <a:extLst>
                    <a:ext uri="{FF2B5EF4-FFF2-40B4-BE49-F238E27FC236}">
                      <a16:creationId xmlns:a16="http://schemas.microsoft.com/office/drawing/2014/main" id="{825DA732-895A-4E5F-BAC6-67A7DB48CDC3}"/>
                    </a:ext>
                  </a:extLst>
                </p:cNvPr>
                <p:cNvPicPr/>
                <p:nvPr/>
              </p:nvPicPr>
              <p:blipFill>
                <a:blip r:embed="rId162"/>
                <a:stretch>
                  <a:fillRect/>
                </a:stretch>
              </p:blipFill>
              <p:spPr>
                <a:xfrm>
                  <a:off x="8456333" y="2503680"/>
                  <a:ext cx="91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71" name="Freihand 70">
                  <a:extLst>
                    <a:ext uri="{FF2B5EF4-FFF2-40B4-BE49-F238E27FC236}">
                      <a16:creationId xmlns:a16="http://schemas.microsoft.com/office/drawing/2014/main" id="{CE87A7D0-8174-43E8-9F64-4B6474F2FB76}"/>
                    </a:ext>
                  </a:extLst>
                </p14:cNvPr>
                <p14:cNvContentPartPr/>
                <p14:nvPr/>
              </p14:nvContentPartPr>
              <p14:xfrm>
                <a:off x="8443013" y="2491080"/>
                <a:ext cx="99360" cy="33480"/>
              </p14:xfrm>
            </p:contentPart>
          </mc:Choice>
          <mc:Fallback>
            <p:pic>
              <p:nvPicPr>
                <p:cNvPr id="71" name="Freihand 70">
                  <a:extLst>
                    <a:ext uri="{FF2B5EF4-FFF2-40B4-BE49-F238E27FC236}">
                      <a16:creationId xmlns:a16="http://schemas.microsoft.com/office/drawing/2014/main" id="{CE87A7D0-8174-43E8-9F64-4B6474F2FB76}"/>
                    </a:ext>
                  </a:extLst>
                </p:cNvPr>
                <p:cNvPicPr/>
                <p:nvPr/>
              </p:nvPicPr>
              <p:blipFill>
                <a:blip r:embed="rId164"/>
                <a:stretch>
                  <a:fillRect/>
                </a:stretch>
              </p:blipFill>
              <p:spPr>
                <a:xfrm>
                  <a:off x="8438693" y="2486760"/>
                  <a:ext cx="108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2" name="Freihand 71">
                  <a:extLst>
                    <a:ext uri="{FF2B5EF4-FFF2-40B4-BE49-F238E27FC236}">
                      <a16:creationId xmlns:a16="http://schemas.microsoft.com/office/drawing/2014/main" id="{2C84AFBA-AEFB-4134-B3D4-C697464932D2}"/>
                    </a:ext>
                  </a:extLst>
                </p14:cNvPr>
                <p14:cNvContentPartPr/>
                <p14:nvPr/>
              </p14:nvContentPartPr>
              <p14:xfrm>
                <a:off x="8548853" y="2393880"/>
                <a:ext cx="104040" cy="151920"/>
              </p14:xfrm>
            </p:contentPart>
          </mc:Choice>
          <mc:Fallback>
            <p:pic>
              <p:nvPicPr>
                <p:cNvPr id="72" name="Freihand 71">
                  <a:extLst>
                    <a:ext uri="{FF2B5EF4-FFF2-40B4-BE49-F238E27FC236}">
                      <a16:creationId xmlns:a16="http://schemas.microsoft.com/office/drawing/2014/main" id="{2C84AFBA-AEFB-4134-B3D4-C697464932D2}"/>
                    </a:ext>
                  </a:extLst>
                </p:cNvPr>
                <p:cNvPicPr/>
                <p:nvPr/>
              </p:nvPicPr>
              <p:blipFill>
                <a:blip r:embed="rId166"/>
                <a:stretch>
                  <a:fillRect/>
                </a:stretch>
              </p:blipFill>
              <p:spPr>
                <a:xfrm>
                  <a:off x="8544533" y="2389560"/>
                  <a:ext cx="112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73" name="Freihand 72">
                  <a:extLst>
                    <a:ext uri="{FF2B5EF4-FFF2-40B4-BE49-F238E27FC236}">
                      <a16:creationId xmlns:a16="http://schemas.microsoft.com/office/drawing/2014/main" id="{6875FCD6-CB03-471C-9788-397535157493}"/>
                    </a:ext>
                  </a:extLst>
                </p14:cNvPr>
                <p14:cNvContentPartPr/>
                <p14:nvPr/>
              </p14:nvContentPartPr>
              <p14:xfrm>
                <a:off x="8593853" y="2446080"/>
                <a:ext cx="159480" cy="106560"/>
              </p14:xfrm>
            </p:contentPart>
          </mc:Choice>
          <mc:Fallback>
            <p:pic>
              <p:nvPicPr>
                <p:cNvPr id="73" name="Freihand 72">
                  <a:extLst>
                    <a:ext uri="{FF2B5EF4-FFF2-40B4-BE49-F238E27FC236}">
                      <a16:creationId xmlns:a16="http://schemas.microsoft.com/office/drawing/2014/main" id="{6875FCD6-CB03-471C-9788-397535157493}"/>
                    </a:ext>
                  </a:extLst>
                </p:cNvPr>
                <p:cNvPicPr/>
                <p:nvPr/>
              </p:nvPicPr>
              <p:blipFill>
                <a:blip r:embed="rId168"/>
                <a:stretch>
                  <a:fillRect/>
                </a:stretch>
              </p:blipFill>
              <p:spPr>
                <a:xfrm>
                  <a:off x="8589533" y="2441760"/>
                  <a:ext cx="168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74" name="Freihand 73">
                  <a:extLst>
                    <a:ext uri="{FF2B5EF4-FFF2-40B4-BE49-F238E27FC236}">
                      <a16:creationId xmlns:a16="http://schemas.microsoft.com/office/drawing/2014/main" id="{665A7AF1-7063-470E-B359-A8B1A30D05FF}"/>
                    </a:ext>
                  </a:extLst>
                </p14:cNvPr>
                <p14:cNvContentPartPr/>
                <p14:nvPr/>
              </p14:nvContentPartPr>
              <p14:xfrm>
                <a:off x="8749373" y="2395680"/>
                <a:ext cx="39960" cy="23400"/>
              </p14:xfrm>
            </p:contentPart>
          </mc:Choice>
          <mc:Fallback>
            <p:pic>
              <p:nvPicPr>
                <p:cNvPr id="74" name="Freihand 73">
                  <a:extLst>
                    <a:ext uri="{FF2B5EF4-FFF2-40B4-BE49-F238E27FC236}">
                      <a16:creationId xmlns:a16="http://schemas.microsoft.com/office/drawing/2014/main" id="{665A7AF1-7063-470E-B359-A8B1A30D05FF}"/>
                    </a:ext>
                  </a:extLst>
                </p:cNvPr>
                <p:cNvPicPr/>
                <p:nvPr/>
              </p:nvPicPr>
              <p:blipFill>
                <a:blip r:embed="rId170"/>
                <a:stretch>
                  <a:fillRect/>
                </a:stretch>
              </p:blipFill>
              <p:spPr>
                <a:xfrm>
                  <a:off x="8745053" y="2391360"/>
                  <a:ext cx="48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75" name="Freihand 74">
                  <a:extLst>
                    <a:ext uri="{FF2B5EF4-FFF2-40B4-BE49-F238E27FC236}">
                      <a16:creationId xmlns:a16="http://schemas.microsoft.com/office/drawing/2014/main" id="{A287EBD5-55E0-418E-91AC-03AD2E64505E}"/>
                    </a:ext>
                  </a:extLst>
                </p14:cNvPr>
                <p14:cNvContentPartPr/>
                <p14:nvPr/>
              </p14:nvContentPartPr>
              <p14:xfrm>
                <a:off x="8781773" y="2434560"/>
                <a:ext cx="81360" cy="113040"/>
              </p14:xfrm>
            </p:contentPart>
          </mc:Choice>
          <mc:Fallback>
            <p:pic>
              <p:nvPicPr>
                <p:cNvPr id="75" name="Freihand 74">
                  <a:extLst>
                    <a:ext uri="{FF2B5EF4-FFF2-40B4-BE49-F238E27FC236}">
                      <a16:creationId xmlns:a16="http://schemas.microsoft.com/office/drawing/2014/main" id="{A287EBD5-55E0-418E-91AC-03AD2E64505E}"/>
                    </a:ext>
                  </a:extLst>
                </p:cNvPr>
                <p:cNvPicPr/>
                <p:nvPr/>
              </p:nvPicPr>
              <p:blipFill>
                <a:blip r:embed="rId172"/>
                <a:stretch>
                  <a:fillRect/>
                </a:stretch>
              </p:blipFill>
              <p:spPr>
                <a:xfrm>
                  <a:off x="8777453" y="2430240"/>
                  <a:ext cx="90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6" name="Freihand 75">
                  <a:extLst>
                    <a:ext uri="{FF2B5EF4-FFF2-40B4-BE49-F238E27FC236}">
                      <a16:creationId xmlns:a16="http://schemas.microsoft.com/office/drawing/2014/main" id="{EE9A41E4-2AA2-410A-9277-869B51506631}"/>
                    </a:ext>
                  </a:extLst>
                </p14:cNvPr>
                <p14:cNvContentPartPr/>
                <p14:nvPr/>
              </p14:nvContentPartPr>
              <p14:xfrm>
                <a:off x="8873213" y="2403240"/>
                <a:ext cx="111600" cy="96480"/>
              </p14:xfrm>
            </p:contentPart>
          </mc:Choice>
          <mc:Fallback>
            <p:pic>
              <p:nvPicPr>
                <p:cNvPr id="76" name="Freihand 75">
                  <a:extLst>
                    <a:ext uri="{FF2B5EF4-FFF2-40B4-BE49-F238E27FC236}">
                      <a16:creationId xmlns:a16="http://schemas.microsoft.com/office/drawing/2014/main" id="{EE9A41E4-2AA2-410A-9277-869B51506631}"/>
                    </a:ext>
                  </a:extLst>
                </p:cNvPr>
                <p:cNvPicPr/>
                <p:nvPr/>
              </p:nvPicPr>
              <p:blipFill>
                <a:blip r:embed="rId174"/>
                <a:stretch>
                  <a:fillRect/>
                </a:stretch>
              </p:blipFill>
              <p:spPr>
                <a:xfrm>
                  <a:off x="8868893" y="2398920"/>
                  <a:ext cx="120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3" name="Freihand 92">
                  <a:extLst>
                    <a:ext uri="{FF2B5EF4-FFF2-40B4-BE49-F238E27FC236}">
                      <a16:creationId xmlns:a16="http://schemas.microsoft.com/office/drawing/2014/main" id="{C95D956E-49C5-4200-9B65-979134B3D6A4}"/>
                    </a:ext>
                  </a:extLst>
                </p14:cNvPr>
                <p14:cNvContentPartPr/>
                <p14:nvPr/>
              </p14:nvContentPartPr>
              <p14:xfrm>
                <a:off x="5588573" y="2511240"/>
                <a:ext cx="4149000" cy="1124640"/>
              </p14:xfrm>
            </p:contentPart>
          </mc:Choice>
          <mc:Fallback>
            <p:pic>
              <p:nvPicPr>
                <p:cNvPr id="93" name="Freihand 92">
                  <a:extLst>
                    <a:ext uri="{FF2B5EF4-FFF2-40B4-BE49-F238E27FC236}">
                      <a16:creationId xmlns:a16="http://schemas.microsoft.com/office/drawing/2014/main" id="{C95D956E-49C5-4200-9B65-979134B3D6A4}"/>
                    </a:ext>
                  </a:extLst>
                </p:cNvPr>
                <p:cNvPicPr/>
                <p:nvPr/>
              </p:nvPicPr>
              <p:blipFill>
                <a:blip r:embed="rId176"/>
                <a:stretch>
                  <a:fillRect/>
                </a:stretch>
              </p:blipFill>
              <p:spPr>
                <a:xfrm>
                  <a:off x="5584253" y="2506920"/>
                  <a:ext cx="4157640" cy="1133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4" name="Freihand 93">
                  <a:extLst>
                    <a:ext uri="{FF2B5EF4-FFF2-40B4-BE49-F238E27FC236}">
                      <a16:creationId xmlns:a16="http://schemas.microsoft.com/office/drawing/2014/main" id="{0FFEA2B5-48A4-46D4-B9D7-9CB82F89A70B}"/>
                    </a:ext>
                  </a:extLst>
                </p14:cNvPr>
                <p14:cNvContentPartPr/>
                <p14:nvPr/>
              </p14:nvContentPartPr>
              <p14:xfrm>
                <a:off x="5530613" y="3441840"/>
                <a:ext cx="268920" cy="235800"/>
              </p14:xfrm>
            </p:contentPart>
          </mc:Choice>
          <mc:Fallback>
            <p:pic>
              <p:nvPicPr>
                <p:cNvPr id="94" name="Freihand 93">
                  <a:extLst>
                    <a:ext uri="{FF2B5EF4-FFF2-40B4-BE49-F238E27FC236}">
                      <a16:creationId xmlns:a16="http://schemas.microsoft.com/office/drawing/2014/main" id="{0FFEA2B5-48A4-46D4-B9D7-9CB82F89A70B}"/>
                    </a:ext>
                  </a:extLst>
                </p:cNvPr>
                <p:cNvPicPr/>
                <p:nvPr/>
              </p:nvPicPr>
              <p:blipFill>
                <a:blip r:embed="rId178"/>
                <a:stretch>
                  <a:fillRect/>
                </a:stretch>
              </p:blipFill>
              <p:spPr>
                <a:xfrm>
                  <a:off x="5526293" y="3437520"/>
                  <a:ext cx="277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6" name="Freihand 95">
                  <a:extLst>
                    <a:ext uri="{FF2B5EF4-FFF2-40B4-BE49-F238E27FC236}">
                      <a16:creationId xmlns:a16="http://schemas.microsoft.com/office/drawing/2014/main" id="{6BB302B3-7778-4E44-BF2B-085EA3D4F02E}"/>
                    </a:ext>
                  </a:extLst>
                </p14:cNvPr>
                <p14:cNvContentPartPr/>
                <p14:nvPr/>
              </p14:nvContentPartPr>
              <p14:xfrm>
                <a:off x="9835493" y="2312520"/>
                <a:ext cx="105840" cy="117360"/>
              </p14:xfrm>
            </p:contentPart>
          </mc:Choice>
          <mc:Fallback>
            <p:pic>
              <p:nvPicPr>
                <p:cNvPr id="96" name="Freihand 95">
                  <a:extLst>
                    <a:ext uri="{FF2B5EF4-FFF2-40B4-BE49-F238E27FC236}">
                      <a16:creationId xmlns:a16="http://schemas.microsoft.com/office/drawing/2014/main" id="{6BB302B3-7778-4E44-BF2B-085EA3D4F02E}"/>
                    </a:ext>
                  </a:extLst>
                </p:cNvPr>
                <p:cNvPicPr/>
                <p:nvPr/>
              </p:nvPicPr>
              <p:blipFill>
                <a:blip r:embed="rId180"/>
                <a:stretch>
                  <a:fillRect/>
                </a:stretch>
              </p:blipFill>
              <p:spPr>
                <a:xfrm>
                  <a:off x="9831173" y="2308200"/>
                  <a:ext cx="114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7" name="Freihand 96">
                  <a:extLst>
                    <a:ext uri="{FF2B5EF4-FFF2-40B4-BE49-F238E27FC236}">
                      <a16:creationId xmlns:a16="http://schemas.microsoft.com/office/drawing/2014/main" id="{6DEB9D61-3127-4B3B-AFD9-77F6FE7B35C5}"/>
                    </a:ext>
                  </a:extLst>
                </p14:cNvPr>
                <p14:cNvContentPartPr/>
                <p14:nvPr/>
              </p14:nvContentPartPr>
              <p14:xfrm>
                <a:off x="9972293" y="2358960"/>
                <a:ext cx="40320" cy="125280"/>
              </p14:xfrm>
            </p:contentPart>
          </mc:Choice>
          <mc:Fallback>
            <p:pic>
              <p:nvPicPr>
                <p:cNvPr id="97" name="Freihand 96">
                  <a:extLst>
                    <a:ext uri="{FF2B5EF4-FFF2-40B4-BE49-F238E27FC236}">
                      <a16:creationId xmlns:a16="http://schemas.microsoft.com/office/drawing/2014/main" id="{6DEB9D61-3127-4B3B-AFD9-77F6FE7B35C5}"/>
                    </a:ext>
                  </a:extLst>
                </p:cNvPr>
                <p:cNvPicPr/>
                <p:nvPr/>
              </p:nvPicPr>
              <p:blipFill>
                <a:blip r:embed="rId182"/>
                <a:stretch>
                  <a:fillRect/>
                </a:stretch>
              </p:blipFill>
              <p:spPr>
                <a:xfrm>
                  <a:off x="9967973" y="2354640"/>
                  <a:ext cx="48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8" name="Freihand 97">
                  <a:extLst>
                    <a:ext uri="{FF2B5EF4-FFF2-40B4-BE49-F238E27FC236}">
                      <a16:creationId xmlns:a16="http://schemas.microsoft.com/office/drawing/2014/main" id="{7B7BC524-283B-4315-B153-E168473C6831}"/>
                    </a:ext>
                  </a:extLst>
                </p14:cNvPr>
                <p14:cNvContentPartPr/>
                <p14:nvPr/>
              </p14:nvContentPartPr>
              <p14:xfrm>
                <a:off x="9991733" y="2267880"/>
                <a:ext cx="75240" cy="125280"/>
              </p14:xfrm>
            </p:contentPart>
          </mc:Choice>
          <mc:Fallback>
            <p:pic>
              <p:nvPicPr>
                <p:cNvPr id="98" name="Freihand 97">
                  <a:extLst>
                    <a:ext uri="{FF2B5EF4-FFF2-40B4-BE49-F238E27FC236}">
                      <a16:creationId xmlns:a16="http://schemas.microsoft.com/office/drawing/2014/main" id="{7B7BC524-283B-4315-B153-E168473C6831}"/>
                    </a:ext>
                  </a:extLst>
                </p:cNvPr>
                <p:cNvPicPr/>
                <p:nvPr/>
              </p:nvPicPr>
              <p:blipFill>
                <a:blip r:embed="rId184"/>
                <a:stretch>
                  <a:fillRect/>
                </a:stretch>
              </p:blipFill>
              <p:spPr>
                <a:xfrm>
                  <a:off x="9987413" y="2263560"/>
                  <a:ext cx="83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9" name="Freihand 98">
                  <a:extLst>
                    <a:ext uri="{FF2B5EF4-FFF2-40B4-BE49-F238E27FC236}">
                      <a16:creationId xmlns:a16="http://schemas.microsoft.com/office/drawing/2014/main" id="{581EF055-8D30-4A67-B5AB-85461228ABA6}"/>
                    </a:ext>
                  </a:extLst>
                </p14:cNvPr>
                <p14:cNvContentPartPr/>
                <p14:nvPr/>
              </p14:nvContentPartPr>
              <p14:xfrm>
                <a:off x="10072373" y="2162040"/>
                <a:ext cx="78840" cy="187200"/>
              </p14:xfrm>
            </p:contentPart>
          </mc:Choice>
          <mc:Fallback>
            <p:pic>
              <p:nvPicPr>
                <p:cNvPr id="99" name="Freihand 98">
                  <a:extLst>
                    <a:ext uri="{FF2B5EF4-FFF2-40B4-BE49-F238E27FC236}">
                      <a16:creationId xmlns:a16="http://schemas.microsoft.com/office/drawing/2014/main" id="{581EF055-8D30-4A67-B5AB-85461228ABA6}"/>
                    </a:ext>
                  </a:extLst>
                </p:cNvPr>
                <p:cNvPicPr/>
                <p:nvPr/>
              </p:nvPicPr>
              <p:blipFill>
                <a:blip r:embed="rId186"/>
                <a:stretch>
                  <a:fillRect/>
                </a:stretch>
              </p:blipFill>
              <p:spPr>
                <a:xfrm>
                  <a:off x="10068053" y="2157720"/>
                  <a:ext cx="87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0" name="Freihand 99">
                  <a:extLst>
                    <a:ext uri="{FF2B5EF4-FFF2-40B4-BE49-F238E27FC236}">
                      <a16:creationId xmlns:a16="http://schemas.microsoft.com/office/drawing/2014/main" id="{4115C953-E031-420C-91DC-F77A1148122D}"/>
                    </a:ext>
                  </a:extLst>
                </p14:cNvPr>
                <p14:cNvContentPartPr/>
                <p14:nvPr/>
              </p14:nvContentPartPr>
              <p14:xfrm>
                <a:off x="10300613" y="2100840"/>
                <a:ext cx="39240" cy="142560"/>
              </p14:xfrm>
            </p:contentPart>
          </mc:Choice>
          <mc:Fallback>
            <p:pic>
              <p:nvPicPr>
                <p:cNvPr id="100" name="Freihand 99">
                  <a:extLst>
                    <a:ext uri="{FF2B5EF4-FFF2-40B4-BE49-F238E27FC236}">
                      <a16:creationId xmlns:a16="http://schemas.microsoft.com/office/drawing/2014/main" id="{4115C953-E031-420C-91DC-F77A1148122D}"/>
                    </a:ext>
                  </a:extLst>
                </p:cNvPr>
                <p:cNvPicPr/>
                <p:nvPr/>
              </p:nvPicPr>
              <p:blipFill>
                <a:blip r:embed="rId188"/>
                <a:stretch>
                  <a:fillRect/>
                </a:stretch>
              </p:blipFill>
              <p:spPr>
                <a:xfrm>
                  <a:off x="10296293" y="2096520"/>
                  <a:ext cx="47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1" name="Freihand 100">
                  <a:extLst>
                    <a:ext uri="{FF2B5EF4-FFF2-40B4-BE49-F238E27FC236}">
                      <a16:creationId xmlns:a16="http://schemas.microsoft.com/office/drawing/2014/main" id="{76E47ED0-DF5C-420F-81D6-88AC6A95E6D0}"/>
                    </a:ext>
                  </a:extLst>
                </p14:cNvPr>
                <p14:cNvContentPartPr/>
                <p14:nvPr/>
              </p14:nvContentPartPr>
              <p14:xfrm>
                <a:off x="10191893" y="2059440"/>
                <a:ext cx="76680" cy="102600"/>
              </p14:xfrm>
            </p:contentPart>
          </mc:Choice>
          <mc:Fallback>
            <p:pic>
              <p:nvPicPr>
                <p:cNvPr id="101" name="Freihand 100">
                  <a:extLst>
                    <a:ext uri="{FF2B5EF4-FFF2-40B4-BE49-F238E27FC236}">
                      <a16:creationId xmlns:a16="http://schemas.microsoft.com/office/drawing/2014/main" id="{76E47ED0-DF5C-420F-81D6-88AC6A95E6D0}"/>
                    </a:ext>
                  </a:extLst>
                </p:cNvPr>
                <p:cNvPicPr/>
                <p:nvPr/>
              </p:nvPicPr>
              <p:blipFill>
                <a:blip r:embed="rId190"/>
                <a:stretch>
                  <a:fillRect/>
                </a:stretch>
              </p:blipFill>
              <p:spPr>
                <a:xfrm>
                  <a:off x="10187573" y="2055120"/>
                  <a:ext cx="85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2" name="Freihand 101">
                  <a:extLst>
                    <a:ext uri="{FF2B5EF4-FFF2-40B4-BE49-F238E27FC236}">
                      <a16:creationId xmlns:a16="http://schemas.microsoft.com/office/drawing/2014/main" id="{C6B8F56E-EF41-45A3-A48D-EF19DDC08000}"/>
                    </a:ext>
                  </a:extLst>
                </p14:cNvPr>
                <p14:cNvContentPartPr/>
                <p14:nvPr/>
              </p14:nvContentPartPr>
              <p14:xfrm>
                <a:off x="10364693" y="2148720"/>
                <a:ext cx="33840" cy="34920"/>
              </p14:xfrm>
            </p:contentPart>
          </mc:Choice>
          <mc:Fallback>
            <p:pic>
              <p:nvPicPr>
                <p:cNvPr id="102" name="Freihand 101">
                  <a:extLst>
                    <a:ext uri="{FF2B5EF4-FFF2-40B4-BE49-F238E27FC236}">
                      <a16:creationId xmlns:a16="http://schemas.microsoft.com/office/drawing/2014/main" id="{C6B8F56E-EF41-45A3-A48D-EF19DDC08000}"/>
                    </a:ext>
                  </a:extLst>
                </p:cNvPr>
                <p:cNvPicPr/>
                <p:nvPr/>
              </p:nvPicPr>
              <p:blipFill>
                <a:blip r:embed="rId192"/>
                <a:stretch>
                  <a:fillRect/>
                </a:stretch>
              </p:blipFill>
              <p:spPr>
                <a:xfrm>
                  <a:off x="10360373" y="2144400"/>
                  <a:ext cx="424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3" name="Freihand 102">
                  <a:extLst>
                    <a:ext uri="{FF2B5EF4-FFF2-40B4-BE49-F238E27FC236}">
                      <a16:creationId xmlns:a16="http://schemas.microsoft.com/office/drawing/2014/main" id="{9B162382-26EA-4316-8467-E365558EDE92}"/>
                    </a:ext>
                  </a:extLst>
                </p14:cNvPr>
                <p14:cNvContentPartPr/>
                <p14:nvPr/>
              </p14:nvContentPartPr>
              <p14:xfrm>
                <a:off x="10509773" y="1926240"/>
                <a:ext cx="197280" cy="177480"/>
              </p14:xfrm>
            </p:contentPart>
          </mc:Choice>
          <mc:Fallback>
            <p:pic>
              <p:nvPicPr>
                <p:cNvPr id="103" name="Freihand 102">
                  <a:extLst>
                    <a:ext uri="{FF2B5EF4-FFF2-40B4-BE49-F238E27FC236}">
                      <a16:creationId xmlns:a16="http://schemas.microsoft.com/office/drawing/2014/main" id="{9B162382-26EA-4316-8467-E365558EDE92}"/>
                    </a:ext>
                  </a:extLst>
                </p:cNvPr>
                <p:cNvPicPr/>
                <p:nvPr/>
              </p:nvPicPr>
              <p:blipFill>
                <a:blip r:embed="rId194"/>
                <a:stretch>
                  <a:fillRect/>
                </a:stretch>
              </p:blipFill>
              <p:spPr>
                <a:xfrm>
                  <a:off x="10505453" y="1921920"/>
                  <a:ext cx="205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4" name="Freihand 103">
                  <a:extLst>
                    <a:ext uri="{FF2B5EF4-FFF2-40B4-BE49-F238E27FC236}">
                      <a16:creationId xmlns:a16="http://schemas.microsoft.com/office/drawing/2014/main" id="{336F6A3E-CD61-4306-AE21-FA793C8EEA60}"/>
                    </a:ext>
                  </a:extLst>
                </p14:cNvPr>
                <p14:cNvContentPartPr/>
                <p14:nvPr/>
              </p14:nvContentPartPr>
              <p14:xfrm>
                <a:off x="10701293" y="1900320"/>
                <a:ext cx="90720" cy="108360"/>
              </p14:xfrm>
            </p:contentPart>
          </mc:Choice>
          <mc:Fallback>
            <p:pic>
              <p:nvPicPr>
                <p:cNvPr id="104" name="Freihand 103">
                  <a:extLst>
                    <a:ext uri="{FF2B5EF4-FFF2-40B4-BE49-F238E27FC236}">
                      <a16:creationId xmlns:a16="http://schemas.microsoft.com/office/drawing/2014/main" id="{336F6A3E-CD61-4306-AE21-FA793C8EEA60}"/>
                    </a:ext>
                  </a:extLst>
                </p:cNvPr>
                <p:cNvPicPr/>
                <p:nvPr/>
              </p:nvPicPr>
              <p:blipFill>
                <a:blip r:embed="rId196"/>
                <a:stretch>
                  <a:fillRect/>
                </a:stretch>
              </p:blipFill>
              <p:spPr>
                <a:xfrm>
                  <a:off x="10696973" y="1896000"/>
                  <a:ext cx="99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5" name="Freihand 104">
                  <a:extLst>
                    <a:ext uri="{FF2B5EF4-FFF2-40B4-BE49-F238E27FC236}">
                      <a16:creationId xmlns:a16="http://schemas.microsoft.com/office/drawing/2014/main" id="{7EA50A50-D640-4BEA-A587-400F11C4F595}"/>
                    </a:ext>
                  </a:extLst>
                </p14:cNvPr>
                <p14:cNvContentPartPr/>
                <p14:nvPr/>
              </p14:nvContentPartPr>
              <p14:xfrm>
                <a:off x="10873013" y="1802760"/>
                <a:ext cx="124200" cy="113760"/>
              </p14:xfrm>
            </p:contentPart>
          </mc:Choice>
          <mc:Fallback>
            <p:pic>
              <p:nvPicPr>
                <p:cNvPr id="105" name="Freihand 104">
                  <a:extLst>
                    <a:ext uri="{FF2B5EF4-FFF2-40B4-BE49-F238E27FC236}">
                      <a16:creationId xmlns:a16="http://schemas.microsoft.com/office/drawing/2014/main" id="{7EA50A50-D640-4BEA-A587-400F11C4F595}"/>
                    </a:ext>
                  </a:extLst>
                </p:cNvPr>
                <p:cNvPicPr/>
                <p:nvPr/>
              </p:nvPicPr>
              <p:blipFill>
                <a:blip r:embed="rId198"/>
                <a:stretch>
                  <a:fillRect/>
                </a:stretch>
              </p:blipFill>
              <p:spPr>
                <a:xfrm>
                  <a:off x="10868693" y="1798440"/>
                  <a:ext cx="132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6" name="Freihand 105">
                  <a:extLst>
                    <a:ext uri="{FF2B5EF4-FFF2-40B4-BE49-F238E27FC236}">
                      <a16:creationId xmlns:a16="http://schemas.microsoft.com/office/drawing/2014/main" id="{D2936979-7777-4AF9-86F5-76CAE988661F}"/>
                    </a:ext>
                  </a:extLst>
                </p14:cNvPr>
                <p14:cNvContentPartPr/>
                <p14:nvPr/>
              </p14:nvContentPartPr>
              <p14:xfrm>
                <a:off x="11006933" y="1680360"/>
                <a:ext cx="205920" cy="137520"/>
              </p14:xfrm>
            </p:contentPart>
          </mc:Choice>
          <mc:Fallback>
            <p:pic>
              <p:nvPicPr>
                <p:cNvPr id="106" name="Freihand 105">
                  <a:extLst>
                    <a:ext uri="{FF2B5EF4-FFF2-40B4-BE49-F238E27FC236}">
                      <a16:creationId xmlns:a16="http://schemas.microsoft.com/office/drawing/2014/main" id="{D2936979-7777-4AF9-86F5-76CAE988661F}"/>
                    </a:ext>
                  </a:extLst>
                </p:cNvPr>
                <p:cNvPicPr/>
                <p:nvPr/>
              </p:nvPicPr>
              <p:blipFill>
                <a:blip r:embed="rId200"/>
                <a:stretch>
                  <a:fillRect/>
                </a:stretch>
              </p:blipFill>
              <p:spPr>
                <a:xfrm>
                  <a:off x="11002613" y="1676040"/>
                  <a:ext cx="214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7" name="Freihand 106">
                  <a:extLst>
                    <a:ext uri="{FF2B5EF4-FFF2-40B4-BE49-F238E27FC236}">
                      <a16:creationId xmlns:a16="http://schemas.microsoft.com/office/drawing/2014/main" id="{16AB2EB8-B943-4AC4-A320-4739EC45D000}"/>
                    </a:ext>
                  </a:extLst>
                </p14:cNvPr>
                <p14:cNvContentPartPr/>
                <p14:nvPr/>
              </p14:nvContentPartPr>
              <p14:xfrm>
                <a:off x="11209253" y="1630320"/>
                <a:ext cx="20880" cy="3240"/>
              </p14:xfrm>
            </p:contentPart>
          </mc:Choice>
          <mc:Fallback>
            <p:pic>
              <p:nvPicPr>
                <p:cNvPr id="107" name="Freihand 106">
                  <a:extLst>
                    <a:ext uri="{FF2B5EF4-FFF2-40B4-BE49-F238E27FC236}">
                      <a16:creationId xmlns:a16="http://schemas.microsoft.com/office/drawing/2014/main" id="{16AB2EB8-B943-4AC4-A320-4739EC45D000}"/>
                    </a:ext>
                  </a:extLst>
                </p:cNvPr>
                <p:cNvPicPr/>
                <p:nvPr/>
              </p:nvPicPr>
              <p:blipFill>
                <a:blip r:embed="rId202"/>
                <a:stretch>
                  <a:fillRect/>
                </a:stretch>
              </p:blipFill>
              <p:spPr>
                <a:xfrm>
                  <a:off x="11204933" y="1626000"/>
                  <a:ext cx="29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8" name="Freihand 107">
                  <a:extLst>
                    <a:ext uri="{FF2B5EF4-FFF2-40B4-BE49-F238E27FC236}">
                      <a16:creationId xmlns:a16="http://schemas.microsoft.com/office/drawing/2014/main" id="{90A41210-B184-46EC-A02C-6A8982ED0CAA}"/>
                    </a:ext>
                  </a:extLst>
                </p14:cNvPr>
                <p14:cNvContentPartPr/>
                <p14:nvPr/>
              </p14:nvContentPartPr>
              <p14:xfrm>
                <a:off x="11224373" y="1499640"/>
                <a:ext cx="196200" cy="183600"/>
              </p14:xfrm>
            </p:contentPart>
          </mc:Choice>
          <mc:Fallback>
            <p:pic>
              <p:nvPicPr>
                <p:cNvPr id="108" name="Freihand 107">
                  <a:extLst>
                    <a:ext uri="{FF2B5EF4-FFF2-40B4-BE49-F238E27FC236}">
                      <a16:creationId xmlns:a16="http://schemas.microsoft.com/office/drawing/2014/main" id="{90A41210-B184-46EC-A02C-6A8982ED0CAA}"/>
                    </a:ext>
                  </a:extLst>
                </p:cNvPr>
                <p:cNvPicPr/>
                <p:nvPr/>
              </p:nvPicPr>
              <p:blipFill>
                <a:blip r:embed="rId204"/>
                <a:stretch>
                  <a:fillRect/>
                </a:stretch>
              </p:blipFill>
              <p:spPr>
                <a:xfrm>
                  <a:off x="11220053" y="1495320"/>
                  <a:ext cx="204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9" name="Freihand 108">
                  <a:extLst>
                    <a:ext uri="{FF2B5EF4-FFF2-40B4-BE49-F238E27FC236}">
                      <a16:creationId xmlns:a16="http://schemas.microsoft.com/office/drawing/2014/main" id="{98D55879-81C8-4C97-80FF-3B59D0518BF7}"/>
                    </a:ext>
                  </a:extLst>
                </p14:cNvPr>
                <p14:cNvContentPartPr/>
                <p14:nvPr/>
              </p14:nvContentPartPr>
              <p14:xfrm>
                <a:off x="11496173" y="1363560"/>
                <a:ext cx="37440" cy="145080"/>
              </p14:xfrm>
            </p:contentPart>
          </mc:Choice>
          <mc:Fallback>
            <p:pic>
              <p:nvPicPr>
                <p:cNvPr id="109" name="Freihand 108">
                  <a:extLst>
                    <a:ext uri="{FF2B5EF4-FFF2-40B4-BE49-F238E27FC236}">
                      <a16:creationId xmlns:a16="http://schemas.microsoft.com/office/drawing/2014/main" id="{98D55879-81C8-4C97-80FF-3B59D0518BF7}"/>
                    </a:ext>
                  </a:extLst>
                </p:cNvPr>
                <p:cNvPicPr/>
                <p:nvPr/>
              </p:nvPicPr>
              <p:blipFill>
                <a:blip r:embed="rId206"/>
                <a:stretch>
                  <a:fillRect/>
                </a:stretch>
              </p:blipFill>
              <p:spPr>
                <a:xfrm>
                  <a:off x="11491853" y="1359240"/>
                  <a:ext cx="46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0" name="Freihand 109">
                  <a:extLst>
                    <a:ext uri="{FF2B5EF4-FFF2-40B4-BE49-F238E27FC236}">
                      <a16:creationId xmlns:a16="http://schemas.microsoft.com/office/drawing/2014/main" id="{E1FC9E17-8001-41FE-8C26-AB89A10FAE58}"/>
                    </a:ext>
                  </a:extLst>
                </p14:cNvPr>
                <p14:cNvContentPartPr/>
                <p14:nvPr/>
              </p14:nvContentPartPr>
              <p14:xfrm>
                <a:off x="11438933" y="1348080"/>
                <a:ext cx="138960" cy="167040"/>
              </p14:xfrm>
            </p:contentPart>
          </mc:Choice>
          <mc:Fallback>
            <p:pic>
              <p:nvPicPr>
                <p:cNvPr id="110" name="Freihand 109">
                  <a:extLst>
                    <a:ext uri="{FF2B5EF4-FFF2-40B4-BE49-F238E27FC236}">
                      <a16:creationId xmlns:a16="http://schemas.microsoft.com/office/drawing/2014/main" id="{E1FC9E17-8001-41FE-8C26-AB89A10FAE58}"/>
                    </a:ext>
                  </a:extLst>
                </p:cNvPr>
                <p:cNvPicPr/>
                <p:nvPr/>
              </p:nvPicPr>
              <p:blipFill>
                <a:blip r:embed="rId208"/>
                <a:stretch>
                  <a:fillRect/>
                </a:stretch>
              </p:blipFill>
              <p:spPr>
                <a:xfrm>
                  <a:off x="11434613" y="1343760"/>
                  <a:ext cx="147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1" name="Freihand 110">
                  <a:extLst>
                    <a:ext uri="{FF2B5EF4-FFF2-40B4-BE49-F238E27FC236}">
                      <a16:creationId xmlns:a16="http://schemas.microsoft.com/office/drawing/2014/main" id="{2B49F0B0-0165-475D-9082-A52BFF8D9042}"/>
                    </a:ext>
                  </a:extLst>
                </p14:cNvPr>
                <p14:cNvContentPartPr/>
                <p14:nvPr/>
              </p14:nvContentPartPr>
              <p14:xfrm>
                <a:off x="11590133" y="1315680"/>
                <a:ext cx="28800" cy="126720"/>
              </p14:xfrm>
            </p:contentPart>
          </mc:Choice>
          <mc:Fallback>
            <p:pic>
              <p:nvPicPr>
                <p:cNvPr id="111" name="Freihand 110">
                  <a:extLst>
                    <a:ext uri="{FF2B5EF4-FFF2-40B4-BE49-F238E27FC236}">
                      <a16:creationId xmlns:a16="http://schemas.microsoft.com/office/drawing/2014/main" id="{2B49F0B0-0165-475D-9082-A52BFF8D9042}"/>
                    </a:ext>
                  </a:extLst>
                </p:cNvPr>
                <p:cNvPicPr/>
                <p:nvPr/>
              </p:nvPicPr>
              <p:blipFill>
                <a:blip r:embed="rId210"/>
                <a:stretch>
                  <a:fillRect/>
                </a:stretch>
              </p:blipFill>
              <p:spPr>
                <a:xfrm>
                  <a:off x="11585813" y="1311360"/>
                  <a:ext cx="37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2" name="Freihand 111">
                  <a:extLst>
                    <a:ext uri="{FF2B5EF4-FFF2-40B4-BE49-F238E27FC236}">
                      <a16:creationId xmlns:a16="http://schemas.microsoft.com/office/drawing/2014/main" id="{5164BA84-AD70-47CD-8A3F-A110C1F258E2}"/>
                    </a:ext>
                  </a:extLst>
                </p14:cNvPr>
                <p14:cNvContentPartPr/>
                <p14:nvPr/>
              </p14:nvContentPartPr>
              <p14:xfrm>
                <a:off x="11599493" y="1259520"/>
                <a:ext cx="135360" cy="165240"/>
              </p14:xfrm>
            </p:contentPart>
          </mc:Choice>
          <mc:Fallback>
            <p:pic>
              <p:nvPicPr>
                <p:cNvPr id="112" name="Freihand 111">
                  <a:extLst>
                    <a:ext uri="{FF2B5EF4-FFF2-40B4-BE49-F238E27FC236}">
                      <a16:creationId xmlns:a16="http://schemas.microsoft.com/office/drawing/2014/main" id="{5164BA84-AD70-47CD-8A3F-A110C1F258E2}"/>
                    </a:ext>
                  </a:extLst>
                </p:cNvPr>
                <p:cNvPicPr/>
                <p:nvPr/>
              </p:nvPicPr>
              <p:blipFill>
                <a:blip r:embed="rId212"/>
                <a:stretch>
                  <a:fillRect/>
                </a:stretch>
              </p:blipFill>
              <p:spPr>
                <a:xfrm>
                  <a:off x="11595173" y="1255200"/>
                  <a:ext cx="1440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3" name="Freihand 112">
                  <a:extLst>
                    <a:ext uri="{FF2B5EF4-FFF2-40B4-BE49-F238E27FC236}">
                      <a16:creationId xmlns:a16="http://schemas.microsoft.com/office/drawing/2014/main" id="{06CB7658-9C65-494F-8E4D-5F8E512E2EF2}"/>
                    </a:ext>
                  </a:extLst>
                </p14:cNvPr>
                <p14:cNvContentPartPr/>
                <p14:nvPr/>
              </p14:nvContentPartPr>
              <p14:xfrm>
                <a:off x="10178573" y="2508000"/>
                <a:ext cx="88560" cy="189720"/>
              </p14:xfrm>
            </p:contentPart>
          </mc:Choice>
          <mc:Fallback>
            <p:pic>
              <p:nvPicPr>
                <p:cNvPr id="113" name="Freihand 112">
                  <a:extLst>
                    <a:ext uri="{FF2B5EF4-FFF2-40B4-BE49-F238E27FC236}">
                      <a16:creationId xmlns:a16="http://schemas.microsoft.com/office/drawing/2014/main" id="{06CB7658-9C65-494F-8E4D-5F8E512E2EF2}"/>
                    </a:ext>
                  </a:extLst>
                </p:cNvPr>
                <p:cNvPicPr/>
                <p:nvPr/>
              </p:nvPicPr>
              <p:blipFill>
                <a:blip r:embed="rId214"/>
                <a:stretch>
                  <a:fillRect/>
                </a:stretch>
              </p:blipFill>
              <p:spPr>
                <a:xfrm>
                  <a:off x="10174253" y="2503680"/>
                  <a:ext cx="97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4" name="Freihand 113">
                  <a:extLst>
                    <a:ext uri="{FF2B5EF4-FFF2-40B4-BE49-F238E27FC236}">
                      <a16:creationId xmlns:a16="http://schemas.microsoft.com/office/drawing/2014/main" id="{721D2C16-E5C1-42B5-A6EA-E3DE64394379}"/>
                    </a:ext>
                  </a:extLst>
                </p14:cNvPr>
                <p14:cNvContentPartPr/>
                <p14:nvPr/>
              </p14:nvContentPartPr>
              <p14:xfrm>
                <a:off x="10288013" y="2464440"/>
                <a:ext cx="147960" cy="114120"/>
              </p14:xfrm>
            </p:contentPart>
          </mc:Choice>
          <mc:Fallback>
            <p:pic>
              <p:nvPicPr>
                <p:cNvPr id="114" name="Freihand 113">
                  <a:extLst>
                    <a:ext uri="{FF2B5EF4-FFF2-40B4-BE49-F238E27FC236}">
                      <a16:creationId xmlns:a16="http://schemas.microsoft.com/office/drawing/2014/main" id="{721D2C16-E5C1-42B5-A6EA-E3DE64394379}"/>
                    </a:ext>
                  </a:extLst>
                </p:cNvPr>
                <p:cNvPicPr/>
                <p:nvPr/>
              </p:nvPicPr>
              <p:blipFill>
                <a:blip r:embed="rId216"/>
                <a:stretch>
                  <a:fillRect/>
                </a:stretch>
              </p:blipFill>
              <p:spPr>
                <a:xfrm>
                  <a:off x="10283693" y="2460120"/>
                  <a:ext cx="156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5" name="Freihand 114">
                  <a:extLst>
                    <a:ext uri="{FF2B5EF4-FFF2-40B4-BE49-F238E27FC236}">
                      <a16:creationId xmlns:a16="http://schemas.microsoft.com/office/drawing/2014/main" id="{E4000A98-B795-4CBC-BE02-72462F591457}"/>
                    </a:ext>
                  </a:extLst>
                </p14:cNvPr>
                <p14:cNvContentPartPr/>
                <p14:nvPr/>
              </p14:nvContentPartPr>
              <p14:xfrm>
                <a:off x="10388813" y="2368320"/>
                <a:ext cx="360" cy="360"/>
              </p14:xfrm>
            </p:contentPart>
          </mc:Choice>
          <mc:Fallback>
            <p:pic>
              <p:nvPicPr>
                <p:cNvPr id="115" name="Freihand 114">
                  <a:extLst>
                    <a:ext uri="{FF2B5EF4-FFF2-40B4-BE49-F238E27FC236}">
                      <a16:creationId xmlns:a16="http://schemas.microsoft.com/office/drawing/2014/main" id="{E4000A98-B795-4CBC-BE02-72462F591457}"/>
                    </a:ext>
                  </a:extLst>
                </p:cNvPr>
                <p:cNvPicPr/>
                <p:nvPr/>
              </p:nvPicPr>
              <p:blipFill>
                <a:blip r:embed="rId138"/>
                <a:stretch>
                  <a:fillRect/>
                </a:stretch>
              </p:blipFill>
              <p:spPr>
                <a:xfrm>
                  <a:off x="10384493" y="2364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6" name="Freihand 115">
                  <a:extLst>
                    <a:ext uri="{FF2B5EF4-FFF2-40B4-BE49-F238E27FC236}">
                      <a16:creationId xmlns:a16="http://schemas.microsoft.com/office/drawing/2014/main" id="{656E6FE0-2319-479A-99ED-F41D898629FC}"/>
                    </a:ext>
                  </a:extLst>
                </p14:cNvPr>
                <p14:cNvContentPartPr/>
                <p14:nvPr/>
              </p14:nvContentPartPr>
              <p14:xfrm>
                <a:off x="10490333" y="2266800"/>
                <a:ext cx="134640" cy="222840"/>
              </p14:xfrm>
            </p:contentPart>
          </mc:Choice>
          <mc:Fallback>
            <p:pic>
              <p:nvPicPr>
                <p:cNvPr id="116" name="Freihand 115">
                  <a:extLst>
                    <a:ext uri="{FF2B5EF4-FFF2-40B4-BE49-F238E27FC236}">
                      <a16:creationId xmlns:a16="http://schemas.microsoft.com/office/drawing/2014/main" id="{656E6FE0-2319-479A-99ED-F41D898629FC}"/>
                    </a:ext>
                  </a:extLst>
                </p:cNvPr>
                <p:cNvPicPr/>
                <p:nvPr/>
              </p:nvPicPr>
              <p:blipFill>
                <a:blip r:embed="rId219"/>
                <a:stretch>
                  <a:fillRect/>
                </a:stretch>
              </p:blipFill>
              <p:spPr>
                <a:xfrm>
                  <a:off x="10486013" y="2262480"/>
                  <a:ext cx="143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7" name="Freihand 116">
                  <a:extLst>
                    <a:ext uri="{FF2B5EF4-FFF2-40B4-BE49-F238E27FC236}">
                      <a16:creationId xmlns:a16="http://schemas.microsoft.com/office/drawing/2014/main" id="{BDBB132C-B380-4DF4-8F83-FCC1B88D4CD5}"/>
                    </a:ext>
                  </a:extLst>
                </p14:cNvPr>
                <p14:cNvContentPartPr/>
                <p14:nvPr/>
              </p14:nvContentPartPr>
              <p14:xfrm>
                <a:off x="10701293" y="2209200"/>
                <a:ext cx="180360" cy="141480"/>
              </p14:xfrm>
            </p:contentPart>
          </mc:Choice>
          <mc:Fallback>
            <p:pic>
              <p:nvPicPr>
                <p:cNvPr id="117" name="Freihand 116">
                  <a:extLst>
                    <a:ext uri="{FF2B5EF4-FFF2-40B4-BE49-F238E27FC236}">
                      <a16:creationId xmlns:a16="http://schemas.microsoft.com/office/drawing/2014/main" id="{BDBB132C-B380-4DF4-8F83-FCC1B88D4CD5}"/>
                    </a:ext>
                  </a:extLst>
                </p:cNvPr>
                <p:cNvPicPr/>
                <p:nvPr/>
              </p:nvPicPr>
              <p:blipFill>
                <a:blip r:embed="rId221"/>
                <a:stretch>
                  <a:fillRect/>
                </a:stretch>
              </p:blipFill>
              <p:spPr>
                <a:xfrm>
                  <a:off x="10696973" y="2204880"/>
                  <a:ext cx="189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8" name="Freihand 117">
                  <a:extLst>
                    <a:ext uri="{FF2B5EF4-FFF2-40B4-BE49-F238E27FC236}">
                      <a16:creationId xmlns:a16="http://schemas.microsoft.com/office/drawing/2014/main" id="{6510C777-811F-4FE6-8351-B58550A75C0B}"/>
                    </a:ext>
                  </a:extLst>
                </p14:cNvPr>
                <p14:cNvContentPartPr/>
                <p14:nvPr/>
              </p14:nvContentPartPr>
              <p14:xfrm>
                <a:off x="10838813" y="2105880"/>
                <a:ext cx="20880" cy="19440"/>
              </p14:xfrm>
            </p:contentPart>
          </mc:Choice>
          <mc:Fallback>
            <p:pic>
              <p:nvPicPr>
                <p:cNvPr id="118" name="Freihand 117">
                  <a:extLst>
                    <a:ext uri="{FF2B5EF4-FFF2-40B4-BE49-F238E27FC236}">
                      <a16:creationId xmlns:a16="http://schemas.microsoft.com/office/drawing/2014/main" id="{6510C777-811F-4FE6-8351-B58550A75C0B}"/>
                    </a:ext>
                  </a:extLst>
                </p:cNvPr>
                <p:cNvPicPr/>
                <p:nvPr/>
              </p:nvPicPr>
              <p:blipFill>
                <a:blip r:embed="rId223"/>
                <a:stretch>
                  <a:fillRect/>
                </a:stretch>
              </p:blipFill>
              <p:spPr>
                <a:xfrm>
                  <a:off x="10834493" y="2101560"/>
                  <a:ext cx="29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9" name="Freihand 118">
                  <a:extLst>
                    <a:ext uri="{FF2B5EF4-FFF2-40B4-BE49-F238E27FC236}">
                      <a16:creationId xmlns:a16="http://schemas.microsoft.com/office/drawing/2014/main" id="{C1F58A47-F095-4243-B2C9-F4864A6C45C3}"/>
                    </a:ext>
                  </a:extLst>
                </p14:cNvPr>
                <p14:cNvContentPartPr/>
                <p14:nvPr/>
              </p14:nvContentPartPr>
              <p14:xfrm>
                <a:off x="10905773" y="2102640"/>
                <a:ext cx="148680" cy="104040"/>
              </p14:xfrm>
            </p:contentPart>
          </mc:Choice>
          <mc:Fallback>
            <p:pic>
              <p:nvPicPr>
                <p:cNvPr id="119" name="Freihand 118">
                  <a:extLst>
                    <a:ext uri="{FF2B5EF4-FFF2-40B4-BE49-F238E27FC236}">
                      <a16:creationId xmlns:a16="http://schemas.microsoft.com/office/drawing/2014/main" id="{C1F58A47-F095-4243-B2C9-F4864A6C45C3}"/>
                    </a:ext>
                  </a:extLst>
                </p:cNvPr>
                <p:cNvPicPr/>
                <p:nvPr/>
              </p:nvPicPr>
              <p:blipFill>
                <a:blip r:embed="rId225"/>
                <a:stretch>
                  <a:fillRect/>
                </a:stretch>
              </p:blipFill>
              <p:spPr>
                <a:xfrm>
                  <a:off x="10901453" y="2098320"/>
                  <a:ext cx="157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0" name="Freihand 119">
                  <a:extLst>
                    <a:ext uri="{FF2B5EF4-FFF2-40B4-BE49-F238E27FC236}">
                      <a16:creationId xmlns:a16="http://schemas.microsoft.com/office/drawing/2014/main" id="{622C2533-0013-43B0-8321-BB95DC74AD16}"/>
                    </a:ext>
                  </a:extLst>
                </p14:cNvPr>
                <p14:cNvContentPartPr/>
                <p14:nvPr/>
              </p14:nvContentPartPr>
              <p14:xfrm>
                <a:off x="11089013" y="1973040"/>
                <a:ext cx="145440" cy="117360"/>
              </p14:xfrm>
            </p:contentPart>
          </mc:Choice>
          <mc:Fallback>
            <p:pic>
              <p:nvPicPr>
                <p:cNvPr id="120" name="Freihand 119">
                  <a:extLst>
                    <a:ext uri="{FF2B5EF4-FFF2-40B4-BE49-F238E27FC236}">
                      <a16:creationId xmlns:a16="http://schemas.microsoft.com/office/drawing/2014/main" id="{622C2533-0013-43B0-8321-BB95DC74AD16}"/>
                    </a:ext>
                  </a:extLst>
                </p:cNvPr>
                <p:cNvPicPr/>
                <p:nvPr/>
              </p:nvPicPr>
              <p:blipFill>
                <a:blip r:embed="rId227"/>
                <a:stretch>
                  <a:fillRect/>
                </a:stretch>
              </p:blipFill>
              <p:spPr>
                <a:xfrm>
                  <a:off x="11084693" y="1968720"/>
                  <a:ext cx="154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1" name="Freihand 120">
                  <a:extLst>
                    <a:ext uri="{FF2B5EF4-FFF2-40B4-BE49-F238E27FC236}">
                      <a16:creationId xmlns:a16="http://schemas.microsoft.com/office/drawing/2014/main" id="{8582B54A-C019-4566-B110-486634094CFF}"/>
                    </a:ext>
                  </a:extLst>
                </p14:cNvPr>
                <p14:cNvContentPartPr/>
                <p14:nvPr/>
              </p14:nvContentPartPr>
              <p14:xfrm>
                <a:off x="11286293" y="1860360"/>
                <a:ext cx="161280" cy="110520"/>
              </p14:xfrm>
            </p:contentPart>
          </mc:Choice>
          <mc:Fallback>
            <p:pic>
              <p:nvPicPr>
                <p:cNvPr id="121" name="Freihand 120">
                  <a:extLst>
                    <a:ext uri="{FF2B5EF4-FFF2-40B4-BE49-F238E27FC236}">
                      <a16:creationId xmlns:a16="http://schemas.microsoft.com/office/drawing/2014/main" id="{8582B54A-C019-4566-B110-486634094CFF}"/>
                    </a:ext>
                  </a:extLst>
                </p:cNvPr>
                <p:cNvPicPr/>
                <p:nvPr/>
              </p:nvPicPr>
              <p:blipFill>
                <a:blip r:embed="rId229"/>
                <a:stretch>
                  <a:fillRect/>
                </a:stretch>
              </p:blipFill>
              <p:spPr>
                <a:xfrm>
                  <a:off x="11281973" y="1856040"/>
                  <a:ext cx="169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2" name="Freihand 121">
                  <a:extLst>
                    <a:ext uri="{FF2B5EF4-FFF2-40B4-BE49-F238E27FC236}">
                      <a16:creationId xmlns:a16="http://schemas.microsoft.com/office/drawing/2014/main" id="{0F2D1B8D-97CB-4717-9AD0-338D028700BA}"/>
                    </a:ext>
                  </a:extLst>
                </p14:cNvPr>
                <p14:cNvContentPartPr/>
                <p14:nvPr/>
              </p14:nvContentPartPr>
              <p14:xfrm>
                <a:off x="11455493" y="1674960"/>
                <a:ext cx="125280" cy="329400"/>
              </p14:xfrm>
            </p:contentPart>
          </mc:Choice>
          <mc:Fallback>
            <p:pic>
              <p:nvPicPr>
                <p:cNvPr id="122" name="Freihand 121">
                  <a:extLst>
                    <a:ext uri="{FF2B5EF4-FFF2-40B4-BE49-F238E27FC236}">
                      <a16:creationId xmlns:a16="http://schemas.microsoft.com/office/drawing/2014/main" id="{0F2D1B8D-97CB-4717-9AD0-338D028700BA}"/>
                    </a:ext>
                  </a:extLst>
                </p:cNvPr>
                <p:cNvPicPr/>
                <p:nvPr/>
              </p:nvPicPr>
              <p:blipFill>
                <a:blip r:embed="rId231"/>
                <a:stretch>
                  <a:fillRect/>
                </a:stretch>
              </p:blipFill>
              <p:spPr>
                <a:xfrm>
                  <a:off x="11451173" y="1670640"/>
                  <a:ext cx="13392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3" name="Freihand 122">
                  <a:extLst>
                    <a:ext uri="{FF2B5EF4-FFF2-40B4-BE49-F238E27FC236}">
                      <a16:creationId xmlns:a16="http://schemas.microsoft.com/office/drawing/2014/main" id="{5863A679-B29A-4997-8B45-3AC488A69121}"/>
                    </a:ext>
                  </a:extLst>
                </p14:cNvPr>
                <p14:cNvContentPartPr/>
                <p14:nvPr/>
              </p14:nvContentPartPr>
              <p14:xfrm>
                <a:off x="11404733" y="1815360"/>
                <a:ext cx="52560" cy="89280"/>
              </p14:xfrm>
            </p:contentPart>
          </mc:Choice>
          <mc:Fallback>
            <p:pic>
              <p:nvPicPr>
                <p:cNvPr id="123" name="Freihand 122">
                  <a:extLst>
                    <a:ext uri="{FF2B5EF4-FFF2-40B4-BE49-F238E27FC236}">
                      <a16:creationId xmlns:a16="http://schemas.microsoft.com/office/drawing/2014/main" id="{5863A679-B29A-4997-8B45-3AC488A69121}"/>
                    </a:ext>
                  </a:extLst>
                </p:cNvPr>
                <p:cNvPicPr/>
                <p:nvPr/>
              </p:nvPicPr>
              <p:blipFill>
                <a:blip r:embed="rId233"/>
                <a:stretch>
                  <a:fillRect/>
                </a:stretch>
              </p:blipFill>
              <p:spPr>
                <a:xfrm>
                  <a:off x="11400413" y="1811040"/>
                  <a:ext cx="61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5" name="Freihand 124">
                  <a:extLst>
                    <a:ext uri="{FF2B5EF4-FFF2-40B4-BE49-F238E27FC236}">
                      <a16:creationId xmlns:a16="http://schemas.microsoft.com/office/drawing/2014/main" id="{A3927229-2632-4C8A-B23F-552943E13540}"/>
                    </a:ext>
                  </a:extLst>
                </p14:cNvPr>
                <p14:cNvContentPartPr/>
                <p14:nvPr/>
              </p14:nvContentPartPr>
              <p14:xfrm>
                <a:off x="11524613" y="1677480"/>
                <a:ext cx="124200" cy="134280"/>
              </p14:xfrm>
            </p:contentPart>
          </mc:Choice>
          <mc:Fallback>
            <p:pic>
              <p:nvPicPr>
                <p:cNvPr id="125" name="Freihand 124">
                  <a:extLst>
                    <a:ext uri="{FF2B5EF4-FFF2-40B4-BE49-F238E27FC236}">
                      <a16:creationId xmlns:a16="http://schemas.microsoft.com/office/drawing/2014/main" id="{A3927229-2632-4C8A-B23F-552943E13540}"/>
                    </a:ext>
                  </a:extLst>
                </p:cNvPr>
                <p:cNvPicPr/>
                <p:nvPr/>
              </p:nvPicPr>
              <p:blipFill>
                <a:blip r:embed="rId235"/>
                <a:stretch>
                  <a:fillRect/>
                </a:stretch>
              </p:blipFill>
              <p:spPr>
                <a:xfrm>
                  <a:off x="11520293" y="1673160"/>
                  <a:ext cx="132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6" name="Freihand 125">
                  <a:extLst>
                    <a:ext uri="{FF2B5EF4-FFF2-40B4-BE49-F238E27FC236}">
                      <a16:creationId xmlns:a16="http://schemas.microsoft.com/office/drawing/2014/main" id="{9AD604E7-B87F-47C2-947C-5AA8871803F0}"/>
                    </a:ext>
                  </a:extLst>
                </p14:cNvPr>
                <p14:cNvContentPartPr/>
                <p14:nvPr/>
              </p14:nvContentPartPr>
              <p14:xfrm>
                <a:off x="11616053" y="1654800"/>
                <a:ext cx="26280" cy="720"/>
              </p14:xfrm>
            </p:contentPart>
          </mc:Choice>
          <mc:Fallback>
            <p:pic>
              <p:nvPicPr>
                <p:cNvPr id="126" name="Freihand 125">
                  <a:extLst>
                    <a:ext uri="{FF2B5EF4-FFF2-40B4-BE49-F238E27FC236}">
                      <a16:creationId xmlns:a16="http://schemas.microsoft.com/office/drawing/2014/main" id="{9AD604E7-B87F-47C2-947C-5AA8871803F0}"/>
                    </a:ext>
                  </a:extLst>
                </p:cNvPr>
                <p:cNvPicPr/>
                <p:nvPr/>
              </p:nvPicPr>
              <p:blipFill>
                <a:blip r:embed="rId237"/>
                <a:stretch>
                  <a:fillRect/>
                </a:stretch>
              </p:blipFill>
              <p:spPr>
                <a:xfrm>
                  <a:off x="11611733" y="1650480"/>
                  <a:ext cx="349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7" name="Freihand 126">
                  <a:extLst>
                    <a:ext uri="{FF2B5EF4-FFF2-40B4-BE49-F238E27FC236}">
                      <a16:creationId xmlns:a16="http://schemas.microsoft.com/office/drawing/2014/main" id="{91FBFE90-CF77-44D0-869A-0ADC149B38F2}"/>
                    </a:ext>
                  </a:extLst>
                </p14:cNvPr>
                <p14:cNvContentPartPr/>
                <p14:nvPr/>
              </p14:nvContentPartPr>
              <p14:xfrm>
                <a:off x="11680493" y="1531680"/>
                <a:ext cx="75600" cy="213480"/>
              </p14:xfrm>
            </p:contentPart>
          </mc:Choice>
          <mc:Fallback>
            <p:pic>
              <p:nvPicPr>
                <p:cNvPr id="127" name="Freihand 126">
                  <a:extLst>
                    <a:ext uri="{FF2B5EF4-FFF2-40B4-BE49-F238E27FC236}">
                      <a16:creationId xmlns:a16="http://schemas.microsoft.com/office/drawing/2014/main" id="{91FBFE90-CF77-44D0-869A-0ADC149B38F2}"/>
                    </a:ext>
                  </a:extLst>
                </p:cNvPr>
                <p:cNvPicPr/>
                <p:nvPr/>
              </p:nvPicPr>
              <p:blipFill>
                <a:blip r:embed="rId239"/>
                <a:stretch>
                  <a:fillRect/>
                </a:stretch>
              </p:blipFill>
              <p:spPr>
                <a:xfrm>
                  <a:off x="11676173" y="1527360"/>
                  <a:ext cx="842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8" name="Freihand 127">
                  <a:extLst>
                    <a:ext uri="{FF2B5EF4-FFF2-40B4-BE49-F238E27FC236}">
                      <a16:creationId xmlns:a16="http://schemas.microsoft.com/office/drawing/2014/main" id="{347BA0A9-F1A8-4FEF-9271-4D5A357A3D38}"/>
                    </a:ext>
                  </a:extLst>
                </p14:cNvPr>
                <p14:cNvContentPartPr/>
                <p14:nvPr/>
              </p14:nvContentPartPr>
              <p14:xfrm>
                <a:off x="11370173" y="1669200"/>
                <a:ext cx="58680" cy="39960"/>
              </p14:xfrm>
            </p:contentPart>
          </mc:Choice>
          <mc:Fallback>
            <p:pic>
              <p:nvPicPr>
                <p:cNvPr id="128" name="Freihand 127">
                  <a:extLst>
                    <a:ext uri="{FF2B5EF4-FFF2-40B4-BE49-F238E27FC236}">
                      <a16:creationId xmlns:a16="http://schemas.microsoft.com/office/drawing/2014/main" id="{347BA0A9-F1A8-4FEF-9271-4D5A357A3D38}"/>
                    </a:ext>
                  </a:extLst>
                </p:cNvPr>
                <p:cNvPicPr/>
                <p:nvPr/>
              </p:nvPicPr>
              <p:blipFill>
                <a:blip r:embed="rId241"/>
                <a:stretch>
                  <a:fillRect/>
                </a:stretch>
              </p:blipFill>
              <p:spPr>
                <a:xfrm>
                  <a:off x="11365853" y="1664880"/>
                  <a:ext cx="67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7" name="Freihand 156">
                  <a:extLst>
                    <a:ext uri="{FF2B5EF4-FFF2-40B4-BE49-F238E27FC236}">
                      <a16:creationId xmlns:a16="http://schemas.microsoft.com/office/drawing/2014/main" id="{30475140-4277-4CC6-B3B7-BA5850EAADB6}"/>
                    </a:ext>
                  </a:extLst>
                </p14:cNvPr>
                <p14:cNvContentPartPr/>
                <p14:nvPr/>
              </p14:nvContentPartPr>
              <p14:xfrm>
                <a:off x="6251693" y="4365600"/>
                <a:ext cx="1535040" cy="17640"/>
              </p14:xfrm>
            </p:contentPart>
          </mc:Choice>
          <mc:Fallback>
            <p:pic>
              <p:nvPicPr>
                <p:cNvPr id="157" name="Freihand 156">
                  <a:extLst>
                    <a:ext uri="{FF2B5EF4-FFF2-40B4-BE49-F238E27FC236}">
                      <a16:creationId xmlns:a16="http://schemas.microsoft.com/office/drawing/2014/main" id="{30475140-4277-4CC6-B3B7-BA5850EAADB6}"/>
                    </a:ext>
                  </a:extLst>
                </p:cNvPr>
                <p:cNvPicPr/>
                <p:nvPr/>
              </p:nvPicPr>
              <p:blipFill>
                <a:blip r:embed="rId243"/>
                <a:stretch>
                  <a:fillRect/>
                </a:stretch>
              </p:blipFill>
              <p:spPr>
                <a:xfrm>
                  <a:off x="6247373" y="4361280"/>
                  <a:ext cx="1543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8" name="Freihand 157">
                  <a:extLst>
                    <a:ext uri="{FF2B5EF4-FFF2-40B4-BE49-F238E27FC236}">
                      <a16:creationId xmlns:a16="http://schemas.microsoft.com/office/drawing/2014/main" id="{0AC73480-D4B0-4D1D-8896-9E9159C9E937}"/>
                    </a:ext>
                  </a:extLst>
                </p14:cNvPr>
                <p14:cNvContentPartPr/>
                <p14:nvPr/>
              </p14:nvContentPartPr>
              <p14:xfrm>
                <a:off x="376133" y="4542360"/>
                <a:ext cx="2731680" cy="63720"/>
              </p14:xfrm>
            </p:contentPart>
          </mc:Choice>
          <mc:Fallback>
            <p:pic>
              <p:nvPicPr>
                <p:cNvPr id="158" name="Freihand 157">
                  <a:extLst>
                    <a:ext uri="{FF2B5EF4-FFF2-40B4-BE49-F238E27FC236}">
                      <a16:creationId xmlns:a16="http://schemas.microsoft.com/office/drawing/2014/main" id="{0AC73480-D4B0-4D1D-8896-9E9159C9E937}"/>
                    </a:ext>
                  </a:extLst>
                </p:cNvPr>
                <p:cNvPicPr/>
                <p:nvPr/>
              </p:nvPicPr>
              <p:blipFill>
                <a:blip r:embed="rId245"/>
                <a:stretch>
                  <a:fillRect/>
                </a:stretch>
              </p:blipFill>
              <p:spPr>
                <a:xfrm>
                  <a:off x="371813" y="4538040"/>
                  <a:ext cx="2740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1793FF7C-6FA5-4E40-BF25-33C5E2183357}"/>
                    </a:ext>
                  </a:extLst>
                </p14:cNvPr>
                <p14:cNvContentPartPr/>
                <p14:nvPr/>
              </p14:nvContentPartPr>
              <p14:xfrm>
                <a:off x="7851533" y="4862040"/>
                <a:ext cx="472680" cy="12240"/>
              </p14:xfrm>
            </p:contentPart>
          </mc:Choice>
          <mc:Fallback>
            <p:pic>
              <p:nvPicPr>
                <p:cNvPr id="160" name="Freihand 159">
                  <a:extLst>
                    <a:ext uri="{FF2B5EF4-FFF2-40B4-BE49-F238E27FC236}">
                      <a16:creationId xmlns:a16="http://schemas.microsoft.com/office/drawing/2014/main" id="{1793FF7C-6FA5-4E40-BF25-33C5E2183357}"/>
                    </a:ext>
                  </a:extLst>
                </p:cNvPr>
                <p:cNvPicPr/>
                <p:nvPr/>
              </p:nvPicPr>
              <p:blipFill>
                <a:blip r:embed="rId247"/>
                <a:stretch>
                  <a:fillRect/>
                </a:stretch>
              </p:blipFill>
              <p:spPr>
                <a:xfrm>
                  <a:off x="7847213" y="4857720"/>
                  <a:ext cx="481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1" name="Freihand 160">
                  <a:extLst>
                    <a:ext uri="{FF2B5EF4-FFF2-40B4-BE49-F238E27FC236}">
                      <a16:creationId xmlns:a16="http://schemas.microsoft.com/office/drawing/2014/main" id="{EB2D0187-7AC1-4B5A-9F2E-E0E1ECDEC5BE}"/>
                    </a:ext>
                  </a:extLst>
                </p14:cNvPr>
                <p14:cNvContentPartPr/>
                <p14:nvPr/>
              </p14:nvContentPartPr>
              <p14:xfrm>
                <a:off x="88853" y="5096040"/>
                <a:ext cx="4974120" cy="106560"/>
              </p14:xfrm>
            </p:contentPart>
          </mc:Choice>
          <mc:Fallback>
            <p:pic>
              <p:nvPicPr>
                <p:cNvPr id="161" name="Freihand 160">
                  <a:extLst>
                    <a:ext uri="{FF2B5EF4-FFF2-40B4-BE49-F238E27FC236}">
                      <a16:creationId xmlns:a16="http://schemas.microsoft.com/office/drawing/2014/main" id="{EB2D0187-7AC1-4B5A-9F2E-E0E1ECDEC5BE}"/>
                    </a:ext>
                  </a:extLst>
                </p:cNvPr>
                <p:cNvPicPr/>
                <p:nvPr/>
              </p:nvPicPr>
              <p:blipFill>
                <a:blip r:embed="rId249"/>
                <a:stretch>
                  <a:fillRect/>
                </a:stretch>
              </p:blipFill>
              <p:spPr>
                <a:xfrm>
                  <a:off x="84533" y="5091720"/>
                  <a:ext cx="4982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6" name="Freihand 135">
                  <a:extLst>
                    <a:ext uri="{FF2B5EF4-FFF2-40B4-BE49-F238E27FC236}">
                      <a16:creationId xmlns:a16="http://schemas.microsoft.com/office/drawing/2014/main" id="{1D4E8638-55B3-4F84-AB4A-A6192C1278BD}"/>
                    </a:ext>
                  </a:extLst>
                </p14:cNvPr>
                <p14:cNvContentPartPr/>
                <p14:nvPr/>
              </p14:nvContentPartPr>
              <p14:xfrm>
                <a:off x="8372093" y="3846840"/>
                <a:ext cx="339120" cy="241560"/>
              </p14:xfrm>
            </p:contentPart>
          </mc:Choice>
          <mc:Fallback>
            <p:pic>
              <p:nvPicPr>
                <p:cNvPr id="136" name="Freihand 135">
                  <a:extLst>
                    <a:ext uri="{FF2B5EF4-FFF2-40B4-BE49-F238E27FC236}">
                      <a16:creationId xmlns:a16="http://schemas.microsoft.com/office/drawing/2014/main" id="{1D4E8638-55B3-4F84-AB4A-A6192C1278BD}"/>
                    </a:ext>
                  </a:extLst>
                </p:cNvPr>
                <p:cNvPicPr/>
                <p:nvPr/>
              </p:nvPicPr>
              <p:blipFill>
                <a:blip r:embed="rId251"/>
                <a:stretch>
                  <a:fillRect/>
                </a:stretch>
              </p:blipFill>
              <p:spPr>
                <a:xfrm>
                  <a:off x="8367773" y="3842520"/>
                  <a:ext cx="3477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7" name="Freihand 136">
                  <a:extLst>
                    <a:ext uri="{FF2B5EF4-FFF2-40B4-BE49-F238E27FC236}">
                      <a16:creationId xmlns:a16="http://schemas.microsoft.com/office/drawing/2014/main" id="{35923ACA-604E-41BD-A922-E03EA1DCCBC5}"/>
                    </a:ext>
                  </a:extLst>
                </p14:cNvPr>
                <p14:cNvContentPartPr/>
                <p14:nvPr/>
              </p14:nvContentPartPr>
              <p14:xfrm>
                <a:off x="8242853" y="3914520"/>
                <a:ext cx="284040" cy="242280"/>
              </p14:xfrm>
            </p:contentPart>
          </mc:Choice>
          <mc:Fallback>
            <p:pic>
              <p:nvPicPr>
                <p:cNvPr id="137" name="Freihand 136">
                  <a:extLst>
                    <a:ext uri="{FF2B5EF4-FFF2-40B4-BE49-F238E27FC236}">
                      <a16:creationId xmlns:a16="http://schemas.microsoft.com/office/drawing/2014/main" id="{35923ACA-604E-41BD-A922-E03EA1DCCBC5}"/>
                    </a:ext>
                  </a:extLst>
                </p:cNvPr>
                <p:cNvPicPr/>
                <p:nvPr/>
              </p:nvPicPr>
              <p:blipFill>
                <a:blip r:embed="rId253"/>
                <a:stretch>
                  <a:fillRect/>
                </a:stretch>
              </p:blipFill>
              <p:spPr>
                <a:xfrm>
                  <a:off x="8238533" y="3910200"/>
                  <a:ext cx="2926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9" name="Freihand 138">
                  <a:extLst>
                    <a:ext uri="{FF2B5EF4-FFF2-40B4-BE49-F238E27FC236}">
                      <a16:creationId xmlns:a16="http://schemas.microsoft.com/office/drawing/2014/main" id="{5B7DEEFE-8517-4627-A368-302A2B9CEC28}"/>
                    </a:ext>
                  </a:extLst>
                </p14:cNvPr>
                <p14:cNvContentPartPr/>
                <p14:nvPr/>
              </p14:nvContentPartPr>
              <p14:xfrm>
                <a:off x="8802653" y="3669720"/>
                <a:ext cx="77400" cy="196920"/>
              </p14:xfrm>
            </p:contentPart>
          </mc:Choice>
          <mc:Fallback>
            <p:pic>
              <p:nvPicPr>
                <p:cNvPr id="139" name="Freihand 138">
                  <a:extLst>
                    <a:ext uri="{FF2B5EF4-FFF2-40B4-BE49-F238E27FC236}">
                      <a16:creationId xmlns:a16="http://schemas.microsoft.com/office/drawing/2014/main" id="{5B7DEEFE-8517-4627-A368-302A2B9CEC28}"/>
                    </a:ext>
                  </a:extLst>
                </p:cNvPr>
                <p:cNvPicPr/>
                <p:nvPr/>
              </p:nvPicPr>
              <p:blipFill>
                <a:blip r:embed="rId255"/>
                <a:stretch>
                  <a:fillRect/>
                </a:stretch>
              </p:blipFill>
              <p:spPr>
                <a:xfrm>
                  <a:off x="8798333" y="3665400"/>
                  <a:ext cx="86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0" name="Freihand 139">
                  <a:extLst>
                    <a:ext uri="{FF2B5EF4-FFF2-40B4-BE49-F238E27FC236}">
                      <a16:creationId xmlns:a16="http://schemas.microsoft.com/office/drawing/2014/main" id="{51AE0BA8-E061-4A19-82BE-C0F64F0508E7}"/>
                    </a:ext>
                  </a:extLst>
                </p14:cNvPr>
                <p14:cNvContentPartPr/>
                <p14:nvPr/>
              </p14:nvContentPartPr>
              <p14:xfrm>
                <a:off x="8900573" y="3577560"/>
                <a:ext cx="83880" cy="104040"/>
              </p14:xfrm>
            </p:contentPart>
          </mc:Choice>
          <mc:Fallback>
            <p:pic>
              <p:nvPicPr>
                <p:cNvPr id="140" name="Freihand 139">
                  <a:extLst>
                    <a:ext uri="{FF2B5EF4-FFF2-40B4-BE49-F238E27FC236}">
                      <a16:creationId xmlns:a16="http://schemas.microsoft.com/office/drawing/2014/main" id="{51AE0BA8-E061-4A19-82BE-C0F64F0508E7}"/>
                    </a:ext>
                  </a:extLst>
                </p:cNvPr>
                <p:cNvPicPr/>
                <p:nvPr/>
              </p:nvPicPr>
              <p:blipFill>
                <a:blip r:embed="rId257"/>
                <a:stretch>
                  <a:fillRect/>
                </a:stretch>
              </p:blipFill>
              <p:spPr>
                <a:xfrm>
                  <a:off x="8896253" y="3573240"/>
                  <a:ext cx="92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1" name="Freihand 140">
                  <a:extLst>
                    <a:ext uri="{FF2B5EF4-FFF2-40B4-BE49-F238E27FC236}">
                      <a16:creationId xmlns:a16="http://schemas.microsoft.com/office/drawing/2014/main" id="{39509846-D215-4810-8D4A-A3BE3CE1FD1C}"/>
                    </a:ext>
                  </a:extLst>
                </p14:cNvPr>
                <p14:cNvContentPartPr/>
                <p14:nvPr/>
              </p14:nvContentPartPr>
              <p14:xfrm>
                <a:off x="8987693" y="3520320"/>
                <a:ext cx="178560" cy="79200"/>
              </p14:xfrm>
            </p:contentPart>
          </mc:Choice>
          <mc:Fallback>
            <p:pic>
              <p:nvPicPr>
                <p:cNvPr id="141" name="Freihand 140">
                  <a:extLst>
                    <a:ext uri="{FF2B5EF4-FFF2-40B4-BE49-F238E27FC236}">
                      <a16:creationId xmlns:a16="http://schemas.microsoft.com/office/drawing/2014/main" id="{39509846-D215-4810-8D4A-A3BE3CE1FD1C}"/>
                    </a:ext>
                  </a:extLst>
                </p:cNvPr>
                <p:cNvPicPr/>
                <p:nvPr/>
              </p:nvPicPr>
              <p:blipFill>
                <a:blip r:embed="rId259"/>
                <a:stretch>
                  <a:fillRect/>
                </a:stretch>
              </p:blipFill>
              <p:spPr>
                <a:xfrm>
                  <a:off x="8983373" y="3516000"/>
                  <a:ext cx="187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2" name="Freihand 141">
                  <a:extLst>
                    <a:ext uri="{FF2B5EF4-FFF2-40B4-BE49-F238E27FC236}">
                      <a16:creationId xmlns:a16="http://schemas.microsoft.com/office/drawing/2014/main" id="{B678A335-D117-4D01-805D-986AC1ACE560}"/>
                    </a:ext>
                  </a:extLst>
                </p14:cNvPr>
                <p14:cNvContentPartPr/>
                <p14:nvPr/>
              </p14:nvContentPartPr>
              <p14:xfrm>
                <a:off x="9182813" y="3303960"/>
                <a:ext cx="243720" cy="221400"/>
              </p14:xfrm>
            </p:contentPart>
          </mc:Choice>
          <mc:Fallback>
            <p:pic>
              <p:nvPicPr>
                <p:cNvPr id="142" name="Freihand 141">
                  <a:extLst>
                    <a:ext uri="{FF2B5EF4-FFF2-40B4-BE49-F238E27FC236}">
                      <a16:creationId xmlns:a16="http://schemas.microsoft.com/office/drawing/2014/main" id="{B678A335-D117-4D01-805D-986AC1ACE560}"/>
                    </a:ext>
                  </a:extLst>
                </p:cNvPr>
                <p:cNvPicPr/>
                <p:nvPr/>
              </p:nvPicPr>
              <p:blipFill>
                <a:blip r:embed="rId261"/>
                <a:stretch>
                  <a:fillRect/>
                </a:stretch>
              </p:blipFill>
              <p:spPr>
                <a:xfrm>
                  <a:off x="9178493" y="3299640"/>
                  <a:ext cx="2523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3" name="Freihand 142">
                  <a:extLst>
                    <a:ext uri="{FF2B5EF4-FFF2-40B4-BE49-F238E27FC236}">
                      <a16:creationId xmlns:a16="http://schemas.microsoft.com/office/drawing/2014/main" id="{221D5472-3890-49B8-90FC-4CF85FCF3099}"/>
                    </a:ext>
                  </a:extLst>
                </p14:cNvPr>
                <p14:cNvContentPartPr/>
                <p14:nvPr/>
              </p14:nvContentPartPr>
              <p14:xfrm>
                <a:off x="9044933" y="3323040"/>
                <a:ext cx="81360" cy="25560"/>
              </p14:xfrm>
            </p:contentPart>
          </mc:Choice>
          <mc:Fallback>
            <p:pic>
              <p:nvPicPr>
                <p:cNvPr id="143" name="Freihand 142">
                  <a:extLst>
                    <a:ext uri="{FF2B5EF4-FFF2-40B4-BE49-F238E27FC236}">
                      <a16:creationId xmlns:a16="http://schemas.microsoft.com/office/drawing/2014/main" id="{221D5472-3890-49B8-90FC-4CF85FCF3099}"/>
                    </a:ext>
                  </a:extLst>
                </p:cNvPr>
                <p:cNvPicPr/>
                <p:nvPr/>
              </p:nvPicPr>
              <p:blipFill>
                <a:blip r:embed="rId263"/>
                <a:stretch>
                  <a:fillRect/>
                </a:stretch>
              </p:blipFill>
              <p:spPr>
                <a:xfrm>
                  <a:off x="9040613" y="3318720"/>
                  <a:ext cx="900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4" name="Freihand 143">
                  <a:extLst>
                    <a:ext uri="{FF2B5EF4-FFF2-40B4-BE49-F238E27FC236}">
                      <a16:creationId xmlns:a16="http://schemas.microsoft.com/office/drawing/2014/main" id="{CCB22EE3-B64E-4E7C-9E71-8DCFA20E3160}"/>
                    </a:ext>
                  </a:extLst>
                </p14:cNvPr>
                <p14:cNvContentPartPr/>
                <p14:nvPr/>
              </p14:nvContentPartPr>
              <p14:xfrm>
                <a:off x="9580973" y="3263640"/>
                <a:ext cx="241200" cy="117000"/>
              </p14:xfrm>
            </p:contentPart>
          </mc:Choice>
          <mc:Fallback>
            <p:pic>
              <p:nvPicPr>
                <p:cNvPr id="144" name="Freihand 143">
                  <a:extLst>
                    <a:ext uri="{FF2B5EF4-FFF2-40B4-BE49-F238E27FC236}">
                      <a16:creationId xmlns:a16="http://schemas.microsoft.com/office/drawing/2014/main" id="{CCB22EE3-B64E-4E7C-9E71-8DCFA20E3160}"/>
                    </a:ext>
                  </a:extLst>
                </p:cNvPr>
                <p:cNvPicPr/>
                <p:nvPr/>
              </p:nvPicPr>
              <p:blipFill>
                <a:blip r:embed="rId265"/>
                <a:stretch>
                  <a:fillRect/>
                </a:stretch>
              </p:blipFill>
              <p:spPr>
                <a:xfrm>
                  <a:off x="9576653" y="3259320"/>
                  <a:ext cx="249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5" name="Freihand 144">
                  <a:extLst>
                    <a:ext uri="{FF2B5EF4-FFF2-40B4-BE49-F238E27FC236}">
                      <a16:creationId xmlns:a16="http://schemas.microsoft.com/office/drawing/2014/main" id="{0C749B6F-B68E-4956-9001-76EF9403DAE0}"/>
                    </a:ext>
                  </a:extLst>
                </p14:cNvPr>
                <p14:cNvContentPartPr/>
                <p14:nvPr/>
              </p14:nvContentPartPr>
              <p14:xfrm>
                <a:off x="9991733" y="3010560"/>
                <a:ext cx="103320" cy="227880"/>
              </p14:xfrm>
            </p:contentPart>
          </mc:Choice>
          <mc:Fallback>
            <p:pic>
              <p:nvPicPr>
                <p:cNvPr id="145" name="Freihand 144">
                  <a:extLst>
                    <a:ext uri="{FF2B5EF4-FFF2-40B4-BE49-F238E27FC236}">
                      <a16:creationId xmlns:a16="http://schemas.microsoft.com/office/drawing/2014/main" id="{0C749B6F-B68E-4956-9001-76EF9403DAE0}"/>
                    </a:ext>
                  </a:extLst>
                </p:cNvPr>
                <p:cNvPicPr/>
                <p:nvPr/>
              </p:nvPicPr>
              <p:blipFill>
                <a:blip r:embed="rId267"/>
                <a:stretch>
                  <a:fillRect/>
                </a:stretch>
              </p:blipFill>
              <p:spPr>
                <a:xfrm>
                  <a:off x="9987413" y="3006240"/>
                  <a:ext cx="1119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6" name="Freihand 145">
                  <a:extLst>
                    <a:ext uri="{FF2B5EF4-FFF2-40B4-BE49-F238E27FC236}">
                      <a16:creationId xmlns:a16="http://schemas.microsoft.com/office/drawing/2014/main" id="{E36CB4E2-FB9F-4B4F-94F9-11DAEBBDA532}"/>
                    </a:ext>
                  </a:extLst>
                </p14:cNvPr>
                <p14:cNvContentPartPr/>
                <p14:nvPr/>
              </p14:nvContentPartPr>
              <p14:xfrm>
                <a:off x="10110533" y="3062040"/>
                <a:ext cx="229320" cy="108360"/>
              </p14:xfrm>
            </p:contentPart>
          </mc:Choice>
          <mc:Fallback>
            <p:pic>
              <p:nvPicPr>
                <p:cNvPr id="146" name="Freihand 145">
                  <a:extLst>
                    <a:ext uri="{FF2B5EF4-FFF2-40B4-BE49-F238E27FC236}">
                      <a16:creationId xmlns:a16="http://schemas.microsoft.com/office/drawing/2014/main" id="{E36CB4E2-FB9F-4B4F-94F9-11DAEBBDA532}"/>
                    </a:ext>
                  </a:extLst>
                </p:cNvPr>
                <p:cNvPicPr/>
                <p:nvPr/>
              </p:nvPicPr>
              <p:blipFill>
                <a:blip r:embed="rId269"/>
                <a:stretch>
                  <a:fillRect/>
                </a:stretch>
              </p:blipFill>
              <p:spPr>
                <a:xfrm>
                  <a:off x="10106213" y="3057720"/>
                  <a:ext cx="237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7" name="Freihand 146">
                  <a:extLst>
                    <a:ext uri="{FF2B5EF4-FFF2-40B4-BE49-F238E27FC236}">
                      <a16:creationId xmlns:a16="http://schemas.microsoft.com/office/drawing/2014/main" id="{F930B6D5-5B5C-47A3-B942-99035D3C053C}"/>
                    </a:ext>
                  </a:extLst>
                </p14:cNvPr>
                <p14:cNvContentPartPr/>
                <p14:nvPr/>
              </p14:nvContentPartPr>
              <p14:xfrm>
                <a:off x="10119173" y="2974920"/>
                <a:ext cx="214560" cy="125280"/>
              </p14:xfrm>
            </p:contentPart>
          </mc:Choice>
          <mc:Fallback>
            <p:pic>
              <p:nvPicPr>
                <p:cNvPr id="147" name="Freihand 146">
                  <a:extLst>
                    <a:ext uri="{FF2B5EF4-FFF2-40B4-BE49-F238E27FC236}">
                      <a16:creationId xmlns:a16="http://schemas.microsoft.com/office/drawing/2014/main" id="{F930B6D5-5B5C-47A3-B942-99035D3C053C}"/>
                    </a:ext>
                  </a:extLst>
                </p:cNvPr>
                <p:cNvPicPr/>
                <p:nvPr/>
              </p:nvPicPr>
              <p:blipFill>
                <a:blip r:embed="rId271"/>
                <a:stretch>
                  <a:fillRect/>
                </a:stretch>
              </p:blipFill>
              <p:spPr>
                <a:xfrm>
                  <a:off x="10114853" y="2970600"/>
                  <a:ext cx="223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8" name="Freihand 147">
                  <a:extLst>
                    <a:ext uri="{FF2B5EF4-FFF2-40B4-BE49-F238E27FC236}">
                      <a16:creationId xmlns:a16="http://schemas.microsoft.com/office/drawing/2014/main" id="{4EDA0B23-60E0-495C-AA6F-79208747BF8D}"/>
                    </a:ext>
                  </a:extLst>
                </p14:cNvPr>
                <p14:cNvContentPartPr/>
                <p14:nvPr/>
              </p14:nvContentPartPr>
              <p14:xfrm>
                <a:off x="10162373" y="2953680"/>
                <a:ext cx="6480" cy="8280"/>
              </p14:xfrm>
            </p:contentPart>
          </mc:Choice>
          <mc:Fallback>
            <p:pic>
              <p:nvPicPr>
                <p:cNvPr id="148" name="Freihand 147">
                  <a:extLst>
                    <a:ext uri="{FF2B5EF4-FFF2-40B4-BE49-F238E27FC236}">
                      <a16:creationId xmlns:a16="http://schemas.microsoft.com/office/drawing/2014/main" id="{4EDA0B23-60E0-495C-AA6F-79208747BF8D}"/>
                    </a:ext>
                  </a:extLst>
                </p:cNvPr>
                <p:cNvPicPr/>
                <p:nvPr/>
              </p:nvPicPr>
              <p:blipFill>
                <a:blip r:embed="rId273"/>
                <a:stretch>
                  <a:fillRect/>
                </a:stretch>
              </p:blipFill>
              <p:spPr>
                <a:xfrm>
                  <a:off x="10158053" y="2949360"/>
                  <a:ext cx="15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9" name="Freihand 148">
                  <a:extLst>
                    <a:ext uri="{FF2B5EF4-FFF2-40B4-BE49-F238E27FC236}">
                      <a16:creationId xmlns:a16="http://schemas.microsoft.com/office/drawing/2014/main" id="{C51C64D9-0D9B-4BBE-8B88-BA113C12C26E}"/>
                    </a:ext>
                  </a:extLst>
                </p14:cNvPr>
                <p14:cNvContentPartPr/>
                <p14:nvPr/>
              </p14:nvContentPartPr>
              <p14:xfrm>
                <a:off x="10409693" y="2892120"/>
                <a:ext cx="121680" cy="169560"/>
              </p14:xfrm>
            </p:contentPart>
          </mc:Choice>
          <mc:Fallback>
            <p:pic>
              <p:nvPicPr>
                <p:cNvPr id="149" name="Freihand 148">
                  <a:extLst>
                    <a:ext uri="{FF2B5EF4-FFF2-40B4-BE49-F238E27FC236}">
                      <a16:creationId xmlns:a16="http://schemas.microsoft.com/office/drawing/2014/main" id="{C51C64D9-0D9B-4BBE-8B88-BA113C12C26E}"/>
                    </a:ext>
                  </a:extLst>
                </p:cNvPr>
                <p:cNvPicPr/>
                <p:nvPr/>
              </p:nvPicPr>
              <p:blipFill>
                <a:blip r:embed="rId275"/>
                <a:stretch>
                  <a:fillRect/>
                </a:stretch>
              </p:blipFill>
              <p:spPr>
                <a:xfrm>
                  <a:off x="10405373" y="2887800"/>
                  <a:ext cx="130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0" name="Freihand 149">
                  <a:extLst>
                    <a:ext uri="{FF2B5EF4-FFF2-40B4-BE49-F238E27FC236}">
                      <a16:creationId xmlns:a16="http://schemas.microsoft.com/office/drawing/2014/main" id="{061D05D9-844A-4ABC-9575-978F99C37132}"/>
                    </a:ext>
                  </a:extLst>
                </p14:cNvPr>
                <p14:cNvContentPartPr/>
                <p14:nvPr/>
              </p14:nvContentPartPr>
              <p14:xfrm>
                <a:off x="10536053" y="2885280"/>
                <a:ext cx="87480" cy="125280"/>
              </p14:xfrm>
            </p:contentPart>
          </mc:Choice>
          <mc:Fallback>
            <p:pic>
              <p:nvPicPr>
                <p:cNvPr id="150" name="Freihand 149">
                  <a:extLst>
                    <a:ext uri="{FF2B5EF4-FFF2-40B4-BE49-F238E27FC236}">
                      <a16:creationId xmlns:a16="http://schemas.microsoft.com/office/drawing/2014/main" id="{061D05D9-844A-4ABC-9575-978F99C37132}"/>
                    </a:ext>
                  </a:extLst>
                </p:cNvPr>
                <p:cNvPicPr/>
                <p:nvPr/>
              </p:nvPicPr>
              <p:blipFill>
                <a:blip r:embed="rId277"/>
                <a:stretch>
                  <a:fillRect/>
                </a:stretch>
              </p:blipFill>
              <p:spPr>
                <a:xfrm>
                  <a:off x="10531733" y="2880960"/>
                  <a:ext cx="96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1" name="Freihand 150">
                  <a:extLst>
                    <a:ext uri="{FF2B5EF4-FFF2-40B4-BE49-F238E27FC236}">
                      <a16:creationId xmlns:a16="http://schemas.microsoft.com/office/drawing/2014/main" id="{A97AC047-5177-4F2E-AD6E-33D7516D524E}"/>
                    </a:ext>
                  </a:extLst>
                </p14:cNvPr>
                <p14:cNvContentPartPr/>
                <p14:nvPr/>
              </p14:nvContentPartPr>
              <p14:xfrm>
                <a:off x="10648733" y="2855040"/>
                <a:ext cx="83520" cy="111600"/>
              </p14:xfrm>
            </p:contentPart>
          </mc:Choice>
          <mc:Fallback>
            <p:pic>
              <p:nvPicPr>
                <p:cNvPr id="151" name="Freihand 150">
                  <a:extLst>
                    <a:ext uri="{FF2B5EF4-FFF2-40B4-BE49-F238E27FC236}">
                      <a16:creationId xmlns:a16="http://schemas.microsoft.com/office/drawing/2014/main" id="{A97AC047-5177-4F2E-AD6E-33D7516D524E}"/>
                    </a:ext>
                  </a:extLst>
                </p:cNvPr>
                <p:cNvPicPr/>
                <p:nvPr/>
              </p:nvPicPr>
              <p:blipFill>
                <a:blip r:embed="rId279"/>
                <a:stretch>
                  <a:fillRect/>
                </a:stretch>
              </p:blipFill>
              <p:spPr>
                <a:xfrm>
                  <a:off x="10644413" y="2850720"/>
                  <a:ext cx="92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2" name="Freihand 151">
                  <a:extLst>
                    <a:ext uri="{FF2B5EF4-FFF2-40B4-BE49-F238E27FC236}">
                      <a16:creationId xmlns:a16="http://schemas.microsoft.com/office/drawing/2014/main" id="{8AD8B4DD-3ABD-4D3A-8656-4F266B085A24}"/>
                    </a:ext>
                  </a:extLst>
                </p14:cNvPr>
                <p14:cNvContentPartPr/>
                <p14:nvPr/>
              </p14:nvContentPartPr>
              <p14:xfrm>
                <a:off x="10666013" y="2813280"/>
                <a:ext cx="32400" cy="93600"/>
              </p14:xfrm>
            </p:contentPart>
          </mc:Choice>
          <mc:Fallback>
            <p:pic>
              <p:nvPicPr>
                <p:cNvPr id="152" name="Freihand 151">
                  <a:extLst>
                    <a:ext uri="{FF2B5EF4-FFF2-40B4-BE49-F238E27FC236}">
                      <a16:creationId xmlns:a16="http://schemas.microsoft.com/office/drawing/2014/main" id="{8AD8B4DD-3ABD-4D3A-8656-4F266B085A24}"/>
                    </a:ext>
                  </a:extLst>
                </p:cNvPr>
                <p:cNvPicPr/>
                <p:nvPr/>
              </p:nvPicPr>
              <p:blipFill>
                <a:blip r:embed="rId281"/>
                <a:stretch>
                  <a:fillRect/>
                </a:stretch>
              </p:blipFill>
              <p:spPr>
                <a:xfrm>
                  <a:off x="10661693" y="2808960"/>
                  <a:ext cx="41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3" name="Freihand 152">
                  <a:extLst>
                    <a:ext uri="{FF2B5EF4-FFF2-40B4-BE49-F238E27FC236}">
                      <a16:creationId xmlns:a16="http://schemas.microsoft.com/office/drawing/2014/main" id="{D1008F56-6000-470B-BAD5-4098857B6551}"/>
                    </a:ext>
                  </a:extLst>
                </p14:cNvPr>
                <p14:cNvContentPartPr/>
                <p14:nvPr/>
              </p14:nvContentPartPr>
              <p14:xfrm>
                <a:off x="10639373" y="2811480"/>
                <a:ext cx="151920" cy="162720"/>
              </p14:xfrm>
            </p:contentPart>
          </mc:Choice>
          <mc:Fallback>
            <p:pic>
              <p:nvPicPr>
                <p:cNvPr id="153" name="Freihand 152">
                  <a:extLst>
                    <a:ext uri="{FF2B5EF4-FFF2-40B4-BE49-F238E27FC236}">
                      <a16:creationId xmlns:a16="http://schemas.microsoft.com/office/drawing/2014/main" id="{D1008F56-6000-470B-BAD5-4098857B6551}"/>
                    </a:ext>
                  </a:extLst>
                </p:cNvPr>
                <p:cNvPicPr/>
                <p:nvPr/>
              </p:nvPicPr>
              <p:blipFill>
                <a:blip r:embed="rId283"/>
                <a:stretch>
                  <a:fillRect/>
                </a:stretch>
              </p:blipFill>
              <p:spPr>
                <a:xfrm>
                  <a:off x="10635053" y="2807160"/>
                  <a:ext cx="1605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4" name="Freihand 153">
                  <a:extLst>
                    <a:ext uri="{FF2B5EF4-FFF2-40B4-BE49-F238E27FC236}">
                      <a16:creationId xmlns:a16="http://schemas.microsoft.com/office/drawing/2014/main" id="{F30B9303-EA1E-4524-8D78-FAD51F25CB35}"/>
                    </a:ext>
                  </a:extLst>
                </p14:cNvPr>
                <p14:cNvContentPartPr/>
                <p14:nvPr/>
              </p14:nvContentPartPr>
              <p14:xfrm>
                <a:off x="10790933" y="2763600"/>
                <a:ext cx="146880" cy="195840"/>
              </p14:xfrm>
            </p:contentPart>
          </mc:Choice>
          <mc:Fallback>
            <p:pic>
              <p:nvPicPr>
                <p:cNvPr id="154" name="Freihand 153">
                  <a:extLst>
                    <a:ext uri="{FF2B5EF4-FFF2-40B4-BE49-F238E27FC236}">
                      <a16:creationId xmlns:a16="http://schemas.microsoft.com/office/drawing/2014/main" id="{F30B9303-EA1E-4524-8D78-FAD51F25CB35}"/>
                    </a:ext>
                  </a:extLst>
                </p:cNvPr>
                <p:cNvPicPr/>
                <p:nvPr/>
              </p:nvPicPr>
              <p:blipFill>
                <a:blip r:embed="rId285"/>
                <a:stretch>
                  <a:fillRect/>
                </a:stretch>
              </p:blipFill>
              <p:spPr>
                <a:xfrm>
                  <a:off x="10786613" y="2759280"/>
                  <a:ext cx="1555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5" name="Freihand 154">
                  <a:extLst>
                    <a:ext uri="{FF2B5EF4-FFF2-40B4-BE49-F238E27FC236}">
                      <a16:creationId xmlns:a16="http://schemas.microsoft.com/office/drawing/2014/main" id="{164DFFC5-12BC-46FF-A3AD-237C8669C88D}"/>
                    </a:ext>
                  </a:extLst>
                </p14:cNvPr>
                <p14:cNvContentPartPr/>
                <p14:nvPr/>
              </p14:nvContentPartPr>
              <p14:xfrm>
                <a:off x="10827653" y="2694120"/>
                <a:ext cx="194400" cy="65520"/>
              </p14:xfrm>
            </p:contentPart>
          </mc:Choice>
          <mc:Fallback>
            <p:pic>
              <p:nvPicPr>
                <p:cNvPr id="155" name="Freihand 154">
                  <a:extLst>
                    <a:ext uri="{FF2B5EF4-FFF2-40B4-BE49-F238E27FC236}">
                      <a16:creationId xmlns:a16="http://schemas.microsoft.com/office/drawing/2014/main" id="{164DFFC5-12BC-46FF-A3AD-237C8669C88D}"/>
                    </a:ext>
                  </a:extLst>
                </p:cNvPr>
                <p:cNvPicPr/>
                <p:nvPr/>
              </p:nvPicPr>
              <p:blipFill>
                <a:blip r:embed="rId287"/>
                <a:stretch>
                  <a:fillRect/>
                </a:stretch>
              </p:blipFill>
              <p:spPr>
                <a:xfrm>
                  <a:off x="10823333" y="2689800"/>
                  <a:ext cx="203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3" name="Freihand 162">
                  <a:extLst>
                    <a:ext uri="{FF2B5EF4-FFF2-40B4-BE49-F238E27FC236}">
                      <a16:creationId xmlns:a16="http://schemas.microsoft.com/office/drawing/2014/main" id="{C6781A70-5F00-4D87-BE6E-E6D421962B91}"/>
                    </a:ext>
                  </a:extLst>
                </p14:cNvPr>
                <p14:cNvContentPartPr/>
                <p14:nvPr/>
              </p14:nvContentPartPr>
              <p14:xfrm>
                <a:off x="8461733" y="3864120"/>
                <a:ext cx="1233000" cy="1209960"/>
              </p14:xfrm>
            </p:contentPart>
          </mc:Choice>
          <mc:Fallback>
            <p:pic>
              <p:nvPicPr>
                <p:cNvPr id="163" name="Freihand 162">
                  <a:extLst>
                    <a:ext uri="{FF2B5EF4-FFF2-40B4-BE49-F238E27FC236}">
                      <a16:creationId xmlns:a16="http://schemas.microsoft.com/office/drawing/2014/main" id="{C6781A70-5F00-4D87-BE6E-E6D421962B91}"/>
                    </a:ext>
                  </a:extLst>
                </p:cNvPr>
                <p:cNvPicPr/>
                <p:nvPr/>
              </p:nvPicPr>
              <p:blipFill>
                <a:blip r:embed="rId289"/>
                <a:stretch>
                  <a:fillRect/>
                </a:stretch>
              </p:blipFill>
              <p:spPr>
                <a:xfrm>
                  <a:off x="8457413" y="3859800"/>
                  <a:ext cx="1241640" cy="1218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4" name="Freihand 163">
                  <a:extLst>
                    <a:ext uri="{FF2B5EF4-FFF2-40B4-BE49-F238E27FC236}">
                      <a16:creationId xmlns:a16="http://schemas.microsoft.com/office/drawing/2014/main" id="{448D6D42-602D-4F36-A77F-C342A91C85E8}"/>
                    </a:ext>
                  </a:extLst>
                </p14:cNvPr>
                <p14:cNvContentPartPr/>
                <p14:nvPr/>
              </p14:nvContentPartPr>
              <p14:xfrm>
                <a:off x="8317733" y="4686720"/>
                <a:ext cx="320400" cy="449640"/>
              </p14:xfrm>
            </p:contentPart>
          </mc:Choice>
          <mc:Fallback>
            <p:pic>
              <p:nvPicPr>
                <p:cNvPr id="164" name="Freihand 163">
                  <a:extLst>
                    <a:ext uri="{FF2B5EF4-FFF2-40B4-BE49-F238E27FC236}">
                      <a16:creationId xmlns:a16="http://schemas.microsoft.com/office/drawing/2014/main" id="{448D6D42-602D-4F36-A77F-C342A91C85E8}"/>
                    </a:ext>
                  </a:extLst>
                </p:cNvPr>
                <p:cNvPicPr/>
                <p:nvPr/>
              </p:nvPicPr>
              <p:blipFill>
                <a:blip r:embed="rId291"/>
                <a:stretch>
                  <a:fillRect/>
                </a:stretch>
              </p:blipFill>
              <p:spPr>
                <a:xfrm>
                  <a:off x="8313413" y="4682400"/>
                  <a:ext cx="32904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5" name="Freihand 164">
                  <a:extLst>
                    <a:ext uri="{FF2B5EF4-FFF2-40B4-BE49-F238E27FC236}">
                      <a16:creationId xmlns:a16="http://schemas.microsoft.com/office/drawing/2014/main" id="{BE6A6064-8B37-4115-9B55-C29E23D8CCBA}"/>
                    </a:ext>
                  </a:extLst>
                </p14:cNvPr>
                <p14:cNvContentPartPr/>
                <p14:nvPr/>
              </p14:nvContentPartPr>
              <p14:xfrm>
                <a:off x="9829013" y="3730200"/>
                <a:ext cx="108720" cy="120240"/>
              </p14:xfrm>
            </p:contentPart>
          </mc:Choice>
          <mc:Fallback>
            <p:pic>
              <p:nvPicPr>
                <p:cNvPr id="165" name="Freihand 164">
                  <a:extLst>
                    <a:ext uri="{FF2B5EF4-FFF2-40B4-BE49-F238E27FC236}">
                      <a16:creationId xmlns:a16="http://schemas.microsoft.com/office/drawing/2014/main" id="{BE6A6064-8B37-4115-9B55-C29E23D8CCBA}"/>
                    </a:ext>
                  </a:extLst>
                </p:cNvPr>
                <p:cNvPicPr/>
                <p:nvPr/>
              </p:nvPicPr>
              <p:blipFill>
                <a:blip r:embed="rId293"/>
                <a:stretch>
                  <a:fillRect/>
                </a:stretch>
              </p:blipFill>
              <p:spPr>
                <a:xfrm>
                  <a:off x="9824693" y="3725880"/>
                  <a:ext cx="117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6" name="Freihand 165">
                  <a:extLst>
                    <a:ext uri="{FF2B5EF4-FFF2-40B4-BE49-F238E27FC236}">
                      <a16:creationId xmlns:a16="http://schemas.microsoft.com/office/drawing/2014/main" id="{F7D87180-D8A5-4826-8A3D-C3D3E3675ADA}"/>
                    </a:ext>
                  </a:extLst>
                </p14:cNvPr>
                <p14:cNvContentPartPr/>
                <p14:nvPr/>
              </p14:nvContentPartPr>
              <p14:xfrm>
                <a:off x="9954293" y="3722280"/>
                <a:ext cx="121680" cy="96840"/>
              </p14:xfrm>
            </p:contentPart>
          </mc:Choice>
          <mc:Fallback>
            <p:pic>
              <p:nvPicPr>
                <p:cNvPr id="166" name="Freihand 165">
                  <a:extLst>
                    <a:ext uri="{FF2B5EF4-FFF2-40B4-BE49-F238E27FC236}">
                      <a16:creationId xmlns:a16="http://schemas.microsoft.com/office/drawing/2014/main" id="{F7D87180-D8A5-4826-8A3D-C3D3E3675ADA}"/>
                    </a:ext>
                  </a:extLst>
                </p:cNvPr>
                <p:cNvPicPr/>
                <p:nvPr/>
              </p:nvPicPr>
              <p:blipFill>
                <a:blip r:embed="rId295"/>
                <a:stretch>
                  <a:fillRect/>
                </a:stretch>
              </p:blipFill>
              <p:spPr>
                <a:xfrm>
                  <a:off x="9949973" y="3717960"/>
                  <a:ext cx="130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7" name="Freihand 166">
                  <a:extLst>
                    <a:ext uri="{FF2B5EF4-FFF2-40B4-BE49-F238E27FC236}">
                      <a16:creationId xmlns:a16="http://schemas.microsoft.com/office/drawing/2014/main" id="{A8CE2B6D-3EAE-4172-ABEE-4F58586A139D}"/>
                    </a:ext>
                  </a:extLst>
                </p14:cNvPr>
                <p14:cNvContentPartPr/>
                <p14:nvPr/>
              </p14:nvContentPartPr>
              <p14:xfrm>
                <a:off x="10176413" y="3555960"/>
                <a:ext cx="107640" cy="205200"/>
              </p14:xfrm>
            </p:contentPart>
          </mc:Choice>
          <mc:Fallback>
            <p:pic>
              <p:nvPicPr>
                <p:cNvPr id="167" name="Freihand 166">
                  <a:extLst>
                    <a:ext uri="{FF2B5EF4-FFF2-40B4-BE49-F238E27FC236}">
                      <a16:creationId xmlns:a16="http://schemas.microsoft.com/office/drawing/2014/main" id="{A8CE2B6D-3EAE-4172-ABEE-4F58586A139D}"/>
                    </a:ext>
                  </a:extLst>
                </p:cNvPr>
                <p:cNvPicPr/>
                <p:nvPr/>
              </p:nvPicPr>
              <p:blipFill>
                <a:blip r:embed="rId297"/>
                <a:stretch>
                  <a:fillRect/>
                </a:stretch>
              </p:blipFill>
              <p:spPr>
                <a:xfrm>
                  <a:off x="10172093" y="3551640"/>
                  <a:ext cx="1162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8" name="Freihand 167">
                  <a:extLst>
                    <a:ext uri="{FF2B5EF4-FFF2-40B4-BE49-F238E27FC236}">
                      <a16:creationId xmlns:a16="http://schemas.microsoft.com/office/drawing/2014/main" id="{EDB94FC5-F302-49E4-98E4-82FD2A38A6F0}"/>
                    </a:ext>
                  </a:extLst>
                </p14:cNvPr>
                <p14:cNvContentPartPr/>
                <p14:nvPr/>
              </p14:nvContentPartPr>
              <p14:xfrm>
                <a:off x="10213133" y="3534720"/>
                <a:ext cx="103320" cy="21600"/>
              </p14:xfrm>
            </p:contentPart>
          </mc:Choice>
          <mc:Fallback>
            <p:pic>
              <p:nvPicPr>
                <p:cNvPr id="168" name="Freihand 167">
                  <a:extLst>
                    <a:ext uri="{FF2B5EF4-FFF2-40B4-BE49-F238E27FC236}">
                      <a16:creationId xmlns:a16="http://schemas.microsoft.com/office/drawing/2014/main" id="{EDB94FC5-F302-49E4-98E4-82FD2A38A6F0}"/>
                    </a:ext>
                  </a:extLst>
                </p:cNvPr>
                <p:cNvPicPr/>
                <p:nvPr/>
              </p:nvPicPr>
              <p:blipFill>
                <a:blip r:embed="rId299"/>
                <a:stretch>
                  <a:fillRect/>
                </a:stretch>
              </p:blipFill>
              <p:spPr>
                <a:xfrm>
                  <a:off x="10208813" y="3530400"/>
                  <a:ext cx="111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9" name="Freihand 168">
                  <a:extLst>
                    <a:ext uri="{FF2B5EF4-FFF2-40B4-BE49-F238E27FC236}">
                      <a16:creationId xmlns:a16="http://schemas.microsoft.com/office/drawing/2014/main" id="{B2D41ADF-FF75-43F8-BBFE-D027786E3BB3}"/>
                    </a:ext>
                  </a:extLst>
                </p14:cNvPr>
                <p14:cNvContentPartPr/>
                <p14:nvPr/>
              </p14:nvContentPartPr>
              <p14:xfrm>
                <a:off x="10333733" y="3518880"/>
                <a:ext cx="120960" cy="164880"/>
              </p14:xfrm>
            </p:contentPart>
          </mc:Choice>
          <mc:Fallback>
            <p:pic>
              <p:nvPicPr>
                <p:cNvPr id="169" name="Freihand 168">
                  <a:extLst>
                    <a:ext uri="{FF2B5EF4-FFF2-40B4-BE49-F238E27FC236}">
                      <a16:creationId xmlns:a16="http://schemas.microsoft.com/office/drawing/2014/main" id="{B2D41ADF-FF75-43F8-BBFE-D027786E3BB3}"/>
                    </a:ext>
                  </a:extLst>
                </p:cNvPr>
                <p:cNvPicPr/>
                <p:nvPr/>
              </p:nvPicPr>
              <p:blipFill>
                <a:blip r:embed="rId301"/>
                <a:stretch>
                  <a:fillRect/>
                </a:stretch>
              </p:blipFill>
              <p:spPr>
                <a:xfrm>
                  <a:off x="10329413" y="3514560"/>
                  <a:ext cx="129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0" name="Freihand 169">
                  <a:extLst>
                    <a:ext uri="{FF2B5EF4-FFF2-40B4-BE49-F238E27FC236}">
                      <a16:creationId xmlns:a16="http://schemas.microsoft.com/office/drawing/2014/main" id="{662F918A-D309-4763-AC03-718E59FD1CA3}"/>
                    </a:ext>
                  </a:extLst>
                </p14:cNvPr>
                <p14:cNvContentPartPr/>
                <p14:nvPr/>
              </p14:nvContentPartPr>
              <p14:xfrm>
                <a:off x="10517333" y="3422400"/>
                <a:ext cx="171360" cy="202680"/>
              </p14:xfrm>
            </p:contentPart>
          </mc:Choice>
          <mc:Fallback>
            <p:pic>
              <p:nvPicPr>
                <p:cNvPr id="170" name="Freihand 169">
                  <a:extLst>
                    <a:ext uri="{FF2B5EF4-FFF2-40B4-BE49-F238E27FC236}">
                      <a16:creationId xmlns:a16="http://schemas.microsoft.com/office/drawing/2014/main" id="{662F918A-D309-4763-AC03-718E59FD1CA3}"/>
                    </a:ext>
                  </a:extLst>
                </p:cNvPr>
                <p:cNvPicPr/>
                <p:nvPr/>
              </p:nvPicPr>
              <p:blipFill>
                <a:blip r:embed="rId303"/>
                <a:stretch>
                  <a:fillRect/>
                </a:stretch>
              </p:blipFill>
              <p:spPr>
                <a:xfrm>
                  <a:off x="10513013" y="3418080"/>
                  <a:ext cx="180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1" name="Freihand 170">
                  <a:extLst>
                    <a:ext uri="{FF2B5EF4-FFF2-40B4-BE49-F238E27FC236}">
                      <a16:creationId xmlns:a16="http://schemas.microsoft.com/office/drawing/2014/main" id="{0D89D8A0-B0AC-40DD-9F5F-1205B2B21B65}"/>
                    </a:ext>
                  </a:extLst>
                </p14:cNvPr>
                <p14:cNvContentPartPr/>
                <p14:nvPr/>
              </p14:nvContentPartPr>
              <p14:xfrm>
                <a:off x="10725773" y="3387840"/>
                <a:ext cx="87840" cy="163800"/>
              </p14:xfrm>
            </p:contentPart>
          </mc:Choice>
          <mc:Fallback>
            <p:pic>
              <p:nvPicPr>
                <p:cNvPr id="171" name="Freihand 170">
                  <a:extLst>
                    <a:ext uri="{FF2B5EF4-FFF2-40B4-BE49-F238E27FC236}">
                      <a16:creationId xmlns:a16="http://schemas.microsoft.com/office/drawing/2014/main" id="{0D89D8A0-B0AC-40DD-9F5F-1205B2B21B65}"/>
                    </a:ext>
                  </a:extLst>
                </p:cNvPr>
                <p:cNvPicPr/>
                <p:nvPr/>
              </p:nvPicPr>
              <p:blipFill>
                <a:blip r:embed="rId305"/>
                <a:stretch>
                  <a:fillRect/>
                </a:stretch>
              </p:blipFill>
              <p:spPr>
                <a:xfrm>
                  <a:off x="10721453" y="3383520"/>
                  <a:ext cx="96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2" name="Freihand 171">
                  <a:extLst>
                    <a:ext uri="{FF2B5EF4-FFF2-40B4-BE49-F238E27FC236}">
                      <a16:creationId xmlns:a16="http://schemas.microsoft.com/office/drawing/2014/main" id="{5EFB56B5-6B40-40AB-8AA7-6D01C199B7C1}"/>
                    </a:ext>
                  </a:extLst>
                </p14:cNvPr>
                <p14:cNvContentPartPr/>
                <p14:nvPr/>
              </p14:nvContentPartPr>
              <p14:xfrm>
                <a:off x="10928453" y="3290280"/>
                <a:ext cx="123840" cy="181080"/>
              </p14:xfrm>
            </p:contentPart>
          </mc:Choice>
          <mc:Fallback>
            <p:pic>
              <p:nvPicPr>
                <p:cNvPr id="172" name="Freihand 171">
                  <a:extLst>
                    <a:ext uri="{FF2B5EF4-FFF2-40B4-BE49-F238E27FC236}">
                      <a16:creationId xmlns:a16="http://schemas.microsoft.com/office/drawing/2014/main" id="{5EFB56B5-6B40-40AB-8AA7-6D01C199B7C1}"/>
                    </a:ext>
                  </a:extLst>
                </p:cNvPr>
                <p:cNvPicPr/>
                <p:nvPr/>
              </p:nvPicPr>
              <p:blipFill>
                <a:blip r:embed="rId307"/>
                <a:stretch>
                  <a:fillRect/>
                </a:stretch>
              </p:blipFill>
              <p:spPr>
                <a:xfrm>
                  <a:off x="10924133" y="3285960"/>
                  <a:ext cx="132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3" name="Freihand 172">
                  <a:extLst>
                    <a:ext uri="{FF2B5EF4-FFF2-40B4-BE49-F238E27FC236}">
                      <a16:creationId xmlns:a16="http://schemas.microsoft.com/office/drawing/2014/main" id="{04C1DD02-A8A7-49F1-AEB0-3DE51E503EE6}"/>
                    </a:ext>
                  </a:extLst>
                </p14:cNvPr>
                <p14:cNvContentPartPr/>
                <p14:nvPr/>
              </p14:nvContentPartPr>
              <p14:xfrm>
                <a:off x="10901813" y="3331320"/>
                <a:ext cx="119520" cy="65160"/>
              </p14:xfrm>
            </p:contentPart>
          </mc:Choice>
          <mc:Fallback>
            <p:pic>
              <p:nvPicPr>
                <p:cNvPr id="173" name="Freihand 172">
                  <a:extLst>
                    <a:ext uri="{FF2B5EF4-FFF2-40B4-BE49-F238E27FC236}">
                      <a16:creationId xmlns:a16="http://schemas.microsoft.com/office/drawing/2014/main" id="{04C1DD02-A8A7-49F1-AEB0-3DE51E503EE6}"/>
                    </a:ext>
                  </a:extLst>
                </p:cNvPr>
                <p:cNvPicPr/>
                <p:nvPr/>
              </p:nvPicPr>
              <p:blipFill>
                <a:blip r:embed="rId309"/>
                <a:stretch>
                  <a:fillRect/>
                </a:stretch>
              </p:blipFill>
              <p:spPr>
                <a:xfrm>
                  <a:off x="10897493" y="3327000"/>
                  <a:ext cx="128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4" name="Freihand 173">
                  <a:extLst>
                    <a:ext uri="{FF2B5EF4-FFF2-40B4-BE49-F238E27FC236}">
                      <a16:creationId xmlns:a16="http://schemas.microsoft.com/office/drawing/2014/main" id="{B1DD0784-3FB5-441B-A5C4-9C2E347B985A}"/>
                    </a:ext>
                  </a:extLst>
                </p14:cNvPr>
                <p14:cNvContentPartPr/>
                <p14:nvPr/>
              </p14:nvContentPartPr>
              <p14:xfrm>
                <a:off x="10878773" y="3373800"/>
                <a:ext cx="156240" cy="65520"/>
              </p14:xfrm>
            </p:contentPart>
          </mc:Choice>
          <mc:Fallback>
            <p:pic>
              <p:nvPicPr>
                <p:cNvPr id="174" name="Freihand 173">
                  <a:extLst>
                    <a:ext uri="{FF2B5EF4-FFF2-40B4-BE49-F238E27FC236}">
                      <a16:creationId xmlns:a16="http://schemas.microsoft.com/office/drawing/2014/main" id="{B1DD0784-3FB5-441B-A5C4-9C2E347B985A}"/>
                    </a:ext>
                  </a:extLst>
                </p:cNvPr>
                <p:cNvPicPr/>
                <p:nvPr/>
              </p:nvPicPr>
              <p:blipFill>
                <a:blip r:embed="rId311"/>
                <a:stretch>
                  <a:fillRect/>
                </a:stretch>
              </p:blipFill>
              <p:spPr>
                <a:xfrm>
                  <a:off x="10874453" y="3369480"/>
                  <a:ext cx="164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6" name="Freihand 175">
                  <a:extLst>
                    <a:ext uri="{FF2B5EF4-FFF2-40B4-BE49-F238E27FC236}">
                      <a16:creationId xmlns:a16="http://schemas.microsoft.com/office/drawing/2014/main" id="{4B09C6CF-19AA-4D0A-8D96-485C7C413D7E}"/>
                    </a:ext>
                  </a:extLst>
                </p14:cNvPr>
                <p14:cNvContentPartPr/>
                <p14:nvPr/>
              </p14:nvContentPartPr>
              <p14:xfrm>
                <a:off x="11231933" y="3270480"/>
                <a:ext cx="16920" cy="14040"/>
              </p14:xfrm>
            </p:contentPart>
          </mc:Choice>
          <mc:Fallback>
            <p:pic>
              <p:nvPicPr>
                <p:cNvPr id="176" name="Freihand 175">
                  <a:extLst>
                    <a:ext uri="{FF2B5EF4-FFF2-40B4-BE49-F238E27FC236}">
                      <a16:creationId xmlns:a16="http://schemas.microsoft.com/office/drawing/2014/main" id="{4B09C6CF-19AA-4D0A-8D96-485C7C413D7E}"/>
                    </a:ext>
                  </a:extLst>
                </p:cNvPr>
                <p:cNvPicPr/>
                <p:nvPr/>
              </p:nvPicPr>
              <p:blipFill>
                <a:blip r:embed="rId313"/>
                <a:stretch>
                  <a:fillRect/>
                </a:stretch>
              </p:blipFill>
              <p:spPr>
                <a:xfrm>
                  <a:off x="11227613" y="3266160"/>
                  <a:ext cx="25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7" name="Freihand 176">
                  <a:extLst>
                    <a:ext uri="{FF2B5EF4-FFF2-40B4-BE49-F238E27FC236}">
                      <a16:creationId xmlns:a16="http://schemas.microsoft.com/office/drawing/2014/main" id="{762822DA-A0D4-4C71-A275-ECB2493E66A5}"/>
                    </a:ext>
                  </a:extLst>
                </p14:cNvPr>
                <p14:cNvContentPartPr/>
                <p14:nvPr/>
              </p14:nvContentPartPr>
              <p14:xfrm>
                <a:off x="11169293" y="3220440"/>
                <a:ext cx="115560" cy="253440"/>
              </p14:xfrm>
            </p:contentPart>
          </mc:Choice>
          <mc:Fallback>
            <p:pic>
              <p:nvPicPr>
                <p:cNvPr id="177" name="Freihand 176">
                  <a:extLst>
                    <a:ext uri="{FF2B5EF4-FFF2-40B4-BE49-F238E27FC236}">
                      <a16:creationId xmlns:a16="http://schemas.microsoft.com/office/drawing/2014/main" id="{762822DA-A0D4-4C71-A275-ECB2493E66A5}"/>
                    </a:ext>
                  </a:extLst>
                </p:cNvPr>
                <p:cNvPicPr/>
                <p:nvPr/>
              </p:nvPicPr>
              <p:blipFill>
                <a:blip r:embed="rId315"/>
                <a:stretch>
                  <a:fillRect/>
                </a:stretch>
              </p:blipFill>
              <p:spPr>
                <a:xfrm>
                  <a:off x="11164973" y="3216120"/>
                  <a:ext cx="1242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8" name="Freihand 177">
                  <a:extLst>
                    <a:ext uri="{FF2B5EF4-FFF2-40B4-BE49-F238E27FC236}">
                      <a16:creationId xmlns:a16="http://schemas.microsoft.com/office/drawing/2014/main" id="{372C4A8A-492D-4BE7-8508-070C2AE8D95D}"/>
                    </a:ext>
                  </a:extLst>
                </p14:cNvPr>
                <p14:cNvContentPartPr/>
                <p14:nvPr/>
              </p14:nvContentPartPr>
              <p14:xfrm>
                <a:off x="11332733" y="3283440"/>
                <a:ext cx="3600" cy="8640"/>
              </p14:xfrm>
            </p:contentPart>
          </mc:Choice>
          <mc:Fallback>
            <p:pic>
              <p:nvPicPr>
                <p:cNvPr id="178" name="Freihand 177">
                  <a:extLst>
                    <a:ext uri="{FF2B5EF4-FFF2-40B4-BE49-F238E27FC236}">
                      <a16:creationId xmlns:a16="http://schemas.microsoft.com/office/drawing/2014/main" id="{372C4A8A-492D-4BE7-8508-070C2AE8D95D}"/>
                    </a:ext>
                  </a:extLst>
                </p:cNvPr>
                <p:cNvPicPr/>
                <p:nvPr/>
              </p:nvPicPr>
              <p:blipFill>
                <a:blip r:embed="rId317"/>
                <a:stretch>
                  <a:fillRect/>
                </a:stretch>
              </p:blipFill>
              <p:spPr>
                <a:xfrm>
                  <a:off x="11328413" y="3279120"/>
                  <a:ext cx="12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9" name="Freihand 178">
                  <a:extLst>
                    <a:ext uri="{FF2B5EF4-FFF2-40B4-BE49-F238E27FC236}">
                      <a16:creationId xmlns:a16="http://schemas.microsoft.com/office/drawing/2014/main" id="{B88C38DD-C313-488E-9516-E210901F521D}"/>
                    </a:ext>
                  </a:extLst>
                </p14:cNvPr>
                <p14:cNvContentPartPr/>
                <p14:nvPr/>
              </p14:nvContentPartPr>
              <p14:xfrm>
                <a:off x="11328773" y="3167880"/>
                <a:ext cx="101160" cy="119880"/>
              </p14:xfrm>
            </p:contentPart>
          </mc:Choice>
          <mc:Fallback>
            <p:pic>
              <p:nvPicPr>
                <p:cNvPr id="179" name="Freihand 178">
                  <a:extLst>
                    <a:ext uri="{FF2B5EF4-FFF2-40B4-BE49-F238E27FC236}">
                      <a16:creationId xmlns:a16="http://schemas.microsoft.com/office/drawing/2014/main" id="{B88C38DD-C313-488E-9516-E210901F521D}"/>
                    </a:ext>
                  </a:extLst>
                </p:cNvPr>
                <p:cNvPicPr/>
                <p:nvPr/>
              </p:nvPicPr>
              <p:blipFill>
                <a:blip r:embed="rId319"/>
                <a:stretch>
                  <a:fillRect/>
                </a:stretch>
              </p:blipFill>
              <p:spPr>
                <a:xfrm>
                  <a:off x="11324453" y="3163560"/>
                  <a:ext cx="109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0" name="Freihand 179">
                  <a:extLst>
                    <a:ext uri="{FF2B5EF4-FFF2-40B4-BE49-F238E27FC236}">
                      <a16:creationId xmlns:a16="http://schemas.microsoft.com/office/drawing/2014/main" id="{589B67D6-0E9E-47E2-A48A-FD5EEBB8F746}"/>
                    </a:ext>
                  </a:extLst>
                </p14:cNvPr>
                <p14:cNvContentPartPr/>
                <p14:nvPr/>
              </p14:nvContentPartPr>
              <p14:xfrm>
                <a:off x="11402573" y="3148440"/>
                <a:ext cx="51840" cy="108000"/>
              </p14:xfrm>
            </p:contentPart>
          </mc:Choice>
          <mc:Fallback>
            <p:pic>
              <p:nvPicPr>
                <p:cNvPr id="180" name="Freihand 179">
                  <a:extLst>
                    <a:ext uri="{FF2B5EF4-FFF2-40B4-BE49-F238E27FC236}">
                      <a16:creationId xmlns:a16="http://schemas.microsoft.com/office/drawing/2014/main" id="{589B67D6-0E9E-47E2-A48A-FD5EEBB8F746}"/>
                    </a:ext>
                  </a:extLst>
                </p:cNvPr>
                <p:cNvPicPr/>
                <p:nvPr/>
              </p:nvPicPr>
              <p:blipFill>
                <a:blip r:embed="rId321"/>
                <a:stretch>
                  <a:fillRect/>
                </a:stretch>
              </p:blipFill>
              <p:spPr>
                <a:xfrm>
                  <a:off x="11398253" y="3144120"/>
                  <a:ext cx="60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2" name="Freihand 181">
                  <a:extLst>
                    <a:ext uri="{FF2B5EF4-FFF2-40B4-BE49-F238E27FC236}">
                      <a16:creationId xmlns:a16="http://schemas.microsoft.com/office/drawing/2014/main" id="{EA7D6C20-2924-4E5E-994F-62A2DB26F0D6}"/>
                    </a:ext>
                  </a:extLst>
                </p14:cNvPr>
                <p14:cNvContentPartPr/>
                <p14:nvPr/>
              </p14:nvContentPartPr>
              <p14:xfrm>
                <a:off x="9899933" y="3895800"/>
                <a:ext cx="117720" cy="218880"/>
              </p14:xfrm>
            </p:contentPart>
          </mc:Choice>
          <mc:Fallback>
            <p:pic>
              <p:nvPicPr>
                <p:cNvPr id="182" name="Freihand 181">
                  <a:extLst>
                    <a:ext uri="{FF2B5EF4-FFF2-40B4-BE49-F238E27FC236}">
                      <a16:creationId xmlns:a16="http://schemas.microsoft.com/office/drawing/2014/main" id="{EA7D6C20-2924-4E5E-994F-62A2DB26F0D6}"/>
                    </a:ext>
                  </a:extLst>
                </p:cNvPr>
                <p:cNvPicPr/>
                <p:nvPr/>
              </p:nvPicPr>
              <p:blipFill>
                <a:blip r:embed="rId323"/>
                <a:stretch>
                  <a:fillRect/>
                </a:stretch>
              </p:blipFill>
              <p:spPr>
                <a:xfrm>
                  <a:off x="9895613" y="3891480"/>
                  <a:ext cx="126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3" name="Freihand 182">
                  <a:extLst>
                    <a:ext uri="{FF2B5EF4-FFF2-40B4-BE49-F238E27FC236}">
                      <a16:creationId xmlns:a16="http://schemas.microsoft.com/office/drawing/2014/main" id="{495A0035-4B30-4987-A59D-8B9268D87F09}"/>
                    </a:ext>
                  </a:extLst>
                </p14:cNvPr>
                <p14:cNvContentPartPr/>
                <p14:nvPr/>
              </p14:nvContentPartPr>
              <p14:xfrm>
                <a:off x="10030973" y="3953760"/>
                <a:ext cx="94680" cy="79920"/>
              </p14:xfrm>
            </p:contentPart>
          </mc:Choice>
          <mc:Fallback>
            <p:pic>
              <p:nvPicPr>
                <p:cNvPr id="183" name="Freihand 182">
                  <a:extLst>
                    <a:ext uri="{FF2B5EF4-FFF2-40B4-BE49-F238E27FC236}">
                      <a16:creationId xmlns:a16="http://schemas.microsoft.com/office/drawing/2014/main" id="{495A0035-4B30-4987-A59D-8B9268D87F09}"/>
                    </a:ext>
                  </a:extLst>
                </p:cNvPr>
                <p:cNvPicPr/>
                <p:nvPr/>
              </p:nvPicPr>
              <p:blipFill>
                <a:blip r:embed="rId325"/>
                <a:stretch>
                  <a:fillRect/>
                </a:stretch>
              </p:blipFill>
              <p:spPr>
                <a:xfrm>
                  <a:off x="10026653" y="3949440"/>
                  <a:ext cx="103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4" name="Freihand 183">
                  <a:extLst>
                    <a:ext uri="{FF2B5EF4-FFF2-40B4-BE49-F238E27FC236}">
                      <a16:creationId xmlns:a16="http://schemas.microsoft.com/office/drawing/2014/main" id="{44DB5E82-D5AB-4911-8F90-B578F310ED89}"/>
                    </a:ext>
                  </a:extLst>
                </p14:cNvPr>
                <p14:cNvContentPartPr/>
                <p14:nvPr/>
              </p14:nvContentPartPr>
              <p14:xfrm>
                <a:off x="10132133" y="3850080"/>
                <a:ext cx="104760" cy="145440"/>
              </p14:xfrm>
            </p:contentPart>
          </mc:Choice>
          <mc:Fallback>
            <p:pic>
              <p:nvPicPr>
                <p:cNvPr id="184" name="Freihand 183">
                  <a:extLst>
                    <a:ext uri="{FF2B5EF4-FFF2-40B4-BE49-F238E27FC236}">
                      <a16:creationId xmlns:a16="http://schemas.microsoft.com/office/drawing/2014/main" id="{44DB5E82-D5AB-4911-8F90-B578F310ED89}"/>
                    </a:ext>
                  </a:extLst>
                </p:cNvPr>
                <p:cNvPicPr/>
                <p:nvPr/>
              </p:nvPicPr>
              <p:blipFill>
                <a:blip r:embed="rId327"/>
                <a:stretch>
                  <a:fillRect/>
                </a:stretch>
              </p:blipFill>
              <p:spPr>
                <a:xfrm>
                  <a:off x="10127813" y="3845760"/>
                  <a:ext cx="113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6" name="Freihand 185">
                  <a:extLst>
                    <a:ext uri="{FF2B5EF4-FFF2-40B4-BE49-F238E27FC236}">
                      <a16:creationId xmlns:a16="http://schemas.microsoft.com/office/drawing/2014/main" id="{131DCEB2-969D-48BC-905F-546EF94359C3}"/>
                    </a:ext>
                  </a:extLst>
                </p14:cNvPr>
                <p14:cNvContentPartPr/>
                <p14:nvPr/>
              </p14:nvContentPartPr>
              <p14:xfrm>
                <a:off x="10235453" y="3908040"/>
                <a:ext cx="3240" cy="6120"/>
              </p14:xfrm>
            </p:contentPart>
          </mc:Choice>
          <mc:Fallback>
            <p:pic>
              <p:nvPicPr>
                <p:cNvPr id="186" name="Freihand 185">
                  <a:extLst>
                    <a:ext uri="{FF2B5EF4-FFF2-40B4-BE49-F238E27FC236}">
                      <a16:creationId xmlns:a16="http://schemas.microsoft.com/office/drawing/2014/main" id="{131DCEB2-969D-48BC-905F-546EF94359C3}"/>
                    </a:ext>
                  </a:extLst>
                </p:cNvPr>
                <p:cNvPicPr/>
                <p:nvPr/>
              </p:nvPicPr>
              <p:blipFill>
                <a:blip r:embed="rId329"/>
                <a:stretch>
                  <a:fillRect/>
                </a:stretch>
              </p:blipFill>
              <p:spPr>
                <a:xfrm>
                  <a:off x="10231133" y="3903720"/>
                  <a:ext cx="118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7" name="Freihand 186">
                  <a:extLst>
                    <a:ext uri="{FF2B5EF4-FFF2-40B4-BE49-F238E27FC236}">
                      <a16:creationId xmlns:a16="http://schemas.microsoft.com/office/drawing/2014/main" id="{5ECADAE2-0471-44F9-A6E5-CB1416B4C076}"/>
                    </a:ext>
                  </a:extLst>
                </p14:cNvPr>
                <p14:cNvContentPartPr/>
                <p14:nvPr/>
              </p14:nvContentPartPr>
              <p14:xfrm>
                <a:off x="10256333" y="3865920"/>
                <a:ext cx="75960" cy="84600"/>
              </p14:xfrm>
            </p:contentPart>
          </mc:Choice>
          <mc:Fallback>
            <p:pic>
              <p:nvPicPr>
                <p:cNvPr id="187" name="Freihand 186">
                  <a:extLst>
                    <a:ext uri="{FF2B5EF4-FFF2-40B4-BE49-F238E27FC236}">
                      <a16:creationId xmlns:a16="http://schemas.microsoft.com/office/drawing/2014/main" id="{5ECADAE2-0471-44F9-A6E5-CB1416B4C076}"/>
                    </a:ext>
                  </a:extLst>
                </p:cNvPr>
                <p:cNvPicPr/>
                <p:nvPr/>
              </p:nvPicPr>
              <p:blipFill>
                <a:blip r:embed="rId331"/>
                <a:stretch>
                  <a:fillRect/>
                </a:stretch>
              </p:blipFill>
              <p:spPr>
                <a:xfrm>
                  <a:off x="10252013" y="3861600"/>
                  <a:ext cx="84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89" name="Freihand 188">
                  <a:extLst>
                    <a:ext uri="{FF2B5EF4-FFF2-40B4-BE49-F238E27FC236}">
                      <a16:creationId xmlns:a16="http://schemas.microsoft.com/office/drawing/2014/main" id="{CDF78B42-E00C-4538-BCEA-C5D89F0FC664}"/>
                    </a:ext>
                  </a:extLst>
                </p14:cNvPr>
                <p14:cNvContentPartPr/>
                <p14:nvPr/>
              </p14:nvContentPartPr>
              <p14:xfrm>
                <a:off x="10440293" y="3693480"/>
                <a:ext cx="185760" cy="211680"/>
              </p14:xfrm>
            </p:contentPart>
          </mc:Choice>
          <mc:Fallback>
            <p:pic>
              <p:nvPicPr>
                <p:cNvPr id="189" name="Freihand 188">
                  <a:extLst>
                    <a:ext uri="{FF2B5EF4-FFF2-40B4-BE49-F238E27FC236}">
                      <a16:creationId xmlns:a16="http://schemas.microsoft.com/office/drawing/2014/main" id="{CDF78B42-E00C-4538-BCEA-C5D89F0FC664}"/>
                    </a:ext>
                  </a:extLst>
                </p:cNvPr>
                <p:cNvPicPr/>
                <p:nvPr/>
              </p:nvPicPr>
              <p:blipFill>
                <a:blip r:embed="rId333"/>
                <a:stretch>
                  <a:fillRect/>
                </a:stretch>
              </p:blipFill>
              <p:spPr>
                <a:xfrm>
                  <a:off x="10435973" y="3689160"/>
                  <a:ext cx="194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0" name="Freihand 189">
                  <a:extLst>
                    <a:ext uri="{FF2B5EF4-FFF2-40B4-BE49-F238E27FC236}">
                      <a16:creationId xmlns:a16="http://schemas.microsoft.com/office/drawing/2014/main" id="{007CCEF1-F661-42EF-8135-A6AA6A493418}"/>
                    </a:ext>
                  </a:extLst>
                </p14:cNvPr>
                <p14:cNvContentPartPr/>
                <p14:nvPr/>
              </p14:nvContentPartPr>
              <p14:xfrm>
                <a:off x="10599053" y="3799320"/>
                <a:ext cx="55800" cy="43920"/>
              </p14:xfrm>
            </p:contentPart>
          </mc:Choice>
          <mc:Fallback>
            <p:pic>
              <p:nvPicPr>
                <p:cNvPr id="190" name="Freihand 189">
                  <a:extLst>
                    <a:ext uri="{FF2B5EF4-FFF2-40B4-BE49-F238E27FC236}">
                      <a16:creationId xmlns:a16="http://schemas.microsoft.com/office/drawing/2014/main" id="{007CCEF1-F661-42EF-8135-A6AA6A493418}"/>
                    </a:ext>
                  </a:extLst>
                </p:cNvPr>
                <p:cNvPicPr/>
                <p:nvPr/>
              </p:nvPicPr>
              <p:blipFill>
                <a:blip r:embed="rId335"/>
                <a:stretch>
                  <a:fillRect/>
                </a:stretch>
              </p:blipFill>
              <p:spPr>
                <a:xfrm>
                  <a:off x="10594733" y="3795000"/>
                  <a:ext cx="64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1" name="Freihand 190">
                  <a:extLst>
                    <a:ext uri="{FF2B5EF4-FFF2-40B4-BE49-F238E27FC236}">
                      <a16:creationId xmlns:a16="http://schemas.microsoft.com/office/drawing/2014/main" id="{0C7BCB76-DAF2-485F-9578-291DF281050B}"/>
                    </a:ext>
                  </a:extLst>
                </p14:cNvPr>
                <p14:cNvContentPartPr/>
                <p14:nvPr/>
              </p14:nvContentPartPr>
              <p14:xfrm>
                <a:off x="10659893" y="3725880"/>
                <a:ext cx="48960" cy="97920"/>
              </p14:xfrm>
            </p:contentPart>
          </mc:Choice>
          <mc:Fallback>
            <p:pic>
              <p:nvPicPr>
                <p:cNvPr id="191" name="Freihand 190">
                  <a:extLst>
                    <a:ext uri="{FF2B5EF4-FFF2-40B4-BE49-F238E27FC236}">
                      <a16:creationId xmlns:a16="http://schemas.microsoft.com/office/drawing/2014/main" id="{0C7BCB76-DAF2-485F-9578-291DF281050B}"/>
                    </a:ext>
                  </a:extLst>
                </p:cNvPr>
                <p:cNvPicPr/>
                <p:nvPr/>
              </p:nvPicPr>
              <p:blipFill>
                <a:blip r:embed="rId337"/>
                <a:stretch>
                  <a:fillRect/>
                </a:stretch>
              </p:blipFill>
              <p:spPr>
                <a:xfrm>
                  <a:off x="10655573" y="3721560"/>
                  <a:ext cx="57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2" name="Freihand 191">
                  <a:extLst>
                    <a:ext uri="{FF2B5EF4-FFF2-40B4-BE49-F238E27FC236}">
                      <a16:creationId xmlns:a16="http://schemas.microsoft.com/office/drawing/2014/main" id="{39DBE570-08E8-43D0-94E1-4E1430B1C34C}"/>
                    </a:ext>
                  </a:extLst>
                </p14:cNvPr>
                <p14:cNvContentPartPr/>
                <p14:nvPr/>
              </p14:nvContentPartPr>
              <p14:xfrm>
                <a:off x="10700933" y="3707880"/>
                <a:ext cx="73800" cy="88200"/>
              </p14:xfrm>
            </p:contentPart>
          </mc:Choice>
          <mc:Fallback>
            <p:pic>
              <p:nvPicPr>
                <p:cNvPr id="192" name="Freihand 191">
                  <a:extLst>
                    <a:ext uri="{FF2B5EF4-FFF2-40B4-BE49-F238E27FC236}">
                      <a16:creationId xmlns:a16="http://schemas.microsoft.com/office/drawing/2014/main" id="{39DBE570-08E8-43D0-94E1-4E1430B1C34C}"/>
                    </a:ext>
                  </a:extLst>
                </p:cNvPr>
                <p:cNvPicPr/>
                <p:nvPr/>
              </p:nvPicPr>
              <p:blipFill>
                <a:blip r:embed="rId339"/>
                <a:stretch>
                  <a:fillRect/>
                </a:stretch>
              </p:blipFill>
              <p:spPr>
                <a:xfrm>
                  <a:off x="10696613" y="3703560"/>
                  <a:ext cx="82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3" name="Freihand 192">
                  <a:extLst>
                    <a:ext uri="{FF2B5EF4-FFF2-40B4-BE49-F238E27FC236}">
                      <a16:creationId xmlns:a16="http://schemas.microsoft.com/office/drawing/2014/main" id="{3F30E273-98FB-4328-A5DB-9161A0730229}"/>
                    </a:ext>
                  </a:extLst>
                </p14:cNvPr>
                <p14:cNvContentPartPr/>
                <p14:nvPr/>
              </p14:nvContentPartPr>
              <p14:xfrm>
                <a:off x="10792733" y="3539400"/>
                <a:ext cx="235800" cy="227880"/>
              </p14:xfrm>
            </p:contentPart>
          </mc:Choice>
          <mc:Fallback>
            <p:pic>
              <p:nvPicPr>
                <p:cNvPr id="193" name="Freihand 192">
                  <a:extLst>
                    <a:ext uri="{FF2B5EF4-FFF2-40B4-BE49-F238E27FC236}">
                      <a16:creationId xmlns:a16="http://schemas.microsoft.com/office/drawing/2014/main" id="{3F30E273-98FB-4328-A5DB-9161A0730229}"/>
                    </a:ext>
                  </a:extLst>
                </p:cNvPr>
                <p:cNvPicPr/>
                <p:nvPr/>
              </p:nvPicPr>
              <p:blipFill>
                <a:blip r:embed="rId341"/>
                <a:stretch>
                  <a:fillRect/>
                </a:stretch>
              </p:blipFill>
              <p:spPr>
                <a:xfrm>
                  <a:off x="10788413" y="3535080"/>
                  <a:ext cx="2444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4" name="Freihand 193">
                  <a:extLst>
                    <a:ext uri="{FF2B5EF4-FFF2-40B4-BE49-F238E27FC236}">
                      <a16:creationId xmlns:a16="http://schemas.microsoft.com/office/drawing/2014/main" id="{656226D6-3750-4E9F-8C1D-7E3207F795FF}"/>
                    </a:ext>
                  </a:extLst>
                </p14:cNvPr>
                <p14:cNvContentPartPr/>
                <p14:nvPr/>
              </p14:nvContentPartPr>
              <p14:xfrm>
                <a:off x="11141213" y="3516000"/>
                <a:ext cx="157680" cy="102600"/>
              </p14:xfrm>
            </p:contentPart>
          </mc:Choice>
          <mc:Fallback>
            <p:pic>
              <p:nvPicPr>
                <p:cNvPr id="194" name="Freihand 193">
                  <a:extLst>
                    <a:ext uri="{FF2B5EF4-FFF2-40B4-BE49-F238E27FC236}">
                      <a16:creationId xmlns:a16="http://schemas.microsoft.com/office/drawing/2014/main" id="{656226D6-3750-4E9F-8C1D-7E3207F795FF}"/>
                    </a:ext>
                  </a:extLst>
                </p:cNvPr>
                <p:cNvPicPr/>
                <p:nvPr/>
              </p:nvPicPr>
              <p:blipFill>
                <a:blip r:embed="rId343"/>
                <a:stretch>
                  <a:fillRect/>
                </a:stretch>
              </p:blipFill>
              <p:spPr>
                <a:xfrm>
                  <a:off x="11136893" y="3511680"/>
                  <a:ext cx="166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5" name="Freihand 194">
                  <a:extLst>
                    <a:ext uri="{FF2B5EF4-FFF2-40B4-BE49-F238E27FC236}">
                      <a16:creationId xmlns:a16="http://schemas.microsoft.com/office/drawing/2014/main" id="{1A5403D3-879A-42F6-BA75-B03B6F4C6A70}"/>
                    </a:ext>
                  </a:extLst>
                </p14:cNvPr>
                <p14:cNvContentPartPr/>
                <p14:nvPr/>
              </p14:nvContentPartPr>
              <p14:xfrm>
                <a:off x="11285213" y="3448680"/>
                <a:ext cx="44280" cy="26280"/>
              </p14:xfrm>
            </p:contentPart>
          </mc:Choice>
          <mc:Fallback>
            <p:pic>
              <p:nvPicPr>
                <p:cNvPr id="195" name="Freihand 194">
                  <a:extLst>
                    <a:ext uri="{FF2B5EF4-FFF2-40B4-BE49-F238E27FC236}">
                      <a16:creationId xmlns:a16="http://schemas.microsoft.com/office/drawing/2014/main" id="{1A5403D3-879A-42F6-BA75-B03B6F4C6A70}"/>
                    </a:ext>
                  </a:extLst>
                </p:cNvPr>
                <p:cNvPicPr/>
                <p:nvPr/>
              </p:nvPicPr>
              <p:blipFill>
                <a:blip r:embed="rId345"/>
                <a:stretch>
                  <a:fillRect/>
                </a:stretch>
              </p:blipFill>
              <p:spPr>
                <a:xfrm>
                  <a:off x="11280893" y="3444360"/>
                  <a:ext cx="52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6" name="Freihand 195">
                  <a:extLst>
                    <a:ext uri="{FF2B5EF4-FFF2-40B4-BE49-F238E27FC236}">
                      <a16:creationId xmlns:a16="http://schemas.microsoft.com/office/drawing/2014/main" id="{BB300A58-1EAA-46EE-ABFE-F307B913D2DD}"/>
                    </a:ext>
                  </a:extLst>
                </p14:cNvPr>
                <p14:cNvContentPartPr/>
                <p14:nvPr/>
              </p14:nvContentPartPr>
              <p14:xfrm>
                <a:off x="11324453" y="3305760"/>
                <a:ext cx="248760" cy="249480"/>
              </p14:xfrm>
            </p:contentPart>
          </mc:Choice>
          <mc:Fallback>
            <p:pic>
              <p:nvPicPr>
                <p:cNvPr id="196" name="Freihand 195">
                  <a:extLst>
                    <a:ext uri="{FF2B5EF4-FFF2-40B4-BE49-F238E27FC236}">
                      <a16:creationId xmlns:a16="http://schemas.microsoft.com/office/drawing/2014/main" id="{BB300A58-1EAA-46EE-ABFE-F307B913D2DD}"/>
                    </a:ext>
                  </a:extLst>
                </p:cNvPr>
                <p:cNvPicPr/>
                <p:nvPr/>
              </p:nvPicPr>
              <p:blipFill>
                <a:blip r:embed="rId347"/>
                <a:stretch>
                  <a:fillRect/>
                </a:stretch>
              </p:blipFill>
              <p:spPr>
                <a:xfrm>
                  <a:off x="11319773" y="3301440"/>
                  <a:ext cx="2574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7" name="Freihand 196">
                  <a:extLst>
                    <a:ext uri="{FF2B5EF4-FFF2-40B4-BE49-F238E27FC236}">
                      <a16:creationId xmlns:a16="http://schemas.microsoft.com/office/drawing/2014/main" id="{5E9A3696-B454-4FE9-B16A-4910B044DAC7}"/>
                    </a:ext>
                  </a:extLst>
                </p14:cNvPr>
                <p14:cNvContentPartPr/>
                <p14:nvPr/>
              </p14:nvContentPartPr>
              <p14:xfrm>
                <a:off x="11266493" y="3383880"/>
                <a:ext cx="360" cy="360"/>
              </p14:xfrm>
            </p:contentPart>
          </mc:Choice>
          <mc:Fallback>
            <p:pic>
              <p:nvPicPr>
                <p:cNvPr id="197" name="Freihand 196">
                  <a:extLst>
                    <a:ext uri="{FF2B5EF4-FFF2-40B4-BE49-F238E27FC236}">
                      <a16:creationId xmlns:a16="http://schemas.microsoft.com/office/drawing/2014/main" id="{5E9A3696-B454-4FE9-B16A-4910B044DAC7}"/>
                    </a:ext>
                  </a:extLst>
                </p:cNvPr>
                <p:cNvPicPr/>
                <p:nvPr/>
              </p:nvPicPr>
              <p:blipFill>
                <a:blip r:embed="rId138"/>
                <a:stretch>
                  <a:fillRect/>
                </a:stretch>
              </p:blipFill>
              <p:spPr>
                <a:xfrm>
                  <a:off x="11262173" y="3379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8" name="Freihand 197">
                  <a:extLst>
                    <a:ext uri="{FF2B5EF4-FFF2-40B4-BE49-F238E27FC236}">
                      <a16:creationId xmlns:a16="http://schemas.microsoft.com/office/drawing/2014/main" id="{2AA9A91F-69E6-4FCC-8A43-1471288B3860}"/>
                    </a:ext>
                  </a:extLst>
                </p14:cNvPr>
                <p14:cNvContentPartPr/>
                <p14:nvPr/>
              </p14:nvContentPartPr>
              <p14:xfrm>
                <a:off x="11060573" y="3433560"/>
                <a:ext cx="714600" cy="294840"/>
              </p14:xfrm>
            </p:contentPart>
          </mc:Choice>
          <mc:Fallback>
            <p:pic>
              <p:nvPicPr>
                <p:cNvPr id="198" name="Freihand 197">
                  <a:extLst>
                    <a:ext uri="{FF2B5EF4-FFF2-40B4-BE49-F238E27FC236}">
                      <a16:creationId xmlns:a16="http://schemas.microsoft.com/office/drawing/2014/main" id="{2AA9A91F-69E6-4FCC-8A43-1471288B3860}"/>
                    </a:ext>
                  </a:extLst>
                </p:cNvPr>
                <p:cNvPicPr/>
                <p:nvPr/>
              </p:nvPicPr>
              <p:blipFill>
                <a:blip r:embed="rId350"/>
                <a:stretch>
                  <a:fillRect/>
                </a:stretch>
              </p:blipFill>
              <p:spPr>
                <a:xfrm>
                  <a:off x="11056253" y="3429240"/>
                  <a:ext cx="7232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0" name="Freihand 199">
                  <a:extLst>
                    <a:ext uri="{FF2B5EF4-FFF2-40B4-BE49-F238E27FC236}">
                      <a16:creationId xmlns:a16="http://schemas.microsoft.com/office/drawing/2014/main" id="{FE36DCE7-3DEA-404F-BF37-DB601F561C47}"/>
                    </a:ext>
                  </a:extLst>
                </p14:cNvPr>
                <p14:cNvContentPartPr/>
                <p14:nvPr/>
              </p14:nvContentPartPr>
              <p14:xfrm>
                <a:off x="10021973" y="4134120"/>
                <a:ext cx="94320" cy="156240"/>
              </p14:xfrm>
            </p:contentPart>
          </mc:Choice>
          <mc:Fallback>
            <p:pic>
              <p:nvPicPr>
                <p:cNvPr id="200" name="Freihand 199">
                  <a:extLst>
                    <a:ext uri="{FF2B5EF4-FFF2-40B4-BE49-F238E27FC236}">
                      <a16:creationId xmlns:a16="http://schemas.microsoft.com/office/drawing/2014/main" id="{FE36DCE7-3DEA-404F-BF37-DB601F561C47}"/>
                    </a:ext>
                  </a:extLst>
                </p:cNvPr>
                <p:cNvPicPr/>
                <p:nvPr/>
              </p:nvPicPr>
              <p:blipFill>
                <a:blip r:embed="rId352"/>
                <a:stretch>
                  <a:fillRect/>
                </a:stretch>
              </p:blipFill>
              <p:spPr>
                <a:xfrm>
                  <a:off x="10017653" y="4129800"/>
                  <a:ext cx="102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1" name="Freihand 200">
                  <a:extLst>
                    <a:ext uri="{FF2B5EF4-FFF2-40B4-BE49-F238E27FC236}">
                      <a16:creationId xmlns:a16="http://schemas.microsoft.com/office/drawing/2014/main" id="{41DAFF75-F484-478A-A37A-E1225F6C9890}"/>
                    </a:ext>
                  </a:extLst>
                </p14:cNvPr>
                <p14:cNvContentPartPr/>
                <p14:nvPr/>
              </p14:nvContentPartPr>
              <p14:xfrm>
                <a:off x="10131053" y="4118640"/>
                <a:ext cx="178560" cy="119880"/>
              </p14:xfrm>
            </p:contentPart>
          </mc:Choice>
          <mc:Fallback>
            <p:pic>
              <p:nvPicPr>
                <p:cNvPr id="201" name="Freihand 200">
                  <a:extLst>
                    <a:ext uri="{FF2B5EF4-FFF2-40B4-BE49-F238E27FC236}">
                      <a16:creationId xmlns:a16="http://schemas.microsoft.com/office/drawing/2014/main" id="{41DAFF75-F484-478A-A37A-E1225F6C9890}"/>
                    </a:ext>
                  </a:extLst>
                </p:cNvPr>
                <p:cNvPicPr/>
                <p:nvPr/>
              </p:nvPicPr>
              <p:blipFill>
                <a:blip r:embed="rId354"/>
                <a:stretch>
                  <a:fillRect/>
                </a:stretch>
              </p:blipFill>
              <p:spPr>
                <a:xfrm>
                  <a:off x="10126733" y="4114320"/>
                  <a:ext cx="187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2" name="Freihand 201">
                  <a:extLst>
                    <a:ext uri="{FF2B5EF4-FFF2-40B4-BE49-F238E27FC236}">
                      <a16:creationId xmlns:a16="http://schemas.microsoft.com/office/drawing/2014/main" id="{90376EF3-B790-4C53-BB36-E7FB8083DD8C}"/>
                    </a:ext>
                  </a:extLst>
                </p14:cNvPr>
                <p14:cNvContentPartPr/>
                <p14:nvPr/>
              </p14:nvContentPartPr>
              <p14:xfrm>
                <a:off x="10313573" y="4068600"/>
                <a:ext cx="79920" cy="136080"/>
              </p14:xfrm>
            </p:contentPart>
          </mc:Choice>
          <mc:Fallback>
            <p:pic>
              <p:nvPicPr>
                <p:cNvPr id="202" name="Freihand 201">
                  <a:extLst>
                    <a:ext uri="{FF2B5EF4-FFF2-40B4-BE49-F238E27FC236}">
                      <a16:creationId xmlns:a16="http://schemas.microsoft.com/office/drawing/2014/main" id="{90376EF3-B790-4C53-BB36-E7FB8083DD8C}"/>
                    </a:ext>
                  </a:extLst>
                </p:cNvPr>
                <p:cNvPicPr/>
                <p:nvPr/>
              </p:nvPicPr>
              <p:blipFill>
                <a:blip r:embed="rId356"/>
                <a:stretch>
                  <a:fillRect/>
                </a:stretch>
              </p:blipFill>
              <p:spPr>
                <a:xfrm>
                  <a:off x="10309253" y="4064280"/>
                  <a:ext cx="88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3" name="Freihand 202">
                  <a:extLst>
                    <a:ext uri="{FF2B5EF4-FFF2-40B4-BE49-F238E27FC236}">
                      <a16:creationId xmlns:a16="http://schemas.microsoft.com/office/drawing/2014/main" id="{14F0C473-E199-40DA-9B14-E83C78A9BECD}"/>
                    </a:ext>
                  </a:extLst>
                </p14:cNvPr>
                <p14:cNvContentPartPr/>
                <p14:nvPr/>
              </p14:nvContentPartPr>
              <p14:xfrm>
                <a:off x="10392413" y="3977520"/>
                <a:ext cx="117720" cy="155160"/>
              </p14:xfrm>
            </p:contentPart>
          </mc:Choice>
          <mc:Fallback>
            <p:pic>
              <p:nvPicPr>
                <p:cNvPr id="203" name="Freihand 202">
                  <a:extLst>
                    <a:ext uri="{FF2B5EF4-FFF2-40B4-BE49-F238E27FC236}">
                      <a16:creationId xmlns:a16="http://schemas.microsoft.com/office/drawing/2014/main" id="{14F0C473-E199-40DA-9B14-E83C78A9BECD}"/>
                    </a:ext>
                  </a:extLst>
                </p:cNvPr>
                <p:cNvPicPr/>
                <p:nvPr/>
              </p:nvPicPr>
              <p:blipFill>
                <a:blip r:embed="rId358"/>
                <a:stretch>
                  <a:fillRect/>
                </a:stretch>
              </p:blipFill>
              <p:spPr>
                <a:xfrm>
                  <a:off x="10388093" y="3973200"/>
                  <a:ext cx="126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4" name="Freihand 203">
                  <a:extLst>
                    <a:ext uri="{FF2B5EF4-FFF2-40B4-BE49-F238E27FC236}">
                      <a16:creationId xmlns:a16="http://schemas.microsoft.com/office/drawing/2014/main" id="{B62193B8-4F3C-4CDA-87B1-A5E3F888885B}"/>
                    </a:ext>
                  </a:extLst>
                </p14:cNvPr>
                <p14:cNvContentPartPr/>
                <p14:nvPr/>
              </p14:nvContentPartPr>
              <p14:xfrm>
                <a:off x="10510853" y="3872040"/>
                <a:ext cx="265680" cy="239760"/>
              </p14:xfrm>
            </p:contentPart>
          </mc:Choice>
          <mc:Fallback>
            <p:pic>
              <p:nvPicPr>
                <p:cNvPr id="204" name="Freihand 203">
                  <a:extLst>
                    <a:ext uri="{FF2B5EF4-FFF2-40B4-BE49-F238E27FC236}">
                      <a16:creationId xmlns:a16="http://schemas.microsoft.com/office/drawing/2014/main" id="{B62193B8-4F3C-4CDA-87B1-A5E3F888885B}"/>
                    </a:ext>
                  </a:extLst>
                </p:cNvPr>
                <p:cNvPicPr/>
                <p:nvPr/>
              </p:nvPicPr>
              <p:blipFill>
                <a:blip r:embed="rId360"/>
                <a:stretch>
                  <a:fillRect/>
                </a:stretch>
              </p:blipFill>
              <p:spPr>
                <a:xfrm>
                  <a:off x="10506533" y="3867720"/>
                  <a:ext cx="2743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5" name="Freihand 204">
                  <a:extLst>
                    <a:ext uri="{FF2B5EF4-FFF2-40B4-BE49-F238E27FC236}">
                      <a16:creationId xmlns:a16="http://schemas.microsoft.com/office/drawing/2014/main" id="{8F1B96BB-DA65-4D22-A842-1881C8FCF8D5}"/>
                    </a:ext>
                  </a:extLst>
                </p14:cNvPr>
                <p14:cNvContentPartPr/>
                <p14:nvPr/>
              </p14:nvContentPartPr>
              <p14:xfrm>
                <a:off x="10789133" y="3924960"/>
                <a:ext cx="65880" cy="88200"/>
              </p14:xfrm>
            </p:contentPart>
          </mc:Choice>
          <mc:Fallback>
            <p:pic>
              <p:nvPicPr>
                <p:cNvPr id="205" name="Freihand 204">
                  <a:extLst>
                    <a:ext uri="{FF2B5EF4-FFF2-40B4-BE49-F238E27FC236}">
                      <a16:creationId xmlns:a16="http://schemas.microsoft.com/office/drawing/2014/main" id="{8F1B96BB-DA65-4D22-A842-1881C8FCF8D5}"/>
                    </a:ext>
                  </a:extLst>
                </p:cNvPr>
                <p:cNvPicPr/>
                <p:nvPr/>
              </p:nvPicPr>
              <p:blipFill>
                <a:blip r:embed="rId362"/>
                <a:stretch>
                  <a:fillRect/>
                </a:stretch>
              </p:blipFill>
              <p:spPr>
                <a:xfrm>
                  <a:off x="10784813" y="3920640"/>
                  <a:ext cx="74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6" name="Freihand 205">
                  <a:extLst>
                    <a:ext uri="{FF2B5EF4-FFF2-40B4-BE49-F238E27FC236}">
                      <a16:creationId xmlns:a16="http://schemas.microsoft.com/office/drawing/2014/main" id="{789C2F30-C748-4058-A034-8B32F4CABDA7}"/>
                    </a:ext>
                  </a:extLst>
                </p14:cNvPr>
                <p14:cNvContentPartPr/>
                <p14:nvPr/>
              </p14:nvContentPartPr>
              <p14:xfrm>
                <a:off x="10864013" y="3814080"/>
                <a:ext cx="256320" cy="160560"/>
              </p14:xfrm>
            </p:contentPart>
          </mc:Choice>
          <mc:Fallback>
            <p:pic>
              <p:nvPicPr>
                <p:cNvPr id="206" name="Freihand 205">
                  <a:extLst>
                    <a:ext uri="{FF2B5EF4-FFF2-40B4-BE49-F238E27FC236}">
                      <a16:creationId xmlns:a16="http://schemas.microsoft.com/office/drawing/2014/main" id="{789C2F30-C748-4058-A034-8B32F4CABDA7}"/>
                    </a:ext>
                  </a:extLst>
                </p:cNvPr>
                <p:cNvPicPr/>
                <p:nvPr/>
              </p:nvPicPr>
              <p:blipFill>
                <a:blip r:embed="rId364"/>
                <a:stretch>
                  <a:fillRect/>
                </a:stretch>
              </p:blipFill>
              <p:spPr>
                <a:xfrm>
                  <a:off x="10859693" y="3809760"/>
                  <a:ext cx="264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7" name="Freihand 206">
                  <a:extLst>
                    <a:ext uri="{FF2B5EF4-FFF2-40B4-BE49-F238E27FC236}">
                      <a16:creationId xmlns:a16="http://schemas.microsoft.com/office/drawing/2014/main" id="{BCA6F723-F9F9-4380-B6D9-E80182A23C0F}"/>
                    </a:ext>
                  </a:extLst>
                </p14:cNvPr>
                <p14:cNvContentPartPr/>
                <p14:nvPr/>
              </p14:nvContentPartPr>
              <p14:xfrm>
                <a:off x="11092253" y="3742440"/>
                <a:ext cx="27000" cy="26280"/>
              </p14:xfrm>
            </p:contentPart>
          </mc:Choice>
          <mc:Fallback>
            <p:pic>
              <p:nvPicPr>
                <p:cNvPr id="207" name="Freihand 206">
                  <a:extLst>
                    <a:ext uri="{FF2B5EF4-FFF2-40B4-BE49-F238E27FC236}">
                      <a16:creationId xmlns:a16="http://schemas.microsoft.com/office/drawing/2014/main" id="{BCA6F723-F9F9-4380-B6D9-E80182A23C0F}"/>
                    </a:ext>
                  </a:extLst>
                </p:cNvPr>
                <p:cNvPicPr/>
                <p:nvPr/>
              </p:nvPicPr>
              <p:blipFill>
                <a:blip r:embed="rId366"/>
                <a:stretch>
                  <a:fillRect/>
                </a:stretch>
              </p:blipFill>
              <p:spPr>
                <a:xfrm>
                  <a:off x="11087933" y="3738120"/>
                  <a:ext cx="35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8" name="Freihand 207">
                  <a:extLst>
                    <a:ext uri="{FF2B5EF4-FFF2-40B4-BE49-F238E27FC236}">
                      <a16:creationId xmlns:a16="http://schemas.microsoft.com/office/drawing/2014/main" id="{B1E60E14-B19B-4209-A116-6CC1EA38BAE0}"/>
                    </a:ext>
                  </a:extLst>
                </p14:cNvPr>
                <p14:cNvContentPartPr/>
                <p14:nvPr/>
              </p14:nvContentPartPr>
              <p14:xfrm>
                <a:off x="11159573" y="3702480"/>
                <a:ext cx="104040" cy="179640"/>
              </p14:xfrm>
            </p:contentPart>
          </mc:Choice>
          <mc:Fallback>
            <p:pic>
              <p:nvPicPr>
                <p:cNvPr id="208" name="Freihand 207">
                  <a:extLst>
                    <a:ext uri="{FF2B5EF4-FFF2-40B4-BE49-F238E27FC236}">
                      <a16:creationId xmlns:a16="http://schemas.microsoft.com/office/drawing/2014/main" id="{B1E60E14-B19B-4209-A116-6CC1EA38BAE0}"/>
                    </a:ext>
                  </a:extLst>
                </p:cNvPr>
                <p:cNvPicPr/>
                <p:nvPr/>
              </p:nvPicPr>
              <p:blipFill>
                <a:blip r:embed="rId368"/>
                <a:stretch>
                  <a:fillRect/>
                </a:stretch>
              </p:blipFill>
              <p:spPr>
                <a:xfrm>
                  <a:off x="11155253" y="3698160"/>
                  <a:ext cx="112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09" name="Freihand 208">
                  <a:extLst>
                    <a:ext uri="{FF2B5EF4-FFF2-40B4-BE49-F238E27FC236}">
                      <a16:creationId xmlns:a16="http://schemas.microsoft.com/office/drawing/2014/main" id="{F38F27E7-80CC-431E-9139-8C8FD1548DEF}"/>
                    </a:ext>
                  </a:extLst>
                </p14:cNvPr>
                <p14:cNvContentPartPr/>
                <p14:nvPr/>
              </p14:nvContentPartPr>
              <p14:xfrm>
                <a:off x="11287373" y="3746760"/>
                <a:ext cx="75960" cy="95040"/>
              </p14:xfrm>
            </p:contentPart>
          </mc:Choice>
          <mc:Fallback>
            <p:pic>
              <p:nvPicPr>
                <p:cNvPr id="209" name="Freihand 208">
                  <a:extLst>
                    <a:ext uri="{FF2B5EF4-FFF2-40B4-BE49-F238E27FC236}">
                      <a16:creationId xmlns:a16="http://schemas.microsoft.com/office/drawing/2014/main" id="{F38F27E7-80CC-431E-9139-8C8FD1548DEF}"/>
                    </a:ext>
                  </a:extLst>
                </p:cNvPr>
                <p:cNvPicPr/>
                <p:nvPr/>
              </p:nvPicPr>
              <p:blipFill>
                <a:blip r:embed="rId370"/>
                <a:stretch>
                  <a:fillRect/>
                </a:stretch>
              </p:blipFill>
              <p:spPr>
                <a:xfrm>
                  <a:off x="11283053" y="3742440"/>
                  <a:ext cx="84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0" name="Freihand 209">
                  <a:extLst>
                    <a:ext uri="{FF2B5EF4-FFF2-40B4-BE49-F238E27FC236}">
                      <a16:creationId xmlns:a16="http://schemas.microsoft.com/office/drawing/2014/main" id="{FB4D98B8-4E3E-43A6-AA26-876D8C0B2F17}"/>
                    </a:ext>
                  </a:extLst>
                </p14:cNvPr>
                <p14:cNvContentPartPr/>
                <p14:nvPr/>
              </p14:nvContentPartPr>
              <p14:xfrm>
                <a:off x="11376653" y="3669720"/>
                <a:ext cx="303120" cy="116640"/>
              </p14:xfrm>
            </p:contentPart>
          </mc:Choice>
          <mc:Fallback>
            <p:pic>
              <p:nvPicPr>
                <p:cNvPr id="210" name="Freihand 209">
                  <a:extLst>
                    <a:ext uri="{FF2B5EF4-FFF2-40B4-BE49-F238E27FC236}">
                      <a16:creationId xmlns:a16="http://schemas.microsoft.com/office/drawing/2014/main" id="{FB4D98B8-4E3E-43A6-AA26-876D8C0B2F17}"/>
                    </a:ext>
                  </a:extLst>
                </p:cNvPr>
                <p:cNvPicPr/>
                <p:nvPr/>
              </p:nvPicPr>
              <p:blipFill>
                <a:blip r:embed="rId372"/>
                <a:stretch>
                  <a:fillRect/>
                </a:stretch>
              </p:blipFill>
              <p:spPr>
                <a:xfrm>
                  <a:off x="11372333" y="3665400"/>
                  <a:ext cx="311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2" name="Freihand 211">
                  <a:extLst>
                    <a:ext uri="{FF2B5EF4-FFF2-40B4-BE49-F238E27FC236}">
                      <a16:creationId xmlns:a16="http://schemas.microsoft.com/office/drawing/2014/main" id="{2EFABB20-5FA1-4426-9BFF-AC506F97F851}"/>
                    </a:ext>
                  </a:extLst>
                </p14:cNvPr>
                <p14:cNvContentPartPr/>
                <p14:nvPr/>
              </p14:nvContentPartPr>
              <p14:xfrm>
                <a:off x="11760413" y="3479640"/>
                <a:ext cx="24480" cy="140400"/>
              </p14:xfrm>
            </p:contentPart>
          </mc:Choice>
          <mc:Fallback>
            <p:pic>
              <p:nvPicPr>
                <p:cNvPr id="212" name="Freihand 211">
                  <a:extLst>
                    <a:ext uri="{FF2B5EF4-FFF2-40B4-BE49-F238E27FC236}">
                      <a16:creationId xmlns:a16="http://schemas.microsoft.com/office/drawing/2014/main" id="{2EFABB20-5FA1-4426-9BFF-AC506F97F851}"/>
                    </a:ext>
                  </a:extLst>
                </p:cNvPr>
                <p:cNvPicPr/>
                <p:nvPr/>
              </p:nvPicPr>
              <p:blipFill>
                <a:blip r:embed="rId374"/>
                <a:stretch>
                  <a:fillRect/>
                </a:stretch>
              </p:blipFill>
              <p:spPr>
                <a:xfrm>
                  <a:off x="11756093" y="3475320"/>
                  <a:ext cx="33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3" name="Freihand 212">
                  <a:extLst>
                    <a:ext uri="{FF2B5EF4-FFF2-40B4-BE49-F238E27FC236}">
                      <a16:creationId xmlns:a16="http://schemas.microsoft.com/office/drawing/2014/main" id="{BECBA735-0D8B-46D0-803D-E4E6B8683574}"/>
                    </a:ext>
                  </a:extLst>
                </p14:cNvPr>
                <p14:cNvContentPartPr/>
                <p14:nvPr/>
              </p14:nvContentPartPr>
              <p14:xfrm>
                <a:off x="11780933" y="3670080"/>
                <a:ext cx="20880" cy="32040"/>
              </p14:xfrm>
            </p:contentPart>
          </mc:Choice>
          <mc:Fallback>
            <p:pic>
              <p:nvPicPr>
                <p:cNvPr id="213" name="Freihand 212">
                  <a:extLst>
                    <a:ext uri="{FF2B5EF4-FFF2-40B4-BE49-F238E27FC236}">
                      <a16:creationId xmlns:a16="http://schemas.microsoft.com/office/drawing/2014/main" id="{BECBA735-0D8B-46D0-803D-E4E6B8683574}"/>
                    </a:ext>
                  </a:extLst>
                </p:cNvPr>
                <p:cNvPicPr/>
                <p:nvPr/>
              </p:nvPicPr>
              <p:blipFill>
                <a:blip r:embed="rId376"/>
                <a:stretch>
                  <a:fillRect/>
                </a:stretch>
              </p:blipFill>
              <p:spPr>
                <a:xfrm>
                  <a:off x="11776613" y="3665760"/>
                  <a:ext cx="29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5" name="Freihand 214">
                  <a:extLst>
                    <a:ext uri="{FF2B5EF4-FFF2-40B4-BE49-F238E27FC236}">
                      <a16:creationId xmlns:a16="http://schemas.microsoft.com/office/drawing/2014/main" id="{F7616A58-4E8B-4E11-A1B2-C2063F6A4B7F}"/>
                    </a:ext>
                  </a:extLst>
                </p14:cNvPr>
                <p14:cNvContentPartPr/>
                <p14:nvPr/>
              </p14:nvContentPartPr>
              <p14:xfrm>
                <a:off x="9863933" y="4456320"/>
                <a:ext cx="31680" cy="131760"/>
              </p14:xfrm>
            </p:contentPart>
          </mc:Choice>
          <mc:Fallback>
            <p:pic>
              <p:nvPicPr>
                <p:cNvPr id="215" name="Freihand 214">
                  <a:extLst>
                    <a:ext uri="{FF2B5EF4-FFF2-40B4-BE49-F238E27FC236}">
                      <a16:creationId xmlns:a16="http://schemas.microsoft.com/office/drawing/2014/main" id="{F7616A58-4E8B-4E11-A1B2-C2063F6A4B7F}"/>
                    </a:ext>
                  </a:extLst>
                </p:cNvPr>
                <p:cNvPicPr/>
                <p:nvPr/>
              </p:nvPicPr>
              <p:blipFill>
                <a:blip r:embed="rId378"/>
                <a:stretch>
                  <a:fillRect/>
                </a:stretch>
              </p:blipFill>
              <p:spPr>
                <a:xfrm>
                  <a:off x="9859613" y="4452000"/>
                  <a:ext cx="40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6" name="Freihand 215">
                  <a:extLst>
                    <a:ext uri="{FF2B5EF4-FFF2-40B4-BE49-F238E27FC236}">
                      <a16:creationId xmlns:a16="http://schemas.microsoft.com/office/drawing/2014/main" id="{5029C5B7-6B09-487A-A340-773B559DC681}"/>
                    </a:ext>
                  </a:extLst>
                </p14:cNvPr>
                <p14:cNvContentPartPr/>
                <p14:nvPr/>
              </p14:nvContentPartPr>
              <p14:xfrm>
                <a:off x="9817133" y="4482600"/>
                <a:ext cx="138600" cy="58320"/>
              </p14:xfrm>
            </p:contentPart>
          </mc:Choice>
          <mc:Fallback>
            <p:pic>
              <p:nvPicPr>
                <p:cNvPr id="216" name="Freihand 215">
                  <a:extLst>
                    <a:ext uri="{FF2B5EF4-FFF2-40B4-BE49-F238E27FC236}">
                      <a16:creationId xmlns:a16="http://schemas.microsoft.com/office/drawing/2014/main" id="{5029C5B7-6B09-487A-A340-773B559DC681}"/>
                    </a:ext>
                  </a:extLst>
                </p:cNvPr>
                <p:cNvPicPr/>
                <p:nvPr/>
              </p:nvPicPr>
              <p:blipFill>
                <a:blip r:embed="rId380"/>
                <a:stretch>
                  <a:fillRect/>
                </a:stretch>
              </p:blipFill>
              <p:spPr>
                <a:xfrm>
                  <a:off x="9812813" y="4478280"/>
                  <a:ext cx="147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8" name="Freihand 217">
                  <a:extLst>
                    <a:ext uri="{FF2B5EF4-FFF2-40B4-BE49-F238E27FC236}">
                      <a16:creationId xmlns:a16="http://schemas.microsoft.com/office/drawing/2014/main" id="{779EA9BC-6BCA-4FEB-8185-0B7879C9A1A3}"/>
                    </a:ext>
                  </a:extLst>
                </p14:cNvPr>
                <p14:cNvContentPartPr/>
                <p14:nvPr/>
              </p14:nvContentPartPr>
              <p14:xfrm>
                <a:off x="10012973" y="4414560"/>
                <a:ext cx="83160" cy="115200"/>
              </p14:xfrm>
            </p:contentPart>
          </mc:Choice>
          <mc:Fallback>
            <p:pic>
              <p:nvPicPr>
                <p:cNvPr id="218" name="Freihand 217">
                  <a:extLst>
                    <a:ext uri="{FF2B5EF4-FFF2-40B4-BE49-F238E27FC236}">
                      <a16:creationId xmlns:a16="http://schemas.microsoft.com/office/drawing/2014/main" id="{779EA9BC-6BCA-4FEB-8185-0B7879C9A1A3}"/>
                    </a:ext>
                  </a:extLst>
                </p:cNvPr>
                <p:cNvPicPr/>
                <p:nvPr/>
              </p:nvPicPr>
              <p:blipFill>
                <a:blip r:embed="rId382"/>
                <a:stretch>
                  <a:fillRect/>
                </a:stretch>
              </p:blipFill>
              <p:spPr>
                <a:xfrm>
                  <a:off x="10008653" y="4410240"/>
                  <a:ext cx="91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9" name="Freihand 218">
                  <a:extLst>
                    <a:ext uri="{FF2B5EF4-FFF2-40B4-BE49-F238E27FC236}">
                      <a16:creationId xmlns:a16="http://schemas.microsoft.com/office/drawing/2014/main" id="{6017C8E5-0846-4F3A-B114-F81B4EB49124}"/>
                    </a:ext>
                  </a:extLst>
                </p14:cNvPr>
                <p14:cNvContentPartPr/>
                <p14:nvPr/>
              </p14:nvContentPartPr>
              <p14:xfrm>
                <a:off x="10037093" y="4362000"/>
                <a:ext cx="70920" cy="30960"/>
              </p14:xfrm>
            </p:contentPart>
          </mc:Choice>
          <mc:Fallback>
            <p:pic>
              <p:nvPicPr>
                <p:cNvPr id="219" name="Freihand 218">
                  <a:extLst>
                    <a:ext uri="{FF2B5EF4-FFF2-40B4-BE49-F238E27FC236}">
                      <a16:creationId xmlns:a16="http://schemas.microsoft.com/office/drawing/2014/main" id="{6017C8E5-0846-4F3A-B114-F81B4EB49124}"/>
                    </a:ext>
                  </a:extLst>
                </p:cNvPr>
                <p:cNvPicPr/>
                <p:nvPr/>
              </p:nvPicPr>
              <p:blipFill>
                <a:blip r:embed="rId384"/>
                <a:stretch>
                  <a:fillRect/>
                </a:stretch>
              </p:blipFill>
              <p:spPr>
                <a:xfrm>
                  <a:off x="10032773" y="4357680"/>
                  <a:ext cx="79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0" name="Freihand 219">
                  <a:extLst>
                    <a:ext uri="{FF2B5EF4-FFF2-40B4-BE49-F238E27FC236}">
                      <a16:creationId xmlns:a16="http://schemas.microsoft.com/office/drawing/2014/main" id="{ABE28D2B-B2C7-4972-B549-329ABAA2B040}"/>
                    </a:ext>
                  </a:extLst>
                </p14:cNvPr>
                <p14:cNvContentPartPr/>
                <p14:nvPr/>
              </p14:nvContentPartPr>
              <p14:xfrm>
                <a:off x="10133573" y="4355520"/>
                <a:ext cx="66240" cy="109080"/>
              </p14:xfrm>
            </p:contentPart>
          </mc:Choice>
          <mc:Fallback>
            <p:pic>
              <p:nvPicPr>
                <p:cNvPr id="220" name="Freihand 219">
                  <a:extLst>
                    <a:ext uri="{FF2B5EF4-FFF2-40B4-BE49-F238E27FC236}">
                      <a16:creationId xmlns:a16="http://schemas.microsoft.com/office/drawing/2014/main" id="{ABE28D2B-B2C7-4972-B549-329ABAA2B040}"/>
                    </a:ext>
                  </a:extLst>
                </p:cNvPr>
                <p:cNvPicPr/>
                <p:nvPr/>
              </p:nvPicPr>
              <p:blipFill>
                <a:blip r:embed="rId386"/>
                <a:stretch>
                  <a:fillRect/>
                </a:stretch>
              </p:blipFill>
              <p:spPr>
                <a:xfrm>
                  <a:off x="10129253" y="4351200"/>
                  <a:ext cx="74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1" name="Freihand 220">
                  <a:extLst>
                    <a:ext uri="{FF2B5EF4-FFF2-40B4-BE49-F238E27FC236}">
                      <a16:creationId xmlns:a16="http://schemas.microsoft.com/office/drawing/2014/main" id="{2FB0DD21-CF6A-4386-BFEA-76EDDE40441A}"/>
                    </a:ext>
                  </a:extLst>
                </p14:cNvPr>
                <p14:cNvContentPartPr/>
                <p14:nvPr/>
              </p14:nvContentPartPr>
              <p14:xfrm>
                <a:off x="10221773" y="4323120"/>
                <a:ext cx="69480" cy="105120"/>
              </p14:xfrm>
            </p:contentPart>
          </mc:Choice>
          <mc:Fallback>
            <p:pic>
              <p:nvPicPr>
                <p:cNvPr id="221" name="Freihand 220">
                  <a:extLst>
                    <a:ext uri="{FF2B5EF4-FFF2-40B4-BE49-F238E27FC236}">
                      <a16:creationId xmlns:a16="http://schemas.microsoft.com/office/drawing/2014/main" id="{2FB0DD21-CF6A-4386-BFEA-76EDDE40441A}"/>
                    </a:ext>
                  </a:extLst>
                </p:cNvPr>
                <p:cNvPicPr/>
                <p:nvPr/>
              </p:nvPicPr>
              <p:blipFill>
                <a:blip r:embed="rId388"/>
                <a:stretch>
                  <a:fillRect/>
                </a:stretch>
              </p:blipFill>
              <p:spPr>
                <a:xfrm>
                  <a:off x="10217453" y="4318800"/>
                  <a:ext cx="78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2" name="Freihand 221">
                  <a:extLst>
                    <a:ext uri="{FF2B5EF4-FFF2-40B4-BE49-F238E27FC236}">
                      <a16:creationId xmlns:a16="http://schemas.microsoft.com/office/drawing/2014/main" id="{79570AAE-D182-4EA7-B131-06D88D162C4E}"/>
                    </a:ext>
                  </a:extLst>
                </p14:cNvPr>
                <p14:cNvContentPartPr/>
                <p14:nvPr/>
              </p14:nvContentPartPr>
              <p14:xfrm>
                <a:off x="10362533" y="4221600"/>
                <a:ext cx="67680" cy="161640"/>
              </p14:xfrm>
            </p:contentPart>
          </mc:Choice>
          <mc:Fallback>
            <p:pic>
              <p:nvPicPr>
                <p:cNvPr id="222" name="Freihand 221">
                  <a:extLst>
                    <a:ext uri="{FF2B5EF4-FFF2-40B4-BE49-F238E27FC236}">
                      <a16:creationId xmlns:a16="http://schemas.microsoft.com/office/drawing/2014/main" id="{79570AAE-D182-4EA7-B131-06D88D162C4E}"/>
                    </a:ext>
                  </a:extLst>
                </p:cNvPr>
                <p:cNvPicPr/>
                <p:nvPr/>
              </p:nvPicPr>
              <p:blipFill>
                <a:blip r:embed="rId390"/>
                <a:stretch>
                  <a:fillRect/>
                </a:stretch>
              </p:blipFill>
              <p:spPr>
                <a:xfrm>
                  <a:off x="10358213" y="4217280"/>
                  <a:ext cx="76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3" name="Freihand 222">
                  <a:extLst>
                    <a:ext uri="{FF2B5EF4-FFF2-40B4-BE49-F238E27FC236}">
                      <a16:creationId xmlns:a16="http://schemas.microsoft.com/office/drawing/2014/main" id="{48AE4A0F-EBB1-4EFF-B115-6368306D69A3}"/>
                    </a:ext>
                  </a:extLst>
                </p14:cNvPr>
                <p14:cNvContentPartPr/>
                <p14:nvPr/>
              </p14:nvContentPartPr>
              <p14:xfrm>
                <a:off x="10445693" y="4252560"/>
                <a:ext cx="79560" cy="84960"/>
              </p14:xfrm>
            </p:contentPart>
          </mc:Choice>
          <mc:Fallback>
            <p:pic>
              <p:nvPicPr>
                <p:cNvPr id="223" name="Freihand 222">
                  <a:extLst>
                    <a:ext uri="{FF2B5EF4-FFF2-40B4-BE49-F238E27FC236}">
                      <a16:creationId xmlns:a16="http://schemas.microsoft.com/office/drawing/2014/main" id="{48AE4A0F-EBB1-4EFF-B115-6368306D69A3}"/>
                    </a:ext>
                  </a:extLst>
                </p:cNvPr>
                <p:cNvPicPr/>
                <p:nvPr/>
              </p:nvPicPr>
              <p:blipFill>
                <a:blip r:embed="rId392"/>
                <a:stretch>
                  <a:fillRect/>
                </a:stretch>
              </p:blipFill>
              <p:spPr>
                <a:xfrm>
                  <a:off x="10441373" y="4248240"/>
                  <a:ext cx="88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4" name="Freihand 223">
                  <a:extLst>
                    <a:ext uri="{FF2B5EF4-FFF2-40B4-BE49-F238E27FC236}">
                      <a16:creationId xmlns:a16="http://schemas.microsoft.com/office/drawing/2014/main" id="{886150A7-43D9-4735-A736-4D75CF85ECDF}"/>
                    </a:ext>
                  </a:extLst>
                </p14:cNvPr>
                <p14:cNvContentPartPr/>
                <p14:nvPr/>
              </p14:nvContentPartPr>
              <p14:xfrm>
                <a:off x="10540013" y="4197480"/>
                <a:ext cx="59040" cy="110880"/>
              </p14:xfrm>
            </p:contentPart>
          </mc:Choice>
          <mc:Fallback>
            <p:pic>
              <p:nvPicPr>
                <p:cNvPr id="224" name="Freihand 223">
                  <a:extLst>
                    <a:ext uri="{FF2B5EF4-FFF2-40B4-BE49-F238E27FC236}">
                      <a16:creationId xmlns:a16="http://schemas.microsoft.com/office/drawing/2014/main" id="{886150A7-43D9-4735-A736-4D75CF85ECDF}"/>
                    </a:ext>
                  </a:extLst>
                </p:cNvPr>
                <p:cNvPicPr/>
                <p:nvPr/>
              </p:nvPicPr>
              <p:blipFill>
                <a:blip r:embed="rId394"/>
                <a:stretch>
                  <a:fillRect/>
                </a:stretch>
              </p:blipFill>
              <p:spPr>
                <a:xfrm>
                  <a:off x="10535693" y="4193160"/>
                  <a:ext cx="67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5" name="Freihand 224">
                  <a:extLst>
                    <a:ext uri="{FF2B5EF4-FFF2-40B4-BE49-F238E27FC236}">
                      <a16:creationId xmlns:a16="http://schemas.microsoft.com/office/drawing/2014/main" id="{F68768AE-75C5-40B1-8F1A-A57111ADE87D}"/>
                    </a:ext>
                  </a:extLst>
                </p14:cNvPr>
                <p14:cNvContentPartPr/>
                <p14:nvPr/>
              </p14:nvContentPartPr>
              <p14:xfrm>
                <a:off x="10628573" y="4261560"/>
                <a:ext cx="5040" cy="26280"/>
              </p14:xfrm>
            </p:contentPart>
          </mc:Choice>
          <mc:Fallback>
            <p:pic>
              <p:nvPicPr>
                <p:cNvPr id="225" name="Freihand 224">
                  <a:extLst>
                    <a:ext uri="{FF2B5EF4-FFF2-40B4-BE49-F238E27FC236}">
                      <a16:creationId xmlns:a16="http://schemas.microsoft.com/office/drawing/2014/main" id="{F68768AE-75C5-40B1-8F1A-A57111ADE87D}"/>
                    </a:ext>
                  </a:extLst>
                </p:cNvPr>
                <p:cNvPicPr/>
                <p:nvPr/>
              </p:nvPicPr>
              <p:blipFill>
                <a:blip r:embed="rId396"/>
                <a:stretch>
                  <a:fillRect/>
                </a:stretch>
              </p:blipFill>
              <p:spPr>
                <a:xfrm>
                  <a:off x="10624253" y="4257240"/>
                  <a:ext cx="13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6" name="Freihand 225">
                  <a:extLst>
                    <a:ext uri="{FF2B5EF4-FFF2-40B4-BE49-F238E27FC236}">
                      <a16:creationId xmlns:a16="http://schemas.microsoft.com/office/drawing/2014/main" id="{9DA40243-05ED-4A87-B924-FBDE1284C735}"/>
                    </a:ext>
                  </a:extLst>
                </p14:cNvPr>
                <p14:cNvContentPartPr/>
                <p14:nvPr/>
              </p14:nvContentPartPr>
              <p14:xfrm>
                <a:off x="10714253" y="4119360"/>
                <a:ext cx="99360" cy="135720"/>
              </p14:xfrm>
            </p:contentPart>
          </mc:Choice>
          <mc:Fallback>
            <p:pic>
              <p:nvPicPr>
                <p:cNvPr id="226" name="Freihand 225">
                  <a:extLst>
                    <a:ext uri="{FF2B5EF4-FFF2-40B4-BE49-F238E27FC236}">
                      <a16:creationId xmlns:a16="http://schemas.microsoft.com/office/drawing/2014/main" id="{9DA40243-05ED-4A87-B924-FBDE1284C735}"/>
                    </a:ext>
                  </a:extLst>
                </p:cNvPr>
                <p:cNvPicPr/>
                <p:nvPr/>
              </p:nvPicPr>
              <p:blipFill>
                <a:blip r:embed="rId398"/>
                <a:stretch>
                  <a:fillRect/>
                </a:stretch>
              </p:blipFill>
              <p:spPr>
                <a:xfrm>
                  <a:off x="10709933" y="4115040"/>
                  <a:ext cx="108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7" name="Freihand 226">
                  <a:extLst>
                    <a:ext uri="{FF2B5EF4-FFF2-40B4-BE49-F238E27FC236}">
                      <a16:creationId xmlns:a16="http://schemas.microsoft.com/office/drawing/2014/main" id="{0EA1362F-85D4-4355-92AA-769AE42EEF5B}"/>
                    </a:ext>
                  </a:extLst>
                </p14:cNvPr>
                <p14:cNvContentPartPr/>
                <p14:nvPr/>
              </p14:nvContentPartPr>
              <p14:xfrm>
                <a:off x="10830533" y="4144560"/>
                <a:ext cx="163800" cy="64080"/>
              </p14:xfrm>
            </p:contentPart>
          </mc:Choice>
          <mc:Fallback>
            <p:pic>
              <p:nvPicPr>
                <p:cNvPr id="227" name="Freihand 226">
                  <a:extLst>
                    <a:ext uri="{FF2B5EF4-FFF2-40B4-BE49-F238E27FC236}">
                      <a16:creationId xmlns:a16="http://schemas.microsoft.com/office/drawing/2014/main" id="{0EA1362F-85D4-4355-92AA-769AE42EEF5B}"/>
                    </a:ext>
                  </a:extLst>
                </p:cNvPr>
                <p:cNvPicPr/>
                <p:nvPr/>
              </p:nvPicPr>
              <p:blipFill>
                <a:blip r:embed="rId400"/>
                <a:stretch>
                  <a:fillRect/>
                </a:stretch>
              </p:blipFill>
              <p:spPr>
                <a:xfrm>
                  <a:off x="10826213" y="4140240"/>
                  <a:ext cx="172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29" name="Freihand 228">
                  <a:extLst>
                    <a:ext uri="{FF2B5EF4-FFF2-40B4-BE49-F238E27FC236}">
                      <a16:creationId xmlns:a16="http://schemas.microsoft.com/office/drawing/2014/main" id="{22F52C94-CDC8-46F6-BED4-83988F8D6EDF}"/>
                    </a:ext>
                  </a:extLst>
                </p14:cNvPr>
                <p14:cNvContentPartPr/>
                <p14:nvPr/>
              </p14:nvContentPartPr>
              <p14:xfrm>
                <a:off x="11022773" y="4023600"/>
                <a:ext cx="180360" cy="125280"/>
              </p14:xfrm>
            </p:contentPart>
          </mc:Choice>
          <mc:Fallback>
            <p:pic>
              <p:nvPicPr>
                <p:cNvPr id="229" name="Freihand 228">
                  <a:extLst>
                    <a:ext uri="{FF2B5EF4-FFF2-40B4-BE49-F238E27FC236}">
                      <a16:creationId xmlns:a16="http://schemas.microsoft.com/office/drawing/2014/main" id="{22F52C94-CDC8-46F6-BED4-83988F8D6EDF}"/>
                    </a:ext>
                  </a:extLst>
                </p:cNvPr>
                <p:cNvPicPr/>
                <p:nvPr/>
              </p:nvPicPr>
              <p:blipFill>
                <a:blip r:embed="rId402"/>
                <a:stretch>
                  <a:fillRect/>
                </a:stretch>
              </p:blipFill>
              <p:spPr>
                <a:xfrm>
                  <a:off x="11018453" y="4019280"/>
                  <a:ext cx="189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0" name="Freihand 229">
                  <a:extLst>
                    <a:ext uri="{FF2B5EF4-FFF2-40B4-BE49-F238E27FC236}">
                      <a16:creationId xmlns:a16="http://schemas.microsoft.com/office/drawing/2014/main" id="{D497D2CC-9510-48DC-8EC2-7888F420C994}"/>
                    </a:ext>
                  </a:extLst>
                </p14:cNvPr>
                <p14:cNvContentPartPr/>
                <p14:nvPr/>
              </p14:nvContentPartPr>
              <p14:xfrm>
                <a:off x="11213213" y="3931800"/>
                <a:ext cx="248760" cy="141840"/>
              </p14:xfrm>
            </p:contentPart>
          </mc:Choice>
          <mc:Fallback>
            <p:pic>
              <p:nvPicPr>
                <p:cNvPr id="230" name="Freihand 229">
                  <a:extLst>
                    <a:ext uri="{FF2B5EF4-FFF2-40B4-BE49-F238E27FC236}">
                      <a16:creationId xmlns:a16="http://schemas.microsoft.com/office/drawing/2014/main" id="{D497D2CC-9510-48DC-8EC2-7888F420C994}"/>
                    </a:ext>
                  </a:extLst>
                </p:cNvPr>
                <p:cNvPicPr/>
                <p:nvPr/>
              </p:nvPicPr>
              <p:blipFill>
                <a:blip r:embed="rId404"/>
                <a:stretch>
                  <a:fillRect/>
                </a:stretch>
              </p:blipFill>
              <p:spPr>
                <a:xfrm>
                  <a:off x="11208533" y="3927480"/>
                  <a:ext cx="257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1" name="Freihand 230">
                  <a:extLst>
                    <a:ext uri="{FF2B5EF4-FFF2-40B4-BE49-F238E27FC236}">
                      <a16:creationId xmlns:a16="http://schemas.microsoft.com/office/drawing/2014/main" id="{D739FD9F-3A07-4F59-B968-4F0B8F4C3A63}"/>
                    </a:ext>
                  </a:extLst>
                </p14:cNvPr>
                <p14:cNvContentPartPr/>
                <p14:nvPr/>
              </p14:nvContentPartPr>
              <p14:xfrm>
                <a:off x="11470253" y="3885360"/>
                <a:ext cx="199440" cy="92520"/>
              </p14:xfrm>
            </p:contentPart>
          </mc:Choice>
          <mc:Fallback>
            <p:pic>
              <p:nvPicPr>
                <p:cNvPr id="231" name="Freihand 230">
                  <a:extLst>
                    <a:ext uri="{FF2B5EF4-FFF2-40B4-BE49-F238E27FC236}">
                      <a16:creationId xmlns:a16="http://schemas.microsoft.com/office/drawing/2014/main" id="{D739FD9F-3A07-4F59-B968-4F0B8F4C3A63}"/>
                    </a:ext>
                  </a:extLst>
                </p:cNvPr>
                <p:cNvPicPr/>
                <p:nvPr/>
              </p:nvPicPr>
              <p:blipFill>
                <a:blip r:embed="rId406"/>
                <a:stretch>
                  <a:fillRect/>
                </a:stretch>
              </p:blipFill>
              <p:spPr>
                <a:xfrm>
                  <a:off x="11465933" y="3881040"/>
                  <a:ext cx="208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2" name="Freihand 231">
                  <a:extLst>
                    <a:ext uri="{FF2B5EF4-FFF2-40B4-BE49-F238E27FC236}">
                      <a16:creationId xmlns:a16="http://schemas.microsoft.com/office/drawing/2014/main" id="{38A35D37-7B0D-40F6-BA26-E6A327880774}"/>
                    </a:ext>
                  </a:extLst>
                </p14:cNvPr>
                <p14:cNvContentPartPr/>
                <p14:nvPr/>
              </p14:nvContentPartPr>
              <p14:xfrm>
                <a:off x="11664653" y="3816600"/>
                <a:ext cx="166320" cy="209520"/>
              </p14:xfrm>
            </p:contentPart>
          </mc:Choice>
          <mc:Fallback>
            <p:pic>
              <p:nvPicPr>
                <p:cNvPr id="232" name="Freihand 231">
                  <a:extLst>
                    <a:ext uri="{FF2B5EF4-FFF2-40B4-BE49-F238E27FC236}">
                      <a16:creationId xmlns:a16="http://schemas.microsoft.com/office/drawing/2014/main" id="{38A35D37-7B0D-40F6-BA26-E6A327880774}"/>
                    </a:ext>
                  </a:extLst>
                </p:cNvPr>
                <p:cNvPicPr/>
                <p:nvPr/>
              </p:nvPicPr>
              <p:blipFill>
                <a:blip r:embed="rId408"/>
                <a:stretch>
                  <a:fillRect/>
                </a:stretch>
              </p:blipFill>
              <p:spPr>
                <a:xfrm>
                  <a:off x="11660333" y="3812280"/>
                  <a:ext cx="174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3" name="Freihand 232">
                  <a:extLst>
                    <a:ext uri="{FF2B5EF4-FFF2-40B4-BE49-F238E27FC236}">
                      <a16:creationId xmlns:a16="http://schemas.microsoft.com/office/drawing/2014/main" id="{24DAEB0F-0DF2-4CC8-A3EE-B5283450F0A3}"/>
                    </a:ext>
                  </a:extLst>
                </p14:cNvPr>
                <p14:cNvContentPartPr/>
                <p14:nvPr/>
              </p14:nvContentPartPr>
              <p14:xfrm>
                <a:off x="11711813" y="3788160"/>
                <a:ext cx="213120" cy="101880"/>
              </p14:xfrm>
            </p:contentPart>
          </mc:Choice>
          <mc:Fallback>
            <p:pic>
              <p:nvPicPr>
                <p:cNvPr id="233" name="Freihand 232">
                  <a:extLst>
                    <a:ext uri="{FF2B5EF4-FFF2-40B4-BE49-F238E27FC236}">
                      <a16:creationId xmlns:a16="http://schemas.microsoft.com/office/drawing/2014/main" id="{24DAEB0F-0DF2-4CC8-A3EE-B5283450F0A3}"/>
                    </a:ext>
                  </a:extLst>
                </p:cNvPr>
                <p:cNvPicPr/>
                <p:nvPr/>
              </p:nvPicPr>
              <p:blipFill>
                <a:blip r:embed="rId410"/>
                <a:stretch>
                  <a:fillRect/>
                </a:stretch>
              </p:blipFill>
              <p:spPr>
                <a:xfrm>
                  <a:off x="11707493" y="3783840"/>
                  <a:ext cx="221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4" name="Freihand 233">
                  <a:extLst>
                    <a:ext uri="{FF2B5EF4-FFF2-40B4-BE49-F238E27FC236}">
                      <a16:creationId xmlns:a16="http://schemas.microsoft.com/office/drawing/2014/main" id="{39C36671-3FD5-4DA9-B3B2-563810158815}"/>
                    </a:ext>
                  </a:extLst>
                </p14:cNvPr>
                <p14:cNvContentPartPr/>
                <p14:nvPr/>
              </p14:nvContentPartPr>
              <p14:xfrm>
                <a:off x="11573213" y="3794280"/>
                <a:ext cx="126720" cy="39240"/>
              </p14:xfrm>
            </p:contentPart>
          </mc:Choice>
          <mc:Fallback>
            <p:pic>
              <p:nvPicPr>
                <p:cNvPr id="234" name="Freihand 233">
                  <a:extLst>
                    <a:ext uri="{FF2B5EF4-FFF2-40B4-BE49-F238E27FC236}">
                      <a16:creationId xmlns:a16="http://schemas.microsoft.com/office/drawing/2014/main" id="{39C36671-3FD5-4DA9-B3B2-563810158815}"/>
                    </a:ext>
                  </a:extLst>
                </p:cNvPr>
                <p:cNvPicPr/>
                <p:nvPr/>
              </p:nvPicPr>
              <p:blipFill>
                <a:blip r:embed="rId412"/>
                <a:stretch>
                  <a:fillRect/>
                </a:stretch>
              </p:blipFill>
              <p:spPr>
                <a:xfrm>
                  <a:off x="11568893" y="3789960"/>
                  <a:ext cx="135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36" name="Freihand 235">
                  <a:extLst>
                    <a:ext uri="{FF2B5EF4-FFF2-40B4-BE49-F238E27FC236}">
                      <a16:creationId xmlns:a16="http://schemas.microsoft.com/office/drawing/2014/main" id="{F7A5B00D-764C-4A60-A068-DB875A703F84}"/>
                    </a:ext>
                  </a:extLst>
                </p14:cNvPr>
                <p14:cNvContentPartPr/>
                <p14:nvPr/>
              </p14:nvContentPartPr>
              <p14:xfrm>
                <a:off x="10096133" y="4558560"/>
                <a:ext cx="156600" cy="191520"/>
              </p14:xfrm>
            </p:contentPart>
          </mc:Choice>
          <mc:Fallback>
            <p:pic>
              <p:nvPicPr>
                <p:cNvPr id="236" name="Freihand 235">
                  <a:extLst>
                    <a:ext uri="{FF2B5EF4-FFF2-40B4-BE49-F238E27FC236}">
                      <a16:creationId xmlns:a16="http://schemas.microsoft.com/office/drawing/2014/main" id="{F7A5B00D-764C-4A60-A068-DB875A703F84}"/>
                    </a:ext>
                  </a:extLst>
                </p:cNvPr>
                <p:cNvPicPr/>
                <p:nvPr/>
              </p:nvPicPr>
              <p:blipFill>
                <a:blip r:embed="rId414"/>
                <a:stretch>
                  <a:fillRect/>
                </a:stretch>
              </p:blipFill>
              <p:spPr>
                <a:xfrm>
                  <a:off x="10091813" y="4554240"/>
                  <a:ext cx="1652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7" name="Freihand 236">
                  <a:extLst>
                    <a:ext uri="{FF2B5EF4-FFF2-40B4-BE49-F238E27FC236}">
                      <a16:creationId xmlns:a16="http://schemas.microsoft.com/office/drawing/2014/main" id="{2CEA94BA-9212-4859-8C43-2E5A7A2706C9}"/>
                    </a:ext>
                  </a:extLst>
                </p14:cNvPr>
                <p14:cNvContentPartPr/>
                <p14:nvPr/>
              </p14:nvContentPartPr>
              <p14:xfrm>
                <a:off x="10174253" y="4535520"/>
                <a:ext cx="48600" cy="3240"/>
              </p14:xfrm>
            </p:contentPart>
          </mc:Choice>
          <mc:Fallback>
            <p:pic>
              <p:nvPicPr>
                <p:cNvPr id="237" name="Freihand 236">
                  <a:extLst>
                    <a:ext uri="{FF2B5EF4-FFF2-40B4-BE49-F238E27FC236}">
                      <a16:creationId xmlns:a16="http://schemas.microsoft.com/office/drawing/2014/main" id="{2CEA94BA-9212-4859-8C43-2E5A7A2706C9}"/>
                    </a:ext>
                  </a:extLst>
                </p:cNvPr>
                <p:cNvPicPr/>
                <p:nvPr/>
              </p:nvPicPr>
              <p:blipFill>
                <a:blip r:embed="rId416"/>
                <a:stretch>
                  <a:fillRect/>
                </a:stretch>
              </p:blipFill>
              <p:spPr>
                <a:xfrm>
                  <a:off x="10169933" y="4531200"/>
                  <a:ext cx="57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39" name="Freihand 238">
                  <a:extLst>
                    <a:ext uri="{FF2B5EF4-FFF2-40B4-BE49-F238E27FC236}">
                      <a16:creationId xmlns:a16="http://schemas.microsoft.com/office/drawing/2014/main" id="{4D7D4BDE-9008-449C-B53B-B0C6AE91DEEC}"/>
                    </a:ext>
                  </a:extLst>
                </p14:cNvPr>
                <p14:cNvContentPartPr/>
                <p14:nvPr/>
              </p14:nvContentPartPr>
              <p14:xfrm>
                <a:off x="10364333" y="4509240"/>
                <a:ext cx="31320" cy="88200"/>
              </p14:xfrm>
            </p:contentPart>
          </mc:Choice>
          <mc:Fallback>
            <p:pic>
              <p:nvPicPr>
                <p:cNvPr id="239" name="Freihand 238">
                  <a:extLst>
                    <a:ext uri="{FF2B5EF4-FFF2-40B4-BE49-F238E27FC236}">
                      <a16:creationId xmlns:a16="http://schemas.microsoft.com/office/drawing/2014/main" id="{4D7D4BDE-9008-449C-B53B-B0C6AE91DEEC}"/>
                    </a:ext>
                  </a:extLst>
                </p:cNvPr>
                <p:cNvPicPr/>
                <p:nvPr/>
              </p:nvPicPr>
              <p:blipFill>
                <a:blip r:embed="rId418"/>
                <a:stretch>
                  <a:fillRect/>
                </a:stretch>
              </p:blipFill>
              <p:spPr>
                <a:xfrm>
                  <a:off x="10360013" y="4504920"/>
                  <a:ext cx="39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0" name="Freihand 239">
                  <a:extLst>
                    <a:ext uri="{FF2B5EF4-FFF2-40B4-BE49-F238E27FC236}">
                      <a16:creationId xmlns:a16="http://schemas.microsoft.com/office/drawing/2014/main" id="{FE6C670D-326D-4A5F-9EE3-4EED3D3AFA98}"/>
                    </a:ext>
                  </a:extLst>
                </p14:cNvPr>
                <p14:cNvContentPartPr/>
                <p14:nvPr/>
              </p14:nvContentPartPr>
              <p14:xfrm>
                <a:off x="10332293" y="4566120"/>
                <a:ext cx="101160" cy="48600"/>
              </p14:xfrm>
            </p:contentPart>
          </mc:Choice>
          <mc:Fallback>
            <p:pic>
              <p:nvPicPr>
                <p:cNvPr id="240" name="Freihand 239">
                  <a:extLst>
                    <a:ext uri="{FF2B5EF4-FFF2-40B4-BE49-F238E27FC236}">
                      <a16:creationId xmlns:a16="http://schemas.microsoft.com/office/drawing/2014/main" id="{FE6C670D-326D-4A5F-9EE3-4EED3D3AFA98}"/>
                    </a:ext>
                  </a:extLst>
                </p:cNvPr>
                <p:cNvPicPr/>
                <p:nvPr/>
              </p:nvPicPr>
              <p:blipFill>
                <a:blip r:embed="rId420"/>
                <a:stretch>
                  <a:fillRect/>
                </a:stretch>
              </p:blipFill>
              <p:spPr>
                <a:xfrm>
                  <a:off x="10327613" y="4561800"/>
                  <a:ext cx="109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1" name="Freihand 240">
                  <a:extLst>
                    <a:ext uri="{FF2B5EF4-FFF2-40B4-BE49-F238E27FC236}">
                      <a16:creationId xmlns:a16="http://schemas.microsoft.com/office/drawing/2014/main" id="{42E8C4D5-DF88-437C-8427-E0A737B5A500}"/>
                    </a:ext>
                  </a:extLst>
                </p14:cNvPr>
                <p14:cNvContentPartPr/>
                <p14:nvPr/>
              </p14:nvContentPartPr>
              <p14:xfrm>
                <a:off x="10295573" y="4457760"/>
                <a:ext cx="91440" cy="39600"/>
              </p14:xfrm>
            </p:contentPart>
          </mc:Choice>
          <mc:Fallback>
            <p:pic>
              <p:nvPicPr>
                <p:cNvPr id="241" name="Freihand 240">
                  <a:extLst>
                    <a:ext uri="{FF2B5EF4-FFF2-40B4-BE49-F238E27FC236}">
                      <a16:creationId xmlns:a16="http://schemas.microsoft.com/office/drawing/2014/main" id="{42E8C4D5-DF88-437C-8427-E0A737B5A500}"/>
                    </a:ext>
                  </a:extLst>
                </p:cNvPr>
                <p:cNvPicPr/>
                <p:nvPr/>
              </p:nvPicPr>
              <p:blipFill>
                <a:blip r:embed="rId422"/>
                <a:stretch>
                  <a:fillRect/>
                </a:stretch>
              </p:blipFill>
              <p:spPr>
                <a:xfrm>
                  <a:off x="10291253" y="4453440"/>
                  <a:ext cx="1000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2" name="Freihand 241">
                  <a:extLst>
                    <a:ext uri="{FF2B5EF4-FFF2-40B4-BE49-F238E27FC236}">
                      <a16:creationId xmlns:a16="http://schemas.microsoft.com/office/drawing/2014/main" id="{948CCE1E-F9B9-4EA3-B0FA-2D456C37F279}"/>
                    </a:ext>
                  </a:extLst>
                </p14:cNvPr>
                <p14:cNvContentPartPr/>
                <p14:nvPr/>
              </p14:nvContentPartPr>
              <p14:xfrm>
                <a:off x="10444613" y="4481880"/>
                <a:ext cx="100440" cy="65880"/>
              </p14:xfrm>
            </p:contentPart>
          </mc:Choice>
          <mc:Fallback>
            <p:pic>
              <p:nvPicPr>
                <p:cNvPr id="242" name="Freihand 241">
                  <a:extLst>
                    <a:ext uri="{FF2B5EF4-FFF2-40B4-BE49-F238E27FC236}">
                      <a16:creationId xmlns:a16="http://schemas.microsoft.com/office/drawing/2014/main" id="{948CCE1E-F9B9-4EA3-B0FA-2D456C37F279}"/>
                    </a:ext>
                  </a:extLst>
                </p:cNvPr>
                <p:cNvPicPr/>
                <p:nvPr/>
              </p:nvPicPr>
              <p:blipFill>
                <a:blip r:embed="rId424"/>
                <a:stretch>
                  <a:fillRect/>
                </a:stretch>
              </p:blipFill>
              <p:spPr>
                <a:xfrm>
                  <a:off x="10440293" y="4477560"/>
                  <a:ext cx="109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3" name="Freihand 242">
                  <a:extLst>
                    <a:ext uri="{FF2B5EF4-FFF2-40B4-BE49-F238E27FC236}">
                      <a16:creationId xmlns:a16="http://schemas.microsoft.com/office/drawing/2014/main" id="{8F660207-D1C5-46BE-8F83-C2FBCBC8DB82}"/>
                    </a:ext>
                  </a:extLst>
                </p14:cNvPr>
                <p14:cNvContentPartPr/>
                <p14:nvPr/>
              </p14:nvContentPartPr>
              <p14:xfrm>
                <a:off x="10546493" y="4367760"/>
                <a:ext cx="99000" cy="165240"/>
              </p14:xfrm>
            </p:contentPart>
          </mc:Choice>
          <mc:Fallback>
            <p:pic>
              <p:nvPicPr>
                <p:cNvPr id="243" name="Freihand 242">
                  <a:extLst>
                    <a:ext uri="{FF2B5EF4-FFF2-40B4-BE49-F238E27FC236}">
                      <a16:creationId xmlns:a16="http://schemas.microsoft.com/office/drawing/2014/main" id="{8F660207-D1C5-46BE-8F83-C2FBCBC8DB82}"/>
                    </a:ext>
                  </a:extLst>
                </p:cNvPr>
                <p:cNvPicPr/>
                <p:nvPr/>
              </p:nvPicPr>
              <p:blipFill>
                <a:blip r:embed="rId426"/>
                <a:stretch>
                  <a:fillRect/>
                </a:stretch>
              </p:blipFill>
              <p:spPr>
                <a:xfrm>
                  <a:off x="10542173" y="4363440"/>
                  <a:ext cx="1076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4" name="Freihand 243">
                  <a:extLst>
                    <a:ext uri="{FF2B5EF4-FFF2-40B4-BE49-F238E27FC236}">
                      <a16:creationId xmlns:a16="http://schemas.microsoft.com/office/drawing/2014/main" id="{B6BA57F0-7827-46A0-9535-0AB2D05A9C68}"/>
                    </a:ext>
                  </a:extLst>
                </p14:cNvPr>
                <p14:cNvContentPartPr/>
                <p14:nvPr/>
              </p14:nvContentPartPr>
              <p14:xfrm>
                <a:off x="10641533" y="4395120"/>
                <a:ext cx="57240" cy="73440"/>
              </p14:xfrm>
            </p:contentPart>
          </mc:Choice>
          <mc:Fallback>
            <p:pic>
              <p:nvPicPr>
                <p:cNvPr id="244" name="Freihand 243">
                  <a:extLst>
                    <a:ext uri="{FF2B5EF4-FFF2-40B4-BE49-F238E27FC236}">
                      <a16:creationId xmlns:a16="http://schemas.microsoft.com/office/drawing/2014/main" id="{B6BA57F0-7827-46A0-9535-0AB2D05A9C68}"/>
                    </a:ext>
                  </a:extLst>
                </p:cNvPr>
                <p:cNvPicPr/>
                <p:nvPr/>
              </p:nvPicPr>
              <p:blipFill>
                <a:blip r:embed="rId428"/>
                <a:stretch>
                  <a:fillRect/>
                </a:stretch>
              </p:blipFill>
              <p:spPr>
                <a:xfrm>
                  <a:off x="10637213" y="4390800"/>
                  <a:ext cx="65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5" name="Freihand 244">
                  <a:extLst>
                    <a:ext uri="{FF2B5EF4-FFF2-40B4-BE49-F238E27FC236}">
                      <a16:creationId xmlns:a16="http://schemas.microsoft.com/office/drawing/2014/main" id="{6E14A9B5-4634-432C-B583-C2AFD1038885}"/>
                    </a:ext>
                  </a:extLst>
                </p14:cNvPr>
                <p14:cNvContentPartPr/>
                <p14:nvPr/>
              </p14:nvContentPartPr>
              <p14:xfrm>
                <a:off x="10712093" y="4367760"/>
                <a:ext cx="83520" cy="82080"/>
              </p14:xfrm>
            </p:contentPart>
          </mc:Choice>
          <mc:Fallback>
            <p:pic>
              <p:nvPicPr>
                <p:cNvPr id="245" name="Freihand 244">
                  <a:extLst>
                    <a:ext uri="{FF2B5EF4-FFF2-40B4-BE49-F238E27FC236}">
                      <a16:creationId xmlns:a16="http://schemas.microsoft.com/office/drawing/2014/main" id="{6E14A9B5-4634-432C-B583-C2AFD1038885}"/>
                    </a:ext>
                  </a:extLst>
                </p:cNvPr>
                <p:cNvPicPr/>
                <p:nvPr/>
              </p:nvPicPr>
              <p:blipFill>
                <a:blip r:embed="rId430"/>
                <a:stretch>
                  <a:fillRect/>
                </a:stretch>
              </p:blipFill>
              <p:spPr>
                <a:xfrm>
                  <a:off x="10707773" y="4363440"/>
                  <a:ext cx="92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7" name="Freihand 246">
                  <a:extLst>
                    <a:ext uri="{FF2B5EF4-FFF2-40B4-BE49-F238E27FC236}">
                      <a16:creationId xmlns:a16="http://schemas.microsoft.com/office/drawing/2014/main" id="{4D8E47E4-1F85-4C6B-ABB3-1E519B9BDCC5}"/>
                    </a:ext>
                  </a:extLst>
                </p14:cNvPr>
                <p14:cNvContentPartPr/>
                <p14:nvPr/>
              </p14:nvContentPartPr>
              <p14:xfrm>
                <a:off x="10780493" y="4287120"/>
                <a:ext cx="158400" cy="106560"/>
              </p14:xfrm>
            </p:contentPart>
          </mc:Choice>
          <mc:Fallback>
            <p:pic>
              <p:nvPicPr>
                <p:cNvPr id="247" name="Freihand 246">
                  <a:extLst>
                    <a:ext uri="{FF2B5EF4-FFF2-40B4-BE49-F238E27FC236}">
                      <a16:creationId xmlns:a16="http://schemas.microsoft.com/office/drawing/2014/main" id="{4D8E47E4-1F85-4C6B-ABB3-1E519B9BDCC5}"/>
                    </a:ext>
                  </a:extLst>
                </p:cNvPr>
                <p:cNvPicPr/>
                <p:nvPr/>
              </p:nvPicPr>
              <p:blipFill>
                <a:blip r:embed="rId432"/>
                <a:stretch>
                  <a:fillRect/>
                </a:stretch>
              </p:blipFill>
              <p:spPr>
                <a:xfrm>
                  <a:off x="10776173" y="4282800"/>
                  <a:ext cx="167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8" name="Freihand 247">
                  <a:extLst>
                    <a:ext uri="{FF2B5EF4-FFF2-40B4-BE49-F238E27FC236}">
                      <a16:creationId xmlns:a16="http://schemas.microsoft.com/office/drawing/2014/main" id="{0ACE61BF-14CF-417F-9ACC-8070A5FF5790}"/>
                    </a:ext>
                  </a:extLst>
                </p14:cNvPr>
                <p14:cNvContentPartPr/>
                <p14:nvPr/>
              </p14:nvContentPartPr>
              <p14:xfrm>
                <a:off x="10964453" y="4202880"/>
                <a:ext cx="39960" cy="128160"/>
              </p14:xfrm>
            </p:contentPart>
          </mc:Choice>
          <mc:Fallback>
            <p:pic>
              <p:nvPicPr>
                <p:cNvPr id="248" name="Freihand 247">
                  <a:extLst>
                    <a:ext uri="{FF2B5EF4-FFF2-40B4-BE49-F238E27FC236}">
                      <a16:creationId xmlns:a16="http://schemas.microsoft.com/office/drawing/2014/main" id="{0ACE61BF-14CF-417F-9ACC-8070A5FF5790}"/>
                    </a:ext>
                  </a:extLst>
                </p:cNvPr>
                <p:cNvPicPr/>
                <p:nvPr/>
              </p:nvPicPr>
              <p:blipFill>
                <a:blip r:embed="rId434"/>
                <a:stretch>
                  <a:fillRect/>
                </a:stretch>
              </p:blipFill>
              <p:spPr>
                <a:xfrm>
                  <a:off x="10960133" y="4198560"/>
                  <a:ext cx="48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9" name="Freihand 248">
                  <a:extLst>
                    <a:ext uri="{FF2B5EF4-FFF2-40B4-BE49-F238E27FC236}">
                      <a16:creationId xmlns:a16="http://schemas.microsoft.com/office/drawing/2014/main" id="{9610E669-14C4-43ED-8DA5-6AC888815701}"/>
                    </a:ext>
                  </a:extLst>
                </p14:cNvPr>
                <p14:cNvContentPartPr/>
                <p14:nvPr/>
              </p14:nvContentPartPr>
              <p14:xfrm>
                <a:off x="10991813" y="4279560"/>
                <a:ext cx="36720" cy="43560"/>
              </p14:xfrm>
            </p:contentPart>
          </mc:Choice>
          <mc:Fallback>
            <p:pic>
              <p:nvPicPr>
                <p:cNvPr id="249" name="Freihand 248">
                  <a:extLst>
                    <a:ext uri="{FF2B5EF4-FFF2-40B4-BE49-F238E27FC236}">
                      <a16:creationId xmlns:a16="http://schemas.microsoft.com/office/drawing/2014/main" id="{9610E669-14C4-43ED-8DA5-6AC888815701}"/>
                    </a:ext>
                  </a:extLst>
                </p:cNvPr>
                <p:cNvPicPr/>
                <p:nvPr/>
              </p:nvPicPr>
              <p:blipFill>
                <a:blip r:embed="rId436"/>
                <a:stretch>
                  <a:fillRect/>
                </a:stretch>
              </p:blipFill>
              <p:spPr>
                <a:xfrm>
                  <a:off x="10987493" y="4275240"/>
                  <a:ext cx="45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0" name="Freihand 249">
                  <a:extLst>
                    <a:ext uri="{FF2B5EF4-FFF2-40B4-BE49-F238E27FC236}">
                      <a16:creationId xmlns:a16="http://schemas.microsoft.com/office/drawing/2014/main" id="{411E7294-08C3-4958-90A7-F399D3FDE6D5}"/>
                    </a:ext>
                  </a:extLst>
                </p14:cNvPr>
                <p14:cNvContentPartPr/>
                <p14:nvPr/>
              </p14:nvContentPartPr>
              <p14:xfrm>
                <a:off x="11039693" y="4177320"/>
                <a:ext cx="208440" cy="121320"/>
              </p14:xfrm>
            </p:contentPart>
          </mc:Choice>
          <mc:Fallback>
            <p:pic>
              <p:nvPicPr>
                <p:cNvPr id="250" name="Freihand 249">
                  <a:extLst>
                    <a:ext uri="{FF2B5EF4-FFF2-40B4-BE49-F238E27FC236}">
                      <a16:creationId xmlns:a16="http://schemas.microsoft.com/office/drawing/2014/main" id="{411E7294-08C3-4958-90A7-F399D3FDE6D5}"/>
                    </a:ext>
                  </a:extLst>
                </p:cNvPr>
                <p:cNvPicPr/>
                <p:nvPr/>
              </p:nvPicPr>
              <p:blipFill>
                <a:blip r:embed="rId438"/>
                <a:stretch>
                  <a:fillRect/>
                </a:stretch>
              </p:blipFill>
              <p:spPr>
                <a:xfrm>
                  <a:off x="11035373" y="4173000"/>
                  <a:ext cx="217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2" name="Freihand 251">
                  <a:extLst>
                    <a:ext uri="{FF2B5EF4-FFF2-40B4-BE49-F238E27FC236}">
                      <a16:creationId xmlns:a16="http://schemas.microsoft.com/office/drawing/2014/main" id="{33E72BBA-ED86-448A-A02E-2D406C7FD4EB}"/>
                    </a:ext>
                  </a:extLst>
                </p14:cNvPr>
                <p14:cNvContentPartPr/>
                <p14:nvPr/>
              </p14:nvContentPartPr>
              <p14:xfrm>
                <a:off x="10426253" y="4682400"/>
                <a:ext cx="50760" cy="66240"/>
              </p14:xfrm>
            </p:contentPart>
          </mc:Choice>
          <mc:Fallback>
            <p:pic>
              <p:nvPicPr>
                <p:cNvPr id="252" name="Freihand 251">
                  <a:extLst>
                    <a:ext uri="{FF2B5EF4-FFF2-40B4-BE49-F238E27FC236}">
                      <a16:creationId xmlns:a16="http://schemas.microsoft.com/office/drawing/2014/main" id="{33E72BBA-ED86-448A-A02E-2D406C7FD4EB}"/>
                    </a:ext>
                  </a:extLst>
                </p:cNvPr>
                <p:cNvPicPr/>
                <p:nvPr/>
              </p:nvPicPr>
              <p:blipFill>
                <a:blip r:embed="rId440"/>
                <a:stretch>
                  <a:fillRect/>
                </a:stretch>
              </p:blipFill>
              <p:spPr>
                <a:xfrm>
                  <a:off x="10421933" y="4678080"/>
                  <a:ext cx="59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3" name="Freihand 252">
                  <a:extLst>
                    <a:ext uri="{FF2B5EF4-FFF2-40B4-BE49-F238E27FC236}">
                      <a16:creationId xmlns:a16="http://schemas.microsoft.com/office/drawing/2014/main" id="{81DDD4C5-46C5-4620-86FA-C41281DD93F7}"/>
                    </a:ext>
                  </a:extLst>
                </p14:cNvPr>
                <p14:cNvContentPartPr/>
                <p14:nvPr/>
              </p14:nvContentPartPr>
              <p14:xfrm>
                <a:off x="10387013" y="4631280"/>
                <a:ext cx="113760" cy="149400"/>
              </p14:xfrm>
            </p:contentPart>
          </mc:Choice>
          <mc:Fallback>
            <p:pic>
              <p:nvPicPr>
                <p:cNvPr id="253" name="Freihand 252">
                  <a:extLst>
                    <a:ext uri="{FF2B5EF4-FFF2-40B4-BE49-F238E27FC236}">
                      <a16:creationId xmlns:a16="http://schemas.microsoft.com/office/drawing/2014/main" id="{81DDD4C5-46C5-4620-86FA-C41281DD93F7}"/>
                    </a:ext>
                  </a:extLst>
                </p:cNvPr>
                <p:cNvPicPr/>
                <p:nvPr/>
              </p:nvPicPr>
              <p:blipFill>
                <a:blip r:embed="rId442"/>
                <a:stretch>
                  <a:fillRect/>
                </a:stretch>
              </p:blipFill>
              <p:spPr>
                <a:xfrm>
                  <a:off x="10382693" y="4626960"/>
                  <a:ext cx="122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4" name="Freihand 253">
                  <a:extLst>
                    <a:ext uri="{FF2B5EF4-FFF2-40B4-BE49-F238E27FC236}">
                      <a16:creationId xmlns:a16="http://schemas.microsoft.com/office/drawing/2014/main" id="{8A8EF23D-419A-4174-A6CA-EBED557882F8}"/>
                    </a:ext>
                  </a:extLst>
                </p14:cNvPr>
                <p14:cNvContentPartPr/>
                <p14:nvPr/>
              </p14:nvContentPartPr>
              <p14:xfrm>
                <a:off x="10535693" y="4673400"/>
                <a:ext cx="41040" cy="51840"/>
              </p14:xfrm>
            </p:contentPart>
          </mc:Choice>
          <mc:Fallback>
            <p:pic>
              <p:nvPicPr>
                <p:cNvPr id="254" name="Freihand 253">
                  <a:extLst>
                    <a:ext uri="{FF2B5EF4-FFF2-40B4-BE49-F238E27FC236}">
                      <a16:creationId xmlns:a16="http://schemas.microsoft.com/office/drawing/2014/main" id="{8A8EF23D-419A-4174-A6CA-EBED557882F8}"/>
                    </a:ext>
                  </a:extLst>
                </p:cNvPr>
                <p:cNvPicPr/>
                <p:nvPr/>
              </p:nvPicPr>
              <p:blipFill>
                <a:blip r:embed="rId444"/>
                <a:stretch>
                  <a:fillRect/>
                </a:stretch>
              </p:blipFill>
              <p:spPr>
                <a:xfrm>
                  <a:off x="10531373" y="4669080"/>
                  <a:ext cx="49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5" name="Freihand 254">
                  <a:extLst>
                    <a:ext uri="{FF2B5EF4-FFF2-40B4-BE49-F238E27FC236}">
                      <a16:creationId xmlns:a16="http://schemas.microsoft.com/office/drawing/2014/main" id="{A1A05D9E-6569-4545-AD76-0780F3D8BB26}"/>
                    </a:ext>
                  </a:extLst>
                </p14:cNvPr>
                <p14:cNvContentPartPr/>
                <p14:nvPr/>
              </p14:nvContentPartPr>
              <p14:xfrm>
                <a:off x="10513373" y="4561440"/>
                <a:ext cx="8640" cy="19080"/>
              </p14:xfrm>
            </p:contentPart>
          </mc:Choice>
          <mc:Fallback>
            <p:pic>
              <p:nvPicPr>
                <p:cNvPr id="255" name="Freihand 254">
                  <a:extLst>
                    <a:ext uri="{FF2B5EF4-FFF2-40B4-BE49-F238E27FC236}">
                      <a16:creationId xmlns:a16="http://schemas.microsoft.com/office/drawing/2014/main" id="{A1A05D9E-6569-4545-AD76-0780F3D8BB26}"/>
                    </a:ext>
                  </a:extLst>
                </p:cNvPr>
                <p:cNvPicPr/>
                <p:nvPr/>
              </p:nvPicPr>
              <p:blipFill>
                <a:blip r:embed="rId446"/>
                <a:stretch>
                  <a:fillRect/>
                </a:stretch>
              </p:blipFill>
              <p:spPr>
                <a:xfrm>
                  <a:off x="10509053" y="4557120"/>
                  <a:ext cx="17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6" name="Freihand 255">
                  <a:extLst>
                    <a:ext uri="{FF2B5EF4-FFF2-40B4-BE49-F238E27FC236}">
                      <a16:creationId xmlns:a16="http://schemas.microsoft.com/office/drawing/2014/main" id="{8256C8CB-B20D-4E0A-B126-26C6FC5A14AE}"/>
                    </a:ext>
                  </a:extLst>
                </p14:cNvPr>
                <p14:cNvContentPartPr/>
                <p14:nvPr/>
              </p14:nvContentPartPr>
              <p14:xfrm>
                <a:off x="10601213" y="4536240"/>
                <a:ext cx="46080" cy="152640"/>
              </p14:xfrm>
            </p:contentPart>
          </mc:Choice>
          <mc:Fallback>
            <p:pic>
              <p:nvPicPr>
                <p:cNvPr id="256" name="Freihand 255">
                  <a:extLst>
                    <a:ext uri="{FF2B5EF4-FFF2-40B4-BE49-F238E27FC236}">
                      <a16:creationId xmlns:a16="http://schemas.microsoft.com/office/drawing/2014/main" id="{8256C8CB-B20D-4E0A-B126-26C6FC5A14AE}"/>
                    </a:ext>
                  </a:extLst>
                </p:cNvPr>
                <p:cNvPicPr/>
                <p:nvPr/>
              </p:nvPicPr>
              <p:blipFill>
                <a:blip r:embed="rId448"/>
                <a:stretch>
                  <a:fillRect/>
                </a:stretch>
              </p:blipFill>
              <p:spPr>
                <a:xfrm>
                  <a:off x="10596893" y="4531920"/>
                  <a:ext cx="54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7" name="Freihand 256">
                  <a:extLst>
                    <a:ext uri="{FF2B5EF4-FFF2-40B4-BE49-F238E27FC236}">
                      <a16:creationId xmlns:a16="http://schemas.microsoft.com/office/drawing/2014/main" id="{6461AD64-E374-4A5E-95D8-DD2FE5406952}"/>
                    </a:ext>
                  </a:extLst>
                </p14:cNvPr>
                <p14:cNvContentPartPr/>
                <p14:nvPr/>
              </p14:nvContentPartPr>
              <p14:xfrm>
                <a:off x="10551893" y="4588440"/>
                <a:ext cx="32040" cy="111960"/>
              </p14:xfrm>
            </p:contentPart>
          </mc:Choice>
          <mc:Fallback>
            <p:pic>
              <p:nvPicPr>
                <p:cNvPr id="257" name="Freihand 256">
                  <a:extLst>
                    <a:ext uri="{FF2B5EF4-FFF2-40B4-BE49-F238E27FC236}">
                      <a16:creationId xmlns:a16="http://schemas.microsoft.com/office/drawing/2014/main" id="{6461AD64-E374-4A5E-95D8-DD2FE5406952}"/>
                    </a:ext>
                  </a:extLst>
                </p:cNvPr>
                <p:cNvPicPr/>
                <p:nvPr/>
              </p:nvPicPr>
              <p:blipFill>
                <a:blip r:embed="rId450"/>
                <a:stretch>
                  <a:fillRect/>
                </a:stretch>
              </p:blipFill>
              <p:spPr>
                <a:xfrm>
                  <a:off x="10547573" y="4584120"/>
                  <a:ext cx="40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8" name="Freihand 257">
                  <a:extLst>
                    <a:ext uri="{FF2B5EF4-FFF2-40B4-BE49-F238E27FC236}">
                      <a16:creationId xmlns:a16="http://schemas.microsoft.com/office/drawing/2014/main" id="{913A5903-6347-41D6-9FD9-D2537333AFFE}"/>
                    </a:ext>
                  </a:extLst>
                </p14:cNvPr>
                <p14:cNvContentPartPr/>
                <p14:nvPr/>
              </p14:nvContentPartPr>
              <p14:xfrm>
                <a:off x="10650173" y="4545600"/>
                <a:ext cx="181440" cy="137880"/>
              </p14:xfrm>
            </p:contentPart>
          </mc:Choice>
          <mc:Fallback>
            <p:pic>
              <p:nvPicPr>
                <p:cNvPr id="258" name="Freihand 257">
                  <a:extLst>
                    <a:ext uri="{FF2B5EF4-FFF2-40B4-BE49-F238E27FC236}">
                      <a16:creationId xmlns:a16="http://schemas.microsoft.com/office/drawing/2014/main" id="{913A5903-6347-41D6-9FD9-D2537333AFFE}"/>
                    </a:ext>
                  </a:extLst>
                </p:cNvPr>
                <p:cNvPicPr/>
                <p:nvPr/>
              </p:nvPicPr>
              <p:blipFill>
                <a:blip r:embed="rId452"/>
                <a:stretch>
                  <a:fillRect/>
                </a:stretch>
              </p:blipFill>
              <p:spPr>
                <a:xfrm>
                  <a:off x="10645853" y="4541280"/>
                  <a:ext cx="190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0" name="Freihand 259">
                  <a:extLst>
                    <a:ext uri="{FF2B5EF4-FFF2-40B4-BE49-F238E27FC236}">
                      <a16:creationId xmlns:a16="http://schemas.microsoft.com/office/drawing/2014/main" id="{78CC106C-E458-44D8-8BD5-9177964BC0AD}"/>
                    </a:ext>
                  </a:extLst>
                </p14:cNvPr>
                <p14:cNvContentPartPr/>
                <p14:nvPr/>
              </p14:nvContentPartPr>
              <p14:xfrm>
                <a:off x="10871213" y="4525080"/>
                <a:ext cx="30960" cy="59400"/>
              </p14:xfrm>
            </p:contentPart>
          </mc:Choice>
          <mc:Fallback>
            <p:pic>
              <p:nvPicPr>
                <p:cNvPr id="260" name="Freihand 259">
                  <a:extLst>
                    <a:ext uri="{FF2B5EF4-FFF2-40B4-BE49-F238E27FC236}">
                      <a16:creationId xmlns:a16="http://schemas.microsoft.com/office/drawing/2014/main" id="{78CC106C-E458-44D8-8BD5-9177964BC0AD}"/>
                    </a:ext>
                  </a:extLst>
                </p:cNvPr>
                <p:cNvPicPr/>
                <p:nvPr/>
              </p:nvPicPr>
              <p:blipFill>
                <a:blip r:embed="rId454"/>
                <a:stretch>
                  <a:fillRect/>
                </a:stretch>
              </p:blipFill>
              <p:spPr>
                <a:xfrm>
                  <a:off x="10866893" y="4520760"/>
                  <a:ext cx="39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1" name="Freihand 260">
                  <a:extLst>
                    <a:ext uri="{FF2B5EF4-FFF2-40B4-BE49-F238E27FC236}">
                      <a16:creationId xmlns:a16="http://schemas.microsoft.com/office/drawing/2014/main" id="{1F7240A0-CDFA-4069-9978-E14DC7228935}"/>
                    </a:ext>
                  </a:extLst>
                </p14:cNvPr>
                <p14:cNvContentPartPr/>
                <p14:nvPr/>
              </p14:nvContentPartPr>
              <p14:xfrm>
                <a:off x="10939253" y="4457400"/>
                <a:ext cx="26640" cy="111960"/>
              </p14:xfrm>
            </p:contentPart>
          </mc:Choice>
          <mc:Fallback>
            <p:pic>
              <p:nvPicPr>
                <p:cNvPr id="261" name="Freihand 260">
                  <a:extLst>
                    <a:ext uri="{FF2B5EF4-FFF2-40B4-BE49-F238E27FC236}">
                      <a16:creationId xmlns:a16="http://schemas.microsoft.com/office/drawing/2014/main" id="{1F7240A0-CDFA-4069-9978-E14DC7228935}"/>
                    </a:ext>
                  </a:extLst>
                </p:cNvPr>
                <p:cNvPicPr/>
                <p:nvPr/>
              </p:nvPicPr>
              <p:blipFill>
                <a:blip r:embed="rId456"/>
                <a:stretch>
                  <a:fillRect/>
                </a:stretch>
              </p:blipFill>
              <p:spPr>
                <a:xfrm>
                  <a:off x="10934933" y="4453080"/>
                  <a:ext cx="35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2" name="Freihand 261">
                  <a:extLst>
                    <a:ext uri="{FF2B5EF4-FFF2-40B4-BE49-F238E27FC236}">
                      <a16:creationId xmlns:a16="http://schemas.microsoft.com/office/drawing/2014/main" id="{FEE85C90-D861-4FC5-916D-47DFB3BD273B}"/>
                    </a:ext>
                  </a:extLst>
                </p14:cNvPr>
                <p14:cNvContentPartPr/>
                <p14:nvPr/>
              </p14:nvContentPartPr>
              <p14:xfrm>
                <a:off x="10875893" y="4411680"/>
                <a:ext cx="119160" cy="125280"/>
              </p14:xfrm>
            </p:contentPart>
          </mc:Choice>
          <mc:Fallback>
            <p:pic>
              <p:nvPicPr>
                <p:cNvPr id="262" name="Freihand 261">
                  <a:extLst>
                    <a:ext uri="{FF2B5EF4-FFF2-40B4-BE49-F238E27FC236}">
                      <a16:creationId xmlns:a16="http://schemas.microsoft.com/office/drawing/2014/main" id="{FEE85C90-D861-4FC5-916D-47DFB3BD273B}"/>
                    </a:ext>
                  </a:extLst>
                </p:cNvPr>
                <p:cNvPicPr/>
                <p:nvPr/>
              </p:nvPicPr>
              <p:blipFill>
                <a:blip r:embed="rId458"/>
                <a:stretch>
                  <a:fillRect/>
                </a:stretch>
              </p:blipFill>
              <p:spPr>
                <a:xfrm>
                  <a:off x="10871573" y="4407360"/>
                  <a:ext cx="127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3" name="Freihand 262">
                  <a:extLst>
                    <a:ext uri="{FF2B5EF4-FFF2-40B4-BE49-F238E27FC236}">
                      <a16:creationId xmlns:a16="http://schemas.microsoft.com/office/drawing/2014/main" id="{DEE092C9-2B31-48C4-9053-DFD9DF000763}"/>
                    </a:ext>
                  </a:extLst>
                </p14:cNvPr>
                <p14:cNvContentPartPr/>
                <p14:nvPr/>
              </p14:nvContentPartPr>
              <p14:xfrm>
                <a:off x="11032493" y="4358400"/>
                <a:ext cx="14400" cy="130320"/>
              </p14:xfrm>
            </p:contentPart>
          </mc:Choice>
          <mc:Fallback>
            <p:pic>
              <p:nvPicPr>
                <p:cNvPr id="263" name="Freihand 262">
                  <a:extLst>
                    <a:ext uri="{FF2B5EF4-FFF2-40B4-BE49-F238E27FC236}">
                      <a16:creationId xmlns:a16="http://schemas.microsoft.com/office/drawing/2014/main" id="{DEE092C9-2B31-48C4-9053-DFD9DF000763}"/>
                    </a:ext>
                  </a:extLst>
                </p:cNvPr>
                <p:cNvPicPr/>
                <p:nvPr/>
              </p:nvPicPr>
              <p:blipFill>
                <a:blip r:embed="rId460"/>
                <a:stretch>
                  <a:fillRect/>
                </a:stretch>
              </p:blipFill>
              <p:spPr>
                <a:xfrm>
                  <a:off x="11028173" y="4354080"/>
                  <a:ext cx="23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4" name="Freihand 263">
                  <a:extLst>
                    <a:ext uri="{FF2B5EF4-FFF2-40B4-BE49-F238E27FC236}">
                      <a16:creationId xmlns:a16="http://schemas.microsoft.com/office/drawing/2014/main" id="{92AF9325-E542-4AC7-8034-652FEA14CF39}"/>
                    </a:ext>
                  </a:extLst>
                </p14:cNvPr>
                <p14:cNvContentPartPr/>
                <p14:nvPr/>
              </p14:nvContentPartPr>
              <p14:xfrm>
                <a:off x="11079293" y="4329960"/>
                <a:ext cx="72720" cy="232920"/>
              </p14:xfrm>
            </p:contentPart>
          </mc:Choice>
          <mc:Fallback>
            <p:pic>
              <p:nvPicPr>
                <p:cNvPr id="264" name="Freihand 263">
                  <a:extLst>
                    <a:ext uri="{FF2B5EF4-FFF2-40B4-BE49-F238E27FC236}">
                      <a16:creationId xmlns:a16="http://schemas.microsoft.com/office/drawing/2014/main" id="{92AF9325-E542-4AC7-8034-652FEA14CF39}"/>
                    </a:ext>
                  </a:extLst>
                </p:cNvPr>
                <p:cNvPicPr/>
                <p:nvPr/>
              </p:nvPicPr>
              <p:blipFill>
                <a:blip r:embed="rId462"/>
                <a:stretch>
                  <a:fillRect/>
                </a:stretch>
              </p:blipFill>
              <p:spPr>
                <a:xfrm>
                  <a:off x="11074973" y="4325640"/>
                  <a:ext cx="813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5" name="Freihand 264">
                  <a:extLst>
                    <a:ext uri="{FF2B5EF4-FFF2-40B4-BE49-F238E27FC236}">
                      <a16:creationId xmlns:a16="http://schemas.microsoft.com/office/drawing/2014/main" id="{3E557EB0-E324-4EE6-B1C1-EC925D539826}"/>
                    </a:ext>
                  </a:extLst>
                </p14:cNvPr>
                <p14:cNvContentPartPr/>
                <p14:nvPr/>
              </p14:nvContentPartPr>
              <p14:xfrm>
                <a:off x="11190173" y="4232400"/>
                <a:ext cx="68760" cy="138600"/>
              </p14:xfrm>
            </p:contentPart>
          </mc:Choice>
          <mc:Fallback>
            <p:pic>
              <p:nvPicPr>
                <p:cNvPr id="265" name="Freihand 264">
                  <a:extLst>
                    <a:ext uri="{FF2B5EF4-FFF2-40B4-BE49-F238E27FC236}">
                      <a16:creationId xmlns:a16="http://schemas.microsoft.com/office/drawing/2014/main" id="{3E557EB0-E324-4EE6-B1C1-EC925D539826}"/>
                    </a:ext>
                  </a:extLst>
                </p:cNvPr>
                <p:cNvPicPr/>
                <p:nvPr/>
              </p:nvPicPr>
              <p:blipFill>
                <a:blip r:embed="rId464"/>
                <a:stretch>
                  <a:fillRect/>
                </a:stretch>
              </p:blipFill>
              <p:spPr>
                <a:xfrm>
                  <a:off x="11185853" y="4228080"/>
                  <a:ext cx="77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6" name="Freihand 265">
                  <a:extLst>
                    <a:ext uri="{FF2B5EF4-FFF2-40B4-BE49-F238E27FC236}">
                      <a16:creationId xmlns:a16="http://schemas.microsoft.com/office/drawing/2014/main" id="{FD11FCFC-26D1-4F85-ABC9-089FE089FBD7}"/>
                    </a:ext>
                  </a:extLst>
                </p14:cNvPr>
                <p14:cNvContentPartPr/>
                <p14:nvPr/>
              </p14:nvContentPartPr>
              <p14:xfrm>
                <a:off x="11258213" y="4173000"/>
                <a:ext cx="150120" cy="150480"/>
              </p14:xfrm>
            </p:contentPart>
          </mc:Choice>
          <mc:Fallback>
            <p:pic>
              <p:nvPicPr>
                <p:cNvPr id="266" name="Freihand 265">
                  <a:extLst>
                    <a:ext uri="{FF2B5EF4-FFF2-40B4-BE49-F238E27FC236}">
                      <a16:creationId xmlns:a16="http://schemas.microsoft.com/office/drawing/2014/main" id="{FD11FCFC-26D1-4F85-ABC9-089FE089FBD7}"/>
                    </a:ext>
                  </a:extLst>
                </p:cNvPr>
                <p:cNvPicPr/>
                <p:nvPr/>
              </p:nvPicPr>
              <p:blipFill>
                <a:blip r:embed="rId466"/>
                <a:stretch>
                  <a:fillRect/>
                </a:stretch>
              </p:blipFill>
              <p:spPr>
                <a:xfrm>
                  <a:off x="11253893" y="4168680"/>
                  <a:ext cx="1587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7" name="Freihand 266">
                  <a:extLst>
                    <a:ext uri="{FF2B5EF4-FFF2-40B4-BE49-F238E27FC236}">
                      <a16:creationId xmlns:a16="http://schemas.microsoft.com/office/drawing/2014/main" id="{028C0E57-A027-42F6-A2F9-2B104628C656}"/>
                    </a:ext>
                  </a:extLst>
                </p14:cNvPr>
                <p14:cNvContentPartPr/>
                <p14:nvPr/>
              </p14:nvContentPartPr>
              <p14:xfrm>
                <a:off x="11390693" y="4142760"/>
                <a:ext cx="26280" cy="29880"/>
              </p14:xfrm>
            </p:contentPart>
          </mc:Choice>
          <mc:Fallback>
            <p:pic>
              <p:nvPicPr>
                <p:cNvPr id="267" name="Freihand 266">
                  <a:extLst>
                    <a:ext uri="{FF2B5EF4-FFF2-40B4-BE49-F238E27FC236}">
                      <a16:creationId xmlns:a16="http://schemas.microsoft.com/office/drawing/2014/main" id="{028C0E57-A027-42F6-A2F9-2B104628C656}"/>
                    </a:ext>
                  </a:extLst>
                </p:cNvPr>
                <p:cNvPicPr/>
                <p:nvPr/>
              </p:nvPicPr>
              <p:blipFill>
                <a:blip r:embed="rId468"/>
                <a:stretch>
                  <a:fillRect/>
                </a:stretch>
              </p:blipFill>
              <p:spPr>
                <a:xfrm>
                  <a:off x="11386373" y="4138440"/>
                  <a:ext cx="34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68" name="Freihand 267">
                  <a:extLst>
                    <a:ext uri="{FF2B5EF4-FFF2-40B4-BE49-F238E27FC236}">
                      <a16:creationId xmlns:a16="http://schemas.microsoft.com/office/drawing/2014/main" id="{CE249FDB-2A6E-49D0-8502-04811CBA2F67}"/>
                    </a:ext>
                  </a:extLst>
                </p14:cNvPr>
                <p14:cNvContentPartPr/>
                <p14:nvPr/>
              </p14:nvContentPartPr>
              <p14:xfrm>
                <a:off x="11404733" y="4173720"/>
                <a:ext cx="60840" cy="110520"/>
              </p14:xfrm>
            </p:contentPart>
          </mc:Choice>
          <mc:Fallback>
            <p:pic>
              <p:nvPicPr>
                <p:cNvPr id="268" name="Freihand 267">
                  <a:extLst>
                    <a:ext uri="{FF2B5EF4-FFF2-40B4-BE49-F238E27FC236}">
                      <a16:creationId xmlns:a16="http://schemas.microsoft.com/office/drawing/2014/main" id="{CE249FDB-2A6E-49D0-8502-04811CBA2F67}"/>
                    </a:ext>
                  </a:extLst>
                </p:cNvPr>
                <p:cNvPicPr/>
                <p:nvPr/>
              </p:nvPicPr>
              <p:blipFill>
                <a:blip r:embed="rId470"/>
                <a:stretch>
                  <a:fillRect/>
                </a:stretch>
              </p:blipFill>
              <p:spPr>
                <a:xfrm>
                  <a:off x="11400413" y="4169400"/>
                  <a:ext cx="69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69" name="Freihand 268">
                  <a:extLst>
                    <a:ext uri="{FF2B5EF4-FFF2-40B4-BE49-F238E27FC236}">
                      <a16:creationId xmlns:a16="http://schemas.microsoft.com/office/drawing/2014/main" id="{FC4C7CB4-F0F3-47DA-8A97-793405CB5FD7}"/>
                    </a:ext>
                  </a:extLst>
                </p14:cNvPr>
                <p14:cNvContentPartPr/>
                <p14:nvPr/>
              </p14:nvContentPartPr>
              <p14:xfrm>
                <a:off x="11473493" y="4108920"/>
                <a:ext cx="252720" cy="149400"/>
              </p14:xfrm>
            </p:contentPart>
          </mc:Choice>
          <mc:Fallback>
            <p:pic>
              <p:nvPicPr>
                <p:cNvPr id="269" name="Freihand 268">
                  <a:extLst>
                    <a:ext uri="{FF2B5EF4-FFF2-40B4-BE49-F238E27FC236}">
                      <a16:creationId xmlns:a16="http://schemas.microsoft.com/office/drawing/2014/main" id="{FC4C7CB4-F0F3-47DA-8A97-793405CB5FD7}"/>
                    </a:ext>
                  </a:extLst>
                </p:cNvPr>
                <p:cNvPicPr/>
                <p:nvPr/>
              </p:nvPicPr>
              <p:blipFill>
                <a:blip r:embed="rId472"/>
                <a:stretch>
                  <a:fillRect/>
                </a:stretch>
              </p:blipFill>
              <p:spPr>
                <a:xfrm>
                  <a:off x="11469173" y="4104600"/>
                  <a:ext cx="261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0" name="Freihand 269">
                  <a:extLst>
                    <a:ext uri="{FF2B5EF4-FFF2-40B4-BE49-F238E27FC236}">
                      <a16:creationId xmlns:a16="http://schemas.microsoft.com/office/drawing/2014/main" id="{30F34771-C50E-48B4-9C79-8879837028F0}"/>
                    </a:ext>
                  </a:extLst>
                </p14:cNvPr>
                <p14:cNvContentPartPr/>
                <p14:nvPr/>
              </p14:nvContentPartPr>
              <p14:xfrm>
                <a:off x="11526773" y="4011720"/>
                <a:ext cx="28440" cy="7920"/>
              </p14:xfrm>
            </p:contentPart>
          </mc:Choice>
          <mc:Fallback>
            <p:pic>
              <p:nvPicPr>
                <p:cNvPr id="270" name="Freihand 269">
                  <a:extLst>
                    <a:ext uri="{FF2B5EF4-FFF2-40B4-BE49-F238E27FC236}">
                      <a16:creationId xmlns:a16="http://schemas.microsoft.com/office/drawing/2014/main" id="{30F34771-C50E-48B4-9C79-8879837028F0}"/>
                    </a:ext>
                  </a:extLst>
                </p:cNvPr>
                <p:cNvPicPr/>
                <p:nvPr/>
              </p:nvPicPr>
              <p:blipFill>
                <a:blip r:embed="rId474"/>
                <a:stretch>
                  <a:fillRect/>
                </a:stretch>
              </p:blipFill>
              <p:spPr>
                <a:xfrm>
                  <a:off x="11522453" y="4007400"/>
                  <a:ext cx="37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71" name="Freihand 270">
                  <a:extLst>
                    <a:ext uri="{FF2B5EF4-FFF2-40B4-BE49-F238E27FC236}">
                      <a16:creationId xmlns:a16="http://schemas.microsoft.com/office/drawing/2014/main" id="{A993A25F-2514-443B-8AB1-E9079C9992F8}"/>
                    </a:ext>
                  </a:extLst>
                </p14:cNvPr>
                <p14:cNvContentPartPr/>
                <p14:nvPr/>
              </p14:nvContentPartPr>
              <p14:xfrm>
                <a:off x="11774813" y="4045200"/>
                <a:ext cx="24120" cy="175680"/>
              </p14:xfrm>
            </p:contentPart>
          </mc:Choice>
          <mc:Fallback>
            <p:pic>
              <p:nvPicPr>
                <p:cNvPr id="271" name="Freihand 270">
                  <a:extLst>
                    <a:ext uri="{FF2B5EF4-FFF2-40B4-BE49-F238E27FC236}">
                      <a16:creationId xmlns:a16="http://schemas.microsoft.com/office/drawing/2014/main" id="{A993A25F-2514-443B-8AB1-E9079C9992F8}"/>
                    </a:ext>
                  </a:extLst>
                </p:cNvPr>
                <p:cNvPicPr/>
                <p:nvPr/>
              </p:nvPicPr>
              <p:blipFill>
                <a:blip r:embed="rId476"/>
                <a:stretch>
                  <a:fillRect/>
                </a:stretch>
              </p:blipFill>
              <p:spPr>
                <a:xfrm>
                  <a:off x="11770493" y="4040880"/>
                  <a:ext cx="32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73" name="Freihand 272">
                  <a:extLst>
                    <a:ext uri="{FF2B5EF4-FFF2-40B4-BE49-F238E27FC236}">
                      <a16:creationId xmlns:a16="http://schemas.microsoft.com/office/drawing/2014/main" id="{9D6C8354-433A-4B56-9622-39FE99CA2D53}"/>
                    </a:ext>
                  </a:extLst>
                </p14:cNvPr>
                <p14:cNvContentPartPr/>
                <p14:nvPr/>
              </p14:nvContentPartPr>
              <p14:xfrm>
                <a:off x="10988573" y="4560360"/>
                <a:ext cx="84600" cy="140040"/>
              </p14:xfrm>
            </p:contentPart>
          </mc:Choice>
          <mc:Fallback>
            <p:pic>
              <p:nvPicPr>
                <p:cNvPr id="273" name="Freihand 272">
                  <a:extLst>
                    <a:ext uri="{FF2B5EF4-FFF2-40B4-BE49-F238E27FC236}">
                      <a16:creationId xmlns:a16="http://schemas.microsoft.com/office/drawing/2014/main" id="{9D6C8354-433A-4B56-9622-39FE99CA2D53}"/>
                    </a:ext>
                  </a:extLst>
                </p:cNvPr>
                <p:cNvPicPr/>
                <p:nvPr/>
              </p:nvPicPr>
              <p:blipFill>
                <a:blip r:embed="rId478"/>
                <a:stretch>
                  <a:fillRect/>
                </a:stretch>
              </p:blipFill>
              <p:spPr>
                <a:xfrm>
                  <a:off x="10984253" y="4556040"/>
                  <a:ext cx="93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74" name="Freihand 273">
                  <a:extLst>
                    <a:ext uri="{FF2B5EF4-FFF2-40B4-BE49-F238E27FC236}">
                      <a16:creationId xmlns:a16="http://schemas.microsoft.com/office/drawing/2014/main" id="{CB582989-9809-4ACC-B9A7-9F43CD238F14}"/>
                    </a:ext>
                  </a:extLst>
                </p14:cNvPr>
                <p14:cNvContentPartPr/>
                <p14:nvPr/>
              </p14:nvContentPartPr>
              <p14:xfrm>
                <a:off x="11037893" y="4653240"/>
                <a:ext cx="31320" cy="50040"/>
              </p14:xfrm>
            </p:contentPart>
          </mc:Choice>
          <mc:Fallback>
            <p:pic>
              <p:nvPicPr>
                <p:cNvPr id="274" name="Freihand 273">
                  <a:extLst>
                    <a:ext uri="{FF2B5EF4-FFF2-40B4-BE49-F238E27FC236}">
                      <a16:creationId xmlns:a16="http://schemas.microsoft.com/office/drawing/2014/main" id="{CB582989-9809-4ACC-B9A7-9F43CD238F14}"/>
                    </a:ext>
                  </a:extLst>
                </p:cNvPr>
                <p:cNvPicPr/>
                <p:nvPr/>
              </p:nvPicPr>
              <p:blipFill>
                <a:blip r:embed="rId480"/>
                <a:stretch>
                  <a:fillRect/>
                </a:stretch>
              </p:blipFill>
              <p:spPr>
                <a:xfrm>
                  <a:off x="11033573" y="4648920"/>
                  <a:ext cx="39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75" name="Freihand 274">
                  <a:extLst>
                    <a:ext uri="{FF2B5EF4-FFF2-40B4-BE49-F238E27FC236}">
                      <a16:creationId xmlns:a16="http://schemas.microsoft.com/office/drawing/2014/main" id="{61E54793-7DF9-40C9-99AC-5DC953216D66}"/>
                    </a:ext>
                  </a:extLst>
                </p14:cNvPr>
                <p14:cNvContentPartPr/>
                <p14:nvPr/>
              </p14:nvContentPartPr>
              <p14:xfrm>
                <a:off x="11042213" y="4634880"/>
                <a:ext cx="66960" cy="25920"/>
              </p14:xfrm>
            </p:contentPart>
          </mc:Choice>
          <mc:Fallback>
            <p:pic>
              <p:nvPicPr>
                <p:cNvPr id="275" name="Freihand 274">
                  <a:extLst>
                    <a:ext uri="{FF2B5EF4-FFF2-40B4-BE49-F238E27FC236}">
                      <a16:creationId xmlns:a16="http://schemas.microsoft.com/office/drawing/2014/main" id="{61E54793-7DF9-40C9-99AC-5DC953216D66}"/>
                    </a:ext>
                  </a:extLst>
                </p:cNvPr>
                <p:cNvPicPr/>
                <p:nvPr/>
              </p:nvPicPr>
              <p:blipFill>
                <a:blip r:embed="rId482"/>
                <a:stretch>
                  <a:fillRect/>
                </a:stretch>
              </p:blipFill>
              <p:spPr>
                <a:xfrm>
                  <a:off x="11037893" y="4630560"/>
                  <a:ext cx="75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76" name="Freihand 275">
                  <a:extLst>
                    <a:ext uri="{FF2B5EF4-FFF2-40B4-BE49-F238E27FC236}">
                      <a16:creationId xmlns:a16="http://schemas.microsoft.com/office/drawing/2014/main" id="{0D7A1451-EA47-4C74-9714-954FA39CCE3E}"/>
                    </a:ext>
                  </a:extLst>
                </p14:cNvPr>
                <p14:cNvContentPartPr/>
                <p14:nvPr/>
              </p14:nvContentPartPr>
              <p14:xfrm>
                <a:off x="11127893" y="4515000"/>
                <a:ext cx="212760" cy="118800"/>
              </p14:xfrm>
            </p:contentPart>
          </mc:Choice>
          <mc:Fallback>
            <p:pic>
              <p:nvPicPr>
                <p:cNvPr id="276" name="Freihand 275">
                  <a:extLst>
                    <a:ext uri="{FF2B5EF4-FFF2-40B4-BE49-F238E27FC236}">
                      <a16:creationId xmlns:a16="http://schemas.microsoft.com/office/drawing/2014/main" id="{0D7A1451-EA47-4C74-9714-954FA39CCE3E}"/>
                    </a:ext>
                  </a:extLst>
                </p:cNvPr>
                <p:cNvPicPr/>
                <p:nvPr/>
              </p:nvPicPr>
              <p:blipFill>
                <a:blip r:embed="rId484"/>
                <a:stretch>
                  <a:fillRect/>
                </a:stretch>
              </p:blipFill>
              <p:spPr>
                <a:xfrm>
                  <a:off x="11123573" y="4510680"/>
                  <a:ext cx="221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77" name="Freihand 276">
                  <a:extLst>
                    <a:ext uri="{FF2B5EF4-FFF2-40B4-BE49-F238E27FC236}">
                      <a16:creationId xmlns:a16="http://schemas.microsoft.com/office/drawing/2014/main" id="{B12C9F4B-62CC-4578-ACF7-A64929E2C2A5}"/>
                    </a:ext>
                  </a:extLst>
                </p14:cNvPr>
                <p14:cNvContentPartPr/>
                <p14:nvPr/>
              </p14:nvContentPartPr>
              <p14:xfrm>
                <a:off x="11329853" y="4466760"/>
                <a:ext cx="110520" cy="83880"/>
              </p14:xfrm>
            </p:contentPart>
          </mc:Choice>
          <mc:Fallback>
            <p:pic>
              <p:nvPicPr>
                <p:cNvPr id="277" name="Freihand 276">
                  <a:extLst>
                    <a:ext uri="{FF2B5EF4-FFF2-40B4-BE49-F238E27FC236}">
                      <a16:creationId xmlns:a16="http://schemas.microsoft.com/office/drawing/2014/main" id="{B12C9F4B-62CC-4578-ACF7-A64929E2C2A5}"/>
                    </a:ext>
                  </a:extLst>
                </p:cNvPr>
                <p:cNvPicPr/>
                <p:nvPr/>
              </p:nvPicPr>
              <p:blipFill>
                <a:blip r:embed="rId486"/>
                <a:stretch>
                  <a:fillRect/>
                </a:stretch>
              </p:blipFill>
              <p:spPr>
                <a:xfrm>
                  <a:off x="11325533" y="4462440"/>
                  <a:ext cx="119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8" name="Freihand 277">
                  <a:extLst>
                    <a:ext uri="{FF2B5EF4-FFF2-40B4-BE49-F238E27FC236}">
                      <a16:creationId xmlns:a16="http://schemas.microsoft.com/office/drawing/2014/main" id="{A2901FD3-15B3-473F-8C7C-6D08FB010883}"/>
                    </a:ext>
                  </a:extLst>
                </p14:cNvPr>
                <p14:cNvContentPartPr/>
                <p14:nvPr/>
              </p14:nvContentPartPr>
              <p14:xfrm>
                <a:off x="11461253" y="4403040"/>
                <a:ext cx="74880" cy="108720"/>
              </p14:xfrm>
            </p:contentPart>
          </mc:Choice>
          <mc:Fallback>
            <p:pic>
              <p:nvPicPr>
                <p:cNvPr id="278" name="Freihand 277">
                  <a:extLst>
                    <a:ext uri="{FF2B5EF4-FFF2-40B4-BE49-F238E27FC236}">
                      <a16:creationId xmlns:a16="http://schemas.microsoft.com/office/drawing/2014/main" id="{A2901FD3-15B3-473F-8C7C-6D08FB010883}"/>
                    </a:ext>
                  </a:extLst>
                </p:cNvPr>
                <p:cNvPicPr/>
                <p:nvPr/>
              </p:nvPicPr>
              <p:blipFill>
                <a:blip r:embed="rId488"/>
                <a:stretch>
                  <a:fillRect/>
                </a:stretch>
              </p:blipFill>
              <p:spPr>
                <a:xfrm>
                  <a:off x="11456933" y="4398720"/>
                  <a:ext cx="83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79" name="Freihand 278">
                  <a:extLst>
                    <a:ext uri="{FF2B5EF4-FFF2-40B4-BE49-F238E27FC236}">
                      <a16:creationId xmlns:a16="http://schemas.microsoft.com/office/drawing/2014/main" id="{78707255-E634-453F-9F4E-95EC475663F8}"/>
                    </a:ext>
                  </a:extLst>
                </p14:cNvPr>
                <p14:cNvContentPartPr/>
                <p14:nvPr/>
              </p14:nvContentPartPr>
              <p14:xfrm>
                <a:off x="11549453" y="4288920"/>
                <a:ext cx="127440" cy="197280"/>
              </p14:xfrm>
            </p:contentPart>
          </mc:Choice>
          <mc:Fallback>
            <p:pic>
              <p:nvPicPr>
                <p:cNvPr id="279" name="Freihand 278">
                  <a:extLst>
                    <a:ext uri="{FF2B5EF4-FFF2-40B4-BE49-F238E27FC236}">
                      <a16:creationId xmlns:a16="http://schemas.microsoft.com/office/drawing/2014/main" id="{78707255-E634-453F-9F4E-95EC475663F8}"/>
                    </a:ext>
                  </a:extLst>
                </p:cNvPr>
                <p:cNvPicPr/>
                <p:nvPr/>
              </p:nvPicPr>
              <p:blipFill>
                <a:blip r:embed="rId490"/>
                <a:stretch>
                  <a:fillRect/>
                </a:stretch>
              </p:blipFill>
              <p:spPr>
                <a:xfrm>
                  <a:off x="11545133" y="4284600"/>
                  <a:ext cx="136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80" name="Freihand 279">
                  <a:extLst>
                    <a:ext uri="{FF2B5EF4-FFF2-40B4-BE49-F238E27FC236}">
                      <a16:creationId xmlns:a16="http://schemas.microsoft.com/office/drawing/2014/main" id="{2C844060-9195-4EAE-B35C-F530B221E05E}"/>
                    </a:ext>
                  </a:extLst>
                </p14:cNvPr>
                <p14:cNvContentPartPr/>
                <p14:nvPr/>
              </p14:nvContentPartPr>
              <p14:xfrm>
                <a:off x="11706053" y="4302960"/>
                <a:ext cx="83880" cy="103320"/>
              </p14:xfrm>
            </p:contentPart>
          </mc:Choice>
          <mc:Fallback>
            <p:pic>
              <p:nvPicPr>
                <p:cNvPr id="280" name="Freihand 279">
                  <a:extLst>
                    <a:ext uri="{FF2B5EF4-FFF2-40B4-BE49-F238E27FC236}">
                      <a16:creationId xmlns:a16="http://schemas.microsoft.com/office/drawing/2014/main" id="{2C844060-9195-4EAE-B35C-F530B221E05E}"/>
                    </a:ext>
                  </a:extLst>
                </p:cNvPr>
                <p:cNvPicPr/>
                <p:nvPr/>
              </p:nvPicPr>
              <p:blipFill>
                <a:blip r:embed="rId492"/>
                <a:stretch>
                  <a:fillRect/>
                </a:stretch>
              </p:blipFill>
              <p:spPr>
                <a:xfrm>
                  <a:off x="11701733" y="4298640"/>
                  <a:ext cx="92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81" name="Freihand 280">
                  <a:extLst>
                    <a:ext uri="{FF2B5EF4-FFF2-40B4-BE49-F238E27FC236}">
                      <a16:creationId xmlns:a16="http://schemas.microsoft.com/office/drawing/2014/main" id="{E1EB3AFA-4CE8-4346-BD01-E1603DF27D16}"/>
                    </a:ext>
                  </a:extLst>
                </p14:cNvPr>
                <p14:cNvContentPartPr/>
                <p14:nvPr/>
              </p14:nvContentPartPr>
              <p14:xfrm>
                <a:off x="11795693" y="4175160"/>
                <a:ext cx="108360" cy="169920"/>
              </p14:xfrm>
            </p:contentPart>
          </mc:Choice>
          <mc:Fallback>
            <p:pic>
              <p:nvPicPr>
                <p:cNvPr id="281" name="Freihand 280">
                  <a:extLst>
                    <a:ext uri="{FF2B5EF4-FFF2-40B4-BE49-F238E27FC236}">
                      <a16:creationId xmlns:a16="http://schemas.microsoft.com/office/drawing/2014/main" id="{E1EB3AFA-4CE8-4346-BD01-E1603DF27D16}"/>
                    </a:ext>
                  </a:extLst>
                </p:cNvPr>
                <p:cNvPicPr/>
                <p:nvPr/>
              </p:nvPicPr>
              <p:blipFill>
                <a:blip r:embed="rId494"/>
                <a:stretch>
                  <a:fillRect/>
                </a:stretch>
              </p:blipFill>
              <p:spPr>
                <a:xfrm>
                  <a:off x="11791373" y="4170840"/>
                  <a:ext cx="117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82" name="Freihand 281">
                  <a:extLst>
                    <a:ext uri="{FF2B5EF4-FFF2-40B4-BE49-F238E27FC236}">
                      <a16:creationId xmlns:a16="http://schemas.microsoft.com/office/drawing/2014/main" id="{D2F16547-C15D-4E85-8890-57075B070A40}"/>
                    </a:ext>
                  </a:extLst>
                </p14:cNvPr>
                <p14:cNvContentPartPr/>
                <p14:nvPr/>
              </p14:nvContentPartPr>
              <p14:xfrm>
                <a:off x="11742773" y="4219080"/>
                <a:ext cx="108720" cy="54360"/>
              </p14:xfrm>
            </p:contentPart>
          </mc:Choice>
          <mc:Fallback>
            <p:pic>
              <p:nvPicPr>
                <p:cNvPr id="282" name="Freihand 281">
                  <a:extLst>
                    <a:ext uri="{FF2B5EF4-FFF2-40B4-BE49-F238E27FC236}">
                      <a16:creationId xmlns:a16="http://schemas.microsoft.com/office/drawing/2014/main" id="{D2F16547-C15D-4E85-8890-57075B070A40}"/>
                    </a:ext>
                  </a:extLst>
                </p:cNvPr>
                <p:cNvPicPr/>
                <p:nvPr/>
              </p:nvPicPr>
              <p:blipFill>
                <a:blip r:embed="rId496"/>
                <a:stretch>
                  <a:fillRect/>
                </a:stretch>
              </p:blipFill>
              <p:spPr>
                <a:xfrm>
                  <a:off x="11738453" y="4214760"/>
                  <a:ext cx="117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3" name="Freihand 282">
                  <a:extLst>
                    <a:ext uri="{FF2B5EF4-FFF2-40B4-BE49-F238E27FC236}">
                      <a16:creationId xmlns:a16="http://schemas.microsoft.com/office/drawing/2014/main" id="{1CBC7300-9D3E-4C02-ACDF-E516C2858293}"/>
                    </a:ext>
                  </a:extLst>
                </p14:cNvPr>
                <p14:cNvContentPartPr/>
                <p14:nvPr/>
              </p14:nvContentPartPr>
              <p14:xfrm>
                <a:off x="11944373" y="4078320"/>
                <a:ext cx="26280" cy="246600"/>
              </p14:xfrm>
            </p:contentPart>
          </mc:Choice>
          <mc:Fallback>
            <p:pic>
              <p:nvPicPr>
                <p:cNvPr id="283" name="Freihand 282">
                  <a:extLst>
                    <a:ext uri="{FF2B5EF4-FFF2-40B4-BE49-F238E27FC236}">
                      <a16:creationId xmlns:a16="http://schemas.microsoft.com/office/drawing/2014/main" id="{1CBC7300-9D3E-4C02-ACDF-E516C2858293}"/>
                    </a:ext>
                  </a:extLst>
                </p:cNvPr>
                <p:cNvPicPr/>
                <p:nvPr/>
              </p:nvPicPr>
              <p:blipFill>
                <a:blip r:embed="rId498"/>
                <a:stretch>
                  <a:fillRect/>
                </a:stretch>
              </p:blipFill>
              <p:spPr>
                <a:xfrm>
                  <a:off x="11940053" y="4074000"/>
                  <a:ext cx="349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5" name="Freihand 284">
                  <a:extLst>
                    <a:ext uri="{FF2B5EF4-FFF2-40B4-BE49-F238E27FC236}">
                      <a16:creationId xmlns:a16="http://schemas.microsoft.com/office/drawing/2014/main" id="{822B5094-4BB6-4ED4-99E9-B0E7C20EE22E}"/>
                    </a:ext>
                  </a:extLst>
                </p14:cNvPr>
                <p14:cNvContentPartPr/>
                <p14:nvPr/>
              </p14:nvContentPartPr>
              <p14:xfrm>
                <a:off x="11364053" y="4594920"/>
                <a:ext cx="97920" cy="154800"/>
              </p14:xfrm>
            </p:contentPart>
          </mc:Choice>
          <mc:Fallback>
            <p:pic>
              <p:nvPicPr>
                <p:cNvPr id="285" name="Freihand 284">
                  <a:extLst>
                    <a:ext uri="{FF2B5EF4-FFF2-40B4-BE49-F238E27FC236}">
                      <a16:creationId xmlns:a16="http://schemas.microsoft.com/office/drawing/2014/main" id="{822B5094-4BB6-4ED4-99E9-B0E7C20EE22E}"/>
                    </a:ext>
                  </a:extLst>
                </p:cNvPr>
                <p:cNvPicPr/>
                <p:nvPr/>
              </p:nvPicPr>
              <p:blipFill>
                <a:blip r:embed="rId500"/>
                <a:stretch>
                  <a:fillRect/>
                </a:stretch>
              </p:blipFill>
              <p:spPr>
                <a:xfrm>
                  <a:off x="11359733" y="4590600"/>
                  <a:ext cx="106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86" name="Freihand 285">
                  <a:extLst>
                    <a:ext uri="{FF2B5EF4-FFF2-40B4-BE49-F238E27FC236}">
                      <a16:creationId xmlns:a16="http://schemas.microsoft.com/office/drawing/2014/main" id="{88900937-B571-40CB-BD58-7A0314A89A98}"/>
                    </a:ext>
                  </a:extLst>
                </p14:cNvPr>
                <p14:cNvContentPartPr/>
                <p14:nvPr/>
              </p14:nvContentPartPr>
              <p14:xfrm>
                <a:off x="11493653" y="4581960"/>
                <a:ext cx="74880" cy="138240"/>
              </p14:xfrm>
            </p:contentPart>
          </mc:Choice>
          <mc:Fallback>
            <p:pic>
              <p:nvPicPr>
                <p:cNvPr id="286" name="Freihand 285">
                  <a:extLst>
                    <a:ext uri="{FF2B5EF4-FFF2-40B4-BE49-F238E27FC236}">
                      <a16:creationId xmlns:a16="http://schemas.microsoft.com/office/drawing/2014/main" id="{88900937-B571-40CB-BD58-7A0314A89A98}"/>
                    </a:ext>
                  </a:extLst>
                </p:cNvPr>
                <p:cNvPicPr/>
                <p:nvPr/>
              </p:nvPicPr>
              <p:blipFill>
                <a:blip r:embed="rId502"/>
                <a:stretch>
                  <a:fillRect/>
                </a:stretch>
              </p:blipFill>
              <p:spPr>
                <a:xfrm>
                  <a:off x="11489333" y="4577640"/>
                  <a:ext cx="83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88" name="Freihand 287">
                  <a:extLst>
                    <a:ext uri="{FF2B5EF4-FFF2-40B4-BE49-F238E27FC236}">
                      <a16:creationId xmlns:a16="http://schemas.microsoft.com/office/drawing/2014/main" id="{9A0A7B36-5AB6-4385-8410-6B4BDD8420F6}"/>
                    </a:ext>
                  </a:extLst>
                </p14:cNvPr>
                <p14:cNvContentPartPr/>
                <p14:nvPr/>
              </p14:nvContentPartPr>
              <p14:xfrm>
                <a:off x="11202773" y="4582320"/>
                <a:ext cx="191520" cy="201960"/>
              </p14:xfrm>
            </p:contentPart>
          </mc:Choice>
          <mc:Fallback>
            <p:pic>
              <p:nvPicPr>
                <p:cNvPr id="288" name="Freihand 287">
                  <a:extLst>
                    <a:ext uri="{FF2B5EF4-FFF2-40B4-BE49-F238E27FC236}">
                      <a16:creationId xmlns:a16="http://schemas.microsoft.com/office/drawing/2014/main" id="{9A0A7B36-5AB6-4385-8410-6B4BDD8420F6}"/>
                    </a:ext>
                  </a:extLst>
                </p:cNvPr>
                <p:cNvPicPr/>
                <p:nvPr/>
              </p:nvPicPr>
              <p:blipFill>
                <a:blip r:embed="rId504"/>
                <a:stretch>
                  <a:fillRect/>
                </a:stretch>
              </p:blipFill>
              <p:spPr>
                <a:xfrm>
                  <a:off x="11198453" y="4578000"/>
                  <a:ext cx="2001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89" name="Freihand 288">
                  <a:extLst>
                    <a:ext uri="{FF2B5EF4-FFF2-40B4-BE49-F238E27FC236}">
                      <a16:creationId xmlns:a16="http://schemas.microsoft.com/office/drawing/2014/main" id="{1C8EA279-2A7A-4D9E-BA53-BED7560D78F8}"/>
                    </a:ext>
                  </a:extLst>
                </p14:cNvPr>
                <p14:cNvContentPartPr/>
                <p14:nvPr/>
              </p14:nvContentPartPr>
              <p14:xfrm>
                <a:off x="11613173" y="4387560"/>
                <a:ext cx="316080" cy="276840"/>
              </p14:xfrm>
            </p:contentPart>
          </mc:Choice>
          <mc:Fallback>
            <p:pic>
              <p:nvPicPr>
                <p:cNvPr id="289" name="Freihand 288">
                  <a:extLst>
                    <a:ext uri="{FF2B5EF4-FFF2-40B4-BE49-F238E27FC236}">
                      <a16:creationId xmlns:a16="http://schemas.microsoft.com/office/drawing/2014/main" id="{1C8EA279-2A7A-4D9E-BA53-BED7560D78F8}"/>
                    </a:ext>
                  </a:extLst>
                </p:cNvPr>
                <p:cNvPicPr/>
                <p:nvPr/>
              </p:nvPicPr>
              <p:blipFill>
                <a:blip r:embed="rId506"/>
                <a:stretch>
                  <a:fillRect/>
                </a:stretch>
              </p:blipFill>
              <p:spPr>
                <a:xfrm>
                  <a:off x="11608853" y="4383240"/>
                  <a:ext cx="3247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90" name="Freihand 289">
                  <a:extLst>
                    <a:ext uri="{FF2B5EF4-FFF2-40B4-BE49-F238E27FC236}">
                      <a16:creationId xmlns:a16="http://schemas.microsoft.com/office/drawing/2014/main" id="{966EBD80-845F-449E-81F6-73898D031CF1}"/>
                    </a:ext>
                  </a:extLst>
                </p14:cNvPr>
                <p14:cNvContentPartPr/>
                <p14:nvPr/>
              </p14:nvContentPartPr>
              <p14:xfrm>
                <a:off x="11718653" y="4627320"/>
                <a:ext cx="141120" cy="88200"/>
              </p14:xfrm>
            </p:contentPart>
          </mc:Choice>
          <mc:Fallback>
            <p:pic>
              <p:nvPicPr>
                <p:cNvPr id="290" name="Freihand 289">
                  <a:extLst>
                    <a:ext uri="{FF2B5EF4-FFF2-40B4-BE49-F238E27FC236}">
                      <a16:creationId xmlns:a16="http://schemas.microsoft.com/office/drawing/2014/main" id="{966EBD80-845F-449E-81F6-73898D031CF1}"/>
                    </a:ext>
                  </a:extLst>
                </p:cNvPr>
                <p:cNvPicPr/>
                <p:nvPr/>
              </p:nvPicPr>
              <p:blipFill>
                <a:blip r:embed="rId508"/>
                <a:stretch>
                  <a:fillRect/>
                </a:stretch>
              </p:blipFill>
              <p:spPr>
                <a:xfrm>
                  <a:off x="11714333" y="4623000"/>
                  <a:ext cx="149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91" name="Freihand 290">
                  <a:extLst>
                    <a:ext uri="{FF2B5EF4-FFF2-40B4-BE49-F238E27FC236}">
                      <a16:creationId xmlns:a16="http://schemas.microsoft.com/office/drawing/2014/main" id="{7220D129-1D29-4419-B4C4-400B7AA804EB}"/>
                    </a:ext>
                  </a:extLst>
                </p14:cNvPr>
                <p14:cNvContentPartPr/>
                <p14:nvPr/>
              </p14:nvContentPartPr>
              <p14:xfrm>
                <a:off x="11888213" y="4522920"/>
                <a:ext cx="77040" cy="188280"/>
              </p14:xfrm>
            </p:contentPart>
          </mc:Choice>
          <mc:Fallback>
            <p:pic>
              <p:nvPicPr>
                <p:cNvPr id="291" name="Freihand 290">
                  <a:extLst>
                    <a:ext uri="{FF2B5EF4-FFF2-40B4-BE49-F238E27FC236}">
                      <a16:creationId xmlns:a16="http://schemas.microsoft.com/office/drawing/2014/main" id="{7220D129-1D29-4419-B4C4-400B7AA804EB}"/>
                    </a:ext>
                  </a:extLst>
                </p:cNvPr>
                <p:cNvPicPr/>
                <p:nvPr/>
              </p:nvPicPr>
              <p:blipFill>
                <a:blip r:embed="rId510"/>
                <a:stretch>
                  <a:fillRect/>
                </a:stretch>
              </p:blipFill>
              <p:spPr>
                <a:xfrm>
                  <a:off x="11883893" y="4518600"/>
                  <a:ext cx="85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92" name="Freihand 291">
                  <a:extLst>
                    <a:ext uri="{FF2B5EF4-FFF2-40B4-BE49-F238E27FC236}">
                      <a16:creationId xmlns:a16="http://schemas.microsoft.com/office/drawing/2014/main" id="{49DA2485-8DE7-4D26-8328-5C2018F59322}"/>
                    </a:ext>
                  </a:extLst>
                </p14:cNvPr>
                <p14:cNvContentPartPr/>
                <p14:nvPr/>
              </p14:nvContentPartPr>
              <p14:xfrm>
                <a:off x="11967413" y="4449840"/>
                <a:ext cx="58680" cy="136440"/>
              </p14:xfrm>
            </p:contentPart>
          </mc:Choice>
          <mc:Fallback>
            <p:pic>
              <p:nvPicPr>
                <p:cNvPr id="292" name="Freihand 291">
                  <a:extLst>
                    <a:ext uri="{FF2B5EF4-FFF2-40B4-BE49-F238E27FC236}">
                      <a16:creationId xmlns:a16="http://schemas.microsoft.com/office/drawing/2014/main" id="{49DA2485-8DE7-4D26-8328-5C2018F59322}"/>
                    </a:ext>
                  </a:extLst>
                </p:cNvPr>
                <p:cNvPicPr/>
                <p:nvPr/>
              </p:nvPicPr>
              <p:blipFill>
                <a:blip r:embed="rId512"/>
                <a:stretch>
                  <a:fillRect/>
                </a:stretch>
              </p:blipFill>
              <p:spPr>
                <a:xfrm>
                  <a:off x="11963093" y="4445520"/>
                  <a:ext cx="67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93" name="Freihand 292">
                  <a:extLst>
                    <a:ext uri="{FF2B5EF4-FFF2-40B4-BE49-F238E27FC236}">
                      <a16:creationId xmlns:a16="http://schemas.microsoft.com/office/drawing/2014/main" id="{FD5FEC06-9F64-443B-ADEE-1E129543B94A}"/>
                    </a:ext>
                  </a:extLst>
                </p14:cNvPr>
                <p14:cNvContentPartPr/>
                <p14:nvPr/>
              </p14:nvContentPartPr>
              <p14:xfrm>
                <a:off x="12040493" y="4373520"/>
                <a:ext cx="118440" cy="240480"/>
              </p14:xfrm>
            </p:contentPart>
          </mc:Choice>
          <mc:Fallback>
            <p:pic>
              <p:nvPicPr>
                <p:cNvPr id="293" name="Freihand 292">
                  <a:extLst>
                    <a:ext uri="{FF2B5EF4-FFF2-40B4-BE49-F238E27FC236}">
                      <a16:creationId xmlns:a16="http://schemas.microsoft.com/office/drawing/2014/main" id="{FD5FEC06-9F64-443B-ADEE-1E129543B94A}"/>
                    </a:ext>
                  </a:extLst>
                </p:cNvPr>
                <p:cNvPicPr/>
                <p:nvPr/>
              </p:nvPicPr>
              <p:blipFill>
                <a:blip r:embed="rId514"/>
                <a:stretch>
                  <a:fillRect/>
                </a:stretch>
              </p:blipFill>
              <p:spPr>
                <a:xfrm>
                  <a:off x="12036173" y="4369200"/>
                  <a:ext cx="1270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95" name="Freihand 294">
                  <a:extLst>
                    <a:ext uri="{FF2B5EF4-FFF2-40B4-BE49-F238E27FC236}">
                      <a16:creationId xmlns:a16="http://schemas.microsoft.com/office/drawing/2014/main" id="{ADA4F9E4-0A8D-4A75-B3BA-2D77DC48BE0F}"/>
                    </a:ext>
                  </a:extLst>
                </p14:cNvPr>
                <p14:cNvContentPartPr/>
                <p14:nvPr/>
              </p14:nvContentPartPr>
              <p14:xfrm>
                <a:off x="8799413" y="2919840"/>
                <a:ext cx="2422440" cy="1029960"/>
              </p14:xfrm>
            </p:contentPart>
          </mc:Choice>
          <mc:Fallback>
            <p:pic>
              <p:nvPicPr>
                <p:cNvPr id="295" name="Freihand 294">
                  <a:extLst>
                    <a:ext uri="{FF2B5EF4-FFF2-40B4-BE49-F238E27FC236}">
                      <a16:creationId xmlns:a16="http://schemas.microsoft.com/office/drawing/2014/main" id="{ADA4F9E4-0A8D-4A75-B3BA-2D77DC48BE0F}"/>
                    </a:ext>
                  </a:extLst>
                </p:cNvPr>
                <p:cNvPicPr/>
                <p:nvPr/>
              </p:nvPicPr>
              <p:blipFill>
                <a:blip r:embed="rId516"/>
                <a:stretch>
                  <a:fillRect/>
                </a:stretch>
              </p:blipFill>
              <p:spPr>
                <a:xfrm>
                  <a:off x="8795093" y="2915520"/>
                  <a:ext cx="2431080" cy="10386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97" name="Freihand 296">
                  <a:extLst>
                    <a:ext uri="{FF2B5EF4-FFF2-40B4-BE49-F238E27FC236}">
                      <a16:creationId xmlns:a16="http://schemas.microsoft.com/office/drawing/2014/main" id="{803705F5-2885-4D62-9073-A0FFABF60F6B}"/>
                    </a:ext>
                  </a:extLst>
                </p14:cNvPr>
                <p14:cNvContentPartPr/>
                <p14:nvPr/>
              </p14:nvContentPartPr>
              <p14:xfrm>
                <a:off x="5055773" y="3884280"/>
                <a:ext cx="626040" cy="70920"/>
              </p14:xfrm>
            </p:contentPart>
          </mc:Choice>
          <mc:Fallback>
            <p:pic>
              <p:nvPicPr>
                <p:cNvPr id="297" name="Freihand 296">
                  <a:extLst>
                    <a:ext uri="{FF2B5EF4-FFF2-40B4-BE49-F238E27FC236}">
                      <a16:creationId xmlns:a16="http://schemas.microsoft.com/office/drawing/2014/main" id="{803705F5-2885-4D62-9073-A0FFABF60F6B}"/>
                    </a:ext>
                  </a:extLst>
                </p:cNvPr>
                <p:cNvPicPr/>
                <p:nvPr/>
              </p:nvPicPr>
              <p:blipFill>
                <a:blip r:embed="rId518"/>
                <a:stretch>
                  <a:fillRect/>
                </a:stretch>
              </p:blipFill>
              <p:spPr>
                <a:xfrm>
                  <a:off x="5051453" y="3879960"/>
                  <a:ext cx="634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01" name="Freihand 300">
                  <a:extLst>
                    <a:ext uri="{FF2B5EF4-FFF2-40B4-BE49-F238E27FC236}">
                      <a16:creationId xmlns:a16="http://schemas.microsoft.com/office/drawing/2014/main" id="{8532BBCD-AF5D-4341-A3CB-9C818D0B52E3}"/>
                    </a:ext>
                  </a:extLst>
                </p14:cNvPr>
                <p14:cNvContentPartPr/>
                <p14:nvPr/>
              </p14:nvContentPartPr>
              <p14:xfrm>
                <a:off x="8550293" y="2601240"/>
                <a:ext cx="2634840" cy="1267920"/>
              </p14:xfrm>
            </p:contentPart>
          </mc:Choice>
          <mc:Fallback>
            <p:pic>
              <p:nvPicPr>
                <p:cNvPr id="301" name="Freihand 300">
                  <a:extLst>
                    <a:ext uri="{FF2B5EF4-FFF2-40B4-BE49-F238E27FC236}">
                      <a16:creationId xmlns:a16="http://schemas.microsoft.com/office/drawing/2014/main" id="{8532BBCD-AF5D-4341-A3CB-9C818D0B52E3}"/>
                    </a:ext>
                  </a:extLst>
                </p:cNvPr>
                <p:cNvPicPr/>
                <p:nvPr/>
              </p:nvPicPr>
              <p:blipFill>
                <a:blip r:embed="rId520"/>
                <a:stretch>
                  <a:fillRect/>
                </a:stretch>
              </p:blipFill>
              <p:spPr>
                <a:xfrm>
                  <a:off x="8545973" y="2596920"/>
                  <a:ext cx="2643480" cy="1276560"/>
                </a:xfrm>
                <a:prstGeom prst="rect">
                  <a:avLst/>
                </a:prstGeom>
              </p:spPr>
            </p:pic>
          </mc:Fallback>
        </mc:AlternateContent>
      </p:grpSp>
    </p:spTree>
    <p:extLst>
      <p:ext uri="{BB962C8B-B14F-4D97-AF65-F5344CB8AC3E}">
        <p14:creationId xmlns:p14="http://schemas.microsoft.com/office/powerpoint/2010/main" val="250311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5035095"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4DE8DC7-C8B2-1B1B-1A9B-BC21241E5765}"/>
              </a:ext>
            </a:extLst>
          </p:cNvPr>
          <p:cNvPicPr>
            <a:picLocks noChangeAspect="1"/>
          </p:cNvPicPr>
          <p:nvPr/>
        </p:nvPicPr>
        <p:blipFill>
          <a:blip r:embed="rId2"/>
          <a:stretch>
            <a:fillRect/>
          </a:stretch>
        </p:blipFill>
        <p:spPr>
          <a:xfrm>
            <a:off x="19049" y="443423"/>
            <a:ext cx="9816808" cy="3634979"/>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9D35795-3FA7-4892-BC2A-7F46B394658D}"/>
                  </a:ext>
                </a:extLst>
              </p14:cNvPr>
              <p14:cNvContentPartPr/>
              <p14:nvPr/>
            </p14:nvContentPartPr>
            <p14:xfrm>
              <a:off x="714173" y="2889240"/>
              <a:ext cx="3971880" cy="37800"/>
            </p14:xfrm>
          </p:contentPart>
        </mc:Choice>
        <mc:Fallback>
          <p:pic>
            <p:nvPicPr>
              <p:cNvPr id="2" name="Freihand 1">
                <a:extLst>
                  <a:ext uri="{FF2B5EF4-FFF2-40B4-BE49-F238E27FC236}">
                    <a16:creationId xmlns:a16="http://schemas.microsoft.com/office/drawing/2014/main" id="{79D35795-3FA7-4892-BC2A-7F46B394658D}"/>
                  </a:ext>
                </a:extLst>
              </p:cNvPr>
              <p:cNvPicPr/>
              <p:nvPr/>
            </p:nvPicPr>
            <p:blipFill>
              <a:blip r:embed="rId4"/>
              <a:stretch>
                <a:fillRect/>
              </a:stretch>
            </p:blipFill>
            <p:spPr>
              <a:xfrm>
                <a:off x="709853" y="2884920"/>
                <a:ext cx="3980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7" name="Freihand 56">
                <a:extLst>
                  <a:ext uri="{FF2B5EF4-FFF2-40B4-BE49-F238E27FC236}">
                    <a16:creationId xmlns:a16="http://schemas.microsoft.com/office/drawing/2014/main" id="{E25E35CE-951F-4D5B-B552-3AA5CA472535}"/>
                  </a:ext>
                </a:extLst>
              </p14:cNvPr>
              <p14:cNvContentPartPr/>
              <p14:nvPr/>
            </p14:nvContentPartPr>
            <p14:xfrm>
              <a:off x="5663453" y="1825080"/>
              <a:ext cx="4078080" cy="51480"/>
            </p14:xfrm>
          </p:contentPart>
        </mc:Choice>
        <mc:Fallback>
          <p:pic>
            <p:nvPicPr>
              <p:cNvPr id="57" name="Freihand 56">
                <a:extLst>
                  <a:ext uri="{FF2B5EF4-FFF2-40B4-BE49-F238E27FC236}">
                    <a16:creationId xmlns:a16="http://schemas.microsoft.com/office/drawing/2014/main" id="{E25E35CE-951F-4D5B-B552-3AA5CA472535}"/>
                  </a:ext>
                </a:extLst>
              </p:cNvPr>
              <p:cNvPicPr/>
              <p:nvPr/>
            </p:nvPicPr>
            <p:blipFill>
              <a:blip r:embed="rId6"/>
              <a:stretch>
                <a:fillRect/>
              </a:stretch>
            </p:blipFill>
            <p:spPr>
              <a:xfrm>
                <a:off x="5659133" y="1820760"/>
                <a:ext cx="4086720" cy="60120"/>
              </a:xfrm>
              <a:prstGeom prst="rect">
                <a:avLst/>
              </a:prstGeom>
            </p:spPr>
          </p:pic>
        </mc:Fallback>
      </mc:AlternateContent>
      <p:grpSp>
        <p:nvGrpSpPr>
          <p:cNvPr id="111" name="Gruppieren 110">
            <a:extLst>
              <a:ext uri="{FF2B5EF4-FFF2-40B4-BE49-F238E27FC236}">
                <a16:creationId xmlns:a16="http://schemas.microsoft.com/office/drawing/2014/main" id="{5866DC4F-B0CC-4766-8445-FB3EBAA5E985}"/>
              </a:ext>
            </a:extLst>
          </p:cNvPr>
          <p:cNvGrpSpPr/>
          <p:nvPr/>
        </p:nvGrpSpPr>
        <p:grpSpPr>
          <a:xfrm>
            <a:off x="2477093" y="3340680"/>
            <a:ext cx="1338840" cy="685800"/>
            <a:chOff x="2477093" y="3340680"/>
            <a:chExt cx="1338840" cy="685800"/>
          </a:xfrm>
        </p:grpSpPr>
        <mc:AlternateContent xmlns:mc="http://schemas.openxmlformats.org/markup-compatibility/2006">
          <mc:Choice xmlns:p14="http://schemas.microsoft.com/office/powerpoint/2010/main" Requires="p14">
            <p:contentPart p14:bwMode="auto" r:id="rId7">
              <p14:nvContentPartPr>
                <p14:cNvPr id="95" name="Freihand 94">
                  <a:extLst>
                    <a:ext uri="{FF2B5EF4-FFF2-40B4-BE49-F238E27FC236}">
                      <a16:creationId xmlns:a16="http://schemas.microsoft.com/office/drawing/2014/main" id="{7A6A3733-075A-497A-ACBE-611EF5C1232B}"/>
                    </a:ext>
                  </a:extLst>
                </p14:cNvPr>
                <p14:cNvContentPartPr/>
                <p14:nvPr/>
              </p14:nvContentPartPr>
              <p14:xfrm>
                <a:off x="3339293" y="3530040"/>
                <a:ext cx="476640" cy="246960"/>
              </p14:xfrm>
            </p:contentPart>
          </mc:Choice>
          <mc:Fallback>
            <p:pic>
              <p:nvPicPr>
                <p:cNvPr id="95" name="Freihand 94">
                  <a:extLst>
                    <a:ext uri="{FF2B5EF4-FFF2-40B4-BE49-F238E27FC236}">
                      <a16:creationId xmlns:a16="http://schemas.microsoft.com/office/drawing/2014/main" id="{7A6A3733-075A-497A-ACBE-611EF5C1232B}"/>
                    </a:ext>
                  </a:extLst>
                </p:cNvPr>
                <p:cNvPicPr/>
                <p:nvPr/>
              </p:nvPicPr>
              <p:blipFill>
                <a:blip r:embed="rId8"/>
                <a:stretch>
                  <a:fillRect/>
                </a:stretch>
              </p:blipFill>
              <p:spPr>
                <a:xfrm>
                  <a:off x="3334973" y="3525720"/>
                  <a:ext cx="4852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4" name="Freihand 93">
                  <a:extLst>
                    <a:ext uri="{FF2B5EF4-FFF2-40B4-BE49-F238E27FC236}">
                      <a16:creationId xmlns:a16="http://schemas.microsoft.com/office/drawing/2014/main" id="{A0D4DC91-B43B-4CE1-8636-FF46CDC346BD}"/>
                    </a:ext>
                  </a:extLst>
                </p14:cNvPr>
                <p14:cNvContentPartPr/>
                <p14:nvPr/>
              </p14:nvContentPartPr>
              <p14:xfrm>
                <a:off x="2580413" y="3340680"/>
                <a:ext cx="248760" cy="383400"/>
              </p14:xfrm>
            </p:contentPart>
          </mc:Choice>
          <mc:Fallback>
            <p:pic>
              <p:nvPicPr>
                <p:cNvPr id="94" name="Freihand 93">
                  <a:extLst>
                    <a:ext uri="{FF2B5EF4-FFF2-40B4-BE49-F238E27FC236}">
                      <a16:creationId xmlns:a16="http://schemas.microsoft.com/office/drawing/2014/main" id="{A0D4DC91-B43B-4CE1-8636-FF46CDC346BD}"/>
                    </a:ext>
                  </a:extLst>
                </p:cNvPr>
                <p:cNvPicPr/>
                <p:nvPr/>
              </p:nvPicPr>
              <p:blipFill>
                <a:blip r:embed="rId10"/>
                <a:stretch>
                  <a:fillRect/>
                </a:stretch>
              </p:blipFill>
              <p:spPr>
                <a:xfrm>
                  <a:off x="2576093" y="3336360"/>
                  <a:ext cx="25740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6" name="Freihand 95">
                  <a:extLst>
                    <a:ext uri="{FF2B5EF4-FFF2-40B4-BE49-F238E27FC236}">
                      <a16:creationId xmlns:a16="http://schemas.microsoft.com/office/drawing/2014/main" id="{1FB2B21B-E261-42C5-8075-2671511D5984}"/>
                    </a:ext>
                  </a:extLst>
                </p14:cNvPr>
                <p14:cNvContentPartPr/>
                <p14:nvPr/>
              </p14:nvContentPartPr>
              <p14:xfrm>
                <a:off x="2563493" y="3755040"/>
                <a:ext cx="44640" cy="219240"/>
              </p14:xfrm>
            </p:contentPart>
          </mc:Choice>
          <mc:Fallback>
            <p:pic>
              <p:nvPicPr>
                <p:cNvPr id="96" name="Freihand 95">
                  <a:extLst>
                    <a:ext uri="{FF2B5EF4-FFF2-40B4-BE49-F238E27FC236}">
                      <a16:creationId xmlns:a16="http://schemas.microsoft.com/office/drawing/2014/main" id="{1FB2B21B-E261-42C5-8075-2671511D5984}"/>
                    </a:ext>
                  </a:extLst>
                </p:cNvPr>
                <p:cNvPicPr/>
                <p:nvPr/>
              </p:nvPicPr>
              <p:blipFill>
                <a:blip r:embed="rId12"/>
                <a:stretch>
                  <a:fillRect/>
                </a:stretch>
              </p:blipFill>
              <p:spPr>
                <a:xfrm>
                  <a:off x="2559173" y="3750720"/>
                  <a:ext cx="532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7" name="Freihand 96">
                  <a:extLst>
                    <a:ext uri="{FF2B5EF4-FFF2-40B4-BE49-F238E27FC236}">
                      <a16:creationId xmlns:a16="http://schemas.microsoft.com/office/drawing/2014/main" id="{6A721F9B-DC49-47BE-B6E7-6AC275B4AD93}"/>
                    </a:ext>
                  </a:extLst>
                </p14:cNvPr>
                <p14:cNvContentPartPr/>
                <p14:nvPr/>
              </p14:nvContentPartPr>
              <p14:xfrm>
                <a:off x="2477093" y="3730200"/>
                <a:ext cx="168120" cy="59760"/>
              </p14:xfrm>
            </p:contentPart>
          </mc:Choice>
          <mc:Fallback>
            <p:pic>
              <p:nvPicPr>
                <p:cNvPr id="97" name="Freihand 96">
                  <a:extLst>
                    <a:ext uri="{FF2B5EF4-FFF2-40B4-BE49-F238E27FC236}">
                      <a16:creationId xmlns:a16="http://schemas.microsoft.com/office/drawing/2014/main" id="{6A721F9B-DC49-47BE-B6E7-6AC275B4AD93}"/>
                    </a:ext>
                  </a:extLst>
                </p:cNvPr>
                <p:cNvPicPr/>
                <p:nvPr/>
              </p:nvPicPr>
              <p:blipFill>
                <a:blip r:embed="rId14"/>
                <a:stretch>
                  <a:fillRect/>
                </a:stretch>
              </p:blipFill>
              <p:spPr>
                <a:xfrm>
                  <a:off x="2472773" y="3725880"/>
                  <a:ext cx="176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8" name="Freihand 97">
                  <a:extLst>
                    <a:ext uri="{FF2B5EF4-FFF2-40B4-BE49-F238E27FC236}">
                      <a16:creationId xmlns:a16="http://schemas.microsoft.com/office/drawing/2014/main" id="{8B3311D2-6BDE-44E8-B9D6-C8FC602666C9}"/>
                    </a:ext>
                  </a:extLst>
                </p14:cNvPr>
                <p14:cNvContentPartPr/>
                <p14:nvPr/>
              </p14:nvContentPartPr>
              <p14:xfrm>
                <a:off x="2527493" y="3811920"/>
                <a:ext cx="131040" cy="61560"/>
              </p14:xfrm>
            </p:contentPart>
          </mc:Choice>
          <mc:Fallback>
            <p:pic>
              <p:nvPicPr>
                <p:cNvPr id="98" name="Freihand 97">
                  <a:extLst>
                    <a:ext uri="{FF2B5EF4-FFF2-40B4-BE49-F238E27FC236}">
                      <a16:creationId xmlns:a16="http://schemas.microsoft.com/office/drawing/2014/main" id="{8B3311D2-6BDE-44E8-B9D6-C8FC602666C9}"/>
                    </a:ext>
                  </a:extLst>
                </p:cNvPr>
                <p:cNvPicPr/>
                <p:nvPr/>
              </p:nvPicPr>
              <p:blipFill>
                <a:blip r:embed="rId16"/>
                <a:stretch>
                  <a:fillRect/>
                </a:stretch>
              </p:blipFill>
              <p:spPr>
                <a:xfrm>
                  <a:off x="2523173" y="3807600"/>
                  <a:ext cx="139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9" name="Freihand 98">
                  <a:extLst>
                    <a:ext uri="{FF2B5EF4-FFF2-40B4-BE49-F238E27FC236}">
                      <a16:creationId xmlns:a16="http://schemas.microsoft.com/office/drawing/2014/main" id="{B9768D59-7DAE-4C96-BD90-0C7F5BA5679B}"/>
                    </a:ext>
                  </a:extLst>
                </p14:cNvPr>
                <p14:cNvContentPartPr/>
                <p14:nvPr/>
              </p14:nvContentPartPr>
              <p14:xfrm>
                <a:off x="2632613" y="3758280"/>
                <a:ext cx="185040" cy="132120"/>
              </p14:xfrm>
            </p:contentPart>
          </mc:Choice>
          <mc:Fallback>
            <p:pic>
              <p:nvPicPr>
                <p:cNvPr id="99" name="Freihand 98">
                  <a:extLst>
                    <a:ext uri="{FF2B5EF4-FFF2-40B4-BE49-F238E27FC236}">
                      <a16:creationId xmlns:a16="http://schemas.microsoft.com/office/drawing/2014/main" id="{B9768D59-7DAE-4C96-BD90-0C7F5BA5679B}"/>
                    </a:ext>
                  </a:extLst>
                </p:cNvPr>
                <p:cNvPicPr/>
                <p:nvPr/>
              </p:nvPicPr>
              <p:blipFill>
                <a:blip r:embed="rId18"/>
                <a:stretch>
                  <a:fillRect/>
                </a:stretch>
              </p:blipFill>
              <p:spPr>
                <a:xfrm>
                  <a:off x="2628293" y="3753960"/>
                  <a:ext cx="193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0" name="Freihand 99">
                  <a:extLst>
                    <a:ext uri="{FF2B5EF4-FFF2-40B4-BE49-F238E27FC236}">
                      <a16:creationId xmlns:a16="http://schemas.microsoft.com/office/drawing/2014/main" id="{15E0A48C-744B-432A-B522-EAC7D82F0A34}"/>
                    </a:ext>
                  </a:extLst>
                </p14:cNvPr>
                <p14:cNvContentPartPr/>
                <p14:nvPr/>
              </p14:nvContentPartPr>
              <p14:xfrm>
                <a:off x="2852933" y="3735600"/>
                <a:ext cx="98640" cy="96840"/>
              </p14:xfrm>
            </p:contentPart>
          </mc:Choice>
          <mc:Fallback>
            <p:pic>
              <p:nvPicPr>
                <p:cNvPr id="100" name="Freihand 99">
                  <a:extLst>
                    <a:ext uri="{FF2B5EF4-FFF2-40B4-BE49-F238E27FC236}">
                      <a16:creationId xmlns:a16="http://schemas.microsoft.com/office/drawing/2014/main" id="{15E0A48C-744B-432A-B522-EAC7D82F0A34}"/>
                    </a:ext>
                  </a:extLst>
                </p:cNvPr>
                <p:cNvPicPr/>
                <p:nvPr/>
              </p:nvPicPr>
              <p:blipFill>
                <a:blip r:embed="rId20"/>
                <a:stretch>
                  <a:fillRect/>
                </a:stretch>
              </p:blipFill>
              <p:spPr>
                <a:xfrm>
                  <a:off x="2848613" y="3731280"/>
                  <a:ext cx="107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1" name="Freihand 100">
                  <a:extLst>
                    <a:ext uri="{FF2B5EF4-FFF2-40B4-BE49-F238E27FC236}">
                      <a16:creationId xmlns:a16="http://schemas.microsoft.com/office/drawing/2014/main" id="{3FD55B33-CC2F-47FC-BF38-BF78526D2A84}"/>
                    </a:ext>
                  </a:extLst>
                </p14:cNvPr>
                <p14:cNvContentPartPr/>
                <p14:nvPr/>
              </p14:nvContentPartPr>
              <p14:xfrm>
                <a:off x="2964173" y="3680160"/>
                <a:ext cx="69480" cy="73440"/>
              </p14:xfrm>
            </p:contentPart>
          </mc:Choice>
          <mc:Fallback>
            <p:pic>
              <p:nvPicPr>
                <p:cNvPr id="101" name="Freihand 100">
                  <a:extLst>
                    <a:ext uri="{FF2B5EF4-FFF2-40B4-BE49-F238E27FC236}">
                      <a16:creationId xmlns:a16="http://schemas.microsoft.com/office/drawing/2014/main" id="{3FD55B33-CC2F-47FC-BF38-BF78526D2A84}"/>
                    </a:ext>
                  </a:extLst>
                </p:cNvPr>
                <p:cNvPicPr/>
                <p:nvPr/>
              </p:nvPicPr>
              <p:blipFill>
                <a:blip r:embed="rId22"/>
                <a:stretch>
                  <a:fillRect/>
                </a:stretch>
              </p:blipFill>
              <p:spPr>
                <a:xfrm>
                  <a:off x="2959853" y="3675840"/>
                  <a:ext cx="78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3" name="Freihand 102">
                  <a:extLst>
                    <a:ext uri="{FF2B5EF4-FFF2-40B4-BE49-F238E27FC236}">
                      <a16:creationId xmlns:a16="http://schemas.microsoft.com/office/drawing/2014/main" id="{FE7BD8AB-7D48-4731-8AC3-4BCCAA0143CD}"/>
                    </a:ext>
                  </a:extLst>
                </p14:cNvPr>
                <p14:cNvContentPartPr/>
                <p14:nvPr/>
              </p14:nvContentPartPr>
              <p14:xfrm>
                <a:off x="3023213" y="3556320"/>
                <a:ext cx="108720" cy="135720"/>
              </p14:xfrm>
            </p:contentPart>
          </mc:Choice>
          <mc:Fallback>
            <p:pic>
              <p:nvPicPr>
                <p:cNvPr id="103" name="Freihand 102">
                  <a:extLst>
                    <a:ext uri="{FF2B5EF4-FFF2-40B4-BE49-F238E27FC236}">
                      <a16:creationId xmlns:a16="http://schemas.microsoft.com/office/drawing/2014/main" id="{FE7BD8AB-7D48-4731-8AC3-4BCCAA0143CD}"/>
                    </a:ext>
                  </a:extLst>
                </p:cNvPr>
                <p:cNvPicPr/>
                <p:nvPr/>
              </p:nvPicPr>
              <p:blipFill>
                <a:blip r:embed="rId24"/>
                <a:stretch>
                  <a:fillRect/>
                </a:stretch>
              </p:blipFill>
              <p:spPr>
                <a:xfrm>
                  <a:off x="3018893" y="3552000"/>
                  <a:ext cx="117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4" name="Freihand 103">
                  <a:extLst>
                    <a:ext uri="{FF2B5EF4-FFF2-40B4-BE49-F238E27FC236}">
                      <a16:creationId xmlns:a16="http://schemas.microsoft.com/office/drawing/2014/main" id="{2CEC66CC-5754-496E-9FCF-5C54E40E2004}"/>
                    </a:ext>
                  </a:extLst>
                </p14:cNvPr>
                <p14:cNvContentPartPr/>
                <p14:nvPr/>
              </p14:nvContentPartPr>
              <p14:xfrm>
                <a:off x="3134813" y="3552720"/>
                <a:ext cx="117720" cy="100440"/>
              </p14:xfrm>
            </p:contentPart>
          </mc:Choice>
          <mc:Fallback>
            <p:pic>
              <p:nvPicPr>
                <p:cNvPr id="104" name="Freihand 103">
                  <a:extLst>
                    <a:ext uri="{FF2B5EF4-FFF2-40B4-BE49-F238E27FC236}">
                      <a16:creationId xmlns:a16="http://schemas.microsoft.com/office/drawing/2014/main" id="{2CEC66CC-5754-496E-9FCF-5C54E40E2004}"/>
                    </a:ext>
                  </a:extLst>
                </p:cNvPr>
                <p:cNvPicPr/>
                <p:nvPr/>
              </p:nvPicPr>
              <p:blipFill>
                <a:blip r:embed="rId26"/>
                <a:stretch>
                  <a:fillRect/>
                </a:stretch>
              </p:blipFill>
              <p:spPr>
                <a:xfrm>
                  <a:off x="3130493" y="3548400"/>
                  <a:ext cx="126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5" name="Freihand 104">
                  <a:extLst>
                    <a:ext uri="{FF2B5EF4-FFF2-40B4-BE49-F238E27FC236}">
                      <a16:creationId xmlns:a16="http://schemas.microsoft.com/office/drawing/2014/main" id="{FA09D5AD-96C4-47FE-BE68-613D8FACE27C}"/>
                    </a:ext>
                  </a:extLst>
                </p14:cNvPr>
                <p14:cNvContentPartPr/>
                <p14:nvPr/>
              </p14:nvContentPartPr>
              <p14:xfrm>
                <a:off x="3207533" y="3481080"/>
                <a:ext cx="131040" cy="115200"/>
              </p14:xfrm>
            </p:contentPart>
          </mc:Choice>
          <mc:Fallback>
            <p:pic>
              <p:nvPicPr>
                <p:cNvPr id="105" name="Freihand 104">
                  <a:extLst>
                    <a:ext uri="{FF2B5EF4-FFF2-40B4-BE49-F238E27FC236}">
                      <a16:creationId xmlns:a16="http://schemas.microsoft.com/office/drawing/2014/main" id="{FA09D5AD-96C4-47FE-BE68-613D8FACE27C}"/>
                    </a:ext>
                  </a:extLst>
                </p:cNvPr>
                <p:cNvPicPr/>
                <p:nvPr/>
              </p:nvPicPr>
              <p:blipFill>
                <a:blip r:embed="rId28"/>
                <a:stretch>
                  <a:fillRect/>
                </a:stretch>
              </p:blipFill>
              <p:spPr>
                <a:xfrm>
                  <a:off x="3203213" y="3476760"/>
                  <a:ext cx="139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6" name="Freihand 105">
                  <a:extLst>
                    <a:ext uri="{FF2B5EF4-FFF2-40B4-BE49-F238E27FC236}">
                      <a16:creationId xmlns:a16="http://schemas.microsoft.com/office/drawing/2014/main" id="{DD069F4C-A64E-4E2D-AFF4-72B71284D243}"/>
                    </a:ext>
                  </a:extLst>
                </p14:cNvPr>
                <p14:cNvContentPartPr/>
                <p14:nvPr/>
              </p14:nvContentPartPr>
              <p14:xfrm>
                <a:off x="3341813" y="3438960"/>
                <a:ext cx="65880" cy="100440"/>
              </p14:xfrm>
            </p:contentPart>
          </mc:Choice>
          <mc:Fallback>
            <p:pic>
              <p:nvPicPr>
                <p:cNvPr id="106" name="Freihand 105">
                  <a:extLst>
                    <a:ext uri="{FF2B5EF4-FFF2-40B4-BE49-F238E27FC236}">
                      <a16:creationId xmlns:a16="http://schemas.microsoft.com/office/drawing/2014/main" id="{DD069F4C-A64E-4E2D-AFF4-72B71284D243}"/>
                    </a:ext>
                  </a:extLst>
                </p:cNvPr>
                <p:cNvPicPr/>
                <p:nvPr/>
              </p:nvPicPr>
              <p:blipFill>
                <a:blip r:embed="rId30"/>
                <a:stretch>
                  <a:fillRect/>
                </a:stretch>
              </p:blipFill>
              <p:spPr>
                <a:xfrm>
                  <a:off x="3337493" y="3434640"/>
                  <a:ext cx="74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7" name="Freihand 106">
                  <a:extLst>
                    <a:ext uri="{FF2B5EF4-FFF2-40B4-BE49-F238E27FC236}">
                      <a16:creationId xmlns:a16="http://schemas.microsoft.com/office/drawing/2014/main" id="{41CD213E-FDE1-41D1-9C91-56AA6B101D2A}"/>
                    </a:ext>
                  </a:extLst>
                </p14:cNvPr>
                <p14:cNvContentPartPr/>
                <p14:nvPr/>
              </p14:nvContentPartPr>
              <p14:xfrm>
                <a:off x="3181613" y="3864480"/>
                <a:ext cx="118440" cy="162000"/>
              </p14:xfrm>
            </p:contentPart>
          </mc:Choice>
          <mc:Fallback>
            <p:pic>
              <p:nvPicPr>
                <p:cNvPr id="107" name="Freihand 106">
                  <a:extLst>
                    <a:ext uri="{FF2B5EF4-FFF2-40B4-BE49-F238E27FC236}">
                      <a16:creationId xmlns:a16="http://schemas.microsoft.com/office/drawing/2014/main" id="{41CD213E-FDE1-41D1-9C91-56AA6B101D2A}"/>
                    </a:ext>
                  </a:extLst>
                </p:cNvPr>
                <p:cNvPicPr/>
                <p:nvPr/>
              </p:nvPicPr>
              <p:blipFill>
                <a:blip r:embed="rId32"/>
                <a:stretch>
                  <a:fillRect/>
                </a:stretch>
              </p:blipFill>
              <p:spPr>
                <a:xfrm>
                  <a:off x="3177293" y="3860160"/>
                  <a:ext cx="127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8" name="Freihand 107">
                  <a:extLst>
                    <a:ext uri="{FF2B5EF4-FFF2-40B4-BE49-F238E27FC236}">
                      <a16:creationId xmlns:a16="http://schemas.microsoft.com/office/drawing/2014/main" id="{1AAE400F-AC9A-42A7-B5E0-5B3D8FE0ADAE}"/>
                    </a:ext>
                  </a:extLst>
                </p14:cNvPr>
                <p14:cNvContentPartPr/>
                <p14:nvPr/>
              </p14:nvContentPartPr>
              <p14:xfrm>
                <a:off x="3286373" y="3881040"/>
                <a:ext cx="186480" cy="119520"/>
              </p14:xfrm>
            </p:contentPart>
          </mc:Choice>
          <mc:Fallback>
            <p:pic>
              <p:nvPicPr>
                <p:cNvPr id="108" name="Freihand 107">
                  <a:extLst>
                    <a:ext uri="{FF2B5EF4-FFF2-40B4-BE49-F238E27FC236}">
                      <a16:creationId xmlns:a16="http://schemas.microsoft.com/office/drawing/2014/main" id="{1AAE400F-AC9A-42A7-B5E0-5B3D8FE0ADAE}"/>
                    </a:ext>
                  </a:extLst>
                </p:cNvPr>
                <p:cNvPicPr/>
                <p:nvPr/>
              </p:nvPicPr>
              <p:blipFill>
                <a:blip r:embed="rId34"/>
                <a:stretch>
                  <a:fillRect/>
                </a:stretch>
              </p:blipFill>
              <p:spPr>
                <a:xfrm>
                  <a:off x="3282053" y="3876720"/>
                  <a:ext cx="195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9" name="Freihand 108">
                  <a:extLst>
                    <a:ext uri="{FF2B5EF4-FFF2-40B4-BE49-F238E27FC236}">
                      <a16:creationId xmlns:a16="http://schemas.microsoft.com/office/drawing/2014/main" id="{10134766-079B-4E47-B3C7-A87D8FCE34A2}"/>
                    </a:ext>
                  </a:extLst>
                </p14:cNvPr>
                <p14:cNvContentPartPr/>
                <p14:nvPr/>
              </p14:nvContentPartPr>
              <p14:xfrm>
                <a:off x="3467093" y="3843240"/>
                <a:ext cx="213840" cy="97560"/>
              </p14:xfrm>
            </p:contentPart>
          </mc:Choice>
          <mc:Fallback>
            <p:pic>
              <p:nvPicPr>
                <p:cNvPr id="109" name="Freihand 108">
                  <a:extLst>
                    <a:ext uri="{FF2B5EF4-FFF2-40B4-BE49-F238E27FC236}">
                      <a16:creationId xmlns:a16="http://schemas.microsoft.com/office/drawing/2014/main" id="{10134766-079B-4E47-B3C7-A87D8FCE34A2}"/>
                    </a:ext>
                  </a:extLst>
                </p:cNvPr>
                <p:cNvPicPr/>
                <p:nvPr/>
              </p:nvPicPr>
              <p:blipFill>
                <a:blip r:embed="rId36"/>
                <a:stretch>
                  <a:fillRect/>
                </a:stretch>
              </p:blipFill>
              <p:spPr>
                <a:xfrm>
                  <a:off x="3462773" y="3838920"/>
                  <a:ext cx="222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0" name="Freihand 109">
                  <a:extLst>
                    <a:ext uri="{FF2B5EF4-FFF2-40B4-BE49-F238E27FC236}">
                      <a16:creationId xmlns:a16="http://schemas.microsoft.com/office/drawing/2014/main" id="{05DF0688-950A-4B37-8AD7-6335714C3C9B}"/>
                    </a:ext>
                  </a:extLst>
                </p14:cNvPr>
                <p14:cNvContentPartPr/>
                <p14:nvPr/>
              </p14:nvContentPartPr>
              <p14:xfrm>
                <a:off x="3694253" y="3779160"/>
                <a:ext cx="117360" cy="84240"/>
              </p14:xfrm>
            </p:contentPart>
          </mc:Choice>
          <mc:Fallback>
            <p:pic>
              <p:nvPicPr>
                <p:cNvPr id="110" name="Freihand 109">
                  <a:extLst>
                    <a:ext uri="{FF2B5EF4-FFF2-40B4-BE49-F238E27FC236}">
                      <a16:creationId xmlns:a16="http://schemas.microsoft.com/office/drawing/2014/main" id="{05DF0688-950A-4B37-8AD7-6335714C3C9B}"/>
                    </a:ext>
                  </a:extLst>
                </p:cNvPr>
                <p:cNvPicPr/>
                <p:nvPr/>
              </p:nvPicPr>
              <p:blipFill>
                <a:blip r:embed="rId38"/>
                <a:stretch>
                  <a:fillRect/>
                </a:stretch>
              </p:blipFill>
              <p:spPr>
                <a:xfrm>
                  <a:off x="3689933" y="3774840"/>
                  <a:ext cx="126000" cy="9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112" name="Freihand 111">
                <a:extLst>
                  <a:ext uri="{FF2B5EF4-FFF2-40B4-BE49-F238E27FC236}">
                    <a16:creationId xmlns:a16="http://schemas.microsoft.com/office/drawing/2014/main" id="{761C2F6B-5848-45E3-85CD-0DA3C95D3760}"/>
                  </a:ext>
                </a:extLst>
              </p14:cNvPr>
              <p14:cNvContentPartPr/>
              <p14:nvPr/>
            </p14:nvContentPartPr>
            <p14:xfrm>
              <a:off x="4564373" y="2604120"/>
              <a:ext cx="290160" cy="313920"/>
            </p14:xfrm>
          </p:contentPart>
        </mc:Choice>
        <mc:Fallback>
          <p:pic>
            <p:nvPicPr>
              <p:cNvPr id="112" name="Freihand 111">
                <a:extLst>
                  <a:ext uri="{FF2B5EF4-FFF2-40B4-BE49-F238E27FC236}">
                    <a16:creationId xmlns:a16="http://schemas.microsoft.com/office/drawing/2014/main" id="{761C2F6B-5848-45E3-85CD-0DA3C95D3760}"/>
                  </a:ext>
                </a:extLst>
              </p:cNvPr>
              <p:cNvPicPr/>
              <p:nvPr/>
            </p:nvPicPr>
            <p:blipFill>
              <a:blip r:embed="rId40"/>
              <a:stretch>
                <a:fillRect/>
              </a:stretch>
            </p:blipFill>
            <p:spPr>
              <a:xfrm>
                <a:off x="4560053" y="2599800"/>
                <a:ext cx="2988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3" name="Freihand 112">
                <a:extLst>
                  <a:ext uri="{FF2B5EF4-FFF2-40B4-BE49-F238E27FC236}">
                    <a16:creationId xmlns:a16="http://schemas.microsoft.com/office/drawing/2014/main" id="{10734CE6-2B56-4A27-A80F-22332563DA94}"/>
                  </a:ext>
                </a:extLst>
              </p14:cNvPr>
              <p14:cNvContentPartPr/>
              <p14:nvPr/>
            </p14:nvContentPartPr>
            <p14:xfrm>
              <a:off x="1402853" y="4577280"/>
              <a:ext cx="698040" cy="49320"/>
            </p14:xfrm>
          </p:contentPart>
        </mc:Choice>
        <mc:Fallback>
          <p:pic>
            <p:nvPicPr>
              <p:cNvPr id="113" name="Freihand 112">
                <a:extLst>
                  <a:ext uri="{FF2B5EF4-FFF2-40B4-BE49-F238E27FC236}">
                    <a16:creationId xmlns:a16="http://schemas.microsoft.com/office/drawing/2014/main" id="{10734CE6-2B56-4A27-A80F-22332563DA94}"/>
                  </a:ext>
                </a:extLst>
              </p:cNvPr>
              <p:cNvPicPr/>
              <p:nvPr/>
            </p:nvPicPr>
            <p:blipFill>
              <a:blip r:embed="rId42"/>
              <a:stretch>
                <a:fillRect/>
              </a:stretch>
            </p:blipFill>
            <p:spPr>
              <a:xfrm>
                <a:off x="1398533" y="4572960"/>
                <a:ext cx="706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5" name="Freihand 114">
                <a:extLst>
                  <a:ext uri="{FF2B5EF4-FFF2-40B4-BE49-F238E27FC236}">
                    <a16:creationId xmlns:a16="http://schemas.microsoft.com/office/drawing/2014/main" id="{6422F2BD-85CA-4892-8F63-14B748F9E7C1}"/>
                  </a:ext>
                </a:extLst>
              </p14:cNvPr>
              <p14:cNvContentPartPr/>
              <p14:nvPr/>
            </p14:nvContentPartPr>
            <p14:xfrm>
              <a:off x="966173" y="2941800"/>
              <a:ext cx="726120" cy="528480"/>
            </p14:xfrm>
          </p:contentPart>
        </mc:Choice>
        <mc:Fallback>
          <p:pic>
            <p:nvPicPr>
              <p:cNvPr id="115" name="Freihand 114">
                <a:extLst>
                  <a:ext uri="{FF2B5EF4-FFF2-40B4-BE49-F238E27FC236}">
                    <a16:creationId xmlns:a16="http://schemas.microsoft.com/office/drawing/2014/main" id="{6422F2BD-85CA-4892-8F63-14B748F9E7C1}"/>
                  </a:ext>
                </a:extLst>
              </p:cNvPr>
              <p:cNvPicPr/>
              <p:nvPr/>
            </p:nvPicPr>
            <p:blipFill>
              <a:blip r:embed="rId44"/>
              <a:stretch>
                <a:fillRect/>
              </a:stretch>
            </p:blipFill>
            <p:spPr>
              <a:xfrm>
                <a:off x="961853" y="2937480"/>
                <a:ext cx="734760" cy="537120"/>
              </a:xfrm>
              <a:prstGeom prst="rect">
                <a:avLst/>
              </a:prstGeom>
            </p:spPr>
          </p:pic>
        </mc:Fallback>
      </mc:AlternateContent>
      <p:grpSp>
        <p:nvGrpSpPr>
          <p:cNvPr id="117" name="Gruppieren 116">
            <a:extLst>
              <a:ext uri="{FF2B5EF4-FFF2-40B4-BE49-F238E27FC236}">
                <a16:creationId xmlns:a16="http://schemas.microsoft.com/office/drawing/2014/main" id="{F3C9EA75-8181-4994-A2B8-357A47350B9D}"/>
              </a:ext>
            </a:extLst>
          </p:cNvPr>
          <p:cNvGrpSpPr/>
          <p:nvPr/>
        </p:nvGrpSpPr>
        <p:grpSpPr>
          <a:xfrm>
            <a:off x="3435773" y="4403400"/>
            <a:ext cx="4748400" cy="847800"/>
            <a:chOff x="3435773" y="4403400"/>
            <a:chExt cx="4748400" cy="847800"/>
          </a:xfrm>
        </p:grpSpPr>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41AF32BB-D84D-44EC-82E3-94B5BD32405F}"/>
                    </a:ext>
                  </a:extLst>
                </p14:cNvPr>
                <p14:cNvContentPartPr/>
                <p14:nvPr/>
              </p14:nvContentPartPr>
              <p14:xfrm>
                <a:off x="3435773" y="4697520"/>
                <a:ext cx="146160" cy="264240"/>
              </p14:xfrm>
            </p:contentPart>
          </mc:Choice>
          <mc:Fallback>
            <p:pic>
              <p:nvPicPr>
                <p:cNvPr id="31" name="Freihand 30">
                  <a:extLst>
                    <a:ext uri="{FF2B5EF4-FFF2-40B4-BE49-F238E27FC236}">
                      <a16:creationId xmlns:a16="http://schemas.microsoft.com/office/drawing/2014/main" id="{41AF32BB-D84D-44EC-82E3-94B5BD32405F}"/>
                    </a:ext>
                  </a:extLst>
                </p:cNvPr>
                <p:cNvPicPr/>
                <p:nvPr/>
              </p:nvPicPr>
              <p:blipFill>
                <a:blip r:embed="rId46"/>
                <a:stretch>
                  <a:fillRect/>
                </a:stretch>
              </p:blipFill>
              <p:spPr>
                <a:xfrm>
                  <a:off x="3431453" y="4693200"/>
                  <a:ext cx="1548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FFD69E20-E216-4396-86FE-7D97447B220F}"/>
                    </a:ext>
                  </a:extLst>
                </p14:cNvPr>
                <p14:cNvContentPartPr/>
                <p14:nvPr/>
              </p14:nvContentPartPr>
              <p14:xfrm>
                <a:off x="3609293" y="4669440"/>
                <a:ext cx="15480" cy="99000"/>
              </p14:xfrm>
            </p:contentPart>
          </mc:Choice>
          <mc:Fallback>
            <p:pic>
              <p:nvPicPr>
                <p:cNvPr id="32" name="Freihand 31">
                  <a:extLst>
                    <a:ext uri="{FF2B5EF4-FFF2-40B4-BE49-F238E27FC236}">
                      <a16:creationId xmlns:a16="http://schemas.microsoft.com/office/drawing/2014/main" id="{FFD69E20-E216-4396-86FE-7D97447B220F}"/>
                    </a:ext>
                  </a:extLst>
                </p:cNvPr>
                <p:cNvPicPr/>
                <p:nvPr/>
              </p:nvPicPr>
              <p:blipFill>
                <a:blip r:embed="rId48"/>
                <a:stretch>
                  <a:fillRect/>
                </a:stretch>
              </p:blipFill>
              <p:spPr>
                <a:xfrm>
                  <a:off x="3604973" y="4665120"/>
                  <a:ext cx="24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FBDF601B-F082-471C-941F-00EBFEDA3FFB}"/>
                    </a:ext>
                  </a:extLst>
                </p14:cNvPr>
                <p14:cNvContentPartPr/>
                <p14:nvPr/>
              </p14:nvContentPartPr>
              <p14:xfrm>
                <a:off x="3661493" y="4558560"/>
                <a:ext cx="172440" cy="186840"/>
              </p14:xfrm>
            </p:contentPart>
          </mc:Choice>
          <mc:Fallback>
            <p:pic>
              <p:nvPicPr>
                <p:cNvPr id="33" name="Freihand 32">
                  <a:extLst>
                    <a:ext uri="{FF2B5EF4-FFF2-40B4-BE49-F238E27FC236}">
                      <a16:creationId xmlns:a16="http://schemas.microsoft.com/office/drawing/2014/main" id="{FBDF601B-F082-471C-941F-00EBFEDA3FFB}"/>
                    </a:ext>
                  </a:extLst>
                </p:cNvPr>
                <p:cNvPicPr/>
                <p:nvPr/>
              </p:nvPicPr>
              <p:blipFill>
                <a:blip r:embed="rId50"/>
                <a:stretch>
                  <a:fillRect/>
                </a:stretch>
              </p:blipFill>
              <p:spPr>
                <a:xfrm>
                  <a:off x="3657173" y="4554240"/>
                  <a:ext cx="181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1C8B5EF1-26CD-40BC-85E9-64991DC664D1}"/>
                    </a:ext>
                  </a:extLst>
                </p14:cNvPr>
                <p14:cNvContentPartPr/>
                <p14:nvPr/>
              </p14:nvContentPartPr>
              <p14:xfrm>
                <a:off x="3637733" y="4509600"/>
                <a:ext cx="360" cy="360"/>
              </p14:xfrm>
            </p:contentPart>
          </mc:Choice>
          <mc:Fallback>
            <p:pic>
              <p:nvPicPr>
                <p:cNvPr id="34" name="Freihand 33">
                  <a:extLst>
                    <a:ext uri="{FF2B5EF4-FFF2-40B4-BE49-F238E27FC236}">
                      <a16:creationId xmlns:a16="http://schemas.microsoft.com/office/drawing/2014/main" id="{1C8B5EF1-26CD-40BC-85E9-64991DC664D1}"/>
                    </a:ext>
                  </a:extLst>
                </p:cNvPr>
                <p:cNvPicPr/>
                <p:nvPr/>
              </p:nvPicPr>
              <p:blipFill>
                <a:blip r:embed="rId52"/>
                <a:stretch>
                  <a:fillRect/>
                </a:stretch>
              </p:blipFill>
              <p:spPr>
                <a:xfrm>
                  <a:off x="3633413" y="4505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8391B266-0D83-4D20-8484-E62B3FB4647D}"/>
                    </a:ext>
                  </a:extLst>
                </p14:cNvPr>
                <p14:cNvContentPartPr/>
                <p14:nvPr/>
              </p14:nvContentPartPr>
              <p14:xfrm>
                <a:off x="3945173" y="4630200"/>
                <a:ext cx="283320" cy="124560"/>
              </p14:xfrm>
            </p:contentPart>
          </mc:Choice>
          <mc:Fallback>
            <p:pic>
              <p:nvPicPr>
                <p:cNvPr id="35" name="Freihand 34">
                  <a:extLst>
                    <a:ext uri="{FF2B5EF4-FFF2-40B4-BE49-F238E27FC236}">
                      <a16:creationId xmlns:a16="http://schemas.microsoft.com/office/drawing/2014/main" id="{8391B266-0D83-4D20-8484-E62B3FB4647D}"/>
                    </a:ext>
                  </a:extLst>
                </p:cNvPr>
                <p:cNvPicPr/>
                <p:nvPr/>
              </p:nvPicPr>
              <p:blipFill>
                <a:blip r:embed="rId54"/>
                <a:stretch>
                  <a:fillRect/>
                </a:stretch>
              </p:blipFill>
              <p:spPr>
                <a:xfrm>
                  <a:off x="3940853" y="4625880"/>
                  <a:ext cx="291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3931EE9D-A7EB-446A-A119-1A80A47A2478}"/>
                    </a:ext>
                  </a:extLst>
                </p14:cNvPr>
                <p14:cNvContentPartPr/>
                <p14:nvPr/>
              </p14:nvContentPartPr>
              <p14:xfrm>
                <a:off x="4169453" y="4603920"/>
                <a:ext cx="360" cy="360"/>
              </p14:xfrm>
            </p:contentPart>
          </mc:Choice>
          <mc:Fallback>
            <p:pic>
              <p:nvPicPr>
                <p:cNvPr id="36" name="Freihand 35">
                  <a:extLst>
                    <a:ext uri="{FF2B5EF4-FFF2-40B4-BE49-F238E27FC236}">
                      <a16:creationId xmlns:a16="http://schemas.microsoft.com/office/drawing/2014/main" id="{3931EE9D-A7EB-446A-A119-1A80A47A2478}"/>
                    </a:ext>
                  </a:extLst>
                </p:cNvPr>
                <p:cNvPicPr/>
                <p:nvPr/>
              </p:nvPicPr>
              <p:blipFill>
                <a:blip r:embed="rId52"/>
                <a:stretch>
                  <a:fillRect/>
                </a:stretch>
              </p:blipFill>
              <p:spPr>
                <a:xfrm>
                  <a:off x="4165133" y="4599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1127F9C2-E485-4097-9763-C528FA1201A1}"/>
                    </a:ext>
                  </a:extLst>
                </p14:cNvPr>
                <p14:cNvContentPartPr/>
                <p14:nvPr/>
              </p14:nvContentPartPr>
              <p14:xfrm>
                <a:off x="4274933" y="4648560"/>
                <a:ext cx="115920" cy="95040"/>
              </p14:xfrm>
            </p:contentPart>
          </mc:Choice>
          <mc:Fallback>
            <p:pic>
              <p:nvPicPr>
                <p:cNvPr id="37" name="Freihand 36">
                  <a:extLst>
                    <a:ext uri="{FF2B5EF4-FFF2-40B4-BE49-F238E27FC236}">
                      <a16:creationId xmlns:a16="http://schemas.microsoft.com/office/drawing/2014/main" id="{1127F9C2-E485-4097-9763-C528FA1201A1}"/>
                    </a:ext>
                  </a:extLst>
                </p:cNvPr>
                <p:cNvPicPr/>
                <p:nvPr/>
              </p:nvPicPr>
              <p:blipFill>
                <a:blip r:embed="rId57"/>
                <a:stretch>
                  <a:fillRect/>
                </a:stretch>
              </p:blipFill>
              <p:spPr>
                <a:xfrm>
                  <a:off x="4270613" y="4644240"/>
                  <a:ext cx="124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4CDB2A0C-BF11-492D-B6A9-11CD31A749BC}"/>
                    </a:ext>
                  </a:extLst>
                </p14:cNvPr>
                <p14:cNvContentPartPr/>
                <p14:nvPr/>
              </p14:nvContentPartPr>
              <p14:xfrm>
                <a:off x="4682813" y="4615080"/>
                <a:ext cx="28800" cy="133200"/>
              </p14:xfrm>
            </p:contentPart>
          </mc:Choice>
          <mc:Fallback>
            <p:pic>
              <p:nvPicPr>
                <p:cNvPr id="38" name="Freihand 37">
                  <a:extLst>
                    <a:ext uri="{FF2B5EF4-FFF2-40B4-BE49-F238E27FC236}">
                      <a16:creationId xmlns:a16="http://schemas.microsoft.com/office/drawing/2014/main" id="{4CDB2A0C-BF11-492D-B6A9-11CD31A749BC}"/>
                    </a:ext>
                  </a:extLst>
                </p:cNvPr>
                <p:cNvPicPr/>
                <p:nvPr/>
              </p:nvPicPr>
              <p:blipFill>
                <a:blip r:embed="rId59"/>
                <a:stretch>
                  <a:fillRect/>
                </a:stretch>
              </p:blipFill>
              <p:spPr>
                <a:xfrm>
                  <a:off x="4678493" y="4610760"/>
                  <a:ext cx="37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D2A85AAC-6C9C-425D-88C2-0AEA4C2E34D6}"/>
                    </a:ext>
                  </a:extLst>
                </p14:cNvPr>
                <p14:cNvContentPartPr/>
                <p14:nvPr/>
              </p14:nvContentPartPr>
              <p14:xfrm>
                <a:off x="4571933" y="4583760"/>
                <a:ext cx="187200" cy="162720"/>
              </p14:xfrm>
            </p:contentPart>
          </mc:Choice>
          <mc:Fallback>
            <p:pic>
              <p:nvPicPr>
                <p:cNvPr id="39" name="Freihand 38">
                  <a:extLst>
                    <a:ext uri="{FF2B5EF4-FFF2-40B4-BE49-F238E27FC236}">
                      <a16:creationId xmlns:a16="http://schemas.microsoft.com/office/drawing/2014/main" id="{D2A85AAC-6C9C-425D-88C2-0AEA4C2E34D6}"/>
                    </a:ext>
                  </a:extLst>
                </p:cNvPr>
                <p:cNvPicPr/>
                <p:nvPr/>
              </p:nvPicPr>
              <p:blipFill>
                <a:blip r:embed="rId61"/>
                <a:stretch>
                  <a:fillRect/>
                </a:stretch>
              </p:blipFill>
              <p:spPr>
                <a:xfrm>
                  <a:off x="4567613" y="4579440"/>
                  <a:ext cx="195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AE851951-B6C8-4E6B-BEBA-5C823252E741}"/>
                    </a:ext>
                  </a:extLst>
                </p14:cNvPr>
                <p14:cNvContentPartPr/>
                <p14:nvPr/>
              </p14:nvContentPartPr>
              <p14:xfrm>
                <a:off x="4783973" y="4559280"/>
                <a:ext cx="239040" cy="270720"/>
              </p14:xfrm>
            </p:contentPart>
          </mc:Choice>
          <mc:Fallback>
            <p:pic>
              <p:nvPicPr>
                <p:cNvPr id="40" name="Freihand 39">
                  <a:extLst>
                    <a:ext uri="{FF2B5EF4-FFF2-40B4-BE49-F238E27FC236}">
                      <a16:creationId xmlns:a16="http://schemas.microsoft.com/office/drawing/2014/main" id="{AE851951-B6C8-4E6B-BEBA-5C823252E741}"/>
                    </a:ext>
                  </a:extLst>
                </p:cNvPr>
                <p:cNvPicPr/>
                <p:nvPr/>
              </p:nvPicPr>
              <p:blipFill>
                <a:blip r:embed="rId63"/>
                <a:stretch>
                  <a:fillRect/>
                </a:stretch>
              </p:blipFill>
              <p:spPr>
                <a:xfrm>
                  <a:off x="4779653" y="4554960"/>
                  <a:ext cx="2476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4209BD24-E63A-4917-802A-14BFC7B7614D}"/>
                    </a:ext>
                  </a:extLst>
                </p14:cNvPr>
                <p14:cNvContentPartPr/>
                <p14:nvPr/>
              </p14:nvContentPartPr>
              <p14:xfrm>
                <a:off x="5046413" y="4559280"/>
                <a:ext cx="360" cy="360"/>
              </p14:xfrm>
            </p:contentPart>
          </mc:Choice>
          <mc:Fallback>
            <p:pic>
              <p:nvPicPr>
                <p:cNvPr id="41" name="Freihand 40">
                  <a:extLst>
                    <a:ext uri="{FF2B5EF4-FFF2-40B4-BE49-F238E27FC236}">
                      <a16:creationId xmlns:a16="http://schemas.microsoft.com/office/drawing/2014/main" id="{4209BD24-E63A-4917-802A-14BFC7B7614D}"/>
                    </a:ext>
                  </a:extLst>
                </p:cNvPr>
                <p:cNvPicPr/>
                <p:nvPr/>
              </p:nvPicPr>
              <p:blipFill>
                <a:blip r:embed="rId52"/>
                <a:stretch>
                  <a:fillRect/>
                </a:stretch>
              </p:blipFill>
              <p:spPr>
                <a:xfrm>
                  <a:off x="5042093" y="4554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5BF67E7D-12A5-402F-B2AD-28F9C107D38C}"/>
                    </a:ext>
                  </a:extLst>
                </p14:cNvPr>
                <p14:cNvContentPartPr/>
                <p14:nvPr/>
              </p14:nvContentPartPr>
              <p14:xfrm>
                <a:off x="5078813" y="4601760"/>
                <a:ext cx="87120" cy="105480"/>
              </p14:xfrm>
            </p:contentPart>
          </mc:Choice>
          <mc:Fallback>
            <p:pic>
              <p:nvPicPr>
                <p:cNvPr id="42" name="Freihand 41">
                  <a:extLst>
                    <a:ext uri="{FF2B5EF4-FFF2-40B4-BE49-F238E27FC236}">
                      <a16:creationId xmlns:a16="http://schemas.microsoft.com/office/drawing/2014/main" id="{5BF67E7D-12A5-402F-B2AD-28F9C107D38C}"/>
                    </a:ext>
                  </a:extLst>
                </p:cNvPr>
                <p:cNvPicPr/>
                <p:nvPr/>
              </p:nvPicPr>
              <p:blipFill>
                <a:blip r:embed="rId66"/>
                <a:stretch>
                  <a:fillRect/>
                </a:stretch>
              </p:blipFill>
              <p:spPr>
                <a:xfrm>
                  <a:off x="5074493" y="4597440"/>
                  <a:ext cx="95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D5B3A78C-E3D5-4C2F-84A9-486ECDC31B29}"/>
                    </a:ext>
                  </a:extLst>
                </p14:cNvPr>
                <p14:cNvContentPartPr/>
                <p14:nvPr/>
              </p14:nvContentPartPr>
              <p14:xfrm>
                <a:off x="5188253" y="4611480"/>
                <a:ext cx="33480" cy="86760"/>
              </p14:xfrm>
            </p:contentPart>
          </mc:Choice>
          <mc:Fallback>
            <p:pic>
              <p:nvPicPr>
                <p:cNvPr id="43" name="Freihand 42">
                  <a:extLst>
                    <a:ext uri="{FF2B5EF4-FFF2-40B4-BE49-F238E27FC236}">
                      <a16:creationId xmlns:a16="http://schemas.microsoft.com/office/drawing/2014/main" id="{D5B3A78C-E3D5-4C2F-84A9-486ECDC31B29}"/>
                    </a:ext>
                  </a:extLst>
                </p:cNvPr>
                <p:cNvPicPr/>
                <p:nvPr/>
              </p:nvPicPr>
              <p:blipFill>
                <a:blip r:embed="rId68"/>
                <a:stretch>
                  <a:fillRect/>
                </a:stretch>
              </p:blipFill>
              <p:spPr>
                <a:xfrm>
                  <a:off x="5183933" y="4607160"/>
                  <a:ext cx="42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5E1824E5-B9EE-4B1A-AA7F-FE8FE8B62672}"/>
                    </a:ext>
                  </a:extLst>
                </p14:cNvPr>
                <p14:cNvContentPartPr/>
                <p14:nvPr/>
              </p14:nvContentPartPr>
              <p14:xfrm>
                <a:off x="5235413" y="4511400"/>
                <a:ext cx="107280" cy="176040"/>
              </p14:xfrm>
            </p:contentPart>
          </mc:Choice>
          <mc:Fallback>
            <p:pic>
              <p:nvPicPr>
                <p:cNvPr id="44" name="Freihand 43">
                  <a:extLst>
                    <a:ext uri="{FF2B5EF4-FFF2-40B4-BE49-F238E27FC236}">
                      <a16:creationId xmlns:a16="http://schemas.microsoft.com/office/drawing/2014/main" id="{5E1824E5-B9EE-4B1A-AA7F-FE8FE8B62672}"/>
                    </a:ext>
                  </a:extLst>
                </p:cNvPr>
                <p:cNvPicPr/>
                <p:nvPr/>
              </p:nvPicPr>
              <p:blipFill>
                <a:blip r:embed="rId70"/>
                <a:stretch>
                  <a:fillRect/>
                </a:stretch>
              </p:blipFill>
              <p:spPr>
                <a:xfrm>
                  <a:off x="5231093" y="4507080"/>
                  <a:ext cx="115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C6D976E2-BC22-40BD-906D-E1CE394CDCC3}"/>
                    </a:ext>
                  </a:extLst>
                </p14:cNvPr>
                <p14:cNvContentPartPr/>
                <p14:nvPr/>
              </p14:nvContentPartPr>
              <p14:xfrm>
                <a:off x="5329733" y="4608240"/>
                <a:ext cx="127080" cy="274680"/>
              </p14:xfrm>
            </p:contentPart>
          </mc:Choice>
          <mc:Fallback>
            <p:pic>
              <p:nvPicPr>
                <p:cNvPr id="45" name="Freihand 44">
                  <a:extLst>
                    <a:ext uri="{FF2B5EF4-FFF2-40B4-BE49-F238E27FC236}">
                      <a16:creationId xmlns:a16="http://schemas.microsoft.com/office/drawing/2014/main" id="{C6D976E2-BC22-40BD-906D-E1CE394CDCC3}"/>
                    </a:ext>
                  </a:extLst>
                </p:cNvPr>
                <p:cNvPicPr/>
                <p:nvPr/>
              </p:nvPicPr>
              <p:blipFill>
                <a:blip r:embed="rId72"/>
                <a:stretch>
                  <a:fillRect/>
                </a:stretch>
              </p:blipFill>
              <p:spPr>
                <a:xfrm>
                  <a:off x="5325413" y="4603920"/>
                  <a:ext cx="1357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A7E6BA05-CBC1-4D4A-8AC1-4C914C1C91FB}"/>
                    </a:ext>
                  </a:extLst>
                </p14:cNvPr>
                <p14:cNvContentPartPr/>
                <p14:nvPr/>
              </p14:nvContentPartPr>
              <p14:xfrm>
                <a:off x="5460413" y="4609320"/>
                <a:ext cx="156600" cy="106920"/>
              </p14:xfrm>
            </p:contentPart>
          </mc:Choice>
          <mc:Fallback>
            <p:pic>
              <p:nvPicPr>
                <p:cNvPr id="46" name="Freihand 45">
                  <a:extLst>
                    <a:ext uri="{FF2B5EF4-FFF2-40B4-BE49-F238E27FC236}">
                      <a16:creationId xmlns:a16="http://schemas.microsoft.com/office/drawing/2014/main" id="{A7E6BA05-CBC1-4D4A-8AC1-4C914C1C91FB}"/>
                    </a:ext>
                  </a:extLst>
                </p:cNvPr>
                <p:cNvPicPr/>
                <p:nvPr/>
              </p:nvPicPr>
              <p:blipFill>
                <a:blip r:embed="rId74"/>
                <a:stretch>
                  <a:fillRect/>
                </a:stretch>
              </p:blipFill>
              <p:spPr>
                <a:xfrm>
                  <a:off x="5456093" y="4605000"/>
                  <a:ext cx="165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01823FCE-0E32-42B6-AEDB-2A8D5A674998}"/>
                    </a:ext>
                  </a:extLst>
                </p14:cNvPr>
                <p14:cNvContentPartPr/>
                <p14:nvPr/>
              </p14:nvContentPartPr>
              <p14:xfrm>
                <a:off x="5609453" y="4514640"/>
                <a:ext cx="296640" cy="169200"/>
              </p14:xfrm>
            </p:contentPart>
          </mc:Choice>
          <mc:Fallback>
            <p:pic>
              <p:nvPicPr>
                <p:cNvPr id="47" name="Freihand 46">
                  <a:extLst>
                    <a:ext uri="{FF2B5EF4-FFF2-40B4-BE49-F238E27FC236}">
                      <a16:creationId xmlns:a16="http://schemas.microsoft.com/office/drawing/2014/main" id="{01823FCE-0E32-42B6-AEDB-2A8D5A674998}"/>
                    </a:ext>
                  </a:extLst>
                </p:cNvPr>
                <p:cNvPicPr/>
                <p:nvPr/>
              </p:nvPicPr>
              <p:blipFill>
                <a:blip r:embed="rId76"/>
                <a:stretch>
                  <a:fillRect/>
                </a:stretch>
              </p:blipFill>
              <p:spPr>
                <a:xfrm>
                  <a:off x="5605133" y="4510320"/>
                  <a:ext cx="305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020709A0-C53C-4B79-94D0-FBC01C1889F7}"/>
                    </a:ext>
                  </a:extLst>
                </p14:cNvPr>
                <p14:cNvContentPartPr/>
                <p14:nvPr/>
              </p14:nvContentPartPr>
              <p14:xfrm>
                <a:off x="6057653" y="4587360"/>
                <a:ext cx="169200" cy="101520"/>
              </p14:xfrm>
            </p:contentPart>
          </mc:Choice>
          <mc:Fallback>
            <p:pic>
              <p:nvPicPr>
                <p:cNvPr id="48" name="Freihand 47">
                  <a:extLst>
                    <a:ext uri="{FF2B5EF4-FFF2-40B4-BE49-F238E27FC236}">
                      <a16:creationId xmlns:a16="http://schemas.microsoft.com/office/drawing/2014/main" id="{020709A0-C53C-4B79-94D0-FBC01C1889F7}"/>
                    </a:ext>
                  </a:extLst>
                </p:cNvPr>
                <p:cNvPicPr/>
                <p:nvPr/>
              </p:nvPicPr>
              <p:blipFill>
                <a:blip r:embed="rId78"/>
                <a:stretch>
                  <a:fillRect/>
                </a:stretch>
              </p:blipFill>
              <p:spPr>
                <a:xfrm>
                  <a:off x="6053333" y="4583040"/>
                  <a:ext cx="177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FE8C9F14-5C6C-47B6-9AAB-F632DE031525}"/>
                    </a:ext>
                  </a:extLst>
                </p14:cNvPr>
                <p14:cNvContentPartPr/>
                <p14:nvPr/>
              </p14:nvContentPartPr>
              <p14:xfrm>
                <a:off x="6270413" y="4608960"/>
                <a:ext cx="206640" cy="63720"/>
              </p14:xfrm>
            </p:contentPart>
          </mc:Choice>
          <mc:Fallback>
            <p:pic>
              <p:nvPicPr>
                <p:cNvPr id="49" name="Freihand 48">
                  <a:extLst>
                    <a:ext uri="{FF2B5EF4-FFF2-40B4-BE49-F238E27FC236}">
                      <a16:creationId xmlns:a16="http://schemas.microsoft.com/office/drawing/2014/main" id="{FE8C9F14-5C6C-47B6-9AAB-F632DE031525}"/>
                    </a:ext>
                  </a:extLst>
                </p:cNvPr>
                <p:cNvPicPr/>
                <p:nvPr/>
              </p:nvPicPr>
              <p:blipFill>
                <a:blip r:embed="rId80"/>
                <a:stretch>
                  <a:fillRect/>
                </a:stretch>
              </p:blipFill>
              <p:spPr>
                <a:xfrm>
                  <a:off x="6266093" y="4604640"/>
                  <a:ext cx="215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0313C0F4-CCE9-4009-B7AF-6DBA6C307794}"/>
                    </a:ext>
                  </a:extLst>
                </p14:cNvPr>
                <p14:cNvContentPartPr/>
                <p14:nvPr/>
              </p14:nvContentPartPr>
              <p14:xfrm>
                <a:off x="6715373" y="4569360"/>
                <a:ext cx="136440" cy="145800"/>
              </p14:xfrm>
            </p:contentPart>
          </mc:Choice>
          <mc:Fallback>
            <p:pic>
              <p:nvPicPr>
                <p:cNvPr id="50" name="Freihand 49">
                  <a:extLst>
                    <a:ext uri="{FF2B5EF4-FFF2-40B4-BE49-F238E27FC236}">
                      <a16:creationId xmlns:a16="http://schemas.microsoft.com/office/drawing/2014/main" id="{0313C0F4-CCE9-4009-B7AF-6DBA6C307794}"/>
                    </a:ext>
                  </a:extLst>
                </p:cNvPr>
                <p:cNvPicPr/>
                <p:nvPr/>
              </p:nvPicPr>
              <p:blipFill>
                <a:blip r:embed="rId82"/>
                <a:stretch>
                  <a:fillRect/>
                </a:stretch>
              </p:blipFill>
              <p:spPr>
                <a:xfrm>
                  <a:off x="6711053" y="4565040"/>
                  <a:ext cx="145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3FB1E99F-7097-498B-B8DD-406383019930}"/>
                    </a:ext>
                  </a:extLst>
                </p14:cNvPr>
                <p14:cNvContentPartPr/>
                <p14:nvPr/>
              </p14:nvContentPartPr>
              <p14:xfrm>
                <a:off x="6943253" y="4588800"/>
                <a:ext cx="110520" cy="90360"/>
              </p14:xfrm>
            </p:contentPart>
          </mc:Choice>
          <mc:Fallback>
            <p:pic>
              <p:nvPicPr>
                <p:cNvPr id="51" name="Freihand 50">
                  <a:extLst>
                    <a:ext uri="{FF2B5EF4-FFF2-40B4-BE49-F238E27FC236}">
                      <a16:creationId xmlns:a16="http://schemas.microsoft.com/office/drawing/2014/main" id="{3FB1E99F-7097-498B-B8DD-406383019930}"/>
                    </a:ext>
                  </a:extLst>
                </p:cNvPr>
                <p:cNvPicPr/>
                <p:nvPr/>
              </p:nvPicPr>
              <p:blipFill>
                <a:blip r:embed="rId84"/>
                <a:stretch>
                  <a:fillRect/>
                </a:stretch>
              </p:blipFill>
              <p:spPr>
                <a:xfrm>
                  <a:off x="6938933" y="4584480"/>
                  <a:ext cx="119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1E138F4F-2041-4A94-8651-1328A83B0FF1}"/>
                    </a:ext>
                  </a:extLst>
                </p14:cNvPr>
                <p14:cNvContentPartPr/>
                <p14:nvPr/>
              </p14:nvContentPartPr>
              <p14:xfrm>
                <a:off x="6893573" y="4521840"/>
                <a:ext cx="101160" cy="96120"/>
              </p14:xfrm>
            </p:contentPart>
          </mc:Choice>
          <mc:Fallback>
            <p:pic>
              <p:nvPicPr>
                <p:cNvPr id="52" name="Freihand 51">
                  <a:extLst>
                    <a:ext uri="{FF2B5EF4-FFF2-40B4-BE49-F238E27FC236}">
                      <a16:creationId xmlns:a16="http://schemas.microsoft.com/office/drawing/2014/main" id="{1E138F4F-2041-4A94-8651-1328A83B0FF1}"/>
                    </a:ext>
                  </a:extLst>
                </p:cNvPr>
                <p:cNvPicPr/>
                <p:nvPr/>
              </p:nvPicPr>
              <p:blipFill>
                <a:blip r:embed="rId86"/>
                <a:stretch>
                  <a:fillRect/>
                </a:stretch>
              </p:blipFill>
              <p:spPr>
                <a:xfrm>
                  <a:off x="6889253" y="4517520"/>
                  <a:ext cx="109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A3677E9B-166F-4AAE-A898-D2ED99C2E6B5}"/>
                    </a:ext>
                  </a:extLst>
                </p14:cNvPr>
                <p14:cNvContentPartPr/>
                <p14:nvPr/>
              </p14:nvContentPartPr>
              <p14:xfrm>
                <a:off x="7051613" y="4624440"/>
                <a:ext cx="64080" cy="72360"/>
              </p14:xfrm>
            </p:contentPart>
          </mc:Choice>
          <mc:Fallback>
            <p:pic>
              <p:nvPicPr>
                <p:cNvPr id="53" name="Freihand 52">
                  <a:extLst>
                    <a:ext uri="{FF2B5EF4-FFF2-40B4-BE49-F238E27FC236}">
                      <a16:creationId xmlns:a16="http://schemas.microsoft.com/office/drawing/2014/main" id="{A3677E9B-166F-4AAE-A898-D2ED99C2E6B5}"/>
                    </a:ext>
                  </a:extLst>
                </p:cNvPr>
                <p:cNvPicPr/>
                <p:nvPr/>
              </p:nvPicPr>
              <p:blipFill>
                <a:blip r:embed="rId88"/>
                <a:stretch>
                  <a:fillRect/>
                </a:stretch>
              </p:blipFill>
              <p:spPr>
                <a:xfrm>
                  <a:off x="7047293" y="4620120"/>
                  <a:ext cx="72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647BEA67-EDCB-4868-8067-38B28CEE8BB6}"/>
                    </a:ext>
                  </a:extLst>
                </p14:cNvPr>
                <p14:cNvContentPartPr/>
                <p14:nvPr/>
              </p14:nvContentPartPr>
              <p14:xfrm>
                <a:off x="3916733" y="5026920"/>
                <a:ext cx="125280" cy="224280"/>
              </p14:xfrm>
            </p:contentPart>
          </mc:Choice>
          <mc:Fallback>
            <p:pic>
              <p:nvPicPr>
                <p:cNvPr id="58" name="Freihand 57">
                  <a:extLst>
                    <a:ext uri="{FF2B5EF4-FFF2-40B4-BE49-F238E27FC236}">
                      <a16:creationId xmlns:a16="http://schemas.microsoft.com/office/drawing/2014/main" id="{647BEA67-EDCB-4868-8067-38B28CEE8BB6}"/>
                    </a:ext>
                  </a:extLst>
                </p:cNvPr>
                <p:cNvPicPr/>
                <p:nvPr/>
              </p:nvPicPr>
              <p:blipFill>
                <a:blip r:embed="rId90"/>
                <a:stretch>
                  <a:fillRect/>
                </a:stretch>
              </p:blipFill>
              <p:spPr>
                <a:xfrm>
                  <a:off x="3912413" y="5022600"/>
                  <a:ext cx="133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181B96E5-FECF-4773-B075-B5FA9F464B8C}"/>
                    </a:ext>
                  </a:extLst>
                </p14:cNvPr>
                <p14:cNvContentPartPr/>
                <p14:nvPr/>
              </p14:nvContentPartPr>
              <p14:xfrm>
                <a:off x="4060013" y="5104320"/>
                <a:ext cx="310680" cy="116640"/>
              </p14:xfrm>
            </p:contentPart>
          </mc:Choice>
          <mc:Fallback>
            <p:pic>
              <p:nvPicPr>
                <p:cNvPr id="59" name="Freihand 58">
                  <a:extLst>
                    <a:ext uri="{FF2B5EF4-FFF2-40B4-BE49-F238E27FC236}">
                      <a16:creationId xmlns:a16="http://schemas.microsoft.com/office/drawing/2014/main" id="{181B96E5-FECF-4773-B075-B5FA9F464B8C}"/>
                    </a:ext>
                  </a:extLst>
                </p:cNvPr>
                <p:cNvPicPr/>
                <p:nvPr/>
              </p:nvPicPr>
              <p:blipFill>
                <a:blip r:embed="rId92"/>
                <a:stretch>
                  <a:fillRect/>
                </a:stretch>
              </p:blipFill>
              <p:spPr>
                <a:xfrm>
                  <a:off x="4055693" y="5100000"/>
                  <a:ext cx="319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259EA7B1-D1BE-4556-BA12-67462E3280F4}"/>
                    </a:ext>
                  </a:extLst>
                </p14:cNvPr>
                <p14:cNvContentPartPr/>
                <p14:nvPr/>
              </p14:nvContentPartPr>
              <p14:xfrm>
                <a:off x="4338293" y="5044200"/>
                <a:ext cx="35280" cy="15480"/>
              </p14:xfrm>
            </p:contentPart>
          </mc:Choice>
          <mc:Fallback>
            <p:pic>
              <p:nvPicPr>
                <p:cNvPr id="60" name="Freihand 59">
                  <a:extLst>
                    <a:ext uri="{FF2B5EF4-FFF2-40B4-BE49-F238E27FC236}">
                      <a16:creationId xmlns:a16="http://schemas.microsoft.com/office/drawing/2014/main" id="{259EA7B1-D1BE-4556-BA12-67462E3280F4}"/>
                    </a:ext>
                  </a:extLst>
                </p:cNvPr>
                <p:cNvPicPr/>
                <p:nvPr/>
              </p:nvPicPr>
              <p:blipFill>
                <a:blip r:embed="rId94"/>
                <a:stretch>
                  <a:fillRect/>
                </a:stretch>
              </p:blipFill>
              <p:spPr>
                <a:xfrm>
                  <a:off x="4333973" y="5039880"/>
                  <a:ext cx="43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084CB392-CE5D-4FA7-86FC-949933EBE838}"/>
                    </a:ext>
                  </a:extLst>
                </p14:cNvPr>
                <p14:cNvContentPartPr/>
                <p14:nvPr/>
              </p14:nvContentPartPr>
              <p14:xfrm>
                <a:off x="4615133" y="5043840"/>
                <a:ext cx="134640" cy="154440"/>
              </p14:xfrm>
            </p:contentPart>
          </mc:Choice>
          <mc:Fallback>
            <p:pic>
              <p:nvPicPr>
                <p:cNvPr id="61" name="Freihand 60">
                  <a:extLst>
                    <a:ext uri="{FF2B5EF4-FFF2-40B4-BE49-F238E27FC236}">
                      <a16:creationId xmlns:a16="http://schemas.microsoft.com/office/drawing/2014/main" id="{084CB392-CE5D-4FA7-86FC-949933EBE838}"/>
                    </a:ext>
                  </a:extLst>
                </p:cNvPr>
                <p:cNvPicPr/>
                <p:nvPr/>
              </p:nvPicPr>
              <p:blipFill>
                <a:blip r:embed="rId96"/>
                <a:stretch>
                  <a:fillRect/>
                </a:stretch>
              </p:blipFill>
              <p:spPr>
                <a:xfrm>
                  <a:off x="4610813" y="5039520"/>
                  <a:ext cx="143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D9E2BABA-2A30-43A3-8F85-C0C49340AA1C}"/>
                    </a:ext>
                  </a:extLst>
                </p14:cNvPr>
                <p14:cNvContentPartPr/>
                <p14:nvPr/>
              </p14:nvContentPartPr>
              <p14:xfrm>
                <a:off x="4755173" y="5013600"/>
                <a:ext cx="346680" cy="184680"/>
              </p14:xfrm>
            </p:contentPart>
          </mc:Choice>
          <mc:Fallback>
            <p:pic>
              <p:nvPicPr>
                <p:cNvPr id="62" name="Freihand 61">
                  <a:extLst>
                    <a:ext uri="{FF2B5EF4-FFF2-40B4-BE49-F238E27FC236}">
                      <a16:creationId xmlns:a16="http://schemas.microsoft.com/office/drawing/2014/main" id="{D9E2BABA-2A30-43A3-8F85-C0C49340AA1C}"/>
                    </a:ext>
                  </a:extLst>
                </p:cNvPr>
                <p:cNvPicPr/>
                <p:nvPr/>
              </p:nvPicPr>
              <p:blipFill>
                <a:blip r:embed="rId98"/>
                <a:stretch>
                  <a:fillRect/>
                </a:stretch>
              </p:blipFill>
              <p:spPr>
                <a:xfrm>
                  <a:off x="4750853" y="5009280"/>
                  <a:ext cx="355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FCE70192-9636-4EB9-9F5D-73EEB13CAE63}"/>
                    </a:ext>
                  </a:extLst>
                </p14:cNvPr>
                <p14:cNvContentPartPr/>
                <p14:nvPr/>
              </p14:nvContentPartPr>
              <p14:xfrm>
                <a:off x="5061893" y="5011080"/>
                <a:ext cx="64800" cy="163440"/>
              </p14:xfrm>
            </p:contentPart>
          </mc:Choice>
          <mc:Fallback>
            <p:pic>
              <p:nvPicPr>
                <p:cNvPr id="63" name="Freihand 62">
                  <a:extLst>
                    <a:ext uri="{FF2B5EF4-FFF2-40B4-BE49-F238E27FC236}">
                      <a16:creationId xmlns:a16="http://schemas.microsoft.com/office/drawing/2014/main" id="{FCE70192-9636-4EB9-9F5D-73EEB13CAE63}"/>
                    </a:ext>
                  </a:extLst>
                </p:cNvPr>
                <p:cNvPicPr/>
                <p:nvPr/>
              </p:nvPicPr>
              <p:blipFill>
                <a:blip r:embed="rId100"/>
                <a:stretch>
                  <a:fillRect/>
                </a:stretch>
              </p:blipFill>
              <p:spPr>
                <a:xfrm>
                  <a:off x="5057573" y="5006760"/>
                  <a:ext cx="73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439C3D9E-C0F1-4A9D-9CC4-ABAD6B5FC769}"/>
                    </a:ext>
                  </a:extLst>
                </p14:cNvPr>
                <p14:cNvContentPartPr/>
                <p14:nvPr/>
              </p14:nvContentPartPr>
              <p14:xfrm>
                <a:off x="5153693" y="5016840"/>
                <a:ext cx="284760" cy="142200"/>
              </p14:xfrm>
            </p:contentPart>
          </mc:Choice>
          <mc:Fallback>
            <p:pic>
              <p:nvPicPr>
                <p:cNvPr id="64" name="Freihand 63">
                  <a:extLst>
                    <a:ext uri="{FF2B5EF4-FFF2-40B4-BE49-F238E27FC236}">
                      <a16:creationId xmlns:a16="http://schemas.microsoft.com/office/drawing/2014/main" id="{439C3D9E-C0F1-4A9D-9CC4-ABAD6B5FC769}"/>
                    </a:ext>
                  </a:extLst>
                </p:cNvPr>
                <p:cNvPicPr/>
                <p:nvPr/>
              </p:nvPicPr>
              <p:blipFill>
                <a:blip r:embed="rId102"/>
                <a:stretch>
                  <a:fillRect/>
                </a:stretch>
              </p:blipFill>
              <p:spPr>
                <a:xfrm>
                  <a:off x="5149373" y="5012520"/>
                  <a:ext cx="293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772172A2-FF08-4713-9B32-FF210B10D1C5}"/>
                    </a:ext>
                  </a:extLst>
                </p14:cNvPr>
                <p14:cNvContentPartPr/>
                <p14:nvPr/>
              </p14:nvContentPartPr>
              <p14:xfrm>
                <a:off x="5584973" y="5053560"/>
                <a:ext cx="110880" cy="114840"/>
              </p14:xfrm>
            </p:contentPart>
          </mc:Choice>
          <mc:Fallback>
            <p:pic>
              <p:nvPicPr>
                <p:cNvPr id="65" name="Freihand 64">
                  <a:extLst>
                    <a:ext uri="{FF2B5EF4-FFF2-40B4-BE49-F238E27FC236}">
                      <a16:creationId xmlns:a16="http://schemas.microsoft.com/office/drawing/2014/main" id="{772172A2-FF08-4713-9B32-FF210B10D1C5}"/>
                    </a:ext>
                  </a:extLst>
                </p:cNvPr>
                <p:cNvPicPr/>
                <p:nvPr/>
              </p:nvPicPr>
              <p:blipFill>
                <a:blip r:embed="rId104"/>
                <a:stretch>
                  <a:fillRect/>
                </a:stretch>
              </p:blipFill>
              <p:spPr>
                <a:xfrm>
                  <a:off x="5580653" y="5049240"/>
                  <a:ext cx="119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B7A97A94-A746-4439-BD68-DB91C38AF28E}"/>
                    </a:ext>
                  </a:extLst>
                </p14:cNvPr>
                <p14:cNvContentPartPr/>
                <p14:nvPr/>
              </p14:nvContentPartPr>
              <p14:xfrm>
                <a:off x="5696573" y="4939440"/>
                <a:ext cx="329040" cy="221040"/>
              </p14:xfrm>
            </p:contentPart>
          </mc:Choice>
          <mc:Fallback>
            <p:pic>
              <p:nvPicPr>
                <p:cNvPr id="66" name="Freihand 65">
                  <a:extLst>
                    <a:ext uri="{FF2B5EF4-FFF2-40B4-BE49-F238E27FC236}">
                      <a16:creationId xmlns:a16="http://schemas.microsoft.com/office/drawing/2014/main" id="{B7A97A94-A746-4439-BD68-DB91C38AF28E}"/>
                    </a:ext>
                  </a:extLst>
                </p:cNvPr>
                <p:cNvPicPr/>
                <p:nvPr/>
              </p:nvPicPr>
              <p:blipFill>
                <a:blip r:embed="rId106"/>
                <a:stretch>
                  <a:fillRect/>
                </a:stretch>
              </p:blipFill>
              <p:spPr>
                <a:xfrm>
                  <a:off x="5692253" y="4935120"/>
                  <a:ext cx="3376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FFF86E19-226E-42C1-88AF-08C3357E0E04}"/>
                    </a:ext>
                  </a:extLst>
                </p14:cNvPr>
                <p14:cNvContentPartPr/>
                <p14:nvPr/>
              </p14:nvContentPartPr>
              <p14:xfrm>
                <a:off x="6054773" y="5000280"/>
                <a:ext cx="117360" cy="113400"/>
              </p14:xfrm>
            </p:contentPart>
          </mc:Choice>
          <mc:Fallback>
            <p:pic>
              <p:nvPicPr>
                <p:cNvPr id="67" name="Freihand 66">
                  <a:extLst>
                    <a:ext uri="{FF2B5EF4-FFF2-40B4-BE49-F238E27FC236}">
                      <a16:creationId xmlns:a16="http://schemas.microsoft.com/office/drawing/2014/main" id="{FFF86E19-226E-42C1-88AF-08C3357E0E04}"/>
                    </a:ext>
                  </a:extLst>
                </p:cNvPr>
                <p:cNvPicPr/>
                <p:nvPr/>
              </p:nvPicPr>
              <p:blipFill>
                <a:blip r:embed="rId108"/>
                <a:stretch>
                  <a:fillRect/>
                </a:stretch>
              </p:blipFill>
              <p:spPr>
                <a:xfrm>
                  <a:off x="6050453" y="4995960"/>
                  <a:ext cx="126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E733E010-FAF2-4E7A-81BE-55FB2DD9B2EC}"/>
                    </a:ext>
                  </a:extLst>
                </p14:cNvPr>
                <p14:cNvContentPartPr/>
                <p14:nvPr/>
              </p14:nvContentPartPr>
              <p14:xfrm>
                <a:off x="6301373" y="5021520"/>
                <a:ext cx="326520" cy="91800"/>
              </p14:xfrm>
            </p:contentPart>
          </mc:Choice>
          <mc:Fallback>
            <p:pic>
              <p:nvPicPr>
                <p:cNvPr id="68" name="Freihand 67">
                  <a:extLst>
                    <a:ext uri="{FF2B5EF4-FFF2-40B4-BE49-F238E27FC236}">
                      <a16:creationId xmlns:a16="http://schemas.microsoft.com/office/drawing/2014/main" id="{E733E010-FAF2-4E7A-81BE-55FB2DD9B2EC}"/>
                    </a:ext>
                  </a:extLst>
                </p:cNvPr>
                <p:cNvPicPr/>
                <p:nvPr/>
              </p:nvPicPr>
              <p:blipFill>
                <a:blip r:embed="rId110"/>
                <a:stretch>
                  <a:fillRect/>
                </a:stretch>
              </p:blipFill>
              <p:spPr>
                <a:xfrm>
                  <a:off x="6297053" y="5017200"/>
                  <a:ext cx="335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5F82FB4B-505A-4095-BF14-073027CC8662}"/>
                    </a:ext>
                  </a:extLst>
                </p14:cNvPr>
                <p14:cNvContentPartPr/>
                <p14:nvPr/>
              </p14:nvContentPartPr>
              <p14:xfrm>
                <a:off x="6828413" y="4959600"/>
                <a:ext cx="109080" cy="136440"/>
              </p14:xfrm>
            </p:contentPart>
          </mc:Choice>
          <mc:Fallback>
            <p:pic>
              <p:nvPicPr>
                <p:cNvPr id="69" name="Freihand 68">
                  <a:extLst>
                    <a:ext uri="{FF2B5EF4-FFF2-40B4-BE49-F238E27FC236}">
                      <a16:creationId xmlns:a16="http://schemas.microsoft.com/office/drawing/2014/main" id="{5F82FB4B-505A-4095-BF14-073027CC8662}"/>
                    </a:ext>
                  </a:extLst>
                </p:cNvPr>
                <p:cNvPicPr/>
                <p:nvPr/>
              </p:nvPicPr>
              <p:blipFill>
                <a:blip r:embed="rId112"/>
                <a:stretch>
                  <a:fillRect/>
                </a:stretch>
              </p:blipFill>
              <p:spPr>
                <a:xfrm>
                  <a:off x="6824093" y="4955280"/>
                  <a:ext cx="117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01258ED0-39D7-430A-A17D-F46E32D4928D}"/>
                    </a:ext>
                  </a:extLst>
                </p14:cNvPr>
                <p14:cNvContentPartPr/>
                <p14:nvPr/>
              </p14:nvContentPartPr>
              <p14:xfrm>
                <a:off x="7002653" y="4964640"/>
                <a:ext cx="102240" cy="111600"/>
              </p14:xfrm>
            </p:contentPart>
          </mc:Choice>
          <mc:Fallback>
            <p:pic>
              <p:nvPicPr>
                <p:cNvPr id="70" name="Freihand 69">
                  <a:extLst>
                    <a:ext uri="{FF2B5EF4-FFF2-40B4-BE49-F238E27FC236}">
                      <a16:creationId xmlns:a16="http://schemas.microsoft.com/office/drawing/2014/main" id="{01258ED0-39D7-430A-A17D-F46E32D4928D}"/>
                    </a:ext>
                  </a:extLst>
                </p:cNvPr>
                <p:cNvPicPr/>
                <p:nvPr/>
              </p:nvPicPr>
              <p:blipFill>
                <a:blip r:embed="rId114"/>
                <a:stretch>
                  <a:fillRect/>
                </a:stretch>
              </p:blipFill>
              <p:spPr>
                <a:xfrm>
                  <a:off x="6998333" y="4960320"/>
                  <a:ext cx="110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16E01FE2-1AE8-4B85-B0C2-9CBD17C67704}"/>
                    </a:ext>
                  </a:extLst>
                </p14:cNvPr>
                <p14:cNvContentPartPr/>
                <p14:nvPr/>
              </p14:nvContentPartPr>
              <p14:xfrm>
                <a:off x="7208933" y="4967160"/>
                <a:ext cx="93600" cy="120240"/>
              </p14:xfrm>
            </p:contentPart>
          </mc:Choice>
          <mc:Fallback>
            <p:pic>
              <p:nvPicPr>
                <p:cNvPr id="71" name="Freihand 70">
                  <a:extLst>
                    <a:ext uri="{FF2B5EF4-FFF2-40B4-BE49-F238E27FC236}">
                      <a16:creationId xmlns:a16="http://schemas.microsoft.com/office/drawing/2014/main" id="{16E01FE2-1AE8-4B85-B0C2-9CBD17C67704}"/>
                    </a:ext>
                  </a:extLst>
                </p:cNvPr>
                <p:cNvPicPr/>
                <p:nvPr/>
              </p:nvPicPr>
              <p:blipFill>
                <a:blip r:embed="rId116"/>
                <a:stretch>
                  <a:fillRect/>
                </a:stretch>
              </p:blipFill>
              <p:spPr>
                <a:xfrm>
                  <a:off x="7204613" y="4962840"/>
                  <a:ext cx="102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CDDEE7E5-7C9B-483B-A664-A61F57E518F8}"/>
                    </a:ext>
                  </a:extLst>
                </p14:cNvPr>
                <p14:cNvContentPartPr/>
                <p14:nvPr/>
              </p14:nvContentPartPr>
              <p14:xfrm>
                <a:off x="7149893" y="4900200"/>
                <a:ext cx="113400" cy="115920"/>
              </p14:xfrm>
            </p:contentPart>
          </mc:Choice>
          <mc:Fallback>
            <p:pic>
              <p:nvPicPr>
                <p:cNvPr id="72" name="Freihand 71">
                  <a:extLst>
                    <a:ext uri="{FF2B5EF4-FFF2-40B4-BE49-F238E27FC236}">
                      <a16:creationId xmlns:a16="http://schemas.microsoft.com/office/drawing/2014/main" id="{CDDEE7E5-7C9B-483B-A664-A61F57E518F8}"/>
                    </a:ext>
                  </a:extLst>
                </p:cNvPr>
                <p:cNvPicPr/>
                <p:nvPr/>
              </p:nvPicPr>
              <p:blipFill>
                <a:blip r:embed="rId118"/>
                <a:stretch>
                  <a:fillRect/>
                </a:stretch>
              </p:blipFill>
              <p:spPr>
                <a:xfrm>
                  <a:off x="7145573" y="4895880"/>
                  <a:ext cx="122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705BDCE7-8526-4ABB-A2D6-09D11413BD15}"/>
                    </a:ext>
                  </a:extLst>
                </p14:cNvPr>
                <p14:cNvContentPartPr/>
                <p14:nvPr/>
              </p14:nvContentPartPr>
              <p14:xfrm>
                <a:off x="7309013" y="5047080"/>
                <a:ext cx="76680" cy="38160"/>
              </p14:xfrm>
            </p:contentPart>
          </mc:Choice>
          <mc:Fallback>
            <p:pic>
              <p:nvPicPr>
                <p:cNvPr id="73" name="Freihand 72">
                  <a:extLst>
                    <a:ext uri="{FF2B5EF4-FFF2-40B4-BE49-F238E27FC236}">
                      <a16:creationId xmlns:a16="http://schemas.microsoft.com/office/drawing/2014/main" id="{705BDCE7-8526-4ABB-A2D6-09D11413BD15}"/>
                    </a:ext>
                  </a:extLst>
                </p:cNvPr>
                <p:cNvPicPr/>
                <p:nvPr/>
              </p:nvPicPr>
              <p:blipFill>
                <a:blip r:embed="rId120"/>
                <a:stretch>
                  <a:fillRect/>
                </a:stretch>
              </p:blipFill>
              <p:spPr>
                <a:xfrm>
                  <a:off x="7304693" y="5042760"/>
                  <a:ext cx="85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4" name="Freihand 83">
                  <a:extLst>
                    <a:ext uri="{FF2B5EF4-FFF2-40B4-BE49-F238E27FC236}">
                      <a16:creationId xmlns:a16="http://schemas.microsoft.com/office/drawing/2014/main" id="{5502099C-7F08-492B-988E-3FB46B1B9EB4}"/>
                    </a:ext>
                  </a:extLst>
                </p14:cNvPr>
                <p14:cNvContentPartPr/>
                <p14:nvPr/>
              </p14:nvContentPartPr>
              <p14:xfrm>
                <a:off x="6818693" y="4430040"/>
                <a:ext cx="91800" cy="63000"/>
              </p14:xfrm>
            </p:contentPart>
          </mc:Choice>
          <mc:Fallback>
            <p:pic>
              <p:nvPicPr>
                <p:cNvPr id="84" name="Freihand 83">
                  <a:extLst>
                    <a:ext uri="{FF2B5EF4-FFF2-40B4-BE49-F238E27FC236}">
                      <a16:creationId xmlns:a16="http://schemas.microsoft.com/office/drawing/2014/main" id="{5502099C-7F08-492B-988E-3FB46B1B9EB4}"/>
                    </a:ext>
                  </a:extLst>
                </p:cNvPr>
                <p:cNvPicPr/>
                <p:nvPr/>
              </p:nvPicPr>
              <p:blipFill>
                <a:blip r:embed="rId122"/>
                <a:stretch>
                  <a:fillRect/>
                </a:stretch>
              </p:blipFill>
              <p:spPr>
                <a:xfrm>
                  <a:off x="6814373" y="4425720"/>
                  <a:ext cx="100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5" name="Freihand 84">
                  <a:extLst>
                    <a:ext uri="{FF2B5EF4-FFF2-40B4-BE49-F238E27FC236}">
                      <a16:creationId xmlns:a16="http://schemas.microsoft.com/office/drawing/2014/main" id="{5B76DF85-E230-4675-93B8-0E09B257DA67}"/>
                    </a:ext>
                  </a:extLst>
                </p14:cNvPr>
                <p14:cNvContentPartPr/>
                <p14:nvPr/>
              </p14:nvContentPartPr>
              <p14:xfrm>
                <a:off x="6913013" y="4404840"/>
                <a:ext cx="122040" cy="56160"/>
              </p14:xfrm>
            </p:contentPart>
          </mc:Choice>
          <mc:Fallback>
            <p:pic>
              <p:nvPicPr>
                <p:cNvPr id="85" name="Freihand 84">
                  <a:extLst>
                    <a:ext uri="{FF2B5EF4-FFF2-40B4-BE49-F238E27FC236}">
                      <a16:creationId xmlns:a16="http://schemas.microsoft.com/office/drawing/2014/main" id="{5B76DF85-E230-4675-93B8-0E09B257DA67}"/>
                    </a:ext>
                  </a:extLst>
                </p:cNvPr>
                <p:cNvPicPr/>
                <p:nvPr/>
              </p:nvPicPr>
              <p:blipFill>
                <a:blip r:embed="rId124"/>
                <a:stretch>
                  <a:fillRect/>
                </a:stretch>
              </p:blipFill>
              <p:spPr>
                <a:xfrm>
                  <a:off x="6908693" y="4400520"/>
                  <a:ext cx="130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7" name="Freihand 86">
                  <a:extLst>
                    <a:ext uri="{FF2B5EF4-FFF2-40B4-BE49-F238E27FC236}">
                      <a16:creationId xmlns:a16="http://schemas.microsoft.com/office/drawing/2014/main" id="{84B2957E-039D-4735-A1BE-8B2FEBDD2CE9}"/>
                    </a:ext>
                  </a:extLst>
                </p14:cNvPr>
                <p14:cNvContentPartPr/>
                <p14:nvPr/>
              </p14:nvContentPartPr>
              <p14:xfrm>
                <a:off x="6968453" y="4496280"/>
                <a:ext cx="322920" cy="19080"/>
              </p14:xfrm>
            </p:contentPart>
          </mc:Choice>
          <mc:Fallback>
            <p:pic>
              <p:nvPicPr>
                <p:cNvPr id="87" name="Freihand 86">
                  <a:extLst>
                    <a:ext uri="{FF2B5EF4-FFF2-40B4-BE49-F238E27FC236}">
                      <a16:creationId xmlns:a16="http://schemas.microsoft.com/office/drawing/2014/main" id="{84B2957E-039D-4735-A1BE-8B2FEBDD2CE9}"/>
                    </a:ext>
                  </a:extLst>
                </p:cNvPr>
                <p:cNvPicPr/>
                <p:nvPr/>
              </p:nvPicPr>
              <p:blipFill>
                <a:blip r:embed="rId126"/>
                <a:stretch>
                  <a:fillRect/>
                </a:stretch>
              </p:blipFill>
              <p:spPr>
                <a:xfrm>
                  <a:off x="6964133" y="4491960"/>
                  <a:ext cx="331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8" name="Freihand 87">
                  <a:extLst>
                    <a:ext uri="{FF2B5EF4-FFF2-40B4-BE49-F238E27FC236}">
                      <a16:creationId xmlns:a16="http://schemas.microsoft.com/office/drawing/2014/main" id="{904C287E-D979-4012-8BEC-CA4FBE886B88}"/>
                    </a:ext>
                  </a:extLst>
                </p14:cNvPr>
                <p14:cNvContentPartPr/>
                <p14:nvPr/>
              </p14:nvContentPartPr>
              <p14:xfrm>
                <a:off x="7346813" y="4474680"/>
                <a:ext cx="93240" cy="52200"/>
              </p14:xfrm>
            </p:contentPart>
          </mc:Choice>
          <mc:Fallback>
            <p:pic>
              <p:nvPicPr>
                <p:cNvPr id="88" name="Freihand 87">
                  <a:extLst>
                    <a:ext uri="{FF2B5EF4-FFF2-40B4-BE49-F238E27FC236}">
                      <a16:creationId xmlns:a16="http://schemas.microsoft.com/office/drawing/2014/main" id="{904C287E-D979-4012-8BEC-CA4FBE886B88}"/>
                    </a:ext>
                  </a:extLst>
                </p:cNvPr>
                <p:cNvPicPr/>
                <p:nvPr/>
              </p:nvPicPr>
              <p:blipFill>
                <a:blip r:embed="rId128"/>
                <a:stretch>
                  <a:fillRect/>
                </a:stretch>
              </p:blipFill>
              <p:spPr>
                <a:xfrm>
                  <a:off x="7342493" y="4470360"/>
                  <a:ext cx="101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9" name="Freihand 88">
                  <a:extLst>
                    <a:ext uri="{FF2B5EF4-FFF2-40B4-BE49-F238E27FC236}">
                      <a16:creationId xmlns:a16="http://schemas.microsoft.com/office/drawing/2014/main" id="{67C52A88-0F4E-4166-9B4C-01C0B8B29CD6}"/>
                    </a:ext>
                  </a:extLst>
                </p14:cNvPr>
                <p14:cNvContentPartPr/>
                <p14:nvPr/>
              </p14:nvContentPartPr>
              <p14:xfrm>
                <a:off x="7470293" y="4468200"/>
                <a:ext cx="195840" cy="38160"/>
              </p14:xfrm>
            </p:contentPart>
          </mc:Choice>
          <mc:Fallback>
            <p:pic>
              <p:nvPicPr>
                <p:cNvPr id="89" name="Freihand 88">
                  <a:extLst>
                    <a:ext uri="{FF2B5EF4-FFF2-40B4-BE49-F238E27FC236}">
                      <a16:creationId xmlns:a16="http://schemas.microsoft.com/office/drawing/2014/main" id="{67C52A88-0F4E-4166-9B4C-01C0B8B29CD6}"/>
                    </a:ext>
                  </a:extLst>
                </p:cNvPr>
                <p:cNvPicPr/>
                <p:nvPr/>
              </p:nvPicPr>
              <p:blipFill>
                <a:blip r:embed="rId130"/>
                <a:stretch>
                  <a:fillRect/>
                </a:stretch>
              </p:blipFill>
              <p:spPr>
                <a:xfrm>
                  <a:off x="7465973" y="4463880"/>
                  <a:ext cx="204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0" name="Freihand 89">
                  <a:extLst>
                    <a:ext uri="{FF2B5EF4-FFF2-40B4-BE49-F238E27FC236}">
                      <a16:creationId xmlns:a16="http://schemas.microsoft.com/office/drawing/2014/main" id="{95DD9288-3DB9-44B7-A142-CE8D05F844AF}"/>
                    </a:ext>
                  </a:extLst>
                </p14:cNvPr>
                <p14:cNvContentPartPr/>
                <p14:nvPr/>
              </p14:nvContentPartPr>
              <p14:xfrm>
                <a:off x="7700693" y="4471800"/>
                <a:ext cx="148320" cy="39240"/>
              </p14:xfrm>
            </p:contentPart>
          </mc:Choice>
          <mc:Fallback>
            <p:pic>
              <p:nvPicPr>
                <p:cNvPr id="90" name="Freihand 89">
                  <a:extLst>
                    <a:ext uri="{FF2B5EF4-FFF2-40B4-BE49-F238E27FC236}">
                      <a16:creationId xmlns:a16="http://schemas.microsoft.com/office/drawing/2014/main" id="{95DD9288-3DB9-44B7-A142-CE8D05F844AF}"/>
                    </a:ext>
                  </a:extLst>
                </p:cNvPr>
                <p:cNvPicPr/>
                <p:nvPr/>
              </p:nvPicPr>
              <p:blipFill>
                <a:blip r:embed="rId132"/>
                <a:stretch>
                  <a:fillRect/>
                </a:stretch>
              </p:blipFill>
              <p:spPr>
                <a:xfrm>
                  <a:off x="7696373" y="4467480"/>
                  <a:ext cx="156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1" name="Freihand 90">
                  <a:extLst>
                    <a:ext uri="{FF2B5EF4-FFF2-40B4-BE49-F238E27FC236}">
                      <a16:creationId xmlns:a16="http://schemas.microsoft.com/office/drawing/2014/main" id="{237D29C6-ABDF-4F11-82D9-E425C80B0C4E}"/>
                    </a:ext>
                  </a:extLst>
                </p14:cNvPr>
                <p14:cNvContentPartPr/>
                <p14:nvPr/>
              </p14:nvContentPartPr>
              <p14:xfrm>
                <a:off x="7835693" y="4449840"/>
                <a:ext cx="27000" cy="6840"/>
              </p14:xfrm>
            </p:contentPart>
          </mc:Choice>
          <mc:Fallback>
            <p:pic>
              <p:nvPicPr>
                <p:cNvPr id="91" name="Freihand 90">
                  <a:extLst>
                    <a:ext uri="{FF2B5EF4-FFF2-40B4-BE49-F238E27FC236}">
                      <a16:creationId xmlns:a16="http://schemas.microsoft.com/office/drawing/2014/main" id="{237D29C6-ABDF-4F11-82D9-E425C80B0C4E}"/>
                    </a:ext>
                  </a:extLst>
                </p:cNvPr>
                <p:cNvPicPr/>
                <p:nvPr/>
              </p:nvPicPr>
              <p:blipFill>
                <a:blip r:embed="rId134"/>
                <a:stretch>
                  <a:fillRect/>
                </a:stretch>
              </p:blipFill>
              <p:spPr>
                <a:xfrm>
                  <a:off x="7831373" y="4445520"/>
                  <a:ext cx="35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2" name="Freihand 91">
                  <a:extLst>
                    <a:ext uri="{FF2B5EF4-FFF2-40B4-BE49-F238E27FC236}">
                      <a16:creationId xmlns:a16="http://schemas.microsoft.com/office/drawing/2014/main" id="{267BD796-D944-4904-A136-20BCD7122A47}"/>
                    </a:ext>
                  </a:extLst>
                </p14:cNvPr>
                <p14:cNvContentPartPr/>
                <p14:nvPr/>
              </p14:nvContentPartPr>
              <p14:xfrm>
                <a:off x="7884653" y="4403400"/>
                <a:ext cx="299520" cy="100800"/>
              </p14:xfrm>
            </p:contentPart>
          </mc:Choice>
          <mc:Fallback>
            <p:pic>
              <p:nvPicPr>
                <p:cNvPr id="92" name="Freihand 91">
                  <a:extLst>
                    <a:ext uri="{FF2B5EF4-FFF2-40B4-BE49-F238E27FC236}">
                      <a16:creationId xmlns:a16="http://schemas.microsoft.com/office/drawing/2014/main" id="{267BD796-D944-4904-A136-20BCD7122A47}"/>
                    </a:ext>
                  </a:extLst>
                </p:cNvPr>
                <p:cNvPicPr/>
                <p:nvPr/>
              </p:nvPicPr>
              <p:blipFill>
                <a:blip r:embed="rId136"/>
                <a:stretch>
                  <a:fillRect/>
                </a:stretch>
              </p:blipFill>
              <p:spPr>
                <a:xfrm>
                  <a:off x="7880333" y="4399080"/>
                  <a:ext cx="308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6" name="Freihand 115">
                  <a:extLst>
                    <a:ext uri="{FF2B5EF4-FFF2-40B4-BE49-F238E27FC236}">
                      <a16:creationId xmlns:a16="http://schemas.microsoft.com/office/drawing/2014/main" id="{D48BECA0-C86E-418F-942D-291550AC805F}"/>
                    </a:ext>
                  </a:extLst>
                </p14:cNvPr>
                <p14:cNvContentPartPr/>
                <p14:nvPr/>
              </p14:nvContentPartPr>
              <p14:xfrm>
                <a:off x="6580373" y="4752960"/>
                <a:ext cx="615600" cy="57240"/>
              </p14:xfrm>
            </p:contentPart>
          </mc:Choice>
          <mc:Fallback>
            <p:pic>
              <p:nvPicPr>
                <p:cNvPr id="116" name="Freihand 115">
                  <a:extLst>
                    <a:ext uri="{FF2B5EF4-FFF2-40B4-BE49-F238E27FC236}">
                      <a16:creationId xmlns:a16="http://schemas.microsoft.com/office/drawing/2014/main" id="{D48BECA0-C86E-418F-942D-291550AC805F}"/>
                    </a:ext>
                  </a:extLst>
                </p:cNvPr>
                <p:cNvPicPr/>
                <p:nvPr/>
              </p:nvPicPr>
              <p:blipFill>
                <a:blip r:embed="rId138"/>
                <a:stretch>
                  <a:fillRect/>
                </a:stretch>
              </p:blipFill>
              <p:spPr>
                <a:xfrm>
                  <a:off x="6576053" y="4748640"/>
                  <a:ext cx="624240" cy="65880"/>
                </a:xfrm>
                <a:prstGeom prst="rect">
                  <a:avLst/>
                </a:prstGeom>
              </p:spPr>
            </p:pic>
          </mc:Fallback>
        </mc:AlternateContent>
      </p:grpSp>
      <p:grpSp>
        <p:nvGrpSpPr>
          <p:cNvPr id="134" name="Gruppieren 133">
            <a:extLst>
              <a:ext uri="{FF2B5EF4-FFF2-40B4-BE49-F238E27FC236}">
                <a16:creationId xmlns:a16="http://schemas.microsoft.com/office/drawing/2014/main" id="{5747F5DD-1B96-4B83-8881-0B3A1DD1525C}"/>
              </a:ext>
            </a:extLst>
          </p:cNvPr>
          <p:cNvGrpSpPr/>
          <p:nvPr/>
        </p:nvGrpSpPr>
        <p:grpSpPr>
          <a:xfrm>
            <a:off x="83453" y="4380000"/>
            <a:ext cx="3174840" cy="1614960"/>
            <a:chOff x="83453" y="4380000"/>
            <a:chExt cx="3174840" cy="1614960"/>
          </a:xfrm>
        </p:grpSpPr>
        <mc:AlternateContent xmlns:mc="http://schemas.openxmlformats.org/markup-compatibility/2006">
          <mc:Choice xmlns:p14="http://schemas.microsoft.com/office/powerpoint/2010/main" Requires="p14">
            <p:contentPart p14:bwMode="auto" r:id="rId139">
              <p14:nvContentPartPr>
                <p14:cNvPr id="6" name="Freihand 5">
                  <a:extLst>
                    <a:ext uri="{FF2B5EF4-FFF2-40B4-BE49-F238E27FC236}">
                      <a16:creationId xmlns:a16="http://schemas.microsoft.com/office/drawing/2014/main" id="{3F1D63CA-F984-40FC-BC00-BB61AF781098}"/>
                    </a:ext>
                  </a:extLst>
                </p14:cNvPr>
                <p14:cNvContentPartPr/>
                <p14:nvPr/>
              </p14:nvContentPartPr>
              <p14:xfrm>
                <a:off x="538853" y="4671600"/>
                <a:ext cx="113760" cy="219960"/>
              </p14:xfrm>
            </p:contentPart>
          </mc:Choice>
          <mc:Fallback>
            <p:pic>
              <p:nvPicPr>
                <p:cNvPr id="6" name="Freihand 5">
                  <a:extLst>
                    <a:ext uri="{FF2B5EF4-FFF2-40B4-BE49-F238E27FC236}">
                      <a16:creationId xmlns:a16="http://schemas.microsoft.com/office/drawing/2014/main" id="{3F1D63CA-F984-40FC-BC00-BB61AF781098}"/>
                    </a:ext>
                  </a:extLst>
                </p:cNvPr>
                <p:cNvPicPr/>
                <p:nvPr/>
              </p:nvPicPr>
              <p:blipFill>
                <a:blip r:embed="rId140"/>
                <a:stretch>
                  <a:fillRect/>
                </a:stretch>
              </p:blipFill>
              <p:spPr>
                <a:xfrm>
                  <a:off x="534533" y="4667280"/>
                  <a:ext cx="1224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 name="Freihand 7">
                  <a:extLst>
                    <a:ext uri="{FF2B5EF4-FFF2-40B4-BE49-F238E27FC236}">
                      <a16:creationId xmlns:a16="http://schemas.microsoft.com/office/drawing/2014/main" id="{A563DF0F-1D4D-45DC-A59F-187E6CC3F98A}"/>
                    </a:ext>
                  </a:extLst>
                </p14:cNvPr>
                <p14:cNvContentPartPr/>
                <p14:nvPr/>
              </p14:nvContentPartPr>
              <p14:xfrm>
                <a:off x="613733" y="4677000"/>
                <a:ext cx="44280" cy="200160"/>
              </p14:xfrm>
            </p:contentPart>
          </mc:Choice>
          <mc:Fallback>
            <p:pic>
              <p:nvPicPr>
                <p:cNvPr id="8" name="Freihand 7">
                  <a:extLst>
                    <a:ext uri="{FF2B5EF4-FFF2-40B4-BE49-F238E27FC236}">
                      <a16:creationId xmlns:a16="http://schemas.microsoft.com/office/drawing/2014/main" id="{A563DF0F-1D4D-45DC-A59F-187E6CC3F98A}"/>
                    </a:ext>
                  </a:extLst>
                </p:cNvPr>
                <p:cNvPicPr/>
                <p:nvPr/>
              </p:nvPicPr>
              <p:blipFill>
                <a:blip r:embed="rId142"/>
                <a:stretch>
                  <a:fillRect/>
                </a:stretch>
              </p:blipFill>
              <p:spPr>
                <a:xfrm>
                  <a:off x="609413" y="4672680"/>
                  <a:ext cx="52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 name="Freihand 8">
                  <a:extLst>
                    <a:ext uri="{FF2B5EF4-FFF2-40B4-BE49-F238E27FC236}">
                      <a16:creationId xmlns:a16="http://schemas.microsoft.com/office/drawing/2014/main" id="{7C596F7A-DFC8-4A79-8CFA-1B6B5FA7B349}"/>
                    </a:ext>
                  </a:extLst>
                </p14:cNvPr>
                <p14:cNvContentPartPr/>
                <p14:nvPr/>
              </p14:nvContentPartPr>
              <p14:xfrm>
                <a:off x="590693" y="4761600"/>
                <a:ext cx="257760" cy="83520"/>
              </p14:xfrm>
            </p:contentPart>
          </mc:Choice>
          <mc:Fallback>
            <p:pic>
              <p:nvPicPr>
                <p:cNvPr id="9" name="Freihand 8">
                  <a:extLst>
                    <a:ext uri="{FF2B5EF4-FFF2-40B4-BE49-F238E27FC236}">
                      <a16:creationId xmlns:a16="http://schemas.microsoft.com/office/drawing/2014/main" id="{7C596F7A-DFC8-4A79-8CFA-1B6B5FA7B349}"/>
                    </a:ext>
                  </a:extLst>
                </p:cNvPr>
                <p:cNvPicPr/>
                <p:nvPr/>
              </p:nvPicPr>
              <p:blipFill>
                <a:blip r:embed="rId144"/>
                <a:stretch>
                  <a:fillRect/>
                </a:stretch>
              </p:blipFill>
              <p:spPr>
                <a:xfrm>
                  <a:off x="586373" y="4757280"/>
                  <a:ext cx="266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 name="Freihand 11">
                  <a:extLst>
                    <a:ext uri="{FF2B5EF4-FFF2-40B4-BE49-F238E27FC236}">
                      <a16:creationId xmlns:a16="http://schemas.microsoft.com/office/drawing/2014/main" id="{F79069FD-A077-4215-A047-28D12CC3690D}"/>
                    </a:ext>
                  </a:extLst>
                </p14:cNvPr>
                <p14:cNvContentPartPr/>
                <p14:nvPr/>
              </p14:nvContentPartPr>
              <p14:xfrm>
                <a:off x="909293" y="4679520"/>
                <a:ext cx="109800" cy="211320"/>
              </p14:xfrm>
            </p:contentPart>
          </mc:Choice>
          <mc:Fallback>
            <p:pic>
              <p:nvPicPr>
                <p:cNvPr id="12" name="Freihand 11">
                  <a:extLst>
                    <a:ext uri="{FF2B5EF4-FFF2-40B4-BE49-F238E27FC236}">
                      <a16:creationId xmlns:a16="http://schemas.microsoft.com/office/drawing/2014/main" id="{F79069FD-A077-4215-A047-28D12CC3690D}"/>
                    </a:ext>
                  </a:extLst>
                </p:cNvPr>
                <p:cNvPicPr/>
                <p:nvPr/>
              </p:nvPicPr>
              <p:blipFill>
                <a:blip r:embed="rId146"/>
                <a:stretch>
                  <a:fillRect/>
                </a:stretch>
              </p:blipFill>
              <p:spPr>
                <a:xfrm>
                  <a:off x="904973" y="4675200"/>
                  <a:ext cx="1184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 name="Freihand 12">
                  <a:extLst>
                    <a:ext uri="{FF2B5EF4-FFF2-40B4-BE49-F238E27FC236}">
                      <a16:creationId xmlns:a16="http://schemas.microsoft.com/office/drawing/2014/main" id="{5D87CCCF-0FCB-463D-AA2A-964ED1DAC947}"/>
                    </a:ext>
                  </a:extLst>
                </p14:cNvPr>
                <p14:cNvContentPartPr/>
                <p14:nvPr/>
              </p14:nvContentPartPr>
              <p14:xfrm>
                <a:off x="1208813" y="4695360"/>
                <a:ext cx="238320" cy="120600"/>
              </p14:xfrm>
            </p:contentPart>
          </mc:Choice>
          <mc:Fallback>
            <p:pic>
              <p:nvPicPr>
                <p:cNvPr id="13" name="Freihand 12">
                  <a:extLst>
                    <a:ext uri="{FF2B5EF4-FFF2-40B4-BE49-F238E27FC236}">
                      <a16:creationId xmlns:a16="http://schemas.microsoft.com/office/drawing/2014/main" id="{5D87CCCF-0FCB-463D-AA2A-964ED1DAC947}"/>
                    </a:ext>
                  </a:extLst>
                </p:cNvPr>
                <p:cNvPicPr/>
                <p:nvPr/>
              </p:nvPicPr>
              <p:blipFill>
                <a:blip r:embed="rId148"/>
                <a:stretch>
                  <a:fillRect/>
                </a:stretch>
              </p:blipFill>
              <p:spPr>
                <a:xfrm>
                  <a:off x="1204493" y="4691040"/>
                  <a:ext cx="246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 name="Freihand 13">
                  <a:extLst>
                    <a:ext uri="{FF2B5EF4-FFF2-40B4-BE49-F238E27FC236}">
                      <a16:creationId xmlns:a16="http://schemas.microsoft.com/office/drawing/2014/main" id="{38F4131F-CC5F-4D3C-8288-EF37ACCAB220}"/>
                    </a:ext>
                  </a:extLst>
                </p14:cNvPr>
                <p14:cNvContentPartPr/>
                <p14:nvPr/>
              </p14:nvContentPartPr>
              <p14:xfrm>
                <a:off x="1502573" y="4728840"/>
                <a:ext cx="93960" cy="87840"/>
              </p14:xfrm>
            </p:contentPart>
          </mc:Choice>
          <mc:Fallback>
            <p:pic>
              <p:nvPicPr>
                <p:cNvPr id="14" name="Freihand 13">
                  <a:extLst>
                    <a:ext uri="{FF2B5EF4-FFF2-40B4-BE49-F238E27FC236}">
                      <a16:creationId xmlns:a16="http://schemas.microsoft.com/office/drawing/2014/main" id="{38F4131F-CC5F-4D3C-8288-EF37ACCAB220}"/>
                    </a:ext>
                  </a:extLst>
                </p:cNvPr>
                <p:cNvPicPr/>
                <p:nvPr/>
              </p:nvPicPr>
              <p:blipFill>
                <a:blip r:embed="rId150"/>
                <a:stretch>
                  <a:fillRect/>
                </a:stretch>
              </p:blipFill>
              <p:spPr>
                <a:xfrm>
                  <a:off x="1498253" y="4724520"/>
                  <a:ext cx="102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5" name="Freihand 14">
                  <a:extLst>
                    <a:ext uri="{FF2B5EF4-FFF2-40B4-BE49-F238E27FC236}">
                      <a16:creationId xmlns:a16="http://schemas.microsoft.com/office/drawing/2014/main" id="{DC4CCBEE-5B34-4864-A58D-A6BA778D8FC4}"/>
                    </a:ext>
                  </a:extLst>
                </p14:cNvPr>
                <p14:cNvContentPartPr/>
                <p14:nvPr/>
              </p14:nvContentPartPr>
              <p14:xfrm>
                <a:off x="1578893" y="4721280"/>
                <a:ext cx="70560" cy="75960"/>
              </p14:xfrm>
            </p:contentPart>
          </mc:Choice>
          <mc:Fallback>
            <p:pic>
              <p:nvPicPr>
                <p:cNvPr id="15" name="Freihand 14">
                  <a:extLst>
                    <a:ext uri="{FF2B5EF4-FFF2-40B4-BE49-F238E27FC236}">
                      <a16:creationId xmlns:a16="http://schemas.microsoft.com/office/drawing/2014/main" id="{DC4CCBEE-5B34-4864-A58D-A6BA778D8FC4}"/>
                    </a:ext>
                  </a:extLst>
                </p:cNvPr>
                <p:cNvPicPr/>
                <p:nvPr/>
              </p:nvPicPr>
              <p:blipFill>
                <a:blip r:embed="rId152"/>
                <a:stretch>
                  <a:fillRect/>
                </a:stretch>
              </p:blipFill>
              <p:spPr>
                <a:xfrm>
                  <a:off x="1574573" y="4716960"/>
                  <a:ext cx="79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 name="Freihand 15">
                  <a:extLst>
                    <a:ext uri="{FF2B5EF4-FFF2-40B4-BE49-F238E27FC236}">
                      <a16:creationId xmlns:a16="http://schemas.microsoft.com/office/drawing/2014/main" id="{24E1DB5B-E211-44C4-BD13-20D73A1C2D5E}"/>
                    </a:ext>
                  </a:extLst>
                </p14:cNvPr>
                <p14:cNvContentPartPr/>
                <p14:nvPr/>
              </p14:nvContentPartPr>
              <p14:xfrm>
                <a:off x="1711013" y="4724160"/>
                <a:ext cx="102240" cy="155520"/>
              </p14:xfrm>
            </p:contentPart>
          </mc:Choice>
          <mc:Fallback>
            <p:pic>
              <p:nvPicPr>
                <p:cNvPr id="16" name="Freihand 15">
                  <a:extLst>
                    <a:ext uri="{FF2B5EF4-FFF2-40B4-BE49-F238E27FC236}">
                      <a16:creationId xmlns:a16="http://schemas.microsoft.com/office/drawing/2014/main" id="{24E1DB5B-E211-44C4-BD13-20D73A1C2D5E}"/>
                    </a:ext>
                  </a:extLst>
                </p:cNvPr>
                <p:cNvPicPr/>
                <p:nvPr/>
              </p:nvPicPr>
              <p:blipFill>
                <a:blip r:embed="rId154"/>
                <a:stretch>
                  <a:fillRect/>
                </a:stretch>
              </p:blipFill>
              <p:spPr>
                <a:xfrm>
                  <a:off x="1706693" y="4719840"/>
                  <a:ext cx="110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 name="Freihand 16">
                  <a:extLst>
                    <a:ext uri="{FF2B5EF4-FFF2-40B4-BE49-F238E27FC236}">
                      <a16:creationId xmlns:a16="http://schemas.microsoft.com/office/drawing/2014/main" id="{FE417402-5A6B-40F6-8412-001E25EC0EF4}"/>
                    </a:ext>
                  </a:extLst>
                </p14:cNvPr>
                <p14:cNvContentPartPr/>
                <p14:nvPr/>
              </p14:nvContentPartPr>
              <p14:xfrm>
                <a:off x="1823333" y="4710480"/>
                <a:ext cx="172800" cy="82080"/>
              </p14:xfrm>
            </p:contentPart>
          </mc:Choice>
          <mc:Fallback>
            <p:pic>
              <p:nvPicPr>
                <p:cNvPr id="17" name="Freihand 16">
                  <a:extLst>
                    <a:ext uri="{FF2B5EF4-FFF2-40B4-BE49-F238E27FC236}">
                      <a16:creationId xmlns:a16="http://schemas.microsoft.com/office/drawing/2014/main" id="{FE417402-5A6B-40F6-8412-001E25EC0EF4}"/>
                    </a:ext>
                  </a:extLst>
                </p:cNvPr>
                <p:cNvPicPr/>
                <p:nvPr/>
              </p:nvPicPr>
              <p:blipFill>
                <a:blip r:embed="rId156"/>
                <a:stretch>
                  <a:fillRect/>
                </a:stretch>
              </p:blipFill>
              <p:spPr>
                <a:xfrm>
                  <a:off x="1819013" y="4706160"/>
                  <a:ext cx="181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8" name="Freihand 17">
                  <a:extLst>
                    <a:ext uri="{FF2B5EF4-FFF2-40B4-BE49-F238E27FC236}">
                      <a16:creationId xmlns:a16="http://schemas.microsoft.com/office/drawing/2014/main" id="{26728734-029D-413F-9CC0-0D7191A8A3D6}"/>
                    </a:ext>
                  </a:extLst>
                </p14:cNvPr>
                <p14:cNvContentPartPr/>
                <p14:nvPr/>
              </p14:nvContentPartPr>
              <p14:xfrm>
                <a:off x="2015573" y="4652520"/>
                <a:ext cx="6480" cy="22680"/>
              </p14:xfrm>
            </p:contentPart>
          </mc:Choice>
          <mc:Fallback>
            <p:pic>
              <p:nvPicPr>
                <p:cNvPr id="18" name="Freihand 17">
                  <a:extLst>
                    <a:ext uri="{FF2B5EF4-FFF2-40B4-BE49-F238E27FC236}">
                      <a16:creationId xmlns:a16="http://schemas.microsoft.com/office/drawing/2014/main" id="{26728734-029D-413F-9CC0-0D7191A8A3D6}"/>
                    </a:ext>
                  </a:extLst>
                </p:cNvPr>
                <p:cNvPicPr/>
                <p:nvPr/>
              </p:nvPicPr>
              <p:blipFill>
                <a:blip r:embed="rId158"/>
                <a:stretch>
                  <a:fillRect/>
                </a:stretch>
              </p:blipFill>
              <p:spPr>
                <a:xfrm>
                  <a:off x="2011253" y="4648200"/>
                  <a:ext cx="151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9" name="Freihand 18">
                  <a:extLst>
                    <a:ext uri="{FF2B5EF4-FFF2-40B4-BE49-F238E27FC236}">
                      <a16:creationId xmlns:a16="http://schemas.microsoft.com/office/drawing/2014/main" id="{E47C4F94-DDDF-47DE-9B35-7F6067DD2FDC}"/>
                    </a:ext>
                  </a:extLst>
                </p14:cNvPr>
                <p14:cNvContentPartPr/>
                <p14:nvPr/>
              </p14:nvContentPartPr>
              <p14:xfrm>
                <a:off x="2011253" y="4696080"/>
                <a:ext cx="51840" cy="87480"/>
              </p14:xfrm>
            </p:contentPart>
          </mc:Choice>
          <mc:Fallback>
            <p:pic>
              <p:nvPicPr>
                <p:cNvPr id="19" name="Freihand 18">
                  <a:extLst>
                    <a:ext uri="{FF2B5EF4-FFF2-40B4-BE49-F238E27FC236}">
                      <a16:creationId xmlns:a16="http://schemas.microsoft.com/office/drawing/2014/main" id="{E47C4F94-DDDF-47DE-9B35-7F6067DD2FDC}"/>
                    </a:ext>
                  </a:extLst>
                </p:cNvPr>
                <p:cNvPicPr/>
                <p:nvPr/>
              </p:nvPicPr>
              <p:blipFill>
                <a:blip r:embed="rId160"/>
                <a:stretch>
                  <a:fillRect/>
                </a:stretch>
              </p:blipFill>
              <p:spPr>
                <a:xfrm>
                  <a:off x="2006933" y="4691760"/>
                  <a:ext cx="60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0" name="Freihand 19">
                  <a:extLst>
                    <a:ext uri="{FF2B5EF4-FFF2-40B4-BE49-F238E27FC236}">
                      <a16:creationId xmlns:a16="http://schemas.microsoft.com/office/drawing/2014/main" id="{67B592F9-FF67-4EFF-A705-3B428F47DF8A}"/>
                    </a:ext>
                  </a:extLst>
                </p14:cNvPr>
                <p14:cNvContentPartPr/>
                <p14:nvPr/>
              </p14:nvContentPartPr>
              <p14:xfrm>
                <a:off x="2097293" y="4643520"/>
                <a:ext cx="294480" cy="140760"/>
              </p14:xfrm>
            </p:contentPart>
          </mc:Choice>
          <mc:Fallback>
            <p:pic>
              <p:nvPicPr>
                <p:cNvPr id="20" name="Freihand 19">
                  <a:extLst>
                    <a:ext uri="{FF2B5EF4-FFF2-40B4-BE49-F238E27FC236}">
                      <a16:creationId xmlns:a16="http://schemas.microsoft.com/office/drawing/2014/main" id="{67B592F9-FF67-4EFF-A705-3B428F47DF8A}"/>
                    </a:ext>
                  </a:extLst>
                </p:cNvPr>
                <p:cNvPicPr/>
                <p:nvPr/>
              </p:nvPicPr>
              <p:blipFill>
                <a:blip r:embed="rId162"/>
                <a:stretch>
                  <a:fillRect/>
                </a:stretch>
              </p:blipFill>
              <p:spPr>
                <a:xfrm>
                  <a:off x="2092973" y="4639200"/>
                  <a:ext cx="303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2" name="Freihand 21">
                  <a:extLst>
                    <a:ext uri="{FF2B5EF4-FFF2-40B4-BE49-F238E27FC236}">
                      <a16:creationId xmlns:a16="http://schemas.microsoft.com/office/drawing/2014/main" id="{6F4D58CA-7B65-456C-BD00-89A8598014F6}"/>
                    </a:ext>
                  </a:extLst>
                </p14:cNvPr>
                <p14:cNvContentPartPr/>
                <p14:nvPr/>
              </p14:nvContentPartPr>
              <p14:xfrm>
                <a:off x="1881293" y="4578360"/>
                <a:ext cx="360" cy="360"/>
              </p14:xfrm>
            </p:contentPart>
          </mc:Choice>
          <mc:Fallback>
            <p:pic>
              <p:nvPicPr>
                <p:cNvPr id="22" name="Freihand 21">
                  <a:extLst>
                    <a:ext uri="{FF2B5EF4-FFF2-40B4-BE49-F238E27FC236}">
                      <a16:creationId xmlns:a16="http://schemas.microsoft.com/office/drawing/2014/main" id="{6F4D58CA-7B65-456C-BD00-89A8598014F6}"/>
                    </a:ext>
                  </a:extLst>
                </p:cNvPr>
                <p:cNvPicPr/>
                <p:nvPr/>
              </p:nvPicPr>
              <p:blipFill>
                <a:blip r:embed="rId52"/>
                <a:stretch>
                  <a:fillRect/>
                </a:stretch>
              </p:blipFill>
              <p:spPr>
                <a:xfrm>
                  <a:off x="1876973" y="4574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3" name="Freihand 22">
                  <a:extLst>
                    <a:ext uri="{FF2B5EF4-FFF2-40B4-BE49-F238E27FC236}">
                      <a16:creationId xmlns:a16="http://schemas.microsoft.com/office/drawing/2014/main" id="{E62D49B9-1B99-4FB4-955B-0F1337629845}"/>
                    </a:ext>
                  </a:extLst>
                </p14:cNvPr>
                <p14:cNvContentPartPr/>
                <p14:nvPr/>
              </p14:nvContentPartPr>
              <p14:xfrm>
                <a:off x="1877333" y="4562880"/>
                <a:ext cx="32040" cy="40680"/>
              </p14:xfrm>
            </p:contentPart>
          </mc:Choice>
          <mc:Fallback>
            <p:pic>
              <p:nvPicPr>
                <p:cNvPr id="23" name="Freihand 22">
                  <a:extLst>
                    <a:ext uri="{FF2B5EF4-FFF2-40B4-BE49-F238E27FC236}">
                      <a16:creationId xmlns:a16="http://schemas.microsoft.com/office/drawing/2014/main" id="{E62D49B9-1B99-4FB4-955B-0F1337629845}"/>
                    </a:ext>
                  </a:extLst>
                </p:cNvPr>
                <p:cNvPicPr/>
                <p:nvPr/>
              </p:nvPicPr>
              <p:blipFill>
                <a:blip r:embed="rId165"/>
                <a:stretch>
                  <a:fillRect/>
                </a:stretch>
              </p:blipFill>
              <p:spPr>
                <a:xfrm>
                  <a:off x="1873013" y="4558560"/>
                  <a:ext cx="406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4" name="Freihand 23">
                  <a:extLst>
                    <a:ext uri="{FF2B5EF4-FFF2-40B4-BE49-F238E27FC236}">
                      <a16:creationId xmlns:a16="http://schemas.microsoft.com/office/drawing/2014/main" id="{B0229563-7CBA-443E-9C13-460E54B8D9C0}"/>
                    </a:ext>
                  </a:extLst>
                </p14:cNvPr>
                <p14:cNvContentPartPr/>
                <p14:nvPr/>
              </p14:nvContentPartPr>
              <p14:xfrm>
                <a:off x="2607413" y="4614360"/>
                <a:ext cx="46800" cy="189360"/>
              </p14:xfrm>
            </p:contentPart>
          </mc:Choice>
          <mc:Fallback>
            <p:pic>
              <p:nvPicPr>
                <p:cNvPr id="24" name="Freihand 23">
                  <a:extLst>
                    <a:ext uri="{FF2B5EF4-FFF2-40B4-BE49-F238E27FC236}">
                      <a16:creationId xmlns:a16="http://schemas.microsoft.com/office/drawing/2014/main" id="{B0229563-7CBA-443E-9C13-460E54B8D9C0}"/>
                    </a:ext>
                  </a:extLst>
                </p:cNvPr>
                <p:cNvPicPr/>
                <p:nvPr/>
              </p:nvPicPr>
              <p:blipFill>
                <a:blip r:embed="rId167"/>
                <a:stretch>
                  <a:fillRect/>
                </a:stretch>
              </p:blipFill>
              <p:spPr>
                <a:xfrm>
                  <a:off x="2603093" y="4610040"/>
                  <a:ext cx="554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5" name="Freihand 24">
                  <a:extLst>
                    <a:ext uri="{FF2B5EF4-FFF2-40B4-BE49-F238E27FC236}">
                      <a16:creationId xmlns:a16="http://schemas.microsoft.com/office/drawing/2014/main" id="{F41370C3-2CA7-420F-87E4-CF2D9CDD2C88}"/>
                    </a:ext>
                  </a:extLst>
                </p14:cNvPr>
                <p14:cNvContentPartPr/>
                <p14:nvPr/>
              </p14:nvContentPartPr>
              <p14:xfrm>
                <a:off x="2629373" y="4613640"/>
                <a:ext cx="108360" cy="18360"/>
              </p14:xfrm>
            </p:contentPart>
          </mc:Choice>
          <mc:Fallback>
            <p:pic>
              <p:nvPicPr>
                <p:cNvPr id="25" name="Freihand 24">
                  <a:extLst>
                    <a:ext uri="{FF2B5EF4-FFF2-40B4-BE49-F238E27FC236}">
                      <a16:creationId xmlns:a16="http://schemas.microsoft.com/office/drawing/2014/main" id="{F41370C3-2CA7-420F-87E4-CF2D9CDD2C88}"/>
                    </a:ext>
                  </a:extLst>
                </p:cNvPr>
                <p:cNvPicPr/>
                <p:nvPr/>
              </p:nvPicPr>
              <p:blipFill>
                <a:blip r:embed="rId169"/>
                <a:stretch>
                  <a:fillRect/>
                </a:stretch>
              </p:blipFill>
              <p:spPr>
                <a:xfrm>
                  <a:off x="2625053" y="4609320"/>
                  <a:ext cx="1170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6" name="Freihand 25">
                  <a:extLst>
                    <a:ext uri="{FF2B5EF4-FFF2-40B4-BE49-F238E27FC236}">
                      <a16:creationId xmlns:a16="http://schemas.microsoft.com/office/drawing/2014/main" id="{13D4144A-0E9E-45A5-8966-1472A7E88146}"/>
                    </a:ext>
                  </a:extLst>
                </p14:cNvPr>
                <p14:cNvContentPartPr/>
                <p14:nvPr/>
              </p14:nvContentPartPr>
              <p14:xfrm>
                <a:off x="2611733" y="4663680"/>
                <a:ext cx="126360" cy="115200"/>
              </p14:xfrm>
            </p:contentPart>
          </mc:Choice>
          <mc:Fallback>
            <p:pic>
              <p:nvPicPr>
                <p:cNvPr id="26" name="Freihand 25">
                  <a:extLst>
                    <a:ext uri="{FF2B5EF4-FFF2-40B4-BE49-F238E27FC236}">
                      <a16:creationId xmlns:a16="http://schemas.microsoft.com/office/drawing/2014/main" id="{13D4144A-0E9E-45A5-8966-1472A7E88146}"/>
                    </a:ext>
                  </a:extLst>
                </p:cNvPr>
                <p:cNvPicPr/>
                <p:nvPr/>
              </p:nvPicPr>
              <p:blipFill>
                <a:blip r:embed="rId171"/>
                <a:stretch>
                  <a:fillRect/>
                </a:stretch>
              </p:blipFill>
              <p:spPr>
                <a:xfrm>
                  <a:off x="2607413" y="4659360"/>
                  <a:ext cx="135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7" name="Freihand 26">
                  <a:extLst>
                    <a:ext uri="{FF2B5EF4-FFF2-40B4-BE49-F238E27FC236}">
                      <a16:creationId xmlns:a16="http://schemas.microsoft.com/office/drawing/2014/main" id="{A989746F-D492-4897-8A98-5E130A6B6BB1}"/>
                    </a:ext>
                  </a:extLst>
                </p14:cNvPr>
                <p14:cNvContentPartPr/>
                <p14:nvPr/>
              </p14:nvContentPartPr>
              <p14:xfrm>
                <a:off x="2775893" y="4598160"/>
                <a:ext cx="99360" cy="183960"/>
              </p14:xfrm>
            </p:contentPart>
          </mc:Choice>
          <mc:Fallback>
            <p:pic>
              <p:nvPicPr>
                <p:cNvPr id="27" name="Freihand 26">
                  <a:extLst>
                    <a:ext uri="{FF2B5EF4-FFF2-40B4-BE49-F238E27FC236}">
                      <a16:creationId xmlns:a16="http://schemas.microsoft.com/office/drawing/2014/main" id="{A989746F-D492-4897-8A98-5E130A6B6BB1}"/>
                    </a:ext>
                  </a:extLst>
                </p:cNvPr>
                <p:cNvPicPr/>
                <p:nvPr/>
              </p:nvPicPr>
              <p:blipFill>
                <a:blip r:embed="rId173"/>
                <a:stretch>
                  <a:fillRect/>
                </a:stretch>
              </p:blipFill>
              <p:spPr>
                <a:xfrm>
                  <a:off x="2771573" y="4593840"/>
                  <a:ext cx="1080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8" name="Freihand 27">
                  <a:extLst>
                    <a:ext uri="{FF2B5EF4-FFF2-40B4-BE49-F238E27FC236}">
                      <a16:creationId xmlns:a16="http://schemas.microsoft.com/office/drawing/2014/main" id="{D0C0CF0B-CB63-46E7-8288-0C568C41C05E}"/>
                    </a:ext>
                  </a:extLst>
                </p14:cNvPr>
                <p14:cNvContentPartPr/>
                <p14:nvPr/>
              </p14:nvContentPartPr>
              <p14:xfrm>
                <a:off x="2896133" y="4666560"/>
                <a:ext cx="219240" cy="93600"/>
              </p14:xfrm>
            </p:contentPart>
          </mc:Choice>
          <mc:Fallback>
            <p:pic>
              <p:nvPicPr>
                <p:cNvPr id="28" name="Freihand 27">
                  <a:extLst>
                    <a:ext uri="{FF2B5EF4-FFF2-40B4-BE49-F238E27FC236}">
                      <a16:creationId xmlns:a16="http://schemas.microsoft.com/office/drawing/2014/main" id="{D0C0CF0B-CB63-46E7-8288-0C568C41C05E}"/>
                    </a:ext>
                  </a:extLst>
                </p:cNvPr>
                <p:cNvPicPr/>
                <p:nvPr/>
              </p:nvPicPr>
              <p:blipFill>
                <a:blip r:embed="rId175"/>
                <a:stretch>
                  <a:fillRect/>
                </a:stretch>
              </p:blipFill>
              <p:spPr>
                <a:xfrm>
                  <a:off x="2891813" y="4662240"/>
                  <a:ext cx="227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9" name="Freihand 28">
                  <a:extLst>
                    <a:ext uri="{FF2B5EF4-FFF2-40B4-BE49-F238E27FC236}">
                      <a16:creationId xmlns:a16="http://schemas.microsoft.com/office/drawing/2014/main" id="{9ED34574-6CD7-4C86-A7AA-488BCAA59B31}"/>
                    </a:ext>
                  </a:extLst>
                </p14:cNvPr>
                <p14:cNvContentPartPr/>
                <p14:nvPr/>
              </p14:nvContentPartPr>
              <p14:xfrm>
                <a:off x="3144893" y="4655400"/>
                <a:ext cx="113400" cy="117360"/>
              </p14:xfrm>
            </p:contentPart>
          </mc:Choice>
          <mc:Fallback>
            <p:pic>
              <p:nvPicPr>
                <p:cNvPr id="29" name="Freihand 28">
                  <a:extLst>
                    <a:ext uri="{FF2B5EF4-FFF2-40B4-BE49-F238E27FC236}">
                      <a16:creationId xmlns:a16="http://schemas.microsoft.com/office/drawing/2014/main" id="{9ED34574-6CD7-4C86-A7AA-488BCAA59B31}"/>
                    </a:ext>
                  </a:extLst>
                </p:cNvPr>
                <p:cNvPicPr/>
                <p:nvPr/>
              </p:nvPicPr>
              <p:blipFill>
                <a:blip r:embed="rId177"/>
                <a:stretch>
                  <a:fillRect/>
                </a:stretch>
              </p:blipFill>
              <p:spPr>
                <a:xfrm>
                  <a:off x="3140573" y="4651080"/>
                  <a:ext cx="122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75" name="Freihand 74">
                  <a:extLst>
                    <a:ext uri="{FF2B5EF4-FFF2-40B4-BE49-F238E27FC236}">
                      <a16:creationId xmlns:a16="http://schemas.microsoft.com/office/drawing/2014/main" id="{56A586C2-7548-4B05-86D4-D3A1CAF82E9A}"/>
                    </a:ext>
                  </a:extLst>
                </p14:cNvPr>
                <p14:cNvContentPartPr/>
                <p14:nvPr/>
              </p14:nvContentPartPr>
              <p14:xfrm>
                <a:off x="1576373" y="4382520"/>
                <a:ext cx="105840" cy="122760"/>
              </p14:xfrm>
            </p:contentPart>
          </mc:Choice>
          <mc:Fallback>
            <p:pic>
              <p:nvPicPr>
                <p:cNvPr id="75" name="Freihand 74">
                  <a:extLst>
                    <a:ext uri="{FF2B5EF4-FFF2-40B4-BE49-F238E27FC236}">
                      <a16:creationId xmlns:a16="http://schemas.microsoft.com/office/drawing/2014/main" id="{56A586C2-7548-4B05-86D4-D3A1CAF82E9A}"/>
                    </a:ext>
                  </a:extLst>
                </p:cNvPr>
                <p:cNvPicPr/>
                <p:nvPr/>
              </p:nvPicPr>
              <p:blipFill>
                <a:blip r:embed="rId179"/>
                <a:stretch>
                  <a:fillRect/>
                </a:stretch>
              </p:blipFill>
              <p:spPr>
                <a:xfrm>
                  <a:off x="1572053" y="4378200"/>
                  <a:ext cx="114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76" name="Freihand 75">
                  <a:extLst>
                    <a:ext uri="{FF2B5EF4-FFF2-40B4-BE49-F238E27FC236}">
                      <a16:creationId xmlns:a16="http://schemas.microsoft.com/office/drawing/2014/main" id="{5348C068-8D0B-42D5-98E7-9AE88F04DD07}"/>
                    </a:ext>
                  </a:extLst>
                </p14:cNvPr>
                <p14:cNvContentPartPr/>
                <p14:nvPr/>
              </p14:nvContentPartPr>
              <p14:xfrm>
                <a:off x="1681493" y="4380000"/>
                <a:ext cx="77760" cy="115200"/>
              </p14:xfrm>
            </p:contentPart>
          </mc:Choice>
          <mc:Fallback>
            <p:pic>
              <p:nvPicPr>
                <p:cNvPr id="76" name="Freihand 75">
                  <a:extLst>
                    <a:ext uri="{FF2B5EF4-FFF2-40B4-BE49-F238E27FC236}">
                      <a16:creationId xmlns:a16="http://schemas.microsoft.com/office/drawing/2014/main" id="{5348C068-8D0B-42D5-98E7-9AE88F04DD07}"/>
                    </a:ext>
                  </a:extLst>
                </p:cNvPr>
                <p:cNvPicPr/>
                <p:nvPr/>
              </p:nvPicPr>
              <p:blipFill>
                <a:blip r:embed="rId181"/>
                <a:stretch>
                  <a:fillRect/>
                </a:stretch>
              </p:blipFill>
              <p:spPr>
                <a:xfrm>
                  <a:off x="1677173" y="4375680"/>
                  <a:ext cx="86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78" name="Freihand 77">
                  <a:extLst>
                    <a:ext uri="{FF2B5EF4-FFF2-40B4-BE49-F238E27FC236}">
                      <a16:creationId xmlns:a16="http://schemas.microsoft.com/office/drawing/2014/main" id="{4F34EE07-BB48-4D71-BF21-9A57EF8E9DF7}"/>
                    </a:ext>
                  </a:extLst>
                </p14:cNvPr>
                <p14:cNvContentPartPr/>
                <p14:nvPr/>
              </p14:nvContentPartPr>
              <p14:xfrm>
                <a:off x="1351373" y="4558920"/>
                <a:ext cx="97560" cy="54720"/>
              </p14:xfrm>
            </p:contentPart>
          </mc:Choice>
          <mc:Fallback>
            <p:pic>
              <p:nvPicPr>
                <p:cNvPr id="78" name="Freihand 77">
                  <a:extLst>
                    <a:ext uri="{FF2B5EF4-FFF2-40B4-BE49-F238E27FC236}">
                      <a16:creationId xmlns:a16="http://schemas.microsoft.com/office/drawing/2014/main" id="{4F34EE07-BB48-4D71-BF21-9A57EF8E9DF7}"/>
                    </a:ext>
                  </a:extLst>
                </p:cNvPr>
                <p:cNvPicPr/>
                <p:nvPr/>
              </p:nvPicPr>
              <p:blipFill>
                <a:blip r:embed="rId183"/>
                <a:stretch>
                  <a:fillRect/>
                </a:stretch>
              </p:blipFill>
              <p:spPr>
                <a:xfrm>
                  <a:off x="1347053" y="4554600"/>
                  <a:ext cx="106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9" name="Freihand 78">
                  <a:extLst>
                    <a:ext uri="{FF2B5EF4-FFF2-40B4-BE49-F238E27FC236}">
                      <a16:creationId xmlns:a16="http://schemas.microsoft.com/office/drawing/2014/main" id="{7B3B68E8-5179-4046-89CF-0B66383D31DA}"/>
                    </a:ext>
                  </a:extLst>
                </p14:cNvPr>
                <p14:cNvContentPartPr/>
                <p14:nvPr/>
              </p14:nvContentPartPr>
              <p14:xfrm>
                <a:off x="1476653" y="4550640"/>
                <a:ext cx="210240" cy="62280"/>
              </p14:xfrm>
            </p:contentPart>
          </mc:Choice>
          <mc:Fallback>
            <p:pic>
              <p:nvPicPr>
                <p:cNvPr id="79" name="Freihand 78">
                  <a:extLst>
                    <a:ext uri="{FF2B5EF4-FFF2-40B4-BE49-F238E27FC236}">
                      <a16:creationId xmlns:a16="http://schemas.microsoft.com/office/drawing/2014/main" id="{7B3B68E8-5179-4046-89CF-0B66383D31DA}"/>
                    </a:ext>
                  </a:extLst>
                </p:cNvPr>
                <p:cNvPicPr/>
                <p:nvPr/>
              </p:nvPicPr>
              <p:blipFill>
                <a:blip r:embed="rId185"/>
                <a:stretch>
                  <a:fillRect/>
                </a:stretch>
              </p:blipFill>
              <p:spPr>
                <a:xfrm>
                  <a:off x="1472333" y="4546320"/>
                  <a:ext cx="218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0" name="Freihand 79">
                  <a:extLst>
                    <a:ext uri="{FF2B5EF4-FFF2-40B4-BE49-F238E27FC236}">
                      <a16:creationId xmlns:a16="http://schemas.microsoft.com/office/drawing/2014/main" id="{C2A8541B-3C1E-4518-8EAC-50CDDED1EBA8}"/>
                    </a:ext>
                  </a:extLst>
                </p14:cNvPr>
                <p14:cNvContentPartPr/>
                <p14:nvPr/>
              </p14:nvContentPartPr>
              <p14:xfrm>
                <a:off x="1726853" y="4551360"/>
                <a:ext cx="126720" cy="48240"/>
              </p14:xfrm>
            </p:contentPart>
          </mc:Choice>
          <mc:Fallback>
            <p:pic>
              <p:nvPicPr>
                <p:cNvPr id="80" name="Freihand 79">
                  <a:extLst>
                    <a:ext uri="{FF2B5EF4-FFF2-40B4-BE49-F238E27FC236}">
                      <a16:creationId xmlns:a16="http://schemas.microsoft.com/office/drawing/2014/main" id="{C2A8541B-3C1E-4518-8EAC-50CDDED1EBA8}"/>
                    </a:ext>
                  </a:extLst>
                </p:cNvPr>
                <p:cNvPicPr/>
                <p:nvPr/>
              </p:nvPicPr>
              <p:blipFill>
                <a:blip r:embed="rId187"/>
                <a:stretch>
                  <a:fillRect/>
                </a:stretch>
              </p:blipFill>
              <p:spPr>
                <a:xfrm>
                  <a:off x="1722533" y="4547040"/>
                  <a:ext cx="1353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1" name="Freihand 80">
                  <a:extLst>
                    <a:ext uri="{FF2B5EF4-FFF2-40B4-BE49-F238E27FC236}">
                      <a16:creationId xmlns:a16="http://schemas.microsoft.com/office/drawing/2014/main" id="{9FDF8345-B591-4DD6-8678-14A621757437}"/>
                    </a:ext>
                  </a:extLst>
                </p14:cNvPr>
                <p14:cNvContentPartPr/>
                <p14:nvPr/>
              </p14:nvContentPartPr>
              <p14:xfrm>
                <a:off x="1846013" y="4503480"/>
                <a:ext cx="38160" cy="25200"/>
              </p14:xfrm>
            </p:contentPart>
          </mc:Choice>
          <mc:Fallback>
            <p:pic>
              <p:nvPicPr>
                <p:cNvPr id="81" name="Freihand 80">
                  <a:extLst>
                    <a:ext uri="{FF2B5EF4-FFF2-40B4-BE49-F238E27FC236}">
                      <a16:creationId xmlns:a16="http://schemas.microsoft.com/office/drawing/2014/main" id="{9FDF8345-B591-4DD6-8678-14A621757437}"/>
                    </a:ext>
                  </a:extLst>
                </p:cNvPr>
                <p:cNvPicPr/>
                <p:nvPr/>
              </p:nvPicPr>
              <p:blipFill>
                <a:blip r:embed="rId189"/>
                <a:stretch>
                  <a:fillRect/>
                </a:stretch>
              </p:blipFill>
              <p:spPr>
                <a:xfrm>
                  <a:off x="1841693" y="4499160"/>
                  <a:ext cx="46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82" name="Freihand 81">
                  <a:extLst>
                    <a:ext uri="{FF2B5EF4-FFF2-40B4-BE49-F238E27FC236}">
                      <a16:creationId xmlns:a16="http://schemas.microsoft.com/office/drawing/2014/main" id="{CF427244-CDB3-486F-8065-2D81A33907D7}"/>
                    </a:ext>
                  </a:extLst>
                </p14:cNvPr>
                <p14:cNvContentPartPr/>
                <p14:nvPr/>
              </p14:nvContentPartPr>
              <p14:xfrm>
                <a:off x="1889573" y="4467480"/>
                <a:ext cx="326880" cy="108000"/>
              </p14:xfrm>
            </p:contentPart>
          </mc:Choice>
          <mc:Fallback>
            <p:pic>
              <p:nvPicPr>
                <p:cNvPr id="82" name="Freihand 81">
                  <a:extLst>
                    <a:ext uri="{FF2B5EF4-FFF2-40B4-BE49-F238E27FC236}">
                      <a16:creationId xmlns:a16="http://schemas.microsoft.com/office/drawing/2014/main" id="{CF427244-CDB3-486F-8065-2D81A33907D7}"/>
                    </a:ext>
                  </a:extLst>
                </p:cNvPr>
                <p:cNvPicPr/>
                <p:nvPr/>
              </p:nvPicPr>
              <p:blipFill>
                <a:blip r:embed="rId191"/>
                <a:stretch>
                  <a:fillRect/>
                </a:stretch>
              </p:blipFill>
              <p:spPr>
                <a:xfrm>
                  <a:off x="1885253" y="4463160"/>
                  <a:ext cx="335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8" name="Freihand 117">
                  <a:extLst>
                    <a:ext uri="{FF2B5EF4-FFF2-40B4-BE49-F238E27FC236}">
                      <a16:creationId xmlns:a16="http://schemas.microsoft.com/office/drawing/2014/main" id="{76B556C4-6B67-48DE-B8F9-147B10ACF180}"/>
                    </a:ext>
                  </a:extLst>
                </p14:cNvPr>
                <p14:cNvContentPartPr/>
                <p14:nvPr/>
              </p14:nvContentPartPr>
              <p14:xfrm>
                <a:off x="348773" y="4678440"/>
                <a:ext cx="163800" cy="715680"/>
              </p14:xfrm>
            </p:contentPart>
          </mc:Choice>
          <mc:Fallback>
            <p:pic>
              <p:nvPicPr>
                <p:cNvPr id="118" name="Freihand 117">
                  <a:extLst>
                    <a:ext uri="{FF2B5EF4-FFF2-40B4-BE49-F238E27FC236}">
                      <a16:creationId xmlns:a16="http://schemas.microsoft.com/office/drawing/2014/main" id="{76B556C4-6B67-48DE-B8F9-147B10ACF180}"/>
                    </a:ext>
                  </a:extLst>
                </p:cNvPr>
                <p:cNvPicPr/>
                <p:nvPr/>
              </p:nvPicPr>
              <p:blipFill>
                <a:blip r:embed="rId193"/>
                <a:stretch>
                  <a:fillRect/>
                </a:stretch>
              </p:blipFill>
              <p:spPr>
                <a:xfrm>
                  <a:off x="344453" y="4674120"/>
                  <a:ext cx="172440" cy="724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9" name="Freihand 118">
                  <a:extLst>
                    <a:ext uri="{FF2B5EF4-FFF2-40B4-BE49-F238E27FC236}">
                      <a16:creationId xmlns:a16="http://schemas.microsoft.com/office/drawing/2014/main" id="{9B878AA3-F4C8-4D41-B4EE-7C251A2C02CD}"/>
                    </a:ext>
                  </a:extLst>
                </p14:cNvPr>
                <p14:cNvContentPartPr/>
                <p14:nvPr/>
              </p14:nvContentPartPr>
              <p14:xfrm>
                <a:off x="83453" y="5123760"/>
                <a:ext cx="439920" cy="806040"/>
              </p14:xfrm>
            </p:contentPart>
          </mc:Choice>
          <mc:Fallback>
            <p:pic>
              <p:nvPicPr>
                <p:cNvPr id="119" name="Freihand 118">
                  <a:extLst>
                    <a:ext uri="{FF2B5EF4-FFF2-40B4-BE49-F238E27FC236}">
                      <a16:creationId xmlns:a16="http://schemas.microsoft.com/office/drawing/2014/main" id="{9B878AA3-F4C8-4D41-B4EE-7C251A2C02CD}"/>
                    </a:ext>
                  </a:extLst>
                </p:cNvPr>
                <p:cNvPicPr/>
                <p:nvPr/>
              </p:nvPicPr>
              <p:blipFill>
                <a:blip r:embed="rId195"/>
                <a:stretch>
                  <a:fillRect/>
                </a:stretch>
              </p:blipFill>
              <p:spPr>
                <a:xfrm>
                  <a:off x="79133" y="5119440"/>
                  <a:ext cx="448560" cy="814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0" name="Freihand 119">
                  <a:extLst>
                    <a:ext uri="{FF2B5EF4-FFF2-40B4-BE49-F238E27FC236}">
                      <a16:creationId xmlns:a16="http://schemas.microsoft.com/office/drawing/2014/main" id="{AE023527-C231-48BA-A956-DFD8C33286CD}"/>
                    </a:ext>
                  </a:extLst>
                </p14:cNvPr>
                <p14:cNvContentPartPr/>
                <p14:nvPr/>
              </p14:nvContentPartPr>
              <p14:xfrm>
                <a:off x="629933" y="5733960"/>
                <a:ext cx="193680" cy="261000"/>
              </p14:xfrm>
            </p:contentPart>
          </mc:Choice>
          <mc:Fallback>
            <p:pic>
              <p:nvPicPr>
                <p:cNvPr id="120" name="Freihand 119">
                  <a:extLst>
                    <a:ext uri="{FF2B5EF4-FFF2-40B4-BE49-F238E27FC236}">
                      <a16:creationId xmlns:a16="http://schemas.microsoft.com/office/drawing/2014/main" id="{AE023527-C231-48BA-A956-DFD8C33286CD}"/>
                    </a:ext>
                  </a:extLst>
                </p:cNvPr>
                <p:cNvPicPr/>
                <p:nvPr/>
              </p:nvPicPr>
              <p:blipFill>
                <a:blip r:embed="rId197"/>
                <a:stretch>
                  <a:fillRect/>
                </a:stretch>
              </p:blipFill>
              <p:spPr>
                <a:xfrm>
                  <a:off x="625613" y="5729640"/>
                  <a:ext cx="2023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1" name="Freihand 120">
                  <a:extLst>
                    <a:ext uri="{FF2B5EF4-FFF2-40B4-BE49-F238E27FC236}">
                      <a16:creationId xmlns:a16="http://schemas.microsoft.com/office/drawing/2014/main" id="{238E1C02-69B5-40D7-9471-4DD31FE2EC24}"/>
                    </a:ext>
                  </a:extLst>
                </p14:cNvPr>
                <p14:cNvContentPartPr/>
                <p14:nvPr/>
              </p14:nvContentPartPr>
              <p14:xfrm>
                <a:off x="813893" y="5826840"/>
                <a:ext cx="158760" cy="118080"/>
              </p14:xfrm>
            </p:contentPart>
          </mc:Choice>
          <mc:Fallback>
            <p:pic>
              <p:nvPicPr>
                <p:cNvPr id="121" name="Freihand 120">
                  <a:extLst>
                    <a:ext uri="{FF2B5EF4-FFF2-40B4-BE49-F238E27FC236}">
                      <a16:creationId xmlns:a16="http://schemas.microsoft.com/office/drawing/2014/main" id="{238E1C02-69B5-40D7-9471-4DD31FE2EC24}"/>
                    </a:ext>
                  </a:extLst>
                </p:cNvPr>
                <p:cNvPicPr/>
                <p:nvPr/>
              </p:nvPicPr>
              <p:blipFill>
                <a:blip r:embed="rId199"/>
                <a:stretch>
                  <a:fillRect/>
                </a:stretch>
              </p:blipFill>
              <p:spPr>
                <a:xfrm>
                  <a:off x="809573" y="5822520"/>
                  <a:ext cx="167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2" name="Freihand 121">
                  <a:extLst>
                    <a:ext uri="{FF2B5EF4-FFF2-40B4-BE49-F238E27FC236}">
                      <a16:creationId xmlns:a16="http://schemas.microsoft.com/office/drawing/2014/main" id="{CF9ACE4A-76E3-4FC0-B303-A94F122B7049}"/>
                    </a:ext>
                  </a:extLst>
                </p14:cNvPr>
                <p14:cNvContentPartPr/>
                <p14:nvPr/>
              </p14:nvContentPartPr>
              <p14:xfrm>
                <a:off x="958613" y="5822160"/>
                <a:ext cx="149760" cy="117000"/>
              </p14:xfrm>
            </p:contentPart>
          </mc:Choice>
          <mc:Fallback>
            <p:pic>
              <p:nvPicPr>
                <p:cNvPr id="122" name="Freihand 121">
                  <a:extLst>
                    <a:ext uri="{FF2B5EF4-FFF2-40B4-BE49-F238E27FC236}">
                      <a16:creationId xmlns:a16="http://schemas.microsoft.com/office/drawing/2014/main" id="{CF9ACE4A-76E3-4FC0-B303-A94F122B7049}"/>
                    </a:ext>
                  </a:extLst>
                </p:cNvPr>
                <p:cNvPicPr/>
                <p:nvPr/>
              </p:nvPicPr>
              <p:blipFill>
                <a:blip r:embed="rId201"/>
                <a:stretch>
                  <a:fillRect/>
                </a:stretch>
              </p:blipFill>
              <p:spPr>
                <a:xfrm>
                  <a:off x="954293" y="5817840"/>
                  <a:ext cx="158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3" name="Freihand 122">
                  <a:extLst>
                    <a:ext uri="{FF2B5EF4-FFF2-40B4-BE49-F238E27FC236}">
                      <a16:creationId xmlns:a16="http://schemas.microsoft.com/office/drawing/2014/main" id="{AB53620E-5A1B-421B-B7C0-3E5CD32D2C42}"/>
                    </a:ext>
                  </a:extLst>
                </p14:cNvPr>
                <p14:cNvContentPartPr/>
                <p14:nvPr/>
              </p14:nvContentPartPr>
              <p14:xfrm>
                <a:off x="1127813" y="5799120"/>
                <a:ext cx="86400" cy="142200"/>
              </p14:xfrm>
            </p:contentPart>
          </mc:Choice>
          <mc:Fallback>
            <p:pic>
              <p:nvPicPr>
                <p:cNvPr id="123" name="Freihand 122">
                  <a:extLst>
                    <a:ext uri="{FF2B5EF4-FFF2-40B4-BE49-F238E27FC236}">
                      <a16:creationId xmlns:a16="http://schemas.microsoft.com/office/drawing/2014/main" id="{AB53620E-5A1B-421B-B7C0-3E5CD32D2C42}"/>
                    </a:ext>
                  </a:extLst>
                </p:cNvPr>
                <p:cNvPicPr/>
                <p:nvPr/>
              </p:nvPicPr>
              <p:blipFill>
                <a:blip r:embed="rId203"/>
                <a:stretch>
                  <a:fillRect/>
                </a:stretch>
              </p:blipFill>
              <p:spPr>
                <a:xfrm>
                  <a:off x="1123493" y="5794800"/>
                  <a:ext cx="95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4" name="Freihand 123">
                  <a:extLst>
                    <a:ext uri="{FF2B5EF4-FFF2-40B4-BE49-F238E27FC236}">
                      <a16:creationId xmlns:a16="http://schemas.microsoft.com/office/drawing/2014/main" id="{03834EE2-20D8-468A-96E5-3746EBD0ABB5}"/>
                    </a:ext>
                  </a:extLst>
                </p14:cNvPr>
                <p14:cNvContentPartPr/>
                <p14:nvPr/>
              </p14:nvContentPartPr>
              <p14:xfrm>
                <a:off x="1227173" y="5739360"/>
                <a:ext cx="173880" cy="165240"/>
              </p14:xfrm>
            </p:contentPart>
          </mc:Choice>
          <mc:Fallback>
            <p:pic>
              <p:nvPicPr>
                <p:cNvPr id="124" name="Freihand 123">
                  <a:extLst>
                    <a:ext uri="{FF2B5EF4-FFF2-40B4-BE49-F238E27FC236}">
                      <a16:creationId xmlns:a16="http://schemas.microsoft.com/office/drawing/2014/main" id="{03834EE2-20D8-468A-96E5-3746EBD0ABB5}"/>
                    </a:ext>
                  </a:extLst>
                </p:cNvPr>
                <p:cNvPicPr/>
                <p:nvPr/>
              </p:nvPicPr>
              <p:blipFill>
                <a:blip r:embed="rId205"/>
                <a:stretch>
                  <a:fillRect/>
                </a:stretch>
              </p:blipFill>
              <p:spPr>
                <a:xfrm>
                  <a:off x="1222853" y="5735040"/>
                  <a:ext cx="182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Freihand 124">
                  <a:extLst>
                    <a:ext uri="{FF2B5EF4-FFF2-40B4-BE49-F238E27FC236}">
                      <a16:creationId xmlns:a16="http://schemas.microsoft.com/office/drawing/2014/main" id="{B73D7B5F-6431-4983-861F-DFB8FC93FEDB}"/>
                    </a:ext>
                  </a:extLst>
                </p14:cNvPr>
                <p14:cNvContentPartPr/>
                <p14:nvPr/>
              </p14:nvContentPartPr>
              <p14:xfrm>
                <a:off x="1412573" y="5734320"/>
                <a:ext cx="19080" cy="19080"/>
              </p14:xfrm>
            </p:contentPart>
          </mc:Choice>
          <mc:Fallback>
            <p:pic>
              <p:nvPicPr>
                <p:cNvPr id="125" name="Freihand 124">
                  <a:extLst>
                    <a:ext uri="{FF2B5EF4-FFF2-40B4-BE49-F238E27FC236}">
                      <a16:creationId xmlns:a16="http://schemas.microsoft.com/office/drawing/2014/main" id="{B73D7B5F-6431-4983-861F-DFB8FC93FEDB}"/>
                    </a:ext>
                  </a:extLst>
                </p:cNvPr>
                <p:cNvPicPr/>
                <p:nvPr/>
              </p:nvPicPr>
              <p:blipFill>
                <a:blip r:embed="rId207"/>
                <a:stretch>
                  <a:fillRect/>
                </a:stretch>
              </p:blipFill>
              <p:spPr>
                <a:xfrm>
                  <a:off x="1408253" y="5730000"/>
                  <a:ext cx="27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Freihand 125">
                  <a:extLst>
                    <a:ext uri="{FF2B5EF4-FFF2-40B4-BE49-F238E27FC236}">
                      <a16:creationId xmlns:a16="http://schemas.microsoft.com/office/drawing/2014/main" id="{9F7D63DC-3E14-4E71-88FE-C3FBDD677022}"/>
                    </a:ext>
                  </a:extLst>
                </p14:cNvPr>
                <p14:cNvContentPartPr/>
                <p14:nvPr/>
              </p14:nvContentPartPr>
              <p14:xfrm>
                <a:off x="1431293" y="5692200"/>
                <a:ext cx="296280" cy="186840"/>
              </p14:xfrm>
            </p:contentPart>
          </mc:Choice>
          <mc:Fallback>
            <p:pic>
              <p:nvPicPr>
                <p:cNvPr id="126" name="Freihand 125">
                  <a:extLst>
                    <a:ext uri="{FF2B5EF4-FFF2-40B4-BE49-F238E27FC236}">
                      <a16:creationId xmlns:a16="http://schemas.microsoft.com/office/drawing/2014/main" id="{9F7D63DC-3E14-4E71-88FE-C3FBDD677022}"/>
                    </a:ext>
                  </a:extLst>
                </p:cNvPr>
                <p:cNvPicPr/>
                <p:nvPr/>
              </p:nvPicPr>
              <p:blipFill>
                <a:blip r:embed="rId209"/>
                <a:stretch>
                  <a:fillRect/>
                </a:stretch>
              </p:blipFill>
              <p:spPr>
                <a:xfrm>
                  <a:off x="1426973" y="5687880"/>
                  <a:ext cx="304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7" name="Freihand 126">
                  <a:extLst>
                    <a:ext uri="{FF2B5EF4-FFF2-40B4-BE49-F238E27FC236}">
                      <a16:creationId xmlns:a16="http://schemas.microsoft.com/office/drawing/2014/main" id="{55CF2D7F-18EF-4C99-A44B-DABA2EC39798}"/>
                    </a:ext>
                  </a:extLst>
                </p14:cNvPr>
                <p14:cNvContentPartPr/>
                <p14:nvPr/>
              </p14:nvContentPartPr>
              <p14:xfrm>
                <a:off x="1788053" y="5789040"/>
                <a:ext cx="98640" cy="16200"/>
              </p14:xfrm>
            </p:contentPart>
          </mc:Choice>
          <mc:Fallback>
            <p:pic>
              <p:nvPicPr>
                <p:cNvPr id="127" name="Freihand 126">
                  <a:extLst>
                    <a:ext uri="{FF2B5EF4-FFF2-40B4-BE49-F238E27FC236}">
                      <a16:creationId xmlns:a16="http://schemas.microsoft.com/office/drawing/2014/main" id="{55CF2D7F-18EF-4C99-A44B-DABA2EC39798}"/>
                    </a:ext>
                  </a:extLst>
                </p:cNvPr>
                <p:cNvPicPr/>
                <p:nvPr/>
              </p:nvPicPr>
              <p:blipFill>
                <a:blip r:embed="rId211"/>
                <a:stretch>
                  <a:fillRect/>
                </a:stretch>
              </p:blipFill>
              <p:spPr>
                <a:xfrm>
                  <a:off x="1783733" y="5784720"/>
                  <a:ext cx="107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8" name="Freihand 127">
                  <a:extLst>
                    <a:ext uri="{FF2B5EF4-FFF2-40B4-BE49-F238E27FC236}">
                      <a16:creationId xmlns:a16="http://schemas.microsoft.com/office/drawing/2014/main" id="{BE48BF82-9902-46D2-9ED9-35CF769C1BEA}"/>
                    </a:ext>
                  </a:extLst>
                </p14:cNvPr>
                <p14:cNvContentPartPr/>
                <p14:nvPr/>
              </p14:nvContentPartPr>
              <p14:xfrm>
                <a:off x="2040413" y="5594280"/>
                <a:ext cx="146520" cy="248040"/>
              </p14:xfrm>
            </p:contentPart>
          </mc:Choice>
          <mc:Fallback>
            <p:pic>
              <p:nvPicPr>
                <p:cNvPr id="128" name="Freihand 127">
                  <a:extLst>
                    <a:ext uri="{FF2B5EF4-FFF2-40B4-BE49-F238E27FC236}">
                      <a16:creationId xmlns:a16="http://schemas.microsoft.com/office/drawing/2014/main" id="{BE48BF82-9902-46D2-9ED9-35CF769C1BEA}"/>
                    </a:ext>
                  </a:extLst>
                </p:cNvPr>
                <p:cNvPicPr/>
                <p:nvPr/>
              </p:nvPicPr>
              <p:blipFill>
                <a:blip r:embed="rId213"/>
                <a:stretch>
                  <a:fillRect/>
                </a:stretch>
              </p:blipFill>
              <p:spPr>
                <a:xfrm>
                  <a:off x="2036093" y="5589960"/>
                  <a:ext cx="1551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9" name="Freihand 128">
                  <a:extLst>
                    <a:ext uri="{FF2B5EF4-FFF2-40B4-BE49-F238E27FC236}">
                      <a16:creationId xmlns:a16="http://schemas.microsoft.com/office/drawing/2014/main" id="{E92D68C1-EEAB-4162-8EBC-D4ED674CA6DA}"/>
                    </a:ext>
                  </a:extLst>
                </p14:cNvPr>
                <p14:cNvContentPartPr/>
                <p14:nvPr/>
              </p14:nvContentPartPr>
              <p14:xfrm>
                <a:off x="2078933" y="5735760"/>
                <a:ext cx="235080" cy="90360"/>
              </p14:xfrm>
            </p:contentPart>
          </mc:Choice>
          <mc:Fallback>
            <p:pic>
              <p:nvPicPr>
                <p:cNvPr id="129" name="Freihand 128">
                  <a:extLst>
                    <a:ext uri="{FF2B5EF4-FFF2-40B4-BE49-F238E27FC236}">
                      <a16:creationId xmlns:a16="http://schemas.microsoft.com/office/drawing/2014/main" id="{E92D68C1-EEAB-4162-8EBC-D4ED674CA6DA}"/>
                    </a:ext>
                  </a:extLst>
                </p:cNvPr>
                <p:cNvPicPr/>
                <p:nvPr/>
              </p:nvPicPr>
              <p:blipFill>
                <a:blip r:embed="rId215"/>
                <a:stretch>
                  <a:fillRect/>
                </a:stretch>
              </p:blipFill>
              <p:spPr>
                <a:xfrm>
                  <a:off x="2074613" y="5731440"/>
                  <a:ext cx="243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0" name="Freihand 129">
                  <a:extLst>
                    <a:ext uri="{FF2B5EF4-FFF2-40B4-BE49-F238E27FC236}">
                      <a16:creationId xmlns:a16="http://schemas.microsoft.com/office/drawing/2014/main" id="{A5437D90-B0A1-4F19-9B5A-BE04DB090A24}"/>
                    </a:ext>
                  </a:extLst>
                </p14:cNvPr>
                <p14:cNvContentPartPr/>
                <p14:nvPr/>
              </p14:nvContentPartPr>
              <p14:xfrm>
                <a:off x="2353973" y="5628480"/>
                <a:ext cx="243720" cy="196920"/>
              </p14:xfrm>
            </p:contentPart>
          </mc:Choice>
          <mc:Fallback>
            <p:pic>
              <p:nvPicPr>
                <p:cNvPr id="130" name="Freihand 129">
                  <a:extLst>
                    <a:ext uri="{FF2B5EF4-FFF2-40B4-BE49-F238E27FC236}">
                      <a16:creationId xmlns:a16="http://schemas.microsoft.com/office/drawing/2014/main" id="{A5437D90-B0A1-4F19-9B5A-BE04DB090A24}"/>
                    </a:ext>
                  </a:extLst>
                </p:cNvPr>
                <p:cNvPicPr/>
                <p:nvPr/>
              </p:nvPicPr>
              <p:blipFill>
                <a:blip r:embed="rId217"/>
                <a:stretch>
                  <a:fillRect/>
                </a:stretch>
              </p:blipFill>
              <p:spPr>
                <a:xfrm>
                  <a:off x="2349653" y="5624160"/>
                  <a:ext cx="252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1" name="Freihand 130">
                  <a:extLst>
                    <a:ext uri="{FF2B5EF4-FFF2-40B4-BE49-F238E27FC236}">
                      <a16:creationId xmlns:a16="http://schemas.microsoft.com/office/drawing/2014/main" id="{0A86297E-6EDC-43CE-8318-559ACB47BFCC}"/>
                    </a:ext>
                  </a:extLst>
                </p14:cNvPr>
                <p14:cNvContentPartPr/>
                <p14:nvPr/>
              </p14:nvContentPartPr>
              <p14:xfrm>
                <a:off x="2573573" y="5639640"/>
                <a:ext cx="52920" cy="50040"/>
              </p14:xfrm>
            </p:contentPart>
          </mc:Choice>
          <mc:Fallback>
            <p:pic>
              <p:nvPicPr>
                <p:cNvPr id="131" name="Freihand 130">
                  <a:extLst>
                    <a:ext uri="{FF2B5EF4-FFF2-40B4-BE49-F238E27FC236}">
                      <a16:creationId xmlns:a16="http://schemas.microsoft.com/office/drawing/2014/main" id="{0A86297E-6EDC-43CE-8318-559ACB47BFCC}"/>
                    </a:ext>
                  </a:extLst>
                </p:cNvPr>
                <p:cNvPicPr/>
                <p:nvPr/>
              </p:nvPicPr>
              <p:blipFill>
                <a:blip r:embed="rId219"/>
                <a:stretch>
                  <a:fillRect/>
                </a:stretch>
              </p:blipFill>
              <p:spPr>
                <a:xfrm>
                  <a:off x="2569253" y="5635320"/>
                  <a:ext cx="61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2" name="Freihand 131">
                  <a:extLst>
                    <a:ext uri="{FF2B5EF4-FFF2-40B4-BE49-F238E27FC236}">
                      <a16:creationId xmlns:a16="http://schemas.microsoft.com/office/drawing/2014/main" id="{BDE8839C-6143-4BCE-95DF-8E07BE392893}"/>
                    </a:ext>
                  </a:extLst>
                </p14:cNvPr>
                <p14:cNvContentPartPr/>
                <p14:nvPr/>
              </p14:nvContentPartPr>
              <p14:xfrm>
                <a:off x="2643053" y="5712360"/>
                <a:ext cx="266040" cy="63000"/>
              </p14:xfrm>
            </p:contentPart>
          </mc:Choice>
          <mc:Fallback>
            <p:pic>
              <p:nvPicPr>
                <p:cNvPr id="132" name="Freihand 131">
                  <a:extLst>
                    <a:ext uri="{FF2B5EF4-FFF2-40B4-BE49-F238E27FC236}">
                      <a16:creationId xmlns:a16="http://schemas.microsoft.com/office/drawing/2014/main" id="{BDE8839C-6143-4BCE-95DF-8E07BE392893}"/>
                    </a:ext>
                  </a:extLst>
                </p:cNvPr>
                <p:cNvPicPr/>
                <p:nvPr/>
              </p:nvPicPr>
              <p:blipFill>
                <a:blip r:embed="rId221"/>
                <a:stretch>
                  <a:fillRect/>
                </a:stretch>
              </p:blipFill>
              <p:spPr>
                <a:xfrm>
                  <a:off x="2638733" y="5708040"/>
                  <a:ext cx="274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3" name="Freihand 132">
                  <a:extLst>
                    <a:ext uri="{FF2B5EF4-FFF2-40B4-BE49-F238E27FC236}">
                      <a16:creationId xmlns:a16="http://schemas.microsoft.com/office/drawing/2014/main" id="{CCE8EC39-A7C9-452E-BB98-1B90447CCD87}"/>
                    </a:ext>
                  </a:extLst>
                </p14:cNvPr>
                <p14:cNvContentPartPr/>
                <p14:nvPr/>
              </p14:nvContentPartPr>
              <p14:xfrm>
                <a:off x="2287733" y="5474760"/>
                <a:ext cx="38160" cy="4320"/>
              </p14:xfrm>
            </p:contentPart>
          </mc:Choice>
          <mc:Fallback>
            <p:pic>
              <p:nvPicPr>
                <p:cNvPr id="133" name="Freihand 132">
                  <a:extLst>
                    <a:ext uri="{FF2B5EF4-FFF2-40B4-BE49-F238E27FC236}">
                      <a16:creationId xmlns:a16="http://schemas.microsoft.com/office/drawing/2014/main" id="{CCE8EC39-A7C9-452E-BB98-1B90447CCD87}"/>
                    </a:ext>
                  </a:extLst>
                </p:cNvPr>
                <p:cNvPicPr/>
                <p:nvPr/>
              </p:nvPicPr>
              <p:blipFill>
                <a:blip r:embed="rId223"/>
                <a:stretch>
                  <a:fillRect/>
                </a:stretch>
              </p:blipFill>
              <p:spPr>
                <a:xfrm>
                  <a:off x="2283413" y="5470440"/>
                  <a:ext cx="46800" cy="1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4">
            <p14:nvContentPartPr>
              <p14:cNvPr id="135" name="Freihand 134">
                <a:extLst>
                  <a:ext uri="{FF2B5EF4-FFF2-40B4-BE49-F238E27FC236}">
                    <a16:creationId xmlns:a16="http://schemas.microsoft.com/office/drawing/2014/main" id="{89AA0899-A900-4666-A0BB-4DC21F846ED8}"/>
                  </a:ext>
                </a:extLst>
              </p14:cNvPr>
              <p14:cNvContentPartPr/>
              <p14:nvPr/>
            </p14:nvContentPartPr>
            <p14:xfrm>
              <a:off x="718493" y="1885920"/>
              <a:ext cx="185040" cy="590400"/>
            </p14:xfrm>
          </p:contentPart>
        </mc:Choice>
        <mc:Fallback>
          <p:pic>
            <p:nvPicPr>
              <p:cNvPr id="135" name="Freihand 134">
                <a:extLst>
                  <a:ext uri="{FF2B5EF4-FFF2-40B4-BE49-F238E27FC236}">
                    <a16:creationId xmlns:a16="http://schemas.microsoft.com/office/drawing/2014/main" id="{89AA0899-A900-4666-A0BB-4DC21F846ED8}"/>
                  </a:ext>
                </a:extLst>
              </p:cNvPr>
              <p:cNvPicPr/>
              <p:nvPr/>
            </p:nvPicPr>
            <p:blipFill>
              <a:blip r:embed="rId225"/>
              <a:stretch>
                <a:fillRect/>
              </a:stretch>
            </p:blipFill>
            <p:spPr>
              <a:xfrm>
                <a:off x="714173" y="1881600"/>
                <a:ext cx="19368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6" name="Freihand 135">
                <a:extLst>
                  <a:ext uri="{FF2B5EF4-FFF2-40B4-BE49-F238E27FC236}">
                    <a16:creationId xmlns:a16="http://schemas.microsoft.com/office/drawing/2014/main" id="{CFF24B1A-8EF7-4589-9E80-84D4601A1073}"/>
                  </a:ext>
                </a:extLst>
              </p14:cNvPr>
              <p14:cNvContentPartPr/>
              <p14:nvPr/>
            </p14:nvContentPartPr>
            <p14:xfrm>
              <a:off x="1016933" y="2971320"/>
              <a:ext cx="705960" cy="459720"/>
            </p14:xfrm>
          </p:contentPart>
        </mc:Choice>
        <mc:Fallback>
          <p:pic>
            <p:nvPicPr>
              <p:cNvPr id="136" name="Freihand 135">
                <a:extLst>
                  <a:ext uri="{FF2B5EF4-FFF2-40B4-BE49-F238E27FC236}">
                    <a16:creationId xmlns:a16="http://schemas.microsoft.com/office/drawing/2014/main" id="{CFF24B1A-8EF7-4589-9E80-84D4601A1073}"/>
                  </a:ext>
                </a:extLst>
              </p:cNvPr>
              <p:cNvPicPr/>
              <p:nvPr/>
            </p:nvPicPr>
            <p:blipFill>
              <a:blip r:embed="rId227"/>
              <a:stretch>
                <a:fillRect/>
              </a:stretch>
            </p:blipFill>
            <p:spPr>
              <a:xfrm>
                <a:off x="1012613" y="2967000"/>
                <a:ext cx="714600" cy="468360"/>
              </a:xfrm>
              <a:prstGeom prst="rect">
                <a:avLst/>
              </a:prstGeom>
            </p:spPr>
          </p:pic>
        </mc:Fallback>
      </mc:AlternateContent>
    </p:spTree>
    <p:extLst>
      <p:ext uri="{BB962C8B-B14F-4D97-AF65-F5344CB8AC3E}">
        <p14:creationId xmlns:p14="http://schemas.microsoft.com/office/powerpoint/2010/main" val="40938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F856E0D-C7D2-4AE9-B7F5-B5AF0D51502C}"/>
                  </a:ext>
                </a:extLst>
              </p14:cNvPr>
              <p14:cNvContentPartPr/>
              <p14:nvPr/>
            </p14:nvContentPartPr>
            <p14:xfrm>
              <a:off x="6484613" y="641587"/>
              <a:ext cx="2558520" cy="30600"/>
            </p14:xfrm>
          </p:contentPart>
        </mc:Choice>
        <mc:Fallback>
          <p:pic>
            <p:nvPicPr>
              <p:cNvPr id="2" name="Freihand 1">
                <a:extLst>
                  <a:ext uri="{FF2B5EF4-FFF2-40B4-BE49-F238E27FC236}">
                    <a16:creationId xmlns:a16="http://schemas.microsoft.com/office/drawing/2014/main" id="{9F856E0D-C7D2-4AE9-B7F5-B5AF0D51502C}"/>
                  </a:ext>
                </a:extLst>
              </p:cNvPr>
              <p:cNvPicPr/>
              <p:nvPr/>
            </p:nvPicPr>
            <p:blipFill>
              <a:blip r:embed="rId4"/>
              <a:stretch>
                <a:fillRect/>
              </a:stretch>
            </p:blipFill>
            <p:spPr>
              <a:xfrm>
                <a:off x="6480293" y="637267"/>
                <a:ext cx="2567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0B0DBA7-9559-465A-9D2C-22C769391BD4}"/>
                  </a:ext>
                </a:extLst>
              </p14:cNvPr>
              <p14:cNvContentPartPr/>
              <p14:nvPr/>
            </p14:nvContentPartPr>
            <p14:xfrm>
              <a:off x="352373" y="3221347"/>
              <a:ext cx="7231320" cy="72360"/>
            </p14:xfrm>
          </p:contentPart>
        </mc:Choice>
        <mc:Fallback>
          <p:pic>
            <p:nvPicPr>
              <p:cNvPr id="3" name="Freihand 2">
                <a:extLst>
                  <a:ext uri="{FF2B5EF4-FFF2-40B4-BE49-F238E27FC236}">
                    <a16:creationId xmlns:a16="http://schemas.microsoft.com/office/drawing/2014/main" id="{00B0DBA7-9559-465A-9D2C-22C769391BD4}"/>
                  </a:ext>
                </a:extLst>
              </p:cNvPr>
              <p:cNvPicPr/>
              <p:nvPr/>
            </p:nvPicPr>
            <p:blipFill>
              <a:blip r:embed="rId6"/>
              <a:stretch>
                <a:fillRect/>
              </a:stretch>
            </p:blipFill>
            <p:spPr>
              <a:xfrm>
                <a:off x="348053" y="3217027"/>
                <a:ext cx="7239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06C6293-2827-454B-A9E4-28FEB9EDCFEA}"/>
                  </a:ext>
                </a:extLst>
              </p14:cNvPr>
              <p14:cNvContentPartPr/>
              <p14:nvPr/>
            </p14:nvContentPartPr>
            <p14:xfrm>
              <a:off x="412493" y="3556147"/>
              <a:ext cx="9261000" cy="120240"/>
            </p14:xfrm>
          </p:contentPart>
        </mc:Choice>
        <mc:Fallback>
          <p:pic>
            <p:nvPicPr>
              <p:cNvPr id="4" name="Freihand 3">
                <a:extLst>
                  <a:ext uri="{FF2B5EF4-FFF2-40B4-BE49-F238E27FC236}">
                    <a16:creationId xmlns:a16="http://schemas.microsoft.com/office/drawing/2014/main" id="{606C6293-2827-454B-A9E4-28FEB9EDCFEA}"/>
                  </a:ext>
                </a:extLst>
              </p:cNvPr>
              <p:cNvPicPr/>
              <p:nvPr/>
            </p:nvPicPr>
            <p:blipFill>
              <a:blip r:embed="rId8"/>
              <a:stretch>
                <a:fillRect/>
              </a:stretch>
            </p:blipFill>
            <p:spPr>
              <a:xfrm>
                <a:off x="408173" y="3551827"/>
                <a:ext cx="9269640" cy="128880"/>
              </a:xfrm>
              <a:prstGeom prst="rect">
                <a:avLst/>
              </a:prstGeom>
            </p:spPr>
          </p:pic>
        </mc:Fallback>
      </mc:AlternateContent>
    </p:spTree>
    <p:extLst>
      <p:ext uri="{BB962C8B-B14F-4D97-AF65-F5344CB8AC3E}">
        <p14:creationId xmlns:p14="http://schemas.microsoft.com/office/powerpoint/2010/main" val="22568956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4" name="Freihand 33">
                <a:extLst>
                  <a:ext uri="{FF2B5EF4-FFF2-40B4-BE49-F238E27FC236}">
                    <a16:creationId xmlns:a16="http://schemas.microsoft.com/office/drawing/2014/main" id="{D0FD003E-FE16-4D15-AD3B-FDCF8E78B447}"/>
                  </a:ext>
                </a:extLst>
              </p14:cNvPr>
              <p14:cNvContentPartPr/>
              <p14:nvPr/>
            </p14:nvContentPartPr>
            <p14:xfrm>
              <a:off x="1160933" y="4960147"/>
              <a:ext cx="9720" cy="106560"/>
            </p14:xfrm>
          </p:contentPart>
        </mc:Choice>
        <mc:Fallback>
          <p:pic>
            <p:nvPicPr>
              <p:cNvPr id="34" name="Freihand 33">
                <a:extLst>
                  <a:ext uri="{FF2B5EF4-FFF2-40B4-BE49-F238E27FC236}">
                    <a16:creationId xmlns:a16="http://schemas.microsoft.com/office/drawing/2014/main" id="{D0FD003E-FE16-4D15-AD3B-FDCF8E78B447}"/>
                  </a:ext>
                </a:extLst>
              </p:cNvPr>
              <p:cNvPicPr/>
              <p:nvPr/>
            </p:nvPicPr>
            <p:blipFill>
              <a:blip r:embed="rId4"/>
              <a:stretch>
                <a:fillRect/>
              </a:stretch>
            </p:blipFill>
            <p:spPr>
              <a:xfrm>
                <a:off x="1156613" y="4955827"/>
                <a:ext cx="18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5" name="Freihand 34">
                <a:extLst>
                  <a:ext uri="{FF2B5EF4-FFF2-40B4-BE49-F238E27FC236}">
                    <a16:creationId xmlns:a16="http://schemas.microsoft.com/office/drawing/2014/main" id="{0F4E694D-DC88-4093-A039-ECE347444143}"/>
                  </a:ext>
                </a:extLst>
              </p14:cNvPr>
              <p14:cNvContentPartPr/>
              <p14:nvPr/>
            </p14:nvContentPartPr>
            <p14:xfrm>
              <a:off x="1149053" y="4624987"/>
              <a:ext cx="66600" cy="437760"/>
            </p14:xfrm>
          </p:contentPart>
        </mc:Choice>
        <mc:Fallback>
          <p:pic>
            <p:nvPicPr>
              <p:cNvPr id="35" name="Freihand 34">
                <a:extLst>
                  <a:ext uri="{FF2B5EF4-FFF2-40B4-BE49-F238E27FC236}">
                    <a16:creationId xmlns:a16="http://schemas.microsoft.com/office/drawing/2014/main" id="{0F4E694D-DC88-4093-A039-ECE347444143}"/>
                  </a:ext>
                </a:extLst>
              </p:cNvPr>
              <p:cNvPicPr/>
              <p:nvPr/>
            </p:nvPicPr>
            <p:blipFill>
              <a:blip r:embed="rId6"/>
              <a:stretch>
                <a:fillRect/>
              </a:stretch>
            </p:blipFill>
            <p:spPr>
              <a:xfrm>
                <a:off x="1144733" y="4620667"/>
                <a:ext cx="7524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6" name="Freihand 35">
                <a:extLst>
                  <a:ext uri="{FF2B5EF4-FFF2-40B4-BE49-F238E27FC236}">
                    <a16:creationId xmlns:a16="http://schemas.microsoft.com/office/drawing/2014/main" id="{47F806C6-559A-4F4B-80A3-3584BB88285F}"/>
                  </a:ext>
                </a:extLst>
              </p14:cNvPr>
              <p14:cNvContentPartPr/>
              <p14:nvPr/>
            </p14:nvContentPartPr>
            <p14:xfrm>
              <a:off x="1233653" y="1896907"/>
              <a:ext cx="7200720" cy="2664000"/>
            </p14:xfrm>
          </p:contentPart>
        </mc:Choice>
        <mc:Fallback>
          <p:pic>
            <p:nvPicPr>
              <p:cNvPr id="36" name="Freihand 35">
                <a:extLst>
                  <a:ext uri="{FF2B5EF4-FFF2-40B4-BE49-F238E27FC236}">
                    <a16:creationId xmlns:a16="http://schemas.microsoft.com/office/drawing/2014/main" id="{47F806C6-559A-4F4B-80A3-3584BB88285F}"/>
                  </a:ext>
                </a:extLst>
              </p:cNvPr>
              <p:cNvPicPr/>
              <p:nvPr/>
            </p:nvPicPr>
            <p:blipFill>
              <a:blip r:embed="rId8"/>
              <a:stretch>
                <a:fillRect/>
              </a:stretch>
            </p:blipFill>
            <p:spPr>
              <a:xfrm>
                <a:off x="1229333" y="1892587"/>
                <a:ext cx="7209360" cy="2672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8" name="Freihand 37">
                <a:extLst>
                  <a:ext uri="{FF2B5EF4-FFF2-40B4-BE49-F238E27FC236}">
                    <a16:creationId xmlns:a16="http://schemas.microsoft.com/office/drawing/2014/main" id="{8C855042-4137-4DCC-BCFD-8785DD021787}"/>
                  </a:ext>
                </a:extLst>
              </p14:cNvPr>
              <p14:cNvContentPartPr/>
              <p14:nvPr/>
            </p14:nvContentPartPr>
            <p14:xfrm>
              <a:off x="1831973" y="3143587"/>
              <a:ext cx="34200" cy="2563200"/>
            </p14:xfrm>
          </p:contentPart>
        </mc:Choice>
        <mc:Fallback>
          <p:pic>
            <p:nvPicPr>
              <p:cNvPr id="38" name="Freihand 37">
                <a:extLst>
                  <a:ext uri="{FF2B5EF4-FFF2-40B4-BE49-F238E27FC236}">
                    <a16:creationId xmlns:a16="http://schemas.microsoft.com/office/drawing/2014/main" id="{8C855042-4137-4DCC-BCFD-8785DD021787}"/>
                  </a:ext>
                </a:extLst>
              </p:cNvPr>
              <p:cNvPicPr/>
              <p:nvPr/>
            </p:nvPicPr>
            <p:blipFill>
              <a:blip r:embed="rId10"/>
              <a:stretch>
                <a:fillRect/>
              </a:stretch>
            </p:blipFill>
            <p:spPr>
              <a:xfrm>
                <a:off x="1827653" y="3139267"/>
                <a:ext cx="42840" cy="2571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 name="Freihand 38">
                <a:extLst>
                  <a:ext uri="{FF2B5EF4-FFF2-40B4-BE49-F238E27FC236}">
                    <a16:creationId xmlns:a16="http://schemas.microsoft.com/office/drawing/2014/main" id="{FFA0ECAD-C91E-48CF-920F-FB8893F067D1}"/>
                  </a:ext>
                </a:extLst>
              </p14:cNvPr>
              <p14:cNvContentPartPr/>
              <p14:nvPr/>
            </p14:nvContentPartPr>
            <p14:xfrm>
              <a:off x="3258293" y="3138907"/>
              <a:ext cx="42120" cy="1719000"/>
            </p14:xfrm>
          </p:contentPart>
        </mc:Choice>
        <mc:Fallback>
          <p:pic>
            <p:nvPicPr>
              <p:cNvPr id="39" name="Freihand 38">
                <a:extLst>
                  <a:ext uri="{FF2B5EF4-FFF2-40B4-BE49-F238E27FC236}">
                    <a16:creationId xmlns:a16="http://schemas.microsoft.com/office/drawing/2014/main" id="{FFA0ECAD-C91E-48CF-920F-FB8893F067D1}"/>
                  </a:ext>
                </a:extLst>
              </p:cNvPr>
              <p:cNvPicPr/>
              <p:nvPr/>
            </p:nvPicPr>
            <p:blipFill>
              <a:blip r:embed="rId12"/>
              <a:stretch>
                <a:fillRect/>
              </a:stretch>
            </p:blipFill>
            <p:spPr>
              <a:xfrm>
                <a:off x="3253973" y="3134587"/>
                <a:ext cx="50760" cy="1727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0" name="Freihand 39">
                <a:extLst>
                  <a:ext uri="{FF2B5EF4-FFF2-40B4-BE49-F238E27FC236}">
                    <a16:creationId xmlns:a16="http://schemas.microsoft.com/office/drawing/2014/main" id="{1F644FAD-FDAC-4274-B5BF-10B41DE96F76}"/>
                  </a:ext>
                </a:extLst>
              </p14:cNvPr>
              <p14:cNvContentPartPr/>
              <p14:nvPr/>
            </p14:nvContentPartPr>
            <p14:xfrm>
              <a:off x="5427293" y="3297307"/>
              <a:ext cx="56160" cy="1184760"/>
            </p14:xfrm>
          </p:contentPart>
        </mc:Choice>
        <mc:Fallback>
          <p:pic>
            <p:nvPicPr>
              <p:cNvPr id="40" name="Freihand 39">
                <a:extLst>
                  <a:ext uri="{FF2B5EF4-FFF2-40B4-BE49-F238E27FC236}">
                    <a16:creationId xmlns:a16="http://schemas.microsoft.com/office/drawing/2014/main" id="{1F644FAD-FDAC-4274-B5BF-10B41DE96F76}"/>
                  </a:ext>
                </a:extLst>
              </p:cNvPr>
              <p:cNvPicPr/>
              <p:nvPr/>
            </p:nvPicPr>
            <p:blipFill>
              <a:blip r:embed="rId14"/>
              <a:stretch>
                <a:fillRect/>
              </a:stretch>
            </p:blipFill>
            <p:spPr>
              <a:xfrm>
                <a:off x="5422973" y="3292987"/>
                <a:ext cx="64800" cy="1193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1" name="Freihand 40">
                <a:extLst>
                  <a:ext uri="{FF2B5EF4-FFF2-40B4-BE49-F238E27FC236}">
                    <a16:creationId xmlns:a16="http://schemas.microsoft.com/office/drawing/2014/main" id="{15FF7033-CD8B-4781-9C02-647F90EF1E96}"/>
                  </a:ext>
                </a:extLst>
              </p14:cNvPr>
              <p14:cNvContentPartPr/>
              <p14:nvPr/>
            </p14:nvContentPartPr>
            <p14:xfrm>
              <a:off x="7644533" y="2664067"/>
              <a:ext cx="50400" cy="945720"/>
            </p14:xfrm>
          </p:contentPart>
        </mc:Choice>
        <mc:Fallback>
          <p:pic>
            <p:nvPicPr>
              <p:cNvPr id="41" name="Freihand 40">
                <a:extLst>
                  <a:ext uri="{FF2B5EF4-FFF2-40B4-BE49-F238E27FC236}">
                    <a16:creationId xmlns:a16="http://schemas.microsoft.com/office/drawing/2014/main" id="{15FF7033-CD8B-4781-9C02-647F90EF1E96}"/>
                  </a:ext>
                </a:extLst>
              </p:cNvPr>
              <p:cNvPicPr/>
              <p:nvPr/>
            </p:nvPicPr>
            <p:blipFill>
              <a:blip r:embed="rId16"/>
              <a:stretch>
                <a:fillRect/>
              </a:stretch>
            </p:blipFill>
            <p:spPr>
              <a:xfrm>
                <a:off x="7640213" y="2659747"/>
                <a:ext cx="59040" cy="954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2" name="Freihand 41">
                <a:extLst>
                  <a:ext uri="{FF2B5EF4-FFF2-40B4-BE49-F238E27FC236}">
                    <a16:creationId xmlns:a16="http://schemas.microsoft.com/office/drawing/2014/main" id="{449E7E91-81D9-4345-A9FE-35C4CE3AEA2A}"/>
                  </a:ext>
                </a:extLst>
              </p14:cNvPr>
              <p14:cNvContentPartPr/>
              <p14:nvPr/>
            </p14:nvContentPartPr>
            <p14:xfrm>
              <a:off x="7939733" y="2551747"/>
              <a:ext cx="406440" cy="943200"/>
            </p14:xfrm>
          </p:contentPart>
        </mc:Choice>
        <mc:Fallback>
          <p:pic>
            <p:nvPicPr>
              <p:cNvPr id="42" name="Freihand 41">
                <a:extLst>
                  <a:ext uri="{FF2B5EF4-FFF2-40B4-BE49-F238E27FC236}">
                    <a16:creationId xmlns:a16="http://schemas.microsoft.com/office/drawing/2014/main" id="{449E7E91-81D9-4345-A9FE-35C4CE3AEA2A}"/>
                  </a:ext>
                </a:extLst>
              </p:cNvPr>
              <p:cNvPicPr/>
              <p:nvPr/>
            </p:nvPicPr>
            <p:blipFill>
              <a:blip r:embed="rId18"/>
              <a:stretch>
                <a:fillRect/>
              </a:stretch>
            </p:blipFill>
            <p:spPr>
              <a:xfrm>
                <a:off x="7935413" y="2547427"/>
                <a:ext cx="415080" cy="951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3" name="Freihand 42">
                <a:extLst>
                  <a:ext uri="{FF2B5EF4-FFF2-40B4-BE49-F238E27FC236}">
                    <a16:creationId xmlns:a16="http://schemas.microsoft.com/office/drawing/2014/main" id="{39E03073-FE59-4F82-8B82-481219B136F4}"/>
                  </a:ext>
                </a:extLst>
              </p14:cNvPr>
              <p14:cNvContentPartPr/>
              <p14:nvPr/>
            </p14:nvContentPartPr>
            <p14:xfrm>
              <a:off x="397013" y="5511667"/>
              <a:ext cx="37800" cy="775440"/>
            </p14:xfrm>
          </p:contentPart>
        </mc:Choice>
        <mc:Fallback>
          <p:pic>
            <p:nvPicPr>
              <p:cNvPr id="43" name="Freihand 42">
                <a:extLst>
                  <a:ext uri="{FF2B5EF4-FFF2-40B4-BE49-F238E27FC236}">
                    <a16:creationId xmlns:a16="http://schemas.microsoft.com/office/drawing/2014/main" id="{39E03073-FE59-4F82-8B82-481219B136F4}"/>
                  </a:ext>
                </a:extLst>
              </p:cNvPr>
              <p:cNvPicPr/>
              <p:nvPr/>
            </p:nvPicPr>
            <p:blipFill>
              <a:blip r:embed="rId20"/>
              <a:stretch>
                <a:fillRect/>
              </a:stretch>
            </p:blipFill>
            <p:spPr>
              <a:xfrm>
                <a:off x="392693" y="5507347"/>
                <a:ext cx="46440" cy="784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4" name="Freihand 43">
                <a:extLst>
                  <a:ext uri="{FF2B5EF4-FFF2-40B4-BE49-F238E27FC236}">
                    <a16:creationId xmlns:a16="http://schemas.microsoft.com/office/drawing/2014/main" id="{1460CB51-948D-4341-8E59-36F4629E006B}"/>
                  </a:ext>
                </a:extLst>
              </p14:cNvPr>
              <p14:cNvContentPartPr/>
              <p14:nvPr/>
            </p14:nvContentPartPr>
            <p14:xfrm>
              <a:off x="7644173" y="5405467"/>
              <a:ext cx="44280" cy="558000"/>
            </p14:xfrm>
          </p:contentPart>
        </mc:Choice>
        <mc:Fallback>
          <p:pic>
            <p:nvPicPr>
              <p:cNvPr id="44" name="Freihand 43">
                <a:extLst>
                  <a:ext uri="{FF2B5EF4-FFF2-40B4-BE49-F238E27FC236}">
                    <a16:creationId xmlns:a16="http://schemas.microsoft.com/office/drawing/2014/main" id="{1460CB51-948D-4341-8E59-36F4629E006B}"/>
                  </a:ext>
                </a:extLst>
              </p:cNvPr>
              <p:cNvPicPr/>
              <p:nvPr/>
            </p:nvPicPr>
            <p:blipFill>
              <a:blip r:embed="rId22"/>
              <a:stretch>
                <a:fillRect/>
              </a:stretch>
            </p:blipFill>
            <p:spPr>
              <a:xfrm>
                <a:off x="7639853" y="5401147"/>
                <a:ext cx="52920" cy="566640"/>
              </a:xfrm>
              <a:prstGeom prst="rect">
                <a:avLst/>
              </a:prstGeom>
            </p:spPr>
          </p:pic>
        </mc:Fallback>
      </mc:AlternateContent>
      <p:grpSp>
        <p:nvGrpSpPr>
          <p:cNvPr id="55" name="Gruppieren 54">
            <a:extLst>
              <a:ext uri="{FF2B5EF4-FFF2-40B4-BE49-F238E27FC236}">
                <a16:creationId xmlns:a16="http://schemas.microsoft.com/office/drawing/2014/main" id="{E1DDF48A-05C4-42DB-9264-771494F2DBD4}"/>
              </a:ext>
            </a:extLst>
          </p:cNvPr>
          <p:cNvGrpSpPr/>
          <p:nvPr/>
        </p:nvGrpSpPr>
        <p:grpSpPr>
          <a:xfrm>
            <a:off x="2874533" y="6079387"/>
            <a:ext cx="2380320" cy="587880"/>
            <a:chOff x="2874533" y="6079387"/>
            <a:chExt cx="2380320" cy="587880"/>
          </a:xfrm>
        </p:grpSpPr>
        <mc:AlternateContent xmlns:mc="http://schemas.openxmlformats.org/markup-compatibility/2006">
          <mc:Choice xmlns:p14="http://schemas.microsoft.com/office/powerpoint/2010/main" Requires="p14">
            <p:contentPart p14:bwMode="auto" r:id="rId23">
              <p14:nvContentPartPr>
                <p14:cNvPr id="45" name="Freihand 44">
                  <a:extLst>
                    <a:ext uri="{FF2B5EF4-FFF2-40B4-BE49-F238E27FC236}">
                      <a16:creationId xmlns:a16="http://schemas.microsoft.com/office/drawing/2014/main" id="{4046260B-705C-4DB9-90F0-D8547A7E28C5}"/>
                    </a:ext>
                  </a:extLst>
                </p14:cNvPr>
                <p14:cNvContentPartPr/>
                <p14:nvPr/>
              </p14:nvContentPartPr>
              <p14:xfrm>
                <a:off x="3050573" y="6316627"/>
                <a:ext cx="293400" cy="221040"/>
              </p14:xfrm>
            </p:contentPart>
          </mc:Choice>
          <mc:Fallback>
            <p:pic>
              <p:nvPicPr>
                <p:cNvPr id="45" name="Freihand 44">
                  <a:extLst>
                    <a:ext uri="{FF2B5EF4-FFF2-40B4-BE49-F238E27FC236}">
                      <a16:creationId xmlns:a16="http://schemas.microsoft.com/office/drawing/2014/main" id="{4046260B-705C-4DB9-90F0-D8547A7E28C5}"/>
                    </a:ext>
                  </a:extLst>
                </p:cNvPr>
                <p:cNvPicPr/>
                <p:nvPr/>
              </p:nvPicPr>
              <p:blipFill>
                <a:blip r:embed="rId24"/>
                <a:stretch>
                  <a:fillRect/>
                </a:stretch>
              </p:blipFill>
              <p:spPr>
                <a:xfrm>
                  <a:off x="3046253" y="6312307"/>
                  <a:ext cx="3020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6" name="Freihand 45">
                  <a:extLst>
                    <a:ext uri="{FF2B5EF4-FFF2-40B4-BE49-F238E27FC236}">
                      <a16:creationId xmlns:a16="http://schemas.microsoft.com/office/drawing/2014/main" id="{1B0B23B3-6FE6-4C21-9FB9-4376E697EC71}"/>
                    </a:ext>
                  </a:extLst>
                </p14:cNvPr>
                <p14:cNvContentPartPr/>
                <p14:nvPr/>
              </p14:nvContentPartPr>
              <p14:xfrm>
                <a:off x="3146333" y="6410587"/>
                <a:ext cx="501480" cy="20520"/>
              </p14:xfrm>
            </p:contentPart>
          </mc:Choice>
          <mc:Fallback>
            <p:pic>
              <p:nvPicPr>
                <p:cNvPr id="46" name="Freihand 45">
                  <a:extLst>
                    <a:ext uri="{FF2B5EF4-FFF2-40B4-BE49-F238E27FC236}">
                      <a16:creationId xmlns:a16="http://schemas.microsoft.com/office/drawing/2014/main" id="{1B0B23B3-6FE6-4C21-9FB9-4376E697EC71}"/>
                    </a:ext>
                  </a:extLst>
                </p:cNvPr>
                <p:cNvPicPr/>
                <p:nvPr/>
              </p:nvPicPr>
              <p:blipFill>
                <a:blip r:embed="rId26"/>
                <a:stretch>
                  <a:fillRect/>
                </a:stretch>
              </p:blipFill>
              <p:spPr>
                <a:xfrm>
                  <a:off x="3142013" y="6406267"/>
                  <a:ext cx="510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7" name="Freihand 46">
                  <a:extLst>
                    <a:ext uri="{FF2B5EF4-FFF2-40B4-BE49-F238E27FC236}">
                      <a16:creationId xmlns:a16="http://schemas.microsoft.com/office/drawing/2014/main" id="{DDE68D27-7BB7-4EB5-B401-A710E8DDE74C}"/>
                    </a:ext>
                  </a:extLst>
                </p14:cNvPr>
                <p14:cNvContentPartPr/>
                <p14:nvPr/>
              </p14:nvContentPartPr>
              <p14:xfrm>
                <a:off x="3841133" y="6299707"/>
                <a:ext cx="182160" cy="189000"/>
              </p14:xfrm>
            </p:contentPart>
          </mc:Choice>
          <mc:Fallback>
            <p:pic>
              <p:nvPicPr>
                <p:cNvPr id="47" name="Freihand 46">
                  <a:extLst>
                    <a:ext uri="{FF2B5EF4-FFF2-40B4-BE49-F238E27FC236}">
                      <a16:creationId xmlns:a16="http://schemas.microsoft.com/office/drawing/2014/main" id="{DDE68D27-7BB7-4EB5-B401-A710E8DDE74C}"/>
                    </a:ext>
                  </a:extLst>
                </p:cNvPr>
                <p:cNvPicPr/>
                <p:nvPr/>
              </p:nvPicPr>
              <p:blipFill>
                <a:blip r:embed="rId28"/>
                <a:stretch>
                  <a:fillRect/>
                </a:stretch>
              </p:blipFill>
              <p:spPr>
                <a:xfrm>
                  <a:off x="3836813" y="6295387"/>
                  <a:ext cx="190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8" name="Freihand 47">
                  <a:extLst>
                    <a:ext uri="{FF2B5EF4-FFF2-40B4-BE49-F238E27FC236}">
                      <a16:creationId xmlns:a16="http://schemas.microsoft.com/office/drawing/2014/main" id="{2508A262-6BB3-498F-92AE-2CB25A246AD6}"/>
                    </a:ext>
                  </a:extLst>
                </p14:cNvPr>
                <p14:cNvContentPartPr/>
                <p14:nvPr/>
              </p14:nvContentPartPr>
              <p14:xfrm>
                <a:off x="4095293" y="6315907"/>
                <a:ext cx="129600" cy="155880"/>
              </p14:xfrm>
            </p:contentPart>
          </mc:Choice>
          <mc:Fallback>
            <p:pic>
              <p:nvPicPr>
                <p:cNvPr id="48" name="Freihand 47">
                  <a:extLst>
                    <a:ext uri="{FF2B5EF4-FFF2-40B4-BE49-F238E27FC236}">
                      <a16:creationId xmlns:a16="http://schemas.microsoft.com/office/drawing/2014/main" id="{2508A262-6BB3-498F-92AE-2CB25A246AD6}"/>
                    </a:ext>
                  </a:extLst>
                </p:cNvPr>
                <p:cNvPicPr/>
                <p:nvPr/>
              </p:nvPicPr>
              <p:blipFill>
                <a:blip r:embed="rId30"/>
                <a:stretch>
                  <a:fillRect/>
                </a:stretch>
              </p:blipFill>
              <p:spPr>
                <a:xfrm>
                  <a:off x="4090973" y="6311587"/>
                  <a:ext cx="138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9" name="Freihand 48">
                  <a:extLst>
                    <a:ext uri="{FF2B5EF4-FFF2-40B4-BE49-F238E27FC236}">
                      <a16:creationId xmlns:a16="http://schemas.microsoft.com/office/drawing/2014/main" id="{7769C8B8-D1C7-4F54-819B-B8F75A5CD575}"/>
                    </a:ext>
                  </a:extLst>
                </p14:cNvPr>
                <p14:cNvContentPartPr/>
                <p14:nvPr/>
              </p14:nvContentPartPr>
              <p14:xfrm>
                <a:off x="4396973" y="6247507"/>
                <a:ext cx="155160" cy="312840"/>
              </p14:xfrm>
            </p:contentPart>
          </mc:Choice>
          <mc:Fallback>
            <p:pic>
              <p:nvPicPr>
                <p:cNvPr id="49" name="Freihand 48">
                  <a:extLst>
                    <a:ext uri="{FF2B5EF4-FFF2-40B4-BE49-F238E27FC236}">
                      <a16:creationId xmlns:a16="http://schemas.microsoft.com/office/drawing/2014/main" id="{7769C8B8-D1C7-4F54-819B-B8F75A5CD575}"/>
                    </a:ext>
                  </a:extLst>
                </p:cNvPr>
                <p:cNvPicPr/>
                <p:nvPr/>
              </p:nvPicPr>
              <p:blipFill>
                <a:blip r:embed="rId32"/>
                <a:stretch>
                  <a:fillRect/>
                </a:stretch>
              </p:blipFill>
              <p:spPr>
                <a:xfrm>
                  <a:off x="4392653" y="6243187"/>
                  <a:ext cx="16380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0" name="Freihand 49">
                  <a:extLst>
                    <a:ext uri="{FF2B5EF4-FFF2-40B4-BE49-F238E27FC236}">
                      <a16:creationId xmlns:a16="http://schemas.microsoft.com/office/drawing/2014/main" id="{0914E09E-D932-40BB-A977-3162CCD79333}"/>
                    </a:ext>
                  </a:extLst>
                </p14:cNvPr>
                <p14:cNvContentPartPr/>
                <p14:nvPr/>
              </p14:nvContentPartPr>
              <p14:xfrm>
                <a:off x="4575893" y="6329227"/>
                <a:ext cx="157320" cy="105840"/>
              </p14:xfrm>
            </p:contentPart>
          </mc:Choice>
          <mc:Fallback>
            <p:pic>
              <p:nvPicPr>
                <p:cNvPr id="50" name="Freihand 49">
                  <a:extLst>
                    <a:ext uri="{FF2B5EF4-FFF2-40B4-BE49-F238E27FC236}">
                      <a16:creationId xmlns:a16="http://schemas.microsoft.com/office/drawing/2014/main" id="{0914E09E-D932-40BB-A977-3162CCD79333}"/>
                    </a:ext>
                  </a:extLst>
                </p:cNvPr>
                <p:cNvPicPr/>
                <p:nvPr/>
              </p:nvPicPr>
              <p:blipFill>
                <a:blip r:embed="rId34"/>
                <a:stretch>
                  <a:fillRect/>
                </a:stretch>
              </p:blipFill>
              <p:spPr>
                <a:xfrm>
                  <a:off x="4571573" y="6324907"/>
                  <a:ext cx="165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1" name="Freihand 50">
                  <a:extLst>
                    <a:ext uri="{FF2B5EF4-FFF2-40B4-BE49-F238E27FC236}">
                      <a16:creationId xmlns:a16="http://schemas.microsoft.com/office/drawing/2014/main" id="{690B49DF-AE26-44C9-A2A7-E01B0AC31068}"/>
                    </a:ext>
                  </a:extLst>
                </p14:cNvPr>
                <p14:cNvContentPartPr/>
                <p14:nvPr/>
              </p14:nvContentPartPr>
              <p14:xfrm>
                <a:off x="4738253" y="6232747"/>
                <a:ext cx="353160" cy="207000"/>
              </p14:xfrm>
            </p:contentPart>
          </mc:Choice>
          <mc:Fallback>
            <p:pic>
              <p:nvPicPr>
                <p:cNvPr id="51" name="Freihand 50">
                  <a:extLst>
                    <a:ext uri="{FF2B5EF4-FFF2-40B4-BE49-F238E27FC236}">
                      <a16:creationId xmlns:a16="http://schemas.microsoft.com/office/drawing/2014/main" id="{690B49DF-AE26-44C9-A2A7-E01B0AC31068}"/>
                    </a:ext>
                  </a:extLst>
                </p:cNvPr>
                <p:cNvPicPr/>
                <p:nvPr/>
              </p:nvPicPr>
              <p:blipFill>
                <a:blip r:embed="rId36"/>
                <a:stretch>
                  <a:fillRect/>
                </a:stretch>
              </p:blipFill>
              <p:spPr>
                <a:xfrm>
                  <a:off x="4733933" y="6228427"/>
                  <a:ext cx="361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4" name="Freihand 53">
                  <a:extLst>
                    <a:ext uri="{FF2B5EF4-FFF2-40B4-BE49-F238E27FC236}">
                      <a16:creationId xmlns:a16="http://schemas.microsoft.com/office/drawing/2014/main" id="{D091C181-8CF0-465A-B187-22DBB7A391AC}"/>
                    </a:ext>
                  </a:extLst>
                </p14:cNvPr>
                <p14:cNvContentPartPr/>
                <p14:nvPr/>
              </p14:nvContentPartPr>
              <p14:xfrm>
                <a:off x="2874533" y="6079387"/>
                <a:ext cx="2380320" cy="587880"/>
              </p14:xfrm>
            </p:contentPart>
          </mc:Choice>
          <mc:Fallback>
            <p:pic>
              <p:nvPicPr>
                <p:cNvPr id="54" name="Freihand 53">
                  <a:extLst>
                    <a:ext uri="{FF2B5EF4-FFF2-40B4-BE49-F238E27FC236}">
                      <a16:creationId xmlns:a16="http://schemas.microsoft.com/office/drawing/2014/main" id="{D091C181-8CF0-465A-B187-22DBB7A391AC}"/>
                    </a:ext>
                  </a:extLst>
                </p:cNvPr>
                <p:cNvPicPr/>
                <p:nvPr/>
              </p:nvPicPr>
              <p:blipFill>
                <a:blip r:embed="rId38"/>
                <a:stretch>
                  <a:fillRect/>
                </a:stretch>
              </p:blipFill>
              <p:spPr>
                <a:xfrm>
                  <a:off x="2870213" y="6075067"/>
                  <a:ext cx="2388960" cy="59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56" name="Freihand 55">
                <a:extLst>
                  <a:ext uri="{FF2B5EF4-FFF2-40B4-BE49-F238E27FC236}">
                    <a16:creationId xmlns:a16="http://schemas.microsoft.com/office/drawing/2014/main" id="{8877EA51-4B82-4A89-B3A4-B680AE368A92}"/>
                  </a:ext>
                </a:extLst>
              </p14:cNvPr>
              <p14:cNvContentPartPr/>
              <p14:nvPr/>
            </p14:nvContentPartPr>
            <p14:xfrm>
              <a:off x="2431013" y="3098947"/>
              <a:ext cx="100080" cy="149400"/>
            </p14:xfrm>
          </p:contentPart>
        </mc:Choice>
        <mc:Fallback>
          <p:pic>
            <p:nvPicPr>
              <p:cNvPr id="56" name="Freihand 55">
                <a:extLst>
                  <a:ext uri="{FF2B5EF4-FFF2-40B4-BE49-F238E27FC236}">
                    <a16:creationId xmlns:a16="http://schemas.microsoft.com/office/drawing/2014/main" id="{8877EA51-4B82-4A89-B3A4-B680AE368A92}"/>
                  </a:ext>
                </a:extLst>
              </p:cNvPr>
              <p:cNvPicPr/>
              <p:nvPr/>
            </p:nvPicPr>
            <p:blipFill>
              <a:blip r:embed="rId40"/>
              <a:stretch>
                <a:fillRect/>
              </a:stretch>
            </p:blipFill>
            <p:spPr>
              <a:xfrm>
                <a:off x="2426693" y="3094627"/>
                <a:ext cx="108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7" name="Freihand 56">
                <a:extLst>
                  <a:ext uri="{FF2B5EF4-FFF2-40B4-BE49-F238E27FC236}">
                    <a16:creationId xmlns:a16="http://schemas.microsoft.com/office/drawing/2014/main" id="{7DBDEEE6-583C-4838-94EA-6E63E95C8177}"/>
                  </a:ext>
                </a:extLst>
              </p14:cNvPr>
              <p14:cNvContentPartPr/>
              <p14:nvPr/>
            </p14:nvContentPartPr>
            <p14:xfrm>
              <a:off x="8873573" y="1114627"/>
              <a:ext cx="2471040" cy="1199160"/>
            </p14:xfrm>
          </p:contentPart>
        </mc:Choice>
        <mc:Fallback>
          <p:pic>
            <p:nvPicPr>
              <p:cNvPr id="57" name="Freihand 56">
                <a:extLst>
                  <a:ext uri="{FF2B5EF4-FFF2-40B4-BE49-F238E27FC236}">
                    <a16:creationId xmlns:a16="http://schemas.microsoft.com/office/drawing/2014/main" id="{7DBDEEE6-583C-4838-94EA-6E63E95C8177}"/>
                  </a:ext>
                </a:extLst>
              </p:cNvPr>
              <p:cNvPicPr/>
              <p:nvPr/>
            </p:nvPicPr>
            <p:blipFill>
              <a:blip r:embed="rId42"/>
              <a:stretch>
                <a:fillRect/>
              </a:stretch>
            </p:blipFill>
            <p:spPr>
              <a:xfrm>
                <a:off x="8869253" y="1110307"/>
                <a:ext cx="2479680" cy="1207800"/>
              </a:xfrm>
              <a:prstGeom prst="rect">
                <a:avLst/>
              </a:prstGeom>
            </p:spPr>
          </p:pic>
        </mc:Fallback>
      </mc:AlternateContent>
      <p:grpSp>
        <p:nvGrpSpPr>
          <p:cNvPr id="114702" name="Gruppieren 114701">
            <a:extLst>
              <a:ext uri="{FF2B5EF4-FFF2-40B4-BE49-F238E27FC236}">
                <a16:creationId xmlns:a16="http://schemas.microsoft.com/office/drawing/2014/main" id="{2DF99310-769C-4B27-A82A-C86811BF03C3}"/>
              </a:ext>
            </a:extLst>
          </p:cNvPr>
          <p:cNvGrpSpPr/>
          <p:nvPr/>
        </p:nvGrpSpPr>
        <p:grpSpPr>
          <a:xfrm>
            <a:off x="8807333" y="1370227"/>
            <a:ext cx="2880000" cy="1274760"/>
            <a:chOff x="8807333" y="1370227"/>
            <a:chExt cx="2880000" cy="1274760"/>
          </a:xfrm>
        </p:grpSpPr>
        <mc:AlternateContent xmlns:mc="http://schemas.openxmlformats.org/markup-compatibility/2006">
          <mc:Choice xmlns:p14="http://schemas.microsoft.com/office/powerpoint/2010/main" Requires="p14">
            <p:contentPart p14:bwMode="auto" r:id="rId43">
              <p14:nvContentPartPr>
                <p14:cNvPr id="2" name="Freihand 1">
                  <a:extLst>
                    <a:ext uri="{FF2B5EF4-FFF2-40B4-BE49-F238E27FC236}">
                      <a16:creationId xmlns:a16="http://schemas.microsoft.com/office/drawing/2014/main" id="{CC7CCCB9-8475-4B57-9C85-9031C9360177}"/>
                    </a:ext>
                  </a:extLst>
                </p14:cNvPr>
                <p14:cNvContentPartPr/>
                <p14:nvPr/>
              </p14:nvContentPartPr>
              <p14:xfrm>
                <a:off x="8940533" y="2093107"/>
                <a:ext cx="189720" cy="90720"/>
              </p14:xfrm>
            </p:contentPart>
          </mc:Choice>
          <mc:Fallback>
            <p:pic>
              <p:nvPicPr>
                <p:cNvPr id="2" name="Freihand 1">
                  <a:extLst>
                    <a:ext uri="{FF2B5EF4-FFF2-40B4-BE49-F238E27FC236}">
                      <a16:creationId xmlns:a16="http://schemas.microsoft.com/office/drawing/2014/main" id="{CC7CCCB9-8475-4B57-9C85-9031C9360177}"/>
                    </a:ext>
                  </a:extLst>
                </p:cNvPr>
                <p:cNvPicPr/>
                <p:nvPr/>
              </p:nvPicPr>
              <p:blipFill>
                <a:blip r:embed="rId44"/>
                <a:stretch>
                  <a:fillRect/>
                </a:stretch>
              </p:blipFill>
              <p:spPr>
                <a:xfrm>
                  <a:off x="8936213" y="2088787"/>
                  <a:ext cx="198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 name="Freihand 3">
                  <a:extLst>
                    <a:ext uri="{FF2B5EF4-FFF2-40B4-BE49-F238E27FC236}">
                      <a16:creationId xmlns:a16="http://schemas.microsoft.com/office/drawing/2014/main" id="{5660E826-51F0-42BC-B903-D3FEAE46A18F}"/>
                    </a:ext>
                  </a:extLst>
                </p14:cNvPr>
                <p14:cNvContentPartPr/>
                <p14:nvPr/>
              </p14:nvContentPartPr>
              <p14:xfrm>
                <a:off x="8807333" y="2078347"/>
                <a:ext cx="184320" cy="167400"/>
              </p14:xfrm>
            </p:contentPart>
          </mc:Choice>
          <mc:Fallback>
            <p:pic>
              <p:nvPicPr>
                <p:cNvPr id="4" name="Freihand 3">
                  <a:extLst>
                    <a:ext uri="{FF2B5EF4-FFF2-40B4-BE49-F238E27FC236}">
                      <a16:creationId xmlns:a16="http://schemas.microsoft.com/office/drawing/2014/main" id="{5660E826-51F0-42BC-B903-D3FEAE46A18F}"/>
                    </a:ext>
                  </a:extLst>
                </p:cNvPr>
                <p:cNvPicPr/>
                <p:nvPr/>
              </p:nvPicPr>
              <p:blipFill>
                <a:blip r:embed="rId46"/>
                <a:stretch>
                  <a:fillRect/>
                </a:stretch>
              </p:blipFill>
              <p:spPr>
                <a:xfrm>
                  <a:off x="8803013" y="2074027"/>
                  <a:ext cx="192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 name="Freihand 4">
                  <a:extLst>
                    <a:ext uri="{FF2B5EF4-FFF2-40B4-BE49-F238E27FC236}">
                      <a16:creationId xmlns:a16="http://schemas.microsoft.com/office/drawing/2014/main" id="{2FCFBC7B-FBA6-46DE-B6C9-2A8159ADEA55}"/>
                    </a:ext>
                  </a:extLst>
                </p14:cNvPr>
                <p14:cNvContentPartPr/>
                <p14:nvPr/>
              </p14:nvContentPartPr>
              <p14:xfrm>
                <a:off x="9282893" y="1848667"/>
                <a:ext cx="88920" cy="223560"/>
              </p14:xfrm>
            </p:contentPart>
          </mc:Choice>
          <mc:Fallback>
            <p:pic>
              <p:nvPicPr>
                <p:cNvPr id="5" name="Freihand 4">
                  <a:extLst>
                    <a:ext uri="{FF2B5EF4-FFF2-40B4-BE49-F238E27FC236}">
                      <a16:creationId xmlns:a16="http://schemas.microsoft.com/office/drawing/2014/main" id="{2FCFBC7B-FBA6-46DE-B6C9-2A8159ADEA55}"/>
                    </a:ext>
                  </a:extLst>
                </p:cNvPr>
                <p:cNvPicPr/>
                <p:nvPr/>
              </p:nvPicPr>
              <p:blipFill>
                <a:blip r:embed="rId48"/>
                <a:stretch>
                  <a:fillRect/>
                </a:stretch>
              </p:blipFill>
              <p:spPr>
                <a:xfrm>
                  <a:off x="9278573" y="1844347"/>
                  <a:ext cx="975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 name="Freihand 5">
                  <a:extLst>
                    <a:ext uri="{FF2B5EF4-FFF2-40B4-BE49-F238E27FC236}">
                      <a16:creationId xmlns:a16="http://schemas.microsoft.com/office/drawing/2014/main" id="{332AB6FD-25FF-453A-B41F-C76CA09132C5}"/>
                    </a:ext>
                  </a:extLst>
                </p14:cNvPr>
                <p14:cNvContentPartPr/>
                <p14:nvPr/>
              </p14:nvContentPartPr>
              <p14:xfrm>
                <a:off x="9380813" y="1939027"/>
                <a:ext cx="246960" cy="85320"/>
              </p14:xfrm>
            </p:contentPart>
          </mc:Choice>
          <mc:Fallback>
            <p:pic>
              <p:nvPicPr>
                <p:cNvPr id="6" name="Freihand 5">
                  <a:extLst>
                    <a:ext uri="{FF2B5EF4-FFF2-40B4-BE49-F238E27FC236}">
                      <a16:creationId xmlns:a16="http://schemas.microsoft.com/office/drawing/2014/main" id="{332AB6FD-25FF-453A-B41F-C76CA09132C5}"/>
                    </a:ext>
                  </a:extLst>
                </p:cNvPr>
                <p:cNvPicPr/>
                <p:nvPr/>
              </p:nvPicPr>
              <p:blipFill>
                <a:blip r:embed="rId50"/>
                <a:stretch>
                  <a:fillRect/>
                </a:stretch>
              </p:blipFill>
              <p:spPr>
                <a:xfrm>
                  <a:off x="9376493" y="1934707"/>
                  <a:ext cx="255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 name="Freihand 6">
                  <a:extLst>
                    <a:ext uri="{FF2B5EF4-FFF2-40B4-BE49-F238E27FC236}">
                      <a16:creationId xmlns:a16="http://schemas.microsoft.com/office/drawing/2014/main" id="{ABE55A43-DA96-470F-A217-339C9253CC48}"/>
                    </a:ext>
                  </a:extLst>
                </p14:cNvPr>
                <p14:cNvContentPartPr/>
                <p14:nvPr/>
              </p14:nvContentPartPr>
              <p14:xfrm>
                <a:off x="9589253" y="1903387"/>
                <a:ext cx="69120" cy="178560"/>
              </p14:xfrm>
            </p:contentPart>
          </mc:Choice>
          <mc:Fallback>
            <p:pic>
              <p:nvPicPr>
                <p:cNvPr id="7" name="Freihand 6">
                  <a:extLst>
                    <a:ext uri="{FF2B5EF4-FFF2-40B4-BE49-F238E27FC236}">
                      <a16:creationId xmlns:a16="http://schemas.microsoft.com/office/drawing/2014/main" id="{ABE55A43-DA96-470F-A217-339C9253CC48}"/>
                    </a:ext>
                  </a:extLst>
                </p:cNvPr>
                <p:cNvPicPr/>
                <p:nvPr/>
              </p:nvPicPr>
              <p:blipFill>
                <a:blip r:embed="rId52"/>
                <a:stretch>
                  <a:fillRect/>
                </a:stretch>
              </p:blipFill>
              <p:spPr>
                <a:xfrm>
                  <a:off x="9584933" y="1899067"/>
                  <a:ext cx="77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 name="Freihand 11">
                  <a:extLst>
                    <a:ext uri="{FF2B5EF4-FFF2-40B4-BE49-F238E27FC236}">
                      <a16:creationId xmlns:a16="http://schemas.microsoft.com/office/drawing/2014/main" id="{19CE5028-E306-4CDD-8DC7-B131288F2F63}"/>
                    </a:ext>
                  </a:extLst>
                </p14:cNvPr>
                <p14:cNvContentPartPr/>
                <p14:nvPr/>
              </p14:nvContentPartPr>
              <p14:xfrm>
                <a:off x="9717413" y="1737427"/>
                <a:ext cx="158760" cy="274320"/>
              </p14:xfrm>
            </p:contentPart>
          </mc:Choice>
          <mc:Fallback>
            <p:pic>
              <p:nvPicPr>
                <p:cNvPr id="12" name="Freihand 11">
                  <a:extLst>
                    <a:ext uri="{FF2B5EF4-FFF2-40B4-BE49-F238E27FC236}">
                      <a16:creationId xmlns:a16="http://schemas.microsoft.com/office/drawing/2014/main" id="{19CE5028-E306-4CDD-8DC7-B131288F2F63}"/>
                    </a:ext>
                  </a:extLst>
                </p:cNvPr>
                <p:cNvPicPr/>
                <p:nvPr/>
              </p:nvPicPr>
              <p:blipFill>
                <a:blip r:embed="rId54"/>
                <a:stretch>
                  <a:fillRect/>
                </a:stretch>
              </p:blipFill>
              <p:spPr>
                <a:xfrm>
                  <a:off x="9713093" y="1733107"/>
                  <a:ext cx="1674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5" name="Freihand 14">
                  <a:extLst>
                    <a:ext uri="{FF2B5EF4-FFF2-40B4-BE49-F238E27FC236}">
                      <a16:creationId xmlns:a16="http://schemas.microsoft.com/office/drawing/2014/main" id="{F1607D1A-0344-406F-A4FB-749DA9EC576C}"/>
                    </a:ext>
                  </a:extLst>
                </p14:cNvPr>
                <p14:cNvContentPartPr/>
                <p14:nvPr/>
              </p14:nvContentPartPr>
              <p14:xfrm>
                <a:off x="9843053" y="1746787"/>
                <a:ext cx="34200" cy="25560"/>
              </p14:xfrm>
            </p:contentPart>
          </mc:Choice>
          <mc:Fallback>
            <p:pic>
              <p:nvPicPr>
                <p:cNvPr id="15" name="Freihand 14">
                  <a:extLst>
                    <a:ext uri="{FF2B5EF4-FFF2-40B4-BE49-F238E27FC236}">
                      <a16:creationId xmlns:a16="http://schemas.microsoft.com/office/drawing/2014/main" id="{F1607D1A-0344-406F-A4FB-749DA9EC576C}"/>
                    </a:ext>
                  </a:extLst>
                </p:cNvPr>
                <p:cNvPicPr/>
                <p:nvPr/>
              </p:nvPicPr>
              <p:blipFill>
                <a:blip r:embed="rId56"/>
                <a:stretch>
                  <a:fillRect/>
                </a:stretch>
              </p:blipFill>
              <p:spPr>
                <a:xfrm>
                  <a:off x="9838733" y="1742467"/>
                  <a:ext cx="42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8" name="Freihand 17">
                  <a:extLst>
                    <a:ext uri="{FF2B5EF4-FFF2-40B4-BE49-F238E27FC236}">
                      <a16:creationId xmlns:a16="http://schemas.microsoft.com/office/drawing/2014/main" id="{6F411195-165D-4FA9-91EC-7CB9F9609311}"/>
                    </a:ext>
                  </a:extLst>
                </p14:cNvPr>
                <p14:cNvContentPartPr/>
                <p14:nvPr/>
              </p14:nvContentPartPr>
              <p14:xfrm>
                <a:off x="9873653" y="1782787"/>
                <a:ext cx="67680" cy="92880"/>
              </p14:xfrm>
            </p:contentPart>
          </mc:Choice>
          <mc:Fallback>
            <p:pic>
              <p:nvPicPr>
                <p:cNvPr id="18" name="Freihand 17">
                  <a:extLst>
                    <a:ext uri="{FF2B5EF4-FFF2-40B4-BE49-F238E27FC236}">
                      <a16:creationId xmlns:a16="http://schemas.microsoft.com/office/drawing/2014/main" id="{6F411195-165D-4FA9-91EC-7CB9F9609311}"/>
                    </a:ext>
                  </a:extLst>
                </p:cNvPr>
                <p:cNvPicPr/>
                <p:nvPr/>
              </p:nvPicPr>
              <p:blipFill>
                <a:blip r:embed="rId58"/>
                <a:stretch>
                  <a:fillRect/>
                </a:stretch>
              </p:blipFill>
              <p:spPr>
                <a:xfrm>
                  <a:off x="9869333" y="1778467"/>
                  <a:ext cx="76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2" name="Freihand 21">
                  <a:extLst>
                    <a:ext uri="{FF2B5EF4-FFF2-40B4-BE49-F238E27FC236}">
                      <a16:creationId xmlns:a16="http://schemas.microsoft.com/office/drawing/2014/main" id="{CB80D5F9-C1A3-4327-84CC-0A49896E18BA}"/>
                    </a:ext>
                  </a:extLst>
                </p14:cNvPr>
                <p14:cNvContentPartPr/>
                <p14:nvPr/>
              </p14:nvContentPartPr>
              <p14:xfrm>
                <a:off x="9939173" y="1693867"/>
                <a:ext cx="106200" cy="129240"/>
              </p14:xfrm>
            </p:contentPart>
          </mc:Choice>
          <mc:Fallback>
            <p:pic>
              <p:nvPicPr>
                <p:cNvPr id="22" name="Freihand 21">
                  <a:extLst>
                    <a:ext uri="{FF2B5EF4-FFF2-40B4-BE49-F238E27FC236}">
                      <a16:creationId xmlns:a16="http://schemas.microsoft.com/office/drawing/2014/main" id="{CB80D5F9-C1A3-4327-84CC-0A49896E18BA}"/>
                    </a:ext>
                  </a:extLst>
                </p:cNvPr>
                <p:cNvPicPr/>
                <p:nvPr/>
              </p:nvPicPr>
              <p:blipFill>
                <a:blip r:embed="rId60"/>
                <a:stretch>
                  <a:fillRect/>
                </a:stretch>
              </p:blipFill>
              <p:spPr>
                <a:xfrm>
                  <a:off x="9934853" y="1689547"/>
                  <a:ext cx="114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 name="Freihand 23">
                  <a:extLst>
                    <a:ext uri="{FF2B5EF4-FFF2-40B4-BE49-F238E27FC236}">
                      <a16:creationId xmlns:a16="http://schemas.microsoft.com/office/drawing/2014/main" id="{41F24B01-0AAB-4E22-9027-7A1684B4BF16}"/>
                    </a:ext>
                  </a:extLst>
                </p14:cNvPr>
                <p14:cNvContentPartPr/>
                <p14:nvPr/>
              </p14:nvContentPartPr>
              <p14:xfrm>
                <a:off x="10026653" y="1678027"/>
                <a:ext cx="29520" cy="20520"/>
              </p14:xfrm>
            </p:contentPart>
          </mc:Choice>
          <mc:Fallback>
            <p:pic>
              <p:nvPicPr>
                <p:cNvPr id="24" name="Freihand 23">
                  <a:extLst>
                    <a:ext uri="{FF2B5EF4-FFF2-40B4-BE49-F238E27FC236}">
                      <a16:creationId xmlns:a16="http://schemas.microsoft.com/office/drawing/2014/main" id="{41F24B01-0AAB-4E22-9027-7A1684B4BF16}"/>
                    </a:ext>
                  </a:extLst>
                </p:cNvPr>
                <p:cNvPicPr/>
                <p:nvPr/>
              </p:nvPicPr>
              <p:blipFill>
                <a:blip r:embed="rId62"/>
                <a:stretch>
                  <a:fillRect/>
                </a:stretch>
              </p:blipFill>
              <p:spPr>
                <a:xfrm>
                  <a:off x="10022333" y="1673707"/>
                  <a:ext cx="38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5" name="Freihand 24">
                  <a:extLst>
                    <a:ext uri="{FF2B5EF4-FFF2-40B4-BE49-F238E27FC236}">
                      <a16:creationId xmlns:a16="http://schemas.microsoft.com/office/drawing/2014/main" id="{31CA34CD-C272-43FF-B840-CAD25CC011CE}"/>
                    </a:ext>
                  </a:extLst>
                </p14:cNvPr>
                <p14:cNvContentPartPr/>
                <p14:nvPr/>
              </p14:nvContentPartPr>
              <p14:xfrm>
                <a:off x="10074533" y="1671907"/>
                <a:ext cx="139680" cy="222840"/>
              </p14:xfrm>
            </p:contentPart>
          </mc:Choice>
          <mc:Fallback>
            <p:pic>
              <p:nvPicPr>
                <p:cNvPr id="25" name="Freihand 24">
                  <a:extLst>
                    <a:ext uri="{FF2B5EF4-FFF2-40B4-BE49-F238E27FC236}">
                      <a16:creationId xmlns:a16="http://schemas.microsoft.com/office/drawing/2014/main" id="{31CA34CD-C272-43FF-B840-CAD25CC011CE}"/>
                    </a:ext>
                  </a:extLst>
                </p:cNvPr>
                <p:cNvPicPr/>
                <p:nvPr/>
              </p:nvPicPr>
              <p:blipFill>
                <a:blip r:embed="rId64"/>
                <a:stretch>
                  <a:fillRect/>
                </a:stretch>
              </p:blipFill>
              <p:spPr>
                <a:xfrm>
                  <a:off x="10070213" y="1667587"/>
                  <a:ext cx="148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 name="Freihand 25">
                  <a:extLst>
                    <a:ext uri="{FF2B5EF4-FFF2-40B4-BE49-F238E27FC236}">
                      <a16:creationId xmlns:a16="http://schemas.microsoft.com/office/drawing/2014/main" id="{65D2AFA5-A54D-4877-B8E4-27D4940792EA}"/>
                    </a:ext>
                  </a:extLst>
                </p14:cNvPr>
                <p14:cNvContentPartPr/>
                <p14:nvPr/>
              </p14:nvContentPartPr>
              <p14:xfrm>
                <a:off x="10417253" y="1527187"/>
                <a:ext cx="22680" cy="145080"/>
              </p14:xfrm>
            </p:contentPart>
          </mc:Choice>
          <mc:Fallback>
            <p:pic>
              <p:nvPicPr>
                <p:cNvPr id="26" name="Freihand 25">
                  <a:extLst>
                    <a:ext uri="{FF2B5EF4-FFF2-40B4-BE49-F238E27FC236}">
                      <a16:creationId xmlns:a16="http://schemas.microsoft.com/office/drawing/2014/main" id="{65D2AFA5-A54D-4877-B8E4-27D4940792EA}"/>
                    </a:ext>
                  </a:extLst>
                </p:cNvPr>
                <p:cNvPicPr/>
                <p:nvPr/>
              </p:nvPicPr>
              <p:blipFill>
                <a:blip r:embed="rId66"/>
                <a:stretch>
                  <a:fillRect/>
                </a:stretch>
              </p:blipFill>
              <p:spPr>
                <a:xfrm>
                  <a:off x="10412933" y="1522867"/>
                  <a:ext cx="31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7" name="Freihand 26">
                  <a:extLst>
                    <a:ext uri="{FF2B5EF4-FFF2-40B4-BE49-F238E27FC236}">
                      <a16:creationId xmlns:a16="http://schemas.microsoft.com/office/drawing/2014/main" id="{E4E45C26-0744-4A75-B2FA-6258509B573A}"/>
                    </a:ext>
                  </a:extLst>
                </p14:cNvPr>
                <p14:cNvContentPartPr/>
                <p14:nvPr/>
              </p14:nvContentPartPr>
              <p14:xfrm>
                <a:off x="10318973" y="1463827"/>
                <a:ext cx="171360" cy="92880"/>
              </p14:xfrm>
            </p:contentPart>
          </mc:Choice>
          <mc:Fallback>
            <p:pic>
              <p:nvPicPr>
                <p:cNvPr id="27" name="Freihand 26">
                  <a:extLst>
                    <a:ext uri="{FF2B5EF4-FFF2-40B4-BE49-F238E27FC236}">
                      <a16:creationId xmlns:a16="http://schemas.microsoft.com/office/drawing/2014/main" id="{E4E45C26-0744-4A75-B2FA-6258509B573A}"/>
                    </a:ext>
                  </a:extLst>
                </p:cNvPr>
                <p:cNvPicPr/>
                <p:nvPr/>
              </p:nvPicPr>
              <p:blipFill>
                <a:blip r:embed="rId68"/>
                <a:stretch>
                  <a:fillRect/>
                </a:stretch>
              </p:blipFill>
              <p:spPr>
                <a:xfrm>
                  <a:off x="10314653" y="1459507"/>
                  <a:ext cx="180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1" name="Freihand 30">
                  <a:extLst>
                    <a:ext uri="{FF2B5EF4-FFF2-40B4-BE49-F238E27FC236}">
                      <a16:creationId xmlns:a16="http://schemas.microsoft.com/office/drawing/2014/main" id="{F837968C-F212-4943-9249-45B54BF9F8F7}"/>
                    </a:ext>
                  </a:extLst>
                </p14:cNvPr>
                <p14:cNvContentPartPr/>
                <p14:nvPr/>
              </p14:nvContentPartPr>
              <p14:xfrm>
                <a:off x="10469093" y="1519267"/>
                <a:ext cx="244440" cy="103320"/>
              </p14:xfrm>
            </p:contentPart>
          </mc:Choice>
          <mc:Fallback>
            <p:pic>
              <p:nvPicPr>
                <p:cNvPr id="31" name="Freihand 30">
                  <a:extLst>
                    <a:ext uri="{FF2B5EF4-FFF2-40B4-BE49-F238E27FC236}">
                      <a16:creationId xmlns:a16="http://schemas.microsoft.com/office/drawing/2014/main" id="{F837968C-F212-4943-9249-45B54BF9F8F7}"/>
                    </a:ext>
                  </a:extLst>
                </p:cNvPr>
                <p:cNvPicPr/>
                <p:nvPr/>
              </p:nvPicPr>
              <p:blipFill>
                <a:blip r:embed="rId70"/>
                <a:stretch>
                  <a:fillRect/>
                </a:stretch>
              </p:blipFill>
              <p:spPr>
                <a:xfrm>
                  <a:off x="10464773" y="1514947"/>
                  <a:ext cx="253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2" name="Freihand 31">
                  <a:extLst>
                    <a:ext uri="{FF2B5EF4-FFF2-40B4-BE49-F238E27FC236}">
                      <a16:creationId xmlns:a16="http://schemas.microsoft.com/office/drawing/2014/main" id="{32034801-61F2-4966-B710-69E6044647BE}"/>
                    </a:ext>
                  </a:extLst>
                </p14:cNvPr>
                <p14:cNvContentPartPr/>
                <p14:nvPr/>
              </p14:nvContentPartPr>
              <p14:xfrm>
                <a:off x="10750253" y="1370227"/>
                <a:ext cx="158040" cy="165600"/>
              </p14:xfrm>
            </p:contentPart>
          </mc:Choice>
          <mc:Fallback>
            <p:pic>
              <p:nvPicPr>
                <p:cNvPr id="32" name="Freihand 31">
                  <a:extLst>
                    <a:ext uri="{FF2B5EF4-FFF2-40B4-BE49-F238E27FC236}">
                      <a16:creationId xmlns:a16="http://schemas.microsoft.com/office/drawing/2014/main" id="{32034801-61F2-4966-B710-69E6044647BE}"/>
                    </a:ext>
                  </a:extLst>
                </p:cNvPr>
                <p:cNvPicPr/>
                <p:nvPr/>
              </p:nvPicPr>
              <p:blipFill>
                <a:blip r:embed="rId72"/>
                <a:stretch>
                  <a:fillRect/>
                </a:stretch>
              </p:blipFill>
              <p:spPr>
                <a:xfrm>
                  <a:off x="10745933" y="1365907"/>
                  <a:ext cx="166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9" name="Freihand 58">
                  <a:extLst>
                    <a:ext uri="{FF2B5EF4-FFF2-40B4-BE49-F238E27FC236}">
                      <a16:creationId xmlns:a16="http://schemas.microsoft.com/office/drawing/2014/main" id="{7340BDB6-091A-4481-B4FB-7FAF0E9B7B79}"/>
                    </a:ext>
                  </a:extLst>
                </p14:cNvPr>
                <p14:cNvContentPartPr/>
                <p14:nvPr/>
              </p14:nvContentPartPr>
              <p14:xfrm>
                <a:off x="9586373" y="2518267"/>
                <a:ext cx="20880" cy="126720"/>
              </p14:xfrm>
            </p:contentPart>
          </mc:Choice>
          <mc:Fallback>
            <p:pic>
              <p:nvPicPr>
                <p:cNvPr id="59" name="Freihand 58">
                  <a:extLst>
                    <a:ext uri="{FF2B5EF4-FFF2-40B4-BE49-F238E27FC236}">
                      <a16:creationId xmlns:a16="http://schemas.microsoft.com/office/drawing/2014/main" id="{7340BDB6-091A-4481-B4FB-7FAF0E9B7B79}"/>
                    </a:ext>
                  </a:extLst>
                </p:cNvPr>
                <p:cNvPicPr/>
                <p:nvPr/>
              </p:nvPicPr>
              <p:blipFill>
                <a:blip r:embed="rId74"/>
                <a:stretch>
                  <a:fillRect/>
                </a:stretch>
              </p:blipFill>
              <p:spPr>
                <a:xfrm>
                  <a:off x="9582053" y="2513947"/>
                  <a:ext cx="29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Freihand 59">
                  <a:extLst>
                    <a:ext uri="{FF2B5EF4-FFF2-40B4-BE49-F238E27FC236}">
                      <a16:creationId xmlns:a16="http://schemas.microsoft.com/office/drawing/2014/main" id="{7D1177DD-3608-49A2-826C-AB535AD68509}"/>
                    </a:ext>
                  </a:extLst>
                </p14:cNvPr>
                <p14:cNvContentPartPr/>
                <p14:nvPr/>
              </p14:nvContentPartPr>
              <p14:xfrm>
                <a:off x="9469013" y="2422867"/>
                <a:ext cx="208800" cy="141840"/>
              </p14:xfrm>
            </p:contentPart>
          </mc:Choice>
          <mc:Fallback>
            <p:pic>
              <p:nvPicPr>
                <p:cNvPr id="60" name="Freihand 59">
                  <a:extLst>
                    <a:ext uri="{FF2B5EF4-FFF2-40B4-BE49-F238E27FC236}">
                      <a16:creationId xmlns:a16="http://schemas.microsoft.com/office/drawing/2014/main" id="{7D1177DD-3608-49A2-826C-AB535AD68509}"/>
                    </a:ext>
                  </a:extLst>
                </p:cNvPr>
                <p:cNvPicPr/>
                <p:nvPr/>
              </p:nvPicPr>
              <p:blipFill>
                <a:blip r:embed="rId76"/>
                <a:stretch>
                  <a:fillRect/>
                </a:stretch>
              </p:blipFill>
              <p:spPr>
                <a:xfrm>
                  <a:off x="9464693" y="2418547"/>
                  <a:ext cx="217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 name="Freihand 60">
                  <a:extLst>
                    <a:ext uri="{FF2B5EF4-FFF2-40B4-BE49-F238E27FC236}">
                      <a16:creationId xmlns:a16="http://schemas.microsoft.com/office/drawing/2014/main" id="{D50E1C8F-CF2E-4478-88E9-3054A1DD4691}"/>
                    </a:ext>
                  </a:extLst>
                </p14:cNvPr>
                <p14:cNvContentPartPr/>
                <p14:nvPr/>
              </p14:nvContentPartPr>
              <p14:xfrm>
                <a:off x="9720653" y="2467867"/>
                <a:ext cx="100800" cy="128520"/>
              </p14:xfrm>
            </p:contentPart>
          </mc:Choice>
          <mc:Fallback>
            <p:pic>
              <p:nvPicPr>
                <p:cNvPr id="61" name="Freihand 60">
                  <a:extLst>
                    <a:ext uri="{FF2B5EF4-FFF2-40B4-BE49-F238E27FC236}">
                      <a16:creationId xmlns:a16="http://schemas.microsoft.com/office/drawing/2014/main" id="{D50E1C8F-CF2E-4478-88E9-3054A1DD4691}"/>
                    </a:ext>
                  </a:extLst>
                </p:cNvPr>
                <p:cNvPicPr/>
                <p:nvPr/>
              </p:nvPicPr>
              <p:blipFill>
                <a:blip r:embed="rId78"/>
                <a:stretch>
                  <a:fillRect/>
                </a:stretch>
              </p:blipFill>
              <p:spPr>
                <a:xfrm>
                  <a:off x="9716333" y="2463547"/>
                  <a:ext cx="109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2" name="Freihand 61">
                  <a:extLst>
                    <a:ext uri="{FF2B5EF4-FFF2-40B4-BE49-F238E27FC236}">
                      <a16:creationId xmlns:a16="http://schemas.microsoft.com/office/drawing/2014/main" id="{08B72BB9-8D88-4099-81FF-15D8A32DBBB2}"/>
                    </a:ext>
                  </a:extLst>
                </p14:cNvPr>
                <p14:cNvContentPartPr/>
                <p14:nvPr/>
              </p14:nvContentPartPr>
              <p14:xfrm>
                <a:off x="9868613" y="2430787"/>
                <a:ext cx="64080" cy="129240"/>
              </p14:xfrm>
            </p:contentPart>
          </mc:Choice>
          <mc:Fallback>
            <p:pic>
              <p:nvPicPr>
                <p:cNvPr id="62" name="Freihand 61">
                  <a:extLst>
                    <a:ext uri="{FF2B5EF4-FFF2-40B4-BE49-F238E27FC236}">
                      <a16:creationId xmlns:a16="http://schemas.microsoft.com/office/drawing/2014/main" id="{08B72BB9-8D88-4099-81FF-15D8A32DBBB2}"/>
                    </a:ext>
                  </a:extLst>
                </p:cNvPr>
                <p:cNvPicPr/>
                <p:nvPr/>
              </p:nvPicPr>
              <p:blipFill>
                <a:blip r:embed="rId80"/>
                <a:stretch>
                  <a:fillRect/>
                </a:stretch>
              </p:blipFill>
              <p:spPr>
                <a:xfrm>
                  <a:off x="9864293" y="2426467"/>
                  <a:ext cx="72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3" name="Freihand 62">
                  <a:extLst>
                    <a:ext uri="{FF2B5EF4-FFF2-40B4-BE49-F238E27FC236}">
                      <a16:creationId xmlns:a16="http://schemas.microsoft.com/office/drawing/2014/main" id="{0A78ECAB-F4E6-4DC0-9660-3167DB1C424D}"/>
                    </a:ext>
                  </a:extLst>
                </p14:cNvPr>
                <p14:cNvContentPartPr/>
                <p14:nvPr/>
              </p14:nvContentPartPr>
              <p14:xfrm>
                <a:off x="9983813" y="2320627"/>
                <a:ext cx="275040" cy="186840"/>
              </p14:xfrm>
            </p:contentPart>
          </mc:Choice>
          <mc:Fallback>
            <p:pic>
              <p:nvPicPr>
                <p:cNvPr id="63" name="Freihand 62">
                  <a:extLst>
                    <a:ext uri="{FF2B5EF4-FFF2-40B4-BE49-F238E27FC236}">
                      <a16:creationId xmlns:a16="http://schemas.microsoft.com/office/drawing/2014/main" id="{0A78ECAB-F4E6-4DC0-9660-3167DB1C424D}"/>
                    </a:ext>
                  </a:extLst>
                </p:cNvPr>
                <p:cNvPicPr/>
                <p:nvPr/>
              </p:nvPicPr>
              <p:blipFill>
                <a:blip r:embed="rId82"/>
                <a:stretch>
                  <a:fillRect/>
                </a:stretch>
              </p:blipFill>
              <p:spPr>
                <a:xfrm>
                  <a:off x="9979493" y="2316307"/>
                  <a:ext cx="283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4688" name="Freihand 114687">
                  <a:extLst>
                    <a:ext uri="{FF2B5EF4-FFF2-40B4-BE49-F238E27FC236}">
                      <a16:creationId xmlns:a16="http://schemas.microsoft.com/office/drawing/2014/main" id="{57D73E61-AC51-48B8-BD75-54FDB83257FD}"/>
                    </a:ext>
                  </a:extLst>
                </p14:cNvPr>
                <p14:cNvContentPartPr/>
                <p14:nvPr/>
              </p14:nvContentPartPr>
              <p14:xfrm>
                <a:off x="10258493" y="2248267"/>
                <a:ext cx="105120" cy="172080"/>
              </p14:xfrm>
            </p:contentPart>
          </mc:Choice>
          <mc:Fallback>
            <p:pic>
              <p:nvPicPr>
                <p:cNvPr id="114688" name="Freihand 114687">
                  <a:extLst>
                    <a:ext uri="{FF2B5EF4-FFF2-40B4-BE49-F238E27FC236}">
                      <a16:creationId xmlns:a16="http://schemas.microsoft.com/office/drawing/2014/main" id="{57D73E61-AC51-48B8-BD75-54FDB83257FD}"/>
                    </a:ext>
                  </a:extLst>
                </p:cNvPr>
                <p:cNvPicPr/>
                <p:nvPr/>
              </p:nvPicPr>
              <p:blipFill>
                <a:blip r:embed="rId84"/>
                <a:stretch>
                  <a:fillRect/>
                </a:stretch>
              </p:blipFill>
              <p:spPr>
                <a:xfrm>
                  <a:off x="10254173" y="2243947"/>
                  <a:ext cx="113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4689" name="Freihand 114688">
                  <a:extLst>
                    <a:ext uri="{FF2B5EF4-FFF2-40B4-BE49-F238E27FC236}">
                      <a16:creationId xmlns:a16="http://schemas.microsoft.com/office/drawing/2014/main" id="{663F986D-73B9-4E39-AE6E-57D53EF625F0}"/>
                    </a:ext>
                  </a:extLst>
                </p14:cNvPr>
                <p14:cNvContentPartPr/>
                <p14:nvPr/>
              </p14:nvContentPartPr>
              <p14:xfrm>
                <a:off x="10333013" y="2223427"/>
                <a:ext cx="211680" cy="167040"/>
              </p14:xfrm>
            </p:contentPart>
          </mc:Choice>
          <mc:Fallback>
            <p:pic>
              <p:nvPicPr>
                <p:cNvPr id="114689" name="Freihand 114688">
                  <a:extLst>
                    <a:ext uri="{FF2B5EF4-FFF2-40B4-BE49-F238E27FC236}">
                      <a16:creationId xmlns:a16="http://schemas.microsoft.com/office/drawing/2014/main" id="{663F986D-73B9-4E39-AE6E-57D53EF625F0}"/>
                    </a:ext>
                  </a:extLst>
                </p:cNvPr>
                <p:cNvPicPr/>
                <p:nvPr/>
              </p:nvPicPr>
              <p:blipFill>
                <a:blip r:embed="rId86"/>
                <a:stretch>
                  <a:fillRect/>
                </a:stretch>
              </p:blipFill>
              <p:spPr>
                <a:xfrm>
                  <a:off x="10328693" y="2219107"/>
                  <a:ext cx="2203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4690" name="Freihand 114689">
                  <a:extLst>
                    <a:ext uri="{FF2B5EF4-FFF2-40B4-BE49-F238E27FC236}">
                      <a16:creationId xmlns:a16="http://schemas.microsoft.com/office/drawing/2014/main" id="{FFA82297-3E81-43EE-8F03-1D79644F928C}"/>
                    </a:ext>
                  </a:extLst>
                </p14:cNvPr>
                <p14:cNvContentPartPr/>
                <p14:nvPr/>
              </p14:nvContentPartPr>
              <p14:xfrm>
                <a:off x="10528853" y="2211547"/>
                <a:ext cx="25560" cy="39960"/>
              </p14:xfrm>
            </p:contentPart>
          </mc:Choice>
          <mc:Fallback>
            <p:pic>
              <p:nvPicPr>
                <p:cNvPr id="114690" name="Freihand 114689">
                  <a:extLst>
                    <a:ext uri="{FF2B5EF4-FFF2-40B4-BE49-F238E27FC236}">
                      <a16:creationId xmlns:a16="http://schemas.microsoft.com/office/drawing/2014/main" id="{FFA82297-3E81-43EE-8F03-1D79644F928C}"/>
                    </a:ext>
                  </a:extLst>
                </p:cNvPr>
                <p:cNvPicPr/>
                <p:nvPr/>
              </p:nvPicPr>
              <p:blipFill>
                <a:blip r:embed="rId88"/>
                <a:stretch>
                  <a:fillRect/>
                </a:stretch>
              </p:blipFill>
              <p:spPr>
                <a:xfrm>
                  <a:off x="10524533" y="2207227"/>
                  <a:ext cx="34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4692" name="Freihand 114691">
                  <a:extLst>
                    <a:ext uri="{FF2B5EF4-FFF2-40B4-BE49-F238E27FC236}">
                      <a16:creationId xmlns:a16="http://schemas.microsoft.com/office/drawing/2014/main" id="{C3D75FC9-DE1E-48FE-B351-04686B40AA20}"/>
                    </a:ext>
                  </a:extLst>
                </p14:cNvPr>
                <p14:cNvContentPartPr/>
                <p14:nvPr/>
              </p14:nvContentPartPr>
              <p14:xfrm>
                <a:off x="10578893" y="2194267"/>
                <a:ext cx="225360" cy="113400"/>
              </p14:xfrm>
            </p:contentPart>
          </mc:Choice>
          <mc:Fallback>
            <p:pic>
              <p:nvPicPr>
                <p:cNvPr id="114692" name="Freihand 114691">
                  <a:extLst>
                    <a:ext uri="{FF2B5EF4-FFF2-40B4-BE49-F238E27FC236}">
                      <a16:creationId xmlns:a16="http://schemas.microsoft.com/office/drawing/2014/main" id="{C3D75FC9-DE1E-48FE-B351-04686B40AA20}"/>
                    </a:ext>
                  </a:extLst>
                </p:cNvPr>
                <p:cNvPicPr/>
                <p:nvPr/>
              </p:nvPicPr>
              <p:blipFill>
                <a:blip r:embed="rId90"/>
                <a:stretch>
                  <a:fillRect/>
                </a:stretch>
              </p:blipFill>
              <p:spPr>
                <a:xfrm>
                  <a:off x="10574573" y="2189947"/>
                  <a:ext cx="234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4693" name="Freihand 114692">
                  <a:extLst>
                    <a:ext uri="{FF2B5EF4-FFF2-40B4-BE49-F238E27FC236}">
                      <a16:creationId xmlns:a16="http://schemas.microsoft.com/office/drawing/2014/main" id="{BDD405CD-9558-47C1-9373-E69EDA053243}"/>
                    </a:ext>
                  </a:extLst>
                </p14:cNvPr>
                <p14:cNvContentPartPr/>
                <p14:nvPr/>
              </p14:nvContentPartPr>
              <p14:xfrm>
                <a:off x="10834133" y="2118307"/>
                <a:ext cx="82080" cy="241560"/>
              </p14:xfrm>
            </p:contentPart>
          </mc:Choice>
          <mc:Fallback>
            <p:pic>
              <p:nvPicPr>
                <p:cNvPr id="114693" name="Freihand 114692">
                  <a:extLst>
                    <a:ext uri="{FF2B5EF4-FFF2-40B4-BE49-F238E27FC236}">
                      <a16:creationId xmlns:a16="http://schemas.microsoft.com/office/drawing/2014/main" id="{BDD405CD-9558-47C1-9373-E69EDA053243}"/>
                    </a:ext>
                  </a:extLst>
                </p:cNvPr>
                <p:cNvPicPr/>
                <p:nvPr/>
              </p:nvPicPr>
              <p:blipFill>
                <a:blip r:embed="rId92"/>
                <a:stretch>
                  <a:fillRect/>
                </a:stretch>
              </p:blipFill>
              <p:spPr>
                <a:xfrm>
                  <a:off x="10829813" y="2113987"/>
                  <a:ext cx="907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4694" name="Freihand 114693">
                  <a:extLst>
                    <a:ext uri="{FF2B5EF4-FFF2-40B4-BE49-F238E27FC236}">
                      <a16:creationId xmlns:a16="http://schemas.microsoft.com/office/drawing/2014/main" id="{0BFF87EE-D8F6-4401-9DB1-FD593C0B2938}"/>
                    </a:ext>
                  </a:extLst>
                </p14:cNvPr>
                <p14:cNvContentPartPr/>
                <p14:nvPr/>
              </p14:nvContentPartPr>
              <p14:xfrm>
                <a:off x="10944293" y="2061427"/>
                <a:ext cx="55800" cy="137880"/>
              </p14:xfrm>
            </p:contentPart>
          </mc:Choice>
          <mc:Fallback>
            <p:pic>
              <p:nvPicPr>
                <p:cNvPr id="114694" name="Freihand 114693">
                  <a:extLst>
                    <a:ext uri="{FF2B5EF4-FFF2-40B4-BE49-F238E27FC236}">
                      <a16:creationId xmlns:a16="http://schemas.microsoft.com/office/drawing/2014/main" id="{0BFF87EE-D8F6-4401-9DB1-FD593C0B2938}"/>
                    </a:ext>
                  </a:extLst>
                </p:cNvPr>
                <p:cNvPicPr/>
                <p:nvPr/>
              </p:nvPicPr>
              <p:blipFill>
                <a:blip r:embed="rId94"/>
                <a:stretch>
                  <a:fillRect/>
                </a:stretch>
              </p:blipFill>
              <p:spPr>
                <a:xfrm>
                  <a:off x="10939973" y="2057107"/>
                  <a:ext cx="64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4695" name="Freihand 114694">
                  <a:extLst>
                    <a:ext uri="{FF2B5EF4-FFF2-40B4-BE49-F238E27FC236}">
                      <a16:creationId xmlns:a16="http://schemas.microsoft.com/office/drawing/2014/main" id="{EC904126-2611-4B50-859C-627C155BD0C2}"/>
                    </a:ext>
                  </a:extLst>
                </p14:cNvPr>
                <p14:cNvContentPartPr/>
                <p14:nvPr/>
              </p14:nvContentPartPr>
              <p14:xfrm>
                <a:off x="11005493" y="2000587"/>
                <a:ext cx="199080" cy="147240"/>
              </p14:xfrm>
            </p:contentPart>
          </mc:Choice>
          <mc:Fallback>
            <p:pic>
              <p:nvPicPr>
                <p:cNvPr id="114695" name="Freihand 114694">
                  <a:extLst>
                    <a:ext uri="{FF2B5EF4-FFF2-40B4-BE49-F238E27FC236}">
                      <a16:creationId xmlns:a16="http://schemas.microsoft.com/office/drawing/2014/main" id="{EC904126-2611-4B50-859C-627C155BD0C2}"/>
                    </a:ext>
                  </a:extLst>
                </p:cNvPr>
                <p:cNvPicPr/>
                <p:nvPr/>
              </p:nvPicPr>
              <p:blipFill>
                <a:blip r:embed="rId96"/>
                <a:stretch>
                  <a:fillRect/>
                </a:stretch>
              </p:blipFill>
              <p:spPr>
                <a:xfrm>
                  <a:off x="11001173" y="1996267"/>
                  <a:ext cx="207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4696" name="Freihand 114695">
                  <a:extLst>
                    <a:ext uri="{FF2B5EF4-FFF2-40B4-BE49-F238E27FC236}">
                      <a16:creationId xmlns:a16="http://schemas.microsoft.com/office/drawing/2014/main" id="{6B413C32-72B2-493F-A88D-683779BD235F}"/>
                    </a:ext>
                  </a:extLst>
                </p14:cNvPr>
                <p14:cNvContentPartPr/>
                <p14:nvPr/>
              </p14:nvContentPartPr>
              <p14:xfrm>
                <a:off x="11254973" y="1990867"/>
                <a:ext cx="95400" cy="75960"/>
              </p14:xfrm>
            </p:contentPart>
          </mc:Choice>
          <mc:Fallback>
            <p:pic>
              <p:nvPicPr>
                <p:cNvPr id="114696" name="Freihand 114695">
                  <a:extLst>
                    <a:ext uri="{FF2B5EF4-FFF2-40B4-BE49-F238E27FC236}">
                      <a16:creationId xmlns:a16="http://schemas.microsoft.com/office/drawing/2014/main" id="{6B413C32-72B2-493F-A88D-683779BD235F}"/>
                    </a:ext>
                  </a:extLst>
                </p:cNvPr>
                <p:cNvPicPr/>
                <p:nvPr/>
              </p:nvPicPr>
              <p:blipFill>
                <a:blip r:embed="rId98"/>
                <a:stretch>
                  <a:fillRect/>
                </a:stretch>
              </p:blipFill>
              <p:spPr>
                <a:xfrm>
                  <a:off x="11250653" y="1986547"/>
                  <a:ext cx="104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4697" name="Freihand 114696">
                  <a:extLst>
                    <a:ext uri="{FF2B5EF4-FFF2-40B4-BE49-F238E27FC236}">
                      <a16:creationId xmlns:a16="http://schemas.microsoft.com/office/drawing/2014/main" id="{753D6DAD-4C9A-4CA9-84AB-2224F4591A5C}"/>
                    </a:ext>
                  </a:extLst>
                </p14:cNvPr>
                <p14:cNvContentPartPr/>
                <p14:nvPr/>
              </p14:nvContentPartPr>
              <p14:xfrm>
                <a:off x="11257853" y="1955947"/>
                <a:ext cx="123480" cy="69120"/>
              </p14:xfrm>
            </p:contentPart>
          </mc:Choice>
          <mc:Fallback>
            <p:pic>
              <p:nvPicPr>
                <p:cNvPr id="114697" name="Freihand 114696">
                  <a:extLst>
                    <a:ext uri="{FF2B5EF4-FFF2-40B4-BE49-F238E27FC236}">
                      <a16:creationId xmlns:a16="http://schemas.microsoft.com/office/drawing/2014/main" id="{753D6DAD-4C9A-4CA9-84AB-2224F4591A5C}"/>
                    </a:ext>
                  </a:extLst>
                </p:cNvPr>
                <p:cNvPicPr/>
                <p:nvPr/>
              </p:nvPicPr>
              <p:blipFill>
                <a:blip r:embed="rId100"/>
                <a:stretch>
                  <a:fillRect/>
                </a:stretch>
              </p:blipFill>
              <p:spPr>
                <a:xfrm>
                  <a:off x="11253533" y="1951627"/>
                  <a:ext cx="132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4698" name="Freihand 114697">
                  <a:extLst>
                    <a:ext uri="{FF2B5EF4-FFF2-40B4-BE49-F238E27FC236}">
                      <a16:creationId xmlns:a16="http://schemas.microsoft.com/office/drawing/2014/main" id="{50881AD1-C74E-4F9A-86D4-A408728F7520}"/>
                    </a:ext>
                  </a:extLst>
                </p14:cNvPr>
                <p14:cNvContentPartPr/>
                <p14:nvPr/>
              </p14:nvContentPartPr>
              <p14:xfrm>
                <a:off x="11348573" y="1876387"/>
                <a:ext cx="15120" cy="28800"/>
              </p14:xfrm>
            </p:contentPart>
          </mc:Choice>
          <mc:Fallback>
            <p:pic>
              <p:nvPicPr>
                <p:cNvPr id="114698" name="Freihand 114697">
                  <a:extLst>
                    <a:ext uri="{FF2B5EF4-FFF2-40B4-BE49-F238E27FC236}">
                      <a16:creationId xmlns:a16="http://schemas.microsoft.com/office/drawing/2014/main" id="{50881AD1-C74E-4F9A-86D4-A408728F7520}"/>
                    </a:ext>
                  </a:extLst>
                </p:cNvPr>
                <p:cNvPicPr/>
                <p:nvPr/>
              </p:nvPicPr>
              <p:blipFill>
                <a:blip r:embed="rId102"/>
                <a:stretch>
                  <a:fillRect/>
                </a:stretch>
              </p:blipFill>
              <p:spPr>
                <a:xfrm>
                  <a:off x="11344253" y="1872067"/>
                  <a:ext cx="23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4699" name="Freihand 114698">
                  <a:extLst>
                    <a:ext uri="{FF2B5EF4-FFF2-40B4-BE49-F238E27FC236}">
                      <a16:creationId xmlns:a16="http://schemas.microsoft.com/office/drawing/2014/main" id="{23C232E7-5B26-488D-882D-588CF3F60C26}"/>
                    </a:ext>
                  </a:extLst>
                </p14:cNvPr>
                <p14:cNvContentPartPr/>
                <p14:nvPr/>
              </p14:nvContentPartPr>
              <p14:xfrm>
                <a:off x="11426693" y="1770907"/>
                <a:ext cx="220680" cy="233280"/>
              </p14:xfrm>
            </p:contentPart>
          </mc:Choice>
          <mc:Fallback>
            <p:pic>
              <p:nvPicPr>
                <p:cNvPr id="114699" name="Freihand 114698">
                  <a:extLst>
                    <a:ext uri="{FF2B5EF4-FFF2-40B4-BE49-F238E27FC236}">
                      <a16:creationId xmlns:a16="http://schemas.microsoft.com/office/drawing/2014/main" id="{23C232E7-5B26-488D-882D-588CF3F60C26}"/>
                    </a:ext>
                  </a:extLst>
                </p:cNvPr>
                <p:cNvPicPr/>
                <p:nvPr/>
              </p:nvPicPr>
              <p:blipFill>
                <a:blip r:embed="rId104"/>
                <a:stretch>
                  <a:fillRect/>
                </a:stretch>
              </p:blipFill>
              <p:spPr>
                <a:xfrm>
                  <a:off x="11422373" y="1766587"/>
                  <a:ext cx="2293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4700" name="Freihand 114699">
                  <a:extLst>
                    <a:ext uri="{FF2B5EF4-FFF2-40B4-BE49-F238E27FC236}">
                      <a16:creationId xmlns:a16="http://schemas.microsoft.com/office/drawing/2014/main" id="{BAD6A42A-86C5-46EB-B59D-2CA948DE228C}"/>
                    </a:ext>
                  </a:extLst>
                </p14:cNvPr>
                <p14:cNvContentPartPr/>
                <p14:nvPr/>
              </p14:nvContentPartPr>
              <p14:xfrm>
                <a:off x="11622533" y="1656067"/>
                <a:ext cx="52560" cy="150480"/>
              </p14:xfrm>
            </p:contentPart>
          </mc:Choice>
          <mc:Fallback>
            <p:pic>
              <p:nvPicPr>
                <p:cNvPr id="114700" name="Freihand 114699">
                  <a:extLst>
                    <a:ext uri="{FF2B5EF4-FFF2-40B4-BE49-F238E27FC236}">
                      <a16:creationId xmlns:a16="http://schemas.microsoft.com/office/drawing/2014/main" id="{BAD6A42A-86C5-46EB-B59D-2CA948DE228C}"/>
                    </a:ext>
                  </a:extLst>
                </p:cNvPr>
                <p:cNvPicPr/>
                <p:nvPr/>
              </p:nvPicPr>
              <p:blipFill>
                <a:blip r:embed="rId106"/>
                <a:stretch>
                  <a:fillRect/>
                </a:stretch>
              </p:blipFill>
              <p:spPr>
                <a:xfrm>
                  <a:off x="11618213" y="1651747"/>
                  <a:ext cx="61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4701" name="Freihand 114700">
                  <a:extLst>
                    <a:ext uri="{FF2B5EF4-FFF2-40B4-BE49-F238E27FC236}">
                      <a16:creationId xmlns:a16="http://schemas.microsoft.com/office/drawing/2014/main" id="{07B5DE3F-3CF8-4CF7-BF2C-C014296A4D68}"/>
                    </a:ext>
                  </a:extLst>
                </p14:cNvPr>
                <p14:cNvContentPartPr/>
                <p14:nvPr/>
              </p14:nvContentPartPr>
              <p14:xfrm>
                <a:off x="11685533" y="1907707"/>
                <a:ext cx="1800" cy="21600"/>
              </p14:xfrm>
            </p:contentPart>
          </mc:Choice>
          <mc:Fallback>
            <p:pic>
              <p:nvPicPr>
                <p:cNvPr id="114701" name="Freihand 114700">
                  <a:extLst>
                    <a:ext uri="{FF2B5EF4-FFF2-40B4-BE49-F238E27FC236}">
                      <a16:creationId xmlns:a16="http://schemas.microsoft.com/office/drawing/2014/main" id="{07B5DE3F-3CF8-4CF7-BF2C-C014296A4D68}"/>
                    </a:ext>
                  </a:extLst>
                </p:cNvPr>
                <p:cNvPicPr/>
                <p:nvPr/>
              </p:nvPicPr>
              <p:blipFill>
                <a:blip r:embed="rId108"/>
                <a:stretch>
                  <a:fillRect/>
                </a:stretch>
              </p:blipFill>
              <p:spPr>
                <a:xfrm>
                  <a:off x="11681213" y="1903387"/>
                  <a:ext cx="10440" cy="30240"/>
                </a:xfrm>
                <a:prstGeom prst="rect">
                  <a:avLst/>
                </a:prstGeom>
              </p:spPr>
            </p:pic>
          </mc:Fallback>
        </mc:AlternateContent>
      </p:grpSp>
      <p:grpSp>
        <p:nvGrpSpPr>
          <p:cNvPr id="114706" name="Gruppieren 114705">
            <a:extLst>
              <a:ext uri="{FF2B5EF4-FFF2-40B4-BE49-F238E27FC236}">
                <a16:creationId xmlns:a16="http://schemas.microsoft.com/office/drawing/2014/main" id="{2F39EBA5-3531-461F-BADA-0A428A7A0C1C}"/>
              </a:ext>
            </a:extLst>
          </p:cNvPr>
          <p:cNvGrpSpPr/>
          <p:nvPr/>
        </p:nvGrpSpPr>
        <p:grpSpPr>
          <a:xfrm>
            <a:off x="7881053" y="1879267"/>
            <a:ext cx="232920" cy="648720"/>
            <a:chOff x="7881053" y="1879267"/>
            <a:chExt cx="232920" cy="648720"/>
          </a:xfrm>
        </p:grpSpPr>
        <mc:AlternateContent xmlns:mc="http://schemas.openxmlformats.org/markup-compatibility/2006">
          <mc:Choice xmlns:p14="http://schemas.microsoft.com/office/powerpoint/2010/main" Requires="p14">
            <p:contentPart p14:bwMode="auto" r:id="rId109">
              <p14:nvContentPartPr>
                <p14:cNvPr id="114703" name="Freihand 114702">
                  <a:extLst>
                    <a:ext uri="{FF2B5EF4-FFF2-40B4-BE49-F238E27FC236}">
                      <a16:creationId xmlns:a16="http://schemas.microsoft.com/office/drawing/2014/main" id="{4A744854-787F-480C-AF4F-3F21C87D8ABD}"/>
                    </a:ext>
                  </a:extLst>
                </p14:cNvPr>
                <p14:cNvContentPartPr/>
                <p14:nvPr/>
              </p14:nvContentPartPr>
              <p14:xfrm>
                <a:off x="7881053" y="2430067"/>
                <a:ext cx="360" cy="360"/>
              </p14:xfrm>
            </p:contentPart>
          </mc:Choice>
          <mc:Fallback>
            <p:pic>
              <p:nvPicPr>
                <p:cNvPr id="114703" name="Freihand 114702">
                  <a:extLst>
                    <a:ext uri="{FF2B5EF4-FFF2-40B4-BE49-F238E27FC236}">
                      <a16:creationId xmlns:a16="http://schemas.microsoft.com/office/drawing/2014/main" id="{4A744854-787F-480C-AF4F-3F21C87D8ABD}"/>
                    </a:ext>
                  </a:extLst>
                </p:cNvPr>
                <p:cNvPicPr/>
                <p:nvPr/>
              </p:nvPicPr>
              <p:blipFill>
                <a:blip r:embed="rId110"/>
                <a:stretch>
                  <a:fillRect/>
                </a:stretch>
              </p:blipFill>
              <p:spPr>
                <a:xfrm>
                  <a:off x="7876733" y="2425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4704" name="Freihand 114703">
                  <a:extLst>
                    <a:ext uri="{FF2B5EF4-FFF2-40B4-BE49-F238E27FC236}">
                      <a16:creationId xmlns:a16="http://schemas.microsoft.com/office/drawing/2014/main" id="{EEC34669-A302-45A2-92BE-682BE764581C}"/>
                    </a:ext>
                  </a:extLst>
                </p14:cNvPr>
                <p14:cNvContentPartPr/>
                <p14:nvPr/>
              </p14:nvContentPartPr>
              <p14:xfrm>
                <a:off x="7919933" y="2042707"/>
                <a:ext cx="134280" cy="485280"/>
              </p14:xfrm>
            </p:contentPart>
          </mc:Choice>
          <mc:Fallback>
            <p:pic>
              <p:nvPicPr>
                <p:cNvPr id="114704" name="Freihand 114703">
                  <a:extLst>
                    <a:ext uri="{FF2B5EF4-FFF2-40B4-BE49-F238E27FC236}">
                      <a16:creationId xmlns:a16="http://schemas.microsoft.com/office/drawing/2014/main" id="{EEC34669-A302-45A2-92BE-682BE764581C}"/>
                    </a:ext>
                  </a:extLst>
                </p:cNvPr>
                <p:cNvPicPr/>
                <p:nvPr/>
              </p:nvPicPr>
              <p:blipFill>
                <a:blip r:embed="rId112"/>
                <a:stretch>
                  <a:fillRect/>
                </a:stretch>
              </p:blipFill>
              <p:spPr>
                <a:xfrm>
                  <a:off x="7915613" y="2038387"/>
                  <a:ext cx="14292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4705" name="Freihand 114704">
                  <a:extLst>
                    <a:ext uri="{FF2B5EF4-FFF2-40B4-BE49-F238E27FC236}">
                      <a16:creationId xmlns:a16="http://schemas.microsoft.com/office/drawing/2014/main" id="{F80BBEC6-7DAE-4DE7-B04F-B9FDBA71F829}"/>
                    </a:ext>
                  </a:extLst>
                </p14:cNvPr>
                <p14:cNvContentPartPr/>
                <p14:nvPr/>
              </p14:nvContentPartPr>
              <p14:xfrm>
                <a:off x="7949453" y="1879267"/>
                <a:ext cx="164520" cy="185040"/>
              </p14:xfrm>
            </p:contentPart>
          </mc:Choice>
          <mc:Fallback>
            <p:pic>
              <p:nvPicPr>
                <p:cNvPr id="114705" name="Freihand 114704">
                  <a:extLst>
                    <a:ext uri="{FF2B5EF4-FFF2-40B4-BE49-F238E27FC236}">
                      <a16:creationId xmlns:a16="http://schemas.microsoft.com/office/drawing/2014/main" id="{F80BBEC6-7DAE-4DE7-B04F-B9FDBA71F829}"/>
                    </a:ext>
                  </a:extLst>
                </p:cNvPr>
                <p:cNvPicPr/>
                <p:nvPr/>
              </p:nvPicPr>
              <p:blipFill>
                <a:blip r:embed="rId114"/>
                <a:stretch>
                  <a:fillRect/>
                </a:stretch>
              </p:blipFill>
              <p:spPr>
                <a:xfrm>
                  <a:off x="7945133" y="1874947"/>
                  <a:ext cx="173160" cy="19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114707" name="Freihand 114706">
                <a:extLst>
                  <a:ext uri="{FF2B5EF4-FFF2-40B4-BE49-F238E27FC236}">
                    <a16:creationId xmlns:a16="http://schemas.microsoft.com/office/drawing/2014/main" id="{8CF97F7A-ACD2-4EB1-A4B1-DBBD9C1323E0}"/>
                  </a:ext>
                </a:extLst>
              </p14:cNvPr>
              <p14:cNvContentPartPr/>
              <p14:nvPr/>
            </p14:nvContentPartPr>
            <p14:xfrm>
              <a:off x="7624373" y="2750107"/>
              <a:ext cx="7920" cy="1800"/>
            </p14:xfrm>
          </p:contentPart>
        </mc:Choice>
        <mc:Fallback>
          <p:pic>
            <p:nvPicPr>
              <p:cNvPr id="114707" name="Freihand 114706">
                <a:extLst>
                  <a:ext uri="{FF2B5EF4-FFF2-40B4-BE49-F238E27FC236}">
                    <a16:creationId xmlns:a16="http://schemas.microsoft.com/office/drawing/2014/main" id="{8CF97F7A-ACD2-4EB1-A4B1-DBBD9C1323E0}"/>
                  </a:ext>
                </a:extLst>
              </p:cNvPr>
              <p:cNvPicPr/>
              <p:nvPr/>
            </p:nvPicPr>
            <p:blipFill>
              <a:blip r:embed="rId116"/>
              <a:stretch>
                <a:fillRect/>
              </a:stretch>
            </p:blipFill>
            <p:spPr>
              <a:xfrm>
                <a:off x="7620053" y="2745787"/>
                <a:ext cx="16560" cy="10440"/>
              </a:xfrm>
              <a:prstGeom prst="rect">
                <a:avLst/>
              </a:prstGeom>
            </p:spPr>
          </p:pic>
        </mc:Fallback>
      </mc:AlternateContent>
      <p:grpSp>
        <p:nvGrpSpPr>
          <p:cNvPr id="114710" name="Gruppieren 114709">
            <a:extLst>
              <a:ext uri="{FF2B5EF4-FFF2-40B4-BE49-F238E27FC236}">
                <a16:creationId xmlns:a16="http://schemas.microsoft.com/office/drawing/2014/main" id="{86FF9B5B-3D72-4ADB-9EFB-3E8497181D42}"/>
              </a:ext>
            </a:extLst>
          </p:cNvPr>
          <p:cNvGrpSpPr/>
          <p:nvPr/>
        </p:nvGrpSpPr>
        <p:grpSpPr>
          <a:xfrm>
            <a:off x="7599893" y="2677747"/>
            <a:ext cx="1478160" cy="52560"/>
            <a:chOff x="7599893" y="2677747"/>
            <a:chExt cx="1478160" cy="52560"/>
          </a:xfrm>
        </p:grpSpPr>
        <mc:AlternateContent xmlns:mc="http://schemas.openxmlformats.org/markup-compatibility/2006">
          <mc:Choice xmlns:p14="http://schemas.microsoft.com/office/powerpoint/2010/main" Requires="p14">
            <p:contentPart p14:bwMode="auto" r:id="rId117">
              <p14:nvContentPartPr>
                <p14:cNvPr id="114708" name="Freihand 114707">
                  <a:extLst>
                    <a:ext uri="{FF2B5EF4-FFF2-40B4-BE49-F238E27FC236}">
                      <a16:creationId xmlns:a16="http://schemas.microsoft.com/office/drawing/2014/main" id="{B0185F73-AF0E-46F8-987E-04A83C577287}"/>
                    </a:ext>
                  </a:extLst>
                </p14:cNvPr>
                <p14:cNvContentPartPr/>
                <p14:nvPr/>
              </p14:nvContentPartPr>
              <p14:xfrm>
                <a:off x="7723733" y="2696467"/>
                <a:ext cx="33480" cy="8280"/>
              </p14:xfrm>
            </p:contentPart>
          </mc:Choice>
          <mc:Fallback>
            <p:pic>
              <p:nvPicPr>
                <p:cNvPr id="114708" name="Freihand 114707">
                  <a:extLst>
                    <a:ext uri="{FF2B5EF4-FFF2-40B4-BE49-F238E27FC236}">
                      <a16:creationId xmlns:a16="http://schemas.microsoft.com/office/drawing/2014/main" id="{B0185F73-AF0E-46F8-987E-04A83C577287}"/>
                    </a:ext>
                  </a:extLst>
                </p:cNvPr>
                <p:cNvPicPr/>
                <p:nvPr/>
              </p:nvPicPr>
              <p:blipFill>
                <a:blip r:embed="rId118"/>
                <a:stretch>
                  <a:fillRect/>
                </a:stretch>
              </p:blipFill>
              <p:spPr>
                <a:xfrm>
                  <a:off x="7719413" y="2692147"/>
                  <a:ext cx="42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4709" name="Freihand 114708">
                  <a:extLst>
                    <a:ext uri="{FF2B5EF4-FFF2-40B4-BE49-F238E27FC236}">
                      <a16:creationId xmlns:a16="http://schemas.microsoft.com/office/drawing/2014/main" id="{6A862337-3713-457C-91F0-EA5A663F2D0A}"/>
                    </a:ext>
                  </a:extLst>
                </p14:cNvPr>
                <p14:cNvContentPartPr/>
                <p14:nvPr/>
              </p14:nvContentPartPr>
              <p14:xfrm>
                <a:off x="7599893" y="2677747"/>
                <a:ext cx="1478160" cy="52560"/>
              </p14:xfrm>
            </p:contentPart>
          </mc:Choice>
          <mc:Fallback>
            <p:pic>
              <p:nvPicPr>
                <p:cNvPr id="114709" name="Freihand 114708">
                  <a:extLst>
                    <a:ext uri="{FF2B5EF4-FFF2-40B4-BE49-F238E27FC236}">
                      <a16:creationId xmlns:a16="http://schemas.microsoft.com/office/drawing/2014/main" id="{6A862337-3713-457C-91F0-EA5A663F2D0A}"/>
                    </a:ext>
                  </a:extLst>
                </p:cNvPr>
                <p:cNvPicPr/>
                <p:nvPr/>
              </p:nvPicPr>
              <p:blipFill>
                <a:blip r:embed="rId120"/>
                <a:stretch>
                  <a:fillRect/>
                </a:stretch>
              </p:blipFill>
              <p:spPr>
                <a:xfrm>
                  <a:off x="7595573" y="2673427"/>
                  <a:ext cx="1486800" cy="6120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9C30099-6EA8-4D57-AC71-9B7D57426733}"/>
                  </a:ext>
                </a:extLst>
              </p14:cNvPr>
              <p14:cNvContentPartPr/>
              <p14:nvPr/>
            </p14:nvContentPartPr>
            <p14:xfrm>
              <a:off x="2121773" y="758587"/>
              <a:ext cx="2731680" cy="78480"/>
            </p14:xfrm>
          </p:contentPart>
        </mc:Choice>
        <mc:Fallback>
          <p:pic>
            <p:nvPicPr>
              <p:cNvPr id="2" name="Freihand 1">
                <a:extLst>
                  <a:ext uri="{FF2B5EF4-FFF2-40B4-BE49-F238E27FC236}">
                    <a16:creationId xmlns:a16="http://schemas.microsoft.com/office/drawing/2014/main" id="{99C30099-6EA8-4D57-AC71-9B7D57426733}"/>
                  </a:ext>
                </a:extLst>
              </p:cNvPr>
              <p:cNvPicPr/>
              <p:nvPr/>
            </p:nvPicPr>
            <p:blipFill>
              <a:blip r:embed="rId4"/>
              <a:stretch>
                <a:fillRect/>
              </a:stretch>
            </p:blipFill>
            <p:spPr>
              <a:xfrm>
                <a:off x="2117453" y="754267"/>
                <a:ext cx="2740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24C962AA-1ED3-4F39-A89E-3542E3FE2872}"/>
                  </a:ext>
                </a:extLst>
              </p14:cNvPr>
              <p14:cNvContentPartPr/>
              <p14:nvPr/>
            </p14:nvContentPartPr>
            <p14:xfrm>
              <a:off x="2058773" y="1528267"/>
              <a:ext cx="3048120" cy="114120"/>
            </p14:xfrm>
          </p:contentPart>
        </mc:Choice>
        <mc:Fallback>
          <p:pic>
            <p:nvPicPr>
              <p:cNvPr id="5" name="Freihand 4">
                <a:extLst>
                  <a:ext uri="{FF2B5EF4-FFF2-40B4-BE49-F238E27FC236}">
                    <a16:creationId xmlns:a16="http://schemas.microsoft.com/office/drawing/2014/main" id="{24C962AA-1ED3-4F39-A89E-3542E3FE2872}"/>
                  </a:ext>
                </a:extLst>
              </p:cNvPr>
              <p:cNvPicPr/>
              <p:nvPr/>
            </p:nvPicPr>
            <p:blipFill>
              <a:blip r:embed="rId6"/>
              <a:stretch>
                <a:fillRect/>
              </a:stretch>
            </p:blipFill>
            <p:spPr>
              <a:xfrm>
                <a:off x="2054453" y="1523947"/>
                <a:ext cx="3056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3BC175F8-ADD0-4EF4-9D8F-09576D3772AB}"/>
                  </a:ext>
                </a:extLst>
              </p14:cNvPr>
              <p14:cNvContentPartPr/>
              <p14:nvPr/>
            </p14:nvContentPartPr>
            <p14:xfrm>
              <a:off x="2420573" y="1515307"/>
              <a:ext cx="2142360" cy="131400"/>
            </p14:xfrm>
          </p:contentPart>
        </mc:Choice>
        <mc:Fallback>
          <p:pic>
            <p:nvPicPr>
              <p:cNvPr id="10" name="Freihand 9">
                <a:extLst>
                  <a:ext uri="{FF2B5EF4-FFF2-40B4-BE49-F238E27FC236}">
                    <a16:creationId xmlns:a16="http://schemas.microsoft.com/office/drawing/2014/main" id="{3BC175F8-ADD0-4EF4-9D8F-09576D3772AB}"/>
                  </a:ext>
                </a:extLst>
              </p:cNvPr>
              <p:cNvPicPr/>
              <p:nvPr/>
            </p:nvPicPr>
            <p:blipFill>
              <a:blip r:embed="rId8"/>
              <a:stretch>
                <a:fillRect/>
              </a:stretch>
            </p:blipFill>
            <p:spPr>
              <a:xfrm>
                <a:off x="2416253" y="1510987"/>
                <a:ext cx="2151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93B064B3-D0DC-43CB-96D4-B1D59FCF0993}"/>
                  </a:ext>
                </a:extLst>
              </p14:cNvPr>
              <p14:cNvContentPartPr/>
              <p14:nvPr/>
            </p14:nvContentPartPr>
            <p14:xfrm>
              <a:off x="11069573" y="1452307"/>
              <a:ext cx="98280" cy="171000"/>
            </p14:xfrm>
          </p:contentPart>
        </mc:Choice>
        <mc:Fallback>
          <p:pic>
            <p:nvPicPr>
              <p:cNvPr id="17" name="Freihand 16">
                <a:extLst>
                  <a:ext uri="{FF2B5EF4-FFF2-40B4-BE49-F238E27FC236}">
                    <a16:creationId xmlns:a16="http://schemas.microsoft.com/office/drawing/2014/main" id="{93B064B3-D0DC-43CB-96D4-B1D59FCF0993}"/>
                  </a:ext>
                </a:extLst>
              </p:cNvPr>
              <p:cNvPicPr/>
              <p:nvPr/>
            </p:nvPicPr>
            <p:blipFill>
              <a:blip r:embed="rId10"/>
              <a:stretch>
                <a:fillRect/>
              </a:stretch>
            </p:blipFill>
            <p:spPr>
              <a:xfrm>
                <a:off x="11065253" y="1447987"/>
                <a:ext cx="106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F77CDC6E-5008-4D73-98B6-A0CBE961CD4E}"/>
                  </a:ext>
                </a:extLst>
              </p14:cNvPr>
              <p14:cNvContentPartPr/>
              <p14:nvPr/>
            </p14:nvContentPartPr>
            <p14:xfrm>
              <a:off x="11055173" y="1511707"/>
              <a:ext cx="137880" cy="57960"/>
            </p14:xfrm>
          </p:contentPart>
        </mc:Choice>
        <mc:Fallback>
          <p:pic>
            <p:nvPicPr>
              <p:cNvPr id="18" name="Freihand 17">
                <a:extLst>
                  <a:ext uri="{FF2B5EF4-FFF2-40B4-BE49-F238E27FC236}">
                    <a16:creationId xmlns:a16="http://schemas.microsoft.com/office/drawing/2014/main" id="{F77CDC6E-5008-4D73-98B6-A0CBE961CD4E}"/>
                  </a:ext>
                </a:extLst>
              </p:cNvPr>
              <p:cNvPicPr/>
              <p:nvPr/>
            </p:nvPicPr>
            <p:blipFill>
              <a:blip r:embed="rId12"/>
              <a:stretch>
                <a:fillRect/>
              </a:stretch>
            </p:blipFill>
            <p:spPr>
              <a:xfrm>
                <a:off x="11050853" y="1507387"/>
                <a:ext cx="146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6" name="Freihand 55">
                <a:extLst>
                  <a:ext uri="{FF2B5EF4-FFF2-40B4-BE49-F238E27FC236}">
                    <a16:creationId xmlns:a16="http://schemas.microsoft.com/office/drawing/2014/main" id="{D8B94E06-86CB-4BEB-8260-F14EEA7ACA60}"/>
                  </a:ext>
                </a:extLst>
              </p14:cNvPr>
              <p14:cNvContentPartPr/>
              <p14:nvPr/>
            </p14:nvContentPartPr>
            <p14:xfrm>
              <a:off x="5478053" y="1481827"/>
              <a:ext cx="3120120" cy="116640"/>
            </p14:xfrm>
          </p:contentPart>
        </mc:Choice>
        <mc:Fallback>
          <p:pic>
            <p:nvPicPr>
              <p:cNvPr id="56" name="Freihand 55">
                <a:extLst>
                  <a:ext uri="{FF2B5EF4-FFF2-40B4-BE49-F238E27FC236}">
                    <a16:creationId xmlns:a16="http://schemas.microsoft.com/office/drawing/2014/main" id="{D8B94E06-86CB-4BEB-8260-F14EEA7ACA60}"/>
                  </a:ext>
                </a:extLst>
              </p:cNvPr>
              <p:cNvPicPr/>
              <p:nvPr/>
            </p:nvPicPr>
            <p:blipFill>
              <a:blip r:embed="rId14"/>
              <a:stretch>
                <a:fillRect/>
              </a:stretch>
            </p:blipFill>
            <p:spPr>
              <a:xfrm>
                <a:off x="5473733" y="1477507"/>
                <a:ext cx="3128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7" name="Freihand 56">
                <a:extLst>
                  <a:ext uri="{FF2B5EF4-FFF2-40B4-BE49-F238E27FC236}">
                    <a16:creationId xmlns:a16="http://schemas.microsoft.com/office/drawing/2014/main" id="{F8E8534C-6354-41B4-8AA8-DC33BB93FFD6}"/>
                  </a:ext>
                </a:extLst>
              </p14:cNvPr>
              <p14:cNvContentPartPr/>
              <p14:nvPr/>
            </p14:nvContentPartPr>
            <p14:xfrm>
              <a:off x="2160293" y="2101387"/>
              <a:ext cx="6685920" cy="134640"/>
            </p14:xfrm>
          </p:contentPart>
        </mc:Choice>
        <mc:Fallback>
          <p:pic>
            <p:nvPicPr>
              <p:cNvPr id="57" name="Freihand 56">
                <a:extLst>
                  <a:ext uri="{FF2B5EF4-FFF2-40B4-BE49-F238E27FC236}">
                    <a16:creationId xmlns:a16="http://schemas.microsoft.com/office/drawing/2014/main" id="{F8E8534C-6354-41B4-8AA8-DC33BB93FFD6}"/>
                  </a:ext>
                </a:extLst>
              </p:cNvPr>
              <p:cNvPicPr/>
              <p:nvPr/>
            </p:nvPicPr>
            <p:blipFill>
              <a:blip r:embed="rId16"/>
              <a:stretch>
                <a:fillRect/>
              </a:stretch>
            </p:blipFill>
            <p:spPr>
              <a:xfrm>
                <a:off x="2155973" y="2097067"/>
                <a:ext cx="6694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8" name="Freihand 57">
                <a:extLst>
                  <a:ext uri="{FF2B5EF4-FFF2-40B4-BE49-F238E27FC236}">
                    <a16:creationId xmlns:a16="http://schemas.microsoft.com/office/drawing/2014/main" id="{DF2F9AF4-9C15-4F34-8E89-789E27F4DB05}"/>
                  </a:ext>
                </a:extLst>
              </p14:cNvPr>
              <p14:cNvContentPartPr/>
              <p14:nvPr/>
            </p14:nvContentPartPr>
            <p14:xfrm>
              <a:off x="2175053" y="2487307"/>
              <a:ext cx="3027240" cy="41760"/>
            </p14:xfrm>
          </p:contentPart>
        </mc:Choice>
        <mc:Fallback>
          <p:pic>
            <p:nvPicPr>
              <p:cNvPr id="58" name="Freihand 57">
                <a:extLst>
                  <a:ext uri="{FF2B5EF4-FFF2-40B4-BE49-F238E27FC236}">
                    <a16:creationId xmlns:a16="http://schemas.microsoft.com/office/drawing/2014/main" id="{DF2F9AF4-9C15-4F34-8E89-789E27F4DB05}"/>
                  </a:ext>
                </a:extLst>
              </p:cNvPr>
              <p:cNvPicPr/>
              <p:nvPr/>
            </p:nvPicPr>
            <p:blipFill>
              <a:blip r:embed="rId18"/>
              <a:stretch>
                <a:fillRect/>
              </a:stretch>
            </p:blipFill>
            <p:spPr>
              <a:xfrm>
                <a:off x="2170733" y="2482987"/>
                <a:ext cx="3035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2" name="Freihand 61">
                <a:extLst>
                  <a:ext uri="{FF2B5EF4-FFF2-40B4-BE49-F238E27FC236}">
                    <a16:creationId xmlns:a16="http://schemas.microsoft.com/office/drawing/2014/main" id="{EBF861E5-34AC-47CD-AE77-A9C41EC51858}"/>
                  </a:ext>
                </a:extLst>
              </p14:cNvPr>
              <p14:cNvContentPartPr/>
              <p14:nvPr/>
            </p14:nvContentPartPr>
            <p14:xfrm>
              <a:off x="2207453" y="2494867"/>
              <a:ext cx="2867040" cy="39960"/>
            </p14:xfrm>
          </p:contentPart>
        </mc:Choice>
        <mc:Fallback>
          <p:pic>
            <p:nvPicPr>
              <p:cNvPr id="62" name="Freihand 61">
                <a:extLst>
                  <a:ext uri="{FF2B5EF4-FFF2-40B4-BE49-F238E27FC236}">
                    <a16:creationId xmlns:a16="http://schemas.microsoft.com/office/drawing/2014/main" id="{EBF861E5-34AC-47CD-AE77-A9C41EC51858}"/>
                  </a:ext>
                </a:extLst>
              </p:cNvPr>
              <p:cNvPicPr/>
              <p:nvPr/>
            </p:nvPicPr>
            <p:blipFill>
              <a:blip r:embed="rId20"/>
              <a:stretch>
                <a:fillRect/>
              </a:stretch>
            </p:blipFill>
            <p:spPr>
              <a:xfrm>
                <a:off x="2203133" y="2490547"/>
                <a:ext cx="2875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3" name="Freihand 62">
                <a:extLst>
                  <a:ext uri="{FF2B5EF4-FFF2-40B4-BE49-F238E27FC236}">
                    <a16:creationId xmlns:a16="http://schemas.microsoft.com/office/drawing/2014/main" id="{21C6C9C5-6C84-41F3-9642-B42CC8D0E1D8}"/>
                  </a:ext>
                </a:extLst>
              </p14:cNvPr>
              <p14:cNvContentPartPr/>
              <p14:nvPr/>
            </p14:nvContentPartPr>
            <p14:xfrm>
              <a:off x="5619893" y="2497747"/>
              <a:ext cx="2286360" cy="27720"/>
            </p14:xfrm>
          </p:contentPart>
        </mc:Choice>
        <mc:Fallback>
          <p:pic>
            <p:nvPicPr>
              <p:cNvPr id="63" name="Freihand 62">
                <a:extLst>
                  <a:ext uri="{FF2B5EF4-FFF2-40B4-BE49-F238E27FC236}">
                    <a16:creationId xmlns:a16="http://schemas.microsoft.com/office/drawing/2014/main" id="{21C6C9C5-6C84-41F3-9642-B42CC8D0E1D8}"/>
                  </a:ext>
                </a:extLst>
              </p:cNvPr>
              <p:cNvPicPr/>
              <p:nvPr/>
            </p:nvPicPr>
            <p:blipFill>
              <a:blip r:embed="rId22"/>
              <a:stretch>
                <a:fillRect/>
              </a:stretch>
            </p:blipFill>
            <p:spPr>
              <a:xfrm>
                <a:off x="5615573" y="2493427"/>
                <a:ext cx="2295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5712" name="Freihand 115711">
                <a:extLst>
                  <a:ext uri="{FF2B5EF4-FFF2-40B4-BE49-F238E27FC236}">
                    <a16:creationId xmlns:a16="http://schemas.microsoft.com/office/drawing/2014/main" id="{15959E69-DF22-4B9B-AF7F-E7106175883B}"/>
                  </a:ext>
                </a:extLst>
              </p14:cNvPr>
              <p14:cNvContentPartPr/>
              <p14:nvPr/>
            </p14:nvContentPartPr>
            <p14:xfrm>
              <a:off x="2094773" y="2831107"/>
              <a:ext cx="687600" cy="59040"/>
            </p14:xfrm>
          </p:contentPart>
        </mc:Choice>
        <mc:Fallback>
          <p:pic>
            <p:nvPicPr>
              <p:cNvPr id="115712" name="Freihand 115711">
                <a:extLst>
                  <a:ext uri="{FF2B5EF4-FFF2-40B4-BE49-F238E27FC236}">
                    <a16:creationId xmlns:a16="http://schemas.microsoft.com/office/drawing/2014/main" id="{15959E69-DF22-4B9B-AF7F-E7106175883B}"/>
                  </a:ext>
                </a:extLst>
              </p:cNvPr>
              <p:cNvPicPr/>
              <p:nvPr/>
            </p:nvPicPr>
            <p:blipFill>
              <a:blip r:embed="rId24"/>
              <a:stretch>
                <a:fillRect/>
              </a:stretch>
            </p:blipFill>
            <p:spPr>
              <a:xfrm>
                <a:off x="2090453" y="2826787"/>
                <a:ext cx="696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5713" name="Freihand 115712">
                <a:extLst>
                  <a:ext uri="{FF2B5EF4-FFF2-40B4-BE49-F238E27FC236}">
                    <a16:creationId xmlns:a16="http://schemas.microsoft.com/office/drawing/2014/main" id="{81896CCB-CE79-4D4B-9BAA-9BC217CF5E4D}"/>
                  </a:ext>
                </a:extLst>
              </p14:cNvPr>
              <p14:cNvContentPartPr/>
              <p14:nvPr/>
            </p14:nvContentPartPr>
            <p14:xfrm>
              <a:off x="6634373" y="1516747"/>
              <a:ext cx="1769040" cy="83880"/>
            </p14:xfrm>
          </p:contentPart>
        </mc:Choice>
        <mc:Fallback>
          <p:pic>
            <p:nvPicPr>
              <p:cNvPr id="115713" name="Freihand 115712">
                <a:extLst>
                  <a:ext uri="{FF2B5EF4-FFF2-40B4-BE49-F238E27FC236}">
                    <a16:creationId xmlns:a16="http://schemas.microsoft.com/office/drawing/2014/main" id="{81896CCB-CE79-4D4B-9BAA-9BC217CF5E4D}"/>
                  </a:ext>
                </a:extLst>
              </p:cNvPr>
              <p:cNvPicPr/>
              <p:nvPr/>
            </p:nvPicPr>
            <p:blipFill>
              <a:blip r:embed="rId26"/>
              <a:stretch>
                <a:fillRect/>
              </a:stretch>
            </p:blipFill>
            <p:spPr>
              <a:xfrm>
                <a:off x="6630053" y="1512427"/>
                <a:ext cx="1777680" cy="92520"/>
              </a:xfrm>
              <a:prstGeom prst="rect">
                <a:avLst/>
              </a:prstGeom>
            </p:spPr>
          </p:pic>
        </mc:Fallback>
      </mc:AlternateContent>
      <p:grpSp>
        <p:nvGrpSpPr>
          <p:cNvPr id="115739" name="Gruppieren 115738">
            <a:extLst>
              <a:ext uri="{FF2B5EF4-FFF2-40B4-BE49-F238E27FC236}">
                <a16:creationId xmlns:a16="http://schemas.microsoft.com/office/drawing/2014/main" id="{4AD29563-5D34-40C5-94B3-A63DD9439706}"/>
              </a:ext>
            </a:extLst>
          </p:cNvPr>
          <p:cNvGrpSpPr/>
          <p:nvPr/>
        </p:nvGrpSpPr>
        <p:grpSpPr>
          <a:xfrm>
            <a:off x="2900453" y="2038747"/>
            <a:ext cx="9122400" cy="678240"/>
            <a:chOff x="2900453" y="2038747"/>
            <a:chExt cx="9122400" cy="678240"/>
          </a:xfrm>
        </p:grpSpPr>
        <mc:AlternateContent xmlns:mc="http://schemas.openxmlformats.org/markup-compatibility/2006">
          <mc:Choice xmlns:p14="http://schemas.microsoft.com/office/powerpoint/2010/main" Requires="p14">
            <p:contentPart p14:bwMode="auto" r:id="rId27">
              <p14:nvContentPartPr>
                <p14:cNvPr id="59" name="Freihand 58">
                  <a:extLst>
                    <a:ext uri="{FF2B5EF4-FFF2-40B4-BE49-F238E27FC236}">
                      <a16:creationId xmlns:a16="http://schemas.microsoft.com/office/drawing/2014/main" id="{F0409A79-56F0-48B6-9BE8-62703686C529}"/>
                    </a:ext>
                  </a:extLst>
                </p14:cNvPr>
                <p14:cNvContentPartPr/>
                <p14:nvPr/>
              </p14:nvContentPartPr>
              <p14:xfrm>
                <a:off x="3721973" y="2089507"/>
                <a:ext cx="360" cy="360"/>
              </p14:xfrm>
            </p:contentPart>
          </mc:Choice>
          <mc:Fallback>
            <p:pic>
              <p:nvPicPr>
                <p:cNvPr id="59" name="Freihand 58">
                  <a:extLst>
                    <a:ext uri="{FF2B5EF4-FFF2-40B4-BE49-F238E27FC236}">
                      <a16:creationId xmlns:a16="http://schemas.microsoft.com/office/drawing/2014/main" id="{F0409A79-56F0-48B6-9BE8-62703686C529}"/>
                    </a:ext>
                  </a:extLst>
                </p:cNvPr>
                <p:cNvPicPr/>
                <p:nvPr/>
              </p:nvPicPr>
              <p:blipFill>
                <a:blip r:embed="rId28"/>
                <a:stretch>
                  <a:fillRect/>
                </a:stretch>
              </p:blipFill>
              <p:spPr>
                <a:xfrm>
                  <a:off x="3717653" y="2085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0" name="Freihand 59">
                  <a:extLst>
                    <a:ext uri="{FF2B5EF4-FFF2-40B4-BE49-F238E27FC236}">
                      <a16:creationId xmlns:a16="http://schemas.microsoft.com/office/drawing/2014/main" id="{499E0771-8C05-4DCA-B988-ACF260447802}"/>
                    </a:ext>
                  </a:extLst>
                </p14:cNvPr>
                <p14:cNvContentPartPr/>
                <p14:nvPr/>
              </p14:nvContentPartPr>
              <p14:xfrm>
                <a:off x="3829973" y="2109307"/>
                <a:ext cx="4704840" cy="86400"/>
              </p14:xfrm>
            </p:contentPart>
          </mc:Choice>
          <mc:Fallback>
            <p:pic>
              <p:nvPicPr>
                <p:cNvPr id="60" name="Freihand 59">
                  <a:extLst>
                    <a:ext uri="{FF2B5EF4-FFF2-40B4-BE49-F238E27FC236}">
                      <a16:creationId xmlns:a16="http://schemas.microsoft.com/office/drawing/2014/main" id="{499E0771-8C05-4DCA-B988-ACF260447802}"/>
                    </a:ext>
                  </a:extLst>
                </p:cNvPr>
                <p:cNvPicPr/>
                <p:nvPr/>
              </p:nvPicPr>
              <p:blipFill>
                <a:blip r:embed="rId30"/>
                <a:stretch>
                  <a:fillRect/>
                </a:stretch>
              </p:blipFill>
              <p:spPr>
                <a:xfrm>
                  <a:off x="3825653" y="2104987"/>
                  <a:ext cx="4713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5714" name="Freihand 115713">
                  <a:extLst>
                    <a:ext uri="{FF2B5EF4-FFF2-40B4-BE49-F238E27FC236}">
                      <a16:creationId xmlns:a16="http://schemas.microsoft.com/office/drawing/2014/main" id="{085E714B-AFAB-4223-97AC-115278682B76}"/>
                    </a:ext>
                  </a:extLst>
                </p14:cNvPr>
                <p14:cNvContentPartPr/>
                <p14:nvPr/>
              </p14:nvContentPartPr>
              <p14:xfrm>
                <a:off x="2900453" y="2457787"/>
                <a:ext cx="6405120" cy="144360"/>
              </p14:xfrm>
            </p:contentPart>
          </mc:Choice>
          <mc:Fallback>
            <p:pic>
              <p:nvPicPr>
                <p:cNvPr id="115714" name="Freihand 115713">
                  <a:extLst>
                    <a:ext uri="{FF2B5EF4-FFF2-40B4-BE49-F238E27FC236}">
                      <a16:creationId xmlns:a16="http://schemas.microsoft.com/office/drawing/2014/main" id="{085E714B-AFAB-4223-97AC-115278682B76}"/>
                    </a:ext>
                  </a:extLst>
                </p:cNvPr>
                <p:cNvPicPr/>
                <p:nvPr/>
              </p:nvPicPr>
              <p:blipFill>
                <a:blip r:embed="rId32"/>
                <a:stretch>
                  <a:fillRect/>
                </a:stretch>
              </p:blipFill>
              <p:spPr>
                <a:xfrm>
                  <a:off x="2896133" y="2453467"/>
                  <a:ext cx="6413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5717" name="Freihand 115716">
                  <a:extLst>
                    <a:ext uri="{FF2B5EF4-FFF2-40B4-BE49-F238E27FC236}">
                      <a16:creationId xmlns:a16="http://schemas.microsoft.com/office/drawing/2014/main" id="{5542003B-7C9B-4098-A8F9-6DCB71E4E87F}"/>
                    </a:ext>
                  </a:extLst>
                </p14:cNvPr>
                <p14:cNvContentPartPr/>
                <p14:nvPr/>
              </p14:nvContentPartPr>
              <p14:xfrm>
                <a:off x="9391253" y="2262667"/>
                <a:ext cx="297360" cy="93240"/>
              </p14:xfrm>
            </p:contentPart>
          </mc:Choice>
          <mc:Fallback>
            <p:pic>
              <p:nvPicPr>
                <p:cNvPr id="115717" name="Freihand 115716">
                  <a:extLst>
                    <a:ext uri="{FF2B5EF4-FFF2-40B4-BE49-F238E27FC236}">
                      <a16:creationId xmlns:a16="http://schemas.microsoft.com/office/drawing/2014/main" id="{5542003B-7C9B-4098-A8F9-6DCB71E4E87F}"/>
                    </a:ext>
                  </a:extLst>
                </p:cNvPr>
                <p:cNvPicPr/>
                <p:nvPr/>
              </p:nvPicPr>
              <p:blipFill>
                <a:blip r:embed="rId34"/>
                <a:stretch>
                  <a:fillRect/>
                </a:stretch>
              </p:blipFill>
              <p:spPr>
                <a:xfrm>
                  <a:off x="9386933" y="2258347"/>
                  <a:ext cx="306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5718" name="Freihand 115717">
                  <a:extLst>
                    <a:ext uri="{FF2B5EF4-FFF2-40B4-BE49-F238E27FC236}">
                      <a16:creationId xmlns:a16="http://schemas.microsoft.com/office/drawing/2014/main" id="{98BFD808-FC5E-4610-84F2-5BB54109EB00}"/>
                    </a:ext>
                  </a:extLst>
                </p14:cNvPr>
                <p14:cNvContentPartPr/>
                <p14:nvPr/>
              </p14:nvContentPartPr>
              <p14:xfrm>
                <a:off x="9732533" y="2219107"/>
                <a:ext cx="175680" cy="122400"/>
              </p14:xfrm>
            </p:contentPart>
          </mc:Choice>
          <mc:Fallback>
            <p:pic>
              <p:nvPicPr>
                <p:cNvPr id="115718" name="Freihand 115717">
                  <a:extLst>
                    <a:ext uri="{FF2B5EF4-FFF2-40B4-BE49-F238E27FC236}">
                      <a16:creationId xmlns:a16="http://schemas.microsoft.com/office/drawing/2014/main" id="{98BFD808-FC5E-4610-84F2-5BB54109EB00}"/>
                    </a:ext>
                  </a:extLst>
                </p:cNvPr>
                <p:cNvPicPr/>
                <p:nvPr/>
              </p:nvPicPr>
              <p:blipFill>
                <a:blip r:embed="rId36"/>
                <a:stretch>
                  <a:fillRect/>
                </a:stretch>
              </p:blipFill>
              <p:spPr>
                <a:xfrm>
                  <a:off x="9728213" y="2214787"/>
                  <a:ext cx="184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5719" name="Freihand 115718">
                  <a:extLst>
                    <a:ext uri="{FF2B5EF4-FFF2-40B4-BE49-F238E27FC236}">
                      <a16:creationId xmlns:a16="http://schemas.microsoft.com/office/drawing/2014/main" id="{4A077E9A-24B3-43B1-8A78-C10D24B7F3B8}"/>
                    </a:ext>
                  </a:extLst>
                </p14:cNvPr>
                <p14:cNvContentPartPr/>
                <p14:nvPr/>
              </p14:nvContentPartPr>
              <p14:xfrm>
                <a:off x="10097933" y="2218747"/>
                <a:ext cx="116280" cy="119880"/>
              </p14:xfrm>
            </p:contentPart>
          </mc:Choice>
          <mc:Fallback>
            <p:pic>
              <p:nvPicPr>
                <p:cNvPr id="115719" name="Freihand 115718">
                  <a:extLst>
                    <a:ext uri="{FF2B5EF4-FFF2-40B4-BE49-F238E27FC236}">
                      <a16:creationId xmlns:a16="http://schemas.microsoft.com/office/drawing/2014/main" id="{4A077E9A-24B3-43B1-8A78-C10D24B7F3B8}"/>
                    </a:ext>
                  </a:extLst>
                </p:cNvPr>
                <p:cNvPicPr/>
                <p:nvPr/>
              </p:nvPicPr>
              <p:blipFill>
                <a:blip r:embed="rId38"/>
                <a:stretch>
                  <a:fillRect/>
                </a:stretch>
              </p:blipFill>
              <p:spPr>
                <a:xfrm>
                  <a:off x="10093613" y="2214427"/>
                  <a:ext cx="124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5720" name="Freihand 115719">
                  <a:extLst>
                    <a:ext uri="{FF2B5EF4-FFF2-40B4-BE49-F238E27FC236}">
                      <a16:creationId xmlns:a16="http://schemas.microsoft.com/office/drawing/2014/main" id="{486954DC-C77A-4745-82CB-037CFCADE8EA}"/>
                    </a:ext>
                  </a:extLst>
                </p14:cNvPr>
                <p14:cNvContentPartPr/>
                <p14:nvPr/>
              </p14:nvContentPartPr>
              <p14:xfrm>
                <a:off x="10221053" y="2145307"/>
                <a:ext cx="206640" cy="145080"/>
              </p14:xfrm>
            </p:contentPart>
          </mc:Choice>
          <mc:Fallback>
            <p:pic>
              <p:nvPicPr>
                <p:cNvPr id="115720" name="Freihand 115719">
                  <a:extLst>
                    <a:ext uri="{FF2B5EF4-FFF2-40B4-BE49-F238E27FC236}">
                      <a16:creationId xmlns:a16="http://schemas.microsoft.com/office/drawing/2014/main" id="{486954DC-C77A-4745-82CB-037CFCADE8EA}"/>
                    </a:ext>
                  </a:extLst>
                </p:cNvPr>
                <p:cNvPicPr/>
                <p:nvPr/>
              </p:nvPicPr>
              <p:blipFill>
                <a:blip r:embed="rId40"/>
                <a:stretch>
                  <a:fillRect/>
                </a:stretch>
              </p:blipFill>
              <p:spPr>
                <a:xfrm>
                  <a:off x="10216733" y="2140987"/>
                  <a:ext cx="215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5721" name="Freihand 115720">
                  <a:extLst>
                    <a:ext uri="{FF2B5EF4-FFF2-40B4-BE49-F238E27FC236}">
                      <a16:creationId xmlns:a16="http://schemas.microsoft.com/office/drawing/2014/main" id="{04F41C87-EA8C-466F-B137-F237B2D979AA}"/>
                    </a:ext>
                  </a:extLst>
                </p14:cNvPr>
                <p14:cNvContentPartPr/>
                <p14:nvPr/>
              </p14:nvContentPartPr>
              <p14:xfrm>
                <a:off x="10437053" y="2170147"/>
                <a:ext cx="26640" cy="44640"/>
              </p14:xfrm>
            </p:contentPart>
          </mc:Choice>
          <mc:Fallback>
            <p:pic>
              <p:nvPicPr>
                <p:cNvPr id="115721" name="Freihand 115720">
                  <a:extLst>
                    <a:ext uri="{FF2B5EF4-FFF2-40B4-BE49-F238E27FC236}">
                      <a16:creationId xmlns:a16="http://schemas.microsoft.com/office/drawing/2014/main" id="{04F41C87-EA8C-466F-B137-F237B2D979AA}"/>
                    </a:ext>
                  </a:extLst>
                </p:cNvPr>
                <p:cNvPicPr/>
                <p:nvPr/>
              </p:nvPicPr>
              <p:blipFill>
                <a:blip r:embed="rId42"/>
                <a:stretch>
                  <a:fillRect/>
                </a:stretch>
              </p:blipFill>
              <p:spPr>
                <a:xfrm>
                  <a:off x="10432733" y="2165827"/>
                  <a:ext cx="352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5722" name="Freihand 115721">
                  <a:extLst>
                    <a:ext uri="{FF2B5EF4-FFF2-40B4-BE49-F238E27FC236}">
                      <a16:creationId xmlns:a16="http://schemas.microsoft.com/office/drawing/2014/main" id="{728A0D1E-CC77-4BBC-B8C5-283552ACDB00}"/>
                    </a:ext>
                  </a:extLst>
                </p14:cNvPr>
                <p14:cNvContentPartPr/>
                <p14:nvPr/>
              </p14:nvContentPartPr>
              <p14:xfrm>
                <a:off x="10446773" y="2219107"/>
                <a:ext cx="276120" cy="192240"/>
              </p14:xfrm>
            </p:contentPart>
          </mc:Choice>
          <mc:Fallback>
            <p:pic>
              <p:nvPicPr>
                <p:cNvPr id="115722" name="Freihand 115721">
                  <a:extLst>
                    <a:ext uri="{FF2B5EF4-FFF2-40B4-BE49-F238E27FC236}">
                      <a16:creationId xmlns:a16="http://schemas.microsoft.com/office/drawing/2014/main" id="{728A0D1E-CC77-4BBC-B8C5-283552ACDB00}"/>
                    </a:ext>
                  </a:extLst>
                </p:cNvPr>
                <p:cNvPicPr/>
                <p:nvPr/>
              </p:nvPicPr>
              <p:blipFill>
                <a:blip r:embed="rId44"/>
                <a:stretch>
                  <a:fillRect/>
                </a:stretch>
              </p:blipFill>
              <p:spPr>
                <a:xfrm>
                  <a:off x="10442453" y="2214787"/>
                  <a:ext cx="284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5723" name="Freihand 115722">
                  <a:extLst>
                    <a:ext uri="{FF2B5EF4-FFF2-40B4-BE49-F238E27FC236}">
                      <a16:creationId xmlns:a16="http://schemas.microsoft.com/office/drawing/2014/main" id="{79BF9056-579E-48A9-9435-0B53ECD9DCDA}"/>
                    </a:ext>
                  </a:extLst>
                </p14:cNvPr>
                <p14:cNvContentPartPr/>
                <p14:nvPr/>
              </p14:nvContentPartPr>
              <p14:xfrm>
                <a:off x="10711373" y="2159707"/>
                <a:ext cx="145440" cy="117000"/>
              </p14:xfrm>
            </p:contentPart>
          </mc:Choice>
          <mc:Fallback>
            <p:pic>
              <p:nvPicPr>
                <p:cNvPr id="115723" name="Freihand 115722">
                  <a:extLst>
                    <a:ext uri="{FF2B5EF4-FFF2-40B4-BE49-F238E27FC236}">
                      <a16:creationId xmlns:a16="http://schemas.microsoft.com/office/drawing/2014/main" id="{79BF9056-579E-48A9-9435-0B53ECD9DCDA}"/>
                    </a:ext>
                  </a:extLst>
                </p:cNvPr>
                <p:cNvPicPr/>
                <p:nvPr/>
              </p:nvPicPr>
              <p:blipFill>
                <a:blip r:embed="rId46"/>
                <a:stretch>
                  <a:fillRect/>
                </a:stretch>
              </p:blipFill>
              <p:spPr>
                <a:xfrm>
                  <a:off x="10707053" y="2155387"/>
                  <a:ext cx="154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5724" name="Freihand 115723">
                  <a:extLst>
                    <a:ext uri="{FF2B5EF4-FFF2-40B4-BE49-F238E27FC236}">
                      <a16:creationId xmlns:a16="http://schemas.microsoft.com/office/drawing/2014/main" id="{B87433DC-31CE-42EE-A5E0-48C4D4DA3A6B}"/>
                    </a:ext>
                  </a:extLst>
                </p14:cNvPr>
                <p14:cNvContentPartPr/>
                <p14:nvPr/>
              </p14:nvContentPartPr>
              <p14:xfrm>
                <a:off x="11005853" y="2079427"/>
                <a:ext cx="174600" cy="144000"/>
              </p14:xfrm>
            </p:contentPart>
          </mc:Choice>
          <mc:Fallback>
            <p:pic>
              <p:nvPicPr>
                <p:cNvPr id="115724" name="Freihand 115723">
                  <a:extLst>
                    <a:ext uri="{FF2B5EF4-FFF2-40B4-BE49-F238E27FC236}">
                      <a16:creationId xmlns:a16="http://schemas.microsoft.com/office/drawing/2014/main" id="{B87433DC-31CE-42EE-A5E0-48C4D4DA3A6B}"/>
                    </a:ext>
                  </a:extLst>
                </p:cNvPr>
                <p:cNvPicPr/>
                <p:nvPr/>
              </p:nvPicPr>
              <p:blipFill>
                <a:blip r:embed="rId48"/>
                <a:stretch>
                  <a:fillRect/>
                </a:stretch>
              </p:blipFill>
              <p:spPr>
                <a:xfrm>
                  <a:off x="11001533" y="2075107"/>
                  <a:ext cx="183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15725" name="Freihand 115724">
                  <a:extLst>
                    <a:ext uri="{FF2B5EF4-FFF2-40B4-BE49-F238E27FC236}">
                      <a16:creationId xmlns:a16="http://schemas.microsoft.com/office/drawing/2014/main" id="{53AF5EE8-7A7D-4BC7-9AE6-A584AFBD38F8}"/>
                    </a:ext>
                  </a:extLst>
                </p14:cNvPr>
                <p14:cNvContentPartPr/>
                <p14:nvPr/>
              </p14:nvContentPartPr>
              <p14:xfrm>
                <a:off x="11077853" y="2179147"/>
                <a:ext cx="61200" cy="44280"/>
              </p14:xfrm>
            </p:contentPart>
          </mc:Choice>
          <mc:Fallback>
            <p:pic>
              <p:nvPicPr>
                <p:cNvPr id="115725" name="Freihand 115724">
                  <a:extLst>
                    <a:ext uri="{FF2B5EF4-FFF2-40B4-BE49-F238E27FC236}">
                      <a16:creationId xmlns:a16="http://schemas.microsoft.com/office/drawing/2014/main" id="{53AF5EE8-7A7D-4BC7-9AE6-A584AFBD38F8}"/>
                    </a:ext>
                  </a:extLst>
                </p:cNvPr>
                <p:cNvPicPr/>
                <p:nvPr/>
              </p:nvPicPr>
              <p:blipFill>
                <a:blip r:embed="rId50"/>
                <a:stretch>
                  <a:fillRect/>
                </a:stretch>
              </p:blipFill>
              <p:spPr>
                <a:xfrm>
                  <a:off x="11073533" y="2174827"/>
                  <a:ext cx="69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15726" name="Freihand 115725">
                  <a:extLst>
                    <a:ext uri="{FF2B5EF4-FFF2-40B4-BE49-F238E27FC236}">
                      <a16:creationId xmlns:a16="http://schemas.microsoft.com/office/drawing/2014/main" id="{979DA517-120C-4412-B3C1-552EFF4BA387}"/>
                    </a:ext>
                  </a:extLst>
                </p14:cNvPr>
                <p14:cNvContentPartPr/>
                <p14:nvPr/>
              </p14:nvContentPartPr>
              <p14:xfrm>
                <a:off x="11152733" y="2170147"/>
                <a:ext cx="80640" cy="56520"/>
              </p14:xfrm>
            </p:contentPart>
          </mc:Choice>
          <mc:Fallback>
            <p:pic>
              <p:nvPicPr>
                <p:cNvPr id="115726" name="Freihand 115725">
                  <a:extLst>
                    <a:ext uri="{FF2B5EF4-FFF2-40B4-BE49-F238E27FC236}">
                      <a16:creationId xmlns:a16="http://schemas.microsoft.com/office/drawing/2014/main" id="{979DA517-120C-4412-B3C1-552EFF4BA387}"/>
                    </a:ext>
                  </a:extLst>
                </p:cNvPr>
                <p:cNvPicPr/>
                <p:nvPr/>
              </p:nvPicPr>
              <p:blipFill>
                <a:blip r:embed="rId52"/>
                <a:stretch>
                  <a:fillRect/>
                </a:stretch>
              </p:blipFill>
              <p:spPr>
                <a:xfrm>
                  <a:off x="11148413" y="2165827"/>
                  <a:ext cx="892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15727" name="Freihand 115726">
                  <a:extLst>
                    <a:ext uri="{FF2B5EF4-FFF2-40B4-BE49-F238E27FC236}">
                      <a16:creationId xmlns:a16="http://schemas.microsoft.com/office/drawing/2014/main" id="{5A8C850A-0A79-46E3-9478-15789DE1FC3C}"/>
                    </a:ext>
                  </a:extLst>
                </p14:cNvPr>
                <p14:cNvContentPartPr/>
                <p14:nvPr/>
              </p14:nvContentPartPr>
              <p14:xfrm>
                <a:off x="11263973" y="2159347"/>
                <a:ext cx="99360" cy="76320"/>
              </p14:xfrm>
            </p:contentPart>
          </mc:Choice>
          <mc:Fallback>
            <p:pic>
              <p:nvPicPr>
                <p:cNvPr id="115727" name="Freihand 115726">
                  <a:extLst>
                    <a:ext uri="{FF2B5EF4-FFF2-40B4-BE49-F238E27FC236}">
                      <a16:creationId xmlns:a16="http://schemas.microsoft.com/office/drawing/2014/main" id="{5A8C850A-0A79-46E3-9478-15789DE1FC3C}"/>
                    </a:ext>
                  </a:extLst>
                </p:cNvPr>
                <p:cNvPicPr/>
                <p:nvPr/>
              </p:nvPicPr>
              <p:blipFill>
                <a:blip r:embed="rId54"/>
                <a:stretch>
                  <a:fillRect/>
                </a:stretch>
              </p:blipFill>
              <p:spPr>
                <a:xfrm>
                  <a:off x="11259653" y="2155027"/>
                  <a:ext cx="108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5728" name="Freihand 115727">
                  <a:extLst>
                    <a:ext uri="{FF2B5EF4-FFF2-40B4-BE49-F238E27FC236}">
                      <a16:creationId xmlns:a16="http://schemas.microsoft.com/office/drawing/2014/main" id="{7A42E39F-BA88-4847-BB4E-59A77F856593}"/>
                    </a:ext>
                  </a:extLst>
                </p14:cNvPr>
                <p14:cNvContentPartPr/>
                <p14:nvPr/>
              </p14:nvContentPartPr>
              <p14:xfrm>
                <a:off x="11380613" y="2038747"/>
                <a:ext cx="209160" cy="210960"/>
              </p14:xfrm>
            </p:contentPart>
          </mc:Choice>
          <mc:Fallback>
            <p:pic>
              <p:nvPicPr>
                <p:cNvPr id="115728" name="Freihand 115727">
                  <a:extLst>
                    <a:ext uri="{FF2B5EF4-FFF2-40B4-BE49-F238E27FC236}">
                      <a16:creationId xmlns:a16="http://schemas.microsoft.com/office/drawing/2014/main" id="{7A42E39F-BA88-4847-BB4E-59A77F856593}"/>
                    </a:ext>
                  </a:extLst>
                </p:cNvPr>
                <p:cNvPicPr/>
                <p:nvPr/>
              </p:nvPicPr>
              <p:blipFill>
                <a:blip r:embed="rId56"/>
                <a:stretch>
                  <a:fillRect/>
                </a:stretch>
              </p:blipFill>
              <p:spPr>
                <a:xfrm>
                  <a:off x="11376293" y="2034427"/>
                  <a:ext cx="217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5729" name="Freihand 115728">
                  <a:extLst>
                    <a:ext uri="{FF2B5EF4-FFF2-40B4-BE49-F238E27FC236}">
                      <a16:creationId xmlns:a16="http://schemas.microsoft.com/office/drawing/2014/main" id="{8622471D-64F8-4C5B-A5AC-3452FFCD8DEE}"/>
                    </a:ext>
                  </a:extLst>
                </p14:cNvPr>
                <p14:cNvContentPartPr/>
                <p14:nvPr/>
              </p14:nvContentPartPr>
              <p14:xfrm>
                <a:off x="9848813" y="2428267"/>
                <a:ext cx="234360" cy="288720"/>
              </p14:xfrm>
            </p:contentPart>
          </mc:Choice>
          <mc:Fallback>
            <p:pic>
              <p:nvPicPr>
                <p:cNvPr id="115729" name="Freihand 115728">
                  <a:extLst>
                    <a:ext uri="{FF2B5EF4-FFF2-40B4-BE49-F238E27FC236}">
                      <a16:creationId xmlns:a16="http://schemas.microsoft.com/office/drawing/2014/main" id="{8622471D-64F8-4C5B-A5AC-3452FFCD8DEE}"/>
                    </a:ext>
                  </a:extLst>
                </p:cNvPr>
                <p:cNvPicPr/>
                <p:nvPr/>
              </p:nvPicPr>
              <p:blipFill>
                <a:blip r:embed="rId58"/>
                <a:stretch>
                  <a:fillRect/>
                </a:stretch>
              </p:blipFill>
              <p:spPr>
                <a:xfrm>
                  <a:off x="9844493" y="2423947"/>
                  <a:ext cx="2430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5730" name="Freihand 115729">
                  <a:extLst>
                    <a:ext uri="{FF2B5EF4-FFF2-40B4-BE49-F238E27FC236}">
                      <a16:creationId xmlns:a16="http://schemas.microsoft.com/office/drawing/2014/main" id="{02E04FE3-F0E2-4EE9-8341-60840108E024}"/>
                    </a:ext>
                  </a:extLst>
                </p14:cNvPr>
                <p14:cNvContentPartPr/>
                <p14:nvPr/>
              </p14:nvContentPartPr>
              <p14:xfrm>
                <a:off x="9958613" y="2454907"/>
                <a:ext cx="62280" cy="10080"/>
              </p14:xfrm>
            </p:contentPart>
          </mc:Choice>
          <mc:Fallback>
            <p:pic>
              <p:nvPicPr>
                <p:cNvPr id="115730" name="Freihand 115729">
                  <a:extLst>
                    <a:ext uri="{FF2B5EF4-FFF2-40B4-BE49-F238E27FC236}">
                      <a16:creationId xmlns:a16="http://schemas.microsoft.com/office/drawing/2014/main" id="{02E04FE3-F0E2-4EE9-8341-60840108E024}"/>
                    </a:ext>
                  </a:extLst>
                </p:cNvPr>
                <p:cNvPicPr/>
                <p:nvPr/>
              </p:nvPicPr>
              <p:blipFill>
                <a:blip r:embed="rId60"/>
                <a:stretch>
                  <a:fillRect/>
                </a:stretch>
              </p:blipFill>
              <p:spPr>
                <a:xfrm>
                  <a:off x="9954293" y="2450587"/>
                  <a:ext cx="70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5731" name="Freihand 115730">
                  <a:extLst>
                    <a:ext uri="{FF2B5EF4-FFF2-40B4-BE49-F238E27FC236}">
                      <a16:creationId xmlns:a16="http://schemas.microsoft.com/office/drawing/2014/main" id="{4A0746EE-9032-4433-AD75-97AFB46FBD03}"/>
                    </a:ext>
                  </a:extLst>
                </p14:cNvPr>
                <p14:cNvContentPartPr/>
                <p14:nvPr/>
              </p14:nvContentPartPr>
              <p14:xfrm>
                <a:off x="10258853" y="2474707"/>
                <a:ext cx="285840" cy="123120"/>
              </p14:xfrm>
            </p:contentPart>
          </mc:Choice>
          <mc:Fallback>
            <p:pic>
              <p:nvPicPr>
                <p:cNvPr id="115731" name="Freihand 115730">
                  <a:extLst>
                    <a:ext uri="{FF2B5EF4-FFF2-40B4-BE49-F238E27FC236}">
                      <a16:creationId xmlns:a16="http://schemas.microsoft.com/office/drawing/2014/main" id="{4A0746EE-9032-4433-AD75-97AFB46FBD03}"/>
                    </a:ext>
                  </a:extLst>
                </p:cNvPr>
                <p:cNvPicPr/>
                <p:nvPr/>
              </p:nvPicPr>
              <p:blipFill>
                <a:blip r:embed="rId62"/>
                <a:stretch>
                  <a:fillRect/>
                </a:stretch>
              </p:blipFill>
              <p:spPr>
                <a:xfrm>
                  <a:off x="10254533" y="2470387"/>
                  <a:ext cx="294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5732" name="Freihand 115731">
                  <a:extLst>
                    <a:ext uri="{FF2B5EF4-FFF2-40B4-BE49-F238E27FC236}">
                      <a16:creationId xmlns:a16="http://schemas.microsoft.com/office/drawing/2014/main" id="{A719C030-E93B-47E8-8C39-88D806BB0475}"/>
                    </a:ext>
                  </a:extLst>
                </p14:cNvPr>
                <p14:cNvContentPartPr/>
                <p14:nvPr/>
              </p14:nvContentPartPr>
              <p14:xfrm>
                <a:off x="10514093" y="2410267"/>
                <a:ext cx="11160" cy="18000"/>
              </p14:xfrm>
            </p:contentPart>
          </mc:Choice>
          <mc:Fallback>
            <p:pic>
              <p:nvPicPr>
                <p:cNvPr id="115732" name="Freihand 115731">
                  <a:extLst>
                    <a:ext uri="{FF2B5EF4-FFF2-40B4-BE49-F238E27FC236}">
                      <a16:creationId xmlns:a16="http://schemas.microsoft.com/office/drawing/2014/main" id="{A719C030-E93B-47E8-8C39-88D806BB0475}"/>
                    </a:ext>
                  </a:extLst>
                </p:cNvPr>
                <p:cNvPicPr/>
                <p:nvPr/>
              </p:nvPicPr>
              <p:blipFill>
                <a:blip r:embed="rId64"/>
                <a:stretch>
                  <a:fillRect/>
                </a:stretch>
              </p:blipFill>
              <p:spPr>
                <a:xfrm>
                  <a:off x="10509773" y="2405947"/>
                  <a:ext cx="19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5733" name="Freihand 115732">
                  <a:extLst>
                    <a:ext uri="{FF2B5EF4-FFF2-40B4-BE49-F238E27FC236}">
                      <a16:creationId xmlns:a16="http://schemas.microsoft.com/office/drawing/2014/main" id="{880B2796-C743-4B89-8EB3-C47671FEC3B6}"/>
                    </a:ext>
                  </a:extLst>
                </p14:cNvPr>
                <p14:cNvContentPartPr/>
                <p14:nvPr/>
              </p14:nvContentPartPr>
              <p14:xfrm>
                <a:off x="10747013" y="2394427"/>
                <a:ext cx="260280" cy="173160"/>
              </p14:xfrm>
            </p:contentPart>
          </mc:Choice>
          <mc:Fallback>
            <p:pic>
              <p:nvPicPr>
                <p:cNvPr id="115733" name="Freihand 115732">
                  <a:extLst>
                    <a:ext uri="{FF2B5EF4-FFF2-40B4-BE49-F238E27FC236}">
                      <a16:creationId xmlns:a16="http://schemas.microsoft.com/office/drawing/2014/main" id="{880B2796-C743-4B89-8EB3-C47671FEC3B6}"/>
                    </a:ext>
                  </a:extLst>
                </p:cNvPr>
                <p:cNvPicPr/>
                <p:nvPr/>
              </p:nvPicPr>
              <p:blipFill>
                <a:blip r:embed="rId66"/>
                <a:stretch>
                  <a:fillRect/>
                </a:stretch>
              </p:blipFill>
              <p:spPr>
                <a:xfrm>
                  <a:off x="10742693" y="2390107"/>
                  <a:ext cx="268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5734" name="Freihand 115733">
                  <a:extLst>
                    <a:ext uri="{FF2B5EF4-FFF2-40B4-BE49-F238E27FC236}">
                      <a16:creationId xmlns:a16="http://schemas.microsoft.com/office/drawing/2014/main" id="{2152E667-1D0C-4F15-9CED-3DA518B5E713}"/>
                    </a:ext>
                  </a:extLst>
                </p14:cNvPr>
                <p14:cNvContentPartPr/>
                <p14:nvPr/>
              </p14:nvContentPartPr>
              <p14:xfrm>
                <a:off x="11031053" y="2393347"/>
                <a:ext cx="298440" cy="180360"/>
              </p14:xfrm>
            </p:contentPart>
          </mc:Choice>
          <mc:Fallback>
            <p:pic>
              <p:nvPicPr>
                <p:cNvPr id="115734" name="Freihand 115733">
                  <a:extLst>
                    <a:ext uri="{FF2B5EF4-FFF2-40B4-BE49-F238E27FC236}">
                      <a16:creationId xmlns:a16="http://schemas.microsoft.com/office/drawing/2014/main" id="{2152E667-1D0C-4F15-9CED-3DA518B5E713}"/>
                    </a:ext>
                  </a:extLst>
                </p:cNvPr>
                <p:cNvPicPr/>
                <p:nvPr/>
              </p:nvPicPr>
              <p:blipFill>
                <a:blip r:embed="rId68"/>
                <a:stretch>
                  <a:fillRect/>
                </a:stretch>
              </p:blipFill>
              <p:spPr>
                <a:xfrm>
                  <a:off x="11026733" y="2389027"/>
                  <a:ext cx="307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5735" name="Freihand 115734">
                  <a:extLst>
                    <a:ext uri="{FF2B5EF4-FFF2-40B4-BE49-F238E27FC236}">
                      <a16:creationId xmlns:a16="http://schemas.microsoft.com/office/drawing/2014/main" id="{22683B60-CDC4-4066-9CB3-C30860D328A1}"/>
                    </a:ext>
                  </a:extLst>
                </p14:cNvPr>
                <p14:cNvContentPartPr/>
                <p14:nvPr/>
              </p14:nvContentPartPr>
              <p14:xfrm>
                <a:off x="11366933" y="2387227"/>
                <a:ext cx="379080" cy="154800"/>
              </p14:xfrm>
            </p:contentPart>
          </mc:Choice>
          <mc:Fallback>
            <p:pic>
              <p:nvPicPr>
                <p:cNvPr id="115735" name="Freihand 115734">
                  <a:extLst>
                    <a:ext uri="{FF2B5EF4-FFF2-40B4-BE49-F238E27FC236}">
                      <a16:creationId xmlns:a16="http://schemas.microsoft.com/office/drawing/2014/main" id="{22683B60-CDC4-4066-9CB3-C30860D328A1}"/>
                    </a:ext>
                  </a:extLst>
                </p:cNvPr>
                <p:cNvPicPr/>
                <p:nvPr/>
              </p:nvPicPr>
              <p:blipFill>
                <a:blip r:embed="rId70"/>
                <a:stretch>
                  <a:fillRect/>
                </a:stretch>
              </p:blipFill>
              <p:spPr>
                <a:xfrm>
                  <a:off x="11362613" y="2382907"/>
                  <a:ext cx="3877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5736" name="Freihand 115735">
                  <a:extLst>
                    <a:ext uri="{FF2B5EF4-FFF2-40B4-BE49-F238E27FC236}">
                      <a16:creationId xmlns:a16="http://schemas.microsoft.com/office/drawing/2014/main" id="{47D5CBE1-E4FF-42C7-9C96-F9D73FEBA68C}"/>
                    </a:ext>
                  </a:extLst>
                </p14:cNvPr>
                <p14:cNvContentPartPr/>
                <p14:nvPr/>
              </p14:nvContentPartPr>
              <p14:xfrm>
                <a:off x="11750693" y="2451667"/>
                <a:ext cx="171000" cy="87120"/>
              </p14:xfrm>
            </p:contentPart>
          </mc:Choice>
          <mc:Fallback>
            <p:pic>
              <p:nvPicPr>
                <p:cNvPr id="115736" name="Freihand 115735">
                  <a:extLst>
                    <a:ext uri="{FF2B5EF4-FFF2-40B4-BE49-F238E27FC236}">
                      <a16:creationId xmlns:a16="http://schemas.microsoft.com/office/drawing/2014/main" id="{47D5CBE1-E4FF-42C7-9C96-F9D73FEBA68C}"/>
                    </a:ext>
                  </a:extLst>
                </p:cNvPr>
                <p:cNvPicPr/>
                <p:nvPr/>
              </p:nvPicPr>
              <p:blipFill>
                <a:blip r:embed="rId72"/>
                <a:stretch>
                  <a:fillRect/>
                </a:stretch>
              </p:blipFill>
              <p:spPr>
                <a:xfrm>
                  <a:off x="11746373" y="2447347"/>
                  <a:ext cx="179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5737" name="Freihand 115736">
                  <a:extLst>
                    <a:ext uri="{FF2B5EF4-FFF2-40B4-BE49-F238E27FC236}">
                      <a16:creationId xmlns:a16="http://schemas.microsoft.com/office/drawing/2014/main" id="{66974724-0214-438A-8653-14C92F96464C}"/>
                    </a:ext>
                  </a:extLst>
                </p14:cNvPr>
                <p14:cNvContentPartPr/>
                <p14:nvPr/>
              </p14:nvContentPartPr>
              <p14:xfrm>
                <a:off x="11986853" y="2308387"/>
                <a:ext cx="36000" cy="162720"/>
              </p14:xfrm>
            </p:contentPart>
          </mc:Choice>
          <mc:Fallback>
            <p:pic>
              <p:nvPicPr>
                <p:cNvPr id="115737" name="Freihand 115736">
                  <a:extLst>
                    <a:ext uri="{FF2B5EF4-FFF2-40B4-BE49-F238E27FC236}">
                      <a16:creationId xmlns:a16="http://schemas.microsoft.com/office/drawing/2014/main" id="{66974724-0214-438A-8653-14C92F96464C}"/>
                    </a:ext>
                  </a:extLst>
                </p:cNvPr>
                <p:cNvPicPr/>
                <p:nvPr/>
              </p:nvPicPr>
              <p:blipFill>
                <a:blip r:embed="rId74"/>
                <a:stretch>
                  <a:fillRect/>
                </a:stretch>
              </p:blipFill>
              <p:spPr>
                <a:xfrm>
                  <a:off x="11982533" y="2304067"/>
                  <a:ext cx="44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5738" name="Freihand 115737">
                  <a:extLst>
                    <a:ext uri="{FF2B5EF4-FFF2-40B4-BE49-F238E27FC236}">
                      <a16:creationId xmlns:a16="http://schemas.microsoft.com/office/drawing/2014/main" id="{18AC0C35-AA1F-4892-A8F6-C8E69EA43CE1}"/>
                    </a:ext>
                  </a:extLst>
                </p14:cNvPr>
                <p14:cNvContentPartPr/>
                <p14:nvPr/>
              </p14:nvContentPartPr>
              <p14:xfrm>
                <a:off x="11972093" y="2538787"/>
                <a:ext cx="360" cy="360"/>
              </p14:xfrm>
            </p:contentPart>
          </mc:Choice>
          <mc:Fallback>
            <p:pic>
              <p:nvPicPr>
                <p:cNvPr id="115738" name="Freihand 115737">
                  <a:extLst>
                    <a:ext uri="{FF2B5EF4-FFF2-40B4-BE49-F238E27FC236}">
                      <a16:creationId xmlns:a16="http://schemas.microsoft.com/office/drawing/2014/main" id="{18AC0C35-AA1F-4892-A8F6-C8E69EA43CE1}"/>
                    </a:ext>
                  </a:extLst>
                </p:cNvPr>
                <p:cNvPicPr/>
                <p:nvPr/>
              </p:nvPicPr>
              <p:blipFill>
                <a:blip r:embed="rId28"/>
                <a:stretch>
                  <a:fillRect/>
                </a:stretch>
              </p:blipFill>
              <p:spPr>
                <a:xfrm>
                  <a:off x="11967773" y="2534467"/>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115740" name="Freihand 115739">
                <a:extLst>
                  <a:ext uri="{FF2B5EF4-FFF2-40B4-BE49-F238E27FC236}">
                    <a16:creationId xmlns:a16="http://schemas.microsoft.com/office/drawing/2014/main" id="{B8D4652D-C587-4CD3-B55F-F8F6BD768DB2}"/>
                  </a:ext>
                </a:extLst>
              </p14:cNvPr>
              <p14:cNvContentPartPr/>
              <p14:nvPr/>
            </p14:nvContentPartPr>
            <p14:xfrm>
              <a:off x="3072173" y="2785027"/>
              <a:ext cx="2391480" cy="69480"/>
            </p14:xfrm>
          </p:contentPart>
        </mc:Choice>
        <mc:Fallback>
          <p:pic>
            <p:nvPicPr>
              <p:cNvPr id="115740" name="Freihand 115739">
                <a:extLst>
                  <a:ext uri="{FF2B5EF4-FFF2-40B4-BE49-F238E27FC236}">
                    <a16:creationId xmlns:a16="http://schemas.microsoft.com/office/drawing/2014/main" id="{B8D4652D-C587-4CD3-B55F-F8F6BD768DB2}"/>
                  </a:ext>
                </a:extLst>
              </p:cNvPr>
              <p:cNvPicPr/>
              <p:nvPr/>
            </p:nvPicPr>
            <p:blipFill>
              <a:blip r:embed="rId77"/>
              <a:stretch>
                <a:fillRect/>
              </a:stretch>
            </p:blipFill>
            <p:spPr>
              <a:xfrm>
                <a:off x="3067853" y="2780707"/>
                <a:ext cx="2400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15741" name="Freihand 115740">
                <a:extLst>
                  <a:ext uri="{FF2B5EF4-FFF2-40B4-BE49-F238E27FC236}">
                    <a16:creationId xmlns:a16="http://schemas.microsoft.com/office/drawing/2014/main" id="{496A12D0-3908-4738-B7A5-5F1F1CD13EF7}"/>
                  </a:ext>
                </a:extLst>
              </p14:cNvPr>
              <p14:cNvContentPartPr/>
              <p14:nvPr/>
            </p14:nvContentPartPr>
            <p14:xfrm>
              <a:off x="3469973" y="2794747"/>
              <a:ext cx="2368440" cy="96120"/>
            </p14:xfrm>
          </p:contentPart>
        </mc:Choice>
        <mc:Fallback>
          <p:pic>
            <p:nvPicPr>
              <p:cNvPr id="115741" name="Freihand 115740">
                <a:extLst>
                  <a:ext uri="{FF2B5EF4-FFF2-40B4-BE49-F238E27FC236}">
                    <a16:creationId xmlns:a16="http://schemas.microsoft.com/office/drawing/2014/main" id="{496A12D0-3908-4738-B7A5-5F1F1CD13EF7}"/>
                  </a:ext>
                </a:extLst>
              </p:cNvPr>
              <p:cNvPicPr/>
              <p:nvPr/>
            </p:nvPicPr>
            <p:blipFill>
              <a:blip r:embed="rId79"/>
              <a:stretch>
                <a:fillRect/>
              </a:stretch>
            </p:blipFill>
            <p:spPr>
              <a:xfrm>
                <a:off x="3465653" y="2790427"/>
                <a:ext cx="2377080" cy="104760"/>
              </a:xfrm>
              <a:prstGeom prst="rect">
                <a:avLst/>
              </a:prstGeom>
            </p:spPr>
          </p:pic>
        </mc:Fallback>
      </mc:AlternateContent>
      <p:grpSp>
        <p:nvGrpSpPr>
          <p:cNvPr id="115748" name="Gruppieren 115747">
            <a:extLst>
              <a:ext uri="{FF2B5EF4-FFF2-40B4-BE49-F238E27FC236}">
                <a16:creationId xmlns:a16="http://schemas.microsoft.com/office/drawing/2014/main" id="{46B5BEDA-6098-4AA0-B48C-F4D230521BA1}"/>
              </a:ext>
            </a:extLst>
          </p:cNvPr>
          <p:cNvGrpSpPr/>
          <p:nvPr/>
        </p:nvGrpSpPr>
        <p:grpSpPr>
          <a:xfrm>
            <a:off x="1991813" y="3734707"/>
            <a:ext cx="6985080" cy="166320"/>
            <a:chOff x="1991813" y="3734707"/>
            <a:chExt cx="6985080" cy="166320"/>
          </a:xfrm>
        </p:grpSpPr>
        <mc:AlternateContent xmlns:mc="http://schemas.openxmlformats.org/markup-compatibility/2006">
          <mc:Choice xmlns:p14="http://schemas.microsoft.com/office/powerpoint/2010/main" Requires="p14">
            <p:contentPart p14:bwMode="auto" r:id="rId80">
              <p14:nvContentPartPr>
                <p14:cNvPr id="115742" name="Freihand 115741">
                  <a:extLst>
                    <a:ext uri="{FF2B5EF4-FFF2-40B4-BE49-F238E27FC236}">
                      <a16:creationId xmlns:a16="http://schemas.microsoft.com/office/drawing/2014/main" id="{5BE0D010-1E29-4160-9BE3-7BC151666B94}"/>
                    </a:ext>
                  </a:extLst>
                </p14:cNvPr>
                <p14:cNvContentPartPr/>
                <p14:nvPr/>
              </p14:nvContentPartPr>
              <p14:xfrm>
                <a:off x="1991813" y="3893107"/>
                <a:ext cx="14040" cy="7920"/>
              </p14:xfrm>
            </p:contentPart>
          </mc:Choice>
          <mc:Fallback>
            <p:pic>
              <p:nvPicPr>
                <p:cNvPr id="115742" name="Freihand 115741">
                  <a:extLst>
                    <a:ext uri="{FF2B5EF4-FFF2-40B4-BE49-F238E27FC236}">
                      <a16:creationId xmlns:a16="http://schemas.microsoft.com/office/drawing/2014/main" id="{5BE0D010-1E29-4160-9BE3-7BC151666B94}"/>
                    </a:ext>
                  </a:extLst>
                </p:cNvPr>
                <p:cNvPicPr/>
                <p:nvPr/>
              </p:nvPicPr>
              <p:blipFill>
                <a:blip r:embed="rId81"/>
                <a:stretch>
                  <a:fillRect/>
                </a:stretch>
              </p:blipFill>
              <p:spPr>
                <a:xfrm>
                  <a:off x="1987493" y="3888787"/>
                  <a:ext cx="22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5743" name="Freihand 115742">
                  <a:extLst>
                    <a:ext uri="{FF2B5EF4-FFF2-40B4-BE49-F238E27FC236}">
                      <a16:creationId xmlns:a16="http://schemas.microsoft.com/office/drawing/2014/main" id="{A0A0E8EE-C3F9-4665-9762-BF65CA3808CD}"/>
                    </a:ext>
                  </a:extLst>
                </p14:cNvPr>
                <p14:cNvContentPartPr/>
                <p14:nvPr/>
              </p14:nvContentPartPr>
              <p14:xfrm>
                <a:off x="2428853" y="3884827"/>
                <a:ext cx="57960" cy="14760"/>
              </p14:xfrm>
            </p:contentPart>
          </mc:Choice>
          <mc:Fallback>
            <p:pic>
              <p:nvPicPr>
                <p:cNvPr id="115743" name="Freihand 115742">
                  <a:extLst>
                    <a:ext uri="{FF2B5EF4-FFF2-40B4-BE49-F238E27FC236}">
                      <a16:creationId xmlns:a16="http://schemas.microsoft.com/office/drawing/2014/main" id="{A0A0E8EE-C3F9-4665-9762-BF65CA3808CD}"/>
                    </a:ext>
                  </a:extLst>
                </p:cNvPr>
                <p:cNvPicPr/>
                <p:nvPr/>
              </p:nvPicPr>
              <p:blipFill>
                <a:blip r:embed="rId83"/>
                <a:stretch>
                  <a:fillRect/>
                </a:stretch>
              </p:blipFill>
              <p:spPr>
                <a:xfrm>
                  <a:off x="2424533" y="3880507"/>
                  <a:ext cx="66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5744" name="Freihand 115743">
                  <a:extLst>
                    <a:ext uri="{FF2B5EF4-FFF2-40B4-BE49-F238E27FC236}">
                      <a16:creationId xmlns:a16="http://schemas.microsoft.com/office/drawing/2014/main" id="{45AE6CFA-85FB-4455-A4DE-CE1F58535394}"/>
                    </a:ext>
                  </a:extLst>
                </p14:cNvPr>
                <p14:cNvContentPartPr/>
                <p14:nvPr/>
              </p14:nvContentPartPr>
              <p14:xfrm>
                <a:off x="2176133" y="3734707"/>
                <a:ext cx="3117600" cy="117360"/>
              </p14:xfrm>
            </p:contentPart>
          </mc:Choice>
          <mc:Fallback>
            <p:pic>
              <p:nvPicPr>
                <p:cNvPr id="115744" name="Freihand 115743">
                  <a:extLst>
                    <a:ext uri="{FF2B5EF4-FFF2-40B4-BE49-F238E27FC236}">
                      <a16:creationId xmlns:a16="http://schemas.microsoft.com/office/drawing/2014/main" id="{45AE6CFA-85FB-4455-A4DE-CE1F58535394}"/>
                    </a:ext>
                  </a:extLst>
                </p:cNvPr>
                <p:cNvPicPr/>
                <p:nvPr/>
              </p:nvPicPr>
              <p:blipFill>
                <a:blip r:embed="rId85"/>
                <a:stretch>
                  <a:fillRect/>
                </a:stretch>
              </p:blipFill>
              <p:spPr>
                <a:xfrm>
                  <a:off x="2171813" y="3730387"/>
                  <a:ext cx="3126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5746" name="Freihand 115745">
                  <a:extLst>
                    <a:ext uri="{FF2B5EF4-FFF2-40B4-BE49-F238E27FC236}">
                      <a16:creationId xmlns:a16="http://schemas.microsoft.com/office/drawing/2014/main" id="{9E084027-A248-4D9D-B06D-F5498CAC7849}"/>
                    </a:ext>
                  </a:extLst>
                </p14:cNvPr>
                <p14:cNvContentPartPr/>
                <p14:nvPr/>
              </p14:nvContentPartPr>
              <p14:xfrm>
                <a:off x="2240573" y="3735787"/>
                <a:ext cx="2982960" cy="143640"/>
              </p14:xfrm>
            </p:contentPart>
          </mc:Choice>
          <mc:Fallback>
            <p:pic>
              <p:nvPicPr>
                <p:cNvPr id="115746" name="Freihand 115745">
                  <a:extLst>
                    <a:ext uri="{FF2B5EF4-FFF2-40B4-BE49-F238E27FC236}">
                      <a16:creationId xmlns:a16="http://schemas.microsoft.com/office/drawing/2014/main" id="{9E084027-A248-4D9D-B06D-F5498CAC7849}"/>
                    </a:ext>
                  </a:extLst>
                </p:cNvPr>
                <p:cNvPicPr/>
                <p:nvPr/>
              </p:nvPicPr>
              <p:blipFill>
                <a:blip r:embed="rId87"/>
                <a:stretch>
                  <a:fillRect/>
                </a:stretch>
              </p:blipFill>
              <p:spPr>
                <a:xfrm>
                  <a:off x="2236253" y="3731467"/>
                  <a:ext cx="2991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5747" name="Freihand 115746">
                  <a:extLst>
                    <a:ext uri="{FF2B5EF4-FFF2-40B4-BE49-F238E27FC236}">
                      <a16:creationId xmlns:a16="http://schemas.microsoft.com/office/drawing/2014/main" id="{DC11A9E2-7B49-4080-8046-48DB4FAAC605}"/>
                    </a:ext>
                  </a:extLst>
                </p14:cNvPr>
                <p14:cNvContentPartPr/>
                <p14:nvPr/>
              </p14:nvContentPartPr>
              <p14:xfrm>
                <a:off x="5669213" y="3763867"/>
                <a:ext cx="3307680" cy="63000"/>
              </p14:xfrm>
            </p:contentPart>
          </mc:Choice>
          <mc:Fallback>
            <p:pic>
              <p:nvPicPr>
                <p:cNvPr id="115747" name="Freihand 115746">
                  <a:extLst>
                    <a:ext uri="{FF2B5EF4-FFF2-40B4-BE49-F238E27FC236}">
                      <a16:creationId xmlns:a16="http://schemas.microsoft.com/office/drawing/2014/main" id="{DC11A9E2-7B49-4080-8046-48DB4FAAC605}"/>
                    </a:ext>
                  </a:extLst>
                </p:cNvPr>
                <p:cNvPicPr/>
                <p:nvPr/>
              </p:nvPicPr>
              <p:blipFill>
                <a:blip r:embed="rId89"/>
                <a:stretch>
                  <a:fillRect/>
                </a:stretch>
              </p:blipFill>
              <p:spPr>
                <a:xfrm>
                  <a:off x="5664893" y="3759547"/>
                  <a:ext cx="3316320" cy="7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115749" name="Freihand 115748">
                <a:extLst>
                  <a:ext uri="{FF2B5EF4-FFF2-40B4-BE49-F238E27FC236}">
                    <a16:creationId xmlns:a16="http://schemas.microsoft.com/office/drawing/2014/main" id="{222DE144-95C5-43AA-9FB0-B8F23F8BD542}"/>
                  </a:ext>
                </a:extLst>
              </p14:cNvPr>
              <p14:cNvContentPartPr/>
              <p14:nvPr/>
            </p14:nvContentPartPr>
            <p14:xfrm>
              <a:off x="2203493" y="4204507"/>
              <a:ext cx="2523240" cy="21600"/>
            </p14:xfrm>
          </p:contentPart>
        </mc:Choice>
        <mc:Fallback>
          <p:pic>
            <p:nvPicPr>
              <p:cNvPr id="115749" name="Freihand 115748">
                <a:extLst>
                  <a:ext uri="{FF2B5EF4-FFF2-40B4-BE49-F238E27FC236}">
                    <a16:creationId xmlns:a16="http://schemas.microsoft.com/office/drawing/2014/main" id="{222DE144-95C5-43AA-9FB0-B8F23F8BD542}"/>
                  </a:ext>
                </a:extLst>
              </p:cNvPr>
              <p:cNvPicPr/>
              <p:nvPr/>
            </p:nvPicPr>
            <p:blipFill>
              <a:blip r:embed="rId91"/>
              <a:stretch>
                <a:fillRect/>
              </a:stretch>
            </p:blipFill>
            <p:spPr>
              <a:xfrm>
                <a:off x="2199173" y="4200187"/>
                <a:ext cx="2531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5750" name="Freihand 115749">
                <a:extLst>
                  <a:ext uri="{FF2B5EF4-FFF2-40B4-BE49-F238E27FC236}">
                    <a16:creationId xmlns:a16="http://schemas.microsoft.com/office/drawing/2014/main" id="{EDB89D6D-5D16-4A5E-973F-E585BB33B325}"/>
                  </a:ext>
                </a:extLst>
              </p14:cNvPr>
              <p14:cNvContentPartPr/>
              <p14:nvPr/>
            </p14:nvContentPartPr>
            <p14:xfrm>
              <a:off x="5578133" y="4103707"/>
              <a:ext cx="3696840" cy="93600"/>
            </p14:xfrm>
          </p:contentPart>
        </mc:Choice>
        <mc:Fallback>
          <p:pic>
            <p:nvPicPr>
              <p:cNvPr id="115750" name="Freihand 115749">
                <a:extLst>
                  <a:ext uri="{FF2B5EF4-FFF2-40B4-BE49-F238E27FC236}">
                    <a16:creationId xmlns:a16="http://schemas.microsoft.com/office/drawing/2014/main" id="{EDB89D6D-5D16-4A5E-973F-E585BB33B325}"/>
                  </a:ext>
                </a:extLst>
              </p:cNvPr>
              <p:cNvPicPr/>
              <p:nvPr/>
            </p:nvPicPr>
            <p:blipFill>
              <a:blip r:embed="rId93"/>
              <a:stretch>
                <a:fillRect/>
              </a:stretch>
            </p:blipFill>
            <p:spPr>
              <a:xfrm>
                <a:off x="5573813" y="4099387"/>
                <a:ext cx="3705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5751" name="Freihand 115750">
                <a:extLst>
                  <a:ext uri="{FF2B5EF4-FFF2-40B4-BE49-F238E27FC236}">
                    <a16:creationId xmlns:a16="http://schemas.microsoft.com/office/drawing/2014/main" id="{AF01D730-4410-4518-AF07-37201F8F6011}"/>
                  </a:ext>
                </a:extLst>
              </p14:cNvPr>
              <p14:cNvContentPartPr/>
              <p14:nvPr/>
            </p14:nvContentPartPr>
            <p14:xfrm>
              <a:off x="2138693" y="4849267"/>
              <a:ext cx="3974040" cy="73080"/>
            </p14:xfrm>
          </p:contentPart>
        </mc:Choice>
        <mc:Fallback>
          <p:pic>
            <p:nvPicPr>
              <p:cNvPr id="115751" name="Freihand 115750">
                <a:extLst>
                  <a:ext uri="{FF2B5EF4-FFF2-40B4-BE49-F238E27FC236}">
                    <a16:creationId xmlns:a16="http://schemas.microsoft.com/office/drawing/2014/main" id="{AF01D730-4410-4518-AF07-37201F8F6011}"/>
                  </a:ext>
                </a:extLst>
              </p:cNvPr>
              <p:cNvPicPr/>
              <p:nvPr/>
            </p:nvPicPr>
            <p:blipFill>
              <a:blip r:embed="rId95"/>
              <a:stretch>
                <a:fillRect/>
              </a:stretch>
            </p:blipFill>
            <p:spPr>
              <a:xfrm>
                <a:off x="2134373" y="4844947"/>
                <a:ext cx="3982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5752" name="Freihand 115751">
                <a:extLst>
                  <a:ext uri="{FF2B5EF4-FFF2-40B4-BE49-F238E27FC236}">
                    <a16:creationId xmlns:a16="http://schemas.microsoft.com/office/drawing/2014/main" id="{94A7C621-B630-4693-8CBA-6556EE490FB3}"/>
                  </a:ext>
                </a:extLst>
              </p14:cNvPr>
              <p14:cNvContentPartPr/>
              <p14:nvPr/>
            </p14:nvContentPartPr>
            <p14:xfrm>
              <a:off x="4483373" y="5292787"/>
              <a:ext cx="2435040" cy="77760"/>
            </p14:xfrm>
          </p:contentPart>
        </mc:Choice>
        <mc:Fallback>
          <p:pic>
            <p:nvPicPr>
              <p:cNvPr id="115752" name="Freihand 115751">
                <a:extLst>
                  <a:ext uri="{FF2B5EF4-FFF2-40B4-BE49-F238E27FC236}">
                    <a16:creationId xmlns:a16="http://schemas.microsoft.com/office/drawing/2014/main" id="{94A7C621-B630-4693-8CBA-6556EE490FB3}"/>
                  </a:ext>
                </a:extLst>
              </p:cNvPr>
              <p:cNvPicPr/>
              <p:nvPr/>
            </p:nvPicPr>
            <p:blipFill>
              <a:blip r:embed="rId97"/>
              <a:stretch>
                <a:fillRect/>
              </a:stretch>
            </p:blipFill>
            <p:spPr>
              <a:xfrm>
                <a:off x="4479053" y="5288467"/>
                <a:ext cx="2443680" cy="86400"/>
              </a:xfrm>
              <a:prstGeom prst="rect">
                <a:avLst/>
              </a:prstGeom>
            </p:spPr>
          </p:pic>
        </mc:Fallback>
      </mc:AlternateContent>
      <p:grpSp>
        <p:nvGrpSpPr>
          <p:cNvPr id="115754" name="Gruppieren 115753">
            <a:extLst>
              <a:ext uri="{FF2B5EF4-FFF2-40B4-BE49-F238E27FC236}">
                <a16:creationId xmlns:a16="http://schemas.microsoft.com/office/drawing/2014/main" id="{A7DF9FD2-45A8-4BB0-8349-F0349292BC12}"/>
              </a:ext>
            </a:extLst>
          </p:cNvPr>
          <p:cNvGrpSpPr/>
          <p:nvPr/>
        </p:nvGrpSpPr>
        <p:grpSpPr>
          <a:xfrm>
            <a:off x="2922773" y="31027"/>
            <a:ext cx="8428320" cy="1364040"/>
            <a:chOff x="2922773" y="31027"/>
            <a:chExt cx="8428320" cy="1364040"/>
          </a:xfrm>
        </p:grpSpPr>
        <mc:AlternateContent xmlns:mc="http://schemas.openxmlformats.org/markup-compatibility/2006">
          <mc:Choice xmlns:p14="http://schemas.microsoft.com/office/powerpoint/2010/main" Requires="p14">
            <p:contentPart p14:bwMode="auto" r:id="rId98">
              <p14:nvContentPartPr>
                <p14:cNvPr id="3" name="Freihand 2">
                  <a:extLst>
                    <a:ext uri="{FF2B5EF4-FFF2-40B4-BE49-F238E27FC236}">
                      <a16:creationId xmlns:a16="http://schemas.microsoft.com/office/drawing/2014/main" id="{68849AB6-51E2-4638-9D57-FC13679009E0}"/>
                    </a:ext>
                  </a:extLst>
                </p14:cNvPr>
                <p14:cNvContentPartPr/>
                <p14:nvPr/>
              </p14:nvContentPartPr>
              <p14:xfrm>
                <a:off x="5405693" y="822667"/>
                <a:ext cx="1896840" cy="66960"/>
              </p14:xfrm>
            </p:contentPart>
          </mc:Choice>
          <mc:Fallback>
            <p:pic>
              <p:nvPicPr>
                <p:cNvPr id="3" name="Freihand 2">
                  <a:extLst>
                    <a:ext uri="{FF2B5EF4-FFF2-40B4-BE49-F238E27FC236}">
                      <a16:creationId xmlns:a16="http://schemas.microsoft.com/office/drawing/2014/main" id="{68849AB6-51E2-4638-9D57-FC13679009E0}"/>
                    </a:ext>
                  </a:extLst>
                </p:cNvPr>
                <p:cNvPicPr/>
                <p:nvPr/>
              </p:nvPicPr>
              <p:blipFill>
                <a:blip r:embed="rId99"/>
                <a:stretch>
                  <a:fillRect/>
                </a:stretch>
              </p:blipFill>
              <p:spPr>
                <a:xfrm>
                  <a:off x="5401373" y="818347"/>
                  <a:ext cx="1905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 name="Freihand 3">
                  <a:extLst>
                    <a:ext uri="{FF2B5EF4-FFF2-40B4-BE49-F238E27FC236}">
                      <a16:creationId xmlns:a16="http://schemas.microsoft.com/office/drawing/2014/main" id="{AB95C612-19E0-4657-BB15-C3F4FBF867C1}"/>
                    </a:ext>
                  </a:extLst>
                </p14:cNvPr>
                <p14:cNvContentPartPr/>
                <p14:nvPr/>
              </p14:nvContentPartPr>
              <p14:xfrm>
                <a:off x="3105293" y="1179787"/>
                <a:ext cx="5270400" cy="79920"/>
              </p14:xfrm>
            </p:contentPart>
          </mc:Choice>
          <mc:Fallback>
            <p:pic>
              <p:nvPicPr>
                <p:cNvPr id="4" name="Freihand 3">
                  <a:extLst>
                    <a:ext uri="{FF2B5EF4-FFF2-40B4-BE49-F238E27FC236}">
                      <a16:creationId xmlns:a16="http://schemas.microsoft.com/office/drawing/2014/main" id="{AB95C612-19E0-4657-BB15-C3F4FBF867C1}"/>
                    </a:ext>
                  </a:extLst>
                </p:cNvPr>
                <p:cNvPicPr/>
                <p:nvPr/>
              </p:nvPicPr>
              <p:blipFill>
                <a:blip r:embed="rId101"/>
                <a:stretch>
                  <a:fillRect/>
                </a:stretch>
              </p:blipFill>
              <p:spPr>
                <a:xfrm>
                  <a:off x="3100973" y="1175467"/>
                  <a:ext cx="5279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 name="Freihand 10">
                  <a:extLst>
                    <a:ext uri="{FF2B5EF4-FFF2-40B4-BE49-F238E27FC236}">
                      <a16:creationId xmlns:a16="http://schemas.microsoft.com/office/drawing/2014/main" id="{58FF4D33-8631-4438-B17F-4F7097DDDEFE}"/>
                    </a:ext>
                  </a:extLst>
                </p14:cNvPr>
                <p14:cNvContentPartPr/>
                <p14:nvPr/>
              </p14:nvContentPartPr>
              <p14:xfrm>
                <a:off x="9461813" y="461947"/>
                <a:ext cx="92880" cy="907200"/>
              </p14:xfrm>
            </p:contentPart>
          </mc:Choice>
          <mc:Fallback>
            <p:pic>
              <p:nvPicPr>
                <p:cNvPr id="11" name="Freihand 10">
                  <a:extLst>
                    <a:ext uri="{FF2B5EF4-FFF2-40B4-BE49-F238E27FC236}">
                      <a16:creationId xmlns:a16="http://schemas.microsoft.com/office/drawing/2014/main" id="{58FF4D33-8631-4438-B17F-4F7097DDDEFE}"/>
                    </a:ext>
                  </a:extLst>
                </p:cNvPr>
                <p:cNvPicPr/>
                <p:nvPr/>
              </p:nvPicPr>
              <p:blipFill>
                <a:blip r:embed="rId103"/>
                <a:stretch>
                  <a:fillRect/>
                </a:stretch>
              </p:blipFill>
              <p:spPr>
                <a:xfrm>
                  <a:off x="9457493" y="457627"/>
                  <a:ext cx="101520" cy="915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 name="Freihand 11">
                  <a:extLst>
                    <a:ext uri="{FF2B5EF4-FFF2-40B4-BE49-F238E27FC236}">
                      <a16:creationId xmlns:a16="http://schemas.microsoft.com/office/drawing/2014/main" id="{1DFD2DB9-851A-4374-8032-A0CDD97922DA}"/>
                    </a:ext>
                  </a:extLst>
                </p14:cNvPr>
                <p14:cNvContentPartPr/>
                <p14:nvPr/>
              </p14:nvContentPartPr>
              <p14:xfrm>
                <a:off x="9197213" y="1296787"/>
                <a:ext cx="1975680" cy="29520"/>
              </p14:xfrm>
            </p:contentPart>
          </mc:Choice>
          <mc:Fallback>
            <p:pic>
              <p:nvPicPr>
                <p:cNvPr id="12" name="Freihand 11">
                  <a:extLst>
                    <a:ext uri="{FF2B5EF4-FFF2-40B4-BE49-F238E27FC236}">
                      <a16:creationId xmlns:a16="http://schemas.microsoft.com/office/drawing/2014/main" id="{1DFD2DB9-851A-4374-8032-A0CDD97922DA}"/>
                    </a:ext>
                  </a:extLst>
                </p:cNvPr>
                <p:cNvPicPr/>
                <p:nvPr/>
              </p:nvPicPr>
              <p:blipFill>
                <a:blip r:embed="rId105"/>
                <a:stretch>
                  <a:fillRect/>
                </a:stretch>
              </p:blipFill>
              <p:spPr>
                <a:xfrm>
                  <a:off x="9192893" y="1292467"/>
                  <a:ext cx="1984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 name="Freihand 12">
                  <a:extLst>
                    <a:ext uri="{FF2B5EF4-FFF2-40B4-BE49-F238E27FC236}">
                      <a16:creationId xmlns:a16="http://schemas.microsoft.com/office/drawing/2014/main" id="{DD26FC99-778F-4BD0-A67D-BC7C6D695967}"/>
                    </a:ext>
                  </a:extLst>
                </p14:cNvPr>
                <p14:cNvContentPartPr/>
                <p14:nvPr/>
              </p14:nvContentPartPr>
              <p14:xfrm>
                <a:off x="11156693" y="1257547"/>
                <a:ext cx="147960" cy="137520"/>
              </p14:xfrm>
            </p:contentPart>
          </mc:Choice>
          <mc:Fallback>
            <p:pic>
              <p:nvPicPr>
                <p:cNvPr id="13" name="Freihand 12">
                  <a:extLst>
                    <a:ext uri="{FF2B5EF4-FFF2-40B4-BE49-F238E27FC236}">
                      <a16:creationId xmlns:a16="http://schemas.microsoft.com/office/drawing/2014/main" id="{DD26FC99-778F-4BD0-A67D-BC7C6D695967}"/>
                    </a:ext>
                  </a:extLst>
                </p:cNvPr>
                <p:cNvPicPr/>
                <p:nvPr/>
              </p:nvPicPr>
              <p:blipFill>
                <a:blip r:embed="rId107"/>
                <a:stretch>
                  <a:fillRect/>
                </a:stretch>
              </p:blipFill>
              <p:spPr>
                <a:xfrm>
                  <a:off x="11152373" y="1253227"/>
                  <a:ext cx="156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 name="Freihand 13">
                  <a:extLst>
                    <a:ext uri="{FF2B5EF4-FFF2-40B4-BE49-F238E27FC236}">
                      <a16:creationId xmlns:a16="http://schemas.microsoft.com/office/drawing/2014/main" id="{97B87594-5108-44F0-9B8B-3DA4A34F99EB}"/>
                    </a:ext>
                  </a:extLst>
                </p14:cNvPr>
                <p14:cNvContentPartPr/>
                <p14:nvPr/>
              </p14:nvContentPartPr>
              <p14:xfrm>
                <a:off x="9384773" y="241987"/>
                <a:ext cx="259920" cy="240120"/>
              </p14:xfrm>
            </p:contentPart>
          </mc:Choice>
          <mc:Fallback>
            <p:pic>
              <p:nvPicPr>
                <p:cNvPr id="14" name="Freihand 13">
                  <a:extLst>
                    <a:ext uri="{FF2B5EF4-FFF2-40B4-BE49-F238E27FC236}">
                      <a16:creationId xmlns:a16="http://schemas.microsoft.com/office/drawing/2014/main" id="{97B87594-5108-44F0-9B8B-3DA4A34F99EB}"/>
                    </a:ext>
                  </a:extLst>
                </p:cNvPr>
                <p:cNvPicPr/>
                <p:nvPr/>
              </p:nvPicPr>
              <p:blipFill>
                <a:blip r:embed="rId109"/>
                <a:stretch>
                  <a:fillRect/>
                </a:stretch>
              </p:blipFill>
              <p:spPr>
                <a:xfrm>
                  <a:off x="9380453" y="237667"/>
                  <a:ext cx="268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6" name="Freihand 15">
                  <a:extLst>
                    <a:ext uri="{FF2B5EF4-FFF2-40B4-BE49-F238E27FC236}">
                      <a16:creationId xmlns:a16="http://schemas.microsoft.com/office/drawing/2014/main" id="{AEE261C4-CA49-4247-960E-50582BAD2179}"/>
                    </a:ext>
                  </a:extLst>
                </p14:cNvPr>
                <p14:cNvContentPartPr/>
                <p14:nvPr/>
              </p14:nvContentPartPr>
              <p14:xfrm>
                <a:off x="9179933" y="190147"/>
                <a:ext cx="98280" cy="214920"/>
              </p14:xfrm>
            </p:contentPart>
          </mc:Choice>
          <mc:Fallback>
            <p:pic>
              <p:nvPicPr>
                <p:cNvPr id="16" name="Freihand 15">
                  <a:extLst>
                    <a:ext uri="{FF2B5EF4-FFF2-40B4-BE49-F238E27FC236}">
                      <a16:creationId xmlns:a16="http://schemas.microsoft.com/office/drawing/2014/main" id="{AEE261C4-CA49-4247-960E-50582BAD2179}"/>
                    </a:ext>
                  </a:extLst>
                </p:cNvPr>
                <p:cNvPicPr/>
                <p:nvPr/>
              </p:nvPicPr>
              <p:blipFill>
                <a:blip r:embed="rId111"/>
                <a:stretch>
                  <a:fillRect/>
                </a:stretch>
              </p:blipFill>
              <p:spPr>
                <a:xfrm>
                  <a:off x="9175613" y="185827"/>
                  <a:ext cx="1069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0" name="Freihand 19">
                  <a:extLst>
                    <a:ext uri="{FF2B5EF4-FFF2-40B4-BE49-F238E27FC236}">
                      <a16:creationId xmlns:a16="http://schemas.microsoft.com/office/drawing/2014/main" id="{7A3FE76C-1B24-4B5C-89A1-49D5E142B808}"/>
                    </a:ext>
                  </a:extLst>
                </p14:cNvPr>
                <p14:cNvContentPartPr/>
                <p14:nvPr/>
              </p14:nvContentPartPr>
              <p14:xfrm>
                <a:off x="10165253" y="31027"/>
                <a:ext cx="109800" cy="144720"/>
              </p14:xfrm>
            </p:contentPart>
          </mc:Choice>
          <mc:Fallback>
            <p:pic>
              <p:nvPicPr>
                <p:cNvPr id="20" name="Freihand 19">
                  <a:extLst>
                    <a:ext uri="{FF2B5EF4-FFF2-40B4-BE49-F238E27FC236}">
                      <a16:creationId xmlns:a16="http://schemas.microsoft.com/office/drawing/2014/main" id="{7A3FE76C-1B24-4B5C-89A1-49D5E142B808}"/>
                    </a:ext>
                  </a:extLst>
                </p:cNvPr>
                <p:cNvPicPr/>
                <p:nvPr/>
              </p:nvPicPr>
              <p:blipFill>
                <a:blip r:embed="rId113"/>
                <a:stretch>
                  <a:fillRect/>
                </a:stretch>
              </p:blipFill>
              <p:spPr>
                <a:xfrm>
                  <a:off x="10160933" y="26707"/>
                  <a:ext cx="118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 name="Freihand 20">
                  <a:extLst>
                    <a:ext uri="{FF2B5EF4-FFF2-40B4-BE49-F238E27FC236}">
                      <a16:creationId xmlns:a16="http://schemas.microsoft.com/office/drawing/2014/main" id="{AAADED20-F46C-4097-87D5-EC756D0E0700}"/>
                    </a:ext>
                  </a:extLst>
                </p14:cNvPr>
                <p14:cNvContentPartPr/>
                <p14:nvPr/>
              </p14:nvContentPartPr>
              <p14:xfrm>
                <a:off x="10263533" y="41107"/>
                <a:ext cx="232920" cy="118800"/>
              </p14:xfrm>
            </p:contentPart>
          </mc:Choice>
          <mc:Fallback>
            <p:pic>
              <p:nvPicPr>
                <p:cNvPr id="21" name="Freihand 20">
                  <a:extLst>
                    <a:ext uri="{FF2B5EF4-FFF2-40B4-BE49-F238E27FC236}">
                      <a16:creationId xmlns:a16="http://schemas.microsoft.com/office/drawing/2014/main" id="{AAADED20-F46C-4097-87D5-EC756D0E0700}"/>
                    </a:ext>
                  </a:extLst>
                </p:cNvPr>
                <p:cNvPicPr/>
                <p:nvPr/>
              </p:nvPicPr>
              <p:blipFill>
                <a:blip r:embed="rId115"/>
                <a:stretch>
                  <a:fillRect/>
                </a:stretch>
              </p:blipFill>
              <p:spPr>
                <a:xfrm>
                  <a:off x="10259213" y="36787"/>
                  <a:ext cx="241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2" name="Freihand 21">
                  <a:extLst>
                    <a:ext uri="{FF2B5EF4-FFF2-40B4-BE49-F238E27FC236}">
                      <a16:creationId xmlns:a16="http://schemas.microsoft.com/office/drawing/2014/main" id="{ABDBFC61-1721-4745-9D0F-D157E03C533E}"/>
                    </a:ext>
                  </a:extLst>
                </p14:cNvPr>
                <p14:cNvContentPartPr/>
                <p14:nvPr/>
              </p14:nvContentPartPr>
              <p14:xfrm>
                <a:off x="10455773" y="34267"/>
                <a:ext cx="147600" cy="122760"/>
              </p14:xfrm>
            </p:contentPart>
          </mc:Choice>
          <mc:Fallback>
            <p:pic>
              <p:nvPicPr>
                <p:cNvPr id="22" name="Freihand 21">
                  <a:extLst>
                    <a:ext uri="{FF2B5EF4-FFF2-40B4-BE49-F238E27FC236}">
                      <a16:creationId xmlns:a16="http://schemas.microsoft.com/office/drawing/2014/main" id="{ABDBFC61-1721-4745-9D0F-D157E03C533E}"/>
                    </a:ext>
                  </a:extLst>
                </p:cNvPr>
                <p:cNvPicPr/>
                <p:nvPr/>
              </p:nvPicPr>
              <p:blipFill>
                <a:blip r:embed="rId117"/>
                <a:stretch>
                  <a:fillRect/>
                </a:stretch>
              </p:blipFill>
              <p:spPr>
                <a:xfrm>
                  <a:off x="10451453" y="29947"/>
                  <a:ext cx="156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3" name="Freihand 22">
                  <a:extLst>
                    <a:ext uri="{FF2B5EF4-FFF2-40B4-BE49-F238E27FC236}">
                      <a16:creationId xmlns:a16="http://schemas.microsoft.com/office/drawing/2014/main" id="{91904D29-6306-44EA-B66D-A1C14A1C1825}"/>
                    </a:ext>
                  </a:extLst>
                </p14:cNvPr>
                <p14:cNvContentPartPr/>
                <p14:nvPr/>
              </p14:nvContentPartPr>
              <p14:xfrm>
                <a:off x="9738293" y="449707"/>
                <a:ext cx="1194120" cy="630000"/>
              </p14:xfrm>
            </p:contentPart>
          </mc:Choice>
          <mc:Fallback>
            <p:pic>
              <p:nvPicPr>
                <p:cNvPr id="23" name="Freihand 22">
                  <a:extLst>
                    <a:ext uri="{FF2B5EF4-FFF2-40B4-BE49-F238E27FC236}">
                      <a16:creationId xmlns:a16="http://schemas.microsoft.com/office/drawing/2014/main" id="{91904D29-6306-44EA-B66D-A1C14A1C1825}"/>
                    </a:ext>
                  </a:extLst>
                </p:cNvPr>
                <p:cNvPicPr/>
                <p:nvPr/>
              </p:nvPicPr>
              <p:blipFill>
                <a:blip r:embed="rId119"/>
                <a:stretch>
                  <a:fillRect/>
                </a:stretch>
              </p:blipFill>
              <p:spPr>
                <a:xfrm>
                  <a:off x="9733973" y="445387"/>
                  <a:ext cx="120276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4" name="Freihand 23">
                  <a:extLst>
                    <a:ext uri="{FF2B5EF4-FFF2-40B4-BE49-F238E27FC236}">
                      <a16:creationId xmlns:a16="http://schemas.microsoft.com/office/drawing/2014/main" id="{90AFB809-5B58-4F83-845B-6F65D1170640}"/>
                    </a:ext>
                  </a:extLst>
                </p14:cNvPr>
                <p14:cNvContentPartPr/>
                <p14:nvPr/>
              </p14:nvContentPartPr>
              <p14:xfrm>
                <a:off x="9956453" y="371947"/>
                <a:ext cx="964080" cy="717120"/>
              </p14:xfrm>
            </p:contentPart>
          </mc:Choice>
          <mc:Fallback>
            <p:pic>
              <p:nvPicPr>
                <p:cNvPr id="24" name="Freihand 23">
                  <a:extLst>
                    <a:ext uri="{FF2B5EF4-FFF2-40B4-BE49-F238E27FC236}">
                      <a16:creationId xmlns:a16="http://schemas.microsoft.com/office/drawing/2014/main" id="{90AFB809-5B58-4F83-845B-6F65D1170640}"/>
                    </a:ext>
                  </a:extLst>
                </p:cNvPr>
                <p:cNvPicPr/>
                <p:nvPr/>
              </p:nvPicPr>
              <p:blipFill>
                <a:blip r:embed="rId121"/>
                <a:stretch>
                  <a:fillRect/>
                </a:stretch>
              </p:blipFill>
              <p:spPr>
                <a:xfrm>
                  <a:off x="9952133" y="367627"/>
                  <a:ext cx="972720" cy="725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6" name="Freihand 25">
                  <a:extLst>
                    <a:ext uri="{FF2B5EF4-FFF2-40B4-BE49-F238E27FC236}">
                      <a16:creationId xmlns:a16="http://schemas.microsoft.com/office/drawing/2014/main" id="{FBDB37D3-865E-42D9-BF38-6D6EBF368313}"/>
                    </a:ext>
                  </a:extLst>
                </p14:cNvPr>
                <p14:cNvContentPartPr/>
                <p14:nvPr/>
              </p14:nvContentPartPr>
              <p14:xfrm>
                <a:off x="11105213" y="346027"/>
                <a:ext cx="86400" cy="127800"/>
              </p14:xfrm>
            </p:contentPart>
          </mc:Choice>
          <mc:Fallback>
            <p:pic>
              <p:nvPicPr>
                <p:cNvPr id="26" name="Freihand 25">
                  <a:extLst>
                    <a:ext uri="{FF2B5EF4-FFF2-40B4-BE49-F238E27FC236}">
                      <a16:creationId xmlns:a16="http://schemas.microsoft.com/office/drawing/2014/main" id="{FBDB37D3-865E-42D9-BF38-6D6EBF368313}"/>
                    </a:ext>
                  </a:extLst>
                </p:cNvPr>
                <p:cNvPicPr/>
                <p:nvPr/>
              </p:nvPicPr>
              <p:blipFill>
                <a:blip r:embed="rId123"/>
                <a:stretch>
                  <a:fillRect/>
                </a:stretch>
              </p:blipFill>
              <p:spPr>
                <a:xfrm>
                  <a:off x="11100893" y="341707"/>
                  <a:ext cx="95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7" name="Freihand 26">
                  <a:extLst>
                    <a:ext uri="{FF2B5EF4-FFF2-40B4-BE49-F238E27FC236}">
                      <a16:creationId xmlns:a16="http://schemas.microsoft.com/office/drawing/2014/main" id="{BC355650-85A4-48F7-B023-3ED34BFAF328}"/>
                    </a:ext>
                  </a:extLst>
                </p14:cNvPr>
                <p14:cNvContentPartPr/>
                <p14:nvPr/>
              </p14:nvContentPartPr>
              <p14:xfrm>
                <a:off x="11132213" y="368347"/>
                <a:ext cx="50400" cy="110160"/>
              </p14:xfrm>
            </p:contentPart>
          </mc:Choice>
          <mc:Fallback>
            <p:pic>
              <p:nvPicPr>
                <p:cNvPr id="27" name="Freihand 26">
                  <a:extLst>
                    <a:ext uri="{FF2B5EF4-FFF2-40B4-BE49-F238E27FC236}">
                      <a16:creationId xmlns:a16="http://schemas.microsoft.com/office/drawing/2014/main" id="{BC355650-85A4-48F7-B023-3ED34BFAF328}"/>
                    </a:ext>
                  </a:extLst>
                </p:cNvPr>
                <p:cNvPicPr/>
                <p:nvPr/>
              </p:nvPicPr>
              <p:blipFill>
                <a:blip r:embed="rId125"/>
                <a:stretch>
                  <a:fillRect/>
                </a:stretch>
              </p:blipFill>
              <p:spPr>
                <a:xfrm>
                  <a:off x="11127893" y="364027"/>
                  <a:ext cx="59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8" name="Freihand 27">
                  <a:extLst>
                    <a:ext uri="{FF2B5EF4-FFF2-40B4-BE49-F238E27FC236}">
                      <a16:creationId xmlns:a16="http://schemas.microsoft.com/office/drawing/2014/main" id="{79F9802C-770A-456B-AD90-914872436027}"/>
                    </a:ext>
                  </a:extLst>
                </p14:cNvPr>
                <p14:cNvContentPartPr/>
                <p14:nvPr/>
              </p14:nvContentPartPr>
              <p14:xfrm>
                <a:off x="11072453" y="1015987"/>
                <a:ext cx="7920" cy="119520"/>
              </p14:xfrm>
            </p:contentPart>
          </mc:Choice>
          <mc:Fallback>
            <p:pic>
              <p:nvPicPr>
                <p:cNvPr id="28" name="Freihand 27">
                  <a:extLst>
                    <a:ext uri="{FF2B5EF4-FFF2-40B4-BE49-F238E27FC236}">
                      <a16:creationId xmlns:a16="http://schemas.microsoft.com/office/drawing/2014/main" id="{79F9802C-770A-456B-AD90-914872436027}"/>
                    </a:ext>
                  </a:extLst>
                </p:cNvPr>
                <p:cNvPicPr/>
                <p:nvPr/>
              </p:nvPicPr>
              <p:blipFill>
                <a:blip r:embed="rId127"/>
                <a:stretch>
                  <a:fillRect/>
                </a:stretch>
              </p:blipFill>
              <p:spPr>
                <a:xfrm>
                  <a:off x="11068133" y="1011667"/>
                  <a:ext cx="16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9" name="Freihand 28">
                  <a:extLst>
                    <a:ext uri="{FF2B5EF4-FFF2-40B4-BE49-F238E27FC236}">
                      <a16:creationId xmlns:a16="http://schemas.microsoft.com/office/drawing/2014/main" id="{41DC0EA6-9E62-45DF-AFC6-540A6B120911}"/>
                    </a:ext>
                  </a:extLst>
                </p14:cNvPr>
                <p14:cNvContentPartPr/>
                <p14:nvPr/>
              </p14:nvContentPartPr>
              <p14:xfrm>
                <a:off x="11083613" y="996187"/>
                <a:ext cx="84240" cy="108360"/>
              </p14:xfrm>
            </p:contentPart>
          </mc:Choice>
          <mc:Fallback>
            <p:pic>
              <p:nvPicPr>
                <p:cNvPr id="29" name="Freihand 28">
                  <a:extLst>
                    <a:ext uri="{FF2B5EF4-FFF2-40B4-BE49-F238E27FC236}">
                      <a16:creationId xmlns:a16="http://schemas.microsoft.com/office/drawing/2014/main" id="{41DC0EA6-9E62-45DF-AFC6-540A6B120911}"/>
                    </a:ext>
                  </a:extLst>
                </p:cNvPr>
                <p:cNvPicPr/>
                <p:nvPr/>
              </p:nvPicPr>
              <p:blipFill>
                <a:blip r:embed="rId129"/>
                <a:stretch>
                  <a:fillRect/>
                </a:stretch>
              </p:blipFill>
              <p:spPr>
                <a:xfrm>
                  <a:off x="11079293" y="991867"/>
                  <a:ext cx="92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1" name="Freihand 30">
                  <a:extLst>
                    <a:ext uri="{FF2B5EF4-FFF2-40B4-BE49-F238E27FC236}">
                      <a16:creationId xmlns:a16="http://schemas.microsoft.com/office/drawing/2014/main" id="{E9520554-E59B-4CB1-84F7-7C706D9A827F}"/>
                    </a:ext>
                  </a:extLst>
                </p14:cNvPr>
                <p14:cNvContentPartPr/>
                <p14:nvPr/>
              </p14:nvContentPartPr>
              <p14:xfrm>
                <a:off x="10672133" y="839587"/>
                <a:ext cx="97560" cy="90720"/>
              </p14:xfrm>
            </p:contentPart>
          </mc:Choice>
          <mc:Fallback>
            <p:pic>
              <p:nvPicPr>
                <p:cNvPr id="31" name="Freihand 30">
                  <a:extLst>
                    <a:ext uri="{FF2B5EF4-FFF2-40B4-BE49-F238E27FC236}">
                      <a16:creationId xmlns:a16="http://schemas.microsoft.com/office/drawing/2014/main" id="{E9520554-E59B-4CB1-84F7-7C706D9A827F}"/>
                    </a:ext>
                  </a:extLst>
                </p:cNvPr>
                <p:cNvPicPr/>
                <p:nvPr/>
              </p:nvPicPr>
              <p:blipFill>
                <a:blip r:embed="rId131"/>
                <a:stretch>
                  <a:fillRect/>
                </a:stretch>
              </p:blipFill>
              <p:spPr>
                <a:xfrm>
                  <a:off x="10667813" y="835267"/>
                  <a:ext cx="106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2" name="Freihand 31">
                  <a:extLst>
                    <a:ext uri="{FF2B5EF4-FFF2-40B4-BE49-F238E27FC236}">
                      <a16:creationId xmlns:a16="http://schemas.microsoft.com/office/drawing/2014/main" id="{D60CEBB6-2754-4201-8674-56E29AE803D2}"/>
                    </a:ext>
                  </a:extLst>
                </p14:cNvPr>
                <p14:cNvContentPartPr/>
                <p14:nvPr/>
              </p14:nvContentPartPr>
              <p14:xfrm>
                <a:off x="10744853" y="770467"/>
                <a:ext cx="81720" cy="59400"/>
              </p14:xfrm>
            </p:contentPart>
          </mc:Choice>
          <mc:Fallback>
            <p:pic>
              <p:nvPicPr>
                <p:cNvPr id="32" name="Freihand 31">
                  <a:extLst>
                    <a:ext uri="{FF2B5EF4-FFF2-40B4-BE49-F238E27FC236}">
                      <a16:creationId xmlns:a16="http://schemas.microsoft.com/office/drawing/2014/main" id="{D60CEBB6-2754-4201-8674-56E29AE803D2}"/>
                    </a:ext>
                  </a:extLst>
                </p:cNvPr>
                <p:cNvPicPr/>
                <p:nvPr/>
              </p:nvPicPr>
              <p:blipFill>
                <a:blip r:embed="rId133"/>
                <a:stretch>
                  <a:fillRect/>
                </a:stretch>
              </p:blipFill>
              <p:spPr>
                <a:xfrm>
                  <a:off x="10740533" y="766147"/>
                  <a:ext cx="90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3" name="Freihand 32">
                  <a:extLst>
                    <a:ext uri="{FF2B5EF4-FFF2-40B4-BE49-F238E27FC236}">
                      <a16:creationId xmlns:a16="http://schemas.microsoft.com/office/drawing/2014/main" id="{368A82C3-2B3E-4507-BCE6-080C7969BFBD}"/>
                    </a:ext>
                  </a:extLst>
                </p14:cNvPr>
                <p14:cNvContentPartPr/>
                <p14:nvPr/>
              </p14:nvContentPartPr>
              <p14:xfrm>
                <a:off x="10325813" y="318307"/>
                <a:ext cx="781200" cy="639000"/>
              </p14:xfrm>
            </p:contentPart>
          </mc:Choice>
          <mc:Fallback>
            <p:pic>
              <p:nvPicPr>
                <p:cNvPr id="33" name="Freihand 32">
                  <a:extLst>
                    <a:ext uri="{FF2B5EF4-FFF2-40B4-BE49-F238E27FC236}">
                      <a16:creationId xmlns:a16="http://schemas.microsoft.com/office/drawing/2014/main" id="{368A82C3-2B3E-4507-BCE6-080C7969BFBD}"/>
                    </a:ext>
                  </a:extLst>
                </p:cNvPr>
                <p:cNvPicPr/>
                <p:nvPr/>
              </p:nvPicPr>
              <p:blipFill>
                <a:blip r:embed="rId135"/>
                <a:stretch>
                  <a:fillRect/>
                </a:stretch>
              </p:blipFill>
              <p:spPr>
                <a:xfrm>
                  <a:off x="10321493" y="313987"/>
                  <a:ext cx="789840" cy="647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5" name="Freihand 34">
                  <a:extLst>
                    <a:ext uri="{FF2B5EF4-FFF2-40B4-BE49-F238E27FC236}">
                      <a16:creationId xmlns:a16="http://schemas.microsoft.com/office/drawing/2014/main" id="{D107387F-C411-4EC0-9FFC-13DB18F93502}"/>
                    </a:ext>
                  </a:extLst>
                </p14:cNvPr>
                <p14:cNvContentPartPr/>
                <p14:nvPr/>
              </p14:nvContentPartPr>
              <p14:xfrm>
                <a:off x="11227253" y="851827"/>
                <a:ext cx="3240" cy="89280"/>
              </p14:xfrm>
            </p:contentPart>
          </mc:Choice>
          <mc:Fallback>
            <p:pic>
              <p:nvPicPr>
                <p:cNvPr id="35" name="Freihand 34">
                  <a:extLst>
                    <a:ext uri="{FF2B5EF4-FFF2-40B4-BE49-F238E27FC236}">
                      <a16:creationId xmlns:a16="http://schemas.microsoft.com/office/drawing/2014/main" id="{D107387F-C411-4EC0-9FFC-13DB18F93502}"/>
                    </a:ext>
                  </a:extLst>
                </p:cNvPr>
                <p:cNvPicPr/>
                <p:nvPr/>
              </p:nvPicPr>
              <p:blipFill>
                <a:blip r:embed="rId137"/>
                <a:stretch>
                  <a:fillRect/>
                </a:stretch>
              </p:blipFill>
              <p:spPr>
                <a:xfrm>
                  <a:off x="11222933" y="847507"/>
                  <a:ext cx="11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6" name="Freihand 35">
                  <a:extLst>
                    <a:ext uri="{FF2B5EF4-FFF2-40B4-BE49-F238E27FC236}">
                      <a16:creationId xmlns:a16="http://schemas.microsoft.com/office/drawing/2014/main" id="{7786E270-8E94-450E-84E9-3032D5159D33}"/>
                    </a:ext>
                  </a:extLst>
                </p14:cNvPr>
                <p14:cNvContentPartPr/>
                <p14:nvPr/>
              </p14:nvContentPartPr>
              <p14:xfrm>
                <a:off x="11210693" y="826627"/>
                <a:ext cx="81720" cy="95760"/>
              </p14:xfrm>
            </p:contentPart>
          </mc:Choice>
          <mc:Fallback>
            <p:pic>
              <p:nvPicPr>
                <p:cNvPr id="36" name="Freihand 35">
                  <a:extLst>
                    <a:ext uri="{FF2B5EF4-FFF2-40B4-BE49-F238E27FC236}">
                      <a16:creationId xmlns:a16="http://schemas.microsoft.com/office/drawing/2014/main" id="{7786E270-8E94-450E-84E9-3032D5159D33}"/>
                    </a:ext>
                  </a:extLst>
                </p:cNvPr>
                <p:cNvPicPr/>
                <p:nvPr/>
              </p:nvPicPr>
              <p:blipFill>
                <a:blip r:embed="rId139"/>
                <a:stretch>
                  <a:fillRect/>
                </a:stretch>
              </p:blipFill>
              <p:spPr>
                <a:xfrm>
                  <a:off x="11206373" y="822307"/>
                  <a:ext cx="90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7" name="Freihand 36">
                  <a:extLst>
                    <a:ext uri="{FF2B5EF4-FFF2-40B4-BE49-F238E27FC236}">
                      <a16:creationId xmlns:a16="http://schemas.microsoft.com/office/drawing/2014/main" id="{3AA90262-C200-4B61-BCD1-A3718F29AAF7}"/>
                    </a:ext>
                  </a:extLst>
                </p14:cNvPr>
                <p14:cNvContentPartPr/>
                <p14:nvPr/>
              </p14:nvContentPartPr>
              <p14:xfrm>
                <a:off x="11343173" y="748507"/>
                <a:ext cx="7920" cy="53640"/>
              </p14:xfrm>
            </p:contentPart>
          </mc:Choice>
          <mc:Fallback>
            <p:pic>
              <p:nvPicPr>
                <p:cNvPr id="37" name="Freihand 36">
                  <a:extLst>
                    <a:ext uri="{FF2B5EF4-FFF2-40B4-BE49-F238E27FC236}">
                      <a16:creationId xmlns:a16="http://schemas.microsoft.com/office/drawing/2014/main" id="{3AA90262-C200-4B61-BCD1-A3718F29AAF7}"/>
                    </a:ext>
                  </a:extLst>
                </p:cNvPr>
                <p:cNvPicPr/>
                <p:nvPr/>
              </p:nvPicPr>
              <p:blipFill>
                <a:blip r:embed="rId141"/>
                <a:stretch>
                  <a:fillRect/>
                </a:stretch>
              </p:blipFill>
              <p:spPr>
                <a:xfrm>
                  <a:off x="11338853" y="744187"/>
                  <a:ext cx="16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9" name="Freihand 38">
                  <a:extLst>
                    <a:ext uri="{FF2B5EF4-FFF2-40B4-BE49-F238E27FC236}">
                      <a16:creationId xmlns:a16="http://schemas.microsoft.com/office/drawing/2014/main" id="{CFC57C3F-28DC-4996-9635-F12D67EDF2ED}"/>
                    </a:ext>
                  </a:extLst>
                </p14:cNvPr>
                <p14:cNvContentPartPr/>
                <p14:nvPr/>
              </p14:nvContentPartPr>
              <p14:xfrm>
                <a:off x="10316813" y="790627"/>
                <a:ext cx="12960" cy="335880"/>
              </p14:xfrm>
            </p:contentPart>
          </mc:Choice>
          <mc:Fallback>
            <p:pic>
              <p:nvPicPr>
                <p:cNvPr id="39" name="Freihand 38">
                  <a:extLst>
                    <a:ext uri="{FF2B5EF4-FFF2-40B4-BE49-F238E27FC236}">
                      <a16:creationId xmlns:a16="http://schemas.microsoft.com/office/drawing/2014/main" id="{CFC57C3F-28DC-4996-9635-F12D67EDF2ED}"/>
                    </a:ext>
                  </a:extLst>
                </p:cNvPr>
                <p:cNvPicPr/>
                <p:nvPr/>
              </p:nvPicPr>
              <p:blipFill>
                <a:blip r:embed="rId143"/>
                <a:stretch>
                  <a:fillRect/>
                </a:stretch>
              </p:blipFill>
              <p:spPr>
                <a:xfrm>
                  <a:off x="10312493" y="786307"/>
                  <a:ext cx="216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0" name="Freihand 39">
                  <a:extLst>
                    <a:ext uri="{FF2B5EF4-FFF2-40B4-BE49-F238E27FC236}">
                      <a16:creationId xmlns:a16="http://schemas.microsoft.com/office/drawing/2014/main" id="{33B641D8-B2D1-4F49-858E-90F162AADCAC}"/>
                    </a:ext>
                  </a:extLst>
                </p14:cNvPr>
                <p14:cNvContentPartPr/>
                <p14:nvPr/>
              </p14:nvContentPartPr>
              <p14:xfrm>
                <a:off x="10338053" y="1192747"/>
                <a:ext cx="19800" cy="53280"/>
              </p14:xfrm>
            </p:contentPart>
          </mc:Choice>
          <mc:Fallback>
            <p:pic>
              <p:nvPicPr>
                <p:cNvPr id="40" name="Freihand 39">
                  <a:extLst>
                    <a:ext uri="{FF2B5EF4-FFF2-40B4-BE49-F238E27FC236}">
                      <a16:creationId xmlns:a16="http://schemas.microsoft.com/office/drawing/2014/main" id="{33B641D8-B2D1-4F49-858E-90F162AADCAC}"/>
                    </a:ext>
                  </a:extLst>
                </p:cNvPr>
                <p:cNvPicPr/>
                <p:nvPr/>
              </p:nvPicPr>
              <p:blipFill>
                <a:blip r:embed="rId145"/>
                <a:stretch>
                  <a:fillRect/>
                </a:stretch>
              </p:blipFill>
              <p:spPr>
                <a:xfrm>
                  <a:off x="10333733" y="1188427"/>
                  <a:ext cx="28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1" name="Freihand 40">
                  <a:extLst>
                    <a:ext uri="{FF2B5EF4-FFF2-40B4-BE49-F238E27FC236}">
                      <a16:creationId xmlns:a16="http://schemas.microsoft.com/office/drawing/2014/main" id="{806ACA1F-0C1E-4308-89B0-4893CA6E8D0B}"/>
                    </a:ext>
                  </a:extLst>
                </p14:cNvPr>
                <p14:cNvContentPartPr/>
                <p14:nvPr/>
              </p14:nvContentPartPr>
              <p14:xfrm>
                <a:off x="10634333" y="596227"/>
                <a:ext cx="47520" cy="479520"/>
              </p14:xfrm>
            </p:contentPart>
          </mc:Choice>
          <mc:Fallback>
            <p:pic>
              <p:nvPicPr>
                <p:cNvPr id="41" name="Freihand 40">
                  <a:extLst>
                    <a:ext uri="{FF2B5EF4-FFF2-40B4-BE49-F238E27FC236}">
                      <a16:creationId xmlns:a16="http://schemas.microsoft.com/office/drawing/2014/main" id="{806ACA1F-0C1E-4308-89B0-4893CA6E8D0B}"/>
                    </a:ext>
                  </a:extLst>
                </p:cNvPr>
                <p:cNvPicPr/>
                <p:nvPr/>
              </p:nvPicPr>
              <p:blipFill>
                <a:blip r:embed="rId147"/>
                <a:stretch>
                  <a:fillRect/>
                </a:stretch>
              </p:blipFill>
              <p:spPr>
                <a:xfrm>
                  <a:off x="10630013" y="591907"/>
                  <a:ext cx="5616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2" name="Freihand 41">
                  <a:extLst>
                    <a:ext uri="{FF2B5EF4-FFF2-40B4-BE49-F238E27FC236}">
                      <a16:creationId xmlns:a16="http://schemas.microsoft.com/office/drawing/2014/main" id="{69471C83-2A10-444E-91C0-0EA08ACC26BB}"/>
                    </a:ext>
                  </a:extLst>
                </p14:cNvPr>
                <p14:cNvContentPartPr/>
                <p14:nvPr/>
              </p14:nvContentPartPr>
              <p14:xfrm>
                <a:off x="10632893" y="1241707"/>
                <a:ext cx="4680" cy="45360"/>
              </p14:xfrm>
            </p:contentPart>
          </mc:Choice>
          <mc:Fallback>
            <p:pic>
              <p:nvPicPr>
                <p:cNvPr id="42" name="Freihand 41">
                  <a:extLst>
                    <a:ext uri="{FF2B5EF4-FFF2-40B4-BE49-F238E27FC236}">
                      <a16:creationId xmlns:a16="http://schemas.microsoft.com/office/drawing/2014/main" id="{69471C83-2A10-444E-91C0-0EA08ACC26BB}"/>
                    </a:ext>
                  </a:extLst>
                </p:cNvPr>
                <p:cNvPicPr/>
                <p:nvPr/>
              </p:nvPicPr>
              <p:blipFill>
                <a:blip r:embed="rId149"/>
                <a:stretch>
                  <a:fillRect/>
                </a:stretch>
              </p:blipFill>
              <p:spPr>
                <a:xfrm>
                  <a:off x="10628573" y="1237387"/>
                  <a:ext cx="13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3" name="Freihand 42">
                  <a:extLst>
                    <a:ext uri="{FF2B5EF4-FFF2-40B4-BE49-F238E27FC236}">
                      <a16:creationId xmlns:a16="http://schemas.microsoft.com/office/drawing/2014/main" id="{926340FC-03D9-4F8C-BEE3-EF0216FC7488}"/>
                    </a:ext>
                  </a:extLst>
                </p14:cNvPr>
                <p14:cNvContentPartPr/>
                <p14:nvPr/>
              </p14:nvContentPartPr>
              <p14:xfrm>
                <a:off x="9556133" y="541867"/>
                <a:ext cx="333000" cy="21600"/>
              </p14:xfrm>
            </p:contentPart>
          </mc:Choice>
          <mc:Fallback>
            <p:pic>
              <p:nvPicPr>
                <p:cNvPr id="43" name="Freihand 42">
                  <a:extLst>
                    <a:ext uri="{FF2B5EF4-FFF2-40B4-BE49-F238E27FC236}">
                      <a16:creationId xmlns:a16="http://schemas.microsoft.com/office/drawing/2014/main" id="{926340FC-03D9-4F8C-BEE3-EF0216FC7488}"/>
                    </a:ext>
                  </a:extLst>
                </p:cNvPr>
                <p:cNvPicPr/>
                <p:nvPr/>
              </p:nvPicPr>
              <p:blipFill>
                <a:blip r:embed="rId151"/>
                <a:stretch>
                  <a:fillRect/>
                </a:stretch>
              </p:blipFill>
              <p:spPr>
                <a:xfrm>
                  <a:off x="9551813" y="537547"/>
                  <a:ext cx="341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4" name="Freihand 43">
                  <a:extLst>
                    <a:ext uri="{FF2B5EF4-FFF2-40B4-BE49-F238E27FC236}">
                      <a16:creationId xmlns:a16="http://schemas.microsoft.com/office/drawing/2014/main" id="{6B388010-3A77-405C-94CB-F46A73CAC960}"/>
                    </a:ext>
                  </a:extLst>
                </p14:cNvPr>
                <p14:cNvContentPartPr/>
                <p14:nvPr/>
              </p14:nvContentPartPr>
              <p14:xfrm>
                <a:off x="10138613" y="536467"/>
                <a:ext cx="446400" cy="29880"/>
              </p14:xfrm>
            </p:contentPart>
          </mc:Choice>
          <mc:Fallback>
            <p:pic>
              <p:nvPicPr>
                <p:cNvPr id="44" name="Freihand 43">
                  <a:extLst>
                    <a:ext uri="{FF2B5EF4-FFF2-40B4-BE49-F238E27FC236}">
                      <a16:creationId xmlns:a16="http://schemas.microsoft.com/office/drawing/2014/main" id="{6B388010-3A77-405C-94CB-F46A73CAC960}"/>
                    </a:ext>
                  </a:extLst>
                </p:cNvPr>
                <p:cNvPicPr/>
                <p:nvPr/>
              </p:nvPicPr>
              <p:blipFill>
                <a:blip r:embed="rId153"/>
                <a:stretch>
                  <a:fillRect/>
                </a:stretch>
              </p:blipFill>
              <p:spPr>
                <a:xfrm>
                  <a:off x="10134293" y="532147"/>
                  <a:ext cx="455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5" name="Freihand 44">
                  <a:extLst>
                    <a:ext uri="{FF2B5EF4-FFF2-40B4-BE49-F238E27FC236}">
                      <a16:creationId xmlns:a16="http://schemas.microsoft.com/office/drawing/2014/main" id="{DA0B5E1A-B606-429F-B0D8-3546037730F6}"/>
                    </a:ext>
                  </a:extLst>
                </p14:cNvPr>
                <p14:cNvContentPartPr/>
                <p14:nvPr/>
              </p14:nvContentPartPr>
              <p14:xfrm>
                <a:off x="9447053" y="756067"/>
                <a:ext cx="252360" cy="15840"/>
              </p14:xfrm>
            </p:contentPart>
          </mc:Choice>
          <mc:Fallback>
            <p:pic>
              <p:nvPicPr>
                <p:cNvPr id="45" name="Freihand 44">
                  <a:extLst>
                    <a:ext uri="{FF2B5EF4-FFF2-40B4-BE49-F238E27FC236}">
                      <a16:creationId xmlns:a16="http://schemas.microsoft.com/office/drawing/2014/main" id="{DA0B5E1A-B606-429F-B0D8-3546037730F6}"/>
                    </a:ext>
                  </a:extLst>
                </p:cNvPr>
                <p:cNvPicPr/>
                <p:nvPr/>
              </p:nvPicPr>
              <p:blipFill>
                <a:blip r:embed="rId155"/>
                <a:stretch>
                  <a:fillRect/>
                </a:stretch>
              </p:blipFill>
              <p:spPr>
                <a:xfrm>
                  <a:off x="9442733" y="751747"/>
                  <a:ext cx="261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6" name="Freihand 45">
                  <a:extLst>
                    <a:ext uri="{FF2B5EF4-FFF2-40B4-BE49-F238E27FC236}">
                      <a16:creationId xmlns:a16="http://schemas.microsoft.com/office/drawing/2014/main" id="{0F5041A8-5481-4292-A964-E7CCA2AB82DA}"/>
                    </a:ext>
                  </a:extLst>
                </p14:cNvPr>
                <p14:cNvContentPartPr/>
                <p14:nvPr/>
              </p14:nvContentPartPr>
              <p14:xfrm>
                <a:off x="9978773" y="781987"/>
                <a:ext cx="295560" cy="16920"/>
              </p14:xfrm>
            </p:contentPart>
          </mc:Choice>
          <mc:Fallback>
            <p:pic>
              <p:nvPicPr>
                <p:cNvPr id="46" name="Freihand 45">
                  <a:extLst>
                    <a:ext uri="{FF2B5EF4-FFF2-40B4-BE49-F238E27FC236}">
                      <a16:creationId xmlns:a16="http://schemas.microsoft.com/office/drawing/2014/main" id="{0F5041A8-5481-4292-A964-E7CCA2AB82DA}"/>
                    </a:ext>
                  </a:extLst>
                </p:cNvPr>
                <p:cNvPicPr/>
                <p:nvPr/>
              </p:nvPicPr>
              <p:blipFill>
                <a:blip r:embed="rId157"/>
                <a:stretch>
                  <a:fillRect/>
                </a:stretch>
              </p:blipFill>
              <p:spPr>
                <a:xfrm>
                  <a:off x="9974453" y="777667"/>
                  <a:ext cx="304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8" name="Freihand 47">
                  <a:extLst>
                    <a:ext uri="{FF2B5EF4-FFF2-40B4-BE49-F238E27FC236}">
                      <a16:creationId xmlns:a16="http://schemas.microsoft.com/office/drawing/2014/main" id="{DD100E0E-2A46-4193-861C-3608E77FCE35}"/>
                    </a:ext>
                  </a:extLst>
                </p14:cNvPr>
                <p14:cNvContentPartPr/>
                <p14:nvPr/>
              </p14:nvContentPartPr>
              <p14:xfrm>
                <a:off x="10315373" y="760027"/>
                <a:ext cx="48600" cy="70560"/>
              </p14:xfrm>
            </p:contentPart>
          </mc:Choice>
          <mc:Fallback>
            <p:pic>
              <p:nvPicPr>
                <p:cNvPr id="48" name="Freihand 47">
                  <a:extLst>
                    <a:ext uri="{FF2B5EF4-FFF2-40B4-BE49-F238E27FC236}">
                      <a16:creationId xmlns:a16="http://schemas.microsoft.com/office/drawing/2014/main" id="{DD100E0E-2A46-4193-861C-3608E77FCE35}"/>
                    </a:ext>
                  </a:extLst>
                </p:cNvPr>
                <p:cNvPicPr/>
                <p:nvPr/>
              </p:nvPicPr>
              <p:blipFill>
                <a:blip r:embed="rId159"/>
                <a:stretch>
                  <a:fillRect/>
                </a:stretch>
              </p:blipFill>
              <p:spPr>
                <a:xfrm>
                  <a:off x="10311053" y="755707"/>
                  <a:ext cx="57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0" name="Freihand 49">
                  <a:extLst>
                    <a:ext uri="{FF2B5EF4-FFF2-40B4-BE49-F238E27FC236}">
                      <a16:creationId xmlns:a16="http://schemas.microsoft.com/office/drawing/2014/main" id="{7266F28C-F98F-4837-8350-7BA8EB59A6B5}"/>
                    </a:ext>
                  </a:extLst>
                </p14:cNvPr>
                <p14:cNvContentPartPr/>
                <p14:nvPr/>
              </p14:nvContentPartPr>
              <p14:xfrm>
                <a:off x="9233213" y="745267"/>
                <a:ext cx="67680" cy="143280"/>
              </p14:xfrm>
            </p:contentPart>
          </mc:Choice>
          <mc:Fallback>
            <p:pic>
              <p:nvPicPr>
                <p:cNvPr id="50" name="Freihand 49">
                  <a:extLst>
                    <a:ext uri="{FF2B5EF4-FFF2-40B4-BE49-F238E27FC236}">
                      <a16:creationId xmlns:a16="http://schemas.microsoft.com/office/drawing/2014/main" id="{7266F28C-F98F-4837-8350-7BA8EB59A6B5}"/>
                    </a:ext>
                  </a:extLst>
                </p:cNvPr>
                <p:cNvPicPr/>
                <p:nvPr/>
              </p:nvPicPr>
              <p:blipFill>
                <a:blip r:embed="rId161"/>
                <a:stretch>
                  <a:fillRect/>
                </a:stretch>
              </p:blipFill>
              <p:spPr>
                <a:xfrm>
                  <a:off x="9228893" y="740947"/>
                  <a:ext cx="76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1" name="Freihand 50">
                  <a:extLst>
                    <a:ext uri="{FF2B5EF4-FFF2-40B4-BE49-F238E27FC236}">
                      <a16:creationId xmlns:a16="http://schemas.microsoft.com/office/drawing/2014/main" id="{133298D3-736C-49A8-8C56-EDE5B5C93894}"/>
                    </a:ext>
                  </a:extLst>
                </p14:cNvPr>
                <p14:cNvContentPartPr/>
                <p14:nvPr/>
              </p14:nvContentPartPr>
              <p14:xfrm>
                <a:off x="9294053" y="699547"/>
                <a:ext cx="77040" cy="79560"/>
              </p14:xfrm>
            </p:contentPart>
          </mc:Choice>
          <mc:Fallback>
            <p:pic>
              <p:nvPicPr>
                <p:cNvPr id="51" name="Freihand 50">
                  <a:extLst>
                    <a:ext uri="{FF2B5EF4-FFF2-40B4-BE49-F238E27FC236}">
                      <a16:creationId xmlns:a16="http://schemas.microsoft.com/office/drawing/2014/main" id="{133298D3-736C-49A8-8C56-EDE5B5C93894}"/>
                    </a:ext>
                  </a:extLst>
                </p:cNvPr>
                <p:cNvPicPr/>
                <p:nvPr/>
              </p:nvPicPr>
              <p:blipFill>
                <a:blip r:embed="rId163"/>
                <a:stretch>
                  <a:fillRect/>
                </a:stretch>
              </p:blipFill>
              <p:spPr>
                <a:xfrm>
                  <a:off x="9289733" y="695227"/>
                  <a:ext cx="85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2" name="Freihand 51">
                  <a:extLst>
                    <a:ext uri="{FF2B5EF4-FFF2-40B4-BE49-F238E27FC236}">
                      <a16:creationId xmlns:a16="http://schemas.microsoft.com/office/drawing/2014/main" id="{C7350346-785D-4B6F-B5FB-4EF0209B3B69}"/>
                    </a:ext>
                  </a:extLst>
                </p14:cNvPr>
                <p14:cNvContentPartPr/>
                <p14:nvPr/>
              </p14:nvContentPartPr>
              <p14:xfrm>
                <a:off x="9046373" y="803227"/>
                <a:ext cx="360" cy="360"/>
              </p14:xfrm>
            </p:contentPart>
          </mc:Choice>
          <mc:Fallback>
            <p:pic>
              <p:nvPicPr>
                <p:cNvPr id="52" name="Freihand 51">
                  <a:extLst>
                    <a:ext uri="{FF2B5EF4-FFF2-40B4-BE49-F238E27FC236}">
                      <a16:creationId xmlns:a16="http://schemas.microsoft.com/office/drawing/2014/main" id="{C7350346-785D-4B6F-B5FB-4EF0209B3B69}"/>
                    </a:ext>
                  </a:extLst>
                </p:cNvPr>
                <p:cNvPicPr/>
                <p:nvPr/>
              </p:nvPicPr>
              <p:blipFill>
                <a:blip r:embed="rId28"/>
                <a:stretch>
                  <a:fillRect/>
                </a:stretch>
              </p:blipFill>
              <p:spPr>
                <a:xfrm>
                  <a:off x="9042053" y="798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3" name="Freihand 52">
                  <a:extLst>
                    <a:ext uri="{FF2B5EF4-FFF2-40B4-BE49-F238E27FC236}">
                      <a16:creationId xmlns:a16="http://schemas.microsoft.com/office/drawing/2014/main" id="{C085EF92-F286-4626-ABD4-6BF610E1C102}"/>
                    </a:ext>
                  </a:extLst>
                </p14:cNvPr>
                <p14:cNvContentPartPr/>
                <p14:nvPr/>
              </p14:nvContentPartPr>
              <p14:xfrm>
                <a:off x="9025493" y="639427"/>
                <a:ext cx="60480" cy="222480"/>
              </p14:xfrm>
            </p:contentPart>
          </mc:Choice>
          <mc:Fallback>
            <p:pic>
              <p:nvPicPr>
                <p:cNvPr id="53" name="Freihand 52">
                  <a:extLst>
                    <a:ext uri="{FF2B5EF4-FFF2-40B4-BE49-F238E27FC236}">
                      <a16:creationId xmlns:a16="http://schemas.microsoft.com/office/drawing/2014/main" id="{C085EF92-F286-4626-ABD4-6BF610E1C102}"/>
                    </a:ext>
                  </a:extLst>
                </p:cNvPr>
                <p:cNvPicPr/>
                <p:nvPr/>
              </p:nvPicPr>
              <p:blipFill>
                <a:blip r:embed="rId166"/>
                <a:stretch>
                  <a:fillRect/>
                </a:stretch>
              </p:blipFill>
              <p:spPr>
                <a:xfrm>
                  <a:off x="9021173" y="635107"/>
                  <a:ext cx="691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4" name="Freihand 53">
                  <a:extLst>
                    <a:ext uri="{FF2B5EF4-FFF2-40B4-BE49-F238E27FC236}">
                      <a16:creationId xmlns:a16="http://schemas.microsoft.com/office/drawing/2014/main" id="{13E2D782-79B4-48C5-9A51-F2789D97056A}"/>
                    </a:ext>
                  </a:extLst>
                </p14:cNvPr>
                <p14:cNvContentPartPr/>
                <p14:nvPr/>
              </p14:nvContentPartPr>
              <p14:xfrm>
                <a:off x="9049253" y="540427"/>
                <a:ext cx="96480" cy="93960"/>
              </p14:xfrm>
            </p:contentPart>
          </mc:Choice>
          <mc:Fallback>
            <p:pic>
              <p:nvPicPr>
                <p:cNvPr id="54" name="Freihand 53">
                  <a:extLst>
                    <a:ext uri="{FF2B5EF4-FFF2-40B4-BE49-F238E27FC236}">
                      <a16:creationId xmlns:a16="http://schemas.microsoft.com/office/drawing/2014/main" id="{13E2D782-79B4-48C5-9A51-F2789D97056A}"/>
                    </a:ext>
                  </a:extLst>
                </p:cNvPr>
                <p:cNvPicPr/>
                <p:nvPr/>
              </p:nvPicPr>
              <p:blipFill>
                <a:blip r:embed="rId168"/>
                <a:stretch>
                  <a:fillRect/>
                </a:stretch>
              </p:blipFill>
              <p:spPr>
                <a:xfrm>
                  <a:off x="9044933" y="536107"/>
                  <a:ext cx="105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753" name="Freihand 115752">
                  <a:extLst>
                    <a:ext uri="{FF2B5EF4-FFF2-40B4-BE49-F238E27FC236}">
                      <a16:creationId xmlns:a16="http://schemas.microsoft.com/office/drawing/2014/main" id="{AD340769-9F9C-4692-B766-6AD84A12C3A3}"/>
                    </a:ext>
                  </a:extLst>
                </p14:cNvPr>
                <p14:cNvContentPartPr/>
                <p14:nvPr/>
              </p14:nvContentPartPr>
              <p14:xfrm>
                <a:off x="2922773" y="1136947"/>
                <a:ext cx="4930200" cy="109440"/>
              </p14:xfrm>
            </p:contentPart>
          </mc:Choice>
          <mc:Fallback>
            <p:pic>
              <p:nvPicPr>
                <p:cNvPr id="115753" name="Freihand 115752">
                  <a:extLst>
                    <a:ext uri="{FF2B5EF4-FFF2-40B4-BE49-F238E27FC236}">
                      <a16:creationId xmlns:a16="http://schemas.microsoft.com/office/drawing/2014/main" id="{AD340769-9F9C-4692-B766-6AD84A12C3A3}"/>
                    </a:ext>
                  </a:extLst>
                </p:cNvPr>
                <p:cNvPicPr/>
                <p:nvPr/>
              </p:nvPicPr>
              <p:blipFill>
                <a:blip r:embed="rId170"/>
                <a:stretch>
                  <a:fillRect/>
                </a:stretch>
              </p:blipFill>
              <p:spPr>
                <a:xfrm>
                  <a:off x="2918453" y="1132627"/>
                  <a:ext cx="4938840" cy="118080"/>
                </a:xfrm>
                <a:prstGeom prst="rect">
                  <a:avLst/>
                </a:prstGeom>
              </p:spPr>
            </p:pic>
          </mc:Fallback>
        </mc:AlternateContent>
      </p:gr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1357</Words>
  <Application>Microsoft Office PowerPoint</Application>
  <PresentationFormat>Breitbild</PresentationFormat>
  <Paragraphs>188</Paragraphs>
  <Slides>21</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223</cp:revision>
  <cp:lastPrinted>2022-03-02T20:18:27Z</cp:lastPrinted>
  <dcterms:created xsi:type="dcterms:W3CDTF">2022-03-01T20:52:11Z</dcterms:created>
  <dcterms:modified xsi:type="dcterms:W3CDTF">2025-10-22T11:53:35Z</dcterms:modified>
</cp:coreProperties>
</file>