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2.xml" ContentType="application/vnd.openxmlformats-officedocument.presentationml.notesSlide+xml"/>
  <Override PartName="/ppt/ink/ink280.xml" ContentType="application/inkml+xml"/>
  <Override PartName="/ppt/notesSlides/notesSlide3.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notesSlides/notesSlide4.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notesSlides/notesSlide5.xml" ContentType="application/vnd.openxmlformats-officedocument.presentationml.notesSlide+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notesSlides/notesSlide6.xml" ContentType="application/vnd.openxmlformats-officedocument.presentationml.notesSlide+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notesSlides/notesSlide7.xml" ContentType="application/vnd.openxmlformats-officedocument.presentationml.notesSlide+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notesSlides/notesSlide8.xml" ContentType="application/vnd.openxmlformats-officedocument.presentationml.notesSlide+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1366" r:id="rId2"/>
    <p:sldId id="830" r:id="rId3"/>
    <p:sldId id="975" r:id="rId4"/>
    <p:sldId id="453" r:id="rId5"/>
    <p:sldId id="833" r:id="rId6"/>
    <p:sldId id="1203" r:id="rId7"/>
    <p:sldId id="1204" r:id="rId8"/>
    <p:sldId id="1362" r:id="rId9"/>
    <p:sldId id="1206" r:id="rId10"/>
    <p:sldId id="1207" r:id="rId11"/>
    <p:sldId id="1208" r:id="rId12"/>
    <p:sldId id="1364" r:id="rId13"/>
    <p:sldId id="1212" r:id="rId14"/>
    <p:sldId id="1213" r:id="rId15"/>
    <p:sldId id="1214" r:id="rId16"/>
    <p:sldId id="1215" r:id="rId17"/>
    <p:sldId id="1361" r:id="rId18"/>
    <p:sldId id="1223" r:id="rId19"/>
    <p:sldId id="1365" r:id="rId20"/>
    <p:sldId id="1216" r:id="rId21"/>
    <p:sldId id="1211" r:id="rId22"/>
    <p:sldId id="1255" r:id="rId23"/>
    <p:sldId id="1218" r:id="rId24"/>
    <p:sldId id="1222" r:id="rId25"/>
    <p:sldId id="1224" r:id="rId26"/>
    <p:sldId id="1225" r:id="rId27"/>
    <p:sldId id="1256" r:id="rId28"/>
    <p:sldId id="1253" r:id="rId29"/>
    <p:sldId id="1226" r:id="rId30"/>
    <p:sldId id="1227" r:id="rId31"/>
    <p:sldId id="1228" r:id="rId32"/>
    <p:sldId id="1229" r:id="rId33"/>
    <p:sldId id="1230" r:id="rId34"/>
    <p:sldId id="1231" r:id="rId35"/>
    <p:sldId id="1232" r:id="rId36"/>
    <p:sldId id="1233" r:id="rId37"/>
    <p:sldId id="1234" r:id="rId38"/>
    <p:sldId id="1235" r:id="rId39"/>
    <p:sldId id="1236" r:id="rId40"/>
    <p:sldId id="1237" r:id="rId41"/>
    <p:sldId id="1219" r:id="rId42"/>
    <p:sldId id="1239" r:id="rId43"/>
    <p:sldId id="1240" r:id="rId44"/>
    <p:sldId id="1241" r:id="rId45"/>
    <p:sldId id="1242" r:id="rId4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07" d="100"/>
          <a:sy n="107" d="100"/>
        </p:scale>
        <p:origin x="4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34.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2:50.613"/>
    </inkml:context>
    <inkml:brush xml:id="br0">
      <inkml:brushProperty name="width" value="0.025" units="cm"/>
      <inkml:brushProperty name="height" value="0.025" units="cm"/>
    </inkml:brush>
  </inkml:definitions>
  <inkml:trace contextRef="#ctx0" brushRef="#br0">38 0 24567,'0'0'5766,"7"53"-5126,-10-11-415,-4 7-193,-1 6 0,-2-1-32,3-1 0,2-8-289,1-8-319,4-8-353,0-12-833,0-10-1377,8-12-11050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08.378"/>
    </inkml:context>
    <inkml:brush xml:id="br0">
      <inkml:brushProperty name="width" value="0.025" units="cm"/>
      <inkml:brushProperty name="height" value="0.025" units="cm"/>
    </inkml:brush>
  </inkml:definitions>
  <inkml:trace contextRef="#ctx0" brushRef="#br0">0 5 17168,'0'0'10159,"9"2"-8894,8 2-1011,1-1-1,0-1 1,0 0-1,0-1 1,0-2-1,0 0 1,-1 0-1,20-5 1,70-3-2044,-93 10-543,-14 0 2086,1-1-1,-1 0 0,1 0 1,-1 1-1,1-1 0,-1 0 1,1 1-1,-1-1 0,1 0 1,-1 1-1,0-1 0,1 1 1,-1-1-1,0 1 1,0-1-1,1 1 0,-1-1 1,0 1-1,0-1 0,0 1 1,1-1-1,-1 1 0,0-1 1,0 1-1,0-1 0,0 1 1,0-1-1,0 1 0,0-1 1,0 2-1,0 9-5790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26.072"/>
    </inkml:context>
    <inkml:brush xml:id="br0">
      <inkml:brushProperty name="width" value="0.025" units="cm"/>
      <inkml:brushProperty name="height" value="0.025" units="cm"/>
    </inkml:brush>
  </inkml:definitions>
  <inkml:trace contextRef="#ctx0" brushRef="#br0">92 48 21845,'0'0'9075,"10"-7"-7676,-8 5-1318,43-27 291,-42 28-372,1-1-1,-1 1 1,1-1 0,-1 1-1,1 0 1,0 1 0,-1-1 0,1 1-1,0-1 1,-1 1 0,1 0-1,0 0 1,0 1 0,-1-1 0,1 1-1,6 2 1,-9-3 0,-1 1 0,1-1 0,0 1 0,0-1 0,-1 1 0,1-1 0,0 1 0,-1 0 0,1-1 0,-1 1 0,1 0 0,-1 0 0,1-1 0,-1 1 0,1 0 0,-1 0 0,0 0 0,1-1 0,-1 1 0,0 0 0,0 0 0,0 0 0,0 0 0,0 0 0,0 0 0,0 0 0,0-1 0,0 1 0,0 0 0,0 0 0,0 0 0,-1 0 0,1 0 0,0-1 0,-1 1 0,0 1 0,-17 29 0,-55 30 0,-6 5 0,73-60 0,0 0 0,1 0 0,-1 1 0,1 0 0,1 0 0,-1 1 0,1-1 0,0 1 0,-2 8 0,5-14-9,0 0 0,1-1 0,-1 1 0,1 0 0,0 0 1,0-1-1,-1 1 0,1 0 0,0 0 0,0 0 0,1 0 0,-1-1 0,0 1 0,1 0 0,-1 0 0,1-1 1,-1 1-1,1 0 0,0-1 0,0 1 0,-1 0 0,1-1 0,1 1 0,-1-1 0,0 0 0,0 1 0,0-1 1,1 0-1,-1 0 0,1 0 0,-1 1 0,1-2 0,-1 1 0,1 0 0,-1 0 0,1 0 0,0-1 0,-1 1 1,1-1-1,0 1 0,0-1 0,0 0 0,-1 0 0,1 0 0,3 0 0,6 1-339,0-1 0,0 0 0,0 0 0,0-2 1,0 1-1,15-5 0,19-12-5749,0-6-3955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3.472"/>
    </inkml:context>
    <inkml:brush xml:id="br0">
      <inkml:brushProperty name="width" value="0.025" units="cm"/>
      <inkml:brushProperty name="height" value="0.025" units="cm"/>
    </inkml:brush>
  </inkml:definitions>
  <inkml:trace contextRef="#ctx0" brushRef="#br0">62 1 13869,'0'0'7623,"-36"52"-4932,26-30-641,0-1-192,5 2-705,5-3-641,0-3-352,0 1-96,0-2-64,2-3-768,0-3-1731,-2-3-832,0-3-833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3.844"/>
    </inkml:context>
    <inkml:brush xml:id="br0">
      <inkml:brushProperty name="width" value="0.025" units="cm"/>
      <inkml:brushProperty name="height" value="0.025" units="cm"/>
    </inkml:brush>
  </inkml:definitions>
  <inkml:trace contextRef="#ctx0" brushRef="#br0">1 0 12940,'0'0'11371,"74"12"-11083,-37-9-192,3-3-480,3 0-3652,-2 0-2562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4.200"/>
    </inkml:context>
    <inkml:brush xml:id="br0">
      <inkml:brushProperty name="width" value="0.025" units="cm"/>
      <inkml:brushProperty name="height" value="0.025" units="cm"/>
    </inkml:brush>
  </inkml:definitions>
  <inkml:trace contextRef="#ctx0" brushRef="#br0">107 1 17713,'0'0'2231,"-8"5"284,1-2-1970,1 0 131,-1 0 1,1 1 0,-1 0-1,1 0 1,1 0-1,-1 1 1,-9 9-1,59-14-542,-31-4-672,-8 3 343,-1-1 0,0 1 0,1 0 0,-1 1 0,1-1 0,-1 1 0,1 0 0,5 0 0,-9 1 185,0-1-1,1 1 0,-1 0 1,0-1-1,1 1 1,-1 0-1,0 0 0,0 0 1,0 0-1,0 0 1,0 0-1,0 0 0,0 0 1,0 1-1,0-1 1,-1 0-1,1 1 0,0-1 1,-1 0-1,1 1 1,-1-1-1,1 1 0,-1-1 1,0 0-1,0 1 1,0-1-1,0 1 0,0-1 1,0 3-1,0-1 32,3 33 447,-3 55 0,-1-81-277,0-1 0,0 1 1,-1-1-1,0 1 0,-1-1 0,0 1 0,0-1 0,-1 0 0,0-1 0,-11 17 0,14-23-138,0 0 0,-1 0 0,1-1-1,0 1 1,-1-1 0,1 1 0,-1-1 0,0 1-1,1-1 1,-1 0 0,0 0 0,0 1-1,0-1 1,0-1 0,0 1 0,0 0 0,0 0-1,0-1 1,0 1 0,0-1 0,0 0 0,0 0-1,-3 0 1,2 0 31,1-1-1,-1 0 0,1 0 0,-1 0 1,1 0-1,0-1 0,-1 1 1,1-1-1,0 1 0,0-1 1,0 0-1,0 0 0,0 0 1,0 0-1,-2-4 0,-1-2 11,-1 0-1,2 0 0,-1-1 1,2 0-1,-1 0 1,1 0-1,0 0 0,1 0 1,-2-13-1,4 20-97,-1 0 0,1 0 0,0 0 0,0 0 0,0-1-1,1 1 1,-1 0 0,0 0 0,1 0 0,-1-1 0,1 1 0,0 0 0,0 0 0,0 0-1,0 0 1,0 0 0,0 1 0,0-1 0,1 0 0,-1 0 0,3-2 0,0 2-137,0 0 0,0 0 0,0 0 1,0 0-1,1 1 0,-1 0 0,0 0 1,1 0-1,-1 0 0,6 1 0,11-3-1781,24-2-8050,-22 1 262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4.562"/>
    </inkml:context>
    <inkml:brush xml:id="br0">
      <inkml:brushProperty name="width" value="0.025" units="cm"/>
      <inkml:brushProperty name="height" value="0.025" units="cm"/>
    </inkml:brush>
  </inkml:definitions>
  <inkml:trace contextRef="#ctx0" brushRef="#br0">1 74 16335,'0'0'12909,"10"1"-12397,-4 0-503,1-1-1,-1 0 1,1 0-1,-1-1 1,1 1-1,-1-2 1,0 1-1,1-1 1,-1 1 0,0-2-1,0 1 1,0-1-1,0 0 1,6-4-1,52-43-82,-63 49 79,-11 24 465,7-18-468,1 0 1,0 1-1,1-1 1,-1 1-1,1-1 1,0 1-1,0 8 1,0 9-3419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4.953"/>
    </inkml:context>
    <inkml:brush xml:id="br0">
      <inkml:brushProperty name="width" value="0.025" units="cm"/>
      <inkml:brushProperty name="height" value="0.025" units="cm"/>
    </inkml:brush>
  </inkml:definitions>
  <inkml:trace contextRef="#ctx0" brushRef="#br0">50 0 7143,'0'0'13420,"74"46"-11402,-43-28-512,0 5-33,-1 3-320,-9 2-480,-4 3-193,-11 4-95,-6 1-225,-10 1-32,-16 4-96,-10 0-512,-7-3-1731,-3-5-351,-4-7-1602,2-7-2818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5.327"/>
    </inkml:context>
    <inkml:brush xml:id="br0">
      <inkml:brushProperty name="width" value="0.025" units="cm"/>
      <inkml:brushProperty name="height" value="0.025" units="cm"/>
    </inkml:brush>
  </inkml:definitions>
  <inkml:trace contextRef="#ctx0" brushRef="#br0">151 3 10025,'0'0'11030,"-8"-2"-10406,6 2-589,-1 0 0,0-1 0,1 1 0,-1 0 0,0 0 0,0 1 0,1-1 0,-1 0 0,1 1 0,-1 0 0,0-1 0,1 1 0,-1 0 0,1 0 0,0 1 0,-1-1 0,-1 2 0,-1 1 4,1 0-1,0 0 1,0 1-1,0-1 1,1 1-1,0 0 1,0 0 0,-5 11-1,-3 12 147,1 0 0,1 1-1,1 0 1,2 1 0,1-1-1,1 1 1,2 0 0,1 0-1,3 34 1,-2-59-248,0 0-1,1 1 1,0-1-1,1 1 1,-1-1 0,1 0-1,0 0 1,0 0-1,0 0 1,1 0-1,0 0 1,0 0 0,0-1-1,7 7 1,-6-6-345,1-2 0,-1 1 0,1-1 0,0 1 0,1-1 0,-1-1 0,0 1 0,1-1 0,-1 0 1,1 0-1,0-1 0,0 1 0,8 0 0,45 0-6254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5.825"/>
    </inkml:context>
    <inkml:brush xml:id="br0">
      <inkml:brushProperty name="width" value="0.025" units="cm"/>
      <inkml:brushProperty name="height" value="0.025" units="cm"/>
    </inkml:brush>
  </inkml:definitions>
  <inkml:trace contextRef="#ctx0" brushRef="#br0">111 1 15535,'0'0'9224,"-52"41"-8070,35-12-226,2 5-255,4 3-64,2 1-193,5 0-320,2-3-32,2-3 0,7-7-32,10-5-1025,4-9-1889,7-6-1475,1-5-4002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6.212"/>
    </inkml:context>
    <inkml:brush xml:id="br0">
      <inkml:brushProperty name="width" value="0.025" units="cm"/>
      <inkml:brushProperty name="height" value="0.025" units="cm"/>
    </inkml:brush>
  </inkml:definitions>
  <inkml:trace contextRef="#ctx0" brushRef="#br0">1 172 15919,'0'0'7880,"11"-5"-6839,8-3-835,0-2 1,-1 0 0,-1-2-1,0 0 1,0 0 0,15-16-1,-8 1-165,-16 18 171,0 0 1,0 1 0,17-13 0,-32 48 833,1-11-738,0 1 0,1 0 0,1 0 0,1 0 1,0 1-1,0 28 0,3-45-294,0 0 1,0-1-1,1 1 1,-1 0-1,0 0 1,1-1-1,-1 1 1,1 0 0,-1-1-1,1 1 1,-1 0-1,1-1 1,0 1-1,-1-1 1,1 1-1,0-1 1,-1 1-1,1-1 1,0 1-1,-1-1 1,1 0-1,0 0 1,0 1-1,0-1 1,-1 0 0,1 0-1,0 0 1,0 0-1,0 0 1,-1 0-1,1 0 1,0 0-1,0 0 1,0 0-1,0 0 1,-1 0-1,1-1 1,0 1-1,1-1 1,35-10-2305,-27 5-811,0-1-1,0 0 1,14-14-1,6-8-10153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6.553"/>
    </inkml:context>
    <inkml:brush xml:id="br0">
      <inkml:brushProperty name="width" value="0.025" units="cm"/>
      <inkml:brushProperty name="height" value="0.025" units="cm"/>
    </inkml:brush>
  </inkml:definitions>
  <inkml:trace contextRef="#ctx0" brushRef="#br0">65 0 16944,'0'0'10746,"-6"9"-9699,-22 27-674,26-33-432,1 0 0,-1-1 0,1 1-1,0 0 1,0 0 0,0 0 0,0-1 0,0 1-1,1 0 1,0 0 0,-1 0 0,1 1 0,0-1-1,0 0 1,1 3 0,-1 13-569,-7 20-28,-3 19 424,7-20-9108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6.908"/>
    </inkml:context>
    <inkml:brush xml:id="br0">
      <inkml:brushProperty name="width" value="0.025" units="cm"/>
      <inkml:brushProperty name="height" value="0.025" units="cm"/>
    </inkml:brush>
  </inkml:definitions>
  <inkml:trace contextRef="#ctx0" brushRef="#br0">1 20 14862,'0'0'11018,"67"4"-9704,-34-4-642,3 0-415,1 0-225,-2-4-32,-9 2-1442,-3-2-1280,-6-2-1891,-5-1-2081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26.418"/>
    </inkml:context>
    <inkml:brush xml:id="br0">
      <inkml:brushProperty name="width" value="0.025" units="cm"/>
      <inkml:brushProperty name="height" value="0.025" units="cm"/>
    </inkml:brush>
  </inkml:definitions>
  <inkml:trace contextRef="#ctx0" brushRef="#br0">90 0 15567,'0'0'8082,"-7"9"-3929,-3 1-3138,-33 38 1676,40-44-2586,0-1 0,0 1 0,1 0 0,-1 0-1,1 0 1,0 1 0,0-1 0,1 1 0,-1-1 0,1 1 0,-1 8 0,2-12-105,0-1 0,0 1 0,1 0 0,-1-1 0,0 1 0,1 0 0,-1-1 0,1 1 0,-1 0 0,1-1 0,-1 1 0,1-1 0,-1 1 0,1-1 0,0 1 0,-1-1 0,1 0 0,-1 1 0,1-1 0,0 0 0,-1 1 0,1-1 0,0 0 0,0 0 0,-1 0 0,1 0 0,0 0 0,0 1 0,-1-1 0,1 0 0,1-1 0,32 1 0,-24 0 0,9 0 1,-8-1-1,-1 1 1,1 0-1,-1 1 1,1 0-1,13 4 1,-21-4-2,-1-1 0,0 1 1,1 0-1,-1 0 0,0 1 1,0-1-1,0 0 0,0 1 1,0-1-1,0 1 0,0 0 1,0 0-1,-1 0 0,1-1 1,-1 2-1,1-1 0,-1 0 1,0 0-1,0 0 0,1 1 0,-2-1 1,1 0-1,0 1 0,0-1 1,-1 1-1,0-1 0,1 1 1,-1 2-1,-1 2 1,1 1 0,-1-1-1,-1 0 1,1 1 0,-1-1 0,-1 0-1,1 0 1,-1 0 0,0 0 0,-1-1-1,0 1 1,0-1 0,0 0 0,-1 0-1,0 0 1,-8 7 0,7-7 1,1 0 0,-2-1 1,1 0-1,-1 0 0,1 0 0,-1-1 1,0 0-1,-1 0 0,1-1 0,-1 0 1,0 0-1,0-1 0,1 0 0,-1 0 1,-10 0-1,17-2-50,0 0 0,0 0 0,0 0 0,0 0 1,0 0-1,1-1 0,-1 1 0,0 0 0,0-1 0,0 1 0,1-1 0,-1 1 1,0 0-1,0-1 0,1 0 0,-1 1 0,0-1 0,1 1 0,-1-1 0,1 0 1,-1 0-1,1 1 0,-1-1 0,1 0 0,-1 0 0,1 1 0,0-1 0,0 0 1,-1 0-1,1-1 0,-4-30-4775,4 24 2755,-1-35-8453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7.267"/>
    </inkml:context>
    <inkml:brush xml:id="br0">
      <inkml:brushProperty name="width" value="0.025" units="cm"/>
      <inkml:brushProperty name="height" value="0.025" units="cm"/>
    </inkml:brush>
  </inkml:definitions>
  <inkml:trace contextRef="#ctx0" brushRef="#br0">87 0 12332,'0'0'14787,"-10"2"-14194,10-2-592,-4 0 30,1 1 1,0-1-1,-1 1 0,1 0 1,0 0-1,-1 0 0,1 0 0,0 0 1,0 1-1,0-1 0,0 1 1,0 0-1,0 0 0,1 0 1,-1 0-1,1 1 0,-1-1 1,1 1-1,0-1 0,0 1 1,0 0-1,0 0 0,0 0 1,1 0-1,-1 0 0,1 0 1,0 0-1,0 1 0,0-1 1,0 0-1,0 5 0,1-7-12,0 1 0,0 0 1,-1-1-1,1 1 0,0 0 0,1 0 0,-1-1 0,0 1 0,0 0 0,1-1 0,-1 1 1,1 0-1,-1-1 0,1 1 0,0-1 0,0 1 0,-1-1 0,1 1 0,0-1 1,1 0-1,-1 1 0,0-1 0,0 0 0,0 0 0,1 0 0,-1 0 0,0 0 1,1 0-1,-1 0 0,3 1 0,-1-1-48,0-1-1,0 1 1,0-1-1,0 0 1,0 1 0,0-1-1,0-1 1,0 1 0,0 0-1,1-1 1,-2 1-1,1-1 1,0 0 0,0 0-1,0 0 1,0-1 0,2-1-1,19-4-1770,-23 7 1753,-1 0 0,1 0 0,-1 0 0,1 0 0,-1 1 0,1-1 0,-1 0 0,1 0 0,-1 1 0,1-1 0,-1 0 0,1 0-1,-1 1 1,1-1 0,-1 1 0,0-1 0,1 0 0,-1 1 0,1-1 0,-1 1 0,0-1 0,0 1 0,1-1 0,-1 2 0,1 2-37,0 1-1,0 0 1,-1 0 0,0 0 0,0 0 0,0-1 0,-1 7 0,0 3 247,0 3 273,-1 0 0,-1 0 0,-10 33-1,11-44-111,0 1-1,-1-1 1,0 1-1,0-1 0,0 0 1,-1 0-1,0 0 0,0-1 1,0 1-1,-1-1 0,1 0 1,-9 6-1,13-10-306,-1-1 0,1 0-1,0 1 1,-1-1 0,1 0 0,-1 1-1,1-1 1,0 0 0,-1 1-1,1-1 1,-1 0 0,1 0 0,-1 0-1,1 0 1,0 1 0,-1-1 0,1 0-1,-1 0 1,1 0 0,-1 0-1,1 0 1,-1 0 0,1 0 0,-1 0-1,1 0 1,-1 0 0,1 0-1,-1-1 1,1 1 0,-1 0 0,1 0-1,-1 0 1,1-1 0,0 1 0,-1 0-1,1-1 1,-1 1 0,1 0-1,0 0 1,-1-1 0,1 1 0,0-1-1,-1 1 1,1 0 0,0-1 0,0 1-1,-1-1 1,1 1 0,0-1-1,0 1 1,0-1 0,0 1 0,0-1-1,-2-31 565,2 25-538,0-15-486,-1 11-524,1 0 1,0 0-1,1 0 1,0 0-1,3-13 1,-3 22 727,0-1 1,-1 1-1,1 0 1,0 0-1,0 0 0,1 0 1,-1 0-1,0 0 1,1 0-1,-1 0 1,1 0-1,-1 0 0,1 1 1,0-1-1,0 1 1,0-1-1,0 1 1,0 0-1,0 0 0,0 0 1,0 0-1,0 0 1,1 0-1,-1 1 1,0-1-1,0 1 0,1-1 1,-1 1-1,5 0 1,10 0-7055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7.609"/>
    </inkml:context>
    <inkml:brush xml:id="br0">
      <inkml:brushProperty name="width" value="0.025" units="cm"/>
      <inkml:brushProperty name="height" value="0.025" units="cm"/>
    </inkml:brush>
  </inkml:definitions>
  <inkml:trace contextRef="#ctx0" brushRef="#br0">16 0 18033,'0'0'10688,"8"2"-9333,25 7-586,-32-8-744,0-1-1,-1 0 1,1 0 0,0 0-1,0 1 1,-1-1-1,1 0 1,-1 1-1,1-1 1,0 1 0,-1-1-1,1 1 1,-1-1-1,1 1 1,-1-1 0,1 1-1,-1-1 1,1 1-1,-1 0 1,0-1 0,1 1-1,-1 0 1,0-1-1,0 1 1,1 0 0,-1-1-1,0 1 1,0 0-1,0 0 1,0-1-1,0 1 1,0 0 0,0 0-1,0-1 1,0 1-1,0 0 1,-1-1 0,1 1-1,0 0 1,0 0-1,-1-1 1,1 1 0,0-1-1,-1 1 1,1 0-1,0-1 1,-1 1-1,0 0 1,-23 26 242,23-26-249,-8 5 3,7-4-21,0 0 0,-1-1 0,1 1 0,0 0 0,0 0 0,0 0 0,0 0 0,0 0 0,0 1 0,1-1 0,-1 1 0,1-1 0,-1 1 0,1-1 0,0 1 0,0 0 0,0 0 0,0 3 0,3-5-42,0-1 0,-1 1 0,1 0 0,0 0 0,0-1 0,0 1 1,0-1-1,0 1 0,0-1 0,0 0 0,0 0 0,0 0 0,0 0 0,0 0 0,3-1 0,0 1-275,35-5-4051,-2-12-3718,-11-2-1539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7.950"/>
    </inkml:context>
    <inkml:brush xml:id="br0">
      <inkml:brushProperty name="width" value="0.025" units="cm"/>
      <inkml:brushProperty name="height" value="0.025" units="cm"/>
    </inkml:brush>
  </inkml:definitions>
  <inkml:trace contextRef="#ctx0" brushRef="#br0">146 0 9321,'0'0'10767,"-2"9"-8124,0 8-1594,0 1 1,1-1-1,1 1 1,0 0-1,5 27 1,-3-25-585,0 0 1,-1 0 0,-1 0 0,-1 0-1,-4 26 1,0-31-467,0 0 0,-1 0 0,-1-1 0,-1 1 0,0-2 1,0 1-1,-2-1 0,-11 13 0,-26 19-6957,29-34-762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8.310"/>
    </inkml:context>
    <inkml:brush xml:id="br0">
      <inkml:brushProperty name="width" value="0.025" units="cm"/>
      <inkml:brushProperty name="height" value="0.025" units="cm"/>
    </inkml:brush>
  </inkml:definitions>
  <inkml:trace contextRef="#ctx0" brushRef="#br0">75 22 13549,'0'0'8178,"9"-4"-6544,25-12-123,-34 16-1486,0 0 1,0-1 0,1 1 0,-1 0 0,0 0 0,0 0 0,0 0 0,1 0 0,-1 0-1,0 0 1,0 0 0,1 0 0,-1 0 0,0 0 0,0 0 0,1 0 0,-1 0 0,0 0 0,0 0-1,1 0 1,-1 0 0,0 0 0,0 0 0,0 0 0,1 0 0,-1 0 0,0 1 0,0-1-1,1 0 1,-1 0 0,0 0 0,0 0 0,0 0 0,0 1 0,1-1 0,-1 0 0,0 0-1,0 0 1,0 1 0,0-1 0,0 0 0,0 0 0,0 1 0,0-1 0,1 0 0,-1 0 0,0 0-1,0 1 1,0-1 0,0 0 0,0 0 0,0 1 0,0-1 0,0 0 0,0 0 0,0 1-1,-1-1 1,1 0 0,-3 13 587,-8 7 11,0 0 0,-15 17-1,14-19-350,0 1 1,-16 31-1,24-40-216,0-1 1,1 1-1,0 0 0,0 0 1,1 1-1,1-1 0,-1 0 1,2 1-1,-1-1 1,3 20-1,-1-27-108,0 1 1,0 0-1,0 0 1,0-1-1,1 1 1,0-1-1,-1 1 1,1-1-1,0 0 1,1 1-1,-1-1 1,1 0-1,2 2 1,-1-2-248,0 0 0,-1 0 0,1-1 1,0 0-1,1 0 0,-1 0 1,0 0-1,1-1 0,-1 0 1,0 0-1,1 0 0,0 0 0,5 0 1,19 0-5207,1-1-3529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8.732"/>
    </inkml:context>
    <inkml:brush xml:id="br0">
      <inkml:brushProperty name="width" value="0.025" units="cm"/>
      <inkml:brushProperty name="height" value="0.025" units="cm"/>
    </inkml:brush>
  </inkml:definitions>
  <inkml:trace contextRef="#ctx0" brushRef="#br0">0 182 13196,'0'0'15295,"11"-8"-14804,45-33-216,94-91 0,-150 133-273,0-1-1,0 0 1,0 0 0,0 0 0,0 0-1,0 0 1,0 1 0,0-1-1,1 0 1,-1 0 0,0 0 0,0 0-1,0 0 1,0 0 0,0 0-1,0 1 1,0-1 0,0 0 0,1 0-1,-1 0 1,0 0 0,0 0-1,0 0 1,0 0 0,0 0 0,0 0-1,1 0 1,-1 0 0,0 0-1,0 0 1,0 0 0,0 0 0,0 0-1,1 0 1,-1 0 0,0 0-1,0 0 1,0 0 0,0 0 0,0 0-1,1 0 1,-1 0 0,0 0-1,0 0 1,0 0 0,0 0 0,0-1-1,0 1 1,1 0 0,-1 0-1,0 0 1,0 0 0,0 0 0,0 0-1,0 0 1,0-1 0,0 1 0,0 0-1,0 0 1,0 0 0,0 0-1,0 0 1,0 0 0,0-1 0,0 1-1,1 0 1,-1 0 0,-3 17 94,-10 23 123,7-24-190,0 1 0,1-1-1,1 1 1,1-1 0,0 1 0,1 0-1,0 29 1,3-46-179,-1 1 0,0-1 0,0 0-1,1 1 1,-1-1 0,0 0 0,0 0 0,1 1 0,-1-1 0,0 0 0,1 0-1,-1 0 1,0 0 0,1 1 0,-1-1 0,0 0 0,1 0 0,-1 0 0,1 0-1,-1 0 1,0 0 0,1 0 0,-1 0 0,0 0 0,1 0 0,-1 0 0,1 0 0,-1 0-1,0 0 1,1 0 0,-1-1 0,0 1 0,1 0 0,-1 0 0,0 0 0,1 0-1,-1-1 1,16-7-5842,3-10-3889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9.074"/>
    </inkml:context>
    <inkml:brush xml:id="br0">
      <inkml:brushProperty name="width" value="0.025" units="cm"/>
      <inkml:brushProperty name="height" value="0.025" units="cm"/>
    </inkml:brush>
  </inkml:definitions>
  <inkml:trace contextRef="#ctx0" brushRef="#br0">140 0 17296,'0'0'8072,"-27"61"-6374,19-41-705,5 1-513,2 2-384,1 0-32,0-1-416,0-2-1698,0-1-1217,0-5-1378,-2-4-1857,-5-9-1345</inkml:trace>
  <inkml:trace contextRef="#ctx0" brushRef="#br0" timeOffset="1">1 81 14862,'0'0'6790,"71"2"-6597,-42 1-193,7-2-961,-3-1-2723,5 0-3491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9.464"/>
    </inkml:context>
    <inkml:brush xml:id="br0">
      <inkml:brushProperty name="width" value="0.025" units="cm"/>
      <inkml:brushProperty name="height" value="0.025" units="cm"/>
    </inkml:brush>
  </inkml:definitions>
  <inkml:trace contextRef="#ctx0" brushRef="#br0">151 0 14670,'0'0'4041,"-9"0"-1153,8 0-2835,-65 5 3256,62-5-3145,-1 1-1,1 0 1,0 0 0,0 0 0,0 0 0,0 1 0,0-1 0,0 1 0,0 0 0,0 0 0,1 1 0,-1-1 0,1 1 0,-1 0-1,-3 4 1,7-6-161,0-1-1,0 0 0,0 0 0,0 0 0,0 0 0,0 1 0,0-1 0,0 0 1,0 0-1,0 0 0,0 1 0,0-1 0,0 0 0,0 0 0,0 0 0,0 1 1,0-1-1,0 0 0,0 0 0,0 0 0,1 0 0,-1 1 0,0-1 0,0 0 1,0 0-1,0 0 0,0 0 0,1 0 0,-1 0 0,0 0 0,0 1 0,0-1 1,0 0-1,1 0 0,-1 0 0,0 0 0,0 0 0,0 0 0,1 0 0,-1 0 1,0 0-1,0 0 0,0 0 0,0 0 0,1 0 0,-1 0 0,0 0 0,1 0 0,19 1-265,19-3-704,-37 1 947,0 0-1,0 1 1,0-1 0,0 1-1,0 0 1,0 0-1,0 0 1,0 0 0,0 0-1,0 0 1,0 0-1,1 1 1,-1-1 0,0 1-1,0-1 1,0 1 0,-1 0-1,1 0 1,0 0-1,0 0 1,0 0 0,-1 0-1,1 1 1,0-1-1,-1 0 1,1 1 0,-1-1-1,0 1 1,1 0 0,-1-1-1,0 1 1,1 2-1,1 4-38,-1 0-1,-1 1 1,1-1-1,-1 0 1,-1 1-1,0 15 1,0-15 280,-1 0-1,0 0 1,-1 0-1,1 0 1,-2-1-1,1 1 1,-2-1 0,1 1-1,-1-1 1,-7 11-1,9-15-116,0-1 0,0 1 0,-1-1-1,1 0 1,-1 0 0,0 0 0,1-1 0,-2 1-1,1-1 1,0 1 0,0-1 0,-1 0 0,1 0-1,-1-1 1,0 1 0,1-1 0,-1 1 0,0-1-1,0 0 1,0-1 0,0 1 0,0-1-1,0 0 1,0 0 0,-7 0 0,10-1-64,-1 0 0,1 0-1,0 0 1,0-1 0,0 1 0,-1 0 0,1 0 0,0-1 0,0 1-1,1 0 1,-1-1 0,0 1 0,0-1 0,1 1 0,-1-1 0,1 1-1,-1-1 1,1 0 0,0 1 0,0-1 0,-1 0 0,1 1 0,0-1-1,1-3 1,2-42-449,-2 43 158,0 0 0,1 0 0,0 0 0,0 0 0,0 1 0,0-1 0,0 1 0,1-1 0,-1 1 0,1 0 1,0 0-1,0 0 0,5-3 0,28-18-7121,-18 15 982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9.854"/>
    </inkml:context>
    <inkml:brush xml:id="br0">
      <inkml:brushProperty name="width" value="0.025" units="cm"/>
      <inkml:brushProperty name="height" value="0.025" units="cm"/>
    </inkml:brush>
  </inkml:definitions>
  <inkml:trace contextRef="#ctx0" brushRef="#br0">19 1 19282,'0'0'11115,"4"8"-10998,11 25-79,-15-32-51,0 0 0,0 1-1,0-1 1,0 0 0,-1 0 0,1 1 0,0-1 0,-1 0 0,1 0 0,-1 0 0,1 0 0,-1 1 0,1-1 0,-1 0 0,0 0 0,0 0 0,0 0 0,1 0 0,-1 0 0,0-1 0,0 1 0,-2 1 0,-6 11-1106,9-13 1076,1 1-1,-1 0 0,1-1 1,0 1-1,0 0 0,-1-1 0,1 1 1,0-1-1,0 1 0,0-1 1,0 1-1,0-1 0,-1 0 0,1 1 1,0-1-1,0 0 0,0 0 1,0 0-1,0 0 0,0 0 0,0 0 1,1 0-1,8 1-410,0 1 0,0 1 0,-1-1 0,1 1 0,17 9 0,-26-12 456,1 1 0,-1 0 0,0 0 0,0-1 0,0 1 0,0 0 0,0 0 0,0 0-1,0 0 1,0 0 0,0 0 0,0 1 0,-1-1 0,1 0 0,0 0 0,-1 1 0,1-1 0,-1 0 0,1 1 0,-1 1 0,0-1 162,0 0 1,-1 0-1,1 0 1,-1 0 0,0 0-1,1 0 1,-1 0-1,0 0 1,0-1 0,0 1-1,-1 0 1,1-1-1,0 1 1,-1-1 0,1 1-1,-1-1 1,1 1-1,-1-1 1,-1 1 0,-2 2 43,0 1 1,0-2 0,0 1 0,0 0 0,-1-1 0,1 0 0,-1-1-1,0 1 1,0-1 0,0 0 0,0 0 0,0-1 0,-1 0 0,1 0-1,-11 0 1,16-1-350,1-1 0,-1 1 0,1 0 0,0-1 0,-1 1 0,1-1 0,0 1-1,0-1 1,-1 1 0,1-1 0,0 1 0,0-1 0,0 1 0,0-1 0,-1 1-1,1-1 1,0 1 0,0-1 0,0 1 0,0-1 0,0 0 0,0 1 0,0-1-1,1 1 1,-1-1 0,0 1 0,0-1 0,0 1 0,0-1 0,1 1 0,-1-1-1,0 1 1,1-1 0,-1 1 0,0 0 0,1-1 0,10-19-7183,4-1-2792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40.210"/>
    </inkml:context>
    <inkml:brush xml:id="br0">
      <inkml:brushProperty name="width" value="0.025" units="cm"/>
      <inkml:brushProperty name="height" value="0.025" units="cm"/>
    </inkml:brush>
  </inkml:definitions>
  <inkml:trace contextRef="#ctx0" brushRef="#br0">162 0 11627,'0'0'8291,"10"10"-6770,-2-3-1246,0 1 1,0 0-1,0 1 0,-1 0 0,0 0 1,-1 1-1,0 0 0,-1 0 1,0 0-1,0 0 0,-1 1 1,0 0-1,3 20 0,-6-18-28,0 1 0,-2-1-1,1 0 1,-2 1 0,0-1 0,0 0-1,-1 0 1,-1 0 0,0 0-1,-1-1 1,0 0 0,-1 1-1,0-2 1,-12 17 0,7-13-509,-1 1 1,-1-1-1,-24 21 1,20-21-1432,-1-1 0,-37 21 1,15-14-3433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45.779"/>
    </inkml:context>
    <inkml:brush xml:id="br0">
      <inkml:brushProperty name="width" value="0.025" units="cm"/>
      <inkml:brushProperty name="height" value="0.025" units="cm"/>
    </inkml:brush>
  </inkml:definitions>
  <inkml:trace contextRef="#ctx0" brushRef="#br0">97 61 6278,'0'0'9678,"8"-3"-6880,-4 2-2519,34-14 3097,-37 15-3099,1-1 0,-1 0 0,1 0 0,-1 1-1,1-1 1,-1 0 0,0 0 0,0 0 0,0-1 0,1 1-1,-1 0 1,0 0 0,0-1 0,-1 1 0,1 0 0,0-1-1,0 1 1,-1-1 0,1 1 0,-1-1 0,1 1-1,-1-1 1,1 1 0,-1-1 0,0-2 0,0 4-255,-1-1 1,0 0 0,1 1-1,-1-1 1,0 1-1,1-1 1,-1 1 0,0-1-1,0 1 1,0-1 0,1 1-1,-1 0 1,0-1-1,0 1 1,0 0 0,0 0-1,0 0 1,0 0-1,1 0 1,-1 0 0,0 0-1,0 0 1,0 0 0,0 0-1,0 0 1,0 0-1,0 1 1,1-1 0,-1 0-1,0 1 1,0-1 0,0 1-1,-30 12-32,28-9 10,1 0-1,-1-1 1,1 1-1,0 0 1,0 1-1,1-1 1,-1 0-1,1 0 1,0 1-1,0-1 1,-1 9-1,2-12 4,0 1-1,0-1 1,0 0-1,0 1 0,0-1 1,0 1-1,0-1 1,1 1-1,-1-1 0,0 1 1,1-1-1,-1 0 1,1 1-1,0-1 0,-1 0 1,1 0-1,0 1 1,0-1-1,0 0 0,0 0 1,0 0-1,0 0 1,0 0-1,0 0 1,0 0-1,0 0 0,1-1 1,-1 1-1,0 0 1,0-1-1,1 1 0,-1-1 1,1 1-1,-1-1 1,0 0-1,1 1 0,1-1 1,2 0-10,-1 0 1,1 0 0,0 1 0,-1 0-1,1 0 1,-1 0 0,1 0-1,-1 1 1,0 0 0,6 3-1,-8-3-2,0 0 0,0 0-1,-1 0 1,1 0 0,-1 0-1,1 0 1,-1 1 0,0-1-1,0 1 1,0-1 0,0 1-1,0-1 1,-1 1 0,1-1-1,-1 1 1,1 0 0,-1-1-1,0 1 1,-1 4 0,2 2 42,0 22-64,-2 0 0,0-1 0,-8 42 0,8-66 108,-1 1-1,1 0 1,-1 0 0,-1-1-1,1 1 1,-1-1 0,0 0-1,0 0 1,-1 0 0,0 0-1,0 0 1,0-1 0,-1 0-1,0 0 1,0 0 0,0 0-1,0-1 1,-1 0 0,0 0-1,1 0 1,-8 2 0,11-5-62,-1 0 0,1 1 0,-1-1 0,1-1-1,-1 1 1,0 0 0,1-1 0,-1 1 0,0-1 0,0 0 0,1 0 0,-1 0 0,0 0 0,0 0 0,1-1 0,-1 1 0,0-1 0,1 0 0,-1 0 0,1 0 0,-1 0 0,1 0 0,-1-1 0,1 1 0,0-1 0,0 1-1,-1-1 1,1 0 0,0 0 0,1 0 0,-1 0 0,0 0 0,0 0 0,1 0 0,0-1 0,-1 1 0,1-1 0,-2-4 0,2 3 2,0 0 1,0-1-1,0 1 0,0 0 0,1-1 1,0 1-1,0 0 0,0-1 1,0 1-1,1 0 0,-1-1 0,1 1 1,0 0-1,1 0 0,-1-1 1,1 1-1,-1 0 0,1 1 1,1-1-1,-1 0 0,0 0 0,1 1 1,6-7-1,9-5-336,2 1-1,0 0 1,37-18-1,-31 18-1027,43-30 0,-55 31-3767,-5-1-2328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26.777"/>
    </inkml:context>
    <inkml:brush xml:id="br0">
      <inkml:brushProperty name="width" value="0.025" units="cm"/>
      <inkml:brushProperty name="height" value="0.025" units="cm"/>
    </inkml:brush>
  </inkml:definitions>
  <inkml:trace contextRef="#ctx0" brushRef="#br0">0 1 17809,'0'0'7655,"50"11"-3939,-21-9-1731,4-1-703,3-1-962,-2 0-320,1 0-545,0 0-2049,-2 0-2531,0 0-4996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46.276"/>
    </inkml:context>
    <inkml:brush xml:id="br0">
      <inkml:brushProperty name="width" value="0.025" units="cm"/>
      <inkml:brushProperty name="height" value="0.025" units="cm"/>
    </inkml:brush>
  </inkml:definitions>
  <inkml:trace contextRef="#ctx0" brushRef="#br0">1 1 14510,'0'0'13137,"10"5"-11957,3 0-951,1-1-1,0 0 1,0-1 0,0 0-1,0-1 1,1-1-1,-1 0 1,0-1-1,1 0 1,16-4 0,11-3-349,37-4 157,-28 14-5522,-42 1 269,-3-1-3106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49.820"/>
    </inkml:context>
    <inkml:brush xml:id="br0">
      <inkml:brushProperty name="width" value="0.025" units="cm"/>
      <inkml:brushProperty name="height" value="0.025" units="cm"/>
    </inkml:brush>
  </inkml:definitions>
  <inkml:trace contextRef="#ctx0" brushRef="#br0">0 159 6502,'0'0'15823,"58"-1"-15182,-25-16-513,5-2-64,2-3-192,-2-4-833,1 2-865,-11 0-1729,-6-1-3684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0.828"/>
    </inkml:context>
    <inkml:brush xml:id="br0">
      <inkml:brushProperty name="width" value="0.025" units="cm"/>
      <inkml:brushProperty name="height" value="0.025" units="cm"/>
    </inkml:brush>
  </inkml:definitions>
  <inkml:trace contextRef="#ctx0" brushRef="#br0">0 5 11435,'0'0'11883,"51"3"-10378,-13-3-864,6 0-449,2 0-160,2-2 32,-4-1 0,-5 2-480,-7 0-1250,-12 1-544,-13 0-993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1.170"/>
    </inkml:context>
    <inkml:brush xml:id="br0">
      <inkml:brushProperty name="width" value="0.025" units="cm"/>
      <inkml:brushProperty name="height" value="0.025" units="cm"/>
    </inkml:brush>
  </inkml:definitions>
  <inkml:trace contextRef="#ctx0" brushRef="#br0">0 46 13645,'0'0'5509,"61"6"-3843,-19-6-417,9-2-673,3-7-479,5-1-258,-3-2-2593,-5-6-3524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5.534"/>
    </inkml:context>
    <inkml:brush xml:id="br0">
      <inkml:brushProperty name="width" value="0.025" units="cm"/>
      <inkml:brushProperty name="height" value="0.025" units="cm"/>
    </inkml:brush>
  </inkml:definitions>
  <inkml:trace contextRef="#ctx0" brushRef="#br0">6 40 5381,'0'0'23975,"11"-6"-23377,-8 5-565,59-24 483,-58 23-492,1 1 0,0-1 0,0 1 0,0 0 0,0 1 0,0-1 0,0 1 0,0 0 0,0 0 1,0 1-1,1-1 0,-1 1 0,9 3 0,-14-4-24,1 1 0,-1-1 0,1 0 1,0 1-1,-1-1 0,1 0 0,-1 1 1,1-1-1,-1 1 0,1-1 0,-1 0 0,1 1 1,-1 0-1,1-1 0,-1 1 0,0-1 0,1 1 1,-1-1-1,0 1 0,0 0 0,1-1 0,-1 1 1,0 0-1,0-1 0,0 1 0,0 0 0,0-1 1,0 1-1,0 1 0,-11 19 59,-23 10 132,-11-4 53,-7 5 372,52-31-616,0-1 1,0 0 0,0 1 0,0-1-1,1 1 1,-1-1 0,0 0-1,0 1 1,0-1 0,0 0 0,0 1-1,1-1 1,-1 0 0,0 1 0,0-1-1,0 0 1,1 0 0,-1 1 0,0-1-1,1 0 1,-1 0 0,0 1 0,0-1-1,1 0 1,-1 0 0,0 0-1,1 0 1,-1 1 0,0-1 0,1 0-1,-1 0 1,1 0 0,-1 0 0,0 0-1,1 0 1,-1 0 0,0 0 0,1 0-1,-1 0 1,1 0 0,-1 0-1,0 0 1,1-1 0,32 7 32,-16-4-24,-13-1-12,1 1-1,-1-1 1,1 1-1,-1 0 0,0 0 1,0 1-1,0-1 1,0 1-1,0 0 0,0 0 1,-1 0-1,0 0 1,1 0-1,-1 1 1,5 7-1,-7-9 3,0 1 0,0-1-1,0 1 1,0 0 0,0-1 0,0 1 0,-1 0 0,1-1 0,-1 1-1,0 0 1,0 0 0,0-1 0,0 1 0,0 0 0,-1 0 0,1-1-1,-1 1 1,0 0 0,0-1 0,0 1 0,0 0 0,0-1-1,0 0 1,-1 1 0,1-1 0,-1 0 0,0 0 0,-2 3 0,-2 1 47,0 0-1,0 0 1,0 0 0,0-1 0,-1 0 0,0 0 0,0-1 0,-1 0 0,1 0 0,-1-1 0,0 0 0,0 0 0,0-1 0,0 0 0,0 0 0,0-1 0,-14 0 0,19-3-675,11-4-1000,11-4-3096,-1 4-1056,2-1-1826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6.221"/>
    </inkml:context>
    <inkml:brush xml:id="br0">
      <inkml:brushProperty name="width" value="0.025" units="cm"/>
      <inkml:brushProperty name="height" value="0.025" units="cm"/>
    </inkml:brush>
  </inkml:definitions>
  <inkml:trace contextRef="#ctx0" brushRef="#br0">0 342 13741,'0'0'11841,"1"11"-10683,30 176 2029,4 27-1399,-29-195-1557,3-31 87,7-41 167,-15 48-467,191-653-18,-186 616-251,4 41-11098,-1 0 2514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7.872"/>
    </inkml:context>
    <inkml:brush xml:id="br0">
      <inkml:brushProperty name="width" value="0.025" units="cm"/>
      <inkml:brushProperty name="height" value="0.025" units="cm"/>
    </inkml:brush>
  </inkml:definitions>
  <inkml:trace contextRef="#ctx0" brushRef="#br0">1 109 8360,'0'0'6080,"10"-1"-4355,105-4 1331,113 12-1,-7 0-2750,76-11-192,187 2 132,320 2 37,-505-4 909,221-15-107,-55-6 1035,-361 15-1670,199-25-75,-258 27-269,1 3 0,68 0 0,-118 37 1122,-10-4-19,-18 46 81,31-70-1293,0 1-1,0 0 1,0-1-1,0 1 1,0 0-1,1 0 1,0 0-1,0-1 1,1 1 0,-1 0-1,1 0 1,0-1-1,2 9 1,-2-12-225,0 0 0,-1 0 1,1 0-1,0 0 1,-1 0-1,1 0 1,0 0-1,0 0 0,0 0 1,0 0-1,0 0 1,0-1-1,0 1 1,0 0-1,0-1 0,0 1 1,1-1-1,-1 1 1,0-1-1,0 0 0,2 1 1,14 0-6242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8.946"/>
    </inkml:context>
    <inkml:brush xml:id="br0">
      <inkml:brushProperty name="width" value="0.025" units="cm"/>
      <inkml:brushProperty name="height" value="0.025" units="cm"/>
    </inkml:brush>
  </inkml:definitions>
  <inkml:trace contextRef="#ctx0" brushRef="#br0">1 198 6726,'0'0'15343,"8"-6"-13731,52-44 403,86-92 1,-144 144-1873,-1 0 1,-1-1 0,1 1 0,0 0-1,0 0 1,-1 0 0,1 0 0,-1-1-1,1 1 1,-1 0 0,0 0 0,0 0-1,0 0 1,0 0 0,0 0 0,-1 3-1,2 50 8,-5 22 47,15-77-6887,3-5-374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9.271"/>
    </inkml:context>
    <inkml:brush xml:id="br0">
      <inkml:brushProperty name="width" value="0.025" units="cm"/>
      <inkml:brushProperty name="height" value="0.025" units="cm"/>
    </inkml:brush>
  </inkml:definitions>
  <inkml:trace contextRef="#ctx0" brushRef="#br0">96 1 17809,'0'0'6022,"-58"61"-3524,42-36-800,3 2-706,8-1-479,2-1-353,3-1-128,0-5 0,3-3-32,2-2-384,-3-5-929,1-5-898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9.646"/>
    </inkml:context>
    <inkml:brush xml:id="br0">
      <inkml:brushProperty name="width" value="0.025" units="cm"/>
      <inkml:brushProperty name="height" value="0.025" units="cm"/>
    </inkml:brush>
  </inkml:definitions>
  <inkml:trace contextRef="#ctx0" brushRef="#br0">0 29 19122,'0'0'10634,"74"-5"-10602,-44 2-833,0 0-1505,0-1-1217,-3 1-993,-5-2-1314,-3-1-1505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27.100"/>
    </inkml:context>
    <inkml:brush xml:id="br0">
      <inkml:brushProperty name="width" value="0.025" units="cm"/>
      <inkml:brushProperty name="height" value="0.025" units="cm"/>
    </inkml:brush>
  </inkml:definitions>
  <inkml:trace contextRef="#ctx0" brushRef="#br0">205 0 22517,'0'0'5349,"-72"76"-3203,47-45-1121,3 2-448,1-1-385,6-3-160,2-4 0,4-4-64,0-4-256,3-6-193,1-2-223,2-4-577,0-5-1442,2-10-7975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59.972"/>
    </inkml:context>
    <inkml:brush xml:id="br0">
      <inkml:brushProperty name="width" value="0.025" units="cm"/>
      <inkml:brushProperty name="height" value="0.025" units="cm"/>
    </inkml:brush>
  </inkml:definitions>
  <inkml:trace contextRef="#ctx0" brushRef="#br0">145 1 4548,'0'0'20484,"-5"1"-18888,-31 14 904,35-14-2412,-1 0-1,0 1 1,1-1-1,-1 0 1,1 1 0,-1-1-1,1 1 1,0-1 0,0 1-1,-1 0 1,1-1-1,0 1 1,0 0 0,1 0-1,-1 0 1,0 0 0,1-1-1,-1 1 1,1 0-1,-1 3 1,4-3-113,0-1-1,0-1 1,0 1 0,0 0-1,0-1 1,0 0-1,0 1 1,1-1 0,-1 0-1,0-1 1,4 0 0,26-9-2232,-16 3 1028,-18 29 1117,-8 9 693,2 1 1,1 0 0,1 0 0,0 40 0,5-69-508,0 0-1,0 0 1,0 0-1,-1 1 1,1-1-1,-1 0 1,0 0-1,0 0 1,0 0-1,0 0 1,-1 0-1,1 0 1,-1 0-1,0-1 1,0 1 0,0 0-1,0-1 1,0 0-1,0 1 1,-4 2-1,4-5-30,0 1 0,-1 0 0,1-1 0,0 1 0,-1-1 0,1 1 0,0-1 0,-1 0 0,1 0 0,0 0 0,-1-1 1,1 1-1,0 0 0,-1-1 0,1 0 0,0 1 0,0-1 0,0 0 0,-1 0 0,1 0 0,0-1 0,0 1 0,1 0 0,-1-1 0,0 1 0,0-1 0,1 0 0,-4-3 0,1 1-44,-1-1 1,1 0-1,0 0 1,0 0-1,0-1 1,1 1-1,0-1 1,0 0-1,0 0 0,1 0 1,-3-9-1,5 13-8,0 0 0,-1 0 0,1 0-1,0 0 1,0 0 0,0-1 0,1 1-1,-1 0 1,0 0 0,1 0 0,0 0-1,-1 0 1,1 0 0,0 0 0,0 0 0,0 0-1,0 1 1,0-1 0,1 0 0,-1 0-1,0 1 1,1-1 0,-1 1 0,1-1-1,0 1 1,0 0 0,-1 0 0,1 0-1,0 0 1,0 0 0,0 0 0,0 0 0,0 1-1,0-1 1,0 0 0,0 1 0,3 0-1,42-9-3783,-20 5-1227,0-2-2305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0.317"/>
    </inkml:context>
    <inkml:brush xml:id="br0">
      <inkml:brushProperty name="width" value="0.025" units="cm"/>
      <inkml:brushProperty name="height" value="0.025" units="cm"/>
    </inkml:brush>
  </inkml:definitions>
  <inkml:trace contextRef="#ctx0" brushRef="#br0">0 201 17969,'0'0'13640,"9"-2"-13486,1 0-175,-1 0-1,0-1 0,1 0 0,-2-1 0,1 0 1,0 0-1,-1-1 0,0 0 0,0-1 0,0 0 1,12-12-1,-20 18 14,0 0 0,0 0 0,0-1 0,0 1 0,0 0 0,1 0 0,-1 0 0,0-1 0,0 1 0,0 0 0,0 0 0,0-1 0,0 1 0,1 0 0,-1 0 0,0 0 0,0 0 0,0-1 0,0 1 0,1 0 0,-1 0 0,0 0 0,0 0 0,0 0 0,1 0 0,-1 0 0,0-1 0,0 1 0,1 0 0,-1 0 0,0 0 0,0 0 0,1 0 0,-1 0 0,0 0 0,0 0 0,1 0 0,-1 0 0,0 0 0,0 1 0,0-1 0,1 0 0,-1 0 0,0 0 0,0 0 0,1 0 0,-1 0 0,0 0 0,0 1 0,0-1 0,0 0 0,1 0 0,-1 0 0,0 0 0,0 1 0,-3 18-106,-15 31 174,17-46-87,-13 42-78,15-27-4076,7-23-3309,2-11 657</inkml:trace>
  <inkml:trace contextRef="#ctx0" brushRef="#br0" timeOffset="1">220 0 14446,'0'0'9897,"23"66"-8872,-13-46-352,-7 5-97,-3 2-320,0 7-159,-7 1-65,-17 4-97,-5 1-1152,-7 0-480,-1-5-385,-2-10-1025,1-7-2819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0.705"/>
    </inkml:context>
    <inkml:brush xml:id="br0">
      <inkml:brushProperty name="width" value="0.025" units="cm"/>
      <inkml:brushProperty name="height" value="0.025" units="cm"/>
    </inkml:brush>
  </inkml:definitions>
  <inkml:trace contextRef="#ctx0" brushRef="#br0">153 1 13805,'0'0'11381,"-4"13"-11263,-64 121 85,10-26 774,54-101-877,1 1-1,0 0 1,0-1 0,1 1 0,-1 0 0,2 0 0,-1 0 0,1 0 0,0 1-1,1-1 1,0 0 0,2 16 0,0-18-102,-1-1-1,1 0 1,1 1-1,-1-1 1,1 0-1,0-1 1,0 1-1,0 0 1,0-1 0,1 0-1,0 0 1,0 0-1,0 0 1,0 0-1,1-1 1,-1 0-1,1 0 1,0 0-1,10 4 1,-2-2-775,1 0 0,0 0 1,0-1-1,1-1 0,18 2 0,26-1-6088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1.284"/>
    </inkml:context>
    <inkml:brush xml:id="br0">
      <inkml:brushProperty name="width" value="0.025" units="cm"/>
      <inkml:brushProperty name="height" value="0.025" units="cm"/>
    </inkml:brush>
  </inkml:definitions>
  <inkml:trace contextRef="#ctx0" brushRef="#br0">154 1 15278,'0'0'9706,"-10"5"-8938,3-1-625,0 0-1,0 1 0,0-1 1,0 2-1,1-1 1,0 1-1,0 0 0,1 0 1,0 0-1,0 1 0,0-1 1,1 1-1,0 1 0,-5 10 1,-1 6 222,1 0-1,1 1 1,1 0 0,1 0 0,1 1-1,1 0 1,2 0 0,0 29 0,2-52-409,0 0 0,0-1 0,1 1 0,-1-1 0,1 1 0,-1-1 0,1 1 0,0-1 0,0 0 1,0 1-1,0-1 0,0 0 0,1 0 0,-1 1 0,1-1 0,0 0 0,-1-1 0,1 1 0,0 0 0,0 0 0,0-1 0,0 1 1,0-1-1,1 0 0,-1 1 0,0-1 0,1 0 0,-1-1 0,1 1 0,4 1 0,-2-1-509,0 0 0,1-1 0,-1 0-1,0 0 1,1 0 0,6-1 0,31-12-6892,-12-7-2591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1.646"/>
    </inkml:context>
    <inkml:brush xml:id="br0">
      <inkml:brushProperty name="width" value="0.025" units="cm"/>
      <inkml:brushProperty name="height" value="0.025" units="cm"/>
    </inkml:brush>
  </inkml:definitions>
  <inkml:trace contextRef="#ctx0" brushRef="#br0">1 165 10378,'0'0'14040,"10"-4"-12796,16-11-755,0-2 0,-2 0 1,0-1-1,-1-1 0,35-38 1,-39 40-293,-19 17-190,0 0-1,0 0 0,0 0 0,0 0 1,1 0-1,-1-1 0,0 1 0,0 0 1,0 0-1,0 0 0,0 0 0,0 0 1,1 0-1,-1 0 0,0 0 0,0 0 1,0 0-1,0 0 0,0 0 1,0 0-1,1 0 0,-1 0 0,0 0 1,0 0-1,0 0 0,0 0 0,0 1 1,0-1-1,0 0 0,1 0 0,-1 0 1,0 0-1,0 0 0,0 0 0,0 0 1,0 0-1,0 0 0,0 0 1,0 1-1,0-1 0,0 0 0,1 0 1,-1 0-1,0 0 0,0 0 0,0 0 1,0 0-1,0 1 0,0-1 0,0 0 1,0 0-1,0 0 0,0 0 0,0 0 1,0 1-1,0-1 0,0 0 1,0 0-1,0 0 0,0 0 0,0 0 1,0 0-1,-1 0 0,1 1 0,-14 38 882,7-21-693,1-5 208,2 0 0,-1 1 0,2 0 0,0 0 0,-3 23 0,6-37-401,0 1 1,0-1-1,0 1 0,0-1 1,0 1-1,0-1 0,1 0 1,-1 1-1,0-1 0,0 1 1,0-1-1,0 0 0,0 1 1,1-1-1,-1 0 0,0 1 1,0-1-1,0 0 0,1 1 1,-1-1-1,0 0 0,1 1 1,-1-1-1,0 0 0,1 0 1,-1 1-1,0-1 0,1 0 1,-1 0-1,0 0 0,1 1 1,-1-1-1,1 0 0,-1 0 1,1 0-1,20-4-734,16-16-2538,16-28-6505,-27 20 3033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1.989"/>
    </inkml:context>
    <inkml:brush xml:id="br0">
      <inkml:brushProperty name="width" value="0.025" units="cm"/>
      <inkml:brushProperty name="height" value="0.025" units="cm"/>
    </inkml:brush>
  </inkml:definitions>
  <inkml:trace contextRef="#ctx0" brushRef="#br0">68 0 10730,'0'0'9433,"-6"10"-7410,-2 2-1044,1 1-1,1 0 1,-1 0-1,2 0 1,0 0-1,-4 20 0,-4 73 1092,12-77-11325,1-45 4509,0-5-1147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2.347"/>
    </inkml:context>
    <inkml:brush xml:id="br0">
      <inkml:brushProperty name="width" value="0.025" units="cm"/>
      <inkml:brushProperty name="height" value="0.025" units="cm"/>
    </inkml:brush>
  </inkml:definitions>
  <inkml:trace contextRef="#ctx0" brushRef="#br0">0 23 15086,'0'0'10154,"70"9"-8905,-42-9-480,2 0-545,0 0-224,-3-4-416,1-1-1346,-4-1-1473,-4-1-1570,-3-2-2594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2.689"/>
    </inkml:context>
    <inkml:brush xml:id="br0">
      <inkml:brushProperty name="width" value="0.025" units="cm"/>
      <inkml:brushProperty name="height" value="0.025" units="cm"/>
    </inkml:brush>
  </inkml:definitions>
  <inkml:trace contextRef="#ctx0" brushRef="#br0">154 0 8680,'0'0'15439,"-10"6"-13683,5-3-1664,-54 33 2440,56-34-2404,1-1 0,-1 1 0,1 0 0,0-1 0,0 1 0,0 0 0,0 0 0,0 0 0,1 1 0,-1-1 0,1 0 0,-1 1 0,1-1 0,0 1 0,0 0 0,0-1 0,0 1 0,0 0 0,0-1 0,1 1 0,0 0 0,-1 0 0,1 0 0,1 4 0,1-4-180,0-1-1,0 0 1,1 0 0,0 0-1,-1 0 1,1 0-1,0-1 1,0 1 0,4 1-1,17 10-1008,-21-10 1021,0 1-1,0-1 1,0 1 0,-1 0 0,1-1 0,-1 1 0,0 0-1,0 0 1,0 1 0,0-1 0,-1 0 0,0 1 0,0-1-1,0 1 1,0-1 0,-1 1 0,1-1 0,-1 1-1,-1-1 1,1 1 0,-1-1 0,1 1 0,-1-1 0,0 1-1,-1-1 1,-2 7 0,2-6 147,0-1 1,0 1-1,0-1 0,-1 0 0,0 0 0,0 0 1,0-1-1,0 1 0,0-1 0,-1 1 1,1-1-1,-1 0 0,0 0 0,0-1 1,0 1-1,0-1 0,-1 0 0,1 0 1,-1 0-1,1-1 0,-1 0 0,0 0 1,1 0-1,-10 1 0,12-3-84,1 1-1,0 0 1,-1-1 0,1 1-1,0-1 1,0 0 0,0 1-1,0-1 1,0 0 0,0 0-1,0 0 1,0 0-1,0 0 1,0 0 0,0 0-1,0 0 1,0 0 0,1 0-1,-1 0 1,1-1 0,-1 1-1,1 0 1,-1 0 0,1-1-1,0 1 1,-1 0 0,1-1-1,0 1 1,0 0-1,0-1 1,0 1 0,0 0-1,0-1 1,1-1 0,-1-4 21,0 1 0,1-1 0,0 0 0,0 0 0,4-11 0,-2 12-394,0 1-1,0-1 1,1 0 0,-1 1-1,1 0 1,0 0-1,1 0 1,0 0 0,-1 1-1,1-1 1,1 1 0,-1 1-1,1-1 1,7-3-1,5-2-1575,0 2-1,1 0 1,27-6-1,-32 10-3096,-2 0-118</inkml:trace>
  <inkml:trace contextRef="#ctx0" brushRef="#br0" timeOffset="1">259 124 5830,'0'0'26291,"7"4"-25746,-4-3-525,-2-1-13,1 1 1,0-1 0,-1 1-1,1 0 1,-1 0-1,1 0 1,-1 0 0,0 0-1,1 0 1,-1 0-1,0 0 1,1 0 0,1 3-1,-3-3-8,-1 1 0,1-1 0,0 1 0,0-1 0,0 1 0,-1-1 0,1 0 0,-1 1 0,1-1 0,-1 0 0,0 1 0,1-1 0,-1 0 0,0 0-1,0 0 1,0 0 0,0 0 0,0 0 0,0 0 0,0 0 0,0 0 0,0 0 0,-2 1 0,-6 6 1,4-5 0,0 1 0,1 0 0,0 0 0,0 0 0,0 0 0,0 1 0,1-1 0,0 1 0,0 0 0,0 0 0,0 0 0,-3 11 0,7-16-7,-1 1 0,0 0 0,0 0 0,1 0 0,-1 0 0,1-1 0,-1 1 0,1 0 0,-1 0 0,1-1 0,0 1 0,-1 0 0,1-1 0,0 1 0,-1 0 0,1-1 0,0 1 0,0-1 0,-1 1 0,1-1 0,0 0 0,0 1 1,0-1-1,0 0 0,0 0 0,0 0 0,-1 1 0,1-1 0,0 0 0,0 0 0,0 0 0,0 0 0,0-1 0,1 1 0,36-2-1463,-33 1 573,-1 0 0,1-1-1,-1 0 1,0 1-1,0-2 1,0 1 0,0 0-1,0-1 1,4-3 0,13-13-6513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3.061"/>
    </inkml:context>
    <inkml:brush xml:id="br0">
      <inkml:brushProperty name="width" value="0.025" units="cm"/>
      <inkml:brushProperty name="height" value="0.025" units="cm"/>
    </inkml:brush>
  </inkml:definitions>
  <inkml:trace contextRef="#ctx0" brushRef="#br0">125 0 17040,'0'0'6502,"-2"51"-4388,2-32-512,2 1-641,6 1-353,-3 0-255,0 3-225,-5 3-96,0 3 32,-7 5 0,-11 2-64,-4 1 64,-3 1-480,-1-7-2275,1-9-3459,5-10-11531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3.469"/>
    </inkml:context>
    <inkml:brush xml:id="br0">
      <inkml:brushProperty name="width" value="0.025" units="cm"/>
      <inkml:brushProperty name="height" value="0.025" units="cm"/>
    </inkml:brush>
  </inkml:definitions>
  <inkml:trace contextRef="#ctx0" brushRef="#br0">54 0 10122,'0'0'16501,"5"10"-15076,-2-4-1228,-1-3-112,0 1 0,0-1 0,-1 1 0,1-1 0,-1 1 1,0 0-1,0 0 0,0-1 0,-1 1 0,1 0 0,-1 0 1,0 0-1,0 0 0,0 0 0,-1 0 0,1 0 1,-1 0-1,-1 4 0,-21 49 880,14-38-771,1 0 0,1 1-1,1 0 1,0 0 0,2 0 0,-4 40 0,8-58-266,0-1-1,0 1 1,0 0-1,0-1 1,1 1 0,-1-1-1,1 1 1,-1 0-1,1-1 1,0 1 0,-1-1-1,1 1 1,0-1-1,0 0 1,0 1-1,0-1 1,0 0 0,0 1-1,1-1 1,-1 0-1,0 0 1,0 0-1,1 0 1,-1 0 0,1-1-1,-1 1 1,1 0-1,-1-1 1,1 1 0,0-1-1,-1 1 1,4-1-1,5 2-1305,0-2-1,0 1 0,0-1 1,14-2-1,-18 1 439,35-4-5776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27.458"/>
    </inkml:context>
    <inkml:brush xml:id="br0">
      <inkml:brushProperty name="width" value="0.025" units="cm"/>
      <inkml:brushProperty name="height" value="0.025" units="cm"/>
    </inkml:brush>
  </inkml:definitions>
  <inkml:trace contextRef="#ctx0" brushRef="#br0">166 7 20499,'0'0'3209,"-12"-2"-359,-38-3-784,45 5-1913,0 1-1,0-1 0,1 1 0,-1 0 0,0 0 0,0 1 1,1-1-1,-1 1 0,1 0 0,-1 0 0,1 0 0,0 1 1,0 0-1,0 0 0,-5 4 0,7-5-127,0-1 1,0 1-1,0 0 0,0 0 1,0 0-1,1 0 0,-1 0 1,0 0-1,1 1 0,0-1 0,0 1 1,0-1-1,0 1 0,0-1 1,0 1-1,0-1 0,1 1 0,-1 0 1,1-1-1,0 1 0,0 0 1,0-1-1,0 1 0,1 0 0,-1-1 1,1 4-1,1-4 7,0 1-1,-1-1 1,1 0-1,0 0 1,0-1 0,0 1-1,0 0 1,0-1-1,1 1 1,-1-1-1,1 0 1,-1 1 0,0-1-1,1-1 1,0 1-1,-1 0 1,4 0 0,48 8 424,-28-6-456,0-1 0,34-3 0,-55 1 0,1 0 0,-1 0 0,1-1 0,-1 0 0,0 0 0,1-1 0,-1 1 0,0-1 0,0 0 0,0-1 0,0 1 0,0-1 0,-1 0 0,1 0 0,-1 0 0,0-1 0,0 1 0,5-6 0,-9 9 0,0 0-1,0-1 1,0 1 0,1 0 0,-1 0-1,0-1 1,0 1 0,0 0 0,0 0-1,0-1 1,0 1 0,1 0-1,-1-1 1,0 1 0,0 0 0,0-1-1,0 1 1,0 0 0,0 0 0,0-1-1,0 1 1,0 0 0,0-1 0,0 1-1,-1 0 1,1-1 0,0 1-1,0 0 1,0 0 0,0-1 0,0 1-1,-1 0 1,1 0 0,0-1 0,0 1-1,0 0 1,-1 0 0,1-1-1,0 1 1,0 0 0,-1 0 0,-17-4-56,-22 6-315,36-2 103,0 1 0,0 0 0,0 0 0,0 1 1,1-1-1,-1 1 0,0 0 0,1 0 0,-1 0 0,1 0 0,-1 0 0,1 1 0,0 0 0,-5 5 0,6-6-647,1 1 0,-1-1 0,0 1 0,1-1 0,-1 1 0,1 0 0,0 0 0,0 0 0,0 0 0,0 0 0,0 0 1,0 6-1,1 8-9992</inkml:trace>
  <inkml:trace contextRef="#ctx0" brushRef="#br0" timeOffset="1">505 361 15471,'0'0'7489,"-9"5"-3100,-8 4-3316,-56 37 1875,68-43-2849,1 0 1,0 0 0,-1 1 0,1 0 0,1 0 0,-1 0-1,0 0 1,1 0 0,0 1 0,0-1 0,0 1-1,1 0 1,-3 6 0,5-10-100,0 0 0,0 0 0,0-1 0,-1 1 0,1 0 0,0 0 0,0 0 0,1 0 0,-1 0 0,0 0 0,0 0 0,0 0 0,1 0 0,-1 0 0,0 0 0,1-1 0,-1 1 0,1 0 0,-1 0 0,1 0 0,-1-1 0,1 1 0,-1 0 0,1 0 0,0-1 0,-1 1 0,1-1 0,0 1 0,1 0 0,1 1 0,0-1 0,0 0 0,1 0 0,-1 0 0,0 0 0,1-1 0,-1 1 0,7-1 0,0 0 0,1 0 0,-1-1 0,1 0 0,-1-1 0,12-3 0,-12 1 0,-1-1 0,1 1 0,-1-1 0,0-1 0,-1 0 0,11-9 0,-16 13 0,-1 0 0,1 0 0,-1 0 0,0 0 0,1-1 0,-1 1 0,-1-1 0,1 1 0,0-1 0,0 0 0,-1 1 0,0-1 0,0 0 0,1 0 0,-1 0 0,-1 0 0,1 0 0,0 0 0,-1 0 0,0 0 0,0-1 0,0 1 0,0 0 0,0 0 0,-1-5 0,-1 7-99,1-1 0,0 0-1,-1 1 1,1 0 0,-1-1 0,1 1-1,-1 0 1,0 0 0,0 0 0,0 0-1,1 0 1,-1 0 0,0 0 0,0 1-1,0-1 1,0 1 0,0-1 0,0 1-1,-4 0 1,-3-2-1391,-12-2-5509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3.875"/>
    </inkml:context>
    <inkml:brush xml:id="br0">
      <inkml:brushProperty name="width" value="0.025" units="cm"/>
      <inkml:brushProperty name="height" value="0.025" units="cm"/>
    </inkml:brush>
  </inkml:definitions>
  <inkml:trace contextRef="#ctx0" brushRef="#br0">0 200 17809,'0'0'10986,"13"-6"-9875,12-7-1002,0-1 1,-1-1-1,0-2 0,-2 0 1,0-1-1,-1-2 1,31-35-1,-29 31-119,-23 24 8,1 0 0,-1 0 0,0 0 0,0 0 1,0 0-1,1 0 0,-1 0 0,0 0 0,0 0 0,0 0 0,1 0 0,-1 0 1,0 0-1,0 0 0,0 0 0,1 0 0,-1 0 0,0 0 0,0 1 0,0-1 0,0 0 1,1 0-1,-1 0 0,0 0 0,0 0 0,0 1 0,0-1 0,0 0 0,0 0 0,1 0 1,-1 0-1,0 1 0,0-1 0,0 0 0,0 0 0,0 0 0,0 0 0,0 1 0,0-1 1,0 0-1,0 0 0,0 0 0,0 1 0,0-1 0,0 0 0,0 0 0,0 0 0,0 1 1,0-1-1,0 0 0,0 0 0,0 0 0,0 1 0,0-1 0,0 0 0,-1 0 1,1 0-1,0 1 0,-17 56-119,10-40 224,-7 21-91,9-25 58,0 0 0,0 0 0,1 0 0,1 0 0,0 1 0,0 17 0,3-31-151,0 0 0,1 1 0,-1-1 0,1 0 0,-1 0-1,1 0 1,-1 0 0,1 1 0,-1-1 0,1 0 0,-1 0 0,1 0 0,0 0 0,-1 0-1,1 0 1,-1-1 0,1 1 0,-1 0 0,1 0 0,-1 0 0,1 0 0,-1-1 0,1 1-1,-1 0 1,0 0 0,1-1 0,-1 1 0,1 0 0,-1-1 0,0 1 0,1 0 0,-1-1-1,18-10-3957,3-9-2997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4.217"/>
    </inkml:context>
    <inkml:brush xml:id="br0">
      <inkml:brushProperty name="width" value="0.025" units="cm"/>
      <inkml:brushProperty name="height" value="0.025" units="cm"/>
    </inkml:brush>
  </inkml:definitions>
  <inkml:trace contextRef="#ctx0" brushRef="#br0">140 1 14958,'0'0'7111,"-36"52"-4581,28-32-1088,1 0-385,3 1-481,1 1-416,3 1-96,0-3-384,0 0-1410,0-4-992,0-5-1378,0-4-288</inkml:trace>
  <inkml:trace contextRef="#ctx0" brushRef="#br0" timeOffset="1">0 104 11723,'0'0'12172,"49"0"-11628,-20 0-416,0-2-128,5-1-1761,0-2-1635,-4 0-2177,1-3 3395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4.638"/>
    </inkml:context>
    <inkml:brush xml:id="br0">
      <inkml:brushProperty name="width" value="0.025" units="cm"/>
      <inkml:brushProperty name="height" value="0.025" units="cm"/>
    </inkml:brush>
  </inkml:definitions>
  <inkml:trace contextRef="#ctx0" brushRef="#br0">153 1 9513,'0'0'9940,"-8"2"-6892,5-2-2828,-50 17 3787,51-17-3808,0 1-1,0 0 1,0 0-1,0 0 1,-1 0-1,2 0 1,-1 0-1,0 1 0,0-1 1,0 1-1,0-1 1,1 1-1,-1 0 1,1-1-1,-1 1 1,1 0-1,0 0 0,0 0 1,0 0-1,0 0 1,0 0-1,0 1 1,0 2-1,2-4-184,-1 0 1,1-1-1,0 1 1,0-1-1,0 1 0,0-1 1,0 1-1,0-1 0,0 1 1,0-1-1,0 0 1,0 0-1,0 1 0,0-1 1,0 0-1,0 0 0,1 0 1,-1 0-1,0 0 1,0-1-1,0 1 0,0 0 1,0 0-1,0-1 0,0 1 1,2-2-1,32-7-82,-33 8 85,1 0-124,1-1 0,-1 1 0,1 0 0,0 0 0,-1 0 0,1 0 0,7 0 0,-10 1 77,0 1 1,0-1-1,-1 0 1,1 1-1,0-1 1,0 1-1,0-1 1,-1 1-1,1 0 0,0-1 1,0 1-1,-1 0 1,1-1-1,-1 1 1,1 0-1,-1 0 1,1-1-1,-1 1 1,1 0-1,-1 0 0,0 0 1,1 0-1,-1 0 1,0 0-1,0 0 1,0 0-1,1-1 1,-1 1-1,0 0 0,0 0 1,-1 0-1,1 0 1,0 0-1,0 2 1,-3 15 177,0 0 1,-2-1-1,1 1 1,-2-1-1,-1 0 1,0 0-1,-1 0 1,0-1-1,-1-1 1,-13 17-1,19-29-98,1 0 0,-1 1-1,0-1 1,0 0 0,0-1-1,0 1 1,-1-1 0,1 1-1,-1-1 1,0 0 0,1 0-1,-8 2 1,10-4-38,-1 1 1,1-1-1,0 0 0,0 0 0,-1 0 0,1 0 1,0 0-1,0 0 0,-1-1 0,1 1 1,0 0-1,0-1 0,0 1 0,-1-1 0,1 1 1,0-1-1,0 1 0,0-1 0,0 0 1,0 0-1,0 1 0,0-1 0,0 0 0,0 0 1,1 0-1,-1 0 0,0 0 0,0 0 0,1 0 1,-1 0-1,1 0 0,-1-1 0,1 1 1,-1 0-1,1 0 0,0 0 0,0-1 0,-1 1 1,1 0-1,0 0 0,0-1 0,0 1 1,1 0-1,-1-2 0,-1-4-374,1 0 0,-1 0 0,1 0 0,1 1 0,-1-1-1,1 0 1,0 0 0,1 1 0,0-1 0,0 1 0,0-1 0,4-6 0,-2 8-226,-1 0 1,1 0-1,0 1 0,0 0 1,1 0-1,-1 0 0,1 0 1,0 1-1,0-1 0,0 1 1,0 1-1,0-1 0,1 1 1,7-3-1,8-2-8984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5.030"/>
    </inkml:context>
    <inkml:brush xml:id="br0">
      <inkml:brushProperty name="width" value="0.025" units="cm"/>
      <inkml:brushProperty name="height" value="0.025" units="cm"/>
    </inkml:brush>
  </inkml:definitions>
  <inkml:trace contextRef="#ctx0" brushRef="#br0">90 0 15599,'0'0'15401,"0"4"-13874,-2 15-1285,1-18-242,1 0 0,-1 0 0,1 0 0,0 0 0,-1 0 0,1 0 0,0 0 0,0 1 0,0-1 0,0 0 0,0 0-1,0 0 1,0 0 0,0 0 0,0 0 0,1 0 0,-1 1 0,0-1 0,1 0 0,-1 0 0,1 0 0,-1 0 0,1 0 0,-1 0 0,1-1 0,0 1 0,0 0 0,-1 0 0,1 0 0,0-1 0,0 1 0,0 0 0,0-1 0,0 1 0,0 0 0,0-1 0,0 1-1,0-1 1,0 0 0,0 1 0,0-1 0,0 0 0,0 0 0,0 0 0,0 0 0,0 0 0,1 0 0,-1 0 0,1 0 0,10 2 0,-6-2 0,0 1 0,-1 0 0,1 1 0,-1-1 0,0 1 0,1 0 0,6 3 0,-11-4 0,1 0 0,-1 1 0,0-1 0,0 0 0,0 0 0,0 1 0,0-1 0,0 0 0,0 1 0,0-1 0,-1 1 0,1-1 0,0 1 0,-1 0 0,1-1 0,-1 1 0,0 0 0,0-1 0,1 1 0,-1 0 0,0-1 0,0 1 0,-1 0 0,1-1 0,0 1 0,-1 0 0,1-1 0,0 1 0,-1 0 0,-1 1 0,0 2 0,0-1 0,0 1 0,-1-1 0,1 0 0,-1 0 0,0 0 0,-1 0 0,1 0 0,-1-1 0,0 0 0,1 1 0,-1-1 0,-1-1 0,1 1 0,0 0 0,-1-1 0,-7 3 0,2-1 0,0 0 0,-1-1 0,1 0 0,-1-1 0,0 0 0,-21 1 0,31-3-11,0 0-1,1 0 1,-1 1 0,0-1 0,0 0-1,1 0 1,-1 0 0,0 0 0,0 0-1,0 0 1,1 0 0,-1 0-1,0-1 1,0 1 0,1 0 0,-1 0-1,0-1 1,1 1 0,-1 0-1,0-1 1,1 1 0,-1-1 0,0 1-1,1-1 1,-1 1 0,1-1 0,-1 1-1,1-1 1,-1 1 0,1-1-1,-1 0 1,1 1 0,0-1 0,-1 0-1,1 1 1,0-1 0,0 0-1,-1 0 1,1 1 0,0-1 0,0 0-1,0 0 1,0 1 0,0-1 0,0 0-1,0 0 1,0 0 0,0 1-1,0-1 1,1 0 0,-1 0 0,0 1-1,0-1 1,1 0 0,-1 1-1,0-1 1,1 0 0,-1 1 0,2-2-1,1-4-523,1 1-1,-1-1 0,2 1 0,-1 0 0,8-7 0,10-5-6404,3 1-3304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5.371"/>
    </inkml:context>
    <inkml:brush xml:id="br0">
      <inkml:brushProperty name="width" value="0.025" units="cm"/>
      <inkml:brushProperty name="height" value="0.025" units="cm"/>
    </inkml:brush>
  </inkml:definitions>
  <inkml:trace contextRef="#ctx0" brushRef="#br0">139 1 5285,'0'0'20804,"9"10"-18765,-6-5-1895,5 4 109,0 1 0,-1 0 1,0 0-1,0 0 1,-1 1-1,-1 0 0,0 1 1,0-1-1,-1 1 1,-1 0-1,0 0 0,2 13 1,-6-13-207,0-1 0,0 1 0,-1 0 0,0 0 0,-1-1 0,-1 1 0,0-1 0,0 0 0,-1 0 0,-1-1 0,0 1 0,-7 9 0,-41 50-1081,-4-13-3385,26-32-3567,5-10-8382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6.476"/>
    </inkml:context>
    <inkml:brush xml:id="br0">
      <inkml:brushProperty name="width" value="0.025" units="cm"/>
      <inkml:brushProperty name="height" value="0.025" units="cm"/>
    </inkml:brush>
  </inkml:definitions>
  <inkml:trace contextRef="#ctx0" brushRef="#br0">1 29 545,'0'0'22255,"9"-2"-21342,33-7-502,1 1 0,1 3 0,60 0 0,-116 17 924,-2-11-1300,0 1-1,0-2 1,-27-2-1,28 1-58,0 0-1,0 1 1,0 1-1,-22 3 1,35-4 20,1 0-1,-1 0 1,0 0 0,0 0 0,1 1-1,-1-1 1,0 0 0,0 0-1,1 0 1,-1 1 0,0-1 0,0 0-1,0 0 1,1 1 0,-1-1-1,0 0 1,0 1 0,0-1 0,0 0-1,0 0 1,0 1 0,0-1 0,0 0-1,1 1 1,-1-1 0,0 0-1,0 1 1,0-1 0,0 0 0,-1 0-1,1 1 1,0-1 0,0 0-1,0 1 1,0-1 0,0 0 0,0 1-1,0-1 1,0 0 0,-1 0-1,1 1 1,0-1 0,0 0 0,0 0-1,-1 1 1,1-1 0,0 0 0,0 0-1,-1 0 1,1 0 0,0 1-1,0-1 1,-1 0 0,1 0 0,-1 0-1,30 9-6,107-9-1270,-176 10 1265,-11 2-1790,16-9-4081,13-3-4085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8.281"/>
    </inkml:context>
    <inkml:brush xml:id="br0">
      <inkml:brushProperty name="width" value="0.025" units="cm"/>
      <inkml:brushProperty name="height" value="0.025" units="cm"/>
    </inkml:brush>
  </inkml:definitions>
  <inkml:trace contextRef="#ctx0" brushRef="#br0">0 1 7143,'0'0'22453,"52"31"-21396,-23-26-545,3 0-223,0-1-161,0 1-128,-4 0 0,0-3-993,-3-2-2050,-4 0-3715,0-12-6823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08.690"/>
    </inkml:context>
    <inkml:brush xml:id="br0">
      <inkml:brushProperty name="width" value="0.025" units="cm"/>
      <inkml:brushProperty name="height" value="0.025" units="cm"/>
    </inkml:brush>
  </inkml:definitions>
  <inkml:trace contextRef="#ctx0" brushRef="#br0">0 184 2883,'0'0'27354,"13"-3"-26377,27-10-881,-1-1 1,-1-2 0,0-2 0,-1-1-1,-1-2 1,-1-1 0,41-35 0,-92 103-284,6-15 199,2 1 0,0 0 0,3 0 0,-5 63-1,10 0-2723,4-78-4041,10-11-7859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34.803"/>
    </inkml:context>
    <inkml:brush xml:id="br0">
      <inkml:brushProperty name="width" value="0.025" units="cm"/>
      <inkml:brushProperty name="height" value="0.025" units="cm"/>
    </inkml:brush>
  </inkml:definitions>
  <inkml:trace contextRef="#ctx0" brushRef="#br0">1 1 6822,'0'0'9423,"9"8"-7993,7 7-770,1-2 0,1 0-1,0 0 1,1-2 0,0-1-1,33 13 1,47 8-487,2-5-1,137 17 1,-173-35-134,0-4 1,109-6-1,130-30 72,-5 2 55,-245 26 199,6-1 171,1 3 0,0 2 1,75 10-1,-121-8-441,0 1-1,0 0 1,0 1-1,0 0 1,0 2-1,-1 0 1,0 0 0,0 1-1,-1 1 1,0 0-1,0 1 1,-1 0-1,0 1 1,0 1-1,-1 0 1,-1 0-1,18 25 1,-26-32 201,0-1 1,0 0-1,-1 1 1,1 0-1,-1-1 1,0 1-1,0 0 1,0-1-1,-1 1 1,1 0-1,-1 0 1,0 4-1,27-13-12013,-13-6 2988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35.272"/>
    </inkml:context>
    <inkml:brush xml:id="br0">
      <inkml:brushProperty name="width" value="0.025" units="cm"/>
      <inkml:brushProperty name="height" value="0.025" units="cm"/>
    </inkml:brush>
  </inkml:definitions>
  <inkml:trace contextRef="#ctx0" brushRef="#br0">1 311 14542,'0'0'11419,"10"-3"-10560,280-91-55,-35 9-748,-205 70 0,1 2 1,0 2 0,1 2 0,0 3 0,81 1 0,-128 5 19,-1 0 0,1 1 0,-1 0 0,1 0 0,-1 1 0,0-1 0,1 1 0,-1 0 0,0 0 0,0 0 0,0 0 0,-1 1 0,6 4 0,38 46 1037,-40-44-884,0 0 0,0-1 0,1 0 0,0 0 0,1 0 0,9 6 0,-4-6-159,1-1 0,-1-1 0,1 0 0,0-1 0,1-1 1,-1 0-1,1-1 0,27 1 0,8-2 98,72-7-1,-89 2-167,0-1 0,0-3 0,0 0 0,-1-2 0,63-27 0,-72 25 0,0-2 0,-1 0 0,0-1 0,-1-1 0,-1-2 0,0 0 0,-1-1 0,21-25 0,-24 24-3828,-11 9-3651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49.244"/>
    </inkml:context>
    <inkml:brush xml:id="br0">
      <inkml:brushProperty name="width" value="0.025" units="cm"/>
      <inkml:brushProperty name="height" value="0.025" units="cm"/>
    </inkml:brush>
  </inkml:definitions>
  <inkml:trace contextRef="#ctx0" brushRef="#br0">57 58 10730,'0'0'17718,"-3"-9"-16463,3 8-1245,-1-1 39,0 0 1,0 0-1,1 0 0,-1 0 0,1-1 1,-1 1-1,1 0 0,0-1 1,-1 1-1,1 0 0,1-1 0,-1-3 1,1 5-24,0 0 1,0 0 0,1-1 0,-1 1 0,0 0 0,1 0 0,-1 0 0,0 0 0,1 1 0,-1-1 0,1 0 0,-1 1 0,1-1 0,-1 1-1,1-1 1,0 1 0,-1 0 0,1 0 0,0-1 0,-1 1 0,1 0 0,0 1 0,-1-1 0,4 1 0,1-2 64,1 1-1,0 1 1,0-1 0,0 1 0,-1 0 0,1 1 0,0-1 0,-1 1 0,11 5 0,-15-5-88,1-1 0,-1 1 0,0 0 0,0 0 0,0 0 0,0 0 0,-1 0 1,1 1-1,0-1 0,-1 0 0,0 1 0,1-1 0,-1 1 0,0 0 0,0-1 0,0 1 1,-1 0-1,1 0 0,-1-1 0,0 1 0,1 0 0,-1 0 0,0 0 0,-1-1 0,1 1 1,-1 3-1,0 1 14,0 0 1,-1-1-1,0 1 1,0 0-1,0-1 1,-1 1 0,0-1-1,0 0 1,-1 0-1,1 0 1,-10 9-1,-3 4 99,-2-2 1,-20 16-1,21-19-53,1 1-1,-22 24 1,37-38-79,0 0 0,0 1 0,0-1 0,0 0 0,0 0 0,0 0 0,0 1 0,1-1 0,-1 0 0,1 1 0,-1-1 0,1 1 0,-1-1 0,1 1 0,0-1 0,-1 1 0,1-1 0,0 1 0,0-1 0,0 1 0,0-1 0,1 1 0,-1 1 0,1-2-40,0 1 0,0-1 0,0 0-1,1 1 1,-1-1 0,0 0 0,0 0 0,1 0 0,-1 0 0,1 0 0,-1-1 0,1 1 0,-1 0-1,1-1 1,-1 1 0,1-1 0,2 1 0,10 2-704,1-1 0,-1-1 0,27-1 1,-30 0 94,5-1-1715,0 0 0,0 0 0,0-2 0,16-4 1,19-6-10060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4.108"/>
    </inkml:context>
    <inkml:brush xml:id="br0">
      <inkml:brushProperty name="width" value="0.025" units="cm"/>
      <inkml:brushProperty name="height" value="0.025" units="cm"/>
    </inkml:brush>
  </inkml:definitions>
  <inkml:trace contextRef="#ctx0" brushRef="#br0">156 31 6726,'0'0'24423,"-11"-6"-24193,-35-18-81,43 24-119,0 0 0,1-1 0,-1 1 0,1 0 0,-1 1 0,1-1 0,-1 0 0,1 1 0,-1-1 0,1 1 0,-1 0 0,1 0 0,0 0 0,-1 0 0,1 0 0,0 1 0,0-1 0,0 1 0,0-1 0,0 1 0,-3 3 0,-1 0 66,1 1 1,1-1-1,-1 1 1,1 0-1,-7 12 1,11-18-97,0 1 0,-1-1 0,1 1 0,-1 0 0,1-1 0,0 1 0,-1 0 0,1-1 0,0 1 0,0 0 0,-1 0 0,1-1 0,0 1 0,0 0 0,0 0 0,0-1 0,0 1 0,0 0 0,0 0 0,0-1 0,0 1 0,1 0 0,-1 0 0,0-1 0,0 1 0,1 0 0,-1 0 0,0-1 0,1 1 0,-1 0 0,1-1 0,0 2 0,1-2 0,-1 1 0,1-1 0,0 1 0,-1-1 0,1 0 0,0 0 0,-1 1 0,1-1 0,0-1 0,-1 1 0,1 0 0,0 0 0,2-1 0,54-20 0,-37 8 0,-16 9 0,-1 1 0,1 0 0,0 0 0,0 1 0,0-1 0,0 1 0,1 0 0,-1 0 0,1 1 0,8-2 0,-13 5 0,0-1 0,0 0 0,0 1 0,0-1 0,0 1 0,0 0 0,0-1 0,-1 1 0,1 0 0,0-1 0,-1 1 0,0 0 0,1 0 0,-1-1 0,0 1 0,0 0 0,0 0 0,0-1 0,-1 4 0,1-2 0,1 5 0,0 30 0,0 1 0,-9 63 0,6-91 0,0 0 0,0-1 0,-1 0 0,0 1 0,-1-1 0,-1 0 0,1-1 0,-1 1 0,-1-1 0,0 0 0,0 0 0,-1-1 0,0 1 0,-12 10 0,17-17 0,0 0 0,0-1 0,0 1 0,0 0 0,0-1 0,0 0 0,-1 1 0,1-1 0,-1 0 0,1 0 0,-1 0 0,1-1 0,-1 1 0,1 0 0,-1-1 0,1 0 0,-1 0 0,0 1 0,-3-2 0,4 1 0,0-1 0,0 0 0,0 0 0,0 0 0,1 0 0,-1-1 0,0 1 0,0 0 0,1-1 0,-1 1 0,1-1 0,-1 0 0,1 1 0,0-1 0,0 0 0,0 0 0,0 0 0,-1-2 0,-3-8 0,1-1 0,1 1 0,0-1 0,1 1 0,0-1 0,1-17 0,0 12 0,0 5 0,0-1 0,2 0 0,-1 1 0,5-21 0,-4 31 0,0-1 0,0 0 0,0 0 0,1 1 0,-1-1 0,1 1 0,0-1 0,0 1 0,1 0 0,-1 0 0,1 0 0,-1 0 0,1 0 0,0 1 0,0-1 0,0 1 0,0 0 0,1 0 0,-1 0 0,5-2 0,13-4-2495,1 1 0,31-6-1,0-1-5003,-20 4-5607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4.462"/>
    </inkml:context>
    <inkml:brush xml:id="br0">
      <inkml:brushProperty name="width" value="0.025" units="cm"/>
      <inkml:brushProperty name="height" value="0.025" units="cm"/>
    </inkml:brush>
  </inkml:definitions>
  <inkml:trace contextRef="#ctx0" brushRef="#br0">4 88 16015,'0'0'8862,"12"3"-6487,4 0-1862,1 0-1,-1 0 0,1-2 0,21 0 1,-32-1-451,0-1 1,0 0 0,0 0 0,0 0 0,0-1 0,-1 0 0,1 0 0,6-3 0,-10 4-49,1-1 1,-1 0 0,1 1 0,-1-1 0,0 0 0,0 0 0,0 0 0,0-1 0,0 1 0,0 0-1,0-1 1,-1 1 0,1-1 0,-1 0 0,0 1 0,0-1 0,2-6 0,-3 8 11,0 0 0,0-1 0,0 1-1,1-1 1,-1 1 0,-1 0 0,1-1 0,0 1 0,0-1 0,0 1 0,-1 0 0,1-1 0,-1 1 0,1 0 0,-1-1 0,1 1 0,-1 0 0,0 0 0,0-1 0,1 1 0,-1 0 0,0 0 0,0 0-1,0 0 1,0 0 0,-1 0 0,1 1 0,0-1 0,0 0 0,0 0 0,-1 1 0,1-1 0,0 1 0,-1-1 0,1 1 0,0 0 0,-1-1 0,1 1 0,-1 0 0,1 0 0,0 0 0,-1 0 0,1 0-1,-2 1 1,-4-2 80,0 2 0,0-1 0,1 1-1,-1 0 1,0 0 0,1 0 0,-1 1-1,-8 4 1,5-1-106,0 0 0,1 1 0,0 1 0,0-1 0,1 2 0,-8 7 0,12-12 0,1 1 0,0 0 0,-1 0 0,2 0 0,-1 0 0,0 1 0,1-1 0,0 1 0,0 0 0,0-1 0,1 1 0,0 0 0,0 0 0,0 0 0,0 6 0,1-9-62,1 0 0,-1 0-1,1 1 1,0-1 0,0 0 0,0 0-1,0 0 1,0 0 0,1 0 0,-1 0-1,0-1 1,1 1 0,-1 0 0,1-1-1,0 1 1,0-1 0,0 1 0,0-1 0,-1 0-1,2 0 1,-1 0 0,0 0 0,0 0-1,0 0 1,0-1 0,1 1 0,-1-1-1,0 1 1,3-1 0,10 3-1088,1-1 1,-1-1 0,15 0-1,-1-1-5678,-1 0-2813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5.209"/>
    </inkml:context>
    <inkml:brush xml:id="br0">
      <inkml:brushProperty name="width" value="0.025" units="cm"/>
      <inkml:brushProperty name="height" value="0.025" units="cm"/>
    </inkml:brush>
  </inkml:definitions>
  <inkml:trace contextRef="#ctx0" brushRef="#br0">105 17 12075,'0'0'14937,"-9"1"-14285,3 1-380,0-1 1,0 2 0,0-1 0,1 0-1,-1 1 1,0 0 0,1 1 0,0-1 0,-9 8-1,11-8-168,1-1-1,-1 1 0,1-1 1,-1 1-1,1 0 0,0 0 0,0 0 1,0 0-1,1 0 0,-1 0 1,1 1-1,-1-1 0,1 0 0,0 1 1,1-1-1,-1 1 0,1 0 1,-1-1-1,1 1 0,0-1 0,0 1 1,1 5-1,0-8-103,0 0 0,0 0 0,1 0 0,-1-1 0,0 1 0,0 0 0,0-1 0,1 1 0,-1 0 0,0-1 0,1 1 0,-1-1 0,0 0 0,1 0 0,-1 1 0,1-1 0,-1 0 0,1 0 0,-1 0 0,0 0 0,1-1 0,-1 1 0,3-1 0,36-5 0,-33 2 0,1 1 0,-1-1 0,1 0 0,-1 0 0,0-1 0,-1 0 0,1-1 0,-1 1 0,8-10 0,0-2 0,-1 0 0,16-27 0,-32 86 0,3-40 0,-1-1 0,1 0 0,-1 0 0,1 1 0,0-1 0,0 0 0,0 1 0,-1-1 0,1 0 0,0 1 0,1-1 0,-1 0 0,0 1 0,0-1 0,1 0 0,-1 1 0,0-1 0,1 0 0,-1 0 0,1 0 0,0 1 0,-1-1 0,1 0 0,0 0 0,0 0 0,1 1 0,1-1 0,0 0 0,0-1 0,1 1 0,-1-1 0,0 1 0,1-1 0,-1 0 0,0-1 0,6 0 0,-5 1 0,52-11 0,-43 8 0,-1 1 0,1-1 0,17 1 0,-29 2 0,0 0 0,-1 0 0,1 0 0,-1 0 0,1 1 0,-1-1 0,1 0 0,-1 0 0,1 1 0,-1-1 0,0 0 0,1 0 0,-1 1 0,1-1 0,-1 1 0,0-1 0,1 0 0,-1 1 0,0-1 0,1 1 0,-1-1 0,0 1 0,0-1 0,1 1 0,-1-1 0,0 1 0,0-1 0,0 1 0,0-1 0,0 1 0,0-1 0,1 1 0,-1 0 0,-1-1 0,1 1 0,0-1 0,0 1 0,0-1 0,0 1 0,0-1 0,-1 2 0,-7 31 0,3-15 0,5-17 0,1-1 0,-1 1 0,1-1 0,-1 1 0,1-1 0,-1 1 0,1-1 0,-1 0 0,1 1 0,-1-1 0,1 0 0,0 1 0,-1-1 0,1 0 0,0 0 0,-1 0 0,1 0 0,0 0 0,-1 1 0,1-1 0,0 0 0,-1-1 0,1 1 0,0 0 0,-1 0 0,1 0 0,0 0 0,-1 0 0,1-1 0,0 1 0,0-1 0,23-5 0,-13 1 0,0 0 0,0 1 0,0 0 0,0 1 0,0 0 0,1 0 0,20-1 0,-25 9 0,-7-4 0,0-1 0,0 1 0,1-1 0,-1 1 0,0-1 0,1 0 0,-1 1 0,0-1 0,1 1 0,-1-1 0,1 0 0,-1 0 0,0 1 0,1-1 0,-1 0 0,1 0 0,-1 1 0,1-1 0,-1 0 0,1 0 0,-1 0 0,1 0 0,-1 0 0,2 0 0,117-17 0,-119 17 0,1 0 0,-1 1 0,0-1 0,1 0 0,-1 1 0,0-1 0,0 0 0,0 1 0,1-1 0,-1 1 0,0-1 0,0 0 0,0 1 0,0-1 0,0 1 0,0-1 0,0 1 0,0-1 0,0 1 0,0-1 0,0 0 0,0 1 0,0-1 0,0 1 0,0-1 0,0 1 0,0-1 0,0 0 0,-1 1 0,1-1 0,0 1 0,0-1 0,0 0 0,-1 1 0,1-1 0,0 0 0,-1 1 0,1-1 0,0 0 0,-1 1 0,-10 17 0,10-16-315,0-1-1,0 0 1,0 1 0,0-1-1,1 0 1,-1 1 0,1-1-1,-1 1 1,1-1 0,-1 1-1,1 0 1,0-1 0,0 1 0,-1 1-1,2-2 113,-1-1-1,0 1 1,0-1 0,1 1-1,-1-1 1,0 1 0,1-1-1,-1 1 1,1-1 0,-1 0-1,1 1 1,-1-1-1,0 0 1,1 1 0,-1-1-1,1 0 1,0 1 0,-1-1-1,1 0 1,-1 0-1,1 0 1,-1 1 0,1-1-1,-1 0 1,1 0 0,0 0-1,-1 0 1,1 0 0,-1 0-1,1 0 1,0 0-1,-1-1 1,1 1 0,-1 0-1,1 0 1,-1 0 0,1-1-1,-1 1 1,1 0 0,-1 0-1,1-1 1,15-6-8403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5.554"/>
    </inkml:context>
    <inkml:brush xml:id="br0">
      <inkml:brushProperty name="width" value="0.025" units="cm"/>
      <inkml:brushProperty name="height" value="0.025" units="cm"/>
    </inkml:brush>
  </inkml:definitions>
  <inkml:trace contextRef="#ctx0" brushRef="#br0">7 71 6438,'0'0'21177,"8"0"-19719,-1 0-1336,0 0 1,0-1 0,0 1-1,0-2 1,0 1 0,8-3-1,-12 3-108,-1 0 0,0 0 0,0 0 0,0 0 0,0 0 0,-1 0 0,1-1 0,0 1 0,0-1 0,-1 1 0,1-1 0,-1 0 0,1 0 0,-1 1 0,0-1 0,0 0 0,0 0-1,0 0 1,0 0 0,0 0 0,-1-1 0,1 1 0,0 0 0,-1 0 0,0 0 0,0-1 0,0-3 0,0 5 37,0 0 0,-1 1 0,1-1 0,0 0 0,-1 1 0,1-1 0,-1 1 0,1-1 0,-1 1 0,1-1 0,-1 1 0,1-1 0,-1 1 0,0 0 0,1-1 0,-1 1 0,1 0 0,-1-1 0,0 1 0,1 0 0,-1 0 0,0 0 0,0 0 0,1 0 0,-1 0 0,0-1 0,1 2 0,-1-1 0,0 0 0,0 0 0,1 0 0,-1 0 0,0 0 0,1 1 0,-1-1 0,0 0 0,1 0 0,-1 1 0,-1 0 0,-28 11 338,26-8-388,0-1 0,0 1-1,0 0 1,0 0 0,0 0 0,1 0-1,0 1 1,0 0 0,0-1 0,1 1-1,-1 0 1,1 0 0,0 0 0,1 1-1,-1-1 1,1 0 0,0 1 0,0-1-1,1 1 1,0 7 0,0-12-50,1 1 0,0-1 0,0 0 1,0 0-1,0 0 0,0 0 0,0 0 0,0-1 0,0 1 0,0 0 0,0 0 1,0-1-1,1 1 0,-1-1 0,0 1 0,1-1 0,-1 1 0,0-1 1,1 0-1,-1 0 0,0 1 0,1-1 0,-1 0 0,0 0 0,1 0 1,-1-1-1,0 1 0,1 0 0,-1-1 0,3 0 0,2 0-425,-1 0 1,1 0-1,0 0 0,0-1 0,-1 0 1,6-3-1,35-36-9354,-20 15 2418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6.143"/>
    </inkml:context>
    <inkml:brush xml:id="br0">
      <inkml:brushProperty name="width" value="0.025" units="cm"/>
      <inkml:brushProperty name="height" value="0.025" units="cm"/>
    </inkml:brush>
  </inkml:definitions>
  <inkml:trace contextRef="#ctx0" brushRef="#br0">74 0 14189,'0'0'3284,"-7"9"-124,-2 2-2006,2 1-1,-1 0 1,1 0 0,1 0 0,0 1-1,-7 24 1,4 22-118,8-52-1019,1-4 1,0 0 0,0 0-1,0 0 1,0 0-1,0-1 1,0 1-1,1 0 1,0 0-1,-1 0 1,2 2-1,-1-4-10,0 0 0,1 0 0,-1 0 0,0 0 0,0 0 0,1 0 0,-1-1 0,0 1 0,1 0 0,-1-1 0,1 1 0,-1-1 0,1 0 0,-1 1 0,1-1 0,-1 0 0,1 0 0,-1 0 0,1 0 0,-1 0 0,3-1-1,88-6-2723,-91 8 2870,-1-1-1,1 1 0,-1 0 0,0 0 1,1 0-1,-1 0 0,0-1 1,1 1-1,-1 0 0,0 0 1,0 0-1,0 0 0,0 0 1,0 0-1,0 0 0,0 0 0,0-1 1,0 1-1,0 0 0,0 0 1,-1 0-1,1 0 0,0 0 1,-1 0-1,1-1 0,-1 1 1,1 0-1,-1 1 0,0-2-126,1 1 0,-1 0 0,1 0 0,-1-1 0,1 1 0,0 0 0,-1 0 0,1 0 0,0 0 0,0-1 0,0 1 0,0 0 0,0 0 0,0 0 1,0 0-1,0 0 0,0-1 0,0 1 0,0 0 0,0 0 0,1 0 0,-1 0 0,0-1 0,0 1 0,1 0 0,0 1 0,0-2-35,1 0 0,0-1 0,0 1 0,-1 0 1,1-1-1,0 1 0,-1 0 0,1-1 0,-1 0 0,1 1 1,-1-1-1,1 0 0,-1 0 0,1 0 0,-1 0 0,0 0 0,1 0 1,-1-1-1,0 1 0,0 0 0,0 0 0,0-1 0,1-1 1,14-41 23,-4 9 283,-9 34-286,-1 1 0,1 0-1,0 0 1,-1 0 0,1 0-1,0 0 1,-1 0 0,1 1-1,-1-1 1,1 1 0,-1 0-1,4 1 1,0 0-9,0-1-3,0 0 0,0-1 0,0 1 0,0-1 0,0-1 0,0 1 0,-1-1 0,1 0 0,0 0 0,0-1 0,0 1 0,-1-1 0,1-1 0,-1 1 0,0-1 0,8-5 0,-23 47 0,-4 8 0,13-44 0,0 0 0,0 0 0,1 0 0,-1 0 0,1 0 0,0 1 0,0-1 0,0 0 0,0 0 0,1 0 0,-1 0 0,1 0 0,1 4 0,-1-6-93,-1-1 1,0 1-1,1-1 1,-1 1-1,1-1 1,-1 0-1,1 1 1,-1-1-1,1 0 1,-1 0-1,1 1 0,-1-1 1,1 0-1,-1 0 1,1 0-1,-1 0 1,1 1-1,0-1 1,-1 0-1,1 0 0,-1 0 1,1 0-1,-1 0 1,1-1-1,0 1 1,-1 0-1,1 0 1,-1 0-1,1 0 1,-1-1-1,1 1 0,-1 0 1,1 0-1,-1-1 1,1 1-1,-1 0 1,1-1-1,-1 1 1,0-1-1,1 1 0,-1-1 1,1 1-1,-1 0 1,0-1-1,0 1 1,1-1-1,-1 1 1,0-1-1,0 0 1,0 1-1,1-2 0,14-27-10533,-7 5-3755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6.486"/>
    </inkml:context>
    <inkml:brush xml:id="br0">
      <inkml:brushProperty name="width" value="0.025" units="cm"/>
      <inkml:brushProperty name="height" value="0.025" units="cm"/>
    </inkml:brush>
  </inkml:definitions>
  <inkml:trace contextRef="#ctx0" brushRef="#br0">1 0 11819,'0'0'15983,"22"51"-17200,-10-45-2306,2 0-2947,1-3-5574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6.844"/>
    </inkml:context>
    <inkml:brush xml:id="br0">
      <inkml:brushProperty name="width" value="0.025" units="cm"/>
      <inkml:brushProperty name="height" value="0.025" units="cm"/>
    </inkml:brush>
  </inkml:definitions>
  <inkml:trace contextRef="#ctx0" brushRef="#br0">94 0 13613,'0'0'12470,"-8"5"-10286,7-5-2161,-37 23 1633,37-23-1646,-1 1 1,1 0-1,-1 0 1,1 0-1,-1 0 0,1 0 1,0 0-1,-1 1 0,1-1 1,0 0-1,0 1 1,0-1-1,0 1 0,0-1 1,0 1-1,0-1 0,1 1 1,-1 0-1,1-1 1,-1 1-1,1 0 0,-1-1 1,1 1-1,0 0 0,0 0 1,0-1-1,0 3 1,3-2-332,1 0 1,-1-1 0,0 1 0,1-1-1,-1 0 1,1 0 0,0 0 0,-1 0 0,1-1-1,7 1 1,1 1-417,37 17-57,-48-19 866,0 0-1,0 0 1,-1 1 0,1-1 0,0 0-1,-1 1 1,1-1 0,0 0 0,-1 1-1,1-1 1,0 1 0,-1-1 0,1 1-1,-1-1 1,1 1 0,-1 0 0,1-1-1,-1 1 1,0 0 0,1-1 0,-1 1-1,0 0 1,1-1 0,-1 1 0,0 0-1,0 0 1,0-1 0,0 1 0,1 0-1,-1 0 1,0 0 0,0-1 0,-1 1-1,1 0 1,0 0 0,0-1-1,0 1 1,0 0 0,-1 0 0,1-1-1,0 1 1,-1 0 0,1-1 0,0 1-1,-1 0 1,1-1 0,-1 1 0,1-1-1,-1 1 1,1-1 0,-1 1 0,0-1-1,1 1 1,-1-1 0,0 1 0,1-1-1,-1 0 1,0 1 0,1-1 0,-1 0-1,0 0 1,-1 1 0,-7 3 234,-1 0 1,1 0-1,-1 0 0,0-1 1,0-1-1,0 0 1,-1 0-1,1-1 1,-14 0-1,23-1-353,1 0 0,-1 0 0,1 0 0,-1 0 1,1 0-1,-1 0 0,1 0 0,-1 0 0,0 0 0,1 0 0,-1-1 0,1 1 0,-1 0 1,1 0-1,-1 0 0,1-1 0,-1 1 0,1 0 0,0-1 0,-1 1 0,1 0 0,-1-1 1,1 1-1,0-1 0,-1 1 0,1 0 0,0-1 0,-1 1 0,1-1 0,0 1 0,0-1 0,-1 1 1,1-1-1,0 1 0,0-1 0,0 1 0,0-1 0,0 0 0,0 1 0,0-1 0,0 1 1,0-1-1,0 1 0,0-1 0,0 1 0,0-1 0,0 1 0,0-1 0,1 1 0,-1-1 1,1 0-1,-1-1-464,1-1 0,0 1 1,1 0-1,-1 0 0,0 0 1,1 0-1,-1 0 0,1 0 1,-1 0-1,5-3 0,14-6-7315,5 0-3294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7.187"/>
    </inkml:context>
    <inkml:brush xml:id="br0">
      <inkml:brushProperty name="width" value="0.025" units="cm"/>
      <inkml:brushProperty name="height" value="0.025" units="cm"/>
    </inkml:brush>
  </inkml:definitions>
  <inkml:trace contextRef="#ctx0" brushRef="#br0">41 132 9353,'0'0'15567,"-6"9"-14607,3-6-880,-20 34 1192,22-35-1130,0 0 0,0 0 0,0 1 0,0-1 1,0 0-1,0 1 0,1-1 0,-1 0 0,1 1 0,0-1 0,0 1 0,0-1 1,0 1-1,0-1 0,0 0 0,1 1 0,-1-1 0,2 3 0,-1-3-122,0-1 0,0 0 0,1 0 0,-1 0 0,1 1-1,-1-2 1,1 1 0,-1 0 0,1 0 0,-1 0 0,1-1 0,0 1-1,-1-1 1,1 1 0,0-1 0,0 0 0,-1 0 0,1 0 0,0 0-1,0 0 1,-1 0 0,1 0 0,0 0 0,0-1 0,2 0-1,3 0 5,-1-1-1,1 0 1,-1 0-1,0 0 1,10-5-1,-1-3-5,-1-1 0,0 0-1,-1 0 1,-1-2 0,0 1 0,12-17 0,-17 20-37,0-1 1,0 0 0,-1-1-1,0 0 1,-1 1 0,0-2-1,-1 1 1,0 0 0,3-20-1,-7 31 17,0 0-1,0 0 0,0 0 1,0 0-1,0 0 1,0 0-1,0 0 0,0 0 1,-1 1-1,1-1 1,0 0-1,0 0 0,0 0 1,0 0-1,0 0 0,0 0 1,0 0-1,0 0 1,0 0-1,0 0 0,0 0 1,-1 0-1,1 0 1,0 0-1,0 0 0,0 0 1,0 0-1,0 0 0,0 0 1,0 0-1,0 0 1,0 0-1,-1 0 0,1 0 1,0 0-1,0 0 1,0 0-1,0 0 0,0 0 1,0 0-1,0 0 1,0 0-1,-1 0 0,1 0 1,0 0-1,0 0 0,0 0 1,0 0-1,0 0 1,0 0-1,0 0 0,0 0 1,0-1-1,0 1 1,0 0-1,0 0 0,0 0 1,0 0-1,0 0 1,0 0-1,-1 0 0,1 0 1,0 0-1,0-1 0,0 1 1,0 0-1,-11 12 80,-11 15 331,17-19-247,0 0 1,1 0-1,0 1 1,1 0-1,0 0 1,0 0 0,1 0-1,-2 13 1,4-20-156,-1 0-1,1 0 1,0 1 0,0-1 0,0 0 0,0 0 0,0 1 0,0-1 0,1 0 0,-1 0 0,1 1 0,-1-1 0,1 0 0,0 0 0,0 0 0,0 0 0,0 0 0,0 0 0,0 0 0,1-1 0,-1 1 0,1 0 0,-1-1 0,1 1 0,0-1 0,-1 1 0,1-1 0,0 0-1,0 1 1,0-1 0,0 0 0,0-1 0,0 1 0,1 0 0,-1-1 0,0 1 0,0-1 0,0 1 0,4-1 0,5 0-50,-1 0-1,1-1 1,-1-1-1,0 0 1,0 0-1,0-1 1,0 0-1,0 0 1,0-1-1,-1-1 1,1 1-1,-1-2 1,-1 1-1,1-1 1,-1-1-1,0 1 1,0-1-1,-1-1 1,0 1-1,8-12 1,-15 18 321,-9 3 396,2 2-648,-1 1 1,1-1-1,0 1 1,0 1-1,0 0 0,-11 12 1,15-16-24,1 1 0,0 0 0,-1-1-1,1 1 1,0 0 0,1 0 0,-1 0 0,0 1 0,1-1 0,0 0 0,0 0 0,0 1 0,0-1 0,0 1 0,1-1 0,-1 1 0,1-1 0,0 1 0,0-1 0,1 6 0,0-8-119,0 1-1,0-1 1,1 0 0,-1 1 0,0-1-1,1 0 1,-1 0 0,0 0-1,1 0 1,-1 0 0,1 0 0,0 0-1,-1-1 1,1 1 0,0-1-1,-1 1 1,1-1 0,0 1-1,0-1 1,-1 0 0,1 0 0,0 0-1,0 0 1,0 0 0,1-1-1,3 1-586,-1 0-1,1 0 1,-1-1-1,1 0 1,-1 0-1,1-1 1,6-2-1,8-9-5183,1-4-1927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7.561"/>
    </inkml:context>
    <inkml:brush xml:id="br0">
      <inkml:brushProperty name="width" value="0.025" units="cm"/>
      <inkml:brushProperty name="height" value="0.025" units="cm"/>
    </inkml:brush>
  </inkml:definitions>
  <inkml:trace contextRef="#ctx0" brushRef="#br0">54 0 5285,'0'0'23964,"-8"7"-23478,-25 23-134,32-29-342,0 0 0,0-1 0,0 1-1,0 0 1,0 0 0,1 0 0,-1 0 0,0 0-1,1 0 1,-1 0 0,0 0 0,1 0 0,-1 0-1,1 0 1,0 0 0,-1 0 0,1 0 0,0 0-1,0 0 1,0 0 0,-1 1 0,1-1 0,1 0 0,-1 0-1,0 0 1,0 0 0,0 0 0,0 1 0,1-1-1,-1 0 1,1 0 0,-1 0 0,1 0 0,-1 0-1,1 0 1,-1 0 0,1 0 0,0 0 0,-1 0-1,1-1 1,0 1 0,0 0 0,0 0 0,0-1 0,0 1-1,0 0 1,0-1 0,0 1 0,0-1 0,0 1-1,2-1 1,6 4-522,-1-1 0,1-1 0,0 0 1,15 2-1,-21-4-151,0 1 476,1-1 0,-1 1 0,0 0 0,0 0-1,1 0 1,-1 0 0,0 0 0,0 1 0,3 2 0,-5-4 244,-1 0 1,0 0 0,0 0-1,1 0 1,-1 1 0,0-1 0,0 0-1,0 0 1,0 1 0,1-1-1,-1 0 1,0 0 0,0 1-1,0-1 1,0 0 0,0 1-1,0-1 1,0 0 0,0 1 0,0-1-1,0 0 1,0 0 0,0 1-1,0-1 1,0 0 0,0 1-1,0-1 1,0 0 0,0 0 0,0 1-1,0-1 1,0 0 0,-1 1-1,1-1 1,-19 12 2378,-2-3-1761,-19 7 291,14-11-6910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8.465"/>
    </inkml:context>
    <inkml:brush xml:id="br0">
      <inkml:brushProperty name="width" value="0.025" units="cm"/>
      <inkml:brushProperty name="height" value="0.025" units="cm"/>
    </inkml:brush>
  </inkml:definitions>
  <inkml:trace contextRef="#ctx0" brushRef="#br0">37 61 14990,'0'0'11296,"-3"13"-9577,-3 22-1103,-5 31-219,-5 93-1,16-159-391,0 0 0,0 0-1,0 0 1,0 0-1,0 0 1,0 1-1,0-1 1,0 0-1,0 0 1,0 0-1,0 0 1,0 0 0,0 0-1,0 0 1,0 1-1,0-1 1,0 0-1,0 0 1,0 0-1,0 0 1,0 0-1,0 0 1,0 0 0,0 1-1,0-1 1,1 0-1,-1 0 1,0 0-1,0 0 1,0 0-1,0 0 1,0 0-1,0 0 1,0 0 0,1 0-1,-1 0 1,0 0-1,0 0 1,0 0-1,0 0 1,0 0-1,0 0 1,0 0-1,1 0 1,-1 0 0,0 0-1,0 0 1,0 0-1,0 0 1,0 0-1,0 0 1,1 0-1,-1 0 1,0 0-1,0 0 1,0 0 0,0 0-1,0 0 1,11-8 199,5-12-9,-9 7-174,-1 0 0,0 0 0,-1-1 0,-1 0 0,0 0 0,-1 0 0,2-15 0,0-102 96,-5 124-114,-4-11-5,-4 20 60,6 1-34,0-1 0,1 0 1,-1 1-1,1-1 0,0 1 1,0-1-1,0 1 0,0-1 1,-1 6-1,1-4 26,0 0 0,1-1 0,0 1 0,-1 0 0,2 0 0,-1 0 0,0-1 0,1 1 0,0 0 0,-1-1 1,1 1-1,1 0 0,-1-1 0,1 1 0,-1-1 0,1 0 0,0 1 0,0-1 0,0 0 0,1 0 0,5 5 0,-5-6-8,0 0-1,0 0 1,1 0-1,-1-1 1,1 0-1,-1 1 1,1-1-1,0-1 1,-1 1-1,1 0 1,0-1 0,0 0-1,-1 0 1,1 0-1,0 0 1,0 0-1,-1-1 1,1 0-1,0 0 1,-1 0-1,1 0 1,0 0-1,3-3 1,3-2-42,0-1 0,0 0 0,0-1 0,-1 0 0,0 0 0,0-1 0,-1 0 0,0 0 0,-1-1 0,0 0 0,-1-1 0,0 1 0,0-1 0,4-14 0,-27 98 0,10-51 0,2-8 0,0 1 0,1-1 0,1 1 0,0 0 0,1 0 0,1 0 0,1 31 0,0-45 0,1-1 0,-1 1 0,1 0 0,-1 0 0,1-1 0,-1 1 0,1 0 0,0-1 0,-1 1 0,1 0 0,0-1 0,0 1 0,0-1 0,-1 1 0,1-1 0,0 0 0,0 1 0,0-1 0,0 0 0,0 1 0,0-1 0,0 0 0,0 0 0,0 0 0,-1 0 0,1 0 0,0 0 0,0 0 0,0 0 0,0-1 0,0 1 0,0 0 0,1-1 0,33-11 0,-25 4 0,1-1 0,-2 0 0,1-1 0,-2 0 0,1-1 0,-1 0 0,-1 0 0,0-1 0,0 0 0,5-14 0,-21 46 0,2 1 0,0 0 0,2 0 0,0 0 0,1 1 0,0 27 0,4-48-111,0 0 0,1 0-1,-1 0 1,0 0 0,1 0 0,0 0 0,-1 0 0,1 0-1,0 0 1,-1 0 0,1-1 0,0 1 0,0 0 0,0 0-1,-1-1 1,1 1 0,0 0 0,0-1 0,0 1-1,0-1 1,0 0 0,0 1 0,0-1 0,0 0 0,1 1-1,-1-1 1,0 0 0,0 0 0,0 0 0,0 0 0,0 0-1,2 0 1,41-4-9956,-18-4-6241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49.588"/>
    </inkml:context>
    <inkml:brush xml:id="br0">
      <inkml:brushProperty name="width" value="0.025" units="cm"/>
      <inkml:brushProperty name="height" value="0.025" units="cm"/>
    </inkml:brush>
  </inkml:definitions>
  <inkml:trace contextRef="#ctx0" brushRef="#br0">91 47 16335,'0'0'12829,"-8"-3"-11927,5 2-863,1 1 1,-1-1-1,1 0 1,-1 1-1,1-1 1,-1 1-1,0 0 1,1 0-1,-1 0 0,1 0 1,-1 1-1,1-1 1,-1 1-1,1-1 1,-1 1-1,1 0 1,-3 1-1,2 0-17,1 0-1,0 0 0,-1 0 1,1 1-1,0-1 0,0 1 1,0-1-1,0 1 0,1 0 1,-1 0-1,1 0 0,0 0 1,-1 0-1,1 0 0,1 0 0,-1 0 1,0 5-1,0-5-9,0-1-1,1 0 1,-1 1-1,1-1 1,-1 0-1,1 1 1,0-1-1,0 0 1,0 1 0,0-1-1,1 1 1,-1-1-1,0 0 1,1 1-1,0-1 1,0 0-1,0 0 1,0 0-1,0 1 1,0-1-1,0 0 1,1 0 0,-1 0-1,1-1 1,-1 1-1,1 0 1,0-1-1,-1 1 1,4 1-1,0-1 55,0 0 0,1 0 0,-1-1 0,1 1 0,-1-1 0,1-1 0,0 1 0,-1-1-1,1 0 1,0 0 0,9-2 0,-5 0-33,0 0-1,-1-1 0,1 1 0,-1-2 1,1 0-1,-1 0 0,0 0 1,0-1-1,12-10 0,-17 12-25,0 1 0,0-2-1,0 1 1,-1 0 0,1-1-1,-1 1 1,0-1 0,0 0-1,0 0 1,-1-1 0,1 1-1,-1 0 1,0-1 0,0 1-1,-1-1 1,1 0 0,-1 1-1,0-1 1,-1 0 0,1 0-1,-1-6 1,0 9-7,-1 0 0,0 0 0,-1 0 0,1 0 0,0 0 0,0 0 0,-1 1 0,1-1 0,-1 1 0,1-1 0,-1 1 0,0 0 0,1-1 0,-1 1 0,0 0 0,0 0 0,0 0 0,0 0 0,0 1 0,0-1 0,0 0 0,0 1 0,-1 0 0,1-1 0,0 1 0,0 0 0,0 0 0,-4 1 0,-5-2 0,0 1 0,0 0 0,0 1 0,-15 2 0,-3 16-5137,19-5 320,10-13 4681,0-1 0,0 0 0,0 1 0,0-1 0,0 0 0,0 1 0,0-1 1,0 1-1,0-1 0,0 0 0,0 1 0,0-1 0,0 0 0,0 1 0,0-1 1,1 0-1,-1 1 0,0-1 0,0 0 0,0 1 0,1-1 0,-1 0 0,0 1 0,0-1 1,1 0-1,-1 0 0,0 1 0,1-1 0,-1 0 0,0 0 0,1 0 0,-1 1 1,0-1-1,1 0 0,0 0 0,12 3-10898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49.733"/>
    </inkml:context>
    <inkml:brush xml:id="br0">
      <inkml:brushProperty name="width" value="0.025" units="cm"/>
      <inkml:brushProperty name="height" value="0.025" units="cm"/>
    </inkml:brush>
  </inkml:definitions>
  <inkml:trace contextRef="#ctx0" brushRef="#br0">13 29 15983,'0'0'9529,"0"12"-7778,-8 296 2680,8-304-4402,-1 15-47,2-15 128,2-10 217,1-11-343,-1 0-1,0 0 0,-1 0 1,-2-1-1,1 1 0,-2 0 1,-3-19-1,-4 17-109,8 19 122,0 0-1,0 0 0,-1 0 1,1 0-1,0 0 0,-1 0 0,1 0 1,0 0-1,0 0 0,-1 0 1,1 0-1,0 0 0,0 0 0,-1 1 1,1-1-1,0 0 0,0 0 1,-1 0-1,1 0 0,0 1 0,0-1 1,0 0-1,0 0 0,-1 0 1,1 1-1,0-1 0,0 0 1,0 0-1,0 1 0,0-1 0,0 0 1,-1 0-1,1 1 0,0-1 1,0 0-1,0 0 0,0 1 0,0 1 5,0-1 1,-1 1-1,1-1 0,0 1 0,0 0 0,0-1 0,0 1 0,0-1 0,1 1 0,-1-1 0,0 1 0,1-1 0,-1 1 0,1-1 0,0 1 0,-1-1 0,1 1 0,0-1 0,0 0 0,0 1 0,0-1 0,0 0 0,0 0 0,0 0 0,0 0 0,2 1 0,1 1 4,-1-1-1,1 0 1,0 0 0,0 0 0,-1-1 0,1 1 0,0-1 0,1 0-1,-1 0 1,0-1 0,0 1 0,0-1 0,0 0 0,1 0-1,-1 0 1,0 0 0,6-2 0,-4 0 7,0 0 0,0-1 0,0 1 0,-1-1 0,1 0 0,-1-1 0,1 1 0,-1-1 0,-1 0 0,8-8 1,-2 1 4,-1 0 1,0-1 0,-1 0-1,0 0 1,-1-1 0,0 0-1,-1-1 1,-1 1 0,5-18-1,-7 19-25,-1 0 0,0 0-1,0-20 1,-5 28-250,-5 13 151,-4 14 69,0 10 231,1 1-1,2 0 0,2 0 0,1 1 1,-3 66-1,9-99-191,0 0 0,0 0 0,0 0 0,1 0 0,-1 0 0,1 0 0,-1 0 0,1 0 0,0 0 0,0 0 0,0 0 0,0 0 0,0 0 0,0 0 0,0-1 0,1 1 0,-1 0 0,1-1 0,-1 1 0,1-1 0,0 0 0,3 3 0,-2-2 0,1 0 0,0-1 0,1 1 0,-1-1 0,0 0 0,0 0 0,1 0 0,-1 0 0,0-1 0,6 0 0,-9-3 0,-1 0 0,1 0 0,0 0 0,-1 0 0,0 0 0,0 0 0,0 0 0,0 0 0,0 0 0,-1-1 0,1 1 0,-1 0 0,-1-3 0,-28-45 0,23 43 0,2 0 0,-1-1 0,1 0 0,-7-17 0,18 32 0,0 1 0,1-1 0,-1 0 0,1-1 0,1 1 0,-1-1 0,1-1 0,-1 1 0,10 2 0,-8-5-8,-1 0 0,1-1-1,-1-1 1,1 1 0,0-2 0,-1 1-1,1-1 1,-1 0 0,1-1 0,-1 0-1,1 0 1,-1-1 0,0 0 0,0 0 0,0-1-1,-1 0 1,1 0 0,-1-1 0,0 0-1,0 0 1,-1-1 0,0 0 0,8-8-1,-14 13 11,1 1 0,0-1-1,0 0 1,-1 0-1,1 0 1,-1 0-1,1 0 1,0 0-1,-1 0 1,0 0-1,1 0 1,-1 0-1,0 0 1,1-1 0,-1 1-1,0 0 1,0 0-1,0 0 1,0 0-1,0 0 1,0 0-1,-1-2 1,1 2 1,-1 1 0,1-1 0,-1 0 0,0 1 0,1-1 0,-1 0 0,0 1 0,0-1 0,1 1 0,-1-1 1,0 1-1,0 0 0,0-1 0,0 1 0,1 0 0,-1-1 0,0 1 0,0 0 0,0 0 0,0 0 0,-1 0 0,-1 0 4,-1 0 0,1 0 0,-1 0-1,1 1 1,-1-1 0,1 1 0,-1 0-1,1 0 1,0 0 0,0 0 0,-1 1-1,1-1 1,-4 4 0,2-1-7,1 0 0,1 0 0,-1 1 0,1-1 0,0 1 0,0 0 0,0 0 0,0 0 0,1 0 0,0 1 0,0-1 0,0 0 0,1 1 0,0 0 0,0-1 0,0 9 0,1-11 0,0 0 0,0 0 0,1 0 0,-1 0 0,1 0 0,0 0 0,-1 0 0,1 0 0,1-1 0,-1 1 0,0 0 0,1-1 0,-1 1 0,1-1 0,0 1 0,0-1 0,0 0 0,0 1 0,0-1 0,0-1 0,1 1 0,-1 0 0,1 0 0,-1-1 0,1 1 0,0-1 0,-1 0 0,1 0 0,0 0 0,0 0 0,0-1 0,4 1 0,6 1 0,0 0 0,1-1 0,-1-1 0,1 0 0,-1-1 0,0 0 0,1-2 0,-1 1 0,0-1 0,0-1 0,0 0 0,-1-1 0,1-1 0,-1 0 0,0 0 0,15-12 0,-14 8 0,1 0 0,-2-1 0,1-1 0,-2 0 0,1-1 0,-2 0 0,0-1 0,0 0 0,-1-1 0,-1 1 0,0-2 0,9-26 0,-16 37 0,1 1 0,-1-1 0,0 0 0,0 0 0,0 1 0,-1-1 0,1 0 0,-1 0 0,-1-5 0,1 9 0,0 0 0,-1-1 0,1 1 0,-1 0 0,0 0 0,1 0 0,-1-1 0,0 1 0,0 0 0,0 0 0,0 0 0,0 0 0,0 0 0,0 1 0,0-1 0,0 0 0,0 0 0,0 1 0,0-1 0,-1 0 0,1 1 0,0 0 0,0-1 0,-1 1 0,1 0 0,0-1 0,-1 1 0,1 0 0,0 0 0,-1 0 0,1 0 0,-1 0 0,1 0 0,-2 1 0,-1 0 0,-1 0 0,1 0 0,-1 0 0,1 0 0,0 1 0,-1 0 0,1-1 0,0 2 0,0-1 0,0 0 0,1 1 0,-1 0 0,1 0 0,-1 0 0,1 0 0,0 1 0,0-1 0,0 1 0,1 0 0,-1-1 0,1 1 0,0 1 0,0-1 0,0 0 0,0 0 0,1 1 0,-1 6 0,-3 7 0,1-1 0,1 1 0,1 0 0,1 0 0,1 31 0,0-44-59,1 0 0,-1 0 0,1 0 0,1 0 1,-1 0-1,1 0 0,-1 0 0,2 0 0,-1 0 0,0-1 0,1 1 0,0-1 0,0 0 0,0 0 1,1 0-1,-1 0 0,1 0 0,0-1 0,0 0 0,0 0 0,0 0 0,7 3 0,-3-2-342,1 0-1,1 0 0,-1-1 0,0 0 0,1-1 0,-1 0 1,1-1-1,0 0 0,0 0 0,-1-1 0,12-1 1,13-4-8317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0.935"/>
    </inkml:context>
    <inkml:brush xml:id="br0">
      <inkml:brushProperty name="width" value="0.025" units="cm"/>
      <inkml:brushProperty name="height" value="0.025" units="cm"/>
    </inkml:brush>
  </inkml:definitions>
  <inkml:trace contextRef="#ctx0" brushRef="#br0">110 151 17200,'0'0'149,"0"-1"-1,0 0 0,0 1 0,0-1 1,0 1-1,-1-1 0,1 0 0,0 1 1,0-1-1,0 0 0,-1 1 0,1-1 1,0 1-1,-1-1 0,1 1 0,0-1 1,-1 1-1,1-1 0,-1 1 0,1-1 1,-1 1-1,1-1 0,-1 1 0,1 0 1,-1-1-1,1 1 0,-1 0 1,1 0-1,-1-1 0,0 1 0,1 0 1,-1 0-1,0 0 0,1 0 0,-1-1 1,1 1-1,-1 0 0,0 0 0,1 0 1,-1 1-1,0-1 0,1 0 0,-1 0 1,0 0-1,1 0 0,-1 1 0,1-1 1,-2 1-1,-1 0 51,0 0 0,0 0 1,0 0-1,0 1 0,1-1 0,-1 1 0,0 0 1,1 0-1,-3 2 0,-2 3-30,2 1 0,-1 0 0,1 0 0,0 0 0,0 1 0,1 0-1,0 0 1,1 0 0,0 0 0,0 0 0,1 1 0,0-1 0,-1 17 0,4-25-157,-1 0 0,0-1 0,0 1 0,1 0 0,-1 0 0,0-1 0,1 1 0,-1-1 0,0 1-1,1 0 1,-1-1 0,1 1 0,-1-1 0,1 1 0,0-1 0,-1 1 0,1-1 0,-1 1 0,1-1 0,0 0 0,0 1 0,-1-1 0,1 0 0,0 0 0,-1 1 0,1-1 0,0 0 0,0 0 0,-1 0 0,1 0 0,0 0-1,0 0 1,-1 0 0,1 0 0,0 0 0,0-1 0,-1 1 0,1 0 0,0 0 0,-1-1 0,1 1 0,0 0 0,-1-1 0,2 0 0,35-16 235,-20 3-219,-2-1 0,1 0-1,-2-1 1,0-1 0,-1 0 0,-1-1 0,-1 0 0,0-1 0,-1 0 0,-1-1 0,-1 0 0,7-27 0,-12 24 140,-3 15 26,-4 14 68,-4 16-212,2-1-1,0 2 0,2-1 0,0 1 0,1-1 1,2 1-1,0 0 0,5 40 0,-4-61-39,0 1 0,1-1 0,-1 0 0,1 0 0,-1 0 0,1 0 0,0 0 0,0 0-1,0 0 1,0 0 0,0 0 0,1-1 0,-1 1 0,0 0 0,1-1 0,-1 1 0,1-1 0,0 1-1,-1-1 1,1 0 0,0 0 0,0 0 0,0 0 0,0 0 0,0 0 0,0 0 0,0-1 0,0 1-1,0-1 1,0 1 0,1-1 0,-1 0 0,0 0 0,0 0 0,0 0 0,4-1 0,0 0-29,0 0 0,-1 0 0,1 0 0,-1-1 0,1 0 0,-1 0 0,0 0 0,0-1 0,0 1 0,0-1 1,0-1-1,-1 1 0,5-5 0,26-40-410,-33 46 424,0 0 1,-1-1-1,1 1 1,-1-1 0,0 0-1,0 1 1,0-1 0,0 0-1,-1 0 1,1 0-1,-1 0 1,1 1 0,-1-1-1,0 0 1,0 0-1,0 0 1,0 0 0,-2-3-1,2 6-3,0 0 0,-1-1 0,1 1 0,0 0 0,-1 0 0,1 0-1,-1-1 1,1 1 0,0 0 0,-1 0 0,1 0 0,-1 0 0,1 0 0,-1 0 0,1 0-1,0 0 1,-1 0 0,1 0 0,-1 0 0,1 0 0,-1 0 0,1 0 0,0 0 0,-1 0-1,1 0 1,-1 1 0,1-1 0,0 0 0,-1 0 0,1 1 0,0-1 0,-1 0 0,1 0-1,0 1 1,-1-1 0,1 0 0,-1 1 0,-13 12-4,9-7 83,1 0-1,-1 0 1,1 0 0,0 1-1,0-1 1,1 1-1,-1 0 1,2 0 0,-1 0-1,1 1 1,0-1 0,-1 13-1,3-19-58,0 0 0,1-1 0,-1 1-1,0 0 1,1-1 0,-1 1 0,1 0 0,-1-1-1,1 1 1,0 0 0,-1-1 0,1 1 0,-1-1-1,1 1 1,0-1 0,0 0 0,-1 1-1,1-1 1,0 0 0,0 1 0,-1-1 0,1 0-1,0 0 1,0 0 0,0 0 0,-1 0 0,1 0-1,0 0 1,0 0 0,1 0 0,35 0 66,-26 0-47,40-3-422,79-15 0,-85 11 618,-44 7-200,-1-1 0,1 1 0,-1-1 0,1 1 0,-1-1 0,1 0 0,-1 1 0,0-1 0,1 1-1,-1-1 1,0 0 0,0 1 0,1-1 0,-1 0 0,0 0 0,0 1 0,0-1 0,0 0 0,0 1 0,0-1 0,0 0 0,0 1 0,0-1 0,0 0 0,0 0-1,-1 1 1,1-1 0,-1-1 0,-6-25 773,7 23-758,-3-4-42,1 0 0,-1 0 0,2-1 0,-1 1 0,0-13 0,2 19 0,0 1 0,0 0 0,0-1 0,0 1 0,0 0 0,0 0 0,0-1 0,1 1 0,-1 0 0,1 0 0,-1-1 0,1 1 0,-1 0 0,1 0 0,-1 0 0,1 0 0,0 0 0,0 0 0,0 0 0,-1 0 0,1 0 0,0 0 0,0 0 0,0 0 0,0 1 0,1-1 0,-1 0 0,0 1 0,0-1 0,0 1 0,0-1 0,1 1 0,-1 0 0,0-1 0,1 1 0,1 0 0,52-1-2024,16-1-5492,-27-5-3347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1.804"/>
    </inkml:context>
    <inkml:brush xml:id="br0">
      <inkml:brushProperty name="width" value="0.025" units="cm"/>
      <inkml:brushProperty name="height" value="0.025" units="cm"/>
    </inkml:brush>
  </inkml:definitions>
  <inkml:trace contextRef="#ctx0" brushRef="#br0">41 79 16496,'0'-1'152,"0"1"0,-1 0 0,1 0 0,0-1 1,0 1-1,0 0 0,0 0 0,0-1 0,-1 1 1,1 0-1,0 0 0,0-1 0,0 1 0,-1 0 1,1 0-1,0 0 0,0 0 0,-1-1 0,1 1 1,0 0-1,0 0 0,-1 0 0,1 0 0,0 0 1,-1 0-1,1 0 0,0 0 0,0 0 0,-1 0 1,1 0-1,0 0 0,-1 0 0,1 0 0,0 0 0,0 0 1,-1 0-1,1 0 0,-1 0 0,-8 12 1883,-2 21-1320,10-32-464,-1 8-94,0-1 0,0 1 0,0 0 0,1-1 0,1 1-1,-1 0 1,1 0 0,1 0 0,1 11 0,-1-18-119,-1 1 1,1 0-1,0 0 1,0-1-1,1 1 0,-1-1 1,0 1-1,1-1 0,0 1 1,-1-1-1,1 0 1,0 1-1,0-1 0,0 0 1,0-1-1,1 1 1,-1 0-1,0-1 0,1 1 1,-1-1-1,1 0 0,0 1 1,-1-1-1,1 0 1,0-1-1,0 1 0,0-1 1,0 1-1,-1-1 1,1 0-1,4 0 0,2 0-9,0-1 0,1 0 0,-1-1 0,0 0 0,0-1 0,0 0 0,0 0 0,0 0 0,-1-1 0,0-1 0,0 0 0,0 0 0,0 0 0,-1-1 0,1 0 0,-2 0 0,12-14 0,-10 12 55,-1-1-1,0-1 0,-1 1 1,1-1-1,-2 0 1,0 0-1,0-1 0,-1 0 1,0 0-1,-1 0 0,0 0 1,0 0-1,-2-1 0,2-12 1,-4 24-86,1 1 0,0-1 0,0 0 0,0 0 0,-1 0 0,1 0 0,0 0 0,0 1 0,0-1 1,-1 0-1,1 0 0,0 0 0,0 0 0,-1 0 0,1 0 0,0 0 0,0 0 0,-1 0 0,1 0 0,0 0 0,0 0 1,-1 0-1,1 0 0,0 0 0,0 0 0,-1 0 0,1 0 0,0-1 0,0 1 0,-1 0 0,1 0 0,0 0 0,0 0 1,0 0-1,-1-1 0,1 1 0,0 0 0,0 0 0,0 0 0,0 0 0,-1-1 0,1 1 0,0 0 0,0 0 0,0-1 1,0 1-1,0 0 0,0-1 0,-12 25-48,8-6 60,0-1 0,1 1 0,1 0 0,0 0 0,2 0 1,2 24-1,-2-37 9,1-1-1,-1 0 1,1 1 0,1-1 0,-1 0 0,0 0 0,1 0 0,0 0-1,0 0 1,0-1 0,1 1 0,-1-1 0,6 7 0,-5-8 19,-1-1 1,1 1-1,0 0 1,0-1-1,0 1 0,0-1 1,0 0-1,0 0 1,1 0-1,-1-1 1,0 1-1,0-1 0,1 1 1,-1-1-1,0 0 1,0 0-1,1-1 1,-1 1-1,0-1 1,6-1-1,-3 0 32,0-1 0,-1 1 0,1-1-1,-1-1 1,0 1 0,0 0 0,0-1 0,0 0 0,-1-1-1,1 1 1,-1-1 0,0 1 0,0-1 0,4-9 0,3-2 109,-2-1 1,0 0 0,8-26 0,-15 38-180,0-1 0,0 1 0,-1 0 0,1-1 0,-1 0 0,-1 1 0,1-1 0,-1 1 0,0-1 0,0 0 0,-2-8 0,1 12 0,0 0 0,0 0 0,0 0 0,0 0 0,0 0 0,0 0 0,-1 1 0,1-1 0,0 0 0,-1 1 0,0-1 0,1 1 0,-1-1 0,0 1 0,0 0 0,0 0 0,0 0 0,0 0 0,0 0 0,0 0 0,0 0 0,0 1 0,0-1 0,0 1 0,-1 0 0,1-1 0,0 1 0,0 0 0,0 0 0,-4 1 0,5-1-312,-1 0 0,0 0 1,0 0-1,0 1 0,1-1 0,-1 1 0,0-1 0,0 1 1,1 0-1,-1-1 0,1 1 0,-1 0 0,0 0 0,1 0 1,-1 0-1,-1 3 0,2-3 60,0 0 0,1-1 0,-1 1-1,1 0 1,0 0 0,-1 0 0,1 0 0,0 0 0,-1 0 0,1 0 0,0 0-1,0 0 1,0 0 0,0 0 0,0 0 0,0 0 0,0 0 0,0 0 0,1 0-1,-1 0 1,0 0 0,0 0 0,1 0 0,-1 0 0,1 0 0,-1 0 0,1 0-1,-1-1 1,1 1 0,0 0 0,-1 0 0,1 0 0,0-1 0,1 2 0,16 11-7756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2.177"/>
    </inkml:context>
    <inkml:brush xml:id="br0">
      <inkml:brushProperty name="width" value="0.025" units="cm"/>
      <inkml:brushProperty name="height" value="0.025" units="cm"/>
    </inkml:brush>
  </inkml:definitions>
  <inkml:trace contextRef="#ctx0" brushRef="#br0">121 48 14542,'0'0'6796,"-11"-3"-4565,4 1-1967,1-1-53,-1 1 0,0 0 0,0 1 1,0-1-1,-1 1 0,-6 1 0,12 0-137,0 0-1,0 0 1,0 0 0,0 0-1,0 1 1,1-1 0,-1 1 0,0-1-1,0 1 1,1 0 0,-1 0-1,0 0 1,1 0 0,-1 0 0,1 0-1,-1 0 1,1 0 0,0 1-1,-1-1 1,1 1 0,0-1 0,0 1-1,0-1 1,0 1 0,0 0 0,0-1-1,0 1 1,1 0 0,-1 0-1,1-1 1,-1 1 0,1 4 0,-1-4-14,1 0 0,-1 0 1,1 0-1,0 0 0,-1 1 1,1-1-1,1 0 0,-1 0 1,0 0-1,0 1 0,1-1 1,-1 0-1,1 0 0,0 0 1,0 0-1,0 0 0,0 0 1,0 0-1,0 0 0,0 0 1,0 0-1,1-1 0,-1 1 1,1 0-1,-1-1 0,1 1 1,2 1-1,0-2-48,-1 1-1,1-1 0,-1 0 1,1 0-1,-1 0 1,1-1-1,0 1 1,-1-1-1,1 0 1,0 0-1,-1 0 1,1 0-1,0-1 1,-1 1-1,1-1 1,5-2-1,-2-1-10,-1 0 0,1 0-1,-1 0 1,0-1 0,0 0 0,-1 0-1,1 0 1,-1-1 0,0 0 0,-1 0-1,1 0 1,-1 0 0,-1-1 0,1 0-1,-1 0 1,0 0 0,0 0 0,-1 0 0,0-1-1,1-7 1,-3 14-33,-18 40-85,14-26-187,1 0 1,1 0-1,0 0 1,0 0 0,2 19-1,0-31 45,0 0 0,0 0 1,0 0-1,0 0 0,0 0 0,1 0 0,-1 0 0,0-1 1,1 1-1,-1 0 0,1 0 0,-1 0 0,1 0 0,-1 0 0,1-1 1,0 1-1,-1 0 0,1-1 0,0 1 0,0 0 0,-1-1 0,1 1 1,0-1-1,0 1 0,0-1 0,0 1 0,0-1 0,0 0 1,0 1-1,0-1 0,-1 0 0,1 0 0,0 0 0,0 0 0,0 0 1,0 0-1,0 0 0,0 0 0,0 0 0,0 0 0,0-1 1,1 1-1,15 0-4914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2.581"/>
    </inkml:context>
    <inkml:brush xml:id="br0">
      <inkml:brushProperty name="width" value="0.025" units="cm"/>
      <inkml:brushProperty name="height" value="0.025" units="cm"/>
    </inkml:brush>
  </inkml:definitions>
  <inkml:trace contextRef="#ctx0" brushRef="#br0">68 161 12139,'0'0'3695,"-6"8"-845,-1 1-2158,-1 1-1,2 0 0,-1 1 1,2 0-1,-1 0 0,1 0 1,1 1-1,0-1 0,1 1 1,0 0-1,-1 13 0,4-23-665,0-1 0,0 1 0,1-1 0,-1 0 0,0 1 0,1-1 0,-1 1 0,0-1 0,1 0-1,0 1 1,-1-1 0,1 0 0,0 0 0,0 1 0,0-1 0,0 0 0,0 0 0,0 0 0,0 0 0,0 0 0,0 0 0,0-1 0,0 1-1,1 0 1,-1 0 0,0-1 0,1 1 0,-1-1 0,0 1 0,1-1 0,-1 0 0,1 0 0,-1 1 0,1-1 0,-1 0 0,0 0-1,1 0 1,-1 0 0,1-1 0,2 0 0,1 1-14,0-1 0,0 0 0,0 0 0,0 0 0,-1-1 0,1 0 0,0 0 0,-1 0 0,1 0 0,-1-1 0,6-4 0,-1-2-18,-1-1 0,1 0 0,-1-1 0,-1 0 0,0 0 0,-1 0 1,0-1-1,0 0 0,-1 0 0,4-17 0,-3 5 19,0 0 0,-2-1 0,-1 1 0,0-39 0,-2 62-18,-1 0 1,0 1-1,0-1 1,0 0-1,0 0 1,0 0-1,0 0 0,0 0 1,0 0-1,-1 0 1,1 0-1,0 0 1,0 0-1,-1 0 1,1 0-1,-1 1 1,1-1-1,-1 0 1,1 0-1,-1 0 1,1 1-1,-1-1 1,0 0-1,1 1 1,-3-2-1,2 2-4,0 0 0,0 0 1,0 0-1,0 0 0,0 0 0,0 0 0,0 0 1,0 1-1,0-1 0,0 0 0,0 1 0,0-1 1,0 1-1,0-1 0,0 1 0,0-1 0,0 1 0,-1 1 1,-4 2 11,1 1 0,-1 0 0,1 0 0,1 1 0,-7 8 0,9-12 36,0 1 1,1 0 0,-1 0-1,1 0 1,0 0-1,-1 0 1,1 0 0,1 0-1,-1 0 1,0 0-1,1 0 1,0 1 0,-1-1-1,1 0 1,1 0-1,-1 1 1,0-1-1,1 0 1,0 0 0,0 4-1,1-3-88,1 0 0,-1 0 0,0-1 0,1 1 0,0-1 0,0 1 0,0-1-1,0 0 1,1 0 0,-1 0 0,1-1 0,-1 1 0,7 2 0,-6-2-98,0-1 0,0 0 0,0 1 0,-1 0 0,1 0 0,-1 0 0,1 1 0,-1-1 0,0 1 0,-1-1 0,4 6 0,-5-6 255,0 0-1,0 0 0,0 1 1,0-1-1,0 0 0,-1 1 0,0-1 1,1 0-1,-1 1 0,0-1 1,-1 1-1,1-1 0,-1 0 0,1 1 1,-1-1-1,0 0 0,0 1 1,-1-1-1,1 0 0,-1 0 0,1 0 1,-1 0-1,-3 3 0,-3 10 837,6-8-2902,8-9-8895,9-10-1030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2.925"/>
    </inkml:context>
    <inkml:brush xml:id="br0">
      <inkml:brushProperty name="width" value="0.025" units="cm"/>
      <inkml:brushProperty name="height" value="0.025" units="cm"/>
    </inkml:brush>
  </inkml:definitions>
  <inkml:trace contextRef="#ctx0" brushRef="#br0">89 1 17232,'0'0'3139,"-8"2"-267,6-2-2742,-50 20 2882,51-19-2961,-1 0-1,0 0 1,1 0-1,-1 0 1,1 0-1,-1 0 0,1 1 1,-1-1-1,1 0 1,0 1-1,-1-1 1,1 1-1,0-1 1,0 1-1,0 0 1,0-1-1,1 1 0,-1 0 1,0 0-1,1-1 1,-1 1-1,1 0 1,0 0-1,-1 0 1,1 0-1,0 0 1,0 0-1,0 0 0,1 0 1,-1-1-1,1 3 1,0-2-124,0-1-1,0 0 1,0 1 0,0-1 0,0 0 0,0 0-1,0 0 1,1 0 0,-1 0 0,0 0 0,1 0 0,-1-1-1,1 1 1,-1 0 0,1-1 0,-1 1 0,1-1-1,-1 0 1,1 1 0,0-1 0,1 0 0,46 3-752,-34-2 852,-4 0 97,0 0-1,0 0 0,19 6 1,-29-6-48,-1-1 0,1 0 1,0 0-1,0 1 0,-1-1 1,1 0-1,0 1 0,0-1 1,-1 0-1,1 1 0,0-1 0,-1 1 1,1-1-1,-1 1 0,1 0 1,-1-1-1,1 1 0,-1 0 1,1-1-1,-1 1 0,1 0 1,-1-1-1,0 1 0,0 0 1,1 1-1,-2-1 53,1 1 0,-1-1 1,0 1-1,1-1 0,-1 1 0,0-1 0,0 0 1,0 1-1,0-1 0,-1 0 0,1 0 0,0 0 1,0 0-1,-1 0 0,1 0 0,-1 0 0,1 0 1,-3 1-1,-44 22 923,45-22-1252,-1 0-1,1-1 1,0 0-1,-1 0 1,1 0 0,-1 0-1,1-1 1,-1 1-1,1-1 1,-1 0-1,0 0 1,-5-1-1,8-3-4566,5-9 331,8-6-2744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3.515"/>
    </inkml:context>
    <inkml:brush xml:id="br0">
      <inkml:brushProperty name="width" value="0.025" units="cm"/>
      <inkml:brushProperty name="height" value="0.025" units="cm"/>
    </inkml:brush>
  </inkml:definitions>
  <inkml:trace contextRef="#ctx0" brushRef="#br0">56 1 5285,'0'0'17681,"-3"9"-15818,-16 78 1660,-15 174 0,52-288-2631,-13 15-892,0-1 0,-1 0 0,-1 0 0,0 0 0,-1 0 0,0-1 0,-1 1 0,-1-1 0,-2-19 0,2 53 0,0-18 0,0 0 0,0 0 0,-1 0 0,1 0 0,0 0 0,0 0 0,1 0 0,-1 0 0,0 0 0,1 0 0,-1 0 0,1 0 0,0 0 0,0 0 0,0-1 0,-1 1 0,2 0 0,-1 0 0,0-1 0,0 1 0,0-1 0,1 1 0,-1-1 0,1 1 0,-1-1 0,1 0 0,0 0 0,3 2 0,1 0 0,1 1 0,0-2 0,-1 1 0,1-1 0,1 0 0,-1 0 0,0-1 0,0 0 0,1 0 0,-1-1 0,0 0 0,1 0 0,-1-1 0,0 0 0,1 0 0,7-2 0,9-5 0,1-1 0,-1 0 0,26-16 0,-34 17 0,9-2 0,-24 10 0,-1 0 0,1 1 0,-1-1 0,1 1 0,-1-1 0,1 0 0,-1 1 0,1-1 0,-1 1 0,0-1 0,1 1 0,-1-1 0,0 1 0,0-1 0,1 1 0,-1 0 0,0-1 0,0 1 0,0-1 0,0 1 0,0-1 0,0 1 0,1 0 0,-1-1 0,-1 1 0,1 0 0,0-1 0,0 1 0,0 21 0,0-21 0,-1 1 0,1 0 0,0-1 0,0 1 0,0 0 0,0-1 0,0 1 0,0-1 0,1 1 0,-1 0 0,0-1 0,1 1 0,0-1 0,-1 1 0,1-1 0,0 1 0,-1-1 0,1 1 0,0-1 0,0 0 0,0 1 0,0-1 0,1 0 0,1 2 0,1-2 0,0 0 0,0 0 0,0 0 0,0 0 0,0-1 0,0 0 0,0 0 0,7 0 0,11-2 0,0 0 0,-1-2 0,1-1 0,-1 0 0,0-2 0,38-16 0,-59 23 0,0 0-303,0 1 0,1-1 0,-1 1 0,0-1 0,0 1 0,0-1 0,1 1 0,-1-1 0,0 1 0,0-1 0,1 1 0,-1-1-1,0 1 1,1-1 0,-1 0 0,1 1 0,-1-1 0,0 0 0,1 1 0,-1-1 0,1 0 0,-1 0 0,1 1 0,-1-1 0,1 0 0,-1 0 0,1 0 0,-1 0 0,2 0 0,10 0-5126,3-2-2728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3.870"/>
    </inkml:context>
    <inkml:brush xml:id="br0">
      <inkml:brushProperty name="width" value="0.025" units="cm"/>
      <inkml:brushProperty name="height" value="0.025" units="cm"/>
    </inkml:brush>
  </inkml:definitions>
  <inkml:trace contextRef="#ctx0" brushRef="#br0">78 20 14157,'0'0'14377,"-9"-4"-13886,-29-12-192,37 16-305,-1 0 0,1 0 0,0 0 0,0 0 0,0 0 0,0 1 0,-1-1 0,1 0 0,0 1 0,0-1 0,0 0 1,0 1-1,0-1 0,0 1 0,0 0 0,0-1 0,0 1 0,0 0 0,0 0 0,0-1 0,1 1 0,-1 0 0,0 0 0,0 0 0,1 0 1,-1 0-1,1 0 0,-1 0 0,1 0 0,-1 0 0,1 0 0,0 0 0,-1 1 0,1-1 0,0 0 0,0 0 0,0 0 0,0 0 0,0 1 0,0-1 1,0 0-1,0 0 0,0 0 0,1 0 0,-1 0 0,1 1 0,-1-1 0,0 0 0,1 0 0,0 0 0,-1 0 0,1 0 0,0 0 0,-1 0 1,1-1-1,0 1 0,0 0 0,0 0 0,0 0 0,0-1 0,-1 1 0,3 0 0,43 5-1545,-38-6 1171,0 1 1,0-1-1,0 1 0,-1 1 1,1-1-1,0 1 1,-1 1-1,1-1 0,-1 1 1,0 1-1,0-1 1,8 7-1,-14-10 438,0 1-1,0 0 1,0 0 0,0-1-1,0 1 1,-1 0 0,1 0-1,0 0 1,-1 0 0,1 0 0,0 0-1,-1 0 1,1 1 0,-1-1-1,0 0 1,1 0 0,-1 0-1,0 0 1,0 1 0,0-1 0,0 0-1,0 0 1,0 0 0,0 1-1,0-1 1,-1 2 0,0-1 206,0 0 1,0 0-1,0 0 0,-1 0 1,1 0-1,-1 0 1,1 0-1,-1-1 1,0 1-1,0-1 0,1 1 1,-4 1-1,-4 2 586,1 0 0,-1-1 0,0 0 0,0-1 0,-13 4 0,-13-2-661,17-7-2967,7-8-7216,7-5-8541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4.572"/>
    </inkml:context>
    <inkml:brush xml:id="br0">
      <inkml:brushProperty name="width" value="0.025" units="cm"/>
      <inkml:brushProperty name="height" value="0.025" units="cm"/>
    </inkml:brush>
  </inkml:definitions>
  <inkml:trace contextRef="#ctx0" brushRef="#br0">74 1 15214,'0'0'3081,"-6"13"-946,-5 13-1024,1 1 0,1 0 0,2 1 1,1 0-1,1 0 0,-2 35 0,7-44-811,-3 39 287,2 0 0,15 108 0,-7-148-478,0-26 172,0-30 28,-7 20-209,-1 0 0,0-1 1,-1 1-1,-1 0 0,-1 0 0,-1 0 1,0 0-1,-12-25 0,11 20 104,14 14-606,-5 8 53,1 1 0,-1 0 0,1 0 1,0 1-1,-1-1 0,1 1 0,0 0 0,3 1 1,13 2-2539,31-1-7224,-25-3 1270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4.927"/>
    </inkml:context>
    <inkml:brush xml:id="br0">
      <inkml:brushProperty name="width" value="0.025" units="cm"/>
      <inkml:brushProperty name="height" value="0.025" units="cm"/>
    </inkml:brush>
  </inkml:definitions>
  <inkml:trace contextRef="#ctx0" brushRef="#br0">83 36 11403,'0'0'16938,"-10"1"-16318,7-1-552,0-1 1,0 1-1,0 1 0,1-1 1,-1 0-1,0 1 0,0 0 1,0-1-1,1 1 1,-1 0-1,0 0 0,1 1 1,-1-1-1,0 0 0,1 1 1,0 0-1,-1 0 1,1-1-1,0 1 0,0 1 1,0-1-1,0 0 1,1 0-1,-1 1 0,0-1 1,1 1-1,0-1 0,0 1 1,-1 0-1,2-1 1,-1 1-1,0 0 0,0 0 1,1 0-1,0-1 1,-1 1-1,1 0 0,0 0 1,0 0-1,1 0 0,0 5 1,0-7-61,-1 0 1,1 0 0,-1 0 0,1 0-1,0 1 1,-1-1 0,1 0-1,0-1 1,0 1 0,0 0-1,0 0 1,0 0 0,0 0-1,0-1 1,0 1 0,0 0-1,0-1 1,0 1 0,0-1-1,1 1 1,-1-1 0,0 0 0,0 0-1,1 1 1,-1-1 0,0 0-1,0 0 1,1 0 0,-1 0-1,0 0 1,0-1 0,1 1-1,0 0 1,3-1 0,-1 1 1,1-1-1,-1 0 0,0 0 1,1-1-1,-1 1 0,0-1 1,5-3-1,1-3-146,-2 0 0,1 0 0,-1-1 0,-1-1 1,1 1-1,-2-1 0,1-1 0,-2 1 0,1-1 0,5-16 0,-11 26-461,0 4 177,-17 66 155,13-57-180,0 0 0,1 1 0,1 0 0,0 0 0,-1 23 0,3-36 340,0 1 1,0 0-1,0-1 0,0 1 0,0 0 0,0 0 0,0-1 0,0 1 0,0 0 0,1-1 1,-1 1-1,0-1 0,1 1 0,-1 0 0,0-1 0,1 1 0,-1-1 0,0 1 0,1-1 1,-1 1-1,1-1 0,-1 1 0,1-1 0,0 1 0,-1-1 0,1 0 0,-1 1 1,1-1-1,0 0 0,-1 1 0,1-1 0,0 0 0,-1 0 0,1 0 0,0 0 0,-1 0 1,1 0-1,0 0 0,-1 0 0,1 0 0,0 0 0,-1 0 0,1 0 0,0 0 0,-1 0 1,1-1-1,0 1 0,-1 0 0,1 0 0,0-1 0,-1 1 0,1 0 0,-1-1 0,1 1 1,-1-1-1,1 0 0,4-1-931,-1-1 1,0 1-1,0-1 0,-1 0 1,1 0-1,-1-1 1,4-3-1,11-21-7985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49.978"/>
    </inkml:context>
    <inkml:brush xml:id="br0">
      <inkml:brushProperty name="width" value="0.025" units="cm"/>
      <inkml:brushProperty name="height" value="0.025" units="cm"/>
    </inkml:brush>
  </inkml:definitions>
  <inkml:trace contextRef="#ctx0" brushRef="#br0">190 0 18578,'0'0'10922,"-61"68"-9769,34-41-352,1 3-513,2-1-160,6 0-64,0-5-64,8-3 32,5-5-96,5-8-705,5-7-4644,6-7 897,3-16-2947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5.270"/>
    </inkml:context>
    <inkml:brush xml:id="br0">
      <inkml:brushProperty name="width" value="0.025" units="cm"/>
      <inkml:brushProperty name="height" value="0.025" units="cm"/>
    </inkml:brush>
  </inkml:definitions>
  <inkml:trace contextRef="#ctx0" brushRef="#br0">1 1 10794,'0'0'9641,"0"11"-7794,3 256 5915,-3-267-7737,0 1 0,0 0 0,0 0-1,0 0 1,0-1 0,0 1 0,0 0-1,0 0 1,0 0 0,0-1 0,1 1-1,-1 0 1,0 0 0,1 0 0,-1-1-1,0 1 1,1 0 0,-1-1 0,1 1-1,-1 0 1,1-1 0,-1 1 0,1 0 0,-1-1-1,1 1 1,0-1 0,-1 1 0,1-1-1,0 0 1,0 1 0,1-1 15,-1 0 0,1 0 1,0 0-1,-1 0 0,1 0 1,-1 0-1,1-1 0,0 1 1,-1-1-1,1 1 0,-1-1 1,1 0-1,-1 1 0,2-2 1,4-2 0,-1-1 1,1 0 0,-1 0 0,0 0 0,6-7-1,-5 4-127,-1 1 0,0-1 0,0 0-1,0-1 1,-1 1 0,-1-1 0,0 0-1,0-1 1,-1 1 0,0 0 0,0-1-1,2-16 1,-5 26 20,0 0 0,0 0 1,-1-1-1,1 1 0,0 0 0,0 0 0,0 0 0,0 0 0,0 0 0,0-1 0,0 1 1,-1 0-1,1 0 0,0 0 0,0 0 0,0 0 0,0 0 0,0-1 0,-1 1 0,1 0 0,0 0 1,0 0-1,0 0 0,-1 0 0,1 0 0,0 0 0,0 0 0,0 0 0,-1 0 0,1 0 1,0 0-1,0 0 0,0 0 0,0 0 0,-1 0 0,1 0 0,0 0 0,0 0 0,0 0 1,-1 1-1,1-1 0,0 0 0,0 0 0,0 0 0,0 0 0,0 0 0,-1 0 0,1 0 0,0 1 1,0-1-1,0 0 0,0 0 0,0 0 0,0 0 0,0 1 0,-1-1 0,1 0 0,0 0 1,0 0-1,0 0 0,0 1 0,0-1 0,0 0 0,0 0 0,0 0 0,0 1 0,-9 11-1797,-14 40-10548,17-34 5679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5.625"/>
    </inkml:context>
    <inkml:brush xml:id="br0">
      <inkml:brushProperty name="width" value="0.025" units="cm"/>
      <inkml:brushProperty name="height" value="0.025" units="cm"/>
    </inkml:brush>
  </inkml:definitions>
  <inkml:trace contextRef="#ctx0" brushRef="#br0">0 52 6374,'0'0'16624,"54"35"-16080,-45-45-320,-2 1-191,0-2-258,1-5-2433,1-2-2211,3-4-6245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56.668"/>
    </inkml:context>
    <inkml:brush xml:id="br0">
      <inkml:brushProperty name="width" value="0.025" units="cm"/>
      <inkml:brushProperty name="height" value="0.025" units="cm"/>
    </inkml:brush>
  </inkml:definitions>
  <inkml:trace contextRef="#ctx0" brushRef="#br0">97 1 12364,'0'0'6166,"-4"11"-2851,-7 12-1255,2 1 1,1 0 0,-10 48-1,7 133-2562,10-239-13063,-4-10 5392,-6-1 7699,-8 10 10002,42 47 2791,14-5-10084,-4-4-5773,12-5-7195,-44 2 10550,1-1-1,-1 1 0,1-1 1,-1 0-1,1 0 0,-1 0 1,0 1-1,1-1 1,-1 0-1,0-1 0,0 1 1,0 0-1,0 0 0,0 0 1,0-1-1,0 1 1,0 0-1,0-1 0,1-2 1,4-14 3237,-4 1 4659,-11 27-3416,8-9-4146,-1 0 1,1 0 0,0 0-1,-1 0 1,1 1 0,0-1-1,0 0 1,0 1 0,0-1-1,0 1 1,0-1 0,1 1-1,-1 0 1,-1 3 0,2-4-146,1 1 1,-1 0 0,0 0 0,1 0-1,-1 0 1,1 0 0,-1-1 0,1 1-1,0 0 1,0 0 0,0-1 0,0 1-1,0-1 1,0 1 0,0-1 0,0 1 0,1-1-1,-1 0 1,1 1 0,-1-1 0,1 0-1,-1 0 1,1 0 0,0 0 0,-1 0-1,1-1 1,0 1 0,0 0 0,0-1-1,-1 0 1,1 1 0,2-1 0,9 2 149,0-1-1,0 0 1,24-2 0,-16 0 877,-21 0-1031,1-1 0,-1 0 0,0 0 1,1 0-1,-1 0 0,0 0 0,0 0 1,0 0-1,-1 0 0,1 0 0,0 1 1,-1-1-1,1 0 0,-1 0 0,0 0 1,0-2-1,0 3-3,1 1 1,-1-5 0,-1 0 0,1 0 0,0 0 0,0 0 0,0 0 0,1 0 0,0-1 0,0 1 0,0 0 0,2-7 0,-2 12 0,1-1 0,-1 1 0,1 0 0,-1 0 0,1-1 0,-1 1 0,1 0 0,-1 0 0,1 0 0,-1 0 0,1 0 0,-1-1 0,1 1 0,-1 0 0,1 0 0,-1 0 0,1 1 0,-1-1 0,1 0 0,-1 0 0,1 0 0,-1 0 0,1 0 0,-1 0 0,1 1 0,-1-1 0,1 0 0,-1 1 0,1-1 0,-1 0 0,0 0 0,1 1 0,0 0 0,18 14 0,-16-12 0,5 3-22,0-1-1,0 1 1,1-2-1,15 8 1,-20-11 14,0 1 1,0-1-1,0 0 1,0 0 0,0 0-1,0-1 1,0 1-1,0-1 1,0 0-1,0 0 1,0 0-1,0-1 1,0 0-1,6-1 1,-7-1 3,0 0 1,-1 0 0,1 0-1,0 0 1,-1-1 0,0 1-1,1-1 1,-1 0 0,-1 0-1,1 0 1,-1 0-1,1 0 1,-1 0 0,1-7-1,7-16-4,-8 25 11,-1 1-1,1 0 1,0 0 0,-1-1 0,1 1-1,-1 0 1,0 0 0,1-1-1,-1 1 1,0-1 0,0 1 0,0 0-1,0-1 1,0 1 0,0 0-1,0-1 1,0-1 0,-1 3 0,1-1 1,-1 1-1,1-1 1,0 1-1,-1 0 1,1-1-1,-1 1 0,1 0 1,-1-1-1,1 1 1,-1 0-1,1 0 1,-1-1-1,1 1 1,-1 0-1,1 0 1,-1 0-1,1 0 0,-1 0 1,0 0-1,1 0 1,-1 0-1,1 0 1,-1 0-1,1 0 1,-1 0-1,0 1 1,-3-1 7,0 2 0,1-1 1,-1 0-1,1 1 1,-1 0-1,1 0 1,0 0-1,0 0 1,0 0-1,0 1 1,-4 3-1,2-1-11,1-1 0,0 1 0,0-1 0,1 1 0,-1 0 0,1 1 0,0-1 0,0 0 0,1 1 0,0 0 0,0-1 0,0 1 0,0 0 0,1 0 0,0 0 0,1 0 0,-1 1 0,1 5 0,1-10 0,0 0 0,0 0 0,0-1 0,1 1 0,-1 0 0,0-1 0,1 0 0,-1 1 0,1-1 0,0 0 0,-1 1 0,1-1 0,0 0 0,0 0 0,0 0 0,0-1 0,0 1 0,0 0 0,0-1 0,0 1 0,0-1 0,0 0 0,0 0 0,0 0 0,0 0 0,3 0 0,57-3 0,-54 2 0,0-1 0,0-1 0,-1 1 0,1-1 0,-1-1 0,12-6 0,21-10 0,-40 20 0,1 1 0,-1-1 0,0 0 0,0 0 0,1 0 0,-1 1 0,0-1 0,0 0 0,0 0 0,1 1 0,-1-1 0,0 0 0,0 0 0,0 1 0,0-1 0,0 0 0,1 1 0,-1-1 0,0 0 0,0 1 0,0-1 0,0 0 0,0 1 0,0-1 0,0 0 0,0 1 0,0-1 0,0 0 0,0 0 0,0 1 0,0-1 0,-1 0 0,1 1 0,0-1 0,0 0 0,0 1 0,0-1 0,0 0 0,-1 0 0,1 1 0,0-1 0,-5 14 0,4-11 0,0-1 0,-1 1 0,1-1 0,0 1 0,1-1 0,-1 1 0,0 0 0,1-1 0,-1 1 0,1 0 0,0-1 0,0 1 0,0 0 0,0-1 0,1 1 0,-1 0 0,1-1 0,0 4 0,1-4 0,-1-1 0,1 1 0,0-1 0,0 1 0,-1-1 0,1 0 0,0 0 0,0 0 0,0 0 0,0 0 0,0 0 0,0 0 0,0-1 0,1 1 0,-1-1 0,0 1 0,0-1 0,0 0 0,1 0 0,-1 0 0,4-1 0,3 0-6,0 0 0,1 0 1,-1-1-1,0 0 0,0-1 0,11-5 1,30-7-110,-64 44-691,1 10-50,11-11-5815,2-16-568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05.834"/>
    </inkml:context>
    <inkml:brush xml:id="br0">
      <inkml:brushProperty name="width" value="0.025" units="cm"/>
      <inkml:brushProperty name="height" value="0.025" units="cm"/>
    </inkml:brush>
  </inkml:definitions>
  <inkml:trace contextRef="#ctx0" brushRef="#br0">222 105 5285,'10'-6'3577,"17"-11"-2171,44-26 3423,1 5 4321,-81 45-5349,-11 14-2809,-4 3-772,-107 97 288,-73 62-840,193-178-1461,9-11-2358,7-17-2819,8-10-3626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06.471"/>
    </inkml:context>
    <inkml:brush xml:id="br0">
      <inkml:brushProperty name="width" value="0.025" units="cm"/>
      <inkml:brushProperty name="height" value="0.025" units="cm"/>
    </inkml:brush>
  </inkml:definitions>
  <inkml:trace contextRef="#ctx0" brushRef="#br0">210 50 14221,'0'0'6353,"-1"9"-4452,0 29-129,4 66-1,-1-91-1619,-1 1-1,2-1 0,0 0 0,1 0 0,0 0 0,1 0 1,0-1-1,1 0 0,9 14 0,-15-25-88,1 1 0,0-1-1,-1 0 1,1 0 0,0 0-1,0 0 1,-1 0 0,1-1 0,0 1-1,0 0 1,0 0 0,0 0 0,0-1-1,0 1 1,0 0 0,1-1 0,-1 1-1,0-1 1,0 0 0,0 1 0,0-1-1,1 0 1,-1 0 0,0 0 0,0 0-1,1 0 1,-1 0 0,0 0 0,0 0-1,1 0 1,0-1 0,0 0-80,-1 1 1,0-1-1,1 0 1,-1-1-1,0 1 1,0 0-1,0 0 1,0 0-1,0-1 1,0 1-1,0 0 1,0-1-1,0 1 1,-1-1-1,1 1 1,-1-1-1,1 1 1,-1-1-1,0 0 1,1 1-1,-1-1 1,0-2-1,0-3-424,0-1-1,-1 0 1,0 0 0,0 1-1,-1-1 1,0 0 0,0 1-1,-1 0 1,0-1-1,0 1 1,-6-8 0,-7-12-215,-31-36 0,21 28 597,13 17 141,-26-35-215,37 50 233,-1 1 0,1-1 0,-1 0 0,0 1 1,1 0-1,-1-1 0,0 1 0,-1 0 0,1 0 0,0 1 0,0-1 0,-1 1 0,-5-2 0,8 3-59,0 0 1,1 0-1,-1 0 0,0 1 0,0-1 0,0 0 0,0 0 1,1 1-1,-1-1 0,0 0 0,0 1 0,1-1 1,-1 1-1,0-1 0,1 1 0,-1 0 0,1-1 0,-1 1 1,0-1-1,1 1 0,-1 0 0,1-1 0,0 1 0,-1 0 1,1 0-1,0 0 0,-1-1 0,1 1 0,0 0 1,0 0-1,-1 0 0,1-1 0,0 1 0,0 0 0,0 0 1,1 1-1,-1 39 594,1-35-482,0 4-43,2 0 0,-1-1 0,1 1 1,1-1-1,-1 0 0,2 0 0,-1 0 1,1 0-1,1-1 0,-1 0 0,1 0 0,1 0 1,-1-1-1,16 13 0,-3-4-46,-1-2-1,2 0 0,0 0 1,1-2-1,24 11 1,-40-21-57,0 0 1,-1 0 0,1 0 0,0 0-1,1-1 1,-1 0 0,0 0-1,7 0 1,-45-18-1951,4 6 1426,-25-8 361,1-2-1,1-3 1,-71-44-1,111 58-79,25 13 348,48 25 537,-31-15-405,15 5-165,1-1 0,1-3 0,49 9 0,-69-19-4387,50 1-1,-53-5-3175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07.027"/>
    </inkml:context>
    <inkml:brush xml:id="br0">
      <inkml:brushProperty name="width" value="0.025" units="cm"/>
      <inkml:brushProperty name="height" value="0.025" units="cm"/>
    </inkml:brush>
  </inkml:definitions>
  <inkml:trace contextRef="#ctx0" brushRef="#br0">686 104 10282,'-11'-9'3689,"-4"-2"-3175,-1 0 0,0 1 0,-1 0 0,0 2 0,-1 0 0,1 0 0,-2 2 0,1 1 0,-20-4 0,19 5-261,-1 2-1,1 1 1,-1 0 0,0 1-1,1 1 1,-1 1-1,-19 5 1,26-4-98,-1 1 1,1 1-1,1 0 1,-1 1-1,1 1 1,0-1 0,0 2-1,1 0 1,0 0-1,-18 19 1,13-10-63,0 0 0,2 2 0,0 0 0,1 0 0,1 1 0,1 1 0,1 0 0,0 0 0,2 1 0,1 0 0,0 1 0,2 0 0,0 0 1,2 0-1,0 0 0,2 0 0,1 1 0,0-1 0,2 0 0,5 27 0,-5-41-95,1-1 0,-1 1 1,2-1-1,-1 0 0,1 0 1,1 0-1,-1-1 0,1 1 1,0-1-1,1 0 0,0-1 0,0 1 1,14 10-1,-9-10 138,0 0 0,0 0 0,1-1 0,0 0 0,0-1 0,0-1 0,1 0 0,21 4 0,-7-4 195,0-2 0,0 0 0,0-2 0,0-1 0,0-1 1,0-1-1,-1-1 0,44-14 0,-36 7-62,0-2 1,-1-1 0,0-2 0,-1-1-1,-1-1 1,44-35 0,-62 41-146,1 0 0,-1-1 0,-1 0 0,0-1 1,-1-1-1,13-21 0,-19 26-61,0-1 1,0 1-1,-1-1 0,0 0 1,-1-1-1,0 1 0,-1 0 1,0-1-1,-1 1 0,0-22 1,-1 25-69,-1 1 0,0-1 0,0 1 1,-1-1-1,0 1 0,0 0 0,0 0 0,-1-1 1,0 2-1,-1-1 0,0 0 0,0 1 1,0-1-1,0 1 0,-7-5 0,3 3-31,-1 0 1,0 1-1,0 0 0,-1 1 0,0 0 0,0 1 1,0 0-1,-1 0 0,-11-2 0,-16-3-1357,0 2 0,-1 1 0,1 2 1,-68 1-1,61 1-4245,10-5-4755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7.784"/>
    </inkml:context>
    <inkml:brush xml:id="br0">
      <inkml:brushProperty name="width" value="0.025" units="cm"/>
      <inkml:brushProperty name="height" value="0.025" units="cm"/>
    </inkml:brush>
  </inkml:definitions>
  <inkml:trace contextRef="#ctx0" brushRef="#br0">1 9 10570,'0'0'10250,"8"0"-10005,13 0-142,-5 2-43,0-2-1,0 0 0,0-1 1,0-1-1,27-6 0,-67 14-284,17-4 284,1-1 1,0 1 0,-1-1-1,1 2 1,0-1 0,-7 5 0,-3 1 369,6-3-791,20-8-2775,-4-1-1262,0-2-3347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1.082"/>
    </inkml:context>
    <inkml:brush xml:id="br0">
      <inkml:brushProperty name="width" value="0.025" units="cm"/>
      <inkml:brushProperty name="height" value="0.025" units="cm"/>
    </inkml:brush>
  </inkml:definitions>
  <inkml:trace contextRef="#ctx0" brushRef="#br0">0 47 15214,'12'1'1218,"5"1"831,10-2 258,6 0-1314,2-2-641,4-8-224,-3 0-64,-2 1-128,-6-2-833,-6 6-961,-11 3-864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1.444"/>
    </inkml:context>
    <inkml:brush xml:id="br0">
      <inkml:brushProperty name="width" value="0.025" units="cm"/>
      <inkml:brushProperty name="height" value="0.025" units="cm"/>
    </inkml:brush>
  </inkml:definitions>
  <inkml:trace contextRef="#ctx0" brushRef="#br0">0 0 7687,'0'0'15375,"67"29"-13838,-30-29-704,4 0-705,4 0-96,-4 0-1601,-5-8-1923,-3-2-4867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3.886"/>
    </inkml:context>
    <inkml:brush xml:id="br0">
      <inkml:brushProperty name="width" value="0.025" units="cm"/>
      <inkml:brushProperty name="height" value="0.025" units="cm"/>
    </inkml:brush>
  </inkml:definitions>
  <inkml:trace contextRef="#ctx0" brushRef="#br0">223 5 11211,'0'-1'282,"1"1"1,-1-1-1,1 1 1,-1 0-1,0 0 1,1-1-1,-1 1 1,1 0-1,-1 0 0,1 0 1,-1-1-1,1 1 1,-1 0-1,1 0 1,-1 0-1,1 0 1,0 0-1,-1 0 1,1 0-1,-1 0 1,1 0-1,-1 0 1,1 0-1,-1 1 1,1-1-1,-1 0 1,1 0-1,-1 0 1,1 1-1,-1-1 1,1 0-1,-1 1 1,0-1-1,1 0 1,-1 1-1,1-1 1,-1 0-1,0 1 1,1-1-1,-1 1 1,-6 25 2561,-25 28-2814,-5-3 20,-3-1 0,-59 58-1,97-107-249,-16 14-224,8-12-2289,5-11-5795,4-10-1972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50.319"/>
    </inkml:context>
    <inkml:brush xml:id="br0">
      <inkml:brushProperty name="width" value="0.025" units="cm"/>
      <inkml:brushProperty name="height" value="0.025" units="cm"/>
    </inkml:brush>
  </inkml:definitions>
  <inkml:trace contextRef="#ctx0" brushRef="#br0">111 13 9097,'0'0'9150,"-9"0"-5520,6 0-3479,-6 0 415,1 0 0,-1 1 0,0 0 0,0 0 0,-12 4 0,19-4-510,0-1 0,0 1 0,0 0 0,1-1 0,-1 1 0,0 0 0,1 0 0,-1 0 1,1 0-1,-1 0 0,1 1 0,0-1 0,-1 0 0,1 1 0,0-1 0,0 1 0,0-1 0,0 1 0,0 0 0,0-1 0,0 1 0,1 0 0,-1-1 0,0 1 0,1 0 0,0 0 0,-1 0 1,1 0-1,0-1 0,0 1 0,0 0 0,0 0 0,0 0 0,1 0 0,-1 0 0,1-1 0,-1 1 0,2 3 0,-1-4-20,0 1-1,0-1 1,0 0-1,0 0 1,1 0-1,-1 0 1,0 0 0,1 0-1,-1 0 1,0 0-1,1 0 1,-1-1-1,1 1 1,-1-1-1,1 1 1,0-1 0,-1 0-1,1 1 1,0-1-1,-1 0 1,1 0-1,2 0 1,45-1 1088,-42 0-1048,-1 0-29,-1 0 0,1 0 0,-1 0-1,0-1 1,0 0 0,0 0 0,0 0 0,0 0 0,8-7 0,-11 9-8,-1-1 1,1 0-1,-1-1 1,1 1-1,-1 0 1,0 0-1,1-1 1,-1 1-1,0 0 1,0-1-1,0 1 1,0-1-1,0 0 1,0 1-1,-1-1 1,1 0-1,0 1 1,-1-1-1,1 0 1,-1 0-1,0 0 1,1 1-1,-1-1 1,0 0-1,0 0 1,0 0-1,-1 0 1,1 1-1,0-1 1,-1 0-1,1 0 1,-2-3-1,0 4-30,0-1-1,1 1 0,-1-1 0,0 1 1,0 0-1,0-1 0,0 1 0,-1 0 1,1 0-1,0 1 0,0-1 0,-1 0 1,1 1-1,0-1 0,-1 1 0,1 0 1,0 0-1,-1 0 0,1 0 0,-4 1 1,-49 7-65,51-7-4,0 1 0,0 0 0,0 0 0,0 1 0,1-1 0,-1 1 1,1 0-1,-1 0 0,1 0 0,0 0 0,-5 7 0,-3 18-3222,10-26 2665,1 0 1,0 0-1,0 1 1,0-1-1,1 0 0,-1 0 1,0 0-1,1 0 1,-1 0-1,1 0 0,0 1 1,1 2-1,13 11-6520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4.244"/>
    </inkml:context>
    <inkml:brush xml:id="br0">
      <inkml:brushProperty name="width" value="0.025" units="cm"/>
      <inkml:brushProperty name="height" value="0.025" units="cm"/>
    </inkml:brush>
  </inkml:definitions>
  <inkml:trace contextRef="#ctx0" brushRef="#br0">0 1 15246,'0'0'11051,"55"41"-10699,-40-31-288,2 2 32,1-1-96,2-1-1249,1-3-1602,2-4-1505,-1-3-3331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4.584"/>
    </inkml:context>
    <inkml:brush xml:id="br0">
      <inkml:brushProperty name="width" value="0.025" units="cm"/>
      <inkml:brushProperty name="height" value="0.025" units="cm"/>
    </inkml:brush>
  </inkml:definitions>
  <inkml:trace contextRef="#ctx0" brushRef="#br0">0 86 14862,'0'0'10031,"10"-6"-9780,89-69-86,-99 74-156,0 1-1,1 0 1,-1-1-1,0 1 1,0 0-1,1 0 1,-1-1-1,0 1 1,1 0 0,-1 0-1,0 0 1,1-1-1,-1 1 1,0 0-1,1 0 1,-1 0-1,1 0 1,-1 0-1,0 0 1,1 0-1,-1 0 1,1 0-1,-1 0 1,0 0-1,1 0 1,-1 0 0,1 0-1,-1 0 1,0 0-1,1 0 1,-1 0-1,0 1 1,1-1-1,-1 0 1,0 0-1,1 0 1,-1 1-1,0-1 1,1 0-1,-1 0 1,0 1-1,0-1 1,1 0-1,-1 1 1,0-1 0,0 0-1,0 1 1,1-1-1,-1 0 1,0 1-1,2 31 663,-13 42 66,10-71-770,-2 13-87,0 0 0,1 0 0,1 23 0,1-39 8,0 1 0,0-1 1,0 0-1,0 1 0,0-1 1,0 0-1,1 1 1,-1-1-1,0 0 0,0 0 1,0 1-1,1-1 1,-1 0-1,0 1 0,0-1 1,1 0-1,-1 0 1,0 0-1,0 1 0,1-1 1,-1 0-1,0 0 1,1 0-1,-1 0 0,0 0 1,1 1-1,-1-1 1,0 0-1,1 0 0,-1 0 1,0 0-1,1 0 0,-1 0 1,0 0-1,1 0 1,-1 0-1,0 0 0,1 0 1,-1 0-1,0-1 1,1 1-1,-1 0 0,1 0 1,15-8-5997,-1-11-4227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4.942"/>
    </inkml:context>
    <inkml:brush xml:id="br0">
      <inkml:brushProperty name="width" value="0.025" units="cm"/>
      <inkml:brushProperty name="height" value="0.025" units="cm"/>
    </inkml:brush>
  </inkml:definitions>
  <inkml:trace contextRef="#ctx0" brushRef="#br0">85 1 20371,'0'0'9545,"-1"48"-9064,-5-24-353,3 2-96,0-1-32,0-1 0,3-3-160,0-3-609,0-6-576,0-2-705,0-8-160</inkml:trace>
  <inkml:trace contextRef="#ctx0" brushRef="#br0" timeOffset="1">0 99 10378,'0'0'14830,"57"0"-14670,-36-2-96,1-2-1057,-2 0-2658,-1 1-3748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5.286"/>
    </inkml:context>
    <inkml:brush xml:id="br0">
      <inkml:brushProperty name="width" value="0.025" units="cm"/>
      <inkml:brushProperty name="height" value="0.025" units="cm"/>
    </inkml:brush>
  </inkml:definitions>
  <inkml:trace contextRef="#ctx0" brushRef="#br0">185 0 20435,'0'0'8168,"-45"59"-7944,33-37-128,1-3-64,-1 2-32,1-2 32,1-4-32,0-2-384,-1-1-801,1-6-865,2-3-1537,-1-3-2819</inkml:trace>
  <inkml:trace contextRef="#ctx0" brushRef="#br0" timeOffset="1">1 67 19987,'0'0'9385,"27"59"-8584,-7-49-513,1-1-192,2 1-64,-1-2-1185,-1-1-2114,-1-2-1442,-1-4-2369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5.646"/>
    </inkml:context>
    <inkml:brush xml:id="br0">
      <inkml:brushProperty name="width" value="0.025" units="cm"/>
      <inkml:brushProperty name="height" value="0.025" units="cm"/>
    </inkml:brush>
  </inkml:definitions>
  <inkml:trace contextRef="#ctx0" brushRef="#br0">34 5 10730,'0'0'17206,"10"-1"-16299,30-3-437,-39 4-466,0 0-1,1 0 1,-1 0 0,0 1-1,0-1 1,0 0 0,1 0-1,-1 1 1,0-1 0,0 1-1,0-1 1,1 1-1,-1 0 1,0-1 0,0 1-1,0 0 1,0 0 0,0-1-1,-1 1 1,1 0 0,0 0-1,0 0 1,0 0 0,-1 0-1,1 0 1,-1 1 0,1-1-1,-1 0 1,1 0 0,-1 0-1,1 1 1,-1-1-1,0 0 1,0 0 0,0 0-1,0 1 1,0-1 0,0 0-1,0 1 1,0 1 0,-1 1-3,1 0 1,-1 0-1,0 0 0,0 0 1,0 0-1,0 0 1,-1 0-1,0-1 1,1 1-1,-4 3 1,-34 29 160,32-30 4,-1 0 0,1 0 0,1 0 0,-1 1 0,1 0-1,-10 15 1,16-22-161,0 1-1,0-1 1,0 0-1,-1 1 0,1-1 1,0 0-1,0 0 0,0 1 1,0-1-1,0 0 0,0 1 1,0-1-1,0 0 0,0 1 1,0-1-1,0 0 0,0 1 1,0-1-1,0 0 0,0 1 1,0-1-1,0 0 0,0 0 1,1 1-1,-1-1 0,0 0 1,0 1-1,0-1 0,0 0 1,1 0-1,-1 1 1,0-1-1,0 0 0,1 0 1,-1 0-1,0 1 0,0-1 1,1 0-1,-1 0 0,0 0 1,1 0-1,-1 1 0,22 1 125,23-8-1475,6-17-7590,-28 9-17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5.998"/>
    </inkml:context>
    <inkml:brush xml:id="br0">
      <inkml:brushProperty name="width" value="0.025" units="cm"/>
      <inkml:brushProperty name="height" value="0.025" units="cm"/>
    </inkml:brush>
  </inkml:definitions>
  <inkml:trace contextRef="#ctx0" brushRef="#br0">27 0 19571,'0'0'9288,"-9"55"-8103,3-33-384,1 3-481,2 1-191,2-1-97,-1-2-32,2-4 32,0-1 0,0-6-385,0-3-704,0-6-1281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6.343"/>
    </inkml:context>
    <inkml:brush xml:id="br0">
      <inkml:brushProperty name="width" value="0.025" units="cm"/>
      <inkml:brushProperty name="height" value="0.025" units="cm"/>
    </inkml:brush>
  </inkml:definitions>
  <inkml:trace contextRef="#ctx0" brushRef="#br0">0 5 10378,'0'0'18161,"69"-4"-18065,-45 7-96,-3-2-801,0-1-2338,-2 0-2498,1 0-5285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6.697"/>
    </inkml:context>
    <inkml:brush xml:id="br0">
      <inkml:brushProperty name="width" value="0.025" units="cm"/>
      <inkml:brushProperty name="height" value="0.025" units="cm"/>
    </inkml:brush>
  </inkml:definitions>
  <inkml:trace contextRef="#ctx0" brushRef="#br0">131 0 13293,'0'0'15422,"-7"10"-14664,-8 8-470,-1-1-232,2 2 1,0-1-1,0 2 1,2 0-1,1 0 1,-10 24 0,20-65-18363</inkml:trace>
  <inkml:trace contextRef="#ctx0" brushRef="#br0" timeOffset="1">0 40 19731,'0'0'10377,"54"40"-9640,-34-34-609,-2 2-160,-2-1-1153,0 0-2723,-4-3-3875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7.041"/>
    </inkml:context>
    <inkml:brush xml:id="br0">
      <inkml:brushProperty name="width" value="0.025" units="cm"/>
      <inkml:brushProperty name="height" value="0.025" units="cm"/>
    </inkml:brush>
  </inkml:definitions>
  <inkml:trace contextRef="#ctx0" brushRef="#br0">34 13 16496,'0'0'11093,"9"-2"-9556,0-1-1159,-6 2-294,0-1 0,0 1 0,0 0 0,0 0 0,0 1-1,0-1 1,1 1 0,-1 0 0,0-1 0,1 1 0,-1 1-1,6 0 1,-8-1-79,0 1 0,0-1 0,0 1 0,0 0 0,0 0-1,0-1 1,0 1 0,0 0 0,0 0 0,-1 0 0,1 0 0,0 0-1,-1 0 1,1 0 0,0 0 0,-1 0 0,1 0 0,-1 0 0,0 0 0,1 1-1,-1-1 1,0 0 0,0 0 0,1 0 0,-1 1 0,0-1 0,0 0-1,-1 0 1,1 0 0,0 1 0,0-1 0,0 0 0,-1 0 0,0 2-1,0 1 58,0 1-1,0 0 1,-1-1-1,1 0 1,-1 1-1,0-1 1,-5 7-1,-23 16 685,16-15-218,12-9-458,4-3-218,7-3-606,0 1 1,0 0-1,1 1 1,-1 0-1,1 0 0,11 1 1,-21 0 743,1 1 25,0 0 0,-1-1 0,1 1-1,0 0 1,-1-1 0,1 1 0,-1 0 0,1 0-1,-1-1 1,1 1 0,-1 0 0,1 0 0,-1 0 0,0 0-1,1 0 1,-1 0 0,0 0 0,0 0 0,0 0-1,0 0 1,0-1 0,0 1 0,0 0 0,0 0 0,0 0-1,0 0 1,-1 0 0,1 0 0,0 0 0,-1 0-1,0 1 1,-9 32 2025,3-23-1582,0 0 0,-1-1 0,-16 17-1,21-24-378,-1 0-1,1 0 1,0 0-1,-1-1 1,1 1-1,-1-1 0,0 0 1,0 0-1,0 0 1,0-1-1,0 1 0,0-1 1,-1 0-1,1 0 1,-5 0-1,8-1-175,1-1 1,-1 1-1,0 0 0,0-1 1,1 1-1,-1-1 0,0 1 1,1-1-1,-1 1 0,1-1 1,-1 0-1,0 1 0,1-1 0,-1 0 1,1 1-1,0-1 0,-1 0 1,1 0-1,0 1 0,-1-1 1,1 0-1,0 0 0,0 0 1,0 1-1,-1-1 0,1 0 1,0 0-1,0 0 0,0 0 1,0 1-1,1-1 0,-1 0 1,0-1-1,6-32-6658,5 10-1236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8.023"/>
    </inkml:context>
    <inkml:brush xml:id="br0">
      <inkml:brushProperty name="width" value="0.025" units="cm"/>
      <inkml:brushProperty name="height" value="0.025" units="cm"/>
    </inkml:brush>
  </inkml:definitions>
  <inkml:trace contextRef="#ctx0" brushRef="#br0">5 2 16335,'1'-1'10731,"-1"5"-9931,0 11-127,0 4 32,0 5-449,2-1-160,-1 3-96,1 0 32,-2-2-64,0-2-448,0-4-449,0-4-769,0-6-480,-10-14-14958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5:50.674"/>
    </inkml:context>
    <inkml:brush xml:id="br0">
      <inkml:brushProperty name="width" value="0.025" units="cm"/>
      <inkml:brushProperty name="height" value="0.025" units="cm"/>
    </inkml:brush>
  </inkml:definitions>
  <inkml:trace contextRef="#ctx0" brushRef="#br0">137 0 11243,'0'0'7025,"-12"11"-3368,2-3-3210,-9 8 1229,2 0 0,-24 26 0,37-38-1454,0 1 1,1 0-1,-1-1 1,1 1 0,0 0-1,1 1 1,-1-1-1,1 0 1,0 1-1,0 0 1,0-1-1,1 1 1,0 0 0,0 0-1,1-1 1,-1 1-1,1 7 1,1-11-216,0 0 0,0 0 0,0 0-1,0 0 1,1 0 0,-1 0 0,0-1 0,1 1 0,-1 0 0,1-1 0,-1 1 0,1-1 0,0 0 0,0 0 0,0 1 0,-1-1 0,1 0 0,0 0-1,1-1 1,-1 1 0,0 0 0,0-1 0,0 1 0,0-1 0,0 0 0,1 0 0,2 0 0,4 1 26,1 0 1,0-1-1,0-1 1,-1 1-1,11-3 1,-14 1 4,1 0 1,-1 0 0,0-1 0,0 0-1,0 0 1,-1 0 0,1 0-1,-1-1 1,0 0 0,0 0-1,0-1 1,6-7 0,-7 8-13,-1 1-1,0-1 1,0-1 0,-1 1 0,1 0-1,-1-1 1,0 1 0,0-1-1,-1 1 1,1-1 0,-1 0 0,0 0-1,0 0 1,-1 0 0,1 0 0,-1 0-1,-1-5 1,1 7-121,-1 1 0,0 0 0,0-1 0,0 1 0,0 0 0,-1 0 0,1 0 0,0 0 0,-1 0 0,0 0 0,1 1 0,-1-1 0,0 0 0,0 1 0,0-1 0,0 1 0,0 0-1,0 0 1,0 0 0,-1 0 0,1 0 0,0 0 0,0 0 0,-1 1 0,1-1 0,-5 1 0,-9-3-2311,-1 2 0,-28-1 0,37 2 1065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8.398"/>
    </inkml:context>
    <inkml:brush xml:id="br0">
      <inkml:brushProperty name="width" value="0.025" units="cm"/>
      <inkml:brushProperty name="height" value="0.025" units="cm"/>
    </inkml:brush>
  </inkml:definitions>
  <inkml:trace contextRef="#ctx0" brushRef="#br0">0 0 10474,'0'0'17264,"78"16"-17072,-42-16-128,-1 0-1024,1-1-3365,0-7-2945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8.738"/>
    </inkml:context>
    <inkml:brush xml:id="br0">
      <inkml:brushProperty name="width" value="0.025" units="cm"/>
      <inkml:brushProperty name="height" value="0.025" units="cm"/>
    </inkml:brush>
  </inkml:definitions>
  <inkml:trace contextRef="#ctx0" brushRef="#br0">1 6 12876,'0'0'16496,"37"0"-16528,-26 0-1057,0 0-2531,0 0-2433,0-5-6439</inkml:trace>
  <inkml:trace contextRef="#ctx0" brushRef="#br0" timeOffset="1">168 16 17200,'0'0'12844,"47"-8"-18417,-34 7 1281,-3 1-609,-2 0-480,-3 0-3779</inkml:trace>
  <inkml:trace contextRef="#ctx0" brushRef="#br0" timeOffset="2">264 10 2787,'0'0'19762,"25"2"-18609,-19-2-1056,0-4-1891,4-2-4997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9.112"/>
    </inkml:context>
    <inkml:brush xml:id="br0">
      <inkml:brushProperty name="width" value="0.025" units="cm"/>
      <inkml:brushProperty name="height" value="0.025" units="cm"/>
    </inkml:brush>
  </inkml:definitions>
  <inkml:trace contextRef="#ctx0" brushRef="#br0">160 2 12075,'0'0'17078,"5"-1"-16416,-5 1-657,0 0 0,1-1 0,-1 1 0,0 0 0,0 0 0,1 0 0,-1 0 0,0 0 0,1 0 0,-1 0 0,0 0 0,1 0 0,-1 0 0,0 0 0,1 0 0,-1 1 0,0-1 0,1 0 0,-1 0 0,0 0 0,0 0-1,1 0 1,-1 1 0,0-1 0,1 0 0,-1 0 0,0 0 0,0 1 0,0-1 0,1 0 0,-1 0 0,0 1 0,0-1 0,0 0 0,0 1 0,1-1 0,-1 0 0,0 0 0,0 1 0,0-1 0,0 0 0,0 1 0,0-1 0,0 0 0,0 1 0,0-1 0,0 0 0,0 1 0,0-1 0,0 0 0,0 1 0,0-1 0,0 0 0,-1 1 0,1-1 0,0 0 0,0 0 0,0 1 0,0-1 0,-1 1 0,-19 34 325,-45 45 92,60-74-416,-15 17-186,10-13-253,1 0-1,0 1 1,0 1-1,1 0 1,-10 20-1,18-42-10826,0 6 8555,2-14-8800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9.454"/>
    </inkml:context>
    <inkml:brush xml:id="br0">
      <inkml:brushProperty name="width" value="0.025" units="cm"/>
      <inkml:brushProperty name="height" value="0.025" units="cm"/>
    </inkml:brush>
  </inkml:definitions>
  <inkml:trace contextRef="#ctx0" brushRef="#br0">1 0 16976,'0'0'12300,"48"23"-11916,-30-9-288,1-1-64,0-1-865,-1-4-2978,-3-4-3556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29.829"/>
    </inkml:context>
    <inkml:brush xml:id="br0">
      <inkml:brushProperty name="width" value="0.025" units="cm"/>
      <inkml:brushProperty name="height" value="0.025" units="cm"/>
    </inkml:brush>
  </inkml:definitions>
  <inkml:trace contextRef="#ctx0" brushRef="#br0">11 1 14157,'0'0'10634,"-9"66"-10185,7-46-321,2-1-64,0-1-32,0-2-32,0-5-192,0-3-1089,5-4-1058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0.186"/>
    </inkml:context>
    <inkml:brush xml:id="br0">
      <inkml:brushProperty name="width" value="0.025" units="cm"/>
      <inkml:brushProperty name="height" value="0.025" units="cm"/>
    </inkml:brush>
  </inkml:definitions>
  <inkml:trace contextRef="#ctx0" brushRef="#br0">0 0 14221,'0'0'11563,"59"0"-10442,-24 0-544,5 0-481,-2 0-96,-3 0-1505,-1 0-2531,-4 0-3555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0.544"/>
    </inkml:context>
    <inkml:brush xml:id="br0">
      <inkml:brushProperty name="width" value="0.025" units="cm"/>
      <inkml:brushProperty name="height" value="0.025" units="cm"/>
    </inkml:brush>
  </inkml:definitions>
  <inkml:trace contextRef="#ctx0" brushRef="#br0">0 0 15150,'0'0'11093,"1"11"-10062,1 142 2001,-2-153-3011,0 1 1,0-1-1,0 0 1,0 1-1,0-1 1,0 0-1,0 1 0,0-1 1,0 0-1,0 1 1,0-1-1,1 0 1,-1 1-1,0-1 1,0 0-1,0 1 0,0-1 1,1 0-1,-1 1 1,0-1-1,0 0 1,1 0-1,-1 0 0,0 1 1,0-1-1,1 0 1,-1 0-1,0 0 1,1 1-1,-1-1 0,0 0 1,1 0-1,-1 0 1,0 0-1,1 0 1,-1 0-1,0 0 1,1 0-1,-1 0 0,17-6 610,13-17-272,46-61-1016,-74 98 685,-4 8 73,-13 51-1480,13-56-3223,2-1-4050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0.887"/>
    </inkml:context>
    <inkml:brush xml:id="br0">
      <inkml:brushProperty name="width" value="0.025" units="cm"/>
      <inkml:brushProperty name="height" value="0.025" units="cm"/>
    </inkml:brush>
  </inkml:definitions>
  <inkml:trace contextRef="#ctx0" brushRef="#br0">87 0 18129,'0'0'10474,"27"58"-8904,-21-34-385,-5 3-513,-1 7-319,0-1-257,-10 6 0,-6-1-96,-4 2-128,-1-1-1218,-6-6-2818,1-7-4580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1.388"/>
    </inkml:context>
    <inkml:brush xml:id="br0">
      <inkml:brushProperty name="width" value="0.025" units="cm"/>
      <inkml:brushProperty name="height" value="0.025" units="cm"/>
    </inkml:brush>
  </inkml:definitions>
  <inkml:trace contextRef="#ctx0" brushRef="#br0">144 0 3043,'0'0'25122,"-10"11"-24476,-6 7-432,1 1 0,1 0 0,1 1 1,1 0-1,1 1 0,0 1 0,2 0 0,0 0 0,-6 24 0,13-32-180,-1-1 0,1 1 0,1 0-1,1-1 1,0 1 0,0 0 0,2-1 0,-1 1 0,8 26 0,-7-34-228,1-1 0,-1 0 0,1 1 1,0-1-1,0 0 0,0 0 1,1 0-1,0-1 0,0 0 1,0 1-1,0-1 0,1 0 0,0-1 1,0 1-1,0-1 0,0 0 1,0 0-1,0-1 0,1 0 0,0 0 1,-1 0-1,1 0 0,0-1 1,0 0-1,7 1 0,32-1-5326,2-1-6213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2.370"/>
    </inkml:context>
    <inkml:brush xml:id="br0">
      <inkml:brushProperty name="width" value="0.025" units="cm"/>
      <inkml:brushProperty name="height" value="0.025" units="cm"/>
    </inkml:brush>
  </inkml:definitions>
  <inkml:trace contextRef="#ctx0" brushRef="#br0">11 87 18001,'0'0'14221,"3"-7"-13756,12-22-385,1 12-80,-15 16 0,-1 1 0,1-1 0,0 1 0,-1-1 0,1 1 0,0-1 0,-1 0 0,1 1 0,-1-1 0,1 0 0,-1 0 0,0 0 0,1 1 0,-1-1 0,0 0 0,1 0 0,-1 0 0,0 0 0,0 1 0,0-1 0,0 0 0,0 0 0,0 0 0,0 0 0,0-1 0,0 2 0,0 0 0,0-1 0,-1 1 0,1 0 0,0 0 0,0 0 0,0 0 0,-1 0 0,1-1 0,0 1 0,0 0 0,-1 0 0,1 0 0,0 0 0,0 0 0,-1 0 0,1 0 0,0 0 0,0 0 0,-1 0 0,1 0 0,0 0 0,-1 0 0,1 0 0,0 0 0,0 0 0,-1 0 0,1 0 0,0 0 0,0 0 0,-1 0 0,1 1 0,0-1 0,0 0 0,0 0 0,-1 0 0,1 0 0,0 0 0,0 1 0,0-1 0,-1 0 0,1 0 0,0 1 0,-12 7 0,9-4 0,-1 1 0,1-1 0,0 1 0,0 0 0,0 0 0,1 0 0,-1 0 0,1 0 0,1 0 0,-1 1 0,-1 7 0,4-13 0,-1 1 0,0-1 0,1 0 0,-1 1 0,1-1 0,-1 1 0,1-1 0,-1 0 0,1 1 0,-1-1 0,1 0 0,-1 0 0,1 1 0,-1-1 0,1 0 0,-1 0 0,1 0 0,0 0 0,-1 1 0,1-1 0,-1 0 0,1 0 0,-1 0 0,1 0 0,0 0 0,-1-1 0,1 1 0,-1 0 0,1 0 0,-1 0 0,1 0 0,0-1 0,-1 1 0,1 0 0,0-1 0,23-8 0,18-23 0,-40 30 0,1 0 0,-1 0 0,0-1 0,-1 1 0,1-1 0,0 1 0,-1-1 0,1 0 0,-1 1 0,0-1 0,0 0 0,0 0 0,0 0 0,0 0 0,0-3 0,-1 5-33,0 1 0,0 0 1,0 0-1,0 0 0,0-1 0,-1 1 1,1 0-1,0 0 0,0 0 0,0-1 0,0 1 1,0 0-1,0 0 0,0 0 0,0 0 1,-1-1-1,1 1 0,0 0 0,0 0 1,0 0-1,0 0 0,0 0 0,-1 0 0,1-1 1,0 1-1,0 0 0,0 0 0,-1 0 1,1 0-1,0 0 0,0 0 0,0 0 0,-1 0 1,1 0-1,0 0 0,0 0 0,0 0 1,-1 0-1,1 0 0,0 0 0,0 0 0,0 0 1,-1 0-1,1 0 0,0 0 0,0 0 1,0 1-1,0-1 0,-1 0 0,1 0 1,0 0-1,0 0 0,0 0 0,0 0 0,0 1 1,-1-1-1,1 0 0,0 0 0,0 0 1,0 0-1,0 1 0,0-1 0,0 0 0,0 0 1,0 0-1,0 1 0,-1-1 0,1 0 1,0 0-1,-9 11-3903,9-11 3912,-4 11-3918,2-3-3270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08.708"/>
    </inkml:context>
    <inkml:brush xml:id="br0">
      <inkml:brushProperty name="width" value="0.025" units="cm"/>
      <inkml:brushProperty name="height" value="0.025" units="cm"/>
    </inkml:brush>
  </inkml:definitions>
  <inkml:trace contextRef="#ctx0" brushRef="#br0">16 57 20115,'0'0'2562,"65"-8"449,-27-4-929,8-3-801,-5 3-736,1 5-449,-9 4-192,-8 3-1538,-12 7-1537,-10 7-2914,-3 2-3300</inkml:trace>
  <inkml:trace contextRef="#ctx0" brushRef="#br0" timeOffset="1">1 256 16432,'0'0'14061,"72"9"-13677,-36-13-288,5 1-160,0 1-865,-4-2-1345,-2 2-769,-2-1-640,-6-2-1442,-4-6-4356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28.223"/>
    </inkml:context>
    <inkml:brush xml:id="br0">
      <inkml:brushProperty name="width" value="0.025" units="cm"/>
      <inkml:brushProperty name="height" value="0.025" units="cm"/>
    </inkml:brush>
  </inkml:definitions>
  <inkml:trace contextRef="#ctx0" brushRef="#br0">1 0 17553,'0'0'4906,"12"5"-4106,22 3-448,1-2-1,-1-1 0,1-1 0,54-2 1,185-7 443,243 7-432,-269 14-697,-143-14-7361,-85-2 825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2.760"/>
    </inkml:context>
    <inkml:brush xml:id="br0">
      <inkml:brushProperty name="width" value="0.025" units="cm"/>
      <inkml:brushProperty name="height" value="0.025" units="cm"/>
    </inkml:brush>
  </inkml:definitions>
  <inkml:trace contextRef="#ctx0" brushRef="#br0">24 0 18417,'0'0'13186,"-3"10"-12214,-4 22-924,2 1 0,1-1 0,0 66 0,4-97-290,0-1-1,0 1 1,0 0 0,0 0-1,1-1 1,-1 1 0,0 0-1,1-1 1,-1 1 0,0 0-1,1-1 1,-1 1-1,1-1 1,-1 1 0,1 0-1,-1-1 1,1 1 0,-1-1-1,1 1 1,-1-1 0,2 1-1,-2-1 74,0 0 0,0 0-1,1 0 1,-1 1 0,0-1-1,0 0 1,1 0 0,-1 0 0,0 0-1,0 0 1,1 0 0,-1 0-1,0 0 1,1 0 0,-1 0-1,0 0 1,0 0 0,1 0 0,-1 0-1,0 0 1,0 0 0,1 0-1,-1 0 1,0 0 0,0-1 0,1 1-1,-1 0 1,0 0 0,0 0-1,0 0 1,1 0 0,-1-1-1,0 1 1,0 0 0,0 0 0,1 0-1,-1-1 1,0 1 0,0 0-1,0 0 1,0-1 0,0 1-1,0 0 1,0 0 0,0-1 0,1 1-1,-1 0 1,0 0 0,0-1-1,0 1 1,0 0 0,0 0-1,0-1 1,-1 1 0,2-11-8890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3.088"/>
    </inkml:context>
    <inkml:brush xml:id="br0">
      <inkml:brushProperty name="width" value="0.025" units="cm"/>
      <inkml:brushProperty name="height" value="0.025" units="cm"/>
    </inkml:brush>
  </inkml:definitions>
  <inkml:trace contextRef="#ctx0" brushRef="#br0">0 36 13581,'0'0'14061,"60"14"-11851,-22-14-768,7-4-706,3-5-319,-1 0-97,-6-1-320,-4 3 0,-7 1 0,-7 2-160,-8 4-1153,-8 0-545,-4 0-897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33.491"/>
    </inkml:context>
    <inkml:brush xml:id="br0">
      <inkml:brushProperty name="width" value="0.025" units="cm"/>
      <inkml:brushProperty name="height" value="0.025" units="cm"/>
    </inkml:brush>
  </inkml:definitions>
  <inkml:trace contextRef="#ctx0" brushRef="#br0">0 14 10890,'0'0'20905,"6"6"-20034,-3-1-865,1 0 0,-1 0-1,0 0 1,-1 0 0,1 1 0,-1-1 0,0 1 0,0 0 0,-1 0 0,0-1 0,0 1 0,0 0 0,-1 0 0,1 0 0,-2 0 0,0 7 0,1-12-6,0 0 0,0 1 0,0-1 0,0 0 0,0 0 0,0 0 0,0 0 0,0 1 0,0-1 0,0 0 0,1 0 0,-1 0 0,0 0 0,1 0 0,-1 0 0,1 0 0,-1 0 0,1 0 0,0 0 0,-1 0 0,1 0 0,0 0 0,0 0 0,-1 0 0,1 0 0,0-1 0,0 1 0,0 0 0,2 0 0,-1-1 0,0 0 0,1 0 0,-1 0 0,0 0 0,0-1 0,0 1 0,0-1 0,0 1 0,1-1 0,-1 0 0,0 0 0,0 0 0,-1 0 0,4-2 0,10-8 0,0 0 0,23-23 0,-36 32 0,76-81 0,-77 83 0,-1-1 0,0 1 0,0 0 0,0 0 0,1 0 0,-1 0 0,0 0 0,0 0 0,1 0 0,-1 0 0,0 0 0,0 0 0,0 0 0,1 0 0,-1 0 0,0 0 0,0 0 0,1 0 0,-1 0 0,0 0 0,0 0 0,1 0 0,-1 0 0,0 0 0,0 0 0,0 0 0,1 1 0,-1-1 0,0 0 0,0 0 0,0 0 0,0 0 0,1 0 0,-1 1 0,0-1 0,0 0 0,0 0 0,0 0 0,0 1 0,0-1 0,1 0 0,-1 0 0,0 1 0,0-1 0,0 0 0,0 0 0,0 0 0,0 1 0,0-1 0,0 0 0,0 0 0,0 1 0,0-1 0,0 0 0,0 0 0,0 0 0,0 1 0,0-1 0,-1 0 0,1 0 0,0 1 0,0-1 0,0 15 0,-10 50 56,6-43-637,0 0 0,0 28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5.286"/>
    </inkml:context>
    <inkml:brush xml:id="br0">
      <inkml:brushProperty name="width" value="0.025" units="cm"/>
      <inkml:brushProperty name="height" value="0.025" units="cm"/>
    </inkml:brush>
  </inkml:definitions>
  <inkml:trace contextRef="#ctx0" brushRef="#br0">0 0 14958,'0'0'9225,"78"42"-7207,-28-39-513,7 0-608,1-2-513,1 2-287,-9-1-97,-11 6-1282,-12 1-2209,-17 1-1538,-10 3-1569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5.626"/>
    </inkml:context>
    <inkml:brush xml:id="br0">
      <inkml:brushProperty name="width" value="0.025" units="cm"/>
      <inkml:brushProperty name="height" value="0.025" units="cm"/>
    </inkml:brush>
  </inkml:definitions>
  <inkml:trace contextRef="#ctx0" brushRef="#br0">1 25 14926,'0'0'6694,"73"4"-5669,-28-4-416,6 0-417,2-8-160,-2-1-2690,-2-2-7080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7.889"/>
    </inkml:context>
    <inkml:brush xml:id="br0">
      <inkml:brushProperty name="width" value="0.025" units="cm"/>
      <inkml:brushProperty name="height" value="0.025" units="cm"/>
    </inkml:brush>
  </inkml:definitions>
  <inkml:trace contextRef="#ctx0" brushRef="#br0">0 1 12716,'0'0'10981,"9"6"-9454,-3-2-1349,0 1 1,-1-1-1,0 1 1,1 0-1,-2 1 1,1-1-1,0 1 1,-1 0-1,0 0 0,-1 0 1,1 1-1,-1-1 1,2 9-1,26 77 769,-5-13-4622,-25-75 1997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8.261"/>
    </inkml:context>
    <inkml:brush xml:id="br0">
      <inkml:brushProperty name="width" value="0.025" units="cm"/>
      <inkml:brushProperty name="height" value="0.025" units="cm"/>
    </inkml:brush>
  </inkml:definitions>
  <inkml:trace contextRef="#ctx0" brushRef="#br0">0 134 15535,'0'0'7879,"51"-11"-5925,-23-5 96,3-2-929,2-3-769,-1 0-256,0 3-64,-6 5-960,-5 3-2243,-9 7-2307,-5 1-2625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8.618"/>
    </inkml:context>
    <inkml:brush xml:id="br0">
      <inkml:brushProperty name="width" value="0.025" units="cm"/>
      <inkml:brushProperty name="height" value="0.025" units="cm"/>
    </inkml:brush>
  </inkml:definitions>
  <inkml:trace contextRef="#ctx0" brushRef="#br0">0 201 15759,'0'0'12113,"8"-9"-11473,29-34-351,99-104-2334,-136 147 2036,0 0-1,0 0 1,0 0 0,0 0-1,0-1 1,1 1 0,-1 0-1,0 0 1,0 0 0,0 0-1,0 0 1,0 0 0,0 0-1,0 0 1,0 0 0,1 0-1,-1 0 1,0 0 0,0 0-1,0 0 1,0 0 0,0 0-1,0 0 1,0 0 0,1 0-1,-1 0 1,0 0 0,0 0-1,0 0 1,0 0 0,0 0-1,0 0 1,0 0 0,0 0-1,1 0 1,-1 0 0,0 0-1,0 0 1,0 1 0,0-1-1,0 0 1,0 0 0,0 0-1,0 0 1,0 0 0,0 0-1,0 0 1,1 0 0,-1 0-1,0 1 1,0-1 0,0 0-1,0 0 1,0 0 0,0 0-1,0 0 1,0 0 0,0 0-1,0 1 1,0-1 0,0 0-1,0 0 1,0 0 0,-1 15-133,-4 14 182,0-11-16,-1 0-47,1-1 0,1 1 0,1 1 0,-2 30 0,11-49-6031,3-7 171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8.978"/>
    </inkml:context>
    <inkml:brush xml:id="br0">
      <inkml:brushProperty name="width" value="0.025" units="cm"/>
      <inkml:brushProperty name="height" value="0.025" units="cm"/>
    </inkml:brush>
  </inkml:definitions>
  <inkml:trace contextRef="#ctx0" brushRef="#br0">1 1 18481,'0'0'14286,"8"6"-15567,1-6-3107,-2 0-3011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9.306"/>
    </inkml:context>
    <inkml:brush xml:id="br0">
      <inkml:brushProperty name="width" value="0.025" units="cm"/>
      <inkml:brushProperty name="height" value="0.025" units="cm"/>
    </inkml:brush>
  </inkml:definitions>
  <inkml:trace contextRef="#ctx0" brushRef="#br0">1 1 16464,'0'0'9769,"0"59"-8360,0-38-512,1-2-481,11 2-159,-3-3-65,4-2-96,0 1 0,-3-3-288,3 0-769,-5 1-577,-1-3-608,-4 0-1793,-2-2-1250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29.268"/>
    </inkml:context>
    <inkml:brush xml:id="br0">
      <inkml:brushProperty name="width" value="0.025" units="cm"/>
      <inkml:brushProperty name="height" value="0.025" units="cm"/>
    </inkml:brush>
  </inkml:definitions>
  <inkml:trace contextRef="#ctx0" brushRef="#br0">1 54 15407,'0'0'9240,"3"12"-8530,5 37-408,-3 0 1,-1 1-1,-7 97 0,1-38-48,2-108-232,0-1 0,0 1 0,-1-1 0,1 1 0,0 0 1,0-1-1,0 1 0,0 0 0,0-1 0,0 1 0,0 0 0,1-1 0,-1 1 0,0 0 0,0-1 0,0 1 1,1-1-1,-1 1 0,0-1 0,1 1 0,-1 0 0,0-1 0,1 1 0,-1-1 0,1 1 0,-1-1 0,1 0 1,-1 1-1,1-1 0,-1 1 0,1-1 0,0 0 0,-1 0 0,1 1 0,-1-1 0,1 0 0,0 0 0,1 0 56,1 0-1,-1-1 1,0 0-1,0 1 1,0-1-1,0 0 1,-1 0-1,1 0 1,0 0-1,0 0 1,2-3-1,43-42 1325,262-369 488,-297 399-2214,-16 25-2634,-13 25-7539,7-19 1075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9.664"/>
    </inkml:context>
    <inkml:brush xml:id="br0">
      <inkml:brushProperty name="width" value="0.025" units="cm"/>
      <inkml:brushProperty name="height" value="0.025" units="cm"/>
    </inkml:brush>
  </inkml:definitions>
  <inkml:trace contextRef="#ctx0" brushRef="#br0">0 189 15310,'0'0'12845,"58"-48"-12365,-28 30-224,1-3-128,-4 1-63,0 0-33,-7 0 0,-2 5-641,-5 2-1025,-6 5-960,1 3-1506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9.991"/>
    </inkml:context>
    <inkml:brush xml:id="br0">
      <inkml:brushProperty name="width" value="0.025" units="cm"/>
      <inkml:brushProperty name="height" value="0.025" units="cm"/>
    </inkml:brush>
  </inkml:definitions>
  <inkml:trace contextRef="#ctx0" brushRef="#br0">34 27 11787,'0'0'15524,"10"-4"-14526,-7 3-905,35-16 401,-36 16-448,0 0 0,0 1 0,0-1 0,0 0 0,0 1 0,0 0 0,0-1 0,0 1 0,0 0 0,0 0 0,0 0 1,0 0-1,0 1 0,0-1 0,0 1 0,0-1 0,0 1 0,0-1 0,-1 1 0,4 2 0,-3-2-40,-1 0-1,0 1 1,0-1-1,-1 0 1,1 1 0,0-1-1,0 1 1,-1-1 0,1 1-1,0 0 1,-1-1-1,0 1 1,1-1 0,-1 1-1,0 0 1,0-1-1,0 1 1,0 0 0,0-1-1,0 1 1,-1 0 0,1-1-1,0 1 1,-1 0-1,0-1 1,1 1 0,-1-1-1,0 1 1,0-1 0,1 1-1,-3 0 1,-1 6 68,-1-1 0,-1 0 0,1-1 0,-11 10 0,-17 9 318,26-21-369,1 1 1,0-1 0,0 1 0,0 0 0,1 0-1,0 0 1,0 1 0,0 0 0,-5 9 0,10-14-11,0-1 0,0 1 0,0-1 0,1 1 0,-1-1 1,0 1-1,0 0 0,1-1 0,-1 1 0,0-1 0,1 0 0,-1 1 1,1-1-1,-1 1 0,1-1 0,-1 0 0,1 1 0,-1-1 0,1 0 1,-1 1-1,1-1 0,-1 0 0,1 0 0,-1 1 0,1-1 0,0 0 1,-1 0-1,1 0 0,-1 0 0,1 0 0,0 0 0,-1 0 0,1 0 1,-1 0-1,1 0 0,0 0 0,-1 0 0,1-1 0,37 1 32,-30 0-31,13 1-451,23-2-2225,-18-7-7569,-15 2 1620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0.319"/>
    </inkml:context>
    <inkml:brush xml:id="br0">
      <inkml:brushProperty name="width" value="0.025" units="cm"/>
      <inkml:brushProperty name="height" value="0.025" units="cm"/>
    </inkml:brush>
  </inkml:definitions>
  <inkml:trace contextRef="#ctx0" brushRef="#br0">2 1 19378,'0'0'11371,"-2"53"-11339,7-44-128,1-1-833,-6-3-608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0.723"/>
    </inkml:context>
    <inkml:brush xml:id="br0">
      <inkml:brushProperty name="width" value="0.025" units="cm"/>
      <inkml:brushProperty name="height" value="0.025" units="cm"/>
    </inkml:brush>
  </inkml:definitions>
  <inkml:trace contextRef="#ctx0" brushRef="#br0">0 0 17553,'0'0'12700,"5"12"-12492,10 24-110,-6-9-138,1-1 0,2 0 0,1-1 0,32 47 0,-34-63-1934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1.095"/>
    </inkml:context>
    <inkml:brush xml:id="br0">
      <inkml:brushProperty name="width" value="0.025" units="cm"/>
      <inkml:brushProperty name="height" value="0.025" units="cm"/>
    </inkml:brush>
  </inkml:definitions>
  <inkml:trace contextRef="#ctx0" brushRef="#br0">1 203 16528,'0'0'11915,"58"-45"-11178,-25 25-385,3-3-256,1 3-64,-2-1 0,-2 2-128,-1 2-961,-11 3-1730,1 1-2209,-4 3-2179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1.437"/>
    </inkml:context>
    <inkml:brush xml:id="br0">
      <inkml:brushProperty name="width" value="0.025" units="cm"/>
      <inkml:brushProperty name="height" value="0.025" units="cm"/>
    </inkml:brush>
  </inkml:definitions>
  <inkml:trace contextRef="#ctx0" brushRef="#br0">0 3 13997,'0'0'11771,"9"-1"-10404,-4 1-1144,4-1 141,0 0 1,-1 1-1,1 0 1,0 1-1,15 2 1,-23-3-326,0 1 0,0-1 0,1 1 1,-1-1-1,0 1 0,0-1 0,1 1 0,-1 0 1,0-1-1,0 1 0,0 0 0,0 0 0,0 0 1,0 0-1,0 0 0,0 0 0,-1 0 0,1 0 0,0 0 1,0 2-1,-1-1-33,1 0-1,-1 0 1,0 0 0,0 0 0,0 1-1,0-1 1,-1 0 0,1 0 0,0 0-1,-1 0 1,0 0 0,1 0 0,-1 0-1,0 0 1,0 0 0,0-1 0,-3 4-1,-34 39 1015,6-10 203,32-33-1222,-1-1 0,1 0 0,0 0 0,0 0 0,0 0 0,0 1 0,0-1 0,0 0 0,0 0 0,0 0 0,0 1 0,0-1 0,0 0 0,0 0 0,0 0 1,0 1-1,0-1 0,0 0 0,0 0 0,0 0 0,0 1 0,0-1 0,0 0 0,1 0 0,-1 0 0,0 0 0,0 1 0,0-1 0,0 0 0,0 0 0,0 0 0,1 0 0,-1 0 1,0 1-1,0-1 0,0 0 0,0 0 0,0 0 0,1 0 0,-1 0 0,0 0 0,0 0 0,0 0 0,1 0 0,-1 0 0,0 0 0,0 0 0,0 0 0,1 0 0,-1 0 1,0 0-1,20 3-19,19-5-559,-34 1 464,0 0-1,0 1 0,0 0 0,0 0 0,0 0 0,0 1 1,9 1-1,-13-2 109,0 1 1,0-1 0,-1 0-1,1 1 1,0-1-1,-1 1 1,1-1 0,0 1-1,-1-1 1,1 1 0,0-1-1,-1 1 1,1 0 0,-1-1-1,1 1 1,-1 0-1,1-1 1,-1 1 0,0 0-1,1 1 1,-1 0 22,1 0 1,-1 0-1,0 0 1,0 0-1,-1 0 0,1 0 1,0 0-1,-1 0 0,1 0 1,-1-1-1,1 1 1,-3 3-1,0 1 38,0 0 1,0 0-1,-1-1 1,0 0-1,0 1 0,0-2 1,-1 1-1,0 0 1,0-1-1,0 0 0,0 0 1,-1 0-1,1-1 1,-1 0-1,0 0 0,0-1 1,0 1-1,0-1 1,-1 0-1,1-1 0,-1 0 1,-12 1-1,19-1-169,-1-1 0,1 0 0,-1 0 0,1 0 1,-1 0-1,1-1 0,0 1 0,-1 0 0,1 0 0,-1 0 0,1 0 0,-1 0 0,1 0 0,-1-1 0,1 1 0,0 0 0,-1 0 0,1-1 0,0 1 0,-1 0 0,1-1 0,0 1 0,-1 0 0,1-1 1,0 1-1,-1 0 0,1-1 0,0 1 0,0-1 0,0 1 0,-1 0 0,1-1 0,0 1 0,0-1 0,0 1 0,0-1 0,0 0 0,-2-13-6811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2.356"/>
    </inkml:context>
    <inkml:brush xml:id="br0">
      <inkml:brushProperty name="width" value="0.025" units="cm"/>
      <inkml:brushProperty name="height" value="0.025" units="cm"/>
    </inkml:brush>
  </inkml:definitions>
  <inkml:trace contextRef="#ctx0" brushRef="#br0">1 4 3619,'0'-4'23863,"0"5"-23190,0 8-257,0-1-256,1 2-96,9-3-480,3-5-1410,4-2-1473,1 0-2082,-3-5-3716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2.807"/>
    </inkml:context>
    <inkml:brush xml:id="br0">
      <inkml:brushProperty name="width" value="0.025" units="cm"/>
      <inkml:brushProperty name="height" value="0.025" units="cm"/>
    </inkml:brush>
  </inkml:definitions>
  <inkml:trace contextRef="#ctx0" brushRef="#br0">0 60 19122,'0'0'7687,"50"-32"-8359,-26 18-2756,0 0-3426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3.137"/>
    </inkml:context>
    <inkml:brush xml:id="br0">
      <inkml:brushProperty name="width" value="0.025" units="cm"/>
      <inkml:brushProperty name="height" value="0.025" units="cm"/>
    </inkml:brush>
  </inkml:definitions>
  <inkml:trace contextRef="#ctx0" brushRef="#br0">0 61 9961,'0'0'12492,"61"-37"-20083,-47 30-4100</inkml:trace>
  <inkml:trace contextRef="#ctx0" brushRef="#br0" timeOffset="1">167 33 14286,'0'0'8968,"46"-4"-8904,-38-4-705,0-3-1953,0 1-3492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3.492"/>
    </inkml:context>
    <inkml:brush xml:id="br0">
      <inkml:brushProperty name="width" value="0.025" units="cm"/>
      <inkml:brushProperty name="height" value="0.025" units="cm"/>
    </inkml:brush>
  </inkml:definitions>
  <inkml:trace contextRef="#ctx0" brushRef="#br0">0 1 17040,'0'0'7420,"3"11"-6443,19 75 932,48 125-1,-72-216-5149,-15-28-4792,-2 14 2032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0.797"/>
    </inkml:context>
    <inkml:brush xml:id="br0">
      <inkml:brushProperty name="width" value="0.025" units="cm"/>
      <inkml:brushProperty name="height" value="0.025" units="cm"/>
    </inkml:brush>
  </inkml:definitions>
  <inkml:trace contextRef="#ctx0" brushRef="#br0">1 179 15759,'0'0'5942,"12"1"-4197,-2 0-1537,1 0 0,-1-1 0,1 0-1,-1-1 1,1 0 0,-1 0 0,0-1 0,0-1 0,0 1-1,0-2 1,0 1 0,0-1 0,8-6 0,-12 7-106,0-1 0,0 0 0,-1 0 0,0 0 0,0 0 1,0-1-1,0 0 0,-1 0 0,0 0 0,0-1 0,0 1 0,0-1 1,-1 0-1,0 0 0,-1 0 0,1-1 0,-1 1 0,0-1 1,-1 1-1,1-1 0,-1-10 0,0 16-83,-1 0-1,0 0 1,-1 1 0,1-1-1,0 0 1,0 0 0,0 0 0,0 0-1,-1 0 1,1 0 0,0 1-1,-1-1 1,1 0 0,-1 0-1,1 0 1,-1 1 0,1-1-1,-1 0 1,1 1 0,-1-1-1,0 1 1,1-1 0,-1 0-1,0 1 1,0-1 0,1 1 0,-1 0-1,0-1 1,0 1 0,0 0-1,0-1 1,1 1 0,-1 0-1,0 0 1,0 0 0,0 0-1,0 0 1,0 0 0,0 0-1,0 0 1,1 0 0,-1 0 0,0 0-1,0 1 1,0-1 0,0 0-1,0 0 1,1 1 0,-1-1-1,-1 2 1,-3-1 46,0 1 0,1 0 0,-1 1 0,1-1 0,-1 1 0,1 0 0,0 0 0,-4 4 0,-3 7-40,0 0 1,1 0 0,-14 25-1,21-34-18,0 1 0,0 0 0,1-1-1,0 1 1,0 0 0,0 0 0,1 1-1,0-1 1,0 0 0,0 0 0,1 1 0,0-1-1,1 9 1,-1-14-8,1 0 0,-1-1 1,0 1-1,1 0 0,-1-1 0,1 1 0,-1-1 0,1 1 1,-1-1-1,1 1 0,0-1 0,-1 1 0,1-1 0,0 0 1,-1 1-1,1-1 0,0 0 0,0 1 0,-1-1 0,1 0 1,0 0-1,0 0 0,-1 0 0,1 0 0,0 0 0,0 0 1,-1 0-1,1 0 0,0 0 0,0 0 0,0 0 0,-1 0 1,1-1-1,1 1 0,26-10 131,28-26 110,-42 26-219,0 1-1,26-13 1,-35 19-21,0 1 1,1 1 0,-1-1-1,0 1 1,1 0 0,-1 0-1,1 0 1,-1 1 0,1 0-1,-1 0 1,1 0-1,8 2 1,-12-1-4,1 0 1,-1 0-1,1-1 0,-1 2 1,1-1-1,-1 0 0,0 0 0,1 1 1,-1-1-1,0 1 0,0 0 1,0 0-1,0 0 0,0-1 0,-1 2 1,1-1-1,-1 0 0,2 3 1,17 47 51,-18-44-24,0-1 1,0 0-1,1 1 0,0-1 0,6 9 1,-9-16-1,1 0 0,-1 0 0,1 0 0,-1 0 1,1 0-1,-1 0 0,1 0 0,-1 0 1,1 0-1,-1-1 0,1 1 0,-1 0 0,1 0 1,-1 0-1,1-1 0,-1 1 0,0 0 0,1-1 1,-1 1-1,0 0 0,1-1 0,-1 1 1,0-1-1,1 1 0,-1 0 0,0-1 0,0 1 1,1-1-1,-1 1 0,0-1 0,0 1 1,0-1-1,0 1 0,0-1 0,0 1 0,1-1 1,-1 0-1,9-20 885,-4 5-910,0 0 0,-1 0 0,-1 0 0,0 0 0,0-28 0,-10 38 0,4 3 0,18-5 0,11-2-7,-1 1 1,1 1-1,0 1 0,1 2 1,-1 0-1,1 2 0,47 0 1,-71 3-18,-1 0-1,1 0 1,-1 0 0,1 1 0,0-1 0,-1 1 0,1-1 0,-1 1 0,0 0 0,1 0 0,-1 0 0,0 0-1,1 0 1,-1 1 0,0-1 0,0 1 0,0-1 0,0 1 0,0 0 0,-1 0 0,1 0 0,0 0-1,-1 0 1,1 0 0,-1 0 0,0 1 0,0-1 0,0 0 0,0 1 0,0-1 0,-1 1 0,1-1 0,0 1-1,-1-1 1,0 1 0,0-1 0,0 1 0,0-1 0,0 1 0,0 0 0,-2 3 0,-1 13 78,-1 1 0,-1-1 0,-1 0 0,-12 25 0,7-17 42,9-14 24,7-11-21,18-18 39,24-30-90,-46 45-49,15-17-64,-1-1 0,-1 0 0,15-27 0,-29 45 27,-3 34-277,-2-7 320,1-6 5,1 0 0,0 0-1,2 0 1,0 25 0,2-42 0,-1-1 0,1 0 0,0 1 1,0-1-1,0 0 0,0 1 0,0-1 0,0 0 1,0 0-1,1 0 0,-1 0 0,1 0 0,-1 0 1,1 0-1,0-1 0,0 1 0,0 0 0,0-1 1,0 0-1,0 1 0,0-1 0,1 0 0,-1 0 1,0 0-1,1-1 0,-1 1 0,0 0 0,1-1 1,-1 0-1,1 1 0,-1-1 0,1 0 0,-1 0 1,5-1-1,5 0 56,-1 0 1,0 0-1,0-1 1,0 0-1,0-1 1,16-6-1,4-4-46,38-23 0,-61 32-21,-1 0 1,0-1-1,0 0 0,-1-1 0,1 1 1,-1-1-1,0-1 0,-1 1 0,0-1 1,9-14-1,-13 20 1,0-1 0,0 0 0,-1 1 0,1-1 0,-1 0 0,1 0 0,-1 0 0,1 1 0,-1-1 0,0 0 0,0 0 0,0 0 0,0 0 0,0 0 0,-1 1 0,1-1 0,0 0 0,-1 0 0,0 0 0,1 1 0,-1-1 0,0 0 0,0 0 0,0 1 0,0-1 0,0 1 0,0-1 0,0 1 0,-1 0 0,1-1 0,0 1 0,-1 0 0,1 0 0,-1 0 0,1 0 0,-1 0 0,0 0 0,1 0 0,-4-1 0,2 1 0,0 0 0,1 0 0,-1 1 0,0-1 0,0 1 0,0-1 0,0 1 0,1 0 0,-1 0 0,0 0 0,0 0 0,0 0 0,0 1 0,0 0 0,0-1 0,1 1 0,-1 0 0,0 0 0,1 0 0,-1 1 0,1-1 0,-1 1 0,1-1 0,-4 4 0,6-4 0,0 0 0,0 0 0,0-1 0,0 1 0,0 0 0,0 0 0,0-1 0,0 1 0,0 0 0,1-1 0,-1 1 0,0 0 0,1-1 0,-1 1 0,0 0 0,1-1 0,-1 1 0,1 0 0,-1-1 0,1 1 0,-1-1 0,1 1 0,-1-1 0,1 1 0,0-1 0,-1 0 0,1 1 0,0-1 0,-1 0 0,2 1 0,27 16 0,-25-15 0,5 4 0,-1-2 0,1 1 0,0-1 0,0-1 0,1 1 0,-1-2 0,1 1 0,-1-1 0,12 0 0,-16-2 0,0 0 0,0-1 0,0 1 0,0-1 0,0-1 0,0 1 0,0-1 0,0 0 0,-1 0 0,1 0 0,-1 0 0,1-1 0,-1 0 0,0 0 0,0 0 0,0-1 0,0 1 0,-1-1 0,4-4 0,-2 3 0,-1 1 0,0-1 0,-1 1 0,1-1 0,-1 0 0,0-1 0,0 1 0,-1 0 0,1-1 0,-1 1 0,-1-1 0,1 0 0,-1 0 0,0 0 0,0 0 0,0-10 0,-1 15 0,-1 0 0,1 0 0,0 0 0,-1 1 0,1-1 0,-1 0 0,1 0 0,-1 1 0,1-1 0,-1 0 0,0 1 0,1-1 0,-1 1 0,0-1 0,0 1 0,1-1 0,-1 1 0,0-1 0,0 1 0,0 0 0,1-1 0,-1 1 0,0 0 0,0 0 0,0 0 0,0-1 0,0 1 0,0 0 0,1 0 0,-1 0 0,0 1 0,0-1 0,0 0 0,0 0 0,0 0 0,0 1 0,1-1 0,-1 0 0,0 1 0,0-1 0,-1 1 0,-33 18 0,28-12 0,0 1 0,0 1 0,1-1 0,0 1 0,0 0 0,1 1 0,1-1 0,-1 1 0,2 0 0,-1 0 0,1 0 0,1 0 0,0 1 0,-1 13 0,3-23 0,0 0 0,0 0 0,0 0 0,0 0 0,1 0 0,-1 0 0,0 0 0,1 0 0,-1 0 0,0 0 0,1-1 0,-1 1 0,1 0 0,-1 0 0,1 0 0,0-1 0,-1 1 0,1 0 0,0-1 0,0 1 0,-1 0 0,1-1 0,0 1 0,0-1 0,0 1 0,0-1 0,1 1 0,35 4 0,-25-6 0,-1-1 0,0 1 0,1-2 0,15-4 0,-9-1 0,-10 5 0,0-1 0,1 1 0,0 0 0,-1 0 0,1 1 0,0 0 0,0 1 0,10 0 0,-18 1 0,0 0 0,0 1 0,0-1 0,0 1 0,0-1 0,0 1 0,0-1 0,0 1 0,0-1 0,-1 1 0,1 0 0,0 0 0,0-1 0,-1 1 0,1 0 0,0 0 0,-1 0 0,1 0 0,-1 0 0,1 0 0,-1 0 0,1 2 0,0-2 0,-1 1 0,1-1 0,-1 0 0,1 1 0,0-1 0,0 0 0,0 1 0,0-1 0,0 0 0,0 0 0,0 0 0,0 0 0,1 0 0,-1 0 0,0 0 0,1 0 0,1 1 0,3-1 0,-1-1 0,1 1 0,0-1 0,-1 1 0,1-2 0,0 1 0,-1-1 0,1 0 0,-1 0 0,1 0 0,-1-1 0,11-4 0,64-37 0,-45 22 0,-33 20 0,8-5 0,-1 1 0,1 0 0,0 0 0,0 1 0,0 0 0,1 1 0,-1 0 0,1 1 0,20-2 0,-30 4 0,0 1 0,0-1 0,0 1 0,0-1 0,0 1 0,-1-1 0,1 1 0,0 0 0,0-1 0,-1 1 0,1 0 0,0-1 0,-1 1 0,1 0 0,-1 0 0,1 0 0,-1 0 0,1 0 0,-1 0 0,0 0 0,1 0 0,-1 0 0,0 0 0,0 0 0,0 0 0,0 0 0,0 0 0,0 0 0,0 0 0,0 0 0,0 0 0,0 0 0,-1 1 0,-6 40 0,-1-20-56,5-17-431,1 1 0,0 0 0,0 0 0,0 0 0,1 0 0,-1 9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3.837"/>
    </inkml:context>
    <inkml:brush xml:id="br0">
      <inkml:brushProperty name="width" value="0.025" units="cm"/>
      <inkml:brushProperty name="height" value="0.025" units="cm"/>
    </inkml:brush>
  </inkml:definitions>
  <inkml:trace contextRef="#ctx0" brushRef="#br0">1 99 11787,'0'0'14350,"60"-17"-12621,-31 8-832,2 0-416,3-2-289,-3 1-96,-1 2-192,-4-3-1730,-5 0-2498,-6-2-3940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4.364"/>
    </inkml:context>
    <inkml:brush xml:id="br0">
      <inkml:brushProperty name="width" value="0.025" units="cm"/>
      <inkml:brushProperty name="height" value="0.025" units="cm"/>
    </inkml:brush>
  </inkml:definitions>
  <inkml:trace contextRef="#ctx0" brushRef="#br0">0 0 7719,'0'0'20836,"3"10"-20110,2 22-418,-2 0 0,0 41 0,-3-72-285,1-1 0,-1 1 0,0-1 0,0 0 1,0 1-1,0-1 0,0 0 0,1 1 0,-1-1 1,0 0-1,0 1 0,1-1 0,-1 0 0,0 0 1,0 1-1,1-1 0,-1 0 0,0 0 0,1 0 1,-1 1-1,0-1 0,1 0 0,-1 0 1,0 0-1,1 0 0,-1 0 0,1 0 0,-1 0 1,0 0-1,1 0 0,-1 0 0,1 0 0,-1 0 1,0 0-1,1 0 0,-1 0 0,0 0 0,1 0 1,-1 0-1,0 0 0,1 0 0,-1-1 0,0 1 1,1 0-1,-1 0 0,0 0 0,1-1 0,-1 1 1,0 0-1,1-1 0,19-11 603,73-86-380,-93 98-247,1-1 1,-1 1-1,0 0 1,0 0 0,0 0-1,0 0 1,0 0-1,0-1 1,0 1-1,1 0 1,-1 0-1,0 0 1,0 0-1,0 0 1,0 0-1,1 0 1,-1-1-1,0 1 1,0 0 0,0 0-1,0 0 1,1 0-1,-1 0 1,0 0-1,0 0 1,0 0-1,1 0 1,-1 0-1,0 0 1,0 0-1,0 0 1,0 0 0,1 0-1,-1 0 1,0 1-1,0-1 1,0 0-1,0 0 1,1 0-1,-1 0 1,0 0-1,0 0 1,0 0-1,0 0 1,0 1-1,1-1 1,-1 0 0,0 0-1,0 0 1,0 0-1,2 14 7,-5 14 39,-10 22-859,5-31-5771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4.707"/>
    </inkml:context>
    <inkml:brush xml:id="br0">
      <inkml:brushProperty name="width" value="0.025" units="cm"/>
      <inkml:brushProperty name="height" value="0.025" units="cm"/>
    </inkml:brush>
  </inkml:definitions>
  <inkml:trace contextRef="#ctx0" brushRef="#br0">58 1 14542,'0'0'9993,"53"39"-8519,-38-17-546,-2 6-447,0 2-225,-4 3-128,-6 3-64,-3 3-32,0 0 32,-18 4-32,-2 1 65,-10-2-97,-4-1-1186,2-5-2145,2-11-3235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55.579"/>
    </inkml:context>
    <inkml:brush xml:id="br0">
      <inkml:brushProperty name="width" value="0.025" units="cm"/>
      <inkml:brushProperty name="height" value="0.025" units="cm"/>
    </inkml:brush>
  </inkml:definitions>
  <inkml:trace contextRef="#ctx0" brushRef="#br0">130 1 10474,'0'0'15935,"-3"11"-15588,-42 126 1444,25-84-1199,3 1-1,-20 112 1,33-139-553,2 1 1,1 0-1,1-1 0,7 55 1,-5-73-357,0 1 1,1-1 0,0 0-1,0-1 1,1 1-1,0-1 1,10 16 0,-9-19-384,-1 1 0,1-1 1,0 0-1,0-1 1,0 1-1,0-1 0,1 0 1,0 0-1,0-1 0,0 0 1,0 0-1,8 2 1,30 6-11724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07.131"/>
    </inkml:context>
    <inkml:brush xml:id="br0">
      <inkml:brushProperty name="width" value="0.025" units="cm"/>
      <inkml:brushProperty name="height" value="0.025" units="cm"/>
    </inkml:brush>
  </inkml:definitions>
  <inkml:trace contextRef="#ctx0" brushRef="#br0">0 113 2626,'0'0'3951,"3"-8"-3332,-1 0 384,0 0 0,1 0-1,0 1 1,1-1 0,0 1 0,0 0-1,1 0 1,-1 0 0,1 1-1,1 0 1,11-12 0,0 10 1574,-11 18 1973,-10 30 1858,3-39-6405,-19 122-7087,25-134 139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07.678"/>
    </inkml:context>
    <inkml:brush xml:id="br0">
      <inkml:brushProperty name="width" value="0.025" units="cm"/>
      <inkml:brushProperty name="height" value="0.025" units="cm"/>
    </inkml:brush>
  </inkml:definitions>
  <inkml:trace contextRef="#ctx0" brushRef="#br0">0 146 12172,'0'0'19399,"13"-2"-18502,3-2-847,0-1 0,0 0 0,0-1-1,-1-1 1,27-15 0,-4-6-50,-26 18 0,0 1 0,1 0 0,0 1 0,0 1 0,22-9 0,-28 15-2598,-7 1 2303,1 0 0,-1 0 1,0 0-1,0 0 0,1 1 1,-1-1-1,0 0 0,0 0 0,1 0 1,-1-1-1,0 1 0,0 0 1,1 0-1,-1 0 0,0 0 0,0 0 1,1 0-1,-1 0 0,0 0 1,0 0-1,1-1 0,-1 1 0,0 0 1,0 0-1,0 0 0,0 0 1,1-1-1,-1 1 0,0 0 0,0 0 1,0 0-1,0-1 0,1 1 1,-1 0-1,0 0 0,0-1 0,0 1 1,0 0-1,0 0 0,0-1 1,0 1-1,0 0 0,0 0 0,0-1 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08.221"/>
    </inkml:context>
    <inkml:brush xml:id="br0">
      <inkml:brushProperty name="width" value="0.025" units="cm"/>
      <inkml:brushProperty name="height" value="0.025" units="cm"/>
    </inkml:brush>
  </inkml:definitions>
  <inkml:trace contextRef="#ctx0" brushRef="#br0">0 29 8232,'0'0'21850,"4"0"-21268,-3 0-563,-1 0 0,1 0-1,0 0 1,0 0 0,-1 0 0,1 0 0,0 0 0,0 0 0,-1 0 0,1 1 0,0-1 0,-1 0 0,1 0 0,0 1-1,0-1 1,-1 1 0,1-1 0,-1 0 0,1 1 0,0-1 0,-1 1 0,1-1 0,-1 1 0,1 0 0,-1-1 0,0 1-1,1 0 1,-1-1 0,0 1 0,1 0 0,-1-1 0,0 1 0,0 0 0,1 0 0,-1-1 0,0 1 0,0 0 0,0 0-1,0 0 1,0 44 268,-1-23 351,3-22-603,1-1 1,-1 1-1,0-1 0,1 0 0,-1 0 0,0 0 0,0 0 0,1 0 1,-1-1-1,0 1 0,2-3 0,112-94-35,-116 98 0,1 0 0,-1 0 0,0 0 0,0 0 0,0-1 0,0 1 0,0 0 0,0 0 0,1 0 0,-1 0 0,0 0 0,0 0 0,0-1 0,1 1 0,-1 0 0,0 0 0,0 0 0,0 0 0,0 0 0,1 0 0,-1 0 0,0 0 0,0 0 0,0 0 0,1 0 0,-1 0 0,0 0 0,0 0 0,0 0 0,1 0 0,-1 0 0,0 0 0,0 1 0,0-1 0,0 0 0,1 0 0,-1 0 0,0 0 0,0 0 0,0 0 0,0 0 0,1 1 0,-1-1 0,0 0 0,0 0 0,0 0 0,0 0 0,0 1 0,0-1 0,0 0 0,0 0 0,0 0 0,1 1 0,-1-1 0,0 0 0,0 0 0,0 0 0,0 0 0,0 1 0,0-1 0,0 0 0,0 1 0,-3 22 0,-10 23 0,10-38 0,0-3 0,1 1 0,1-1 0,-1 0 0,1 1 0,0-1 0,-1 7 0,3-11-21,0-1 1,0 0-1,-1 0 0,1 0 1,0 0-1,0-1 0,0 1 1,-1 0-1,1 0 0,0 0 0,0-1 1,-1 1-1,1 0 0,0-1 1,0 1-1,-1 0 0,1-1 1,0 1-1,-1-1 0,1 1 1,-1-1-1,1 0 0,0-1 1,11-11-3482,1-2-4575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3.766"/>
    </inkml:context>
    <inkml:brush xml:id="br0">
      <inkml:brushProperty name="width" value="0.025" units="cm"/>
      <inkml:brushProperty name="height" value="0.025" units="cm"/>
    </inkml:brush>
  </inkml:definitions>
  <inkml:trace contextRef="#ctx0" brushRef="#br0">1 0 6182,'0'0'15310,"5"63"-15246,-5-46 0,2-2-32,-2 1-320,0-6-1505,1-1-1635,-1-3-2625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4.124"/>
    </inkml:context>
    <inkml:brush xml:id="br0">
      <inkml:brushProperty name="width" value="0.025" units="cm"/>
      <inkml:brushProperty name="height" value="0.025" units="cm"/>
    </inkml:brush>
  </inkml:definitions>
  <inkml:trace contextRef="#ctx0" brushRef="#br0">0 0 9321,'0'0'3726,"0"10"-1324,5 25-1251,1 0 0,1 0 0,2-1 0,25 62 0,-34-95-1107,0-1 1,0 0-1,0 0 0,0 0 1,0 1-1,1-1 0,-1 0 1,0 0-1,0 0 0,0 0 1,0 1-1,0-1 0,0 0 1,1 0-1,-1 0 0,0 0 1,0 0-1,0 0 0,1 1 0,-1-1 1,0 0-1,0 0 0,0 0 1,1 0-1,-1 0 0,0 0 1,0 0-1,0 0 0,1 0 1,-1 0-1,0 0 0,0 0 1,0 0-1,1 0 0,-1 0 1,0 0-1,0 0 0,1 0 1,-1 0-1,0 0 0,0 0 1,0-1-1,0 1 0,1 0 1,-1 0-1,11-13 847,9-22-628,-17 30-167,38-63-276,-14 25-2269,-3-1-5162,-9 11-6610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5.567"/>
    </inkml:context>
    <inkml:brush xml:id="br0">
      <inkml:brushProperty name="width" value="0.025" units="cm"/>
      <inkml:brushProperty name="height" value="0.025" units="cm"/>
    </inkml:brush>
  </inkml:definitions>
  <inkml:trace contextRef="#ctx0" brushRef="#br0">15 1 10922,'0'0'6695,"3"60"-6599,-3-42-32,0 0-32,0-4 32,0 2-833,-3-5-1857,-3-3-1506,-3-5-3459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2.034"/>
    </inkml:context>
    <inkml:brush xml:id="br0">
      <inkml:brushProperty name="width" value="0.025" units="cm"/>
      <inkml:brushProperty name="height" value="0.025" units="cm"/>
    </inkml:brush>
  </inkml:definitions>
  <inkml:trace contextRef="#ctx0" brushRef="#br0">119 227 17873,'1'-4'886,"-1"0"-1,1 0 1,-1 0 0,0 0-1,0 0 1,0 0 0,-1-7 0,1 10-809,0 1 1,0-1-1,0 1 0,-1-1 1,1 1-1,0 0 1,0-1-1,0 1 1,-1-1-1,1 1 1,0 0-1,-1-1 1,1 1-1,0-1 1,0 1-1,-1 0 1,1 0-1,-1-1 0,1 1 1,0 0-1,-1 0 1,1-1-1,-1 1 1,1 0-1,-1 0 1,0 0-1,-18 9 1198,10 1-1157,0 0-1,0 0 1,1 0-1,1 1 1,0 0-1,0 1 1,1 0-1,0 0 0,1 0 1,1 0-1,0 1 1,1 0-1,0 0 1,-1 13-1,4-25-112,0 0 0,0 1 0,0-1 0,0 0 0,0 1 0,0-1 0,0 0 0,0 0 0,1 1 0,-1-1 0,1 0 0,-1 0-1,1 0 1,-1 0 0,1 0 0,-1 1 0,1-1 0,0 0 0,0 0 0,0 0 0,0-1 0,-1 1 0,1 0 0,0 0 0,0 0 0,1-1 0,-1 1 0,0-1 0,0 1 0,0-1 0,0 1 0,1-1 0,-1 1-1,0-1 1,0 0 0,0 0 0,1 0 0,-1 0 0,0 0 0,1 0 0,-1 0 0,0 0 0,2-1 0,5 1 22,0-1 0,0-1 0,0 0-1,-1 0 1,1 0 0,8-5 0,8-6 10,-1-1-1,-1-2 1,0 0-1,0-1 1,-2-1 0,0-2-1,-2 1 1,0-2 0,-1-1-1,-1 0 1,-1-1 0,-1 0-1,-1-1 1,11-29 0,-22 48-20,0 0 12,1 1 1,-2-1-1,1 0 1,0 0-1,-1 0 1,0 0-1,0 0 1,-1 0-1,1 0 1,-2-10-1,0 15-24,-1 1-1,1-1 1,-1 1-1,1-1 0,-1 1 1,1 0-1,-1 0 1,1 0-1,0 0 0,0 0 1,-1 0-1,1 0 1,0 0-1,0 0 0,0 0 1,-1 3-1,-14 16 120,1 1 1,0 1-1,2 0 1,1 1-1,1 1 0,0 0 1,2 0-1,1 1 1,-5 28-1,12-49-116,0 0 0,0 0 0,1 0 0,0 0 0,0 0 0,0 0 0,0 0 0,1 0 0,1 7 0,-1-9-9,0-1 1,0 0-1,0 0 1,0 0-1,0 0 1,0 0-1,0 0 1,0 0-1,0 0 0,1 0 1,-1 0-1,0-1 1,0 1-1,1-1 1,-1 1-1,1-1 1,-1 1-1,1-1 1,-1 0-1,1 0 0,-1 1 1,0-1-1,1 0 1,-1 0-1,1-1 1,-1 1-1,1 0 1,1-1-1,7-1 1,-1 0 0,1-1 0,-1 0 0,0-1 0,0 0 0,0 0 0,0-1 0,-1 0 0,0-1 0,0 1 0,0-2 0,-1 1 0,10-12 0,-7 8 0,1 1 0,0 0 0,1 0 0,0 1 0,18-9 0,-29 17 0,-1-1 0,1 1 0,-1 0 0,1 0 0,-1 0 0,1 0 0,-1 1 0,1-1 0,-1 0 0,1 0 0,-1 0 0,1 0 0,-1 0 0,1 1 0,-1-1 0,1 0 0,-1 1 0,1-1 0,-1 0 0,1 0 0,-1 1 0,0-1 0,1 1 0,-1-1 0,0 0 0,1 1 0,-1-1 0,0 1 0,0-1 0,1 1 0,-1-1 0,0 1 0,0-1 0,0 1 0,0-1 0,0 1 0,1-1 0,-1 1 0,0-1 0,0 1 0,0-1 0,-1 1 0,1-1 0,0 1 0,0 0 0,0 0 0,-1 36 0,0-30 0,-1 22 0,0-22 0,2-1 0,-1 1 0,1 0 0,0 0 0,0-1 0,2 14 0,-1-19 0,0 1 0,-1-1 0,1 1 0,0-1 0,0 1 0,0-1 0,0 0 0,0 0 0,0 1 0,0-1 0,0 0 0,1 0 0,-1 0 0,0 0 0,1 0 0,-1 0 0,0-1 0,1 1 0,-1 0 0,1-1 0,0 1 0,-1-1 0,1 0 0,-1 1 0,1-1 0,0 0 0,-1 0 0,1 0 0,0 0 0,-1 0 0,1 0 0,-1-1 0,3 1 0,11-3 0,0-1 0,-1 0 0,0-1 0,1-1 0,-2 0 0,1 0 0,-1-2 0,20-13 0,-20 12 0,0 0 0,1 2 0,0-1 0,0 2 0,1 0 0,-1 0 0,1 2 0,18-4 0,-32 8 0,0 0 0,0 0 0,0 0 0,0 0 0,0 0 0,0 1 0,-1-1 0,1 0 0,0 0 0,0 1 0,0-1 0,0 1 0,-1-1 0,1 1 0,0-1 0,0 1 0,-1 0 0,1-1 0,0 1 0,-1 0 0,1-1 0,-1 1 0,1 0 0,-1 0 0,1-1 0,-1 1 0,0 0 0,1 0 0,-1 0 0,0 0 0,1 0 0,-1 0 0,0 0 0,0 0 0,0-1 0,0 1 0,0 0 0,0 0 0,-1 2 0,-3 51 0,1-28 0,3-26 0,0 0 0,1 1 0,-1-1 0,0 0 0,1 0 0,-1 1 0,0-1 0,1 0 0,-1 0 0,1 1 0,-1-1 0,1 0 0,-1 0 0,0 0 0,1 0 0,-1 0 0,1 0 0,-1 0 0,1 0 0,-1 0 0,1 0 0,-1 0 0,1 0 0,-1 0 0,0 0 0,1 0 0,-1 0 0,1 0 0,-1-1 0,1 1 0,-1 0 0,0 0 0,1 0 0,0-1 0,17-7 0,35-32-1110,-46 32 729,1 1 0,0 1 0,1 0 0,0 0 1,18-9-1,-27 15 314,0 0 1,1-1 0,-1 1-1,0 0 1,0 0 0,0 0-1,1 0 1,-1 0 0,0 0-1,0 0 1,0 1-1,1-1 1,-1 0 0,0 0-1,0 0 1,1 0 0,-1 0-1,0 0 1,0 0 0,0 0-1,0 0 1,1 1 0,-1-1-1,0 0 1,0 0-1,0 0 1,0 0 0,1 1-1,-1-1 1,0 0 0,0 0-1,0 0 1,0 1 0,0-1-1,0 0 1,0 0 0,0 0-1,0 1 1,0-1-1,0 0 1,0 0 0,0 0-1,0 1 1,1 17-629,-5 16 781,1-6-898,0 0 1,2 0-1,5 49 0,-1-50 493,-2 1-1,-1-1 1,-1 1-1,-6 39 1,5-59 697,0 0 0,0-1 0,-1 1 0,0-1 0,0 0 0,-1 0 0,0 0 0,0 0 0,-1-1 1,0 1-1,0-1 0,0-1 0,-1 1 0,0-1 0,0 0 0,0 0 0,0 0 0,-1-1 0,-14 7 0,19-10-272,0 1 0,0-1 0,-1 0 0,1 0 0,-1 0-1,1 0 1,-1 0 0,1-1 0,-1 1 0,0-1 0,1 1-1,-1-1 1,0 0 0,1 0 0,-1 0 0,0-1 0,1 1 0,-1-1-1,0 1 1,1-1 0,-1 0 0,1 0 0,-1 0 0,1 0-1,-4-3 1,3 1-15,0 0 0,1-1 0,-1 1 0,1-1 0,0 0 0,0 0 0,1 0 0,-1 0 0,1 0-1,0 0 1,0 0 0,0 0 0,0-1 0,1 1 0,-1-7 0,0-3-91,1 0 0,0-1 0,1 1 0,1 0 0,0 0 0,0 0 0,2 0 0,0 1 0,0-1 0,11-21 0,-9 24 0,1 1 0,0 0 0,1 0 0,-1 1 0,2 0 0,-1 0 0,1 1 0,1 0 0,-1 1 0,1 0 0,1 0 0,21-9 0,29-9-3941,-8 4-2330,-36 12-845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5.908"/>
    </inkml:context>
    <inkml:brush xml:id="br0">
      <inkml:brushProperty name="width" value="0.025" units="cm"/>
      <inkml:brushProperty name="height" value="0.025" units="cm"/>
    </inkml:brush>
  </inkml:definitions>
  <inkml:trace contextRef="#ctx0" brushRef="#br0">1 84 10250,'0'0'3395,"-1"54"-2082,1-31-768,0 0-289,1-3 577,10-5-353,5-7-288,5-8 289,6-6 384,7-17-321,5-9-320,4-6-128,4-5-224,-7 1-2466,-4-1-3043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7.568"/>
    </inkml:context>
    <inkml:brush xml:id="br0">
      <inkml:brushProperty name="width" value="0.025" units="cm"/>
      <inkml:brushProperty name="height" value="0.025" units="cm"/>
    </inkml:brush>
  </inkml:definitions>
  <inkml:trace contextRef="#ctx0" brushRef="#br0">1 1 12940,'6'11'5022,"3"21"-4234,-8-26-304,4 15-173,15 43-66,-19-59-242,1-1 0,0 1 0,0-1 0,1 0 0,-1 0 0,1 0 0,0 0 0,0-1 0,0 1 1,0-1-1,4 4 0,9-2-2246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1:27.928"/>
    </inkml:context>
    <inkml:brush xml:id="br0">
      <inkml:brushProperty name="width" value="0.025" units="cm"/>
      <inkml:brushProperty name="height" value="0.025" units="cm"/>
    </inkml:brush>
  </inkml:definitions>
  <inkml:trace contextRef="#ctx0" brushRef="#br0">0 53 9801,'0'0'3588,"1"8"-1688,0 1-1480,0 0 0,1 0 0,0 0 1,1 0-1,0-1 0,0 1 0,7 10 0,-9-16-258,1 0 1,-1 0-1,1 0 0,0 0 1,0-1-1,0 1 0,0-1 1,1 1-1,-1-1 0,1 0 1,-1 0-1,1 0 0,0 0 1,-1 0-1,1-1 0,0 1 1,0-1-1,1 0 0,-1 0 1,0 0-1,0 0 0,0 0 1,1-1-1,-1 0 0,0 1 1,1-1-1,5-1 0,-7 0-115,1 0-1,-1-1 1,1 1-1,-1-1 0,0 1 1,0-1-1,0 0 1,0 0-1,0 0 1,0 0-1,0 0 1,-1 0-1,1-1 0,-1 1 1,1-1-1,1-4 1,20-48 591,-20 46-608,25-58-6319,-19 47-416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3.942"/>
    </inkml:context>
    <inkml:brush xml:id="br0">
      <inkml:brushProperty name="width" value="0.025" units="cm"/>
      <inkml:brushProperty name="height" value="0.025" units="cm"/>
    </inkml:brush>
  </inkml:definitions>
  <inkml:trace contextRef="#ctx0" brushRef="#br0">0 55 18802,'0'0'12759,"11"-2"-12108,45-10-457,-1-1-74,0 2 1,109-5-1,-163 16-122,42 3-2132,-42-3 2003,0 0-1,1 0 1,-1 1-1,0-1 0,0 0 1,0 1-1,1-1 1,-1 1-1,0-1 1,0 1-1,0-1 1,0 1-1,0 0 1,0 0-1,0-1 0,0 1 1,0 0-1,0 0 1,0 0-1,-1 0 1,1 0-1,0 0 1,-1 0-1,1 0 0,-1 1 1,1-1-1,-1 0 1,1 0-1,-1 0 1,0 2-1,-13-2-21969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4.270"/>
    </inkml:context>
    <inkml:brush xml:id="br0">
      <inkml:brushProperty name="width" value="0.025" units="cm"/>
      <inkml:brushProperty name="height" value="0.025" units="cm"/>
    </inkml:brush>
  </inkml:definitions>
  <inkml:trace contextRef="#ctx0" brushRef="#br0">104 0 2626,'0'0'10037,"-10"4"-7165,0 0-1906,-43 15 2949,22 0 6226,84-15-7931,-5-8-2210,80-14 0,-81 9 0,93-4 0,-122 13-948,17 0-7734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5.331"/>
    </inkml:context>
    <inkml:brush xml:id="br0">
      <inkml:brushProperty name="width" value="0.025" units="cm"/>
      <inkml:brushProperty name="height" value="0.025" units="cm"/>
    </inkml:brush>
  </inkml:definitions>
  <inkml:trace contextRef="#ctx0" brushRef="#br0">177 68 10218,'0'0'6443,"6"-10"-3154,21-29-658,-19 22 1817,-16 15-2573,-12 14-1498,5 2-102,0 1-1,0 1 1,2 0 0,0 1-1,1 0 1,-18 34-1,15-20 105,1 0 0,1 0 0,-11 48 0,21-69-370,0 0-1,1 0 1,1 1-1,0-1 1,0 0-1,2 17 1,-1-25-9,0 1-1,1-1 1,-1 1 0,1-1-1,0 0 1,0 0-1,0 1 1,0-1 0,0 0-1,1 0 1,-1 0 0,0 0-1,1 0 1,0-1 0,-1 1-1,1 0 1,0-1-1,0 1 1,0-1 0,0 1-1,0-1 1,0 0 0,0 0-1,1 0 1,-1 0 0,0-1-1,1 1 1,-1 0-1,0-1 1,1 0 0,-1 1-1,3-1 1,3 0 0,0 1 0,1-1 0,-1-1 0,0 0 0,0 0 0,0 0 0,0-1 0,-1 0 0,1-1 0,0 1 0,13-8 0,-18 8 0,1-1 0,-1 1 0,1-1 0,-1 1 0,0-1 0,0 0 0,0 0 0,0-1 0,-1 1 0,1 0 0,-1-1 0,0 0 0,0 1 0,0-1 0,0 0 0,-1 0 0,1 0 0,-1 0 0,0 0 0,-1 0 0,1-1 0,-1 1 0,0 0 0,0-6 0,0 7 0,-1 1 0,1 0 0,-1-1 0,0 1 0,0-1 0,0 1 0,0 0 0,0 0 0,0-1 0,-1 1 0,1 0 0,-1 0 0,0 0 0,1 1 0,-1-1 0,0 0 0,0 1 0,0-1 0,0 1 0,0-1 0,0 1 0,-1 0 0,1 0 0,0 0 0,-5-1 0,2 1 0,1-1 0,-1 1 0,0 0 0,0 0 0,0 1 0,0-1 0,0 1 0,0 0 0,0 1 0,0-1 0,0 1 0,-6 2 0,10-3-144,-1 1 0,1-1 0,0 1-1,0 0 1,0-1 0,0 1 0,0 0 0,0 0 0,0 0 0,0 0 0,0 0-1,0 0 1,0 0 0,0 0 0,1 0 0,-1 0 0,0 1 0,1-1-1,-1 0 1,1 0 0,-1 1 0,1-1 0,0 0 0,0 1 0,-1-1-1,1 1 1,0-1 0,0 0 0,0 1 0,0-1 0,1 0 0,-1 1 0,0-1-1,1 0 1,-1 1 0,1-1 0,-1 0 0,1 0 0,-1 1 0,1-1-1,0 0 1,0 0 0,-1 0 0,1 0 0,0 0 0,0 0 0,0 0-1,0 0 1,0 0 0,1-1 0,-1 1 0,0 0 0,0-1 0,0 1 0,1-1-1,-1 1 1,0-1 0,3 1 0,20 3-5702,2-4-2353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5.738"/>
    </inkml:context>
    <inkml:brush xml:id="br0">
      <inkml:brushProperty name="width" value="0.025" units="cm"/>
      <inkml:brushProperty name="height" value="0.025" units="cm"/>
    </inkml:brush>
  </inkml:definitions>
  <inkml:trace contextRef="#ctx0" brushRef="#br0">39 0 19026,'0'0'7303,"-29"55"-4260,22-32-2082,4 0-769,3 0-128,0 0-64,1-5-737,10 1-800,0-6-833,3-3-1058,-3-5-2017,1-5-3651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6.095"/>
    </inkml:context>
    <inkml:brush xml:id="br0">
      <inkml:brushProperty name="width" value="0.025" units="cm"/>
      <inkml:brushProperty name="height" value="0.025" units="cm"/>
    </inkml:brush>
  </inkml:definitions>
  <inkml:trace contextRef="#ctx0" brushRef="#br0">0 76 17553,'0'0'8029,"11"-9"-4389,-3 2-3317,1 0-1,0 0 0,1 1 0,0 0 1,-1 1-1,2 0 0,-1 1 0,0 0 1,1 1-1,13-3 0,-11 3-322,0 2 0,0 0 0,0 0 0,24 2 0,-35-1 0,0 0 0,0 1 0,0-1 0,0 0 0,0 1 0,0-1 0,-1 1 0,1 0 0,0 0 0,0-1 0,-1 1 0,1 0 0,0 1 0,-1-1 0,1 0 0,-1 0 0,1 1 0,-1-1 0,0 0 0,0 1 0,1 0 0,-1-1 0,0 1 0,0 0 0,-1-1 0,1 1 0,0 0 0,0 0 0,-1 0 0,1 0 0,-1-1 0,0 1 0,0 0 0,0 0 0,0 0 0,0 0 0,0 0 0,0 0 0,0 0 0,-1 0 0,0 3 0,-1 1 0,0 0 0,0-1 0,-1 1 0,1 0 0,-1-1 0,-1 0 0,1 0 0,-1 0 0,0 0 0,-6 6 0,-55 46 0,30-28 0,15-12 0,-32 31 0,50-46 0,-1 1 0,0 0 0,1 0 0,0 0 0,0 1 0,0-1 0,0 0 0,0 1 0,1-1 0,0 1 0,-1 0 0,1-1 0,0 1 0,0 4 0,1-7 0,1 0 0,-1 0 0,0 0 0,1 0 0,-1 0 0,1 0 0,-1-1 0,1 1 0,-1 0 0,1 0 0,-1-1 0,1 1 0,0 0 0,0-1 0,-1 1 0,1 0 0,0-1 0,0 1 0,0-1 0,-1 1 0,1-1 0,0 0 0,0 1 0,0-1 0,0 0 0,0 0 0,0 0 0,0 1 0,0-1 0,0 0 0,1 0 0,39 1 0,-31-2 0,14 1-456,37 0-5857,-35-3-2613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6.450"/>
    </inkml:context>
    <inkml:brush xml:id="br0">
      <inkml:brushProperty name="width" value="0.025" units="cm"/>
      <inkml:brushProperty name="height" value="0.025" units="cm"/>
    </inkml:brush>
  </inkml:definitions>
  <inkml:trace contextRef="#ctx0" brushRef="#br0">180 1 16464,'0'0'13762,"-10"5"-12935,-2 2-684,-1 0 0,2 1 0,-1 1 0,1 0-1,0 1 1,1 0 0,0 1 0,1 0 0,0 0-1,0 1 1,-12 24 0,16-26-143,0 0 0,1 0 0,0 0 0,1 1 0,0-1 0,1 1 0,0 0 0,-1 18 0,3-28 0,0 0 0,0 1 0,0-1 0,0 0 0,0 0 0,1 0 0,-1-1 0,0 1 0,1 0 0,-1 0 0,0 0 0,1 0 0,0 0 0,-1 0 0,1 0 0,-1-1 0,1 1 0,0 0 0,0 0 0,-1-1 0,1 1 0,0-1 0,0 1 0,0 0 0,0-1 0,-1 0 0,1 1 0,2 0 0,1 0 0,0 0 0,1-1 0,-1 1 0,0-1 0,0 0 0,0 0 0,8-1 0,-1 0 0,0-1 0,0-1 0,0 0 0,20-8 0,-22 6 0,0-1 0,0 1 0,-1-2 0,0 1 0,11-12 0,-16 15 0,-1 1 0,1-1 0,-1 0 0,0 0 0,0 0 0,0 0 0,0 0 0,-1 0 0,1-1 0,-1 1 0,0 0 0,0-1 0,0 1 0,0-1 0,-1 0 0,0 1 0,1-1 0,-1 1 0,-1-5 0,1 7 0,-1-1 0,0 1 0,0 0 0,0-1 0,0 1 0,-1 0 0,1 0 0,0 0 0,0 0 0,-1 0 0,1 0 0,-1 0 0,1 0 0,-1 0 0,1 1 0,-1-1 0,1 1 0,-1-1 0,1 1 0,-1 0 0,0-1 0,1 1 0,-1 0 0,0 0 0,1 0 0,-1 0 0,-3 1 0,-48 7 0,12 14-32,39-20-20,0-1 1,0 0-1,0 1 1,1-1-1,-1 1 0,0 0 1,1-1-1,-1 1 1,1 0-1,0 0 0,0 0 1,-1 0-1,1 0 1,1 0-1,-1 0 0,0 1 1,0 3-1,1-6-273,0 1-1,0-1 1,0 0 0,1 1-1,-1-1 1,0 1-1,1-1 1,-1 1 0,0-1-1,1 0 1,-1 1-1,1-1 1,-1 0 0,1 1-1,-1-1 1,1 0-1,-1 0 1,1 1 0,-1-1-1,1 0 1,-1 0-1,1 0 1,-1 0 0,1 1-1,-1-1 1,1 0-1,-1 0 1,1 0 0,-1 0-1,1-1 1,-1 1-1,1 0 1,0 0 0,-1 0-1,1 0 1,0-1-1,3 1-1807,15 0-9158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6.791"/>
    </inkml:context>
    <inkml:brush xml:id="br0">
      <inkml:brushProperty name="width" value="0.025" units="cm"/>
      <inkml:brushProperty name="height" value="0.025" units="cm"/>
    </inkml:brush>
  </inkml:definitions>
  <inkml:trace contextRef="#ctx0" brushRef="#br0">181 0 15278,'0'0'16816,"-1"9"-16223,-1 6-582,-1 0-1,-1 0 1,0 0 0,-1 0 0,-1-1 0,0 0-1,-1 0 1,-17 25 0,8-15-37,-1-1 0,0-1 0,-2 0 1,-28 25-1,45-63-17778,3 0 3498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2.408"/>
    </inkml:context>
    <inkml:brush xml:id="br0">
      <inkml:brushProperty name="width" value="0.025" units="cm"/>
      <inkml:brushProperty name="height" value="0.025" units="cm"/>
    </inkml:brush>
  </inkml:definitions>
  <inkml:trace contextRef="#ctx0" brushRef="#br0">81 0 16367,'0'0'4469,"-8"7"-2894,-3 0-1120,7-5-280,0 0 0,0 1 0,1 0 0,-1 0 0,1 0 0,-1 0 0,1 0-1,0 1 1,-3 4 0,6-8-156,-1 1-1,1 0 1,0-1-1,-1 1 1,1-1 0,0 1-1,-1 0 1,1-1-1,0 1 1,0 0-1,-1-1 1,1 1-1,0 0 1,0-1-1,0 1 1,0 0-1,0-1 1,0 1-1,0 0 1,0 0 0,1-1-1,-1 1 1,0 0-1,0-1 1,0 1-1,1 0 1,-1-1-1,0 1 1,1-1-1,-1 1 1,1-1-1,-1 1 1,0 0 0,1-1-1,-1 1 1,1-1-1,0 0 1,-1 1-1,1-1 1,-1 1-1,1-1 1,0 0-1,-1 0 1,1 1-1,0-1 1,-1 0 0,1 0-1,0 0 1,-1 1-1,1-1 1,0 0-1,-1 0 1,1 0-1,0 0 1,0-1-1,57 5-1014,-39-3 506,-9-1 373,-1 2 0,0-1 0,0 1 1,0 0-1,0 1 0,10 4 0,-18-6 173,0-1 0,1 1-1,-1 0 1,0 0 0,0-1-1,0 1 1,0 0 0,0 0-1,0 0 1,0 0 0,0 0-1,0 0 1,-1 0 0,1 1-1,0-1 1,-1 0 0,1 0-1,0 0 1,-1 1 0,1 0-1,-1 0 137,-1 0-1,1 0 0,0 0 1,-1 0-1,1 0 1,-1 0-1,1 0 0,-1 0 1,0-1-1,0 1 1,0 0-1,0 0 0,0-1 1,0 1-1,-1-1 0,1 1 1,0-1-1,-3 2 1,-5 6 115,0-1 1,0-1-1,-1 0 1,1 0-1,-2-1 1,1 0-1,-1-1 1,0 0-1,0 0 1,0-2-1,0 1 1,-1-1-1,0-1 1,-21 2-1,32-5-384,0 0-1,0 0 1,0 0 0,0 0-1,1 0 1,-1 0 0,0 0 0,1 0-1,-1 0 1,0-1 0,1 1-1,-1 0 1,1 0 0,0-1-1,-1 1 1,1 0 0,0-1-1,0 1 1,0 0 0,0-1 0,0 1-1,0 0 1,0-1 0,1 1-1,-1 0 1,1-2 0,-1-3-1621,0-19-6721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7.119"/>
    </inkml:context>
    <inkml:brush xml:id="br0">
      <inkml:brushProperty name="width" value="0.025" units="cm"/>
      <inkml:brushProperty name="height" value="0.025" units="cm"/>
    </inkml:brush>
  </inkml:definitions>
  <inkml:trace contextRef="#ctx0" brushRef="#br0">133 54 11082,'0'0'15663,"-10"0"-13965,7 0-1636,-3-1 183,0 1-1,0 1 1,0-1-1,0 1 0,-10 2 1,15-2-162,-1-1-1,0 1 1,0 0 0,1 0 0,-1-1 0,1 1 0,-1 0 0,0 0-1,1 0 1,0 1 0,-1-1 0,1 0 0,0 1 0,0-1 0,-1 0-1,1 1 1,0-1 0,0 1 0,1 0 0,-1-1 0,0 1 0,0 0-1,1-1 1,-1 1 0,1 0 0,0 0 0,-1 0 0,1 0 0,0 2-1,0-3-75,1-1 0,-1 1 0,0 0-1,1-1 1,-1 1 0,0-1 0,1 1-1,-1-1 1,1 1 0,-1-1 0,1 1 0,-1-1-1,1 1 1,0-1 0,-1 1 0,1-1-1,-1 0 1,1 1 0,0-1 0,-1 0-1,1 0 1,0 0 0,-1 1 0,1-1 0,0 0-1,-1 0 1,1 0 0,0 0 0,1 0-1,28 0 94,-23 0-93,-1 0-7,1 0 0,0-1 0,0 0 0,0-1 0,0 1 0,-1-1 0,1-1 0,-1 1 0,9-5 0,-13 6 0,0-1 0,0 1 0,0 0 0,0-1 0,0 1 0,0-1 0,0 0 0,0 1 0,-1-1 0,1 0 0,-1 0 0,1 0 0,-1 0 0,0 0 0,0-1 0,0 1 0,0 0 0,0 0 0,0-1 0,-1 1 0,1-1 0,-1 1 0,0 0 0,1-1 0,-1 1 0,0-1 0,-1 1 0,1-1 0,-1-4 0,0 6 0,0-1 0,0 0 0,0 1 0,0-1 0,0 1 0,-1-1 0,1 1 0,0 0 0,-1-1 0,1 1 0,-1 0 0,0 0 0,1 0 0,-1 0 0,0 0 0,1 1 0,-1-1 0,0 0 0,0 1 0,0-1 0,0 1 0,1 0 0,-1 0 0,-3-1 0,-56 0 0,47 1 0,9 0 0,-1 0 0,1 0 0,-1 1 0,1 0 0,-1 0 0,1 0 0,0 0 0,-1 1 0,1 0 0,0 0 0,0 1 0,0-1 0,1 1 0,-6 4 0,9-7-80,1 1 0,0-1 1,0 1-1,-1-1 0,1 1 0,0-1 0,0 1 0,0-1 1,-1 1-1,1-1 0,0 1 0,0-1 0,0 1 0,0-1 1,0 1-1,0-1 0,0 1 0,0-1 0,0 1 0,0-1 1,0 1-1,1-1 0,-1 1 0,0-1 0,0 1 0,0-1 1,1 1-1,-1-1 0,0 1 0,0-1 0,1 0 0,-1 1 1,0-1-1,1 1 0,-1-1 0,1 0 0,-1 1 0,1-1 1,20 14-6546,-18-12 4998,15 7-7091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3:47.473"/>
    </inkml:context>
    <inkml:brush xml:id="br0">
      <inkml:brushProperty name="width" value="0.025" units="cm"/>
      <inkml:brushProperty name="height" value="0.025" units="cm"/>
    </inkml:brush>
  </inkml:definitions>
  <inkml:trace contextRef="#ctx0" brushRef="#br0">90 0 16560,'0'0'10997,"-10"7"-10319,4-4-477,1 0 0,0 0-1,-1 1 1,2-1 0,-1 1 0,0 1 0,1-1 0,-1 1 0,1-1 0,1 1 0,-1 1 0,1-1 0,-1 0 0,2 1-1,-1-1 1,0 1 0,1 0 0,0 0 0,1 0 0,-1 0 0,0 12 0,2-17-197,0-1-1,0 1 1,0 0 0,0 0 0,1 0-1,-1 0 1,0-1 0,0 1 0,1 0-1,-1 0 1,0-1 0,1 1-1,-1 0 1,1 0 0,-1-1 0,1 1-1,-1 0 1,1-1 0,-1 1 0,1-1-1,0 1 1,-1-1 0,1 1 0,0-1-1,0 1 1,-1-1 0,1 0 0,0 1-1,1-1 1,31 2 24,-23-3-34,0-1 1,0-1-1,-1 1 1,16-7-1,-15 3 6,0 1 0,-1-1 0,0-1 0,13-10 0,-20 15 0,0 0 0,0 0 0,1 0 0,-1-1 0,-1 1 0,1 0 0,0-1 0,0 0 0,-1 1 0,0-1 0,1 0 0,-1 0 0,0 1 0,0-1 0,-1 0 0,1 0 0,-1 0 0,1 0 0,-1 0 0,0 0 0,0-6 0,-2 7 0,1 1 0,0-1 0,-1 0 0,0 0 0,1 1 0,-1-1 0,0 1 0,0 0 0,0-1 0,0 1 0,0 0 0,0 0 0,0 0 0,0 0 0,0 1 0,0-1 0,-1 0 0,1 1 0,0 0 0,0-1 0,-1 1 0,1 0 0,0 0 0,-3 1 0,-2-2 0,0 1 0,0 0 0,0 1 0,0 0 0,0 0 0,1 0 0,-11 4 0,1 6-2409,5 7-6302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2.749"/>
    </inkml:context>
    <inkml:brush xml:id="br0">
      <inkml:brushProperty name="width" value="0.025" units="cm"/>
      <inkml:brushProperty name="height" value="0.025" units="cm"/>
    </inkml:brush>
  </inkml:definitions>
  <inkml:trace contextRef="#ctx0" brushRef="#br0">1 0 5669,'0'0'5093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3.123"/>
    </inkml:context>
    <inkml:brush xml:id="br0">
      <inkml:brushProperty name="width" value="0.025" units="cm"/>
      <inkml:brushProperty name="height" value="0.025" units="cm"/>
    </inkml:brush>
  </inkml:definitions>
  <inkml:trace contextRef="#ctx0" brushRef="#br0">65 23 10730,'0'0'15578,"-1"8"-14409,-2 11-588,-1-1 0,0 1 0,-2-1 0,-10 25 0,-15 50 1761,57-123-2299,-12 5-43,0-1 0,-2 0 0,13-39 0,-25 71 0,2 0 0,-1 0 0,0-1 0,1 1 0,0-1 0,0 1 0,1-1 0,0 1 0,0-1 0,0 0 0,0 0 0,1-1 0,0 1 0,0-1 0,8 7 0,-9-9 0,0 0 0,1-1 0,-1 1 0,1-1 0,0 0 0,-1 0 0,1-1 0,0 1 0,-1-1 0,1 1 0,0-1 0,0-1 0,0 1 0,-1 0 0,1-1 0,0 0 0,-1 1 0,1-2 0,0 1 0,-1 0 0,1-1 0,-1 1 0,0-1 0,0 0 0,1 0 0,-1-1 0,-1 1 0,1 0 0,0-1 0,0 0 0,4-6 0,-3 4 0,1-1 0,-1 0 0,0 0 0,0 0 0,-1 0 0,0-1 0,0 1 0,0-1 0,-1 0 0,0 0 0,0 0 0,-1 0 0,0 0 0,0 0 0,-1-15 0,0 21 0,0 1 0,0-1 0,0 0 0,-1 1 0,1-1 0,0 1 0,0-1 0,-1 0 0,1 1 0,0-1 0,-1 1 0,1-1 0,0 1 0,-1-1 0,1 1 0,-1-1 0,1 1 0,-1 0 0,1-1 0,-1 1 0,1-1 0,-1 1 0,1 0 0,-1 0 0,0-1 0,1 1 0,-1 0 0,1 0 0,-1 0 0,0 0 0,1-1 0,-1 1 0,0 0 0,1 0 0,-1 0 0,1 0 0,-1 1 0,0-1 0,1 0 0,-1 0 0,0 0 0,1 0 0,-1 1 0,1-1 0,-1 0 0,1 1 0,-1-1 0,0 0 0,0 1 0,-27 21 0,14-3 0,-21 40 0,32-55 0,1 1 0,-1 0 0,1 0 0,0 0 0,0 0 0,1 0 0,0 0 0,0 1 0,0-1 0,0 0 0,1 0 0,0 1 0,0-1 0,1 0 0,0 7 0,0-11-135,1 1 0,-1-1 0,0 0 0,0 0 0,1 0 0,-1 0 0,1 0 0,-1 0 0,1 0 0,-1 0 0,1 0 0,0-1 1,-1 1-1,1-1 0,0 0 0,0 1 0,-1-1 0,1 0 0,0 0 0,0 0 0,-1 0 0,1 0 0,2-1 0,44-5-7148,-13-10-2182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3.511"/>
    </inkml:context>
    <inkml:brush xml:id="br0">
      <inkml:brushProperty name="width" value="0.025" units="cm"/>
      <inkml:brushProperty name="height" value="0.025" units="cm"/>
    </inkml:brush>
  </inkml:definitions>
  <inkml:trace contextRef="#ctx0" brushRef="#br0">191 0 22325,'0'0'2082,"-49"3"993,17 14-2018,0 3-448,4 5-129,5 0-288,5 1-96,10-6-64,8-3-96,2-8-288,18-7-641,5-2-705,2 0-640,2-10-2018,1-9-2402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3.840"/>
    </inkml:context>
    <inkml:brush xml:id="br0">
      <inkml:brushProperty name="width" value="0.025" units="cm"/>
      <inkml:brushProperty name="height" value="0.025" units="cm"/>
    </inkml:brush>
  </inkml:definitions>
  <inkml:trace contextRef="#ctx0" brushRef="#br0">90 0 12172,'0'0'11899,"-9"12"-9609,0-1-1772,1 1 1,0-1-1,0 2 1,2-1-1,-1 1 1,2 0-1,-7 21 1,7-13-273,0 1 1,2 0 0,0 0-1,2 44 1,1-66-245,0 1-1,0 0 1,0 0-1,1-1 1,-1 1 0,0 0-1,0 0 1,1-1-1,-1 1 1,0 0 0,1-1-1,-1 1 1,1 0 0,-1-1-1,1 1 1,-1 0-1,1-1 1,-1 1 0,1-1-1,0 1 1,-1-1-1,1 0 1,0 1 0,0-1-1,-1 0 1,1 1-1,0-1 1,1 0 0,30 1 84,27-17-187,-59 15 89,1 1 0,0-1 0,-1 1 0,1-1 0,0 1 0,0 0 0,0-1 0,-1 1 0,1 0 0,0 0-1,0 0 1,0 0 0,0 0 0,0-1 0,-1 1 0,1 1 0,0-1 0,0 0 0,0 0 0,0 0 0,0 0 0,-1 1 0,1-1 0,0 0 0,0 1 0,0-1 0,-1 0-1,1 1 1,0-1 0,-1 1 0,1-1 0,0 1 0,-1 0 0,1-1 0,-1 1 0,1 0 0,-1-1 0,1 1 0,-1 0 0,1 0 0,0 1 0,-1 40 90,-1-29 110,-3 42 1045,5-54-1273,-1-1 1,1 1-1,-1-1 1,0 0-1,1 1 0,-1-1 1,1 0-1,-1 1 1,1-1-1,-1 0 0,1 0 1,-1 1-1,1-1 1,0 0-1,-1 0 1,1 0-1,-1 0 0,1 0 1,-1 0-1,1 0 1,0 0-1,-1 0 0,1 0 1,-1 0-1,1 0 1,-1 0-1,1-1 0,-1 1 1,1 0-1,-1 0 1,1-1-1,-1 1 0,1 0 1,-1-1-1,1 1 1,21-10-3501,-7-4-2166,1 0-3001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4.444"/>
    </inkml:context>
    <inkml:brush xml:id="br0">
      <inkml:brushProperty name="width" value="0.025" units="cm"/>
      <inkml:brushProperty name="height" value="0.025" units="cm"/>
    </inkml:brush>
  </inkml:definitions>
  <inkml:trace contextRef="#ctx0" brushRef="#br0">53 1 11659,'0'0'12748,"-6"8"-11168,1-1-1320,-1 1-1,1-1 1,1 1-1,-1 0 0,1 0 1,1 1-1,0-1 1,0 1-1,0 0 1,1 0-1,1 0 1,-1 0-1,2 0 0,-1 13 1,1-22-257,1 1 0,-1 0 1,1 0-1,0-1 0,-1 1 0,1-1 0,0 1 1,-1-1-1,1 1 0,0-1 0,-1 1 0,1-1 1,0 1-1,0-1 0,0 0 0,-1 1 0,1-1 1,0 0-1,0 0 0,0 0 0,0 0 0,-1 0 1,1 0-1,0 0 0,0 0 0,0 0 1,0 0-1,0 0 0,-1 0 0,1-1 0,1 1 1,30-8 85,10-14-286,-35 17 78,0 1-1,1 0 0,0 0 1,0 0-1,0 1 0,0 1 1,0-1-1,0 1 0,15-1 1,-22 3 110,0 0 0,0 0 0,-1 1 0,1-1 0,0 0 0,0 1-1,-1-1 1,1 1 0,-1-1 0,1 1 0,0-1 0,-1 1 0,1-1 0,-1 1 0,1-1 0,-1 1 0,1 0 0,-1-1 0,0 1 0,1 0 0,-1 0 0,0-1 0,1 1 0,-1 0 0,0 0-1,0-1 1,0 1 0,0 0 0,0 0 0,0 0 0,0-1 0,0 1 0,0 0 0,0 1 0,-1-1 32,1 1-1,0-1 1,0 0-1,0 0 1,0 0-1,0 0 1,0 1-1,1-1 1,-1 0 0,0 0-1,0 0 1,1 0-1,-1 0 1,1 0-1,-1 1 1,1-1 0,-1 0-1,1 0 1,0-1-1,0 1 1,-1 0-1,1 0 1,0 0-1,0 0 1,0-1 0,0 1-1,0 0 1,0-1-1,0 1 1,0-1-1,0 1 1,0-1-1,0 1 1,0-1 0,1 0-1,1 1 1,12-2 52,1-1 0,-1 0 0,0-1 0,0-1 0,-1 0 0,1-1 0,23-11 0,-23 9-606,0 1 1,0 0 0,1 1 0,-1 1 0,1 0 0,0 2 0,17-2 0,-23 55 4037,-6-46-3455,-1-1 1,1 1-1,0-1 0,1 0 1,-1 0-1,1 0 0,-1-1 0,1 0 1,0 0-1,0 0 0,1 0 1,-1-1-1,1 0 0,-1 0 0,1 0 1,-1-1-1,10 2 0,-5-1-169,0 0 0,0 2 0,-1-1 0,16 9-1,-22-10 39,0 0 0,0 0-1,0 0 1,0 1 0,-1-1-1,0 1 1,1 0 0,-1 0-1,0 0 1,0 0 0,0 0-1,-1 0 1,1 0 0,-1 1-1,1-1 1,-1 0-1,1 7 1,3 27 232,-2 0 0,-2 1 0,-2 40 0,0-75-71,0 7 103,-1 1-1,0-1 1,0 0-1,-1 0 1,-1-1-1,0 1 1,0-1-1,-1 1 1,0-1-1,0-1 1,-12 14-1,-1 1 439,-1-1 1,-42 36-1,59-56-623,-1 0 0,1 0 0,-1 0 0,0 0 0,0-1 0,1 1 0,-1-1 0,0 1 0,-3 0 0,5-2 0,0 0 0,0 0 0,1 0 0,-1 0 0,0 0 0,1-1 0,-1 1 0,0 0 0,1 0 0,-1-1 0,0 1 0,1 0 0,-1-1 0,1 1 0,-1 0 0,1-1 0,-1 1 0,1-1 0,-1 1 0,1-1 0,-1 1 0,1-1 0,-1 1 0,1-1 0,0 0 0,-1 1 0,1-1 0,0 0 0,0 1 0,0-1 0,-1 0 0,1 1 0,0-1 0,0 0 0,0 1 0,0-1 0,0 0 0,0 1 0,0-1 0,0 0 0,0 1 0,1-1 0,-1-1 0,-1-14 0,1 0 0,0-1 0,1 1 0,1 0 0,1 0 0,0 0 0,1 0 0,1 0 0,0 1 0,1 0 0,1 0 0,0 0 0,1 1 0,0 0 0,2 0 0,-1 1 0,15-14 0,-7 10-637,1 0-1,1 2 1,34-22 0,69-30-8879,-55 36-9264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09.065"/>
    </inkml:context>
    <inkml:brush xml:id="br0">
      <inkml:brushProperty name="width" value="0.025" units="cm"/>
      <inkml:brushProperty name="height" value="0.025" units="cm"/>
    </inkml:brush>
  </inkml:definitions>
  <inkml:trace contextRef="#ctx0" brushRef="#br0">12 26 18610,'0'0'4222,"-2"10"-2006,-6 33-524,8-42-1632,0 0 0,-1 0 0,1 0 0,0 0 0,0 0 0,0 0 0,0 0 0,0 0 0,0 0 0,0 0 0,0 0 0,1 0 0,-1 0 0,0 0 0,0 0 0,1 0 0,-1 0 0,1 0 0,-1 0 0,1 0 0,-1-1 0,1 1 0,0 0 0,-1 0 0,1 0 0,0-1 0,1 2 0,0-1-1,0 0-1,0-1 1,1 1-1,-1-1 1,0 1-1,0-1 1,0 0-1,0 0 1,0 0-1,1 0 0,-1 0 1,3-1-1,5-1 100,-1 0 0,0-1 0,0 0 0,14-7 0,27-24 89,-41 27-241,0 0-1,0 0 0,1 1 0,0 1 0,0 0 0,0 0 0,1 1 0,11-4 0,-21 8-4,-1 0-1,1 0 0,-1 0 1,1 0-1,0 0 0,-1 0 1,1 0-1,-1 0 0,1 0 1,-1 0-1,1 1 0,-1-1 1,1 0-1,-1 0 0,1 1 0,-1-1 1,1 0-1,-1 0 0,0 1 1,1-1-1,-1 1 0,1-1 1,-1 0-1,0 1 0,1-1 1,-1 1-1,0-1 0,0 1 1,1-1-1,-1 1 0,0-1 1,0 1-1,1 0 0,2 26 415,-10 25 473,1-33-722,-3 29 410,28-63-737,9-24-4689,-3-3-7836,-10 15-1199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4.473"/>
    </inkml:context>
    <inkml:brush xml:id="br0">
      <inkml:brushProperty name="width" value="0.025" units="cm"/>
      <inkml:brushProperty name="height" value="0.025" units="cm"/>
    </inkml:brush>
  </inkml:definitions>
  <inkml:trace contextRef="#ctx0" brushRef="#br0">60 1 21941,'0'0'2861,"0"8"-2183,-24 478 1164,24-481-1808,0-1 62,-1 1 0,1 0 0,-1-1 0,0 1-1,0-1 1,0 1 0,-1-1 0,0 0 0,1 1 0,-1-1 0,-4 6 0,5-10-36,1-1 0,0 1-1,-1 0 1,1 0 0,-1 0 0,1 0-1,0 0 1,-1 0 0,1-1 0,0 1-1,-1 0 1,1 0 0,0-1 0,-1 1-1,1 0 1,0 0 0,-1-1 0,1 1-1,0 0 1,0-1 0,-1 1 0,1 0 0,0-1-1,0 1 1,0-1 0,0 1 0,0 0-1,-1-1 1,1 1 0,0 0 0,0-1-1,0 1 1,0-1 0,0 1 0,0-1-1,0 1 1,0 0 0,1-1 0,-5-21 470,0-30-329,3-1 0,7-80-1,-4 107-218,2 0 1,2 1-1,0-1 0,1 1 0,1 1 0,2-1 0,13-24 0,-21 45 11,1 0 0,-1 1 0,1-1 0,0 1 0,0 0 0,0 0 0,0 0 0,1 1 0,-1-1 0,1 1 0,0-1 0,-1 1 0,1 0 0,0 1 0,0-1 0,0 1 0,1 0 0,-1 0 0,0 0 0,0 0 0,1 1 0,-1-1 0,0 1 0,1 0 0,-1 1 0,0-1 0,1 1 0,-1 0 0,0 0 0,0 0 0,0 0 0,0 1 0,0 0 0,0 0 0,4 2 0,-4-2 2,0 0 0,0 0 0,0 0 0,-1 1 1,1 0-1,0-1 0,-1 1 0,0 0 0,0 1 1,0-1-1,0 0 0,0 1 0,-1 0 0,1 0 1,-1 0-1,0 0 0,0 0 0,0 0 0,-1 0 1,0 0-1,0 1 0,0-1 0,0 1 1,-1-1-1,1 1 0,-1-1 0,0 1 0,0-1 1,-1 1-1,0-1 0,1 1 0,-4 7 0,1-7 49,0 0 0,0-1 0,0 1 0,-1-1 0,0 0 0,0 0 0,0 0 0,0 0 0,-1-1 0,1 1 0,-1-1 0,0-1 0,0 1 0,0-1 0,-9 4 0,6-3 15,1-1-1,-1 0 1,0 0 0,0 0 0,0-1 0,0 0 0,0-1-1,0 0 1,0 0 0,-13-2 0,19 1-276,0 0 0,0 1 0,0-1 0,0 0-1,0 0 1,0-1 0,0 1 0,1 0 0,-1 0 0,0-1 0,1 1 0,-1-1-1,1 0 1,0 1 0,-2-3 0,3 3 113,-1 1-1,1-1 1,0 1-1,0-1 1,-1 0-1,1 1 1,0-1-1,0 1 1,0-1-1,0 0 1,0 1-1,0-1 1,0 1-1,0-1 1,0 0-1,0 1 0,0-1 1,0 1-1,1-1 1,-1 0-1,0 1 1,0-1-1,0 1 1,1-1-1,-1 1 1,0-1-1,1 1 1,-1-1-1,1 1 1,-1-1-1,1 1 1,-1 0-1,0-1 1,1 1-1,-1 0 1,1-1-1,0 1 1,-1 0-1,1 0 1,-1-1-1,1 1 1,-1 0-1,1 0 1,0 0-1,-1 0 1,1 0-1,-1 0 1,1 0-1,0 0 1,-1 0-1,1 0 1,-1 0-1,1 0 1,0 0-1,0 1 1,18-3-5208,5-1-1735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5.345"/>
    </inkml:context>
    <inkml:brush xml:id="br0">
      <inkml:brushProperty name="width" value="0.025" units="cm"/>
      <inkml:brushProperty name="height" value="0.025" units="cm"/>
    </inkml:brush>
  </inkml:definitions>
  <inkml:trace contextRef="#ctx0" brushRef="#br0">1 0 18289,'0'0'11382,"7"10"-10507,-4-5-800,1-1 0,-1 1 0,0 1 0,0-1 0,0 0 0,-1 1 0,0-1 1,0 1-1,0 0 0,-1-1 0,1 1 0,-1 0 0,-1 0 0,1 0 0,-1 0 0,0 0 0,-2 9 0,-23 59 633,12-41-546,29-82-162,19-103 0,-38 193 0,2-30 0,0 0 0,0 1 0,1-1 0,1 0 0,2 16 0,-3-26 0,1 0 0,0 0 0,-1 0 0,1 0 0,0 0 0,-1 0 0,1 0 0,0-1 0,0 1 0,0 0 0,0 0 0,0-1 0,0 1 0,0-1 0,0 1 0,0-1 0,0 1 0,0-1 0,0 1 0,0-1 0,0 0 0,0 0 0,1 0 0,-1 0 0,0 1 0,0-2 0,0 1 0,0 0 0,1 0 0,-1 0 0,0 0 0,0-1 0,0 1 0,2-1 0,1 0 0,1-1 0,0 1 0,-1-1 0,0 0 0,1 0 0,-1 0 0,5-4 0,-1-1 0,0-1 0,-1 1 0,0-2 0,0 1 0,0-1 0,-1 0 0,-1 0 0,0-1 0,0 1 0,0-1 0,-2 0 0,5-13 0,-12 36 0,0 1 0,-1-1 0,-8 19 0,7-21 0,2-1 0,0 1 0,0-1 0,0 1 0,2 0 0,-1 1 0,0 15 0,3-26 0,0-1 0,0 1 0,0-1 0,0 1 0,0-1 0,0 0 0,0 1 0,0-1 0,1 1 0,-1-1 0,0 0 0,0 1 0,1-1 0,-1 1 0,0-1 0,0 0 0,1 1 0,-1-1 0,0 0 0,1 0 0,-1 1 0,0-1 0,1 0 0,-1 0 0,1 1 0,-1-1 0,0 0 0,1 0 0,-1 0 0,1 0 0,-1 0 0,1 0 0,-1 0 0,0 0 0,1 0 0,-1 0 0,1 0 0,-1 0 0,1 0 0,-1 0 0,0 0 0,1 0 0,-1 0 0,1 0 0,0-1 0,16-5 0,36-31 0,-47 31 0,-1 1 0,1 1 0,0-1 0,0 1 0,0 0 0,0 0 0,1 1 0,0 0 0,-1 0 0,1 1 0,0 0 0,0 0 0,1 0 0,6 0 0,-12 2 0,-1 1 0,0-1 0,1 1 0,-1-1 0,0 1 0,0-1 0,0 1 0,1 0 0,-1 0 0,0 0 0,0 0 0,0 0 0,0 0 0,0 0 0,0 0 0,-1 0 0,1 0 0,0 0 0,-1 0 0,1 1 0,0-1 0,-1 0 0,1 3 0,14 42 0,-7-18 0,-8-27 0,1 1 0,0 0 0,0-1 0,0 1 0,0-1 0,0 1 0,0-1 0,0 0 0,1 1 0,-1-1 0,0 0 0,1 0 0,-1 0 0,1 0 0,-1 0 0,1 0 0,0-1 0,-1 1 0,1 0 0,0-1 0,-1 1 0,1-1 0,0 0 0,0 1 0,-1-1 0,1 0 0,0 0 0,0 0 0,0 0 0,-1-1 0,1 1 0,0 0 0,0-1 0,-1 1 0,1-1 0,0 0 0,-1 0 0,1 1 0,-1-1 0,1 0 0,-1 0 0,1 0 0,1-2 0,1 0 0,0 0 0,0 0 0,0-1 0,0 1 0,0-1 0,-1 1 0,0-1 0,0 0 0,0-1 0,0 1 0,-1 0 0,0-1 0,1 0 0,1-8 0,-3 9 0,-1 0 0,0 1 0,0-1 0,0 0 0,0 0 0,-1 1 0,0-1 0,1 0 0,-1 1 0,0-1 0,-1 1 0,1-1 0,-1 1 0,-3-6 0,-37-39 0,36 41 0,39 13 0,-26-3-107,-2-1-583,-1 0-1,1-1 0,0 1 1,0-1-1,-1 0 0,1 0 1,6 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5.673"/>
    </inkml:context>
    <inkml:brush xml:id="br0">
      <inkml:brushProperty name="width" value="0.025" units="cm"/>
      <inkml:brushProperty name="height" value="0.025" units="cm"/>
    </inkml:brush>
  </inkml:definitions>
  <inkml:trace contextRef="#ctx0" brushRef="#br0">0 1 18481,'0'0'9674</inkml:trace>
  <inkml:trace contextRef="#ctx0" brushRef="#br0" timeOffset="1">372 337 22357,'0'0'6502,"50"-19"-20083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6.219"/>
    </inkml:context>
    <inkml:brush xml:id="br0">
      <inkml:brushProperty name="width" value="0.025" units="cm"/>
      <inkml:brushProperty name="height" value="0.025" units="cm"/>
    </inkml:brush>
  </inkml:definitions>
  <inkml:trace contextRef="#ctx0" brushRef="#br0">22 0 19763,'0'0'1879,"1"12"-400,-12 176 3204,0-15-2016,10-169-2570,1-1-1,0 1 0,0 0 1,1-1-1,-1 1 0,1 0 1,0-1-1,0 1 0,0-1 0,2 5 1,-2-7-65,0 0 1,0 0-1,0 0 1,0-1 0,0 1-1,0 0 1,0-1-1,0 1 1,0-1 0,0 1-1,1-1 1,-1 0-1,0 1 1,0-1 0,0 0-1,1 0 1,-1 0-1,0 0 1,0 0 0,1 0-1,-1 0 1,0 0-1,0 0 1,0-1 0,1 1-1,-1-1 1,0 1-1,0 0 1,0-1-1,0 0 1,0 1 0,0-1-1,2-1 1,5-3-13,-1 0-1,0 0 1,0-1 0,0 1-1,-1-1 1,0-1 0,8-9 0,38-58-43,-37 51 16,0 1 7,-1-1 0,-1 0 0,-1 0 0,17-47 0,-28 64-272,-12 19-7704,-2 0-1393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6.594"/>
    </inkml:context>
    <inkml:brush xml:id="br0">
      <inkml:brushProperty name="width" value="0.025" units="cm"/>
      <inkml:brushProperty name="height" value="0.025" units="cm"/>
    </inkml:brush>
  </inkml:definitions>
  <inkml:trace contextRef="#ctx0" brushRef="#br0">0 1 19474,'0'0'9161,"23"56"-7880,-5-48-672,4 0-481,4-7-96,2-1-1281,4 0-1890,-2-13-1249,-3-4-705,-4-1-2626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6.936"/>
    </inkml:context>
    <inkml:brush xml:id="br0">
      <inkml:brushProperty name="width" value="0.025" units="cm"/>
      <inkml:brushProperty name="height" value="0.025" units="cm"/>
    </inkml:brush>
  </inkml:definitions>
  <inkml:trace contextRef="#ctx0" brushRef="#br0">103 0 12364,'0'0'10148,"-9"7"-7906,2-2-1834,-1 1 38,0 0 0,0 1 0,0-1 0,1 1 0,0 1 0,0 0 0,1 0 0,0 0 0,0 0 0,1 1 0,-5 10 0,10-18-439,0-1 0,0 1 0,0-1 0,0 0 0,0 1-1,0-1 1,0 0 0,0 1 0,0-1 0,0 1 0,0-1 0,0 0-1,0 1 1,0-1 0,0 0 0,0 1 0,0-1 0,1 0 0,-1 1-1,0-1 1,0 0 0,0 1 0,1-1 0,-1 0 0,0 1 0,0-1 0,1 0-1,-1 0 1,0 1 0,1-1 0,-1 0 0,0 0 0,1 0 0,-1 0-1,0 1 1,1-1 0,-1 0 0,1 0 0,21 0 231,20-11 303,-14 0-360,52-18-53,-74 27-135,1 0 1,-1 1 0,0 0 0,0 0-1,1 1 1,-1 0 0,0 0 0,1 0-1,-1 1 1,10 2 0,-14-2 26,-1 0 0,1 0 0,-1 0 1,1 0-1,-1 0 0,0 1 0,1-1 0,-1 1 1,0-1-1,0 1 0,0-1 0,0 1 0,0 0 1,0-1-1,-1 1 0,1 0 0,0 0 0,-1-1 1,1 1-1,-1 0 0,0 0 0,0 0 0,0 0 1,0 0-1,0-1 0,0 1 0,0 0 0,0 0 1,-1 2-1,0-1 7,1-1 1,0 1 0,0 0 0,0-1-1,0 1 1,1-1 0,-1 1-1,1 0 1,0-1 0,-1 1 0,1-1-1,2 4 1,-2-5-28,0-1 0,-1 1 0,1-1 0,0 1 0,0-1 0,-1 1 0,1-1 0,0 0 0,0 0 0,0 1 0,0-1 0,-1 0 0,1 0 0,0 0 0,0 0 0,0 0 0,0 0 0,0 0 0,-1 0 0,1 0 0,0 0 0,0 0 0,0-1 0,0 1 0,0 0 0,-1-1 0,1 1 0,0-1 0,0 1 0,0-1 0,28-19 0,-19 13 0,10-4-2459,-14 10 648,1-1-1,-1 1 0,0 0 1,0 0-1,1 0 1,7 1-1,-5 0-5437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7.309"/>
    </inkml:context>
    <inkml:brush xml:id="br0">
      <inkml:brushProperty name="width" value="0.025" units="cm"/>
      <inkml:brushProperty name="height" value="0.025" units="cm"/>
    </inkml:brush>
  </inkml:definitions>
  <inkml:trace contextRef="#ctx0" brushRef="#br0">85 1 15214,'0'0'15663,"-8"0"-15455,2 0-191,1 1-1,0-1 0,0 1 0,0 0 1,-1 0-1,-5 3 0,9-3-31,1-1-1,-1 1 1,0 0-1,1 0 1,-1 0-1,1 0 1,-1 1-1,1-1 1,0 0-1,-1 0 1,1 1-1,0-1 1,0 1-1,0-1 1,0 1-1,0 0 1,0-1-1,1 1 1,-1 0-1,0 0 1,1-1 0,0 1-1,-1 0 1,1 0-1,0 0 1,0 3-1,2-3-140,0 0 0,0 0 0,0 0-1,1 0 1,-1 0 0,1-1 0,0 1 0,-1-1-1,1 0 1,0 0 0,0 0 0,-1 0 0,1 0-1,6 0 1,-5 0-175,69 13-3251,-55-11 3323,0 0 0,1 1 0,19 7 0,-38-11 308,1 0-1,0 0 1,-1 0 0,1 0 0,-1 1-1,1-1 1,0 0 0,-1 0 0,1 0-1,-1 0 1,1 1 0,-1-1 0,1 0 0,-1 1-1,1-1 1,-1 0 0,1 1 0,-1-1-1,1 1 1,-1-1 0,0 1 0,1-1-1,-1 1 1,0-1 0,1 1 0,-1-1-1,0 1 1,0-1 0,1 1 0,-1-1-1,0 1 1,0 0 0,0-1 0,0 1-1,0-1 1,0 1 0,0-1 0,0 1 0,0 0-1,0-1 1,0 1 0,0-1 0,0 1-1,-1 0 1,1-1 0,0 1 0,0-1-1,-1 1 1,1-1 0,0 1 0,-1-1-1,1 1 1,0-1 0,-1 1 0,1-1-1,-1 0 1,1 1 0,-1-1 0,1 1-1,-1-1 1,1 0 0,-1 0 0,1 1 0,-1-1-1,1 0 1,-1 0 0,0 0 0,0 1-1,-41 16 3661,16-9-3268,0-1 0,0-1 0,0-2 0,-43 2 0,61-9-815,15-5-637,15-5-2248,32-10-7012,-19 8 1548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7.669"/>
    </inkml:context>
    <inkml:brush xml:id="br0">
      <inkml:brushProperty name="width" value="0.025" units="cm"/>
      <inkml:brushProperty name="height" value="0.025" units="cm"/>
    </inkml:brush>
  </inkml:definitions>
  <inkml:trace contextRef="#ctx0" brushRef="#br0">38 1 18289,'0'0'7864,"-6"10"-5206,6-9-2491,-23 39 1355,22-38-1437,0 0 1,0 0 0,0 0-1,0 0 1,0 0-1,1 0 1,-1 0-1,1 1 1,-1-1 0,1 0-1,0 0 1,0 1-1,0-1 1,0 0 0,0 1-1,0-1 1,1 0-1,-1 0 1,1 0-1,0 1 1,0 1 0,2-3-74,-1 1 1,1-1-1,0 1 0,-1-1 1,1 0-1,0 0 1,0 0-1,0-1 1,0 1-1,0-1 1,0 0-1,0 1 1,0-1-1,0-1 0,0 1 1,-1 0-1,6-2 1,50-11 147,-54 12-160,11-6 0,1 1 0,0 0 0,0 2 0,1-1 0,-1 2 0,1 1 0,29-2 0,-46 4 0,1 1 0,0-1 0,0 0 0,0 1 0,0-1 0,-1 0 0,1 1 0,0-1 0,0 1 0,-1-1 0,1 1 0,0 0 0,-1-1 0,1 1 0,0 0 0,-1-1 0,1 1 0,-1 0 0,1 0 0,-1-1 0,0 1 0,1 0 0,-1 0 0,0 0 0,0 0 0,1 0 0,-1-1 0,0 3 0,4 35 0,-1-7 0,-2-29 0,0 0 0,1 0 0,-1 0 0,0-1 0,1 1 0,-1 0 0,1-1 0,0 1 0,0-1 0,-1 1 0,1-1 0,0 0 0,0 0 0,0 0 0,0 0 0,1 0 0,-1-1 0,0 1 0,0 0 0,0-1 0,1 0 0,-1 1 0,0-1 0,0 0 0,1 0 0,-1 0 0,0-1 0,5 0 0,5-1 0,0 0 0,0 0 0,0-2 0,11-4 0,31-14 0,-39 14 0,1 1 0,0 0 0,0 1 0,1 1 0,0 1 0,0 0 0,23-1 0,-22 38 0,0-26-2175,3-6-4085,-5-1-3466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8.198"/>
    </inkml:context>
    <inkml:brush xml:id="br0">
      <inkml:brushProperty name="width" value="0.025" units="cm"/>
      <inkml:brushProperty name="height" value="0.025" units="cm"/>
    </inkml:brush>
  </inkml:definitions>
  <inkml:trace contextRef="#ctx0" brushRef="#br0">287 1 15791,'0'0'15460,"-9"0"-14142,-5 2-1290,1 0-1,-1 1 0,1 1 0,0 0 0,0 1 0,1 0 0,-21 12 0,25-13-30,0 0 1,0 1-1,1 0 1,0 1-1,0 0 1,0 0-1,1 0 1,-1 1-1,2 0 1,-1 0-1,1 1 1,0-1-1,-7 15 1,11-20-12,1 0-1,-1-1 1,0 1 0,1 0-1,-1 0 1,1 0 0,-1-1-1,1 1 1,0 0 0,0 0-1,0 0 1,0 0 0,0 0-1,0-1 1,1 1 0,-1 0-1,1 0 1,-1 0 0,1-1-1,0 1 1,-1 0 0,1-1 0,0 1-1,0 0 1,0-1 0,0 1-1,0-1 1,1 0 0,-1 1-1,0-1 1,1 0 0,-1 0-1,1 0 1,-1 0 0,1 0-1,2 1 1,6 2-3,0-1 0,0 0 0,0-1-1,1 0 1,15 0 0,7 2 25,-26-2-17,0-1 0,-1 1 0,1 0 0,0 1 0,-1-1 0,0 1 0,1 0 0,-1 1 0,8 6 0,-13-9 5,1 0 0,-1 0 0,0 1 0,0-1-1,0 0 1,0 1 0,0-1 0,0 1 0,0-1 0,-1 1 0,1-1-1,-1 1 1,1 0 0,-1-1 0,1 1 0,-1 0 0,0 2-1,0-1 14,0-1 0,-1 1 0,0-1 0,1 1 0,-1-1 0,0 1 0,0-1-1,0 1 1,-1-1 0,1 0 0,0 0 0,-1 0 0,0 0 0,-3 4-1,-5 4 31,-1 0 0,0-1 0,0 0 1,-1-1-1,0 0 0,0-1 0,-1-1 0,0 0 0,0 0 0,0-1 0,-1-1 0,0 0 0,0-1 0,0-1 0,-18 2 0,30-4-174,1 0 0,-1-1 0,1 1-1,-1 0 1,1 0 0,-1-1 0,1 1 0,0-1 0,-1 0 0,1 1 0,0-1 0,-1 0-1,1 0 1,0 1 0,0-1 0,0 0 0,0 0 0,0-1 0,0 1 0,0 0-1,0 0 1,0 0 0,0-1 0,1 1 0,-1 0 0,0-1 0,1 1 0,-1 0 0,1-1-1,0 1 1,-1-1 0,1 1 0,0-1 0,0 1 0,0-1 0,0 1 0,0-1-1,0 1 1,0-1 0,1-1 0,0-7-1383,1 1 0,0 0 0,0 0 0,0 0 0,7-13-1,14-25-5308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8.540"/>
    </inkml:context>
    <inkml:brush xml:id="br0">
      <inkml:brushProperty name="width" value="0.025" units="cm"/>
      <inkml:brushProperty name="height" value="0.025" units="cm"/>
    </inkml:brush>
  </inkml:definitions>
  <inkml:trace contextRef="#ctx0" brushRef="#br0">29 1 8712,'0'0'14414,"4"12"-12033,0 6-1799,-1 0 0,0 0-1,-2 1 1,0-1 0,-1 0 0,-4 33 0,-2-9-260,2 0 0,3 84 0,7-100-524,-6-25 87,0 0 0,0-1 0,1 1 0,-1 0 0,0 0 1,1 0-1,-1-1 0,1 1 0,-1 0 0,1 0 0,-1-1 0,1 1 0,-1 0 0,1-1 0,0 1 0,-1-1 1,1 1-1,0-1 0,0 1 0,-1-1 0,1 1 0,0-1 0,0 0 0,1 1 0,3-15-5719,-6-22 2245,1 33 2992,-1-6 102,0 0-1,-1 0 0,-1 0 1,0 0-1,0 0 1,-8-16-1,-19-19 8471,34 50-3349,-2-3-4598,0 0 0,0 0 0,0 0 0,1-1 0,-1 1 0,0-1 0,1 1 0,0-1 0,4 3 0,0-1-559,1-1 1,-1 0-1,1 0 0,-1-1 1,1 0-1,11 2 0,27-1-7707,-14-3-2764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09.439"/>
    </inkml:context>
    <inkml:brush xml:id="br0">
      <inkml:brushProperty name="width" value="0.025" units="cm"/>
      <inkml:brushProperty name="height" value="0.025" units="cm"/>
    </inkml:brush>
  </inkml:definitions>
  <inkml:trace contextRef="#ctx0" brushRef="#br0">158 0 22421,'-6'10'2029,"-3"7"-1204,1 1 0,1-1 1,1 1-1,1 1 0,0-1 1,1 1-1,1 0 0,1 0 1,0 24-1,6 93-527,1-2-3126,-10-135-3863,-14-20 1819,13 11 3901,-30-46-7591,21 31 7240,0-4 4859,2 0 7832,23 24-5815,21 0-5148,-27 4 158,116-13-166,-57 8-3787,-1-2-4697,-30 3 100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29.677"/>
    </inkml:context>
    <inkml:brush xml:id="br0">
      <inkml:brushProperty name="width" value="0.025" units="cm"/>
      <inkml:brushProperty name="height" value="0.025" units="cm"/>
    </inkml:brush>
  </inkml:definitions>
  <inkml:trace contextRef="#ctx0" brushRef="#br0">124 294 11819,'0'0'9908,"-9"3"-7548,0 0-2046,1 1 0,0 0-1,0 0 1,0 1 0,0 0 0,1 0 0,-1 1 0,-6 7 0,11-10-163,0-1 0,0 1 0,0 0 0,0 1 0,1-1 0,-1 0 0,1 1 0,0 0 0,0-1 0,0 1 0,0 0 0,1 0 0,0 0 0,0 0 0,0 0 0,0 1 0,0-1 0,1 0 0,0 0 0,0 0 0,0 1 0,0-1 0,2 5 0,-2-8-125,1 0 1,0 0-1,0-1 1,-1 1-1,1 0 1,0-1-1,0 1 1,0-1-1,0 1 1,-1-1-1,1 1 1,0-1-1,0 1 1,0-1-1,0 0 1,0 0 0,0 1-1,0-1 1,0 0-1,0 0 1,0 0-1,0 0 1,0 0-1,0 0 1,1-1-1,-1 1 1,0 0-1,-1 0 1,1-1-1,0 1 1,0-1-1,1 0 1,32-13 1009,-27 10-1021,-1-1 0,0 0 0,0 0 1,0 0-1,-1-1 0,1 0 0,-1 0 1,-1 0-1,1-1 0,-1 1 0,0-1 1,-1 0-1,0 0 0,0-1 0,0 1 1,-1-1-1,0 1 0,0-1 1,-1 0-1,1-10 0,-2 18-26,-1 0 0,1-1-1,0 1 1,0 0 0,0 0 0,0 0 0,-1-1-1,1 1 1,0 0 0,0 0 0,0 0 0,-1 0-1,1 0 1,0-1 0,0 1 0,0 0 0,-1 0-1,1 0 1,0 0 0,0 0 0,-1 0 0,1 0 0,0 0-1,0 0 1,-1 0 0,1 0 0,0 0 0,0 0-1,-1 0 1,1 0 0,0 0 0,0 0 0,-1 0-1,1 0 1,0 0 0,0 0 0,-1 1 0,1-1-1,0 0 1,0 0 0,0 0 0,-1 0 0,1 0-1,0 1 1,0-1 0,0 0 0,0 0 0,-1 1-1,-11 8-768,8-5 608,1 0 0,-1 1-1,1-1 1,1 1 0,-1 0 0,1 0 0,-1 0 0,1 0 0,1 0 0,-1 1 0,1-1 0,0 0 0,0 1 0,0-1-1,1 1 1,0 6 0,1-11-90,0 0 0,0 0 0,0 0 0,0 1-1,1-1 1,-1 0 0,0-1 0,0 1 0,1 0 0,-1 0-1,1 0 1,-1-1 0,0 1 0,1-1 0,-1 1 0,1-1-1,0 0 1,-1 1 0,1-1 0,-1 0 0,1 0 0,-1 0-1,1 0 1,0 0 0,-1-1 0,1 1 0,2-1 0,2 0-339,1 0 1,-1 0-1,0-1 1,0 0-1,10-4 1,-9 2 475,-1-1 1,0 0 0,0 0 0,0 0-1,0-1 1,-1 0 0,0 0-1,0 0 1,7-13 0,-10 14 808,1 1-1,-1-1 1,0 0 0,-1 0 0,1-1-1,-1 1 1,0 0 0,0 0 0,0-8-1,-15 20 1965,5 3-2558,1 1 0,0 0 0,1 1 0,1-1 0,0 1 0,0 1 0,1-1 0,1 1 0,0 0 0,1 0 0,0 0 0,1 1 0,-1 14 0,3-28-99,0 1 0,1-1 0,-1 1 1,0 0-1,0-1 0,1 1 0,-1-1 0,0 1 1,1-1-1,-1 1 0,1 0 0,-1-1 0,1 0 1,-1 1-1,1-1 0,-1 1 0,1-1 0,-1 0 0,1 1 1,-1-1-1,1 0 0,0 0 0,-1 1 0,1-1 1,0 0-1,-1 0 0,1 0 0,-1 0 0,1 0 0,0 0 1,-1 0-1,1 0 0,0 0 0,-1 0 0,1 0 1,0 0-1,-1 0 0,1-1 0,1 1 0,28-11-1,-20 3 53,-1-1 1,0 0 0,0-1-1,-1 0 1,0 0-1,0-1 1,-1 1-1,-1-2 1,0 1-1,5-15 1,-8 19 397,-1-1 0,1 1 0,-2-1 0,1 1 0,-1-1 0,1-9 0,-25 62-73,17-28-370,1 0 0,0 0-1,1 1 1,1 0 0,0 0 0,1 24-1,2-41-16,0 0-1,0 0 0,0 0 0,0 0 0,1 0 1,-1 0-1,0 0 0,1 0 0,-1 0 1,1 0-1,-1 0 0,1 0 0,-1 0 1,1-1-1,0 1 0,-1 0 0,1 0 1,0-1-1,0 1 0,0 0 0,-1-1 0,1 1 1,0-1-1,0 1 0,0-1 0,0 1 1,0-1-1,0 0 0,0 1 0,0-1 1,0 0-1,0 0 0,0 0 0,0 0 0,0 0 1,0 0-1,0 0 0,0 0 0,0 0 1,0-1-1,0 1 0,0 0 0,2-1 1,1 0-49,1 0 0,-1 0 0,1-1 0,-1 0 0,0 1 1,0-1-1,0-1 0,0 1 0,5-4 0,0-4-416,1 0 1,-2-1-1,1 0 0,-2-1 0,1 1 1,-2-1-1,1-1 0,-2 1 0,0-1 1,0 0-1,5-26 0,-2-9 603,-2 0 0,0-52 1,0 5 3416,-22 190 137,8-53-3225,-6 73 1,14-94-283,0 81 178,1-95-348,0 0 1,-1 0-1,2 0 0,-1-1 0,1 1 0,0 0 0,1 0 1,0-1-1,0 0 0,0 1 0,6 7 0,-9-14 8,0 0-1,0 0 1,0 1-1,1-1 1,-1 0-1,0 0 1,0 1-1,0-1 1,1 0-1,-1 0 1,0 1-1,0-1 1,1 0-1,-1 0 1,0 0-1,0 0 1,1 1-1,-1-1 1,0 0-1,1 0 1,-1 0-1,0 0 1,1 0-1,-1 0 1,0 0-1,1 0 1,-1 0-1,0 0 1,0 0-1,1 0 1,-1 0-1,0 0 1,1 0-1,-1 0 1,0 0-1,1-1 1,-1 1 0,0 0-1,0 0 1,1 0-1,-1 0 1,0-1-1,0 1 1,1 0-1,-1 0 1,0 0-1,0-1 1,1 1-1,-1 0 1,0 0-1,0-1 1,0 1-1,0 0 1,0-1-1,1 1 1,-1 0-1,0-1 1,0 1-1,0 0 1,0 0-1,0-1 1,0 1-1,0 0 1,0-1-1,0 1 1,0 0-1,0-1 1,0 0-1,2-26 227,-2 24-237,0-17 25,0-93 46,-1 103-62,0 0 0,-1 0 1,0 0-1,0 0 0,-1 0 0,0 1 0,-1-1 0,-8-15 0,8 24-60,4 11-70,7 15-65,-5-21 193,0-1 1,0 1-1,0-1 0,0 0 1,1 0-1,-1 0 1,1 0-1,0 0 0,-1-1 1,1 1-1,0-1 0,1 0 1,-1 0-1,0 0 0,1 0 1,-1-1-1,1 1 1,-1-1-1,1 0 0,0 0 1,0 0-1,0 0 0,-1-1 1,1 1-1,6-1 0,-5-1 13,0-1 0,0 1 0,1 0 0,-1-1 0,-1 0 0,1-1 0,0 1 0,-1-1 0,1 1 0,-1-1 0,0-1 0,1 1 0,-2-1 0,1 1 0,0-1 0,-1 0 0,0-1 0,4-4 0,0-2-2,1-1 1,-2 0-1,0 0 0,0-1 0,-1 0 0,-1 0 0,0 0 1,0 0-1,-2-1 0,3-20 0,-5 34-11,0 0 0,0 0 0,0 1 0,0-1 0,0 0 0,0 0 0,-1 0 0,1 1 0,0-1 0,0 0 0,0 0 0,0 0 0,0 0 0,0 1 0,0-1 0,-1 0 0,1 0 0,0 0 0,0 0 0,0 0 0,0 0 0,0 0 0,-1 1 0,1-1 0,0 0 0,0 0 0,0 0 0,0 0 0,-1 0 0,1 0 0,0 0 0,0 0 0,0 0 0,-1 0 0,1 0 0,0 0 0,0 0 0,0 0 0,-1 0 0,1 0 0,0 0 0,0 0 0,0 0 0,0 0 0,-1 0 0,1-1 0,0 1 0,0 0 0,0 0 0,0 0 0,-1 0 0,1 0 0,0 0 0,0-1 0,0 1 0,0 0 0,0 0 0,0 0 0,0 0 0,-1 0 0,1-1 0,0 1 0,0 0 0,0 0 0,0-1 0,-11 16 0,-3 15 0,2 0 0,0 1 0,2 0 0,2 1 0,0 0 0,2 0 0,2 0 0,-1 60 0,5-88-149,0 0 0,1 0 0,-1 1 0,1-1 0,0 0 0,0 0 0,1 0 0,-1 0 1,1 0-1,0 0 0,0 0 0,0 0 0,1-1 0,5 7 0,-6-8-86,0 0 0,0 0 1,0-1-1,0 1 0,0 0 0,1-1 0,-1 0 1,1 0-1,-1 0 0,1 0 0,-1 0 0,1 0 1,0 0-1,-1-1 0,1 0 0,0 1 1,0-1-1,-1 0 0,1 0 0,0-1 0,0 1 1,-1 0-1,1-1 0,4-1 0,10-7-8573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0.022"/>
    </inkml:context>
    <inkml:brush xml:id="br0">
      <inkml:brushProperty name="width" value="0.025" units="cm"/>
      <inkml:brushProperty name="height" value="0.025" units="cm"/>
    </inkml:brush>
  </inkml:definitions>
  <inkml:trace contextRef="#ctx0" brushRef="#br0">1 1 25208,'0'9'4772,"0"0"-1985,0 0-2787,0-4 0,0 1 0,0-4 0,1-2-833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0.394"/>
    </inkml:context>
    <inkml:brush xml:id="br0">
      <inkml:brushProperty name="width" value="0.025" units="cm"/>
      <inkml:brushProperty name="height" value="0.025" units="cm"/>
    </inkml:brush>
  </inkml:definitions>
  <inkml:trace contextRef="#ctx0" brushRef="#br0">1 40 7111,'0'0'13410,"7"14"-10250,-1-3-2537,0 0-53,0 1 0,-1 0 0,0 0 0,-1 0 0,0 1 0,3 20-1,0 60 1493,-6-65-1687,1 1 0,10 49 0,-12-77-363,0 0 0,0 0 0,0 1 0,0-1 0,1 0-1,-1 0 1,0 1 0,1-1 0,-1 0 0,1 0 0,-1 0 0,1 0-1,-1 0 1,1 1 0,0-1 0,0 0 0,-1-1 0,1 1-1,0 0 1,0 0 0,0 0 0,0 0 0,0-1 0,0 1-1,0 0 1,0-1 0,1 1 0,-1-1 0,0 1 0,0-1-1,0 0 1,1 1 0,-1-1 0,0 0 0,0 0 0,1 0 0,-1 0-1,0 0 1,0 0 0,1 0 0,-1-1 0,0 1 0,0 0-1,1-1 1,-1 1 0,0-1 0,0 1 0,0-1 0,0 1-1,0-1 1,0 0 0,0 0 0,0 1 0,0-1 0,0 0-1,1-1 1,7-7 111,1 0-1,-1 0 0,-1-1 1,8-11-1,-16 21-122,41-58 0,-3-2 0,-2-2 0,49-117 0,-95 200-2708,-13 15-7012,1-8-369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0.722"/>
    </inkml:context>
    <inkml:brush xml:id="br0">
      <inkml:brushProperty name="width" value="0.025" units="cm"/>
      <inkml:brushProperty name="height" value="0.025" units="cm"/>
    </inkml:brush>
  </inkml:definitions>
  <inkml:trace contextRef="#ctx0" brushRef="#br0">1 1 16528,'0'0'9256,"54"53"-7974,-25-46-546,2-6-544,2-1-192,2 0-1889,0-14-1378,-4-3-1346,1-7-3811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1.078"/>
    </inkml:context>
    <inkml:brush xml:id="br0">
      <inkml:brushProperty name="width" value="0.025" units="cm"/>
      <inkml:brushProperty name="height" value="0.025" units="cm"/>
    </inkml:brush>
  </inkml:definitions>
  <inkml:trace contextRef="#ctx0" brushRef="#br0">96 1 2338,'0'0'13517,"-10"9"-8590,2-1-4278,-2 0 2,1 1 1,0 0 0,0 0-1,1 0 1,1 1 0,0 0-1,-11 19 1,18-28-640,0-1 0,0 0 1,0 0-1,0 1 0,0-1 0,0 0 0,0 1 1,-1-1-1,1 0 0,0 0 0,0 1 1,0-1-1,0 0 0,0 1 0,0-1 1,0 0-1,1 0 0,-1 1 0,0-1 0,0 0 1,0 1-1,0-1 0,0 0 0,0 0 1,0 1-1,1-1 0,-1 0 0,0 0 0,0 0 1,0 1-1,1-1 0,-1 0 0,0 0 1,0 0-1,0 1 0,1-1 0,-1 0 1,0 0-1,0 0 0,1 0 0,-1 0 0,0 0 1,1 0-1,-1 1 0,20-3 285,19-10 94,-15-1-203,58-27-102,-77 38-68,1 0-1,-1 1 0,0-1 0,1 1 0,-1 0 0,1 0 0,0 1 0,-1 0 0,1 0 1,-1 0-1,1 0 0,10 3 0,-14-2 5,-1 0 1,0 0-1,1 0 1,-1 0-1,0 1 0,0-1 1,0 0-1,1 0 1,-1 1-1,-1-1 1,1 1-1,0-1 1,0 1-1,0-1 0,-1 1 1,1 0-1,-1-1 1,0 1-1,1 0 1,-1-1-1,0 1 1,0 0-1,0 1 0,0 51 785,-1-37-577,1-17-182,0 1 0,0-1 1,0 0-1,0 1 0,0-1 1,0 1-1,1-1 0,-1 0 1,0 1-1,0-1 0,0 0 1,0 1-1,0-1 0,1 0 1,-1 1-1,0-1 0,0 0 1,0 1-1,1-1 0,-1 0 1,0 0-1,0 1 0,1-1 1,-1 0-1,0 0 0,1 1 1,-1-1-1,0 0 0,1 0 1,-1 0-1,0 0 0,1 0 1,-1 0-1,1 1 0,0-1 1,18-4 811,28-18-688,-35 16-297,-2 2-670,8-2-2616,-12 1-4677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1.422"/>
    </inkml:context>
    <inkml:brush xml:id="br0">
      <inkml:brushProperty name="width" value="0.025" units="cm"/>
      <inkml:brushProperty name="height" value="0.025" units="cm"/>
    </inkml:brush>
  </inkml:definitions>
  <inkml:trace contextRef="#ctx0" brushRef="#br0">138 10 8360,'0'0'22928,"-10"-3"-22495,7 2-419,0 0 1,-1 0 0,1 0 0,-1 0 0,1 1-1,-1-1 1,1 1 0,-1 0 0,1 0 0,-1 0-1,1 0 1,-1 1 0,1 0 0,-1-1-1,1 1 1,0 0 0,-1 1 0,1-1 0,0 1-1,0-1 1,0 1 0,0 0 0,0 0-1,0 0 1,-3 4 0,1-2 62,-19 21 297,23-24-364,0 0-1,0 0 1,0 0-1,1 0 1,-1 0 0,0 0-1,1 0 1,-1 0-1,1 0 1,-1 0 0,1 0-1,0 1 1,-1-1-1,1 0 1,0 0-1,0 0 1,0 1 0,0-1-1,0 0 1,0 0-1,0 3 1,3-3-10,-1 0 0,1 0 0,-1-1 0,1 1 0,-1-1 0,1 1 0,0-1 0,-1 0 0,1 0 0,0 0 0,-1 0 0,5-2 0,1 2 0,47-2-352,-35 0 112,-1 1 1,1 1 0,-1 1-1,1 1 1,19 4 0,-38-6 247,0 0 1,0 0 0,0 0 0,0 0-1,0 0 1,0 0 0,0 1 0,0-1-1,-1 0 1,1 1 0,0-1 0,0 1-1,0-1 1,-1 1 0,1-1 0,0 1-1,0-1 1,-1 1 0,1 0 0,-1-1-1,1 1 1,0 0 0,-1 0-1,1 0 1,-1-1 0,0 1 0,1 0-1,-1 0 1,0 0 0,1 0 0,-1 0-1,0 0 1,0-1 0,0 1 0,0 0-1,0 0 1,0 0 0,0 0 0,0 0-1,0 0 1,0 0 0,-1 0 0,1 0-1,0-1 1,-1 1 0,1 0 0,0 0-1,-1 0 1,0 1 0,-2 1 115,1 0 1,0 0-1,-1 0 1,0 0-1,0 0 0,0 0 1,0-1-1,0 0 1,-7 4-1,-5 1-112,-1-1 0,0 0 0,0-2 0,-1 0 0,1 0-1,-1-2 1,0 0 0,-20 0 0,22-6-1247,13-12-3804,2 16 4875,0-14-9701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2"/>
    </inkml:context>
    <inkml:brush xml:id="br0">
      <inkml:brushProperty name="width" value="0.025" units="cm"/>
      <inkml:brushProperty name="height" value="0.025" units="cm"/>
    </inkml:brush>
  </inkml:definitions>
  <inkml:trace contextRef="#ctx0" brushRef="#br0">27 0 19827,'0'0'7959,"-4"10"-7019,4-9-901,-5 14 210,0 0-1,1 0 0,-3 25 1,6-36-219,1 0 0,0 0 1,0 0-1,0 0 0,0 0 1,1 0-1,0 0 0,-1 0 1,4 7-1,-3-10-24,0 1 0,0-1 0,0 1 0,0-1 1,0 1-1,0-1 0,0 0 0,0 0 0,1 0 0,-1 0 0,1 0 1,-1 0-1,0 0 0,1 0 0,0 0 0,-1 0 0,1-1 0,-1 1 0,1-1 1,0 1-1,-1-1 0,1 0 0,0 0 0,2 0 0,6 0 49,0-1-1,0-1 1,0 1-1,0-2 1,-1 1 0,1-2-1,-1 1 1,1-1-1,-1-1 1,0 1-1,15-12 1,-15 9-54,1 2-1,-1-1 1,1 1 0,0 0-1,1 1 1,-1 0 0,1 1-1,0 0 1,-1 1 0,17-2-1,-26 4 0,0 0-1,1 1 0,-1-1 1,0 0-1,0 0 1,0 1-1,0-1 0,0 0 1,0 1-1,0-1 1,-1 1-1,1 0 0,0-1 1,0 1-1,0 0 1,0-1-1,-1 1 0,1 0 1,0 0-1,-1 0 1,1-1-1,0 1 0,-1 0 1,1 0-1,-1 0 1,0 0-1,1 0 0,-1 0 1,1 2-1,5 41 335,-6-40-226,0 1 0,0-1 0,1 1-1,0-1 1,-1 1 0,1-1-1,1 0 1,-1 1 0,4 6 0,-3-10-94,-1 1 1,1-1-1,0 0 1,-1-1 0,1 1-1,0 0 1,0 0 0,0-1-1,-1 1 1,1-1 0,0 0-1,0 1 1,0-1 0,0 0-1,0 0 1,0 0 0,0 0-1,0 0 1,-1-1-1,1 1 1,0-1 0,0 1-1,3-2 1,43-19 129,-44 19-143,16-8-1,-8 2 0,1 1 0,-1 1 0,1 0 0,1 1 0,-1 0 0,1 1 0,-1 1 0,1 0 0,0 1 0,17-1 0,-30 3 0,0 1 0,1-1 0,-1 1 0,0-1 0,0 1 0,1 0 0,-1-1 0,0 1 0,0 0 0,0 0 0,0 0 0,0 0 0,0 0 0,0 0 0,0 0 0,0 0 0,-1 0 0,2 2 0,-1-1 0,0 0 0,0-1 0,0 1 0,0-1 0,0 0 0,1 1 0,-1-1 0,0 0 0,1 0 0,-1 0 0,1 0 0,-1 0 0,1 0 0,-1 0 0,1 0 0,0 0 0,-1-1 0,1 1 0,3 0 0,110-12-176,-114 11-137,3 0-1145,-3 10-13891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2.558"/>
    </inkml:context>
    <inkml:brush xml:id="br0">
      <inkml:brushProperty name="width" value="0.025" units="cm"/>
      <inkml:brushProperty name="height" value="0.025" units="cm"/>
    </inkml:brush>
  </inkml:definitions>
  <inkml:trace contextRef="#ctx0" brushRef="#br0">16 0 12204,'0'0'9641,"0"62"-8296,-8-18 1442,2 9-962,4 4-1344,2 0-385,0 0-64,0-7-32,5-6-801,3-8-1121,0-12-512,-3-11-449,-3-8 417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2.885"/>
    </inkml:context>
    <inkml:brush xml:id="br0">
      <inkml:brushProperty name="width" value="0.025" units="cm"/>
      <inkml:brushProperty name="height" value="0.025" units="cm"/>
    </inkml:brush>
  </inkml:definitions>
  <inkml:trace contextRef="#ctx0" brushRef="#br0">1 1 16015,'0'0'8296,"37"55"-7559,3-50 288,6-2-353,11-3-319,-1 0-161,5-6-96,-5-2-64,-5 0-32,-9 0-1505,-13 3-3076,-14-1-2562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3.242"/>
    </inkml:context>
    <inkml:brush xml:id="br0">
      <inkml:brushProperty name="width" value="0.025" units="cm"/>
      <inkml:brushProperty name="height" value="0.025" units="cm"/>
    </inkml:brush>
  </inkml:definitions>
  <inkml:trace contextRef="#ctx0" brushRef="#br0">1 85 21973,'0'0'2915,"52"-41"-1314,-9 25-512,7 2-128,4 5-352,6 5-449,1 4-160,-3 0-929,-3 2-1890,-12 7-2306,-7-1-4260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09.797"/>
    </inkml:context>
    <inkml:brush xml:id="br0">
      <inkml:brushProperty name="width" value="0.025" units="cm"/>
      <inkml:brushProperty name="height" value="0.025" units="cm"/>
    </inkml:brush>
  </inkml:definitions>
  <inkml:trace contextRef="#ctx0" brushRef="#br0">84 0 10378,'0'0'10266,"-9"4"-7501,-24 11 90,31-14-2759,0-1 1,-1 1 0,1 0 0,0 0-1,0 1 1,0-1 0,0 0 0,1 1-1,-1-1 1,0 1 0,0 0 0,1-1-1,-1 1 1,1 0 0,0 0 0,0 0-1,-2 4 1,3-5-116,1-1 1,-1 1-1,1 0 0,-1 0 0,1-1 0,0 1 1,-1 0-1,1-1 0,0 1 0,0-1 0,-1 1 1,1-1-1,0 1 0,0-1 0,0 1 1,0-1-1,-1 0 0,1 0 0,0 1 0,0-1 1,0 0-1,2 0 0,30 5-828,-23-3 498,13 1-398,58 14 81,-75-15 671,0 0 0,0 0-1,0 0 1,0 1 0,-1 0-1,1 0 1,-1 0 0,0 1-1,0 0 1,6 5 0,-10-8 53,0 1 1,0-1-1,0 1 0,0-1 1,0 1-1,0 0 1,-1-1-1,1 1 1,0 0-1,-1 0 1,0 0-1,1-1 1,-1 1-1,0 0 0,0 0 1,0 0-1,0 0 1,0 0-1,0-1 1,-1 1-1,1 0 1,0 0-1,-1 0 0,0-1 1,1 1-1,-1 0 1,0-1-1,0 1 1,0 0-1,0-1 1,0 1-1,0-1 1,-1 0-1,-1 2 0,-5 6 414,-1-1-1,1 0 0,-2-1 0,-10 7 0,16-11-244,-13 9 410,-1-1-1,-21 10 1,34-19-561,1 0-1,0 0 1,-1 0 0,0-1 0,1 0 0,-1 0 0,0 0-1,0 0 1,0-1 0,1 1 0,-1-1 0,0-1 0,0 1-1,0-1 1,-8-1 0,12 1-244,0 0 1,-1 0-1,1 0 0,0 0 0,0 0 1,-1 0-1,1 0 0,0 0 1,0 0-1,0-1 0,1 1 1,-1 0-1,0-1 0,0 1 0,1 0 1,-1-1-1,1 1 0,-1-1 1,1 1-1,-1-1 0,1 1 1,0-1-1,0 0 0,0 1 0,0-1 1,0 1-1,0-1 0,0 1 1,1-1-1,-1 1 0,0-1 1,1 1-1,-1-1 0,2-1 0,-1-2-984,1 0 0,0 0 0,1 0 0,-1 0-1,1 0 1,0 1 0,0-1 0,7-7 0,10-5-9643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3.582"/>
    </inkml:context>
    <inkml:brush xml:id="br0">
      <inkml:brushProperty name="width" value="0.025" units="cm"/>
      <inkml:brushProperty name="height" value="0.025" units="cm"/>
    </inkml:brush>
  </inkml:definitions>
  <inkml:trace contextRef="#ctx0" brushRef="#br0">5 1 16592,'-1'9'3630,"1"-7"-3470,-2 6 536,1 1-1,0-1 1,1 1 0,0-1-1,2 17 1,-1-23-640,-1 1 1,1 0-1,0 0 0,0 0 0,1 0 1,-1-1-1,0 1 0,1-1 1,0 1-1,-1-1 0,1 1 1,0-1-1,0 0 0,0 0 0,1 0 1,-1 0-1,0 0 0,1-1 1,-1 1-1,1-1 0,0 1 1,-1-1-1,7 2 0,-4-2-7,1 0 0,0 0 0,0-1 0,-1 1 0,1-1 0,0-1 0,-1 1 0,1-1 0,0 0 0,-1 0-1,1 0 1,0-1 0,-1 0 0,0 0 0,0-1 0,9-4 0,-7 3-10,0 1 1,0-1-1,1 2 0,-1-1 0,0 1 1,1 0-1,0 1 0,10-1 0,-17 2-40,1 1 1,-1-1-1,0 1 0,1-1 0,-1 1 0,0 0 0,0-1 1,0 1-1,0 0 0,0 0 0,0 0 0,0 0 1,0 0-1,0 0 0,0 0 0,0 0 0,-1 1 0,1-1 1,0 0-1,-1 0 0,1 1 0,-1-1 0,1 0 0,-1 1 1,0-1-1,0 0 0,0 1 0,1-1 0,-1 1 0,-1 1 1,3 53 368,-2-46-273,0 95 476,8-108-2471,10-40-6028,-8 12-159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3.958"/>
    </inkml:context>
    <inkml:brush xml:id="br0">
      <inkml:brushProperty name="width" value="0.025" units="cm"/>
      <inkml:brushProperty name="height" value="0.025" units="cm"/>
    </inkml:brush>
  </inkml:definitions>
  <inkml:trace contextRef="#ctx0" brushRef="#br0">14 25 13229,'0'0'7142,"-1"10"-4061,-2 14-2276,-2 13 308,2 1 0,1-1 1,4 39-1,-1-74-1113,-1-1 0,0 1 0,0 0-1,1 0 1,-1-1 0,0 1 0,1-1 0,0 1 0,-1 0 0,1-1 0,0 1 0,0-1-1,0 1 1,0-1 0,0 0 0,0 0 0,0 1 0,1-1 0,1 1 0,-2-1 48,0-1 1,0 1 0,1-1 0,-1 0-1,0 0 1,0 1 0,1-1-1,-1 0 1,0 0 0,1 0-1,-1 0 1,0-1 0,1 1 0,-1 0-1,0 0 1,1-1 0,-1 1-1,2-2 1,2-1 164,0 1-1,0-2 1,0 1-1,-1 0 1,1-1-1,-1 0 1,0 0-1,0 0 1,5-8-1,2-8-68,0 0 0,-2-1 0,-1 0 1,0 0-1,-2-1 0,6-28 0,-15 69-144,1-12 0,1 1 0,0 0 0,1-1 0,-1 1 0,1 0 0,2 8 0,-2-15 0,0 0 0,1 0 0,-1-1 0,0 1 0,1 0 0,-1 0 0,1-1 0,-1 1 0,1 0 0,0-1 0,-1 1 0,1 0 0,0-1 0,-1 1 0,1-1 0,0 1 0,0-1 0,-1 0 0,1 1 0,0-1 0,0 0 0,0 1 0,0-1 0,-1 0 0,1 0 0,0 0 0,0 0 0,0 0 0,0 0 0,0 0 0,0 0 0,-1 0 0,1 0 0,0 0 0,0-1 0,0 1 0,0 0 0,1-1 0,32-16 0,-24 8 0,-1 0 0,1-1 0,-2 0 0,1 0 0,-1-1 0,-1 0 0,0-1 0,0 0 0,-2 0 0,7-16 0,-45 78 0,23-32 0,1 0 0,2 0 0,-1 1 0,2 0 0,1 0 0,0 0 0,1 1 0,2 0 0,-2 23 0,4-42-73,0 0 0,1-1 0,-1 1-1,0 0 1,0 0 0,0 0 0,1-1 0,-1 1 0,0 0-1,1 0 1,-1-1 0,0 1 0,1 0 0,-1 0 0,1-1-1,0 1 1,-1-1 0,1 1 0,-1 0 0,1-1 0,0 1 0,-1-1-1,1 0 1,0 1 0,0-1 0,-1 1 0,1-1 0,0 0-1,0 0 1,0 1 0,-1-1 0,1 0 0,0 0 0,0 0-1,0 0 1,0 0 0,-1 0 0,1 0 0,0 0 0,0-1 0,0 1-1,0 0 1,-1 0 0,1-1 0,0 1 0,0 0 0,-1-1-1,2 0 1,3 0-825,-1-1-1,0 0 1,1 0-1,-1-1 1,0 1-1,0-1 1,6-5-1,12-17-7226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4.300"/>
    </inkml:context>
    <inkml:brush xml:id="br0">
      <inkml:brushProperty name="width" value="0.025" units="cm"/>
      <inkml:brushProperty name="height" value="0.025" units="cm"/>
    </inkml:brush>
  </inkml:definitions>
  <inkml:trace contextRef="#ctx0" brushRef="#br0">53 1 9801,'0'0'15919,"-7"10"-15726,2-3-164,0-1-9,0 0 0,1 0 0,0 1 0,0-1 0,1 1 1,0 0-1,0 0 0,0 0 0,1 0 0,-2 11 0,6-16-53,0-1 0,0 0 0,0 0 0,0 0 0,0-1 0,0 1 0,0 0 0,1-1 0,-1 0 0,0 1 0,0-1 0,1 0 0,2 0 0,0 0-102,7 1-380,0 0 240,0 0-1,0 1 0,-1 0 1,1 1-1,11 4 1,-21-6 334,-1 0 1,1-1 0,-1 1 0,1 0-1,-1 0 1,0 0 0,1 0 0,-1 0 0,0 0-1,0 0 1,1 1 0,-1-1 0,0 0 0,0 1-1,-1-1 1,1 1 0,1 2 0,-1-2 120,-1 0 1,0 0-1,0 0 1,0 1-1,-1-1 1,1 0-1,0 0 1,-1 0 0,1 0-1,-1 0 1,0 0-1,1 0 1,-1-1-1,0 1 1,0 0-1,0 0 1,-1-1-1,-1 4 1,-1 1-59,-1 1 1,0-1-1,0 0 0,0 0 1,-1-1-1,0 0 1,0 0-1,0 0 1,-1 0-1,1-1 0,-1 0 1,0-1-1,0 1 1,-15 3-1,21-7-265,1 0 1,-1 0-1,0 0 0,0-1 1,0 1-1,1 0 0,-1-1 0,0 1 1,0 0-1,1-1 0,-1 1 1,0-1-1,1 1 0,-1-1 0,1 1 1,-1-1-1,0 1 0,1-1 0,-1 0 1,1 1-1,-1-1 0,1 0 1,0 0-1,-1 1 0,1-1 0,0 0 1,0 0-1,-1 0 0,1 1 1,0-1-1,0 0 0,0 0 0,0 0 1,0 1-1,0-1 0,0-2 1,2-36-5231,-1 35 4682,5-32-5021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4.673"/>
    </inkml:context>
    <inkml:brush xml:id="br0">
      <inkml:brushProperty name="width" value="0.025" units="cm"/>
      <inkml:brushProperty name="height" value="0.025" units="cm"/>
    </inkml:brush>
  </inkml:definitions>
  <inkml:trace contextRef="#ctx0" brushRef="#br0">5 0 11659,'0'0'14841,"2"8"-13624,1 9-836,0-1 1,-1 0 0,-2 0-1,1 1 1,-2-1-1,0 0 1,-5 24 0,3-18 17,1 1 1,0-1-1,2 1 1,3 28-1,-4-50-399,1-1 0,0 1 0,0-1 0,0 1 0,0-1 0,0 1 0,0 0 0,1-1 0,-1 1 0,0-1 0,0 1 0,0-1 0,0 1 0,1-1 0,-1 1 0,0-1 0,0 1 0,1-1 0,-1 1 0,1-1 0,-1 1 0,0-1 0,1 0 0,-1 1 0,1-1 0,-1 1 0,1-1 0,-1 0 0,1 0 0,-1 1 0,1-1 0,-1 0 0,1 0 0,-1 0 0,1 1 0,-1-1 0,1 0 0,-1 0 0,1 0 0,0 0 0,-1 0 0,1 0 0,-1 0 0,1 0 0,-1-1 0,1 1 0,0 0 0,-1 0 0,1 0 0,-1-1 0,1 1 0,-1 0 0,1 0 0,-1-1 0,1 1 0,-1 0 0,1-1 0,2-1 0,-1 0 0,1-1 0,-1 1 0,0 0 0,0-1 0,1 1 0,-2-1 0,4-5 0,35-116-528,-40 141 504,-1-6 26,1 0 0,0 0 0,0 0 0,5 19 0,-5-29 6,0 1 0,0-1 1,1 1-1,-1-1 0,1 0 1,-1 1-1,1-1 0,0 0 1,-1 0-1,1 1 0,0-1 0,0 0 1,0 0-1,0 0 0,0 0 1,0 0-1,0 0 0,0 0 1,0-1-1,0 1 0,1 0 1,-1-1-1,0 1 0,0 0 0,1-1 1,-1 0-1,1 1 0,-1-1 1,0 0-1,1 0 0,-1 1 1,1-1-1,-1 0 0,0-1 1,1 1-1,-1 0 0,1 0 0,-1 0 1,0-1-1,1 1 0,-1-1 1,0 1-1,1-1 0,-1 0 1,1 0-1,4-3 3,-1 0 0,-1 0 1,1-1-1,0 0 0,-1 0 0,0 0 0,0 0 1,-1 0-1,1-1 0,-1 0 0,0 1 0,-1-1 1,3-7-1,1 0-8,-4 55-3,-10 6 0,4-21 0,-3 47 0,7-74-22,0 1 0,0 0 0,0-1 0,0 1 0,0-1 0,0 1 1,0 0-1,0-1 0,0 1 0,0-1 0,0 1 0,0-1 0,0 1 0,0 0 0,1-1 0,-1 1 0,0-1 0,0 1 1,1-1-1,-1 1 0,0-1 0,1 1 0,-1-1 0,0 0 0,1 1 0,-1-1 0,1 1 0,-1-1 0,1 0 0,-1 1 1,1-1-1,15-9-1725,13-27-2734,4-41-7851,-18 29 2445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5.171"/>
    </inkml:context>
    <inkml:brush xml:id="br0">
      <inkml:brushProperty name="width" value="0.025" units="cm"/>
      <inkml:brushProperty name="height" value="0.025" units="cm"/>
    </inkml:brush>
  </inkml:definitions>
  <inkml:trace contextRef="#ctx0" brushRef="#br0">40 0 4452,'0'0'16496,"-1"8"-14211,-13 69-404,5-34-850,2 1 0,1 1 0,3-1 0,4 79 0,-1-121-1024,0 0 1,1 0 0,-1 0 0,1 0 0,0 0 0,0 0 0,-1 0-1,1 0 1,0-1 0,1 1 0,-1 0 0,0-1 0,0 1-1,1-1 1,-1 1 0,3 0 0,-4-1-10,1-1-1,0 0 1,-1 1 0,1-1-1,0 0 1,-1 0 0,1 1-1,0-1 1,0 0 0,-1 0-1,1 0 1,0 0 0,0 0 0,-1 0-1,1 0 1,0 0 0,0-1-1,-1 1 1,1 0 0,0 0-1,-1-1 1,1 1 0,0 0-1,-1-1 1,1 1 0,0 0-1,-1-1 1,1 1 0,-1-1-1,1 1 1,-1-1 0,1 1-1,-1-1 1,1 0 0,-1 1-1,1-1 1,-1 0 0,0 1 0,1-1-1,-1 0 1,0 1 0,0-1-1,1 0 1,-1 0 0,0-1-1,5-14-339,-1-1 1,-1 1-1,-1-1 0,0 0 0,-1 0 0,-1-26 0,0 30 189,-10 114 468,10-98-266,0 0 0,0 0 0,0 0 0,1 0 0,-1 0 0,1 0 0,0 0 0,0-1 0,0 1 0,0 0 0,0 0 0,3 4 0,-3-6-20,0 0 1,0-1 0,0 1 0,0 0-1,0-1 1,0 1 0,0-1 0,1 1-1,-1-1 1,0 1 0,0-1 0,0 0 0,1 0-1,-1 0 1,0 1 0,0-1 0,1 0-1,-1-1 1,0 1 0,0 0 0,0 0-1,1 0 1,-1-1 0,0 1 0,0-1 0,0 1-1,0-1 1,0 1 0,1-1 0,-1 0-1,0 1 1,0-1 0,-1 0 0,1 0-1,1-1 1,5-4 15,0-1-1,0 0 1,-1 0-1,0 0 1,-1-1-1,1 0 1,-2 0-1,1 0 1,-1-1-1,0 0 1,4-13-1,-16 95 148,7-66-114,-3 10 227,1 1 0,1-1-1,1 1 1,0 0-1,1 0 1,3 24-1,-3-41-302,0-1-1,0 1 1,1 0-1,-1 0 1,0 0-1,0-1 1,0 1-1,0 0 1,1 0-1,-1-1 1,0 1-1,1 0 1,-1 0-1,1-1 1,-1 1-1,1 0 1,-1-1-1,1 1 1,-1-1-1,1 1 1,0-1-1,-1 1 1,1-1-1,0 1 1,-1-1-1,1 0 1,0 1-1,0-1 1,-1 0-1,1 0 1,0 1-1,0-1 1,0 0-1,-1 0 1,1 0-1,0 0 1,0 0-1,0 0 1,-1 0-1,1 0 1,0 0-1,0-1 1,0 1-1,-1 0 1,1 0-1,0-1 1,0 1-1,0-1 1,2-1-4,0 0 1,0 0 0,-1 0-1,1 0 1,-1 0 0,1-1-1,-1 1 1,0-1 0,0 1-1,2-4 1,17-47-2216,-17 30-715,0 0 1,-2 0-1,0-40 0,-2 16-3976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5.500"/>
    </inkml:context>
    <inkml:brush xml:id="br0">
      <inkml:brushProperty name="width" value="0.025" units="cm"/>
      <inkml:brushProperty name="height" value="0.025" units="cm"/>
    </inkml:brush>
  </inkml:definitions>
  <inkml:trace contextRef="#ctx0" brushRef="#br0">16 0 18033,'0'0'6726,"-15"50"-6982,15-45-1922,0 3-2050,6-1-3491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5.922"/>
    </inkml:context>
    <inkml:brush xml:id="br0">
      <inkml:brushProperty name="width" value="0.025" units="cm"/>
      <inkml:brushProperty name="height" value="0.025" units="cm"/>
    </inkml:brush>
  </inkml:definitions>
  <inkml:trace contextRef="#ctx0" brushRef="#br0">36 1 18481,'0'0'7063,"-5"9"-5936,-3 0-883,5-6-190,1 1 0,-1-1 0,1 0 0,0 1 0,0 0 0,0-1 0,0 1 0,1 0 0,-2 6 0,3-9-48,1-1 0,-1 1-1,0-1 1,1 1 0,0-1-1,-1 0 1,1 1 0,-1-1-1,1 0 1,-1 1 0,1-1 0,0 0-1,-1 0 1,1 0 0,-1 1-1,1-1 1,0 0 0,-1 0-1,1 0 1,0 0 0,-1 0-1,1 0 1,0 0 0,-1-1-1,1 1 1,0 0 0,-1 0-1,1 0 1,-1-1 0,2 1-1,22-10 71,30-10-836,-51 19 729,0 1 0,0-1 0,1 1 0,-1-1 0,0 1 1,0 0-1,1 0 0,-1 0 0,0 0 0,0 1 0,0-1 0,1 1 0,-1 0 1,3 1-1,-4-1 9,-1 1 0,0-1 0,0 0 0,1 0 0,-1 0 0,0 1 0,0-1 0,0 0 0,0 1 0,-1-1 0,1 1 0,0-1 0,-1 1 0,1-1-1,0 1 1,-1 0 0,0-1 0,1 1 0,-1 0 0,0 1 0,0 43 98,-1-19 60,1-26-120,1-1 1,-1 0-1,0 1 1,0-1-1,0 1 1,0-1-1,0 1 1,0-1 0,1 1-1,-1-1 1,0 0-1,0 1 1,1-1-1,-1 1 1,0-1-1,1 0 1,-1 1-1,0-1 1,1 0-1,-1 0 1,1 1-1,-1-1 1,0 0-1,1 0 1,-1 1-1,1-1 1,-1 0-1,1 0 1,-1 0-1,1 0 1,-1 0-1,1 0 1,-1 0 0,0 0-1,1 0 1,-1 0-1,1 0 1,-1 0-1,1 0 1,-1 0-1,1 0 1,-1 0-1,1-1 1,-1 1-1,1 0 1,-1 0-1,0 0 1,1-1-1,-1 1 1,0 0-1,1-1 1,-1 1-1,0 0 1,1-1-1,0 0 1,21-17 446,-10 6-609,43-39-287,-16 29-5560,-32 75 9533,-6-53-3512,0 1 0,0-1 1,0 1-1,0-1 0,0 0 1,0 1-1,-1-1 0,1 0 1,0 0-1,0 0 0,0 0 1,0 0-1,0 0 0,0 0 1,0 0-1,0 0 0,0 0 1,0 0-1,0 0 0,0-1 1,0 1-1,0 0 0,0-1 1,0 1-1,-1-1 1,1 1-1,0-1 0,0 1 1,1-2-1,17-27 729,-18 27-743,0 0 1,0 0-1,-1 0 1,2 0 0,-1 0-1,0 0 1,0 0-1,1 0 1,-1 1-1,1-1 1,-1 0-1,1 1 1,0-1-1,-1 1 1,1 0 0,0-1-1,0 1 1,0 0-1,0 0 1,0 0-1,3 0 1,-4 3-38,0 1 0,0-1 0,0 1 0,0-1 1,0 1-1,-1 0 0,1-1 0,-1 1 0,0 0 1,0 4-1,1-1 50,-1-3-1,1 0 0,-1 0 0,1 0 1,0 0-1,-1 0 0,1 0 0,1-1 1,-1 1-1,0 0 0,1-1 0,-1 1 1,1-1-1,0 0 0,0 1 1,0-1-1,0 0 0,0 0 0,0 0 1,1 0-1,-1-1 0,1 1 0,-1-1 1,1 1-1,5 1 0,-3-2 166,1 0 1,-1 0-1,1 0 0,-1-1 0,1 0 0,0 0 0,-1-1 1,1 1-1,-1-1 0,1-1 0,-1 1 0,10-4 1,28-15 533,-36 15-823,1 1 0,0 0 0,0 1 1,1 0-1,-1 0 0,1 0 1,0 1-1,12-1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8.493"/>
    </inkml:context>
    <inkml:brush xml:id="br0">
      <inkml:brushProperty name="width" value="0.025" units="cm"/>
      <inkml:brushProperty name="height" value="0.025" units="cm"/>
    </inkml:brush>
  </inkml:definitions>
  <inkml:trace contextRef="#ctx0" brushRef="#br0">244 2 11499,'2'-2'8488,"-3"7"-3572,-5 16-2397,-14 26-2907,-128 195 1028,78-144-2850,75-108-3719,-1-2 3690,15-22-4743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9.143"/>
    </inkml:context>
    <inkml:brush xml:id="br0">
      <inkml:brushProperty name="width" value="0.025" units="cm"/>
      <inkml:brushProperty name="height" value="0.025" units="cm"/>
    </inkml:brush>
  </inkml:definitions>
  <inkml:trace contextRef="#ctx0" brushRef="#br0">119 0 13837,'0'0'8264,"0"9"-7741,-4 24-191,-2 1 0,-1-1-1,-1 0 1,-17 42 0,14-43 11,0 0 1,2 1 0,2 0 0,1 1-1,-3 42 1,12-71-1071,5-12 38,3-15-506,-7 3 26,-1 0 0,0 0 0,-2-37 0,-1 45 1073,-1-1 0,0 1 0,-1 0 0,0 0 0,-1 1 0,0-1-1,-1 0 1,-6-11 0,10 22 224,0-1 0,0 0-1,0 1 1,0-1 0,0 0-1,-1 1 1,1-1 0,0 0 0,-1 1-1,1-1 1,0 1 0,-1-1-1,1 0 1,-1 1 0,1-1-1,0 1 1,-1-1 0,1 1 0,-1 0-1,0-1 1,1 1 0,-1-1-1,1 1 1,-1 0 0,0 0-1,1-1 1,-1 1 0,0 0 0,1 0-1,-1 0 1,0 0 0,1 0-1,-2 0 1,-5 21 1558,9 38-822,-2-57-854,1 0 0,0-1-1,0 1 1,0 0 0,0 0 0,0-1 0,0 1-1,0 0 1,0-1 0,1 1 0,-1-1 0,1 0 0,-1 1-1,1-1 1,-1 0 0,1 0 0,0 0 0,0 0-1,-1 0 1,1-1 0,0 1 0,0 0 0,0-1-1,0 1 1,0-1 0,0 0 0,0 0 0,0 0-1,0 0 1,0 0 0,0 0 0,0 0 0,0 0-1,0-1 1,2 0 0,4-1 41,0 0-1,-1 0 1,1-1 0,-1 0-1,0 0 1,0-1-1,12-7 1,-6 0-78,-1 0-1,-1-1 1,0 0-1,0-1 1,-1 0-1,14-26 1,-23 74 913,-13 19 146,8-41-896,0 1-1,1-1 1,1 1 0,0 0 0,1 24 0,1-38-118,0 1-1,0-1 1,0 0 0,1 1-1,-1-1 1,0 1-1,0-1 1,1 1-1,-1-1 1,0 0 0,1 1-1,-1-1 1,1 0-1,-1 1 1,0-1 0,1 0-1,-1 0 1,1 0-1,-1 1 1,1-1 0,-1 0-1,1 0 1,-1 0-1,1 0 1,-1 0-1,1 0 1,-1 1 0,1-1-1,-1 0 1,1-1-1,-1 1 1,1 0 0,-1 0-1,0 0 1,1 0-1,-1 0 1,1 0 0,-1-1-1,1 1 1,-1 0-1,1 0 1,-1-1-1,1 1 1,21-11 596,-8-2-390,-1 0 1,0-1-1,0 0 0,-2-1 0,0 0 0,-1 0 1,0-2-1,-1 1 0,-1-1 0,9-27 1,-28 89-612,0-8 251,2 1 1,1 0-1,-3 62 1,11-100 72,0 0-1,0 1 1,0-1 0,0 0 0,0 0 0,0 1 0,0-1 0,0 0 0,0 1 0,0-1 0,0 0 0,0 0 0,0 1 0,0-1 0,0 0 0,0 1 0,0-1-1,1 0 1,-1 0 0,0 1 0,0-1 0,0 0 0,0 0 0,1 0 0,-1 1 0,0-1 0,0 0 0,1 0 0,-1 0 0,0 0 0,0 1 0,1-1-1,-1 0 1,0 0 0,0 0 0,1 0 0,-1 0 0,0 0 0,1 0 0,13-6-2123,11-15-1967,-6-7-929,-1-5-2899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39.716"/>
    </inkml:context>
    <inkml:brush xml:id="br0">
      <inkml:brushProperty name="width" value="0.025" units="cm"/>
      <inkml:brushProperty name="height" value="0.025" units="cm"/>
    </inkml:brush>
  </inkml:definitions>
  <inkml:trace contextRef="#ctx0" brushRef="#br0">94 172 15214,'0'0'6348,"-3"14"-4736,-32 110 691,22-88-1880,2 1 0,2-1 0,1 2 0,2-1 1,-3 77-1,14-84-1060,-5-29 614,0 0 1,1 0-1,-1 0 0,0 1 0,0-1 0,1 0 0,-1 0 0,1 0 1,-1 0-1,1 0 0,-1 0 0,1 0 0,0 0 0,-1-1 0,1 1 1,0 0-1,0 0 0,-1 0 0,1-1 0,0 1 0,0 0 0,0-1 1,1 1-1,7-47-207,4-44 515,63-336 920,-72 412-939,11-37 867,-15 49-1072,1 0 1,0 0-1,0 0 0,0 0 1,0 1-1,0-1 0,0 0 1,1 0-1,-1 1 1,0-1-1,1 0 0,0 1 1,-1 0-1,1-1 0,0 1 1,-1 0-1,1 0 0,0 0 1,3-1-1,-4 2-65,-1 0 0,1 0 0,0 0 0,0 0 1,-1 0-1,1 1 0,0-1 0,0 0 0,-1 0 0,1 1 0,0-1 0,0 0 0,-1 1 0,1-1 1,-1 1-1,1-1 0,0 1 0,-1-1 0,1 1 0,-1-1 0,1 1 0,-1 0 0,1-1 0,-1 1 0,0 0 1,1-1-1,-1 1 0,0 0 0,1 0 0,-1-1 0,0 1 0,0 0 0,0 0 0,0-1 0,0 1 1,0 0-1,0 1 0,2 39-22,-2-34 77,-1 7-12,0 0-1,-2-1 1,1 1-1,-2 0 1,0-1-1,0 0 1,-1 0-1,-11 20 1,0 2 282,16-35-311,0 1 0,-1-1 1,1 0-1,0 0 0,0 1 0,0-1 1,0 0-1,0 0 0,0 1 1,0-1-1,0 0 0,0 0 1,0 1-1,0-1 0,0 0 1,0 0-1,0 1 0,0-1 0,0 0 1,0 0-1,0 1 0,0-1 1,0 0-1,0 0 0,0 1 1,1-1-1,-1 0 0,0 0 1,0 0-1,0 1 0,0-1 1,1 0-1,-1 0 0,0 0 0,0 1 1,0-1-1,1 0 0,-1 0 1,14 1 151,25-8-460,-27 4-91,-9 3 325,0-1 0,0 0 0,0 1 0,-1 0 1,1-1-1,0 1 0,0 0 0,0 1 0,0-1 0,0 0 1,0 1-1,0 0 0,-1 0 0,1 0 0,0 0 0,0 0 1,-1 0-1,1 1 0,-1-1 0,1 1 0,-1-1 0,0 1 0,0 0 1,1 0-1,1 4 0,-1-1 88,-1 1 1,1-1-1,-2 1 1,1 0-1,0 0 1,-1 0-1,0 0 0,-1 0 1,1 0-1,-1 0 1,-1 9-1,0-11 38,0-1-1,0 0 1,0 0-1,0 0 0,-1 0 1,1 0-1,-1 0 1,0 0-1,0 0 1,0 0-1,0-1 0,0 1 1,0-1-1,-1 0 1,0 1-1,1-1 1,-1 0-1,0-1 1,0 1-1,0 0 0,0-1 1,0 0-1,0 0 1,0 0-1,-4 1 1,-7 2 217,1 0 1,-1-1-1,1 0 1,-26 1-1,26-3-279,-33-1 0,45 0 0,0 0 0,-1 0 0,1-1 0,0 1 0,0 0 0,0 0 0,0-1 0,-1 1 0,1-1 0,0 1 0,0-1 0,0 1 0,0-1 0,0 0 0,0 1 0,0-1 0,0 0 0,0 0 0,1 0 0,-1 1 0,0-1 0,0 0 0,1 0 0,-1 0 0,1-1 0,-1 1 0,1 0 0,-1 0 0,0-2 0,1 2-118,0 0 0,0 1 0,0-1 0,1 0-1,-1 0 1,0 1 0,0-1 0,0 0 0,1 1 0,-1-1 0,0 0 0,1 1 0,-1-1-1,1 0 1,-1 1 0,0-1 0,1 1 0,0-1 0,-1 0 0,1 1 0,-1 0 0,1-1-1,0 1 1,-1-1 0,1 1 0,0 0 0,0-1 0,25-7-6619,-17 5 3777,12-4-4728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10.559"/>
    </inkml:context>
    <inkml:brush xml:id="br0">
      <inkml:brushProperty name="width" value="0.025" units="cm"/>
      <inkml:brushProperty name="height" value="0.025" units="cm"/>
    </inkml:brush>
  </inkml:definitions>
  <inkml:trace contextRef="#ctx0" brushRef="#br0">101 0 10282,'0'0'16682,"-5"9"-15240,-7 14-1125,1 0 0,1 1 0,1 0 1,1 0-1,1 1 0,-5 42 0,-12 170 1752,22-197-1997,3-20-72,6-32 0,6-30 0,-10 11-56,0-1 0,-3-40 0,0 33 21,23 53-162,-16-9 211,1 0 0,-1-1 0,1 0 0,0-1 0,1 1 0,-1-1 0,0-1 0,1 0 0,0 0 0,-1-1 0,1 0 0,0 0 0,0-1 0,0 0 0,0-1 0,-1 0 0,11-2 0,-11 2-6,1-1 0,-1 0 1,1 0-1,-1-1 0,0 0 0,0-1 0,0 0 1,-1 0-1,1 0 0,-1-1 0,0 0 1,0-1-1,-1 1 0,1-1 0,-1-1 1,-1 1-1,8-10 0,-7-5-8,-7 20 0,1 1 0,0-1 0,0 1 0,0-1 0,0 1 0,-1 0 0,1-1 0,0 1 0,0 0 0,-1-1 0,1 1 0,0 0 0,-1-1 0,1 1 0,0 0 0,-1-1 0,1 1 0,-1 0 0,1 0 0,0 0 0,-1-1 0,1 1 0,-1 0 0,1 0 0,0 0 0,-1 0 0,0 0 0,-1 0 0,0 0 0,0 0 0,-1 0 0,1 1 0,0-1 0,0 1 0,0 0 0,1-1 0,-1 1 0,0 0 0,0 0 0,0 0 0,0 0 0,1 0 0,-1 1 0,1-1 0,-3 2 0,-5 6 0,0 1 0,1 0 0,0 0 0,1 0 0,0 1 0,0 0 0,1 1 0,1-1 0,0 1 0,0 0 0,1 0 0,1 1 0,0-1 0,-1 17 0,4-24 0,1-1 0,0 1 0,0-1 0,0 1 0,1-1 0,0 1 0,0-1 0,0 0 0,0 0 0,4 6 0,-4-10-178,-1 1 0,0-1 0,1 1 0,-1-1 0,1 1 0,-1-1 0,1 0 0,-1 1 0,1-1-1,-1 0 1,1 0 0,-1 0 0,1 0 0,-1-1 0,1 1 0,2-1 0,-2 1-352,-1-1 1,1 1-1,0-1 1,0 0-1,-1 1 0,1-1 1,0 0-1,-1 0 0,1 0 1,-1 0-1,1 0 0,-1 0 1,2-2-1,3-8-10232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0.323"/>
    </inkml:context>
    <inkml:brush xml:id="br0">
      <inkml:brushProperty name="width" value="0.025" units="cm"/>
      <inkml:brushProperty name="height" value="0.025" units="cm"/>
    </inkml:brush>
  </inkml:definitions>
  <inkml:trace contextRef="#ctx0" brushRef="#br0">66 70 17489,'0'0'1996,"-9"4"401,-28 14-593,36-18-1699,-1 1-1,1-1 1,0 1 0,0 0-1,0-1 1,0 1-1,0 0 1,0 0-1,0 0 1,0 0-1,0 0 1,0 0-1,1 0 1,-1 0 0,0 0-1,1 1 1,-1-1-1,1 0 1,-1 0-1,1 1 1,0-1-1,-1 0 1,1 1-1,0-1 1,0 0-1,0 0 1,0 1 0,0-1-1,0 0 1,0 3-1,1 2 584,-1-6-624,1 1-1,-1-1 0,0 1 0,1-1 0,-1 0 0,1 1 0,-1-1 0,0 0 1,1 0-1,-1 1 0,1-1 0,-1 0 0,1 0 0,-1 0 0,1 0 0,-1 0 0,1 1 1,-1-1-1,1 0 0,-1 0 0,1 0 0,0 0 0,-1-1 0,1 1 0,-1 0 0,1 0 1,-1 0-1,1 0 0,-1 0 0,1-1 0,-1 1 0,0 0 0,1 0 0,-1-1 1,1 1-1,20-9 1012,-12 2-1035,0 0 0,-1 0 0,0-1 1,-1 0-1,1-1 0,-1 1 0,-1-1 1,0-1-1,0 1 0,-1-1 0,0 0 1,4-14-1,-25 34-494,9-1 505,0 0 0,0 1 0,1 0 0,1 0 0,0 0 0,0 1-1,1 0 1,0 0 0,1 0 0,0 0 0,1 0 0,-1 20 0,3-31-46,-1 1 0,1-1 0,0 0 0,1 1 0,-1-1 0,0 1-1,0-1 1,0 0 0,0 1 0,0-1 0,0 0 0,0 1 0,1-1 0,-1 0 0,0 1 0,0-1 0,0 0 0,1 1-1,-1-1 1,0 0 0,0 0 0,1 1 0,-1-1 0,0 0 0,1 0 0,-1 1 0,0-1 0,1 0 0,-1 0 0,0 0 0,1 0-1,-1 0 1,0 0 0,1 1 0,-1-1 0,1 0 0,18-4 171,17-14 75,-16 5-212,-12 7-156,-1 1 1,1 0-1,-1 0 0,2 0 1,-1 1-1,0 1 0,1-1 1,-1 1-1,1 1 0,16-3 1,-24 9 92,0 0 1,0 0 0,0 0 0,0 0 0,0 0-1,-1 1 1,0-1 0,0 0 0,0 0-1,-1 6 1,1-3 33,0-6 9,0 0 0,0-1 0,-1 1 0,1 0 0,1 0 0,-1-1 0,0 1 0,0 0 0,0 0 0,0-1-1,0 1 1,1 0 0,-1 0 0,0-1 0,1 1 0,-1 0 0,0-1 0,1 1 0,-1 0 0,1-1 0,-1 1 0,1-1 0,0 1 0,-1-1 0,1 1-1,-1-1 1,1 1 0,0-1 0,-1 0 0,1 1 0,0-1 0,0 0 0,-1 1 0,1-1 0,0 0 0,0 0 0,-1 0 0,1 0 0,0 0 0,0 0-1,-1 0 1,1 0 0,0 0 0,0 0 0,-1 0 0,1 0 0,0-1 0,0 1 0,-1 0 0,2-1 0,50-27 879,-13 8-1123,-38 21 164,0-1 0,-1 1 0,1 0 0,-1-1 0,1 1 0,-1 0 0,1-1 0,-1 1 0,1 0 0,-1 0 0,0 0 0,1-1 0,-1 1 0,0 0 0,0 0 0,1 0 0,-1 0 0,0 0 0,0 0 0,0 0 0,0-1 0,0 1 0,-1 0 0,1 0 0,0 0 0,0 1 0,-4 26-6321,2-19-456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0.724"/>
    </inkml:context>
    <inkml:brush xml:id="br0">
      <inkml:brushProperty name="width" value="0.025" units="cm"/>
      <inkml:brushProperty name="height" value="0.025" units="cm"/>
    </inkml:brush>
  </inkml:definitions>
  <inkml:trace contextRef="#ctx0" brushRef="#br0">77 1 15631,'0'0'9011,"-3"12"-8707,-21 69-62,-24 95 2703,48-173-2904,-1 0-1,1 0 0,0 0 1,-1 0-1,1 0 0,1 0 1,-1 0-1,0 1 0,2 3 0,-2-6-25,0-1 0,0 1-1,1-1 1,-1 1-1,0-1 1,1 1 0,-1-1-1,1 1 1,-1-1-1,0 1 1,1-1-1,-1 1 1,1-1 0,-1 0-1,1 1 1,-1-1-1,1 0 1,0 1 0,-1-1-1,1 0 1,-1 0-1,1 1 1,0-1-1,-1 0 1,1 0 0,0 0-1,0 0 1,5-1 31,0 0 1,0-1 0,-1 0 0,1 0-1,-1 0 1,0-1 0,10-6-1,-8 5-180,-4 2 66,0-1 0,1 1 0,0 0 0,-1 0 0,1 0 0,0 1-1,0-1 1,0 1 0,0 0 0,0 0 0,0 0 0,0 0 0,1 1 0,-1 0 0,0 0 0,8 1 0,-10 2 97,-1 0 1,1 0-1,-1 0 1,0 0 0,0 0-1,0 0 1,-1 0 0,1 1-1,-1-1 1,0 0-1,0 0 1,0 1 0,0-1-1,0 0 1,-2 5 0,2 1 190,-1 0 15,0 0 0,0-1 1,-1 1-1,0 0 1,0-1-1,-1 0 1,0 0-1,-6 11 1,7-15-149,1-1 1,-1 1 0,0-1-1,0 0 1,-1 0-1,1 0 1,0 0 0,-1 0-1,0-1 1,1 1-1,-1-1 1,0 1 0,-1-1-1,1 0 1,0 0-1,-1-1 1,1 1 0,-1-1-1,1 1 1,-1-1-1,-5 1 1,8-3-227,-1 1 1,1 0-1,-1-1 1,1 1-1,0-1 1,-1 1-1,1-1 1,0 0-1,-1 1 1,1-1-1,0 0 1,0 0-1,0 0 1,0 0-1,0 0 1,0 0-1,0 0 1,0-1-1,0 1 1,0 0-1,1 0 1,-1-1-1,0 1 1,1 0-1,-1-1 1,0-2-1,-9-40-8228,9 20-2492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1.173"/>
    </inkml:context>
    <inkml:brush xml:id="br0">
      <inkml:brushProperty name="width" value="0.025" units="cm"/>
      <inkml:brushProperty name="height" value="0.025" units="cm"/>
    </inkml:brush>
  </inkml:definitions>
  <inkml:trace contextRef="#ctx0" brushRef="#br0">46 70 19795,'0'0'9940,"8"-4"-9652,28-13-176,-37 18-76,-1-1-1,1 1 1,0-1 0,0 0-1,-1 1 1,1-1-1,0 0 1,0 0-1,-1 0 1,1 0 0,0 0-1,-1 0 1,1 0-1,0-1 1,-1 1 0,1 0-1,0-1 1,0 1-1,0-1 1,-1 1 0,1-1-1,0 0 1,0 1-1,0-1 1,0 0-1,0 0 1,0 0 0,0 0-1,0 0 1,0 0-1,1 0 1,-1 0 0,0 0-1,1 0 1,-1 0-1,0 0 1,1-1 0,-1 1-1,1 0 1,0 0-1,0-1 1,-1 1-1,1 0 1,0 0 0,0-1-1,0 1 1,0 0-1,0-1 1,0 1 0,1 0-1,-1-1 1,0 1-1,1 0 1,-1 0 0,1 0-1,-1-1 1,1 1-1,0 0 1,-1 0 0,1 0-1,0 0 1,1-2-1,-6 7-46,0 0 0,0 1 0,0-1 0,0 1-1,1 0 1,0 0 0,0 0 0,0 0 0,0 1-1,1-1 1,0 1 0,-2 10 0,0-2-4,1 1 0,1-1 1,0 1-1,0 15 0,2-29 17,0 1-1,0-1 0,0 1 0,0-1 0,0 1 0,1-1 0,-1 1 0,0-1 0,1 0 0,-1 1 0,1-1 0,-1 0 0,1 1 1,0-1-1,-1 0 0,1 1 0,0-1 0,0 0 0,0 0 0,0 0 0,0 0 0,0 0 0,0 0 0,2 1 0,-1-1 4,1 0-1,-1-1 1,1 1-1,-1-1 0,0 1 1,1-1-1,-1 0 0,1 0 1,-1 0-1,1 0 0,-1 0 1,0-1-1,4 0 1,2-1 6,-1-1 1,1 1-1,-1-1 1,1-1-1,-1 1 1,0-1-1,-1-1 1,9-5 0,-7 2-58,1 0 1,-1-1-1,-1 0 1,0 0 0,0 0-1,-1-1 1,0 0 0,0 0-1,-1-1 1,-1 0-1,0 1 1,0-2 0,3-17-1,-27 55-114,12-14 123,2 1 0,0 0 0,1 0 0,0 0 1,1 1-1,0 0 0,1-1 0,1 2 0,0-1 0,1 0 0,0 21 0,2-34-150,-1-1 0,0 1 0,0 0 0,1 0-1,-1 0 1,0 0 0,1 0 0,-1 0 0,1-1 0,-1 1 0,1 0 0,0 0-1,-1-1 1,1 1 0,0 0 0,-1-1 0,1 1 0,0-1 0,0 1 0,0-1 0,-1 1-1,1-1 1,0 0 0,0 1 0,0-1 0,0 0 0,0 0 0,0 1 0,0-1-1,0 0 1,0 0 0,1 0 0,0 0-406,0 0-1,1-1 1,-1 1-1,0 0 1,0-1-1,1 0 1,-1 1 0,0-1-1,0 0 1,0 0-1,0 0 1,0 0-1,2-2 1,17-17-6267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1.613"/>
    </inkml:context>
    <inkml:brush xml:id="br0">
      <inkml:brushProperty name="width" value="0.025" units="cm"/>
      <inkml:brushProperty name="height" value="0.025" units="cm"/>
    </inkml:brush>
  </inkml:definitions>
  <inkml:trace contextRef="#ctx0" brushRef="#br0">71 57 5605,'0'-9'7928,"4"-38"-1058,-13 69-3345,2-8-3425,-5 16 308,1 0 0,2 1 0,1 0 0,1 0 0,2 1 0,-2 37 0,7-68-396,0 1 0,0-1-1,1 0 1,-1 0 0,0 0-1,1 0 1,-1 1 0,1-1 0,-1 0-1,1 0 1,0 0 0,-1 0-1,1 0 1,0 0 0,0 0 0,-1-1-1,1 1 1,0 0 0,0 0-1,0-1 1,0 1 0,0 0 0,0-1-1,0 1 1,0-1 0,1 1-1,-1-1 1,0 0 0,0 1 0,0-1-1,0 0 1,1 0 0,-1 0 0,0 0-1,0 0 1,0 0 0,1 0-1,1-1 1,58-9-236,-41 6-217,-16 3 448,-1 0 1,1 1-1,0-1 0,-1 1 1,1 0-1,-1 1 0,1-1 1,0 0-1,-1 1 0,1 0 0,-1 0 1,5 1-1,-7-1 50,0 0-1,0 0 1,0 1 0,0-1-1,0 0 1,0 0 0,0 0-1,-1 1 1,1-1 0,0 0-1,-1 1 1,1-1 0,-1 0-1,0 1 1,1-1-1,-1 1 1,0-1 0,0 1-1,0-1 1,0 1 0,0-1-1,0 1 1,0-1 0,0 0-1,-1 1 1,1-1 0,-1 1-1,1-1 1,-1 0-1,1 1 1,-1-1 0,-1 2-1,2-2-30,0 0 0,0-1 0,0 1-1,-1 0 1,1 0 0,0-1-1,0 1 1,0 0 0,-1-1 0,1 1-1,-1 0 1,1-1 0,0 1-1,-1 0 1,1-1 0,-1 1 0,1-1-1,-1 1 1,1-1 0,-1 1-1,0-1 1,1 0 0,-1 1 0,0-1-1,1 1 1,-2-1 0,-4-16 1387,6 14-1312,-1 0 0,1 0 0,0 0 0,0-1 0,0 1 0,0 0-1,0 0 1,1-1 0,-1 1 0,1 0 0,-1 0 0,1 0 0,0 0 0,0 0 0,0 0 0,0 0 0,0 0 0,0 0 0,2-2 0,4 2-117,-1 1 0,1-1 0,-1 1 1,1 0-1,0 1 0,12 0 0,31-4-396,-49 4 301,-1 0 0,0-1 1,1 1-1,-1 0 0,1 0 0,-1-1 1,1 1-1,-1 0 0,0-1 0,1 1 1,-1 0-1,0-1 0,1 1 0,-1-1 1,0 1-1,1-1 0,-1 1 0,0 0 1,0-1-1,0 1 0,1-1 0,-1 1 1,0-1-1,0 1 0,0-1 0,0 1 1,0-1-1,0 0 0,-5-15-6596,-7 3-83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1.956"/>
    </inkml:context>
    <inkml:brush xml:id="br0">
      <inkml:brushProperty name="width" value="0.025" units="cm"/>
      <inkml:brushProperty name="height" value="0.025" units="cm"/>
    </inkml:brush>
  </inkml:definitions>
  <inkml:trace contextRef="#ctx0" brushRef="#br0">0 0 5125,'0'0'22421,"50"4"-22261,-26 7-128,-3 2-416,4 0-2018,-4-3-2595,1-3-4164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2.449"/>
    </inkml:context>
    <inkml:brush xml:id="br0">
      <inkml:brushProperty name="width" value="0.025" units="cm"/>
      <inkml:brushProperty name="height" value="0.025" units="cm"/>
    </inkml:brush>
  </inkml:definitions>
  <inkml:trace contextRef="#ctx0" brushRef="#br0">50 1 18001,'0'0'6737,"-5"9"-5071,-1 1-1585,0 0 1,0 1 0,1 0-1,1 0 1,0 0 0,0 1-1,1-1 1,0 1 0,-1 14-1,5-25-91,-1-1 0,0 1 0,0-1-1,0 0 1,1 1 0,-1-1-1,0 0 1,0 1 0,1-1 0,-1 0-1,0 1 1,1-1 0,-1 0 0,0 1-1,1-1 1,-1 0 0,1 0-1,-1 1 1,0-1 0,1 0 0,-1 0-1,1 0 1,-1 0 0,1 0-1,-1 0 1,0 0 0,1 0 0,-1 0-1,1 0 1,-1 0 0,1 0 0,-1 0-1,1 0 1,-1 0 0,0 0-1,1 0 1,-1 0 0,1-1 0,-1 1-1,0 0 1,1 0 0,-1-1 0,1 1-1,-1 0 1,0 0 0,1-1-1,20-11 195,30-42-525,-26 14-3305,-25 40 3488,-4 9-204,0 0 1,0 1-1,1-1 0,0 1 1,1-1-1,0 1 0,0 0 1,1 0-1,1 19 0,0-28 138,0 0-1,1 0 1,-1 0-1,1 0 1,-1 0-1,1-1 0,-1 1 1,1 0-1,-1 0 1,1-1-1,0 1 0,-1 0 1,1-1-1,0 1 1,0-1-1,0 1 1,-1-1-1,1 1 0,0-1 1,0 0-1,0 1 1,0-1-1,0 0 1,0 0-1,0 1 0,0-1 1,0 0-1,0 0 1,0 0-1,0 0 0,-1 0 1,1-1-1,0 1 1,0 0-1,0 0 1,0-1-1,0 1 0,0 0 1,0-1-1,1 0 1,35-18-2281,-6-17 3408,1-23 6180,-31 58-6672,-6 10-218,-4 9 395,0 1 1,2 1-1,0 0 1,1 0-1,2 0 1,0 0-1,0 1 1,1 30-1,3 15 597,12 89-1,-11-150-1253,0 9 330,2 9-452,-1-1 1,-2 28-1,-10-6 1606,9-42-1072,0 1 0,0-1 0,0 0 1,0 0-1,-1 0 0,1 0 1,-1 0-1,0 0 0,1 0 0,-1 0 1,0-1-1,0 1 0,-4 2 1,4-4-292,1 1 0,-1 0 1,1-1-1,-1 1 1,0-1-1,1 0 0,-1 0 1,0 1-1,1-1 1,-1 0-1,0 0 0,1 0 1,-1-1-1,0 1 1,1 0-1,-1-1 0,0 1 1,1-1-1,-1 1 1,1-1-1,-1 0 0,1 0 1,-1 0-1,1 0 1,-1 0-1,1 0 1,0 0-1,0 0 0,0 0 1,-1-1-1,1 1 1,0 0-1,0-1 0,1 1 1,-1-1-1,0 1 1,-1-4-1,-3-7 247,-1 0 1,2-1 0,-6-21-1,8 26-264,-3-7-35,2-1 0,0 1 0,0-1 0,1 1 0,1-1 0,1 0 0,3-26 0,-2 34 0,1 0 0,0 0 0,0 0 0,1 0 0,0 0 0,1 1 0,-1-1 0,2 1 0,-1 0 0,1 0 0,0 0 0,0 1 0,1 0 0,-1 0 0,2 0 0,6-5 0,44-29-2064,-26 18-1792,1-1-5310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2.955"/>
    </inkml:context>
    <inkml:brush xml:id="br0">
      <inkml:brushProperty name="width" value="0.025" units="cm"/>
      <inkml:brushProperty name="height" value="0.025" units="cm"/>
    </inkml:brush>
  </inkml:definitions>
  <inkml:trace contextRef="#ctx0" brushRef="#br0">36 0 19699,'0'0'4452,"-5"50"-2434,-1-16-513,-2 7-736,1 1-513,3-2-224,0-4 32,2-7-288,2-9-1217,0-10-193,3-28-5348,-3-9 1953,0-9-2178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3.287"/>
    </inkml:context>
    <inkml:brush xml:id="br0">
      <inkml:brushProperty name="width" value="0.025" units="cm"/>
      <inkml:brushProperty name="height" value="0.025" units="cm"/>
    </inkml:brush>
  </inkml:definitions>
  <inkml:trace contextRef="#ctx0" brushRef="#br0">3 5 14446,'0'0'14413,"52"-5"-12907,-27 5-673,6 0-481,-3 0-256,-2 4-32,-1 0-576,-9 0-1474,-6 5-1762,-10-2-1729,0 5-2787</inkml:trace>
  <inkml:trace contextRef="#ctx0" brushRef="#br0" timeOffset="1">0 215 15214,'0'0'14894,"75"-25"-14285,-47 16-545,-2 7-480,-7 2-1186,-6 0-2370,-9 10-2626,-4 4-8424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3.615"/>
    </inkml:context>
    <inkml:brush xml:id="br0">
      <inkml:brushProperty name="width" value="0.025" units="cm"/>
      <inkml:brushProperty name="height" value="0.025" units="cm"/>
    </inkml:brush>
  </inkml:definitions>
  <inkml:trace contextRef="#ctx0" brushRef="#br0">1 59 9001,'0'0'20435,"48"15"-20275,-14-16-160,2-8-673,-1-3-928,2-2-1154,-2-5-1953,-2 0-2531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3.992"/>
    </inkml:context>
    <inkml:brush xml:id="br0">
      <inkml:brushProperty name="width" value="0.025" units="cm"/>
      <inkml:brushProperty name="height" value="0.025" units="cm"/>
    </inkml:brush>
  </inkml:definitions>
  <inkml:trace contextRef="#ctx0" brushRef="#br0">300 1 11787,'0'0'6855,"-65"62"-5510,34-26-929,-4 2 161,3 4 63,1-6 161,7-3-64,1-6-385,8-5-256,3-11 32,1-6-576,3-5-2082,1 0-2467,2-11-6726</inkml:trace>
  <inkml:trace contextRef="#ctx0" brushRef="#br0" timeOffset="1">19 84 10282,'0'0'21780,"61"7"-21587,-41 15-129,1 4 0,0 1-32,5 1-673,-2-1-1505,1-2-2210,-2-4-2210,-1-7-5990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11.305"/>
    </inkml:context>
    <inkml:brush xml:id="br0">
      <inkml:brushProperty name="width" value="0.025" units="cm"/>
      <inkml:brushProperty name="height" value="0.025" units="cm"/>
    </inkml:brush>
  </inkml:definitions>
  <inkml:trace contextRef="#ctx0" brushRef="#br0">24 0 6502,'-7'1'12378,"7"-1"-12103,0 0 1,-1 0-1,1 0 0,0 1 0,0-1 0,0 0 0,0 0 0,0 0 0,0 0 0,0 1 0,-4 19 4250,2 37-5740,2-44 3123,-5 76-170,1-39-632,5 86 1,-1-135-1098,0 0 0,0 0 0,0 1 0,0-1 0,1 0 0,-1 0 0,1 0 0,-1 1 0,1-1 0,-1 0 0,1 0 0,-1 0 0,1 0 0,0 0 0,0 0 0,-1 0 0,1 0 0,0 0 0,0-1 0,0 1 0,0 0 0,0 0 0,0-1 0,0 1 0,0-1 0,1 1 0,-1-1 0,0 1 0,0-1 0,0 0 0,1 1 0,-1-1 0,0 0 0,0 0 0,1 0 0,-1 0 0,0 0 0,0 0 0,1-1 0,-1 1 0,0 0 0,0-1 0,0 1 0,0 0 0,1-1 0,-1 1 0,0-1 0,2-1 0,5-2 77,0 0 1,0 0 0,0-1-1,0 0 1,7-6 0,23-29 90,-32 32-166,1 0 0,0 1 0,0 0 1,1 0-1,0 0 0,0 1 0,10-6 1,-17 12-18,-1 0 1,0 0 0,1 0 0,-1 0 0,1 0-1,-1 0 1,0 0 0,1 0 0,-1 0-1,1 1 1,-1-1 0,0 0 0,1 0 0,-1 0-1,1 0 1,-1 1 0,0-1 0,1 0 0,-1 0-1,0 1 1,1-1 0,-1 0 0,0 1 0,0-1-1,1 0 1,-1 1 0,0-1 0,0 0-1,0 1 1,1-1 0,-1 0 0,0 1 0,0-1-1,0 1 1,0-1 0,0 0 0,0 1 0,0-1-1,0 1 1,0-1 0,0 1 0,0-1 0,0 0-1,0 2 1,1 25-20,-2-22 28,1 131-61,2-136-429,0 0 0,0-1 1,0 1-1,0 0 1,0-1-1,0 1 0,-1-1 1,1 1-1,0-1 0,0 0 1,-1 0-1,3-1 1,11-11-4367,1-2-2311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4.333"/>
    </inkml:context>
    <inkml:brush xml:id="br0">
      <inkml:brushProperty name="width" value="0.025" units="cm"/>
      <inkml:brushProperty name="height" value="0.025" units="cm"/>
    </inkml:brush>
  </inkml:definitions>
  <inkml:trace contextRef="#ctx0" brushRef="#br0">1 0 13453,'0'0'14798,"58"4"-14574,-32 5-160,-1 1-576,-2-6-2884,-3 1-3202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4.673"/>
    </inkml:context>
    <inkml:brush xml:id="br0">
      <inkml:brushProperty name="width" value="0.025" units="cm"/>
      <inkml:brushProperty name="height" value="0.025" units="cm"/>
    </inkml:brush>
  </inkml:definitions>
  <inkml:trace contextRef="#ctx0" brushRef="#br0">0 0 19314,'0'0'5702,"13"65"-4773,-7-37-705,4 3-96,-2 0-96,0 0-64,-6 1-1954,-2-5-2626,0 1-3268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5.031"/>
    </inkml:context>
    <inkml:brush xml:id="br0">
      <inkml:brushProperty name="width" value="0.025" units="cm"/>
      <inkml:brushProperty name="height" value="0.025" units="cm"/>
    </inkml:brush>
  </inkml:definitions>
  <inkml:trace contextRef="#ctx0" brushRef="#br0">95 450 19795,'0'0'9449,"64"-12"-8040,-18 3-512,11-1-192,-2 2-449,2 1-192,-7 3-417,-10 1-1216,-14 1-2211,-14 0-1505,-12-3-2562</inkml:trace>
  <inkml:trace contextRef="#ctx0" brushRef="#br0" timeOffset="1">1 65 20692,'0'0'9128,"29"-47"-7622,5 37-481,7 4-609,5 5-416,0 1 0,3 0 0,-9 0-128,-6 6-2435,-10 1-3779,-7-3-5509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45.420"/>
    </inkml:context>
    <inkml:brush xml:id="br0">
      <inkml:brushProperty name="width" value="0.025" units="cm"/>
      <inkml:brushProperty name="height" value="0.025" units="cm"/>
    </inkml:brush>
  </inkml:definitions>
  <inkml:trace contextRef="#ctx0" brushRef="#br0">9 134 13581,'0'0'6571,"1"10"-4174,7 81 1384,-5-41-3100,-2 1 0,-9 86 1,23-180 3910,10-28-4834,-18 44 90,-2-2-1,3-51 1,-7 71 117,-1 0 0,0 0 0,0 0 0,-1-1 0,-1 1 0,1 0 0,-2 1 0,1-1-1,-1 0 1,0 1 0,-1-1 0,-8-14 0,12 23 27,-1-1-1,1 0 1,-1 0-1,1 0 0,-1 0 1,1 1-1,-1-1 1,0 0-1,1 0 0,-1 1 1,0-1-1,0 1 1,1-1-1,-1 0 0,0 1 1,0 0-1,0-1 1,0 1-1,1-1 0,-1 1 1,0 0-1,0 0 1,0-1-1,0 1 0,0 0 1,0 0-1,0 0 1,-2 0-1,2 1 0,0 0 0,0 0 0,0 0 0,0 0-1,0 0 1,0 1 0,0-1 0,1 0 0,-1 0 0,0 1 0,1-1 0,-1 0 0,1 1 0,-1-1-1,1 0 1,-1 3 0,-5 57 157,6-59-137,0 1 0,0 0 0,0-1 0,0 1 0,1 0 0,-1-1 0,1 1 0,0-1 0,0 1 0,0-1 0,0 1 0,0-1 0,0 0-1,1 1 1,-1-1 0,1 0 0,-1 0 0,1 0 0,0 0 0,3 2 0,-2-2 21,1 0-1,0 0 1,-1 0 0,1-1 0,0 1-1,0-1 1,0 0 0,0 0-1,0-1 1,0 1 0,0-1-1,5 0 1,2 0 31,0-1 1,1 0-1,-1-1 0,0-1 1,0 0-1,-1 0 0,1-1 1,18-9-1,-5-3-63,-2-1 0,1 0 0,-2-2 0,-1-1 0,0-1 0,21-29 0,-6 10 0,-36 75 0,-14 46 71,6-37-223,1 0-1,3 1 0,-1 54 1,11-60-3468,12-11-4232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5.003"/>
    </inkml:context>
    <inkml:brush xml:id="br0">
      <inkml:brushProperty name="width" value="0.025" units="cm"/>
      <inkml:brushProperty name="height" value="0.025" units="cm"/>
    </inkml:brush>
  </inkml:definitions>
  <inkml:trace contextRef="#ctx0" brushRef="#br0">156 0 22870,'0'0'4398,"-2"10"-4008,-38 118 566,41-128-941,-1 1 0,1-1 0,-1 1 1,1-1-1,-1 1 0,1-1 0,-1 0 1,1 1-1,-1-1 0,1 0 0,0 1 0,-1-1 1,1 0-1,0 0 0,-1 1 0,1-1 1,0 0-1,-1 0 0,1 0 0,0 0 0,-1 0 1,1 0-1,0 0 0,-1 0 0,1 0 1,1-1-1,26 1 188,-24 0-150,8 0-17,-2-1-26,1 1 1,0 0-1,-1 1 1,1 0 0,19 5-1,-27-5-18,0 1 0,0-1 1,0 0-1,0 1 0,0 0 0,-1 0 0,1 0 1,0 0-1,-1 0 0,0 0 0,0 1 0,1-1 1,-2 1-1,1-1 0,0 1 0,0 0 0,-1 0 1,1 0-1,-1 0 0,0 0 0,0 0 0,0 0 1,-1 0-1,2 5 0,-1-1 101,0 0 0,0 0 1,0 0-1,-1 0 0,0 0 0,0 0 0,-1 0 1,0 0-1,0 0 0,-1 0 0,0-1 0,0 1 1,0 0-1,-1-1 0,0 0 0,0 1 1,-1-1-1,-5 6 0,4-6 13,-1-1 1,1 1 0,-1-1-1,-1-1 1,1 1-1,-1-1 1,0 0-1,0-1 1,0 1-1,0-2 1,-1 1-1,1-1 1,-1 0-1,0 0 1,1-1-1,-10 1 1,3-1-240,1 1-858,0-1 1,-1 0-1,1-1 1,-20-2-1,30 2 639,1-1 0,-1 1 0,1-1 0,-1 1 0,1-1 0,-1 0 0,1 0 0,0 0 0,-1-1 0,1 1 0,0 0 0,0-1 0,0 0 0,0 1 0,0-1 0,0 0 0,0 0 0,1 0 0,-1 0 0,1 0 0,-1 0 0,1-1 0,0 1 0,0 0 0,0-1 0,0 1 0,0-1 0,0-4 0,0-19-16064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5.363"/>
    </inkml:context>
    <inkml:brush xml:id="br0">
      <inkml:brushProperty name="width" value="0.025" units="cm"/>
      <inkml:brushProperty name="height" value="0.025" units="cm"/>
    </inkml:brush>
  </inkml:definitions>
  <inkml:trace contextRef="#ctx0" brushRef="#br0">0 50 22389,'0'0'6470,"67"-26"-5893,-36 26-353,4 0-160,4 0-64,2 0-1281,3 0-1474,-2-1-1024,1-9-1634,-6-3-3652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5.706"/>
    </inkml:context>
    <inkml:brush xml:id="br0">
      <inkml:brushProperty name="width" value="0.025" units="cm"/>
      <inkml:brushProperty name="height" value="0.025" units="cm"/>
    </inkml:brush>
  </inkml:definitions>
  <inkml:trace contextRef="#ctx0" brushRef="#br0">95 32 10666,'0'0'2936,"-3"9"70,-57 130 6816,60-138-9794,-1 0-1,1 0 0,0 0 0,0-1 0,0 1 0,0 0 1,0 0-1,0 0 0,0 0 0,0 0 0,0 0 0,0 0 1,1 0-1,-1 0 0,0 0 0,1-1 0,-1 1 0,0 0 1,1 0-1,-1 0 0,1 0 0,-1-1 0,1 1 0,0 0 1,-1-1-1,1 1 0,0 0 0,-1-1 0,1 1 1,0-1-1,0 1 0,0-1 0,0 1 0,-1-1 0,1 0 1,0 0-1,0 1 0,0-1 0,0 0 0,0 0 0,0 0 1,0 0-1,0 0 0,0 0 0,0 0 0,-1 0 0,1 0 1,1 0-1,65-5-2442,-39 1 407,-26 4 1908,1 0 0,0 0-1,0 0 1,-1 0-1,1 0 1,0 0 0,-1 1-1,1-1 1,0 1-1,-1 0 1,1-1 0,-1 1-1,1 1 1,-1-1-1,1 0 1,-1 1-1,0-1 1,1 1 0,1 2-1,-2-1 179,0 1-1,0 0 0,-1-1 0,1 1 1,-1 0-1,0 0 0,0 0 0,-1 0 1,1 0-1,-1 0 0,0 0 1,-1 7-1,0 1 423,0 0 1,-1 1-1,-1-1 0,0-1 1,-1 1-1,0 0 0,-1-1 1,0 0-1,-1 0 0,-7 10 1,5-8 46,0-1 1,-1 0-1,-1 0 1,0-1-1,0-1 1,-1 0-1,0 0 1,-13 8-1,23-17-616,0 0 0,0 0 0,-1 0-1,1 0 1,0 0 0,-1 0 0,1 0 0,0-1 0,-1 1 0,1 0-1,-1-1 1,1 1 0,-1-1 0,0 0 0,1 1 0,-1-1-1,1 0 1,-1 0 0,0 0 0,1 0 0,-1 0 0,1-1 0,-1 1-1,1 0 1,-1-1 0,1 1 0,-1-1 0,1 0 0,-1 1 0,1-1-1,-3-1 1,2-2-480,0 0 0,0 0 0,0 1 0,1-1 0,-1 0-1,1-1 1,0 1 0,0 0 0,0 0 0,1-8 0,-5-35-8302</inkml:trace>
  <inkml:trace contextRef="#ctx0" brushRef="#br0" timeOffset="1">34 28 19667,'0'0'7367,"69"-26"-6246,-40 25-673,4 1-384,0 0-32,2 2-1826,-2 5-2562,1 3-5381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6.049"/>
    </inkml:context>
    <inkml:brush xml:id="br0">
      <inkml:brushProperty name="width" value="0.025" units="cm"/>
      <inkml:brushProperty name="height" value="0.025" units="cm"/>
    </inkml:brush>
  </inkml:definitions>
  <inkml:trace contextRef="#ctx0" brushRef="#br0">252 1 21428,'0'0'7623,"-65"75"-5829,36-41-833,0 1-577,-1 2-255,1-3-97,7-3-161,3-8-383,6-7-417,3-9-736,8-7-1186,-1 0-256,3-10-2178,0-13-5701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6.406"/>
    </inkml:context>
    <inkml:brush xml:id="br0">
      <inkml:brushProperty name="width" value="0.025" units="cm"/>
      <inkml:brushProperty name="height" value="0.025" units="cm"/>
    </inkml:brush>
  </inkml:definitions>
  <inkml:trace contextRef="#ctx0" brushRef="#br0">161 4 18129,'0'0'8157,"-10"-2"-8039,7 2-119,0-1 1,-1 1 0,1-1-1,0 1 1,0 0 0,-1 0-1,1 1 1,0-1 0,0 1-1,-1-1 1,-5 3 0,5 0 7,0-1 1,0 1 0,1 0-1,-1 0 1,1 0-1,-1 0 1,1 1 0,0 0-1,0-1 1,-4 9 0,-1-1 278,0 0 1,1 0-1,1 1 1,0 0-1,1 0 1,0 0-1,0 1 1,1-1-1,1 1 1,1 0-1,-2 14 1,4-25-260,0-1 0,1 0 0,-1 1 0,1-1 0,-1 0 0,1 1 0,0-1 0,0 0 0,-1 0 1,1 0-1,0 0 0,0 0 0,0 0 0,0 0 0,0 0 0,0 0 0,0 0 0,1 0 0,-1-1 0,0 1 1,0-1-1,0 1 0,1 0 0,-1-1 0,0 0 0,1 1 0,-1-1 0,1 0 0,-1 0 0,0 0 0,1 0 0,-1 0 1,3 0-1,4 0 122,1 0-1,-1-1 1,0 0 0,15-3 0,-14 1-84,0 0 0,0-1 0,-1 0 0,1 0 0,-1-1 0,0 0 0,-1-1 0,1 1-1,-1-1 1,8-10 0,-11 13-41,0-1-1,-1-1 0,1 1 0,-1 0 1,0-1-1,0 1 0,-1-1 1,0 0-1,1 0 0,-2 0 0,1 0 1,0-1-1,-1 1 0,0 0 1,-1-1-1,1 1 0,-1 0 0,0-1 1,0-5-1,-1 10-31,1 0 0,0 0 0,-1 0 0,1 0-1,-1 0 1,1 0 0,-1 0 0,1 0 0,-1 1 0,0-1 0,1 0 0,-1 0 0,0 0 0,0 1-1,1-1 1,-1 0 0,0 1 0,0-1 0,0 1 0,0-1 0,0 1 0,0-1 0,0 1-1,0 0 1,0 0 0,0-1 0,0 1 0,0 0 0,0 0 0,0 0 0,0 0 0,0 0-1,-1 0 1,1 0 0,0 0 0,0 1 0,0-1 0,0 0 0,-1 1 0,-2 0-154,-1 1 1,1-1-1,0 1 1,-1 0-1,1 0 1,0 0-1,0 0 1,-4 4-1,-3 5-1679,0 0-1,1 1 0,0 1 0,1-1 1,1 2-1,-9 16 0,-2 9-6358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6.735"/>
    </inkml:context>
    <inkml:brush xml:id="br0">
      <inkml:brushProperty name="width" value="0.025" units="cm"/>
      <inkml:brushProperty name="height" value="0.025" units="cm"/>
    </inkml:brush>
  </inkml:definitions>
  <inkml:trace contextRef="#ctx0" brushRef="#br0">85 4 14894,'0'0'6796,"-9"13"-6641,3-7-124,-6 10 45,0 0 1,-12 24 0,21-35 17,0 0 0,0 1 0,1 0 0,0-1 0,0 1 0,0 0 0,1 0 0,0 0 0,0 0 0,0 0 0,1 0 0,0 0 0,0 0 0,2 8 0,-2-13-32,1 0 1,0 0 0,0 0 0,-1 0-1,1 0 1,0 0 0,0 0 0,0 0 0,0 0-1,0-1 1,0 1 0,0 0 0,1-1-1,-1 1 1,0-1 0,0 1 0,0-1 0,1 1-1,-1-1 1,0 0 0,1 0 0,-1 0-1,0 0 1,0 0 0,1 0 0,-1 0-1,0 0 1,1 0 0,-1 0 0,0-1 0,0 1-1,1-1 1,0 0 0,44-16 2335,-31 7-1942,0 0 0,0-2 0,-1 0 1,12-14-1,-21 22-344,-1-1 1,1 0 0,-1-1 0,0 1-1,-1-1 1,1 1 0,-1-1 0,0 0-1,-1 0 1,0-1 0,0 1-1,0 0 1,0-1 0,0-8 0,-2 14-115,0 0 0,0 0 1,-1 0-1,1 0 0,0 0 1,-1 0-1,1 1 0,0-1 1,-1 0-1,1 0 0,-1 0 1,1 1-1,-1-1 0,0 0 1,1 1-1,-1-1 0,0 0 1,1 1-1,-1-1 0,0 1 1,0-1-1,1 1 0,-1 0 1,0-1-1,0 1 0,0 0 1,0-1-1,0 1 0,0 0 1,1 0-1,-1 0 0,0 0 1,0 0-1,0 0 0,0 0 1,0 0-1,0 0 0,0 0 1,0 1-1,1-1 1,-3 1-1,-1 0-243,0-1 0,0 1 0,0 1 0,0-1 0,0 0 0,0 1 0,1 0 0,-6 3 0,-9 12-3455,8-5-2347,3-3-5367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11.991"/>
    </inkml:context>
    <inkml:brush xml:id="br0">
      <inkml:brushProperty name="width" value="0.025" units="cm"/>
      <inkml:brushProperty name="height" value="0.025" units="cm"/>
    </inkml:brush>
  </inkml:definitions>
  <inkml:trace contextRef="#ctx0" brushRef="#br0">53 1 13677,'0'0'13906,"-7"10"-12891,-2 3-554,2-1 0,0 2 0,-9 22 0,15-32-379,-1 0 1,1 0-1,0 1 0,1-1 0,-1 0 1,1 0-1,-1 1 0,1-1 0,1 7 0,0-9-77,-1-1-1,1 1 0,-1 0 0,1-1 0,0 1 1,-1-1-1,1 1 0,0-1 0,0 1 0,0-1 1,0 0-1,0 1 0,1-1 0,-1 0 0,0 0 1,1 0-1,-1 0 0,0 0 0,1 0 0,-1 0 1,1 0-1,0-1 0,-1 1 0,1-1 0,1 1 1,5 1 15,-1 0 0,1-1 0,-1 0 0,1-1 0,-1 0 0,1 0 0,-1 0 1,1-1-1,-1 0 0,1-1 0,-1 1 0,1-1 0,-1-1 0,0 0 0,0 0 0,7-4 0,8-6-252,-1-2-1,-1 0 0,27-26 1,-20 18-701,-22 25 564,-2 14 290,-1 29 627,-2-28 105,0-16-634,1 0 0,-1 0 0,0 0 0,1 0 0,-1 0-1,1-1 1,-1 1 0,1 0 0,0 0 0,-1 0 0,1-1 0,0 1 0,0 0 0,-1 0 0,1-1 0,0 1-1,0-1 1,0 1 0,0-1 0,0 1 0,0-1 0,-1 0 0,1 1 0,0-1 0,0 0 0,0 0 0,0 1 0,1-1-1,-1 0 1,0 0 0,0 0 0,0-1 0,0 1 0,0 0 0,0 0 0,0 0 0,0-1 0,0 1 0,1-1-1,41-14 256,2-12-181,-36 20-424,1 1 1,1 0-1,-1 0 1,1 1-1,0 0 0,0 0 1,0 2-1,19-5 1,-29 9 295,0 0 1,-1 0 0,1 0-1,-1-1 1,1 1 0,0 0-1,-1 0 1,1 1 0,-1-1-1,0 0 1,1 0 0,-1 0-1,0 0 1,0 0 0,0 0-1,0 0 1,0 0 0,0 1-1,0-1 1,0 0 0,0 2-1,-2 28 97,0-6 101,0 0 1,1 0 0,2 0-1,1 0 1,0-1 0,2 1 0,1-1-1,10 31 1,-1-17-204,16 53-132,-28-83 185,-1 1 0,1-1 1,-1 0-1,-1 0 0,0 1 0,0-1 0,0 0 0,-1 1 1,-2 8-1,1-13 77,1 0 0,-1 0 0,0-1-1,0 1 1,0 0 0,0-1 0,-1 1 0,0-1 0,1 1 0,-1-1 0,0 0-1,-1 0 1,1-1 0,0 1 0,-1-1 0,0 0 0,1 1 0,-1-2 0,-7 4 0,8-4-48,1 0 0,0-1 0,-1 1 0,1-1 0,-1 0 0,1 1 1,-1-1-1,1 0 0,-1 0 0,1-1 0,0 1 0,-1 0 1,1-1-1,-1 0 0,1 1 0,0-1 0,-1 0 0,1 0 0,0 0 1,0-1-1,0 1 0,0 0 0,0-1 0,0 1 0,0-1 0,0 0 1,1 0-1,-1 0 0,1 0 0,-1 0 0,1 0 0,0 0 1,0 0-1,-1 0 0,0-4 0,-8-20-42,2-1 0,0 0 0,1 0 0,2-1 0,1 0 0,1 0 0,1 0 0,3-39 0,0 64-132,0 1 1,-1-1-1,1 1 0,0 0 1,0-1-1,0 1 0,0 0 1,1 0-1,-1-1 0,1 1 1,-1 0-1,1 1 0,0-1 1,-1 0-1,1 0 0,0 1 1,0-1-1,4-1 0,48-25-5081,-25 15 2139,4-8-3273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8.009"/>
    </inkml:context>
    <inkml:brush xml:id="br0">
      <inkml:brushProperty name="width" value="0.025" units="cm"/>
      <inkml:brushProperty name="height" value="0.025" units="cm"/>
    </inkml:brush>
  </inkml:definitions>
  <inkml:trace contextRef="#ctx0" brushRef="#br0">170 57 15407,'0'0'6678,"-1"-8"-4399,-1-26-816,2 34-1421,0-1-1,0 0 1,0 1 0,1-1-1,-1 0 1,0 0-1,1 1 1,-1-1 0,0 1-1,1-1 1,-1 0-1,1 1 1,-1-1 0,1 1-1,-1-1 1,1 1 0,-1-1-1,1 1 1,-1-1-1,1 1 1,0 0 0,-1-1-1,1 1 1,0 0 0,-1 0-1,1-1 1,0 1-1,0 0 1,-1 0 0,1 0-1,0 0 1,0 0-1,-1 0 1,1 0 0,0 0-1,-1 0 1,1 0 0,0 0-1,0 1 1,-1-1-1,1 0 1,0 0 0,0 1-1,1 0-15,0-1-1,0 1 1,0 0-1,0 0 1,0 0-1,0 0 1,0 0 0,0 0-1,-1 0 1,1 0-1,0 1 1,-1-1-1,3 3 1,-3 1-21,1 0 1,-1 1-1,0-1 0,-1 0 1,1 0-1,-1 1 0,0-1 1,-1 0-1,1 1 0,-1-1 1,0 0-1,0 0 1,0 1-1,-1-1 0,0 0 1,0 0-1,0-1 0,-1 1 1,-3 5-1,-8 12 51,-1-2 1,-30 34-1,30-38 15,-16 17 4,21-24-51,1 1-1,0-1 1,0 1 0,1 1-1,0 0 1,1 0 0,1 0-1,-10 21 1,16-31-25,0 0 0,-1-1 1,1 1-1,0 0 0,0 0 0,0 0 0,-1 0 0,1 0 0,0 0 1,0 0-1,0 0 0,1 0 0,-1 0 0,0 0 0,0 0 1,0 0-1,1 0 0,-1 0 0,0-1 0,1 1 0,-1 0 0,1 0 1,-1 0-1,1 0 0,0-1 0,-1 1 0,1 0 0,-1-1 1,1 1-1,0 0 0,0-1 0,1 2 0,1-1-44,0 0 0,1 0 0,-1-1 0,0 1 0,1-1 0,-1 1 0,0-1 0,1 0-1,-1 0 1,4-1 0,7-1-630,1-1 0,0 0 0,22-9 0,-7-1-3906,52-32 1,-28 9-2653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8.339"/>
    </inkml:context>
    <inkml:brush xml:id="br0">
      <inkml:brushProperty name="width" value="0.025" units="cm"/>
      <inkml:brushProperty name="height" value="0.025" units="cm"/>
    </inkml:brush>
  </inkml:definitions>
  <inkml:trace contextRef="#ctx0" brushRef="#br0">111 1 16912,'-9'11'2205,"-8"8"-923,2 1-1,-16 27 1,25-37-946,1 0 0,0 0 0,1 1 1,0-1-1,0 1 0,1 0 0,0 0 0,-1 22 0,4-32-331,0 1 0,0 0 0,0 0 0,0 0 0,1-1-1,-1 1 1,1 0 0,-1 0 0,1-1 0,0 1 0,0 0 0,-1-1-1,1 1 1,0-1 0,0 1 0,1-1 0,-1 1 0,0-1 0,0 0-1,1 0 1,-1 0 0,1 0 0,-1 0 0,1 0 0,-1 0 0,1 0-1,0 0 1,-1-1 0,1 1 0,0-1 0,0 1 0,-1-1-1,1 0 1,0 1 0,0-1 0,0 0 0,-1 0 0,1 0 0,0-1-1,2 1 1,5-1 32,-1 0 1,1 0-1,0-1 0,-1 0 0,1 0 0,-1-1 1,11-4-1,-2-3 14,1 0 0,-1-1-1,-1 0 1,22-21 0,-31 26 153,-1 1 0,0-2 0,0 1-1,-1-1 1,0 0 0,0 0-1,-1 0 1,1 0 0,-2-1 0,1 0-1,-1 0 1,0 0 0,2-9 0,-5 15-146,0 0 1,0 0-1,0 0 1,0 0-1,0 0 1,0 0-1,-1 0 1,1 0-1,0 0 1,-1 0-1,0 0 1,1 0-1,-1 0 1,0 0-1,0 0 1,0 1 0,0-1-1,-1 0 1,1 1-1,0-1 1,-1 1-1,1 0 1,-1-1-1,1 1 1,-1 0-1,0 0 1,0 0-1,1 0 1,-1 0-1,0 0 1,0 0-1,0 1 1,0-1-1,0 1 1,0-1-1,0 1 1,0 0-1,0 0 1,0 0 0,0 0-1,-3 1 1,-2-2-195,1 2 1,-1-1 0,1 1-1,-1 0 1,1 0 0,0 1 0,-1 0-1,1 0 1,0 0 0,0 1 0,0 0-1,-5 4 1,6-4-352,1 0 0,0 1 1,1 0-1,-1 0 0,1 0 0,0 0 0,-5 8 1,0 20-7621,8-24 965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8.694"/>
    </inkml:context>
    <inkml:brush xml:id="br0">
      <inkml:brushProperty name="width" value="0.025" units="cm"/>
      <inkml:brushProperty name="height" value="0.025" units="cm"/>
    </inkml:brush>
  </inkml:definitions>
  <inkml:trace contextRef="#ctx0" brushRef="#br0">289 1 17713,'0'0'8071,"-54"51"-6245,21-19-609,-8 7-448,5-3-417,-2 3-320,8-7 0,6-5 0,8-8-608,7-6-1698,4-10-1442,2-3-1216,3-8-3909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9.038"/>
    </inkml:context>
    <inkml:brush xml:id="br0">
      <inkml:brushProperty name="width" value="0.025" units="cm"/>
      <inkml:brushProperty name="height" value="0.025" units="cm"/>
    </inkml:brush>
  </inkml:definitions>
  <inkml:trace contextRef="#ctx0" brushRef="#br0">123 7 19058,'-10'2'1265,"5"-1"-1089,0 0 0,-1 0 0,1 0-1,0 1 1,-1 0 0,1 0 0,0 0-1,0 0 1,1 1 0,-1 0 0,1 0-1,-1 0 1,1 1 0,0 0 0,0-1 0,0 2-1,1-1 1,-1 0 0,1 1 0,0-1-1,0 1 1,1 0 0,-1 0 0,1 0 0,0 0-1,-1 8 1,2-11-169,0 0-1,1-1 1,-1 1 0,1 0 0,0 0-1,0 0 1,0 0 0,0 0-1,0 0 1,0 0 0,0 0 0,1 0-1,-1 0 1,1 0 0,-1 0-1,1-1 1,0 1 0,-1 0 0,1 0-1,0-1 1,0 1 0,0 0-1,1-1 1,-1 1 0,0-1 0,1 0-1,-1 1 1,1-1 0,2 2-1,-1-2 129,1 0 0,0 0 0,-1 0 0,1-1 0,0 1 0,0-1 0,-1 0-1,1 0 1,0-1 0,0 1 0,0-1 0,-1 0 0,1 0 0,0 0 0,4-2 0,5-2 245,1-1 1,-1-1-1,-1 0 0,23-16 1,-32 21-333,1-1 1,-1 1-1,1-1 1,-1 0-1,0 0 1,0 0-1,0 0 1,-1-1-1,1 1 1,-1-1-1,1 0 1,-1 1-1,0-1 0,-1 0 1,1 0-1,-1 0 1,0-1-1,0 1 1,0 0-1,0-7 1,-1 9-38,-1 0 1,0 0 0,0 1 0,0-1-1,0 1 1,0-1 0,0 1-1,0-1 1,-1 1 0,1 0-1,0-1 1,-1 1 0,1 0 0,-1 0-1,0 0 1,1 0 0,-1 0-1,0 1 1,1-1 0,-1 0-1,0 1 1,0-1 0,0 1 0,0 0-1,1 0 1,-1-1 0,0 1-1,0 0 1,-3 1 0,-1-1-194,-1 0 0,1 0 0,-1 0 0,0 1 0,1 0 0,-1 1 0,-9 3 0,11-2-194,-1 0-1,1 0 1,0 1 0,0-1 0,1 1 0,-1 1 0,1-1 0,0 0 0,0 1 0,0 0-1,1 0 1,0 0 0,-5 9 0,4-5-1103,0 1 0,0 0 0,1 0-1,1 0 1,-1 0 0,1 0 0,0 13 0,1 12-8136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9:59.392"/>
    </inkml:context>
    <inkml:brush xml:id="br0">
      <inkml:brushProperty name="width" value="0.025" units="cm"/>
      <inkml:brushProperty name="height" value="0.025" units="cm"/>
    </inkml:brush>
  </inkml:definitions>
  <inkml:trace contextRef="#ctx0" brushRef="#br0">124 76 15310,'0'0'6780,"-9"11"-5717,0-3-821,1-1-44,1 0 0,-1 0-1,1 1 1,1 0 0,0 0 0,0 1 0,-8 15 0,16-24 63,1 0 0,-1-1 1,1 1-1,-1-1 0,0 1 0,1-1 0,-1 0 0,0 0 0,1 0 0,2-2 0,10-8 293,1-1 0,24-25 0,-36 33-527,1 0 1,-1-1-1,0 0 1,-1 0-1,1 0 0,-1 0 1,0-1-1,0 1 1,-1-1-1,1 0 0,-1 0 1,2-11-1,-4 16-19,0 0 0,0 1 0,0-1-1,0 0 1,0 0 0,-1 1 0,1-1 0,0 0 0,0 0-1,-1 1 1,1-1 0,0 0 0,-1 1 0,1-1-1,-1 0 1,1 1 0,-1-1 0,1 1 0,-1-1-1,1 1 1,-1-1 0,1 1 0,-1-1 0,0 1-1,1-1 1,-2 0 0,-27-5-99,-29 10-2378,50-2 1309,0 1-1,0 1 0,0-1 1,1 1-1,-1 0 0,-7 7 0,-12 10-6606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00.643"/>
    </inkml:context>
    <inkml:brush xml:id="br0">
      <inkml:brushProperty name="width" value="0.025" units="cm"/>
      <inkml:brushProperty name="height" value="0.025" units="cm"/>
    </inkml:brush>
  </inkml:definitions>
  <inkml:trace contextRef="#ctx0" brushRef="#br0">22 141 6887,'0'0'7975,"-1"-9"-4633,0-1-3050,0 6 35,1 0 1,-1 0-1,1 0 1,-1 0 0,1 0-1,0 0 1,1 0 0,-1 0-1,1 0 1,0 0 0,0 0-1,0 0 1,0 0 0,0 0-1,1 1 1,0-1-1,0 0 1,0 1 0,0 0-1,1-1 1,-1 1 0,1 0-1,0 0 1,5-4 0,-2 3-167,-1 1 1,1 0-1,0 0 1,1 1-1,-1 0 1,0 0 0,1 0-1,-1 1 1,1 0-1,0 0 1,-1 1 0,1 0-1,0 0 1,-1 0-1,1 1 1,7 1-1,-11-1-148,-1 0-1,1 0 0,0 0 1,0 1-1,-1-1 0,1 1 1,0-1-1,-1 1 0,0 0 1,1 0-1,-1 0 0,0 1 1,0-1-1,0 0 0,0 1 1,-1-1-1,1 1 0,-1 0 1,1-1-1,-1 1 0,0 0 1,0 0-1,0 0 0,0 0 1,-1 0-1,1 0 0,-1 0 1,0 0-1,0 0 0,0 0 1,0 0-1,-1 0 0,1 0 1,-1 0-1,1 0 0,-3 4 1,1 1 12,0 0 0,-1 1 0,-1-1 0,0 0 0,0-1 0,0 1 0,-1-1 1,0 1-1,0-1 0,-12 11 0,-7 5 30,-42 31 1,18-16-11,27-12-221,21-25 135,0-1 0,0 1 0,-1 0 0,1-1 0,0 1 0,0-1 0,0 1 0,0 0 0,0-1 0,0 1 0,0 0 0,0-1 0,1 1 0,-1 0 0,0-1-1,0 1 1,0-1 0,1 1 0,-1 0 0,0-1 0,1 1 0,-1-1 0,1 1 0,-1-1 0,0 1 0,1-1 0,-1 1 0,1-1 0,-1 0 0,1 1 0,-1-1 0,1 1 0,0-1 0,-1 0 0,1 0 0,-1 1-1,1-1 1,0 0 0,-1 0 0,1 0 0,0 0 0,-1 0 0,1 0 0,0 0 0,-1 0 0,1 0 0,0 0 0,17 2-1246,0 0 0,0-2 0,-1 0-1,1-1 1,0-1 0,0 0 0,-1-1 0,24-8 0,15-9-5472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00.986"/>
    </inkml:context>
    <inkml:brush xml:id="br0">
      <inkml:brushProperty name="width" value="0.025" units="cm"/>
      <inkml:brushProperty name="height" value="0.025" units="cm"/>
    </inkml:brush>
  </inkml:definitions>
  <inkml:trace contextRef="#ctx0" brushRef="#br0">190 0 15471,'0'0'2861,"-11"6"-1809,0-1-996,0 2 0,0-1 1,1 1-1,0 1 0,0 0 0,1 0 1,0 1-1,1 0 0,-1 0 1,-7 13-1,5-4 144,0 0 0,2 1 0,-10 24-1,16-34-21,0 0 0,1 0 0,-1 1 0,2-1 0,-1 1 0,2-1 0,-1 1 0,1 0-1,2 11 1,-2-18-157,1-1 0,-1 0-1,1 0 1,0 0-1,0 0 1,0 0 0,0 0-1,1-1 1,-1 1-1,0 0 1,1 0 0,-1-1-1,1 1 1,-1-1 0,1 1-1,0-1 1,0 0-1,0 0 1,0 0 0,0 0-1,0 0 1,0 0-1,0 0 1,0-1 0,0 1-1,0-1 1,0 1 0,1-1-1,-1 0 1,0 0-1,0 0 1,1 0 0,-1 0-1,0-1 1,3 0-1,4 0 203,0 0 0,0-1 0,-1 0 0,1-1 0,-1 1 0,1-2 0,11-6-1,-4 1 137,-2-1 0,1-1 0,-1-1 0,-1 1 0,23-28 0,-31 33-98,0 0 0,0-1 0,-1 0 0,0 0 0,0 0 1,-1-1-1,0 1 0,0-1 0,0 0 0,-1 0 0,0 0 0,-1 0 0,0 0 1,0 0-1,-1-11 0,0 17-261,-1-1 1,1 1 0,-1-1 0,0 0-1,0 1 1,0-1 0,0 1 0,0 0-1,-1-1 1,1 1 0,-1 0 0,1 0-1,-1 0 1,0 0 0,0 0 0,0 0-1,0 0 1,0 1 0,0-1-1,0 1 1,-1-1 0,1 1 0,-1 0-1,1 0 1,-1 0 0,1 0 0,-1 1-1,1-1 1,-1 1 0,0-1 0,1 1-1,-1 0 1,-3 0 0,0 0-503,0 0 0,0 0 0,0 0 0,0 1 0,1 0-1,-1 0 1,0 1 0,1 0 0,-1-1 0,1 2 0,-1-1 0,1 1 0,0 0 0,-8 5 0,10-5-349,0 1-1,-1-1 1,1 1-1,0 0 1,1-1-1,-1 1 1,1 1-1,-1-1 1,-1 6-1,1 8-7166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01.360"/>
    </inkml:context>
    <inkml:brush xml:id="br0">
      <inkml:brushProperty name="width" value="0.025" units="cm"/>
      <inkml:brushProperty name="height" value="0.025" units="cm"/>
    </inkml:brush>
  </inkml:definitions>
  <inkml:trace contextRef="#ctx0" brushRef="#br0">241 0 17873,'0'0'2210,"-56"54"-512,36-26-866,-3 2-639,0 1-33,-1 3-64,2 1-32,-1-3-64,4-5-224,7-6-961,-1-6-1250,8-10-1825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01.703"/>
    </inkml:context>
    <inkml:brush xml:id="br0">
      <inkml:brushProperty name="width" value="0.025" units="cm"/>
      <inkml:brushProperty name="height" value="0.025" units="cm"/>
    </inkml:brush>
  </inkml:definitions>
  <inkml:trace contextRef="#ctx0" brushRef="#br0">153 3 14029,'-9'0'529,"3"0"-328,1 0 0,0 1 1,-1 0-1,1 0 0,-1 0 1,1 0-1,0 1 0,0 0 0,0 0 1,0 0-1,0 0 0,0 1 1,0 0-1,1 0 0,0 0 1,-1 1-1,1 0 0,0-1 1,1 1-1,-1 1 0,1-1 0,0 0 1,-5 8-1,4-3 102,0 0-1,0 0 1,0 0-1,1 0 1,1 1-1,-1-1 1,0 11-1,2-17-263,1-1 0,0 0 0,-1 1 0,1-1 0,0 0 0,0 1 0,1-1 0,-1 0 0,0 1 0,1-1 0,-1 0 0,1 1 0,0-1 0,0 0 0,0 0 0,0 0 0,0 0 0,0 0 0,1 0 0,-1 0 0,1 0 0,-1 0 0,1-1 0,0 1 0,-1-1 0,1 1 0,0-1 0,0 0 0,0 1 0,0-1 0,0 0 0,1 0 0,-1-1 0,3 2 0,3-1 153,1 0 1,0-1-1,0 0 1,0 0-1,0-1 1,-1 0-1,1 0 0,0-1 1,0 0-1,-1-1 1,0 0-1,1 0 1,-1-1-1,0 0 1,-1-1-1,13-8 1,-14 9-82,0-1 0,0 1 0,0-1 0,0-1 0,-1 1 0,0-1 0,0 0 0,0 0 0,-1-1 0,0 1 0,0-1 0,-1 0 1,0 0-1,0 0 0,0 0 0,-1-1 0,0 1 0,-1-1 0,2-10 0,-3 16-148,0 0-1,0 1 1,-1-1-1,1 0 1,0 0-1,0 1 1,-1-1-1,1 0 1,-1 1-1,0-1 1,1 0-1,-1 1 1,0-1-1,0 1 1,0-1-1,0 1 1,0 0 0,-1-1-1,1 1 1,0 0-1,0 0 1,-1 0-1,1 0 1,-1 0-1,1 0 1,-1 0-1,1 0 1,-1 1-1,0-1 1,1 0-1,-1 1 1,0 0-1,0-1 1,1 1-1,-1 0 1,0 0-1,0 0 1,1 0 0,-1 0-1,0 0 1,0 1-1,1-1 1,-1 0-1,-2 2 1,-3-1-425,0 1 1,0 0-1,1 0 0,-1 1 1,1-1-1,0 1 1,0 1-1,0-1 1,0 1-1,-7 6 0,1 3-1712,1 0 0,0 1 0,-13 21 0,3 6-5364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02.060"/>
    </inkml:context>
    <inkml:brush xml:id="br0">
      <inkml:brushProperty name="width" value="0.025" units="cm"/>
      <inkml:brushProperty name="height" value="0.025" units="cm"/>
    </inkml:brush>
  </inkml:definitions>
  <inkml:trace contextRef="#ctx0" brushRef="#br0">102 59 13773,'0'0'9983,"-8"8"-9684,6-6-279,-57 62 92,55-59-3,1-1 0,0 0 0,0 1 0,0-1 0,0 1-1,1 0 1,0 0 0,0 0 0,0 0 0,1 1-1,0-1 1,0 0 0,0 1 0,0-1 0,1 9 0,0-14-92,1 1 1,-1 0 0,1-1-1,-1 1 1,1-1 0,-1 1-1,1-1 1,0 1 0,-1-1 0,1 1-1,0-1 1,-1 0 0,1 1-1,0-1 1,-1 0 0,1 1-1,0-1 1,0 0 0,0 0 0,-1 0-1,1 0 1,0 0 0,0 0-1,-1 0 1,1 0 0,0 0-1,0 0 1,-1 0 0,1 0 0,0-1-1,0 1 1,0-1 0,27-7 609,-15 0-408,0-1 0,0 0 0,0-1 0,-2-1 0,1 0 0,-1 0-1,-1-1 1,0 0 0,-1-1 0,0 0 0,-1-1 0,13-28 0,-20 40-258,-1 1-1,1 0 1,-1-1 0,1 1 0,-1-1 0,1 1-1,-1-1 1,0 1 0,0-1 0,0 1 0,0-1 0,0 1-1,0-1 1,0 1 0,0-1 0,-1 1 0,1 0-1,-1-1 1,1 1 0,-1-1 0,1 1 0,-2-2-1,0 2-410,1 0 0,-1 0-1,0 0 1,0 0-1,0 1 1,0-1-1,0 0 1,0 1-1,0-1 1,0 1-1,0 0 1,0 0-1,0 0 1,0 0-1,-3 0 1,-24 0-9127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12.377"/>
    </inkml:context>
    <inkml:brush xml:id="br0">
      <inkml:brushProperty name="width" value="0.025" units="cm"/>
      <inkml:brushProperty name="height" value="0.025" units="cm"/>
    </inkml:brush>
  </inkml:definitions>
  <inkml:trace contextRef="#ctx0" brushRef="#br0">166 0 17873,'0'0'3603,"-11"1"-538,-2 0-2346,1 1 0,0 0 1,0 1-1,0 1 0,-21 8 1,28-9-539,0-1 0,0 1 0,0 0 0,0 0 1,0 1-1,1-1 0,0 1 0,-5 5 1,8-8-187,-1 1 0,1 0 0,0 0 0,-1 1 0,1-1 1,0 0-1,0 0 0,1 0 0,-1 1 0,0-1 0,1 0 1,-1 1-1,1-1 0,0 1 0,0-1 0,0 1 0,0-1 1,0 0-1,0 1 0,1 2 0,0-4-29,0 0 0,0 1 0,0-1 0,0 0 0,1 0 0,-1 1 0,0-1 0,1 0 0,-1 0 0,0 0 0,1-1 0,-1 1 0,1 0 0,-1 0 0,1-1 0,0 1 0,-1-1 0,1 0-1,2 1 1,37 6-80,-38-7 108,54 3-119,-40-3 33,-1 0 1,1 2 0,18 3-1,-34-5 101,0 0 0,0 0 0,0 1 0,-1-1 0,1 0 0,0 1 0,0-1 0,0 1 0,-1-1 0,1 1 0,0-1 0,-1 1 0,1-1 0,0 1 0,-1 0 0,1-1 0,-1 1 0,1 0 0,-1 0 0,1-1 0,-1 1 0,0 0 0,1 0 0,-1 0 0,0-1 0,1 1 0,-1 0 0,0 0 0,0 0 0,0 0 0,0 0 0,0 0 0,0 0 0,0-1 0,0 1-1,0 0 1,-1 0 0,1 0 0,0 0 0,0 0 0,-1-1 0,1 1 0,-1 0 0,1 0 0,0-1 0,-1 1 0,0 0 0,1 0 0,-2 0 0,-29 36 1512,14-22-1145,-2 0 0,-26 15 0,38-25-324,0-1 0,-1 0 1,1-1-1,-1 0 0,0 0 1,0-1-1,0 0 0,0 0 0,-1-1 1,-8 1-1,17-2-123,-1 0 0,0 0 0,1 0 0,-1 0 0,0-1 0,1 1 1,-1 0-1,0 0 0,1 0 0,-1-1 0,1 1 0,-1 0 0,0 0 0,1-1 0,-1 1 0,1-1 0,-1 1 0,1 0 1,-1-1-1,1 1 0,-1-1 0,1 1 0,0-1 0,-1 0 0,1 1 0,0-1 0,-1 1 0,1-2 0,-3-20-6429,3-2-4514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03.930"/>
    </inkml:context>
    <inkml:brush xml:id="br0">
      <inkml:brushProperty name="width" value="0.025" units="cm"/>
      <inkml:brushProperty name="height" value="0.025" units="cm"/>
    </inkml:brush>
  </inkml:definitions>
  <inkml:trace contextRef="#ctx0" brushRef="#br0">119 45 11851,'0'0'8227,"5"-9"-5991,14-24-735,-14 30 971,-5 11-1687,-2 10-151,-17 23 752,16-35-1346,-1 0 1,1 1-1,0-1 1,0 0-1,1 1 0,-1 0 1,2 0-1,-1 0 1,1 0-1,0 0 0,0 0 1,1 14-1,1-20-47,0 0-1,-1-1 1,1 1-1,0 0 1,0 0 0,0 0-1,0-1 1,0 1-1,0-1 1,0 1-1,0-1 1,0 1-1,0-1 1,0 1-1,0-1 1,0 0-1,0 1 1,1-1-1,-1 0 1,0 0-1,0 0 1,0 0 0,2 0-1,35-1 69,-27 1-39,-6-1-37,0 1 0,1 0 0,-1 1-1,0-1 1,0 1 0,0 0 0,0 1 0,0-1-1,0 1 1,0 0 0,0 0 0,0 0-1,7 5 1,-10-4-2,0-1-1,0 1 0,0-1 1,0 1-1,-1 0 1,1 0-1,-1-1 0,1 1 1,-1 0-1,0 0 1,0 0-1,-1 1 1,1-1-1,0 0 0,-1 0 1,0 0-1,0 1 1,0-1-1,0 0 0,0 0 1,-1 0-1,0 0 1,-1 6-1,0-2 42,-1 0 1,1 0-1,-2 0 0,1 0 1,-1 0-1,0-1 0,0 0 1,0 0-1,-1 0 0,0 0 0,0-1 1,-1 0-1,1 0 0,-1 0 1,-11 6-1,8-5-12,-1 0 1,0-1-1,0 0 0,-1-1 1,1 0-1,-1 0 0,0-1 1,0-1-1,-20 3 0,29-5-225,0 0 0,-1 0 0,1 0-1,0 0 1,0 0 0,0-1-1,0 1 1,0 0 0,0-1-1,0 0 1,0 1 0,0-1-1,0 0 1,0 0 0,0 0-1,0 0 1,0-1 0,1 1-1,-1 0 1,1-1 0,-1 1-1,1-1 1,-1 1 0,-1-5-1,-15-26-6459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04.271"/>
    </inkml:context>
    <inkml:brush xml:id="br0">
      <inkml:brushProperty name="width" value="0.025" units="cm"/>
      <inkml:brushProperty name="height" value="0.025" units="cm"/>
    </inkml:brush>
  </inkml:definitions>
  <inkml:trace contextRef="#ctx0" brushRef="#br0">1 31 20275,'0'0'7367,"50"-24"-5829,-20 20-1058,10 1-384,2 3-64,4 0-1217,0 0-2627,-6 0-2273,-4 0-7784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04.630"/>
    </inkml:context>
    <inkml:brush xml:id="br0">
      <inkml:brushProperty name="width" value="0.025" units="cm"/>
      <inkml:brushProperty name="height" value="0.025" units="cm"/>
    </inkml:brush>
  </inkml:definitions>
  <inkml:trace contextRef="#ctx0" brushRef="#br0">272 0 7495,'0'0'18257,"-60"68"-16687,34-29-161,-2 2-1056,2 8-289,-1-2-32,3-3-609,2-8-448,5-10 513,3-7-193,5-10-512,2-9-1282,2 0-1729,-1-17-6245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04.971"/>
    </inkml:context>
    <inkml:brush xml:id="br0">
      <inkml:brushProperty name="width" value="0.025" units="cm"/>
      <inkml:brushProperty name="height" value="0.025" units="cm"/>
    </inkml:brush>
  </inkml:definitions>
  <inkml:trace contextRef="#ctx0" brushRef="#br0">114 37 20788,'0'0'1649,"-11"0"577,8-1-2123,0 1-1,0 0 1,-1 0-1,1 0 1,0 0-1,0 1 1,-1-1-1,1 1 0,0 0 1,0-1-1,0 2 1,0-1-1,0 0 1,0 1-1,0-1 1,0 1-1,1 0 1,-1 0-1,0 0 1,1 0-1,0 0 0,-1 1 1,1-1-1,0 1 1,0-1-1,1 1 1,-1 0-1,0 0 1,1 0-1,-2 6 1,-2 3-82,1 0 0,1 1 0,-2 17 0,4-29-22,1 1-1,0 0 1,-1 0-1,1 0 0,0-1 1,0 1-1,0 0 1,0 0-1,0 0 1,0-1-1,0 1 1,1 0-1,-1 0 1,0-1-1,1 1 0,0 0 1,-1 0-1,1-1 1,0 1-1,0-1 1,0 1-1,0-1 1,0 1-1,0-1 1,1 0-1,-1 1 1,0-1-1,1 0 0,-1 0 1,1 0-1,-1 0 1,1 0-1,1 1 1,6-1 79,-1-1 1,1 0 0,0 0 0,-1 0 0,1-1-1,-1 0 1,1-1 0,-1 0 0,0 0-1,0-1 1,0 0 0,0 0 0,0-1 0,7-5-1,-3 2 12,-1 0 0,0-1 0,0-1 0,-1 1 0,0-2 0,0 1 0,-1-2 0,9-13 0,-16 22-54,0-1 0,0 0 0,0 0 0,-1 0 0,0-1 0,1 1 0,-1 0 0,0-1 0,0 1 0,-1 0 0,1-1 0,-1 1 0,1-1 0,-1 1 0,-1-7 0,1 9-19,-1-1-1,0 1 1,1-1 0,-1 1 0,0-1-1,0 1 1,0-1 0,0 1-1,0-1 1,0 1 0,0 0-1,0 0 1,-1 0 0,1 0-1,0 0 1,-1 0 0,1 0 0,-1 0-1,1 0 1,-1 1 0,0-1-1,1 0 1,-1 1 0,0 0-1,1-1 1,-1 1 0,0 0 0,1 0-1,-1 0 1,0 0 0,-2 0-1,-5 1-134,0 1-1,0 0 1,0 0-1,1 1 1,-1 0-1,1 1 0,0-1 1,0 1-1,0 1 1,1 0-1,-1 0 1,1 0-1,0 1 0,1 0 1,-1 1-1,-7 10 1,3-5-695,0 1 0,1 1 0,1 0 0,1 0 0,0 1 0,0 0 1,2 0-1,-7 20 0,8-4-3260,4-5-2478</inkml:trace>
  <inkml:trace contextRef="#ctx0" brushRef="#br0" timeOffset="1">442 526 18738,'-12'8'6203,"3"-3"-5624,-48 39 2842,53-41-3250,0 1 1,1-1-1,0 1 1,0 0-1,0 0 1,0 0-1,0 1 0,1-1 1,0 1-1,0-1 1,0 1-1,1 0 1,-1 0-1,0 7 0,2-11-186,0 0-1,0 1 0,0-1 0,0 0 0,0 0 0,0 1 0,0-1 0,1 0 1,-1 0-1,0 1 0,1-1 0,-1 0 0,1 0 0,-1 0 0,1 0 1,0 0-1,-1 1 0,1-1 0,0 0 0,0-1 0,0 1 0,0 0 0,0 0 1,1 1-1,1-1-39,0 1 1,0-1-1,0 0 1,-1 0-1,1 0 1,1-1-1,-1 1 1,0-1-1,0 1 1,3-1 0,3 0-6,0 0 0,1-1 0,-1 0 0,0-1 0,0 0 1,12-4-1,-9 0 83,-1 0 1,1 0 0,-1-1-1,0-1 1,0 0 0,-1 0 0,0-1-1,15-17 1,-19 19-21,-1 0 0,1 0 0,-1-1 0,0 1 0,-1-1 0,0 0 0,0 0 1,-1-1-1,0 1 0,-1-1 0,1 1 0,-2-1 0,2-16 0,-2 23-175,-1 1 1,0-1-1,0 1 1,0-1-1,-1 0 1,1 1-1,0-1 0,0 0 1,-1 1-1,1-1 1,-1 1-1,0-1 0,1 1 1,-1-1-1,0 1 1,0-1-1,0 1 0,0 0 1,0-1-1,0 1 1,0 0-1,-1 0 0,1 0 1,0 0-1,-1 0 1,1 0-1,-2 0 1,-23-10-6865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0:12.998"/>
    </inkml:context>
    <inkml:brush xml:id="br0">
      <inkml:brushProperty name="width" value="0.025" units="cm"/>
      <inkml:brushProperty name="height" value="0.025" units="cm"/>
    </inkml:brush>
  </inkml:definitions>
  <inkml:trace contextRef="#ctx0" brushRef="#br0">1614 310 10250,'-7'-9'678,"-18"-19"-192,0 1 0,-2 0 1,-1 2-1,-1 2 0,-1 0 1,-46-25-1,49 33-146,0 1 0,-2 1 0,1 1 0,-2 2 0,1 1 0,-1 1 0,0 2 0,-49-4 0,17 8-214,-1 2 0,1 4-1,0 2 1,0 3 0,-102 29-1,120-25-38,1 2-1,1 1 1,1 3-1,0 2 1,2 1-1,0 2 1,2 1-1,-56 49 1,78-58-88,0 0 1,1 1-1,1 0 1,0 1 0,2 1-1,0 0 1,1 1-1,0 0 1,2 0 0,0 1-1,2 0 1,-6 28-1,5-2 47,1 1 0,3-1 0,2 1 0,7 78 0,0-83-192,1-1 1,2-1-1,2 0 1,2 0-1,2-1 1,1 0-1,31 53 1,-24-53-717,2 0 0,2-2 1,1-1-1,2-1 0,2-2 0,58 50 1,-68-67 669,1 0 1,1-2 0,1-1 0,0-1-1,0-1 1,1-1 0,1-1 0,33 7-1,-22-9 685,0-2 1,0-2-1,0-1 0,0-2 0,55-5 1,-9-8 922,-1-4-1,0-3 1,-1-4 0,139-58 0,-142 48-849,-1-4 0,87-55 0,-136 73-471,0-1 0,-2-1-1,-1-1 1,0-1 0,-2-1-1,-1-2 1,0 0 0,25-41-1,-40 52-99,1 1 0,-2-1 0,0-1 0,-1 0 0,-1 1 0,0-2 0,-1 1 0,-1-1 0,0 1 0,-1-1 0,-1 0 0,-1 0 0,0 1 0,-1-1 0,-1 0 0,-1 0 0,0 1 0,-1-1 0,-1 1 0,0 0 0,-1 1 0,-1-1 0,-13-21 0,1 10-208,-2 1 1,0 1-1,-2 0 0,-1 2 1,-1 1-1,-1 1 0,0 1 1,-38-21-1,-13-3-4032,-156-62-1,107 57-5663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1:51.581"/>
    </inkml:context>
    <inkml:brush xml:id="br0">
      <inkml:brushProperty name="width" value="0.025" units="cm"/>
      <inkml:brushProperty name="height" value="0.025" units="cm"/>
    </inkml:brush>
  </inkml:definitions>
  <inkml:trace contextRef="#ctx0" brushRef="#br0">89 72 9513,'0'0'12983,"5"-10"-10266,16-30-619,-21 39-1969,1 1 0,-1-1 0,1 0-1,-1 1 1,0-1 0,1 0 0,-1 0 0,0 0-1,0 1 1,0-1 0,0 0 0,1 0 0,-1 0 0,0 1-1,0-1 1,0 0 0,-1 0 0,1 0 0,0 1-1,0-1 1,0 0 0,-1-1 0,-12-1 776,-19 16-732,26-8-116,0 1 0,0 0 0,0 1-1,1-1 1,-1 1 0,2 0 0,-1 1-1,1-1 1,0 1 0,1 0 0,-1 0-1,2 0 1,-1 0 0,1 0 0,0 1-1,1-1 1,0 1 0,0 10 0,1-18-55,1 0 0,0 0 0,-1 0 0,1 0 0,0 1 0,-1-1 0,1 0 0,0 0 0,0 0 0,0 0 0,0-1 0,0 1 1,0 0-1,0 0 0,0-1 0,0 1 0,0 0 0,0-1 0,1 1 0,-1-1 0,0 0 0,0 1 0,1-1 0,-1 0 0,0 0 0,0 1 0,1-1 1,-1 0-1,0 0 0,1-1 0,-1 1 0,0 0 0,1 0 0,0-1 0,49-11 230,-32 2-225,-1 0 0,-1-1 0,0-1 1,19-16-1,-5 2-11,-30 26 4,-1 0 0,0 0 0,0-1 0,1 1 0,-1 0 0,0 0 0,0 0 0,1 0 0,-1-1 0,0 1 0,1 0 0,-1 0 0,0 0 0,0 0 0,1 0 0,-1 0 0,0 0 0,1 0 0,-1 0 0,0 0 0,1 0 0,-1 0 0,0 0 0,1 0 0,-1 0 0,0 0 0,1 0 0,-1 0 0,0 0 0,1 0 0,-1 0 0,0 1 0,0-1 0,1 0 0,-1 0 0,5 15 0,-4 30 0,-2-32 0,0 51 0,-3 0 0,-3 0 0,-22 92 0,20-118 0,-2 0 0,-2-1 0,-2 0 0,-1-1 0,-1-1 0,-44 63 0,61-97 0,0 0 0,-1 0 0,1 0 0,-1 0 0,1 0 0,-1-1 0,0 1 0,1 0 0,-1 0 0,0 0 0,1-1 0,-1 1 0,0 0 0,0-1 0,0 1 0,0-1 0,0 1 0,0-1 0,0 0 0,0 1 0,0-1 0,0 0 0,0 1 0,-1-1 0,2-1 0,-1 0 0,0 0 0,1 0 0,-1 1 0,1-1 0,0 0 0,-1 0 0,1 0 0,0 0 0,0 0 0,-1 0 0,1 0 0,0 0 0,0 0 0,0 0 0,0-1 0,0 1 0,1-1 0,9-59 0,-3 40 8,0 0 0,2 1 1,0 0-1,2 1 0,0 0 0,1 1 1,1 0-1,19-21 0,17-12-389,70-56 1,23-23-2019,-93 75-6366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1:54.909"/>
    </inkml:context>
    <inkml:brush xml:id="br0">
      <inkml:brushProperty name="width" value="0.025" units="cm"/>
      <inkml:brushProperty name="height" value="0.025" units="cm"/>
    </inkml:brush>
  </inkml:definitions>
  <inkml:trace contextRef="#ctx0" brushRef="#br0">403 0 13997,'0'0'11857,"3"12"-10822,-2-7-975,1 1 0,-1 0 0,-1 0 0,1 0 0,-1 0 0,0 0 0,0 0 0,-1 0 0,0 0 0,0 0 0,0-1 0,-1 1 0,0 0 0,0-1 0,0 1 0,-6 10 0,-41 68 115,-103 135 1,121-183-1625,-42 40 1,34-46-1717,17-25-184,21-5 3046,0-1 0,0 1 0,0 0 1,0 0-1,0-1 0,1 1 0,-1-1 1,0 1-1,0-1 0,0 1 0,1-1 0,-1 1 1,0-1-1,0 0 0,1 1 0,-1-1 0,1 0 1,-1 0-1,1 0 0,-1 1 0,0-3 1,-6-17-7434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1:55.269"/>
    </inkml:context>
    <inkml:brush xml:id="br0">
      <inkml:brushProperty name="width" value="0.025" units="cm"/>
      <inkml:brushProperty name="height" value="0.025" units="cm"/>
    </inkml:brush>
  </inkml:definitions>
  <inkml:trace contextRef="#ctx0" brushRef="#br0">232 0 12236,'0'0'8749,"-8"9"-7574,-25 34 700,2 1 0,-34 61 0,47-72-1515,2 1 0,1 0 0,2 1 0,-14 55 0,25-84-318,1 1 0,0-1 0,0 1-1,0-1 1,1 1 0,1 9 0,-1-14-28,0-1 0,1 0 1,-1 0-1,1 1 1,-1-1-1,1 0 1,0 0-1,0 0 0,-1 0 1,1 0-1,0 0 1,0 0-1,0 0 0,0 0 1,0 0-1,0 0 1,0-1-1,0 1 1,1 0-1,-1-1 0,0 1 1,0-1-1,0 1 1,1-1-1,-1 0 1,0 1-1,1-1 0,-1 0 1,0 0-1,1 0 1,-1 0-1,0 0 0,1 0 1,-1 0-1,3-1 1,20-4 153,0-1 0,-1 0 0,0-2 0,0-1 0,0-1 0,36-22 0,4 0-469,4 1-2065,-24 10-2080,4-3-4800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1:58.348"/>
    </inkml:context>
    <inkml:brush xml:id="br0">
      <inkml:brushProperty name="width" value="0.025" units="cm"/>
      <inkml:brushProperty name="height" value="0.025" units="cm"/>
    </inkml:brush>
  </inkml:definitions>
  <inkml:trace contextRef="#ctx0" brushRef="#br0">301 1 17809,'0'0'6609,"-6"12"-5381,-38 64-663,-3-2 1,-3-1 0,-91 100 0,129-163-2106,17-24 262,20-29-965,24-33-1973,48-69-2963,-25 58 8004,-71 85-638,0 1-1,0 0 1,0 0 0,-1 0-1,1 1 1,0-1-1,0 0 1,0 0-1,0 0 1,0 1 0,1-1-1,-1 0 1,0 1-1,0-1 1,0 1-1,1 0 1,-1-1 0,2 1-1,-2 0-85,-1 0-1,1 1 1,-1-1 0,1 1-1,-1-1 1,0 1-1,1-1 1,-1 1 0,0-1-1,1 1 1,-1 0-1,0-1 1,0 1 0,0-1-1,1 1 1,-1 0-1,0-1 1,0 1-1,0 0 1,0-1 0,0 1-1,0-1 1,0 1-1,0 0 1,-1 0 0,-10 51 1879,-38 82-293,30-86-960,1 1 0,3 0 0,2 1 1,-7 54-1,21-79-631,8-34 169,9-38 57,-13-9-223,-5 45-89,0 1-1,1 0 1,0 0-1,1 0 1,0 0-1,4-11 0,-6 21-13,1-1-1,-1 0 1,0 1-1,1-1 0,-1 0 1,0 1-1,1-1 1,-1 1-1,1-1 0,0 1 1,-1-1-1,1 1 1,-1-1-1,1 1 0,0-1 1,-1 1-1,1 0 0,0-1 1,-1 1-1,1 0 1,0 0-1,0-1 0,-1 1 1,1 0-1,0 0 1,0 0-1,0 0 0,25 9-297,19 24-1377,-43-31 1446,-1-1 238,0 0 0,-1 0-1,1-1 1,0 1 0,0 0 0,0 0 0,0 0 0,0-1 0,1 1-1,-1-1 1,0 1 0,0-1 0,0 1 0,0-1 0,1 0-1,-1 1 1,0-1 0,0 0 0,1 0 0,-1 0 0,0 0 0,3-1-1,-3 1-11,0-1-1,0 0 0,0 0 0,0 1 0,0-1 0,0 0 1,-1 0-1,1 0 0,0 0 0,-1 0 0,1 0 0,0-1 1,-1 1-1,1 0 0,-1 0 0,0 0 0,1 0 0,-1-3 1,2-10 372,-1 0 0,0 0 0,-2-20 1,0 17 1183,41 17-486,-22 0-874,1 0 0,0-2 0,-1 0 1,1-1-1,24-8 0,-31 7-154,-1-1 0,1 0 0,-1-1 0,0 0 0,-1-1-1,0 0 1,0-1 0,0 0 0,9-10 0,-11 11 121,-1-1 0,0 0 0,-1 0 0,1-1 0,-2 0 0,1 0 0,-1 0-1,0-1 1,-1 0 0,0 1 0,-1-2 0,0 1 0,3-20 0,-6 29-148,0 1 0,0 0-1,0-1 1,0 1 0,0 0 0,0 0-1,0-1 1,0 1 0,0 0 0,0-1-1,0 1 1,0 0 0,-1 0 0,1-1-1,0 1 1,0 0 0,0 0 0,0-1-1,0 1 1,-1 0 0,1 0-1,0-1 1,0 1 0,0 0 0,-1 0-1,1 0 1,0-1 0,0 1 0,-1 0-1,1 0 1,0 0 0,0 0 0,-1 0-1,1 0 1,0 0 0,-1-1 0,1 1-1,-1 0 1,-13 5-39,-13 15-133,17-7 167,0 0 0,1 1 0,0-1 0,1 2 0,1-1 0,-9 26 0,12-29 22,1 0 0,0 0 1,0 0-1,1 0 0,1 0 1,0 1-1,0-1 0,1 0 0,1 1 1,3 17-1,-4-27-19,1 1 1,1-1 0,-1 1-1,0-1 1,0 1-1,1-1 1,-1 0-1,1 0 1,0 0-1,0 0 1,0 0 0,0 0-1,0 0 1,0-1-1,0 1 1,1-1-1,-1 1 1,1-1-1,-1 0 1,1 0-1,-1 0 1,1 0 0,-1-1-1,1 1 1,0-1-1,-1 1 1,1-1-1,0 0 1,0 0-1,-1 0 1,5-1-1,-1 1 10,0-1-1,0 0 1,0 0-1,0 0 1,0-1-1,0 1 1,0-2-1,0 1 1,-1 0-1,1-1 1,-1 0-1,10-8 1,-10 8-16,-1-1 0,1 0 0,-1 0 0,0-1 0,0 1 0,0-1 0,-1 0 0,1 0 0,-1 0 0,-1-1 0,1 1 0,-1-1 0,0 0 0,0 1 0,2-10 0,-7 12 0,-3 8 0,-4 9 0,10-12 0,-1-1 0,1 1 0,-1 0 0,1 0 0,0 0 0,0 0 0,0 0 0,0 0 0,0-1 0,0 1 0,0 0 0,1 0 0,-1 0 0,1 0 0,-1 0 0,1-1 0,0 1 0,0 0 0,0-1 0,0 1 0,2 2 0,-1-1 0,1-1 0,-1 0 0,1 0 0,0 0 0,0-1 0,0 1 0,0 0 0,0-1 0,0 0 0,0 0 0,6 1 0,1 0 0,1 0 0,-1-1 0,1-1 0,0 0 0,0 0 0,-1-1 0,15-3 0,-21 4 0,-1-2 0,1 1 0,0 0 0,0-1 0,-1 0 0,1 1 0,-1-2 0,0 1 0,1 0 0,-1 0 0,0-1 0,-1 0 0,1 0 0,0 0 0,-1 0 0,1 0 0,-1 0 0,0-1 0,0 1 0,0-1 0,-1 1 0,1-1 0,-1 0 0,0 1 0,0-1 0,1-6 0,-3 10 0,1 0 0,0-1 0,0 1 0,-1-1 0,1 1 0,0 0 0,-1-1 0,1 1 0,-1 0 0,1-1 0,0 1 0,-1 0 0,1 0 0,-1-1 0,1 1 0,-1 0 0,1 0 0,-1 0 0,1-1 0,-1 1 0,1 0 0,-1 0 0,1 0 0,-1 0 0,1 0 0,-1 0 0,1 0 0,-1 0 0,1 0 0,-1 1 0,1-1 0,-1 0 0,1 0 0,-1 0 0,1 1 0,-1-1 0,-21 8 0,17-4 0,1 0 0,0 1 0,-1-1 0,2 1 0,-1 0 0,0 0 0,1 0 0,0 1 0,0-1 0,1 1 0,-1 0 0,1 0 0,1 0 0,-1 0 0,1 0 0,0 0 0,0 0 0,1 0 0,-1 1 0,2 11 0,0-17 0,0 1 0,0 0 0,0-1 0,0 1 0,1-1 0,-1 1 0,0-1 0,1 0 0,-1 1 0,1-1 0,-1 0 0,1 0 0,-1 0 0,1 0 0,0 0 0,0 0 0,-1-1 0,1 1 0,0 0 0,0-1 0,0 0 0,0 1 0,0-1 0,0 0 0,0 0 0,0 0 0,-1 0 0,1 0 0,3-1 0,4 0 0,0 0 0,0 0 0,0-1 0,0 0 0,9-3 0,-4-1 0,-1-1 0,1-1 0,-1 0 0,-1-1 0,1 0 0,-2-1 0,1 0 0,-1-1 0,-1 0 0,17-24 0,-33 48-87,1-1 0,1 1-1,0-1 1,0 1 0,1 1 0,1-1 0,0 0-1,0 18 1,2-30 39,0-1-1,0 1 0,0 0 0,0-1 1,0 1-1,0 0 0,0 0 1,0-1-1,1 1 0,-1 0 0,0-1 1,0 1-1,1-1 0,-1 1 1,0 0-1,1-1 0,-1 1 0,1-1 1,-1 1-1,1-1 0,-1 1 1,1-1-1,-1 1 0,1-1 0,-1 0 1,1 1-1,0-1 0,-1 0 1,1 1-1,-1-1 0,1 0 0,1 0 1,26-2-2219,-19-1 1451,-1 0 0,-1 0 0,1-1-1,0 0 1,6-5 0,2-4-1069,-1-1-1,0-1 1,17-22-1,-12 10 590,25-43-1,-20 22 2951,-2 0 0,20-63 0,-52 132 4098,-6 14-4827,-13 47 0,23-54-645,0 1 1,2-1-1,1 0 0,3 57 0,2-62-1488,0-1-1,1 1 1,13 36 0,-14-52 51,-2-6-1016,0-19-10523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1:58.722"/>
    </inkml:context>
    <inkml:brush xml:id="br0">
      <inkml:brushProperty name="width" value="0.025" units="cm"/>
      <inkml:brushProperty name="height" value="0.025" units="cm"/>
    </inkml:brush>
  </inkml:definitions>
  <inkml:trace contextRef="#ctx0" brushRef="#br0">62 205 4773,'-19'-26'7078,"2"7"-3330,3 5-449,5 3 224,6 3-64,3 4-352,8 0-1377,10 3-1025,9 1-257,3 0-288,2 0-128,-4 0-192,-4 0-1858,-9 0-2946,-7 0-3044</inkml:trace>
  <inkml:trace contextRef="#ctx0" brushRef="#br0" timeOffset="1">6 33 9129,'0'0'15246,"53"-33"-26809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13.172"/>
    </inkml:context>
    <inkml:brush xml:id="br0">
      <inkml:brushProperty name="width" value="0.025" units="cm"/>
      <inkml:brushProperty name="height" value="0.025" units="cm"/>
    </inkml:brush>
  </inkml:definitions>
  <inkml:trace contextRef="#ctx0" brushRef="#br0">15 40 14061,'0'0'13741,"-2"11"-12566,1 1-842,-4 12 145,2 0 0,1 0 0,0 0 0,5 49-1,-3-72-467,0-1 0,1 1 0,-1-1 0,0 1-1,1 0 1,-1-1 0,0 1 0,1-1 0,-1 1 0,1-1-1,-1 0 1,1 1 0,-1-1 0,1 1 0,-1-1-1,1 0 1,0 1 0,-1-1 0,1 0 0,-1 0 0,1 0-1,0 1 1,-1-1 0,1 0 0,0 0 0,-1 0-1,1 0 1,0 0 0,-1 0 0,1 0 0,0 0 0,-1 0-1,1-1 1,-1 1 0,1 0 0,0 0 0,-1 0-1,1-1 1,-1 1 0,1 0 0,0-1 0,-1 1 0,1-1-1,-1 1 1,1 0 0,0-2 0,25-18 313,-20 11-304,0 0 0,-1-1 0,1 1 0,-2-1-1,0 0 1,0 0 0,0-1 0,-2 1 0,1-1 0,-1 0 0,-1 0-1,0 0 1,0 1 0,-2-18 0,0 38-73,0-8 31,1 0-1,-1 1 1,1-1 0,0 0 0,0 1-1,0-1 1,0 1 0,0-1 0,0 0-1,0 1 1,1-1 0,-1 0 0,1 1-1,0-1 1,0 0 0,0 0 0,0 1-1,0-1 1,0 0 0,1 0-1,-1 0 1,0 0 0,1-1 0,0 1-1,-1 0 1,1-1 0,0 1 0,0-1-1,0 1 1,0-1 0,0 0 0,0 0-1,1 0 1,-1 0 0,3 0 0,2 0 53,1 0 1,0-1 0,-1 0-1,1 0 1,-1-1 0,1 0 0,-1 0-1,0-1 1,1 0 0,-1 0 0,0-1-1,0 0 1,0 0 0,0-1 0,-1 1-1,0-2 1,1 1 0,-2-1 0,1 1-1,0-2 1,-1 1 0,0-1 0,0 1-1,0-1 1,-1-1 0,0 1 0,0-1-1,4-11 1,-7 17-31,-1 1 0,0-1 0,0 1 0,1 0 0,-1-1 0,0 1 0,0-1 0,0 1 0,0-1 0,1 1 0,-1-1 0,0 1 0,0-1 0,0 0 0,0 1 0,0-1 0,0 1 0,-1-1 0,1 1 0,0-1 0,0 1 0,0-1 0,0 1 0,0-1 0,-1 1 0,1 0 0,0-1 0,-1 1 0,1-1 0,0 1 0,-1-1 0,1 1 0,0 0 0,-1-1 0,0 1 0,-18 4 0,-21 23 0,28-15 0,1 1 0,0 0 0,0 0 0,-9 18 0,15-24 0,1 1 0,0 0 0,1 0 0,0 0 0,0 0 0,0 0 0,1 1 0,1-1 0,-1 1 0,1 8 0,1-16-14,0 0 0,0 0 0,0 0 0,0 0 0,0 0 0,1 0 0,-1 0 0,0 0 0,1 0 0,-1 0 0,1 0 0,-1 0 0,1-1 0,-1 1 0,1 0 0,0 0 0,-1 0 0,1-1 0,0 1 0,0 0 0,-1-1 0,1 1 0,0-1 0,0 1 0,1 0 0,31 5-962,-20-6 201,0-1-1,-1 0 1,18-5-1,-12 1-3375,0-2-1,26-12 1,-1-3-8197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5.091"/>
    </inkml:context>
    <inkml:brush xml:id="br0">
      <inkml:brushProperty name="width" value="0.025" units="cm"/>
      <inkml:brushProperty name="height" value="0.025" units="cm"/>
    </inkml:brush>
  </inkml:definitions>
  <inkml:trace contextRef="#ctx0" brushRef="#br0">186 1 20467,'0'0'7138,"-4"14"-5489,-70 192 1013,38-115-2461,-24 98 1,59-183-199,-2 4 37,1 0 0,0 0 0,0 0 0,1 0 0,1 19 0,0-27-33,0 0-1,1 1 1,-1-1 0,1 0-1,0 0 1,-1 0-1,1 1 1,0-1 0,0 0-1,1 0 1,-1 0-1,0 0 1,1-1 0,-1 1-1,1 0 1,0-1-1,-1 1 1,1 0 0,0-1-1,0 0 1,0 0 0,0 1-1,0-1 1,0 0-1,0-1 1,1 1 0,-1 0-1,0-1 1,1 1-1,3 0 1,46 4-52,0-3 0,1-1 0,0-3 1,59-10-1,-30 1-3729,-30-4-5531,-17-1-4874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5.494"/>
    </inkml:context>
    <inkml:brush xml:id="br0">
      <inkml:brushProperty name="width" value="0.025" units="cm"/>
      <inkml:brushProperty name="height" value="0.025" units="cm"/>
    </inkml:brush>
  </inkml:definitions>
  <inkml:trace contextRef="#ctx0" brushRef="#br0">386 95 16944,'0'-8'2461,"0"5"-2290,0 0 0,0 1 0,0-1-1,-1 1 1,1-1 0,-1 1 0,1 0 0,-1-1 0,0 1-1,0-1 1,0 1 0,0 0 0,0 0 0,-1 0-1,1-1 1,-1 1 0,1 1 0,-1-1 0,-2-2 0,1 2-48,0 1 0,0-1 1,0 1-1,0 0 1,0-1-1,0 1 0,-1 1 1,1-1-1,0 0 0,-1 1 1,1 0-1,0 0 1,-1 0-1,1 0 0,0 0 1,-1 1-1,-5 1 0,-2 1-81,0 1-1,0 0 1,1 0-1,-1 1 1,1 1-1,0 0 1,1 0-1,-1 1 1,1 0-1,-15 16 1,1 1 30,1 1 0,-29 43 0,38-48 453,0 2-1,1 0 1,-12 32-1,21-45-336,0-1 0,0 0-1,1 0 1,0 1-1,0-1 1,1 1-1,0 0 1,1-1 0,0 1-1,0 0 1,1-1-1,0 1 1,3 11-1,-2-17-125,0 0-1,0 0 1,0 0-1,0 0 1,1 0-1,-1 0 1,1-1-1,0 0 1,-1 1-1,1-1 1,0 0-1,0 0 1,1-1-1,-1 1 0,0-1 1,1 1-1,-1-1 1,1 0-1,-1 0 1,1-1-1,-1 1 1,1-1-1,4 1 1,8 0 103,0-1 0,0 0 0,0 0 0,17-4 0,-3-3-163,0-2 0,-1 0 0,1-2 0,-2-1 0,0-1 0,0-2 0,-1-1 0,-1-1-1,-1-1 1,0-1 0,-2-1 0,0-1 0,34-42 0,-48 52-2,-1 0 0,-1-1 0,0 0 0,-1-1 0,0 1 0,-1-1 0,6-21 0,-10 30 0,0 0 0,0-1 0,0 1 0,-1 0 0,1 0 0,-1 0 0,0 0 0,0 0 0,-1-1 0,1 1 0,-1 0 0,0 0 0,0 0 0,0 0 0,-1 0 0,1 0 0,-1 1 0,0-1 0,0 0 0,-1 1 0,1-1 0,0 1 0,-1 0 0,0 0 0,0 0 0,0 0 0,0 1 0,-7-5 0,0 2-386,0 0 1,0 0-1,-1 1 1,0 1-1,0 0 0,0 0 1,0 1-1,0 1 1,-1 0-1,1 0 0,0 1 1,-1 0-1,1 1 0,-14 3 1,20-3 140,0 0-1,0 0 1,0 1 0,1-1-1,-1 1 1,1 0 0,-1 0-1,1 1 1,0-1-1,0 1 1,0 0 0,0 0-1,1 0 1,-1 0 0,1 1-1,-1 0 1,1 0 0,1 0-1,-1 0 1,0 0 0,1 0-1,0 0 1,0 1 0,0 0-1,1-1 1,-1 1 0,1 0-1,0-1 1,0 1 0,1 0-1,0 0 1,0 0 0,0 0-1,1 7 1,3 12-6108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5.853"/>
    </inkml:context>
    <inkml:brush xml:id="br0">
      <inkml:brushProperty name="width" value="0.025" units="cm"/>
      <inkml:brushProperty name="height" value="0.025" units="cm"/>
    </inkml:brush>
  </inkml:definitions>
  <inkml:trace contextRef="#ctx0" brushRef="#br0">0 1 14958,'0'0'16432,"88"62"-15055,-39-38-1377,5-1 0,2 4 0,3 2 0,-7 1 0,-6 5 0,-11-2-4548,-9-3-5190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6.832"/>
    </inkml:context>
    <inkml:brush xml:id="br0">
      <inkml:brushProperty name="width" value="0.025" units="cm"/>
      <inkml:brushProperty name="height" value="0.025" units="cm"/>
    </inkml:brush>
  </inkml:definitions>
  <inkml:trace contextRef="#ctx0" brushRef="#br0">1 9 19635,'0'0'7174,"75"-8"-5636,-3 14-577,13 2-833,3-1-160,-2 0-1634,-13 0-1953,-18-3-897,-19-3-1346,-19-1-5156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7.190"/>
    </inkml:context>
    <inkml:brush xml:id="br0">
      <inkml:brushProperty name="width" value="0.025" units="cm"/>
      <inkml:brushProperty name="height" value="0.025" units="cm"/>
    </inkml:brush>
  </inkml:definitions>
  <inkml:trace contextRef="#ctx0" brushRef="#br0">59 22 2723,'0'0'16431,"-55"23"-14445,52-20-192,6 1-769,31-2-128,17-2 736,16 0-352,15 0-1024,11-4-193,6-3-673,-2-4-1953,-12-4-2595,-8-1-7207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15.090"/>
    </inkml:context>
    <inkml:brush xml:id="br0">
      <inkml:brushProperty name="width" value="0.025" units="cm"/>
      <inkml:brushProperty name="height" value="0.025" units="cm"/>
    </inkml:brush>
  </inkml:definitions>
  <inkml:trace contextRef="#ctx0" brushRef="#br0">55 1 14350,'0'0'12758,"7"16"-11076,-3-8-1493,0 0-86,0 0-1,0 1 1,-1 0-1,0-1 1,0 1-1,-1 0 1,0 1-1,-1-1 0,0 0 1,0 1-1,-1-1 1,-2 13-1,-8 30 359,-26 72-1,20-75 211,-14 75 1,48-182-11039,-7 9 2797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15.668"/>
    </inkml:context>
    <inkml:brush xml:id="br0">
      <inkml:brushProperty name="width" value="0.025" units="cm"/>
      <inkml:brushProperty name="height" value="0.025" units="cm"/>
    </inkml:brush>
  </inkml:definitions>
  <inkml:trace contextRef="#ctx0" brushRef="#br0">144 1 16303,'0'12'2189,"-7"164"2820,3 124-713,9-263-4226,-5-35-74,0 0 0,1-1 0,-1 1 1,0-1-1,1 0 0,-1 1 0,1-1 0,0 1 0,-1-1 1,1 0-1,0 1 0,0-1 0,0 0 0,0 0 0,0 1 1,0-1-1,0 0 0,0 0 0,0 0 0,2 1 0,-2-2-620,-2-3 254,-1 0 0,1 0 1,-1 0-1,0 0 0,0 1 1,0-1-1,0 0 1,-1 1-1,1 0 0,0 0 1,-1 0-1,0 0 0,0 0 1,1 0-1,-7-2 0,1-1-335,-21-14-368,12 9 1256,0-1 1,-26-23-1,43 34-105,0 0 1,0-1 0,0 1-1,0 0 1,0 0-1,-1 0 1,1-1-1,0 1 1,0 0-1,0 0 1,0-1-1,0 1 1,0 0 0,0 0-1,0 0 1,0-1-1,0 1 1,0 0-1,0 0 1,0-1-1,0 1 1,0 0-1,0 0 1,1 0-1,-1-1 1,0 1 0,0 0-1,0 0 1,0 0-1,0-1 1,0 1-1,1 0 1,-1 0-1,0 0 1,0-1-1,0 1 1,0 0-1,1 0 1,-1 0 0,0 0-1,0 0 1,0 0-1,1 0 1,-1 0-1,0-1 1,0 1-1,1 0 1,-1 0-1,0 0 1,0 0 0,1 0-1,21-6 1545,-1-1-139,1-7-797,-2-1 0,0-1 0,29-30 0,-31 28-677,1 0-1,1 2 1,29-20-1,-47 35-19,-1 0-1,1 0 0,0 0 1,0 0-1,0 0 0,0 0 0,0 0 1,0 1-1,0-1 0,0 1 1,0 0-1,0-1 0,0 1 0,0 0 1,1 0-1,-1 0 0,0 0 1,4 2-1,-5-2 1,1 1 0,-1 0 0,1 0 1,-1 0-1,0 0 0,1 1 0,-1-1 0,0 0 0,0 0 0,0 1 1,0-1-1,0 1 0,0-1 0,0 1 0,0-1 0,-1 1 0,1 0 1,0 1-1,2 11-5,-1 0 1,0-1 0,-1 1 0,-1 25 0,0-15 144,0-14-31,3 33 216,-3-42-295,0 1-1,0-1 0,1 0 1,-1 0-1,0 0 1,0 0-1,1 1 0,-1-1 1,1 0-1,-1 0 1,1 0-1,0 0 1,-1 0-1,1 0 0,0 0 1,-1 0-1,1-1 1,0 1-1,0 0 1,0 0-1,0-1 0,0 1 1,0 0-1,0-1 1,0 1-1,0-1 0,0 1 1,2-1-1,-2 0-1,0 0 0,0 0 0,1 0 0,-1-1 0,0 1 0,0-1 0,0 1 0,0-1 0,1 1 0,-1-1 0,0 0 0,0 1 0,0-1 0,0 0 0,0 0 0,-1 0 0,1 0 0,0 0 0,0 0 0,0 0 0,0-1 0,16-29 161,-13 22-124,17-36 36,-15 31-86,0 0 0,1 1 1,0 0-1,1 0 1,0 1-1,11-12 0,-1 12-310,-6 16 291,1 34 129,-13-35-210,0-1 1,1 1-1,-1-1 1,0 0-1,1 1 1,0-1-1,-1 0 1,1 0-1,0 1 1,0-1-1,0 0 1,0 0 0,1 0-1,-1 0 1,0 0-1,1 0 1,0 0-1,-1-1 1,1 1-1,3 2 1,-3-4-118,0 0 0,-1-1 0,1 1 1,-1-1-1,1 1 0,-1-1 1,1 1-1,-1-1 0,1 0 0,-1 0 1,0 0-1,1 0 0,-1 0 1,0 0-1,0 0 0,0 0 0,0-1 1,0 1-1,0 0 0,0-1 1,0 1-1,0 0 0,-1-1 0,2-2 1,17-43-3981,-17 41 3507,23-85-7931,-14 38 2322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16.310"/>
    </inkml:context>
    <inkml:brush xml:id="br0">
      <inkml:brushProperty name="width" value="0.025" units="cm"/>
      <inkml:brushProperty name="height" value="0.025" units="cm"/>
    </inkml:brush>
  </inkml:definitions>
  <inkml:trace contextRef="#ctx0" brushRef="#br0">0 1 6406,'0'0'16917,"4"12"-15064,1 18-1176,0 0-1,-2 1 1,-1 39 0,-2-39-15,1 0 0,1 0 0,2-1-1,15 61 1,-18-88-642,0-1-1,0 0 0,0 1 1,0-1-1,0 0 1,0 0-1,1 1 1,-1-1-1,1 0 0,-1 0 1,1-1-1,0 1 1,0 0-1,0 0 0,0-1 1,0 1-1,3 1 1,-4-3-10,-1 0 1,1 0-1,-1 0 0,1 0 1,-1 0-1,1 0 1,-1 0-1,1 0 1,0 0-1,-1 0 1,1 0-1,-1 0 1,1 0-1,-1-1 1,1 1-1,-1 0 0,1 0 1,-1 0-1,1-1 1,-1 1-1,1 0 1,-1-1-1,0 1 1,1 0-1,-1-1 1,1 1-1,0-1 1,6-28 227,-5 14-317,-1 0 1,-1-1-1,-1 1 1,0-1-1,0 1 0,-2 0 1,0 0-1,-1 0 0,0 0 1,-9-20-1,2 24-203,6 23 23,5 26 66,1-36 217,-1 2-25,0 0 0,0 0-1,1 0 1,-1 0 0,1 0 0,0 0 0,0 0-1,1 0 1,-1-1 0,1 1 0,0-1-1,0 1 1,0-1 0,0 1 0,0-1-1,1 0 1,0 0 0,-1 0 0,1-1-1,0 1 1,1-1 0,-1 1 0,0-1-1,1 0 1,-1 0 0,7 2 0,-5-3 17,0 0 0,0 0 0,1 0 0,-1-1 0,0 0 0,0 0 0,0 0 0,1 0 0,-1-1 1,0 0-1,0 0 0,0-1 0,0 1 0,0-1 0,0 0 0,-1 0 0,1-1 0,-1 0 0,1 1 0,6-7 0,6-5 40,-1-1 0,0-1 0,17-20 0,-27 29-31,0-1-1,-1 1 0,0-1 1,-1 0-1,0 0 0,0-1 0,-1 1 1,1-1-1,-2 0 0,3-13 1,-5 22-22,0 0 0,0 0 0,0 0 0,0 0 0,0 0 0,0 0 0,-1 1 1,1-1-1,0 0 0,0 0 0,0 0 0,0 0 0,0 0 0,-1 0 0,1 0 1,0 0-1,0 0 0,0 0 0,0 0 0,0 0 0,-1 0 0,1 0 0,0 0 1,0 0-1,0 0 0,0 0 0,-1 0 0,1 0 0,0 0 0,0 0 0,0 0 1,0 0-1,-1 0 0,1 0 0,0 0 0,0 0 0,0 0 0,0 0 0,0 0 1,-1-1-1,1 1 0,0 0 0,0 0 0,0 0 0,0 0 0,0 0 0,0 0 1,0-1-1,0 1 0,0 0 0,-1 0 0,1 0 0,0 0 0,0-1 0,0 1 1,0 0-1,0 0 0,0 0 0,0 0 0,0-1 0,0 1 0,0 0 1,-10 12 12,1 4 90,2 1 1,0 0-1,1 0 0,1 0 1,0 1-1,2 0 0,0 0 0,0 0 1,2 0-1,1 20 0,-1-36-101,1-1 0,0 1 0,0 0-1,0-1 1,1 1 0,-1 0 0,0-1-1,1 1 1,-1-1 0,0 1 0,1-1 0,0 1-1,-1-1 1,1 1 0,0-1 0,0 1-1,0-1 1,1 2 0,-1-2-4,0-1 0,0 1 0,0-1 0,0 0 0,0 1 0,0-1 0,0 0 0,0 0 0,0 0 0,0 1 0,0-1 0,0 0 0,0 0 0,0-1 0,0 1 1,0 0-1,0 0 0,0 0 0,0-1 0,0 1 0,1-1 0,3-1-3,-1-1 0,0 1 0,1-1-1,-1 0 1,0 0 0,-1 0 0,1-1 0,-1 1 0,1-1 0,3-5 0,11-22 2,-2-1 0,-1 0 0,16-51 0,-31 84 0,0-1 0,0 0 0,0 0 0,0 0 0,0 0 0,0 0 0,0 0 0,1 1 0,-1-1 0,0 0 0,0 0 0,0 0 0,0 0 0,0 0 0,0 0 0,1 0 0,-1 0 0,0 0 0,0 0 0,0 0 0,0 0 0,0 0 0,1 0 0,-1 0 0,0 0 0,0 0 0,0 0 0,0 0 0,0 0 0,1 0 0,-1 0 0,0 0 0,0 0 0,0 0 0,0 0 0,0 0 0,0 0 0,1 0 0,-1 0 0,0 0 0,0-1 0,0 1 0,0 0 0,0 0 0,0 0 0,0 0 0,1 0 0,-1 0 0,0 0 0,0-1 0,0 1 0,0 0 0,0 0 0,0 0 0,0 0 0,0 0 0,0-1 0,0 1 0,0 0 0,0 0 0,0 0 0,6 22 0,0 29 0,-6-50 0,2 16 11,0 1 0,1-1 0,10 32 0,-12-46-14,0 0 0,0 0-1,0-1 1,1 1 0,0 0 0,-1 0 0,1-1-1,0 1 1,0-1 0,0 0 0,1 1-1,-1-1 1,4 2 0,-4-3-4,-1-1 0,1 1 0,0 0 0,0-1 0,0 0 0,-1 1 0,1-1 0,0 0 0,0 0 0,0 0 0,0 0 0,0 0 0,0-1 0,-1 1 0,1 0 0,0-1 0,0 0 0,0 1 0,-1-1 0,1 0 0,0 0 0,-1 0 0,1 0 0,2-2 0,1-1-413,0 0-1,0 0 1,-1-1 0,1 1-1,-1-1 1,0 0 0,6-10-1,17-45-7208,-17 22 892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16.668"/>
    </inkml:context>
    <inkml:brush xml:id="br0">
      <inkml:brushProperty name="width" value="0.025" units="cm"/>
      <inkml:brushProperty name="height" value="0.025" units="cm"/>
    </inkml:brush>
  </inkml:definitions>
  <inkml:trace contextRef="#ctx0" brushRef="#br0">2 0 16496,'0'0'10570,"-2"67"-8520,2-38-705,2 4-384,-2 2-385,0-1-319,0 2-129,3-2-128,1-2-64,-1-7-1410,1-1-1601,-2-9-1569,0-6-2691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17.042"/>
    </inkml:context>
    <inkml:brush xml:id="br0">
      <inkml:brushProperty name="width" value="0.025" units="cm"/>
      <inkml:brushProperty name="height" value="0.025" units="cm"/>
    </inkml:brush>
  </inkml:definitions>
  <inkml:trace contextRef="#ctx0" brushRef="#br0">56 1 9833,'0'0'-1697</inkml:trace>
  <inkml:trace contextRef="#ctx0" brushRef="#br0" timeOffset="1">56 1 9513,'-45'25'3043,"39"-25"-2915,1 0-2050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2:51.207"/>
    </inkml:context>
    <inkml:brush xml:id="br0">
      <inkml:brushProperty name="width" value="0.025" units="cm"/>
      <inkml:brushProperty name="height" value="0.025" units="cm"/>
    </inkml:brush>
  </inkml:definitions>
  <inkml:trace contextRef="#ctx0" brushRef="#br0">6 247 19314,'0'0'1458,"-1"-11"784,0 5-1897,0 3-219,0 0 0,1 0 0,-1 1 0,1-1 1,0 0-1,0 0 0,0 0 0,0 0 1,0 0-1,1 1 0,-1-1 0,1 0 1,0 0-1,-1 1 0,2-1 0,-1 0 0,0 1 1,0-1-1,1 1 0,-1-1 0,1 1 1,0 0-1,0 0 0,0 0 0,0 0 0,4-4 1,24-14 856,0 2 0,1 1 0,1 1 0,47-16 0,-41 19-830,0 2 0,1 2-1,0 2 1,1 1 0,0 2-1,63 1 1,-98 3-176,1 1 1,-1-1-1,0 1 0,1 0 0,-1 0 1,1 0-1,-1 1 0,0 0 1,0 0-1,0 0 0,0 1 0,0 0 1,5 3-1,-8-3-2,1-1 1,-1 1-1,0 0 1,0 0-1,0-1 0,0 1 1,-1 1-1,1-1 1,-1 0-1,0 0 0,0 1 1,0-1-1,0 0 0,0 1 1,-1-1-1,1 1 1,-1-1-1,0 1 0,0-1 1,-1 1-1,0 5 1,-2 3 33,0-1 1,0 0 0,-1 0 0,-1 0 0,1 0 0,-2-1 0,0 0 0,0 0 0,-1 0 0,0-1 0,-10 11-1,-17 16 164,-52 42 1,43-40 177,25-23-293,11-10-58,1 1 0,0-1 0,0 1 0,0 0 1,1 0-1,0 1 0,-5 7 0,10-13 0,0-1 0,0 0 0,0 1 0,0-1 0,0 1 0,0-1 0,0 1 0,0-1 0,0 0 0,0 1 0,0-1 0,0 1 0,0-1 0,0 0 0,1 1 0,-1-1 0,0 1 0,0-1 0,0 0 0,1 1 0,-1-1 0,0 0 0,0 1 0,1-1 0,-1 0 0,0 1 0,1-1 0,-1 0 0,0 0 0,1 1 0,-1-1 0,0 0 0,1 0 0,-1 0 0,1 0 0,-1 1 0,0-1 0,1 0 0,-1 0 0,1 0 0,-1 0 0,1 0 0,-1 0 0,0 0 0,1 0 0,0 0 0,25 1 0,-22-1 0,16 0-221,0 2 0,-1 0 0,1 0 0,0 2 0,-1 1 0,0 0 0,0 1 0,28 14 0,-40-16 127,1 0 0,-1 0 0,0 1 0,0 0 0,-1 1 0,1-1 0,-1 1 0,-1 0-1,1 1 1,-1-1 0,0 1 0,0 0 0,-1 1 0,0-1 0,0 1 0,-1-1-1,0 1 1,0 0 0,-1 1 0,0-1 0,-1 0 0,2 15 0,-4-13 204,0 0 1,0 0-1,-1 0 1,-1 0-1,1 0 1,-1-1-1,-1 1 1,0-1-1,0 0 0,-1 0 1,0 0-1,-1-1 1,0 1-1,0-1 1,-1-1-1,0 1 1,-12 9-1,-13 11 612,-1-1-1,-63 38 1,77-52-722,-2-1 0,0-1 0,0 0 0,-34 10 0,48-19 0,0 0 0,0 0 0,0-1 0,0 0 0,0-1 0,0 0 0,0 0 0,0 0 0,0-1 0,-1 0 0,1 0 0,0-1 0,1 1 0,-1-2 0,0 1 0,1-1 0,-1 0 0,1 0 0,-8-6 0,-42-34-2868,49 37 1596,0 0 0,0-1 0,1 0 0,0-1-1,-8-11 1,9 6-10552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13.531"/>
    </inkml:context>
    <inkml:brush xml:id="br0">
      <inkml:brushProperty name="width" value="0.025" units="cm"/>
      <inkml:brushProperty name="height" value="0.025" units="cm"/>
    </inkml:brush>
  </inkml:definitions>
  <inkml:trace contextRef="#ctx0" brushRef="#br0">192 1 17745,'-9'2'1644,"-5"1"-825,0 1-1,0 1 1,0 0-1,1 1 1,-25 15 0,32-18-551,1 1 0,-1 0 0,1 0 0,0 0 0,0 0 0,0 1 0,1-1 0,0 1 0,0 1 1,0-1-1,0 0 0,1 1 0,0 0 0,0 0 0,1 0 0,-1 0 0,-1 10 0,4-15-265,-1 1 0,1-1 0,0 1 0,0-1-1,0 0 1,0 1 0,1-1 0,-1 0 0,0 1 0,1-1-1,-1 0 1,1 1 0,-1-1 0,1 0 0,-1 0 0,1 0-1,0 1 1,0-1 0,-1 0 0,1 0 0,0 0 0,0 0-1,0 0 1,2 1 0,1 0 7,-1 0 0,0-1 0,1 1-1,-1-1 1,1 0 0,0 0 0,-1 0 0,1 0 0,5-1-1,2 1-395,0-1-1,1 0 0,-1-1 0,0 0 1,20-6-1,-18 2-1189,0 0-1,0-1 1,0-1-1,-1 0 1,0-1 0,15-13-1,5-8-6452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17.623"/>
    </inkml:context>
    <inkml:brush xml:id="br0">
      <inkml:brushProperty name="width" value="0.025" units="cm"/>
      <inkml:brushProperty name="height" value="0.025" units="cm"/>
    </inkml:brush>
  </inkml:definitions>
  <inkml:trace contextRef="#ctx0" brushRef="#br0">0 0 18866,'0'0'6256,"2"9"-4873,9 62-61,-3 1 0,-2 91 0,9 84 974,-14-243-2296,4 28 0,-5-31 0,0 0 0,1 0 0,-1 1 0,0-1 0,1 0 0,-1 0 0,1 0 0,-1 0 0,1 0 0,-1 0 0,1 1 0,0-1 0,0-1 0,0 1 0,-1 0 0,1 0 0,0 0 0,0 0 0,2 1 0,-2-4-374,-1 0 1,1 0-1,0 0 1,-1 0-1,0 1 1,1-1-1,-1 0 1,0 0-1,0 0 0,0 0 1,0 0-1,-1-2 1,1 1-1076,0-22-5240,-3-5-2770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17.979"/>
    </inkml:context>
    <inkml:brush xml:id="br0">
      <inkml:brushProperty name="width" value="0.025" units="cm"/>
      <inkml:brushProperty name="height" value="0.025" units="cm"/>
    </inkml:brush>
  </inkml:definitions>
  <inkml:trace contextRef="#ctx0" brushRef="#br0">0 95 19955,'0'0'6251,"10"5"-4345,-4-2-1743,1 0 0,1-1 0,-1 1-1,0-1 1,1-1 0,-1 1 0,1-1 0,-1 0 0,9-1 0,-13 0-142,0 0 1,0-1 0,0 1-1,-1-1 1,1 1 0,0-1-1,-1 0 1,1 0 0,-1 0-1,1-1 1,-1 1 0,0-1-1,1 1 1,-1-1 0,0 0-1,0 1 1,0-1 0,0 0-1,0 0 1,-1-1-1,1 1 1,0 0 0,-1-1-1,0 1 1,0-1 0,1 1-1,-2-1 1,1 1 0,0-1-1,0 0 1,-1 1 0,1-1-1,-1-5 1,0 5 38,1 1 0,-1-1 1,0 1-1,0-1 0,0 1 0,-1-1 1,1 1-1,0-1 0,-1 0 0,0 1 1,0 0-1,1-1 0,-1 1 1,-1 0-1,1-1 0,0 1 0,-1 0 1,-1-2-1,3 3-47,-1 1-1,0-1 1,1 1-1,-1-1 1,0 1 0,1 0-1,-1-1 1,0 1 0,1 0-1,-1-1 1,0 1 0,0 0-1,0 0 1,1 0 0,-1 0-1,0 0 1,0 0-1,1 0 1,-1 0 0,0 0-1,0 0 1,-1 1 0,0 0-26,0-1 0,0 1 0,0 1 0,0-1 0,1 0 0,-1 0 0,0 1 1,1-1-1,-1 1 0,1 0 0,-3 3 0,-6 11 19,0 1-1,2 0 1,0 0 0,1 1 0,1 0-1,1 1 1,0-1 0,1 1 0,1 0-1,1 0 1,1 0 0,1 0-1,2 31 1,-2-48 7,0 1 0,1-1 0,-1 1 0,1-1 0,-1 1 0,1-1 0,0 0 0,-1 1 0,1-1 0,1 0 0,-1 1 0,0-1 0,1 0 0,-1 0 0,1 0 0,-1 0 0,1 0-1,0 0 1,0-1 0,0 1 0,0-1 0,0 1 0,0-1 0,0 0 0,0 1 0,1-1 0,-1 0 0,1-1 0,-1 1 0,0 0 0,1-1 0,-1 1 0,1-1 0,-1 0 0,1 0 0,0 0 0,-1 0 0,1 0 0,-1-1 0,1 1 0,4-2 0,5-1 35,0 0 0,0-1 0,-1 0 0,1-1 0,-1-1 0,0 1 0,12-10 0,-7 4-475,19-14-3142,-5-3-3315,-25 21-6067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19.005"/>
    </inkml:context>
    <inkml:brush xml:id="br0">
      <inkml:brushProperty name="width" value="0.025" units="cm"/>
      <inkml:brushProperty name="height" value="0.025" units="cm"/>
    </inkml:brush>
  </inkml:definitions>
  <inkml:trace contextRef="#ctx0" brushRef="#br0">20 112 7527,'0'0'2648,"10"1"-630,-2-1-1634,-1 0 0,1 0 1,-1 0-1,1-1 0,-1 0 1,11-3-1,-15 3-63,-1 0 1,1 0-1,0 0 1,-1-1-1,1 0 1,-1 1-1,1-1 1,-1 0-1,0 0 1,1 0-1,-1 0 1,0 0-1,0-1 1,-1 1-1,1-1 1,-1 1-1,1-1 1,-1 0-1,0 1 1,0-1-1,0 0 1,1-5-1,-1 5-148,0 1 0,-1-1-1,1 1 1,-1-1 0,0 1-1,0-1 1,0 1 0,0-1 0,0 1-1,-1-1 1,1 1 0,-1-1 0,-1-3-1,2 5-12,-1 0 0,1 0 0,-1 1 0,0-1 0,0 0 0,1 0 0,-1 0 0,0 0 0,0 1 0,0-1 0,0 0 0,0 1 0,0-1 0,0 1 0,0-1 0,0 1 0,0-1 0,0 1 0,0 0 0,0-1 0,-2 1 0,0 0 67,0 0 1,0 0 0,0 1-1,0-1 1,0 1-1,0 0 1,0 0 0,0 0-1,0 0 1,0 0-1,0 1 1,0 0 0,1-1-1,-1 1 1,1 0 0,-1 0-1,1 0 1,0 0-1,-4 5 1,-1 3-228,0 1 0,1 0 0,0 0 0,0 0 0,2 1 0,-1-1 0,2 1 0,-1 0 0,-2 21 0,5-25 0,-1 0 0,2 0 0,-1 0 0,1 0 0,0 0 0,1 1 0,0-1 0,0 0 0,1 0 0,0-1 0,0 1 0,1 0 0,0-1 0,0 1 0,8 12 0,-9-17 0,-1-1 0,1 0 0,0 0 0,0 0 0,-1 0 0,1-1 0,0 1 0,1 0 0,-1-1 0,0 0 0,0 1 0,1-1 0,-1 0 0,0 0 0,1 0 0,0-1 0,-1 1 0,1 0 0,-1-1 0,1 0 0,-1 1 0,1-1 0,3-1 0,-1 0 0,-1 0 0,1-1 0,-1 1 0,0-1 0,0 0 0,0 0 0,0-1 0,0 1 0,0-1 0,0 0 0,-1 0 0,4-4 0,6-7 0,-1 0 0,-1-1 0,0 0 0,-2-1 0,12-23 0,2-21 0,-25 68 0,1-1 0,0 1 0,1 0 0,0 0 0,1 12 0,0 16 0,-3-12 0,0-11 0,1 1 0,1 0 0,0 0 0,1-1 0,4 26 0,-5-38 0,0 0 0,1 0 0,-1 0 0,0 0 0,1 0 0,-1 0 0,1 0 0,-1-1 0,1 1 0,-1 0 0,1 0 0,0 0 0,0-1 0,-1 1 0,1 0 0,0-1 0,0 1 0,-1-1 0,1 1 0,0-1 0,0 1 0,0-1 0,0 1 0,0-1 0,0 0 0,0 0 0,0 1 0,0-1 0,0 0 0,0 0 0,0 0 0,0 0 0,0 0 0,0 0 0,0-1 0,0 1 0,0 0 0,0 0 0,0-1 0,0 1 0,0 0 0,0-1 0,-1 1 0,1-1 0,0 1 0,0-1 0,0 0 0,-1 1 0,1-1 0,1-1 0,4-3 0,0 0 0,0 0 0,-1 0 0,0-1 0,6-7 0,26-48 0,11-15 0,-48 75 0,0 1 0,1-1 0,-1 1 0,1-1 0,-1 1 0,1-1 0,-1 1 0,0 0 0,1-1 0,-1 1 0,1 0 0,0-1 0,-1 1 0,1 0 0,-1 0 0,1-1 0,-1 1 0,1 0 0,0 0 0,-1 0 0,1 0 0,-1 0 0,1 0 0,0 0 0,-1 0 0,1 0 0,-1 0 0,1 0 0,0 0 0,-1 0 0,1 1 0,-1-1 0,1 0 0,0 0 0,-1 1 0,1-1 0,-1 0 0,1 1 0,-1-1 0,1 0 0,-1 1 0,0-1 0,1 1 0,-1-1 0,1 1 0,-1-1 0,0 1 0,1-1 0,-1 1 0,0-1 0,0 1 0,1-1 0,-1 1 0,0 0 0,0-1 0,0 2 0,17 47 0,-13-32 0,-3-15 0,-1 0 0,1 0 0,-1 0 0,1 0 0,0 0 0,0 0 0,0-1 0,0 1 0,0 0 0,0 0 0,0-1 0,1 1 0,-1-1 0,0 1 0,1-1 0,0 0 0,-1 0 0,1 1 0,0-1 0,-1 0 0,1 0 0,0-1 0,0 1 0,0 0 0,0-1 0,0 1 0,0-1 0,0 1 0,0-1 0,0 0 0,0 0 0,0 0 0,0 0 0,0 0 0,0 0 0,0-1 0,0 1 0,0-1 0,0 1 0,-1-1 0,1 0 0,0 0 0,0 0 0,0 0 0,-1 0 0,1 0 0,0 0 0,1-2 0,10-3-3353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19.998"/>
    </inkml:context>
    <inkml:brush xml:id="br0">
      <inkml:brushProperty name="width" value="0.025" units="cm"/>
      <inkml:brushProperty name="height" value="0.025" units="cm"/>
    </inkml:brush>
  </inkml:definitions>
  <inkml:trace contextRef="#ctx0" brushRef="#br0">90 263 3812,'0'0'25384,"-9"-6"-23548,7 4-1695,-1 0-26,0 0 1,1 0-1,-1 1 1,0-1 0,0 1-1,0-1 1,0 1 0,0 0-1,-5-1 1,6 2-101,1 0-1,-1 1 1,1-1-1,-1 0 1,1 1 0,-1-1-1,1 1 1,-1-1-1,1 1 1,0-1 0,-1 1-1,1 0 1,0 0-1,0 0 1,-1 0 0,1 0-1,0 0 1,0 0-1,0 0 1,0 1 0,0-1-1,0 0 1,1 0-1,-1 1 1,0-1 0,1 1-1,-1-1 1,1 1-1,-1 1 1,-1 1-15,0 1 0,0-1 0,1 1 0,0-1 0,0 1 0,0 0 0,1 0 0,-1 0 0,1-1 0,0 1 0,1 0 0,-1 0 0,1 0 0,0-1 0,2 8 0,-2-10 0,0 0 0,0 0 0,1 0 0,-1-1 0,0 1 0,1 0 0,-1-1 0,1 1 0,0-1 0,-1 0 0,1 1 0,0-1 0,0 0 0,0 0 0,0 0 0,0 0 0,0-1 0,0 1 0,0 0 0,0-1 0,0 0 0,0 1 0,0-1 0,1 0 0,-1 0 0,0 0 0,0 0 0,0-1 0,0 1 0,0 0 0,1-1 0,-1 0 0,0 1 0,0-1 0,0 0 0,2-2 0,4-1 0,0 0 0,-1-1 0,1 1 0,-1-2 0,0 1 0,-1-1 0,0 0 0,0-1 0,0 1 0,0-1 0,7-13 0,0-1 0,0-2 0,17-41 0,-24 49 0,-1 1 0,-1 0 0,0-1 0,-1 0 0,0 0 0,-2 0 0,1 0 0,-2 0 0,-2-29 0,-3 40 0,-1 12 0,-3 14 0,2 15 0,1 0 0,2 1 0,2-1 0,1 1 0,2 0 0,7 43 0,-7-77 0,-1 0 0,1 0 0,1 0 0,-1 0 0,1-1 0,-1 1 0,1 0 0,0-1 0,0 0 0,1 1 0,-1-1 0,1 0 0,-1 0 0,1 0 0,0-1 0,0 1 0,0-1 0,1 1 0,5 2 0,-7-4 0,1 0 0,0 0 0,-1 0 0,1-1 0,-1 1 0,1-1 0,0 0 0,-1 0 0,1 0 0,0 0 0,-1 0 0,1 0 0,0-1 0,-1 1 0,1-1 0,0 0 0,-1 0 0,1 0 0,-1 0 0,0 0 0,1-1 0,-1 1 0,0-1 0,0 1 0,0-1 0,0 0 0,0 0 0,0 0 0,2-3 0,3-4 0,-1-1 0,0 1 0,-1-1 0,0 0 0,-1 0 0,0-1 0,-1 0 0,0 1 0,0-1 0,-1 0 0,0 0 0,-1 0 0,-1-1 0,-1-18 0,1 29-2,1 1 1,-1 0-1,0 0 1,0-1-1,0 1 1,0 0-1,0-1 1,0 1-1,0 0 1,0-1-1,0 1 1,0 0-1,-1-1 0,1 1 1,0 0-1,0 0 1,0-1-1,0 1 1,0 0-1,0-1 1,-1 1-1,1 0 1,0 0-1,0 0 1,0-1-1,-1 1 0,1 0 1,0 0-1,0 0 1,-1-1-1,1 1 1,0 0-1,-1 0 1,1 0-1,0 0 1,0 0-1,-1 0 1,0-1-1,-7 11-146,4 0 123,2-1 1,-1 1-1,1 0 0,1 0 1,0 0-1,0 0 1,1 0-1,0 0 1,2 13-1,-2-20 27,1 0 1,-1 0-1,1 0 0,-1 1 0,1-1 1,0 0-1,0 0 0,1-1 0,-1 1 1,1 0-1,-1 0 0,1-1 1,0 1-1,0 0 0,0-1 0,0 0 1,0 0-1,1 1 0,-1-1 0,1-1 1,-1 1-1,1 0 0,0-1 1,0 1-1,0-1 0,0 0 0,0 0 1,0 0-1,0 0 0,0 0 0,0-1 1,6 1-1,2-1 12,0-1 0,0 0 0,0-1 0,0 0 0,0 0 0,-1-1 0,1-1-1,-1 0 1,1 0 0,-1-1 0,-1 0 0,1-1 0,-1 0 0,0-1 0,0 1 0,-1-2 0,13-13 0,-20 20-13,0 0 1,0 0-1,0-1 1,0 1-1,0-1 1,0 1-1,0-1 1,0 1-1,-1-1 0,1 1 1,-1-1-1,1 0 1,-1 1-1,0-1 1,0 0-1,1 1 1,-1-1-1,0 0 1,-1 0-1,1 1 1,0-1-1,0 0 0,-1 1 1,1-1-1,-1 0 1,1 1-1,-1-1 1,0 1-1,0-1 1,1 1-1,-1-1 1,0 1-1,0 0 1,-1-1-1,1 1 0,0 0 1,0 0-1,-1 0 1,1 0-1,0 0 1,-1 0-1,-1-1 1,-8-4 10,-1 0 1,1 1-1,-1 0 0,-19-5 1,17 6-10,-14-5-3,-34-13 0,105 12 0,67-9-999,-40-4-3372,-24 2-7491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0.510"/>
    </inkml:context>
    <inkml:brush xml:id="br0">
      <inkml:brushProperty name="width" value="0.025" units="cm"/>
      <inkml:brushProperty name="height" value="0.025" units="cm"/>
    </inkml:brush>
  </inkml:definitions>
  <inkml:trace contextRef="#ctx0" brushRef="#br0">0 1 9577,'0'0'10282,"55"25"-7047,-35 9 160,0 7-1633,1 11-705,-9 5-545,1 0-352,-4-3-96,0-8 33,0-6-258,-2-10-1280,-5-10-1666,-2-8-1794,-4-11-3106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0.977"/>
    </inkml:context>
    <inkml:brush xml:id="br0">
      <inkml:brushProperty name="width" value="0.025" units="cm"/>
      <inkml:brushProperty name="height" value="0.025" units="cm"/>
    </inkml:brush>
  </inkml:definitions>
  <inkml:trace contextRef="#ctx0" brushRef="#br0">0 191 18001,'5'-8'2627,"6"-6"-1788,0 1 1,0 0 0,1 1 0,1 0 0,0 1 0,0 0 0,1 1 0,0 1 0,17-8 0,-13 7-507,1 1 1,1 1-1,0 0 0,0 2 1,0 0-1,0 1 1,32-3-1,-49 8-332,-1 0 0,0 0 0,0-1 0,1 1 0,-1 1 0,0-1 0,1 0-1,-1 0 1,0 1 0,0 0 0,1-1 0,-1 1 0,0 0 0,0 0 0,0 0 0,0 0 0,0 0 0,0 1 0,0-1 0,-1 1 0,1-1 0,0 1 0,-1-1-1,1 1 1,-1 0 0,0 0 0,1 0 0,-1 0 0,0 0 0,0 0 0,0 0 0,0 0 0,-1 1 0,1-1 0,-1 0 0,1 0 0,-1 1 0,0-1-1,0 0 1,0 0 0,0 5 0,-1 5 116,0-1 1,-1 1-1,0 0 0,-1-1 0,0 1 0,-10 21 0,-16 21 40,22-43-149,0 1 0,0-1 0,2 2 1,-1-1-1,1 1 0,-3 17 0,8-29-12,0 0 0,0 0 1,0 0-1,1-1 0,-1 1 0,0 0 0,1-1 0,-1 1 1,1 0-1,-1 0 0,1-1 0,-1 1 0,1-1 1,-1 1-1,1-1 0,0 1 0,-1-1 0,1 1 0,0-1 1,0 1-1,-1-1 0,1 0 0,0 1 0,0-1 1,-1 0-1,1 0 0,0 0 0,0 1 0,0-1 1,-1 0-1,1 0 0,0 0 0,1-1 0,40 3-194,-31-3 163,1 2-30,0-1 1,0 1-1,0 1 0,0 0 1,0 1-1,21 8 0,-30-10 57,1 1 0,0 0 0,-1 0-1,1 1 1,-1-1 0,0 1-1,0 0 1,0 0 0,0 0 0,0 0-1,-1 0 1,1 0 0,-1 1-1,0-1 1,0 1 0,0 0 0,0 0-1,-1 0 1,0-1 0,0 1 0,0 1-1,0-1 1,0 6 0,0 0 40,-1 0 0,-1 1 0,0-1 0,0 0 1,-1-1-1,0 1 0,-1 0 0,0 0 0,0-1 1,-1 0-1,0 0 0,-1 0 0,0 0 0,0 0 1,-11 11-1,10-13-6,1 0 0,-1-1 1,-1 0-1,1 0 0,-1 0 0,0-1 1,0 0-1,-1-1 0,0 0 1,1 0-1,-1 0 0,0-1 0,-1 0 1,1-1-1,-1 1 0,1-2 0,-1 1 1,-10-1-1,18 0-135,-1-1-1,1 0 1,-1 0-1,0 0 1,1 0 0,-1 0-1,1 0 1,-1-1 0,0 1-1,1 0 1,-1-1-1,1 1 1,-1-1 0,1 1-1,-1-1 1,1 0-1,0 0 1,-1 0 0,1 0-1,0 0 1,0 0 0,-1 0-1,1 0 1,0 0-1,0-1 1,0 1 0,0 0-1,1-1 1,-1 1 0,0 0-1,0-1 1,1 1-1,-1-1 1,1 1 0,0-1-1,-1 0 1,1 1-1,0-1 1,0 1 0,0-1-1,0 0 1,0 1 0,0-1-1,0 1 1,1-1-1,-1 0 1,1 1 0,-1-1-1,2-1 1,1-6-949,0 0 0,0 1 0,1 0 0,1-1 0,0 1 0,0 1 0,8-11 0,14-11-5444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1.899"/>
    </inkml:context>
    <inkml:brush xml:id="br0">
      <inkml:brushProperty name="width" value="0.025" units="cm"/>
      <inkml:brushProperty name="height" value="0.025" units="cm"/>
    </inkml:brush>
  </inkml:definitions>
  <inkml:trace contextRef="#ctx0" brushRef="#br0">0 89 14606,'0'0'16378,"7"10"-15310,-1-2-997,0 1 1,0 0-1,-1 0 1,-1 1-1,0 0 1,0-1-1,-1 1 1,0 0-1,2 18 1,-2 41-72,-3-52 0,0 0 0,1 0 0,5 26 0,-5-43-1,-1 0 0,0 0 0,0 0 0,0 0 0,1 0 0,-1 0-1,0 0 1,0 0 0,0 0 0,1 0 0,-1 0 0,0 0 0,0 0 0,1 0 0,-1 0 0,0 0 0,0 0 0,0 0-1,0 0 1,1 0 0,-1 0 0,0 0 0,0-1 0,0 1 0,1 0 0,-1 0 0,0 0 0,0 0 0,0 0 0,0-1-1,0 1 1,0 0 0,1 0 0,-1 0 0,0-1 0,0 1 0,0 0 0,0 0 0,0 0 0,0-1 0,0 1 0,0 0-1,0 0 1,0 0 0,0-1 0,0 1 0,0 0 0,0 0 0,0 0 0,0-1 0,0 1 0,0 0 0,5-20-545,-5-40-5684,0-1 6993,13 49 4068,8-8-4014,-10-5-684,-2 0 0,12-44 0,-19 63-110,-2 14-23,0 18 0,0 0 0,2 0 0,1 0 0,1 0 0,1-1 0,1 1 0,9 24 0,-14-49 0,-1 0 0,1 0 0,-1 0 0,1 0 0,-1 1 0,1-1 0,-1 0 0,1 0 0,0 0 0,0 0 0,0 0 0,-1 0 0,1-1 0,0 1 0,0 0 0,0 0 0,0-1 0,0 1 0,1 0 0,-1-1 0,0 1 0,0-1 0,0 0 0,0 1 0,1-1 0,-1 0 0,0 0 0,2 1 0,-1-2 0,0 0 0,0 0 0,0 0 0,0 0 0,0 0 0,0 0 0,0 0 0,0 0 0,-1-1 0,1 1 0,0-1 0,-1 0 0,1 1 0,1-3 0,5-8 0,0 0 0,-1-1 0,10-21 0,-5-4 0,-2 0 0,-1-1 0,5-48 0,-15 122 0,0-18 0,0 0 0,1 0 0,1 0 0,1-1 0,0 1 0,1 0 0,1-1 0,6 18 0,-9-33 0,-1 0 0,0 1 0,1-1 0,-1 0 0,1-1 0,-1 1 0,1 0 0,-1 0 0,1 0 0,0 0 0,-1 0 0,1 0 0,0-1 0,0 1 0,0 0 0,-1-1 0,1 1 0,0-1 0,0 1 0,0-1 0,0 1 0,0-1 0,0 1 0,0-1 0,0 0 0,0 0 0,1 0 0,0 1 0,0-2 0,-1 0 0,1 1 0,0-1 0,-1 0 0,1 0 0,-1 0 0,1 0 0,-1 0 0,0 0 0,1-1 0,-1 1 0,0 0 0,0-1 0,0 1 0,1-2 0,5-8 0,-1 1 0,-1-1 0,8-20 0,32-137 0,-45 167 0,0 1 0,0 0 0,0-1 0,0 1 0,0-1 0,0 1 0,0 0 0,0-1 0,0 1 0,1 0 0,-1-1 0,0 1 0,0 0 0,0-1 0,0 1 0,1 0 0,-1-1 0,0 1 0,0 0 0,1 0 0,-1-1 0,0 1 0,0 0 0,1 0 0,-1 0 0,0-1 0,1 1 0,-1 0 0,0 0 0,1 0 0,-1 0 0,0 0 0,1-1 0,-1 1 0,0 0 0,1 0 0,-1 0 0,1 0 0,6 15 0,3 33 0,-9-42 0,2 15-75,-2-10-510,1 1 0,0-1 0,1 0 0,0 0 1,0 0-1,1 0 0,1-1 0,7 15 1,1-13-7883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2.694"/>
    </inkml:context>
    <inkml:brush xml:id="br0">
      <inkml:brushProperty name="width" value="0.025" units="cm"/>
      <inkml:brushProperty name="height" value="0.025" units="cm"/>
    </inkml:brush>
  </inkml:definitions>
  <inkml:trace contextRef="#ctx0" brushRef="#br0">25 10 6566,'-16'-9'9006,"9"12"-1958,6 10-2868,3 8-3779,-2-18-702,106 611 6168,-105-611-5867,0 0 0,0 0 0,0 1 0,0-1 0,1-1 0,-1 1 0,1 0 0,0 0 0,2 2 0,4-4 0,-3-20 0,-2-6-681,-1-1 0,-2 1 0,-3-28 0,3 44 356,-2 1 1,1-1-1,-1 1 0,0-1 0,-1 1 1,0 0-1,0 0 0,-1 0 1,0 1-1,0-1 0,-1 1 0,-10-13 1,1 10-4506,13 10 4406,1 0 0,-1 0 0,1 0 0,0-1 0,-1 1 0,1 0 0,-1 0 0,1 0 0,-1 0 0,1 0 0,-1 0 0,1 0 0,0 0 0,-1 0 0,1 0 0,-1 0 0,1 0 0,-1 0 0,1 0 0,-1 0 1,1 0-1,-1 1 0,1-1 0,0 0 0,-1 0 0,1 1 0,-1-1 0,1 0 0,0 0 0,-1 1 0,1-1 0,0 0 0,-1 1 0,-2 5-3334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3.022"/>
    </inkml:context>
    <inkml:brush xml:id="br0">
      <inkml:brushProperty name="width" value="0.025" units="cm"/>
      <inkml:brushProperty name="height" value="0.025" units="cm"/>
    </inkml:brush>
  </inkml:definitions>
  <inkml:trace contextRef="#ctx0" brushRef="#br0">0 331 3427,'0'0'15615,"1"-3"-14270,0 1-1166,0 0-1,0 0 0,0 0 1,1 1-1,-1-1 0,0 0 0,1 1 1,-1-1-1,1 1 0,-1 0 1,1-1-1,0 1 0,-1 0 1,1 0-1,0 0 0,3-1 0,44-15 1803,-39 14-1756,0 0-1,0 0 0,-1-1 1,11-5-1,-14 4-215,-1 1 0,1-1 0,-1 1 0,1-1 0,-1-1 0,8-11 0,-9 10-590,0 0-1,0 0 1,0 0 0,-1-1-1,3-11 1,-2 0-2213,0-1 1,-2 0 0,0 0-1,-1-26 1,-1 10-2428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3.348"/>
    </inkml:context>
    <inkml:brush xml:id="br0">
      <inkml:brushProperty name="width" value="0.025" units="cm"/>
      <inkml:brushProperty name="height" value="0.025" units="cm"/>
    </inkml:brush>
  </inkml:definitions>
  <inkml:trace contextRef="#ctx0" brushRef="#br0">39 0 7847,'0'0'11606,"0"11"-9823,11 269 4367,-7-236-5074,3 0 0,1-1 1,3 1-1,23 62 0,-33-103-1076,18 36 0,-18-38 0,0 1 0,0-1 0,1 0 0,-1 1 0,0-1 0,1 0 0,-1 0 0,0 0 0,1 0 0,0 0 0,-1 0 0,1 0 0,-1 0 0,1 0 0,0-1 0,0 1 0,-1-1 0,1 0 0,0 1 0,2-1 0,-3 0 0,0-1 0,0 1 0,0 0 0,0-1 0,0 1 0,0-1 0,0 1 0,-1-1 0,1 0 0,0 1 0,0-1 0,-1 0 0,1 1 0,0-1 0,-1 0 0,1 0 0,-1 0 0,1 0 0,-1 0 0,1 1 0,-1-1 0,0 0 0,1 0 0,-1 0 0,0 0 0,0 0 0,0 0 0,0 0 0,1 0 0,-2 0 0,1-2 0,0-39 0,0 36 0,-1-3-131,-1-1 0,0 1 1,-1 0-1,1 0 0,-2 0 0,1 0 0,-1 0 1,-1 1-1,-9-16 0,-8-6-968,-30-32 1,29 36 631,-24-23-1086,50 70 2199,-1-16-581,1 0 1,0 0-1,0 0 1,1 0-1,-1 0 1,1-1-1,0 1 1,1-1-1,-1 0 1,1 0-1,-1-1 1,1 1-1,0-1 1,1 0-1,-1 0 1,0-1-1,1 0 1,-1 0-1,1 0 1,0-1-1,0 1 1,0-1-1,11 0 1,-8-1-313,1 0 0,-1 0 0,1-1 0,-1 0 1,0-1-1,12-4 0,-12 3-764,1 0 1,-2-1-1,1 0 1,0-1-1,15-11 0,25-29-6863,-30 19 1799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13.875"/>
    </inkml:context>
    <inkml:brush xml:id="br0">
      <inkml:brushProperty name="width" value="0.025" units="cm"/>
      <inkml:brushProperty name="height" value="0.025" units="cm"/>
    </inkml:brush>
  </inkml:definitions>
  <inkml:trace contextRef="#ctx0" brushRef="#br0">152 0 10890,'0'0'6668,"-9"2"-3582,5-1-2865,-1-1 0,1 1 0,0 1 0,0-1 0,0 0 0,0 1 0,0 0 0,0 0 0,0 0 0,1 1 0,-1-1 0,1 1 0,0 0 0,-1 0 0,1 0 0,1 0 0,-1 0 0,0 1 0,-3 6 0,-5 9 288,2-1 0,0 1 0,2 0 0,0 1 0,1 0 0,1 0 0,0 1 0,2-1 1,0 1-1,1 21 0,2-39-505,0-1-1,0 0 1,0 0 0,0 0 0,0 0 0,1 1 0,-1-1-1,1 0 1,-1 0 0,1 0 0,0 0 0,0 0 0,0 0-1,0 0 1,0 0 0,0-1 0,1 1 0,-1 0 0,1-1 0,-1 1-1,1-1 1,-1 1 0,1-1 0,2 2 0,0-2 4,-1 1 0,1-1 0,0 0 0,0 0 1,0-1-1,0 1 0,0-1 0,0 1 0,0-1 0,0-1 0,0 1 1,5-1-1,8-3-41,0 0 0,0-1 0,0-1 0,30-15 0,-34 14 17,-8 4 36,0 0-1,0 1 1,0-1-1,0 1 1,0 0 0,1 1-1,-1-1 1,10-1-1,-14 10 217,1-1 1,-1 0-1,-1 0 0,1 1 0,-1-1 1,-1 12-1,1-15-176,-4 25-661,3-24-3240,4-15-4246,1-4-9973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3.707"/>
    </inkml:context>
    <inkml:brush xml:id="br0">
      <inkml:brushProperty name="width" value="0.025" units="cm"/>
      <inkml:brushProperty name="height" value="0.025" units="cm"/>
    </inkml:brush>
  </inkml:definitions>
  <inkml:trace contextRef="#ctx0" brushRef="#br0">45 39 14029,'0'0'7810,"-6"12"-5322,-2 4-1814,2 1-1,0 0 1,1 0 0,-6 34 0,10-43-453,0 0 0,0 0 0,1 0 0,0 0 0,1 0 0,0 0 1,2 9-1,-2-14-155,0 0 1,0 0 0,0 0 0,0 0 0,1 0-1,-1 0 1,1 0 0,0-1 0,0 1-1,0-1 1,0 1 0,0-1 0,1 0-1,-1 0 1,1 0 0,-1 0 0,1 0-1,4 2 1,-5-3-49,0 0-1,0 0 1,0-1-1,0 1 1,0 0-1,0-1 1,0 1-1,0-1 1,0 0-1,0 0 1,0 0-1,0 0 1,0 0-1,0 0 1,0 0-1,0-1 1,0 1-1,0-1 1,0 0-1,0 1 1,2-3-1,-1 1 41,0 0 0,-1 0-1,1 0 1,-1-1 0,0 1-1,1-1 1,-1 0 0,0 1-1,-1-1 1,1 0-1,2-6 1,1-3 102,-1-1-1,-1 1 1,0-1-1,-1 0 1,2-21-1,-4 26-604,0 0 0,0 0 0,0 0 1,-1 0-1,-1 1 0,1-1 0,-1 0 0,0 1 0,-1-1 0,0 1 0,-7-14 1,7 17-32,0 0 1,0 0 0,0 1-1,0-1 1,-1 1-1,1-1 1,-1 1 0,0 1-1,0-1 1,0 0 0,0 1-1,-1 0 1,1 0-1,-1 0 1,1 0 0,-1 1-1,0 0 1,1 0 0,-1 0-1,-7 0 1,-9 1-10949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4.870"/>
    </inkml:context>
    <inkml:brush xml:id="br0">
      <inkml:brushProperty name="width" value="0.025" units="cm"/>
      <inkml:brushProperty name="height" value="0.025" units="cm"/>
    </inkml:brush>
  </inkml:definitions>
  <inkml:trace contextRef="#ctx0" brushRef="#br0">20 484 8936,'0'0'16886,"-3"13"-14970,-3 15-739,-3 54 0,8-73-1009,1 1-1,0 0 1,0-1 0,1 1 0,0-1-1,1 1 1,0-1 0,1 1 0,0-1-1,0 0 1,6 10 0,-8-18-161,-1 1 0,1-1 0,-1 0-1,1 0 1,0 0 0,0 0 0,0 0 0,-1 0 0,1 0 0,0 0-1,0 0 1,0 0 0,0-1 0,1 1 0,-1 0 0,0-1-1,0 1 1,0 0 0,1-1 0,-1 0 0,0 1 0,0-1 0,1 0-1,-1 0 1,0 1 0,1-1 0,-1 0 0,0 0 0,1-1 0,-1 1-1,0 0 1,0 0 0,1-1 0,-1 1 0,0 0 0,0-1-1,1 1 1,-1-1 0,0 0 0,0 1 0,0-1 0,0 0 0,0 0-1,0 0 1,0 0 0,0 0 0,0 0 0,0 0 0,-1 0 0,1 0-1,0 0 1,0-1 0,6-8 53,-1 1 0,-1-1-1,1 1 1,6-19 0,-3-4-60,-2 0 0,0 0 0,-3-1 0,2-44 0,-4 110 0,2 1 0,1-1 0,1 0 0,2 0 0,1-1 0,17 39 0,-23-65 0,0 0 0,0-1 0,0 0 0,1 0 0,0 0 0,0 0 0,1 0 0,-1-1 0,10 7 0,-13-10 0,0 0 0,1 0 0,-1 0 0,1 0 0,0 0 0,-1 0 0,1-1 0,0 1 0,-1-1 0,1 1 0,0-1 0,0 0 0,0 1 0,-1-1 0,1 0 0,0 0 0,0 0 0,-1 0 0,1-1 0,0 1 0,0-1 0,0 1 0,-1-1 0,1 1 0,0-1 0,-1 0 0,1 0 0,-1 0 0,1 0 0,-1 0 0,1 0 0,-1 0 0,0 0 0,1 0 0,-1-1 0,0 1 0,0-1 0,1-1 0,3-6 0,0-1 0,0 1 0,-1-1 0,0 0 0,-1 0 0,0 0 0,-1-1 0,0 1 0,-1-1 0,1-18 0,-2 10 0,0 0 0,-2 0 0,0 0 0,-1 0 0,-6-20 0,8 36 0,-8-23 0,9 25 0,0 0 0,0 0 0,-1 0 0,1 1 0,0-1 0,-1 0 0,1 1 0,-1-1 0,1 0 0,-1 1 0,1-1 0,-1 0 0,1 1 0,-1-1 0,1 1 0,-1-1 0,0 1 0,1 0 0,-1-1 0,0 1 0,0-1 0,1 1 0,-1 0 0,0 0 0,0-1 0,0 1 0,-1 5 0,1-1 0,0 1 0,1-1 0,-1 1 0,1 0 0,0-1 0,0 1 0,0 0 0,1 4 0,0-5 0,0 6 0,0 1 0,1-1 0,1 1 0,0-1 0,0 0 0,1 0 0,0-1 0,7 13 0,-10-20 0,1 1 0,-1 0 0,0-1 0,1 1 0,0-1 0,-1 1 0,1-1 0,0 0 0,1 0 0,-1 0 0,0 0 0,0 0 0,1-1 0,-1 1 0,1-1 0,-1 1 0,1-1 0,0 0 0,0 0 0,0 0 0,-1 0 0,1-1 0,0 1 0,0-1 0,0 1 0,0-1 0,0 0 0,0 0 0,0-1 0,0 1 0,0-1 0,0 1 0,0-1 0,3-2 0,-2 1 0,0 0 0,-1-1 0,1 0 0,-1 0 0,0 0 0,0 0 0,0 0 0,0-1 0,0 1 0,-1-1 0,0 0 0,0 1 0,0-1 0,0 0 0,0-1 0,-1 1 0,0 0 0,1-6 0,1-3 0,-1 0 0,0 0 0,-1 0 0,-1-26 0,0 38 0,0 0 0,0-1 0,0 1 0,-1 0 0,1-1 0,0 1 0,0 0 0,-1-1 0,1 1 0,-1 0 0,1 0 0,-1-1 0,1 1 0,-1 0 0,0 0 0,0 0 0,1 0 0,-1 0 0,0 0 0,0 0 0,0 0 0,0 0 0,0 0 0,0 1 0,-1-1 0,1 0 0,0 1 0,0-1 0,0 1 0,-1-1 0,1 1 0,0-1 0,-3 1 0,3 0 0,-1 0 0,0 0 0,1 1 0,-1-1 0,1 1 0,-1-1 0,0 1 0,1-1 0,-1 1 0,1 0 0,0 0 0,-1-1 0,1 1 0,-1 0 0,1 1 0,0-1 0,0 0 0,0 0 0,0 0 0,0 1 0,0-1 0,0 0 0,0 1 0,0-1 0,1 1 0,-2 2 0,-3 11 0,1 0 0,0 0 0,1 0 0,0 1 0,2-1 0,0 1 0,0 0 0,3 23 0,-2-37 0,1 0 0,-1-1 0,0 1 0,1 0 0,-1-1 0,1 1 0,0 0 0,-1-1 0,1 1 0,0-1 0,0 1 0,0-1 0,0 1 0,0-1 0,0 1 0,1-1 0,-1 0 0,0 0 0,1 0 0,-1 0 0,1 0 0,1 1 0,0-1 0,0 0 0,1 0 0,-1 0 0,0 0 0,1-1 0,-1 0 0,1 1 0,-1-1 0,1 0 0,5-1 0,5-2 0,1 0 0,-1-1 0,-1-1 0,17-7 0,-13 4 0,-9 4 0,-1 0 0,2 1 0,-1-1 0,0 2 0,0-1 0,1 1 0,0 0 0,-1 1 0,19-1 0,-26 3 0,0 0 0,0 1 0,0-1 0,0 0 0,0 1 0,0-1 0,0 1 0,0-1 0,0 1 0,-1-1 0,1 1 0,-1 0 0,1-1 0,-1 1 0,1 0 0,-1-1 0,0 1 0,0 0 0,0 0 0,0-1 0,-1 3 0,2-3 0,-1-1 0,0 1 0,0-1 0,0 1 0,0-1 0,0 1 0,0-1 0,0 1 0,0-1 0,-1 0 0,1 1 0,0-1 0,0 1 0,0-1 0,0 1 0,-1-1 0,1 1 0,0-1 0,0 0 0,-1 1 0,1-1 0,0 0 0,0 1 0,-1-1 0,1 0 0,-1 1 0,1-1 0,-1 0 0,0 0 0,0-1 0,0 0 0,0 1 0,0-1 0,0 0 0,0 0 0,0 0 0,0 0 0,0 0 0,1 0 0,-1 0 0,0 0 0,1-1 0,-1 1 0,0 0 0,1 0 0,-1-2 0,-4-10-481,-1-1 0,2 0 0,0 0-1,1 0 1,0-1 0,1 1 0,0-1 0,2 1 0,-1-1 0,2 0-1,0 1 1,1-1 0,7-26 0,5-10-3526,3 2-1,37-76 1,-1 3-542,-38 78-1818,-10 25 6379,-2 6 4494,0 1 5494,-17 120-2836,12-33-5023,12 116 0,-6-149-1435,11 46 1,-11-73-652,0 0 0,1 0 0,1 0 0,0 0 1,1-1-1,9 16 0,-15-29-57,0 1 1,0-1 0,0 1-1,0-1 1,0 1-1,0-1 1,0 0-1,0 0 1,1 1-1,-1-1 1,0 0 0,1 0-1,-1 0 1,1 0-1,-1-1 1,1 1-1,2 1 1,-3-3-27,0 1 1,-1 0-1,1 0 0,0-1 1,-1 1-1,1 0 0,0-1 1,-1 1-1,1 0 0,-1-1 1,1 1-1,0-1 0,-1 1 1,1-1-1,-1 0 0,1 1 1,-1-1-1,0 1 0,1-1 1,-1 0-1,0 1 0,1-1 1,-1 0-1,0 1 0,0-1 0,1-1 1,1-7-555,-1 0 0,0 0 0,0 0-1,-1-17 1,-1 14-609,-1 0 0,0 0 0,-1 0 0,0 1 0,-1 0 0,-1-1 0,1 1 0,-2 0 0,-11-18 0,-14-15-5359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5.213"/>
    </inkml:context>
    <inkml:brush xml:id="br0">
      <inkml:brushProperty name="width" value="0.025" units="cm"/>
      <inkml:brushProperty name="height" value="0.025" units="cm"/>
    </inkml:brush>
  </inkml:definitions>
  <inkml:trace contextRef="#ctx0" brushRef="#br0">0 13 11979,'0'0'11926,"2"9"-10324,-2-5-1503,0-2 20,0 0 0,0-1 0,0 1 1,0 0-1,1 0 0,-1 0 0,0 0 0,1 0 0,-1-1 0,1 1 1,0 0-1,0 0 0,-1-1 0,1 1 0,0-1 0,1 1 0,-1-1 1,0 1-1,0-1 0,1 0 0,-1 1 0,0-1 0,1 0 0,-1 0 1,1 0-1,0 0 0,-1 0 0,1 0 0,0-1 0,-1 1 0,1 0 1,0-1-1,0 0 0,0 1 0,0-1 0,-1 0 0,1 0 0,3 0 1,6 0 200,0 0 0,1-1 0,-1-1 0,0 0 0,0 0 0,0-1 0,0 0 1,12-6-1,-15 5-881,-1-1 1,1 1 0,-1-1-1,1-1 1,-2 1 0,12-12 0,-14 12-2475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5.698"/>
    </inkml:context>
    <inkml:brush xml:id="br0">
      <inkml:brushProperty name="width" value="0.025" units="cm"/>
      <inkml:brushProperty name="height" value="0.025" units="cm"/>
    </inkml:brush>
  </inkml:definitions>
  <inkml:trace contextRef="#ctx0" brushRef="#br0">1 0 10730,'0'0'21615,"2"9"-21577,3 16 96,-4-15-252,1 0 0,0 0 0,1-1 0,5 13 0,-7-19 30,1 1 0,-1-2 0,1 1 0,0 0 0,0 0 0,0 0-1,1-1 1,-1 0 0,1 1 0,-1-1 0,1 0 0,0 0 0,0 0-1,-1 0 1,1-1 0,1 1 0,-1-1 0,3 1 0,38 4-274,-37-6 368,-1 0 0,1 1 0,-1 0 0,1 0 0,11 4 0,-18-5 21,1 1-1,0-1 1,-1 0 0,1 0 0,-1 1-1,1-1 1,0 1 0,-1-1 0,1 0-1,-1 1 1,1-1 0,-1 1 0,0-1-1,1 1 1,-1-1 0,1 1 0,-1-1-1,0 1 1,1 0 0,-1-1 0,0 1-1,0-1 1,0 1 0,1 0-1,-1-1 1,0 1 0,0 0 0,0-1-1,0 2 1,-10 20 964,-25 12-8,27-27-976,-1 0 0,0-1 0,-1 0 0,1 0 1,-1-1-1,0 0 0,-1-1 0,-19 6 0,30-10-21,-1 1 0,1-1 0,0 0 1,0 0-1,0 0 0,-1 0 0,1 0 0,0 0 0,0 0 0,0 0 0,-1 0 1,1 0-1,0 0 0,0 0 0,0 0 0,-1 0 0,1 0 0,0 0 0,0 0 1,0-1-1,-1 1 0,1 0 0,0 0 0,0 0 0,0 0 0,0 0 0,-1 0 1,1-1-1,0 1 0,0 0 0,0 0 0,0 0 0,0 0 0,0 0 0,-1-1 1,1 1-1,0 0 0,0 0 0,0 0 0,0-1 0,0 1 0,0 0 0,0 0 1,0 0-1,0-1 0,0 1 0,0 0 0,0 0 0,0 0 0,0-1 0,0 1 1,7-16-1762,15-11-2594,12-4-3666,59-39 0,-82 62 7065,25-18-4497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6.135"/>
    </inkml:context>
    <inkml:brush xml:id="br0">
      <inkml:brushProperty name="width" value="0.025" units="cm"/>
      <inkml:brushProperty name="height" value="0.025" units="cm"/>
    </inkml:brush>
  </inkml:definitions>
  <inkml:trace contextRef="#ctx0" brushRef="#br0">0 428 737,'13'-14'1310,"-2"0"4284,1 1 6900,-12 17-8440,-5 12-3783,-2 1 6,1 1-1,1 1 0,-3 24 1,6-35-105,1 0 0,0 0 0,1 1 1,0-1-1,1 0 0,-1 0 1,2 0-1,-1 0 0,1 0 0,3 10 1,-4-17-153,0 1 0,-1-1 0,1 1 0,0-1 0,0 0 0,0 1 0,0-1 0,1 0 1,-1 0-1,0 0 0,0 0 0,1 0 0,-1 0 0,1 0 0,-1 0 0,0 0 0,1-1 1,0 1-1,-1-1 0,1 1 0,-1-1 0,1 0 0,0 1 0,-1-1 0,1 0 0,0 0 0,-1 0 1,1 0-1,0-1 0,-1 1 0,3-1 0,1 0 19,-1 0 0,0-1 0,0 1 0,0-1 0,0 0 0,0 0 0,0-1 0,0 1 1,-1-1-1,6-5 0,5-7 33,-1-1 0,-1 0 1,0-1-1,-2-1 0,0 1 1,-1-2-1,0 1 1,-2-1-1,0-1 0,4-20 1,-5 13 258,-1 0 1,-2 0-1,0 0 1,-2 0 0,-1-1-1,-1 1 1,-5-29-1,3 44-208,1 1-1,-1-1 1,-1 0-1,-10-20 1,13 28-113,-1 0 0,-1 0 0,1 0 0,-1 1 0,1-1 1,-1 1-1,0-1 0,0 1 0,0 0 0,-1 0 0,1 0 0,-1 1 0,0-1 1,0 1-1,0 0 0,-4-2 0,7 4-10,-1-1 0,1 1 0,-1 0 0,1 0 0,-1 0 0,1 0 0,-1 0 0,1 0 0,-1 0 0,1 0 0,-1 0 0,1 1 0,-1-1 0,1 1 0,0-1 0,-1 1 0,1 0 0,0-1 0,-1 1 0,1 0 0,0 0 0,0 0 0,0 0 0,-1 0 0,1 0 0,0 0 0,0 0 0,1 0 0,-1 1 0,0-1 0,0 0 0,1 1 0,-2 1 0,-2 6 0,1 0 0,0 0 0,1 1 0,-2 9 0,3-14 0,-5 30 0,2 0 0,1 0 0,2 1 0,5 57 0,-4-91-5,0 0-1,0 0 1,0 0-1,1 0 1,-1 0 0,0 0-1,1 0 1,-1 0-1,1 0 1,0 0 0,0 0-1,0 0 1,0-1-1,0 1 1,0 0 0,0 0-1,0-1 1,1 1-1,-1-1 1,0 1 0,1-1-1,0 0 1,-1 0-1,1 1 1,0-1 0,-1 0-1,1 0 1,0-1-1,0 1 1,0 0 0,4 0-1,2-1-47,0 0 0,0-1-1,0 0 1,0 0 0,0-1 0,15-6-1,39-6-243,-59 14 289,-1 0-1,1 0 1,-1 0-1,1 0 1,-1 0-1,0 1 0,1-1 1,-1 1-1,1-1 1,-1 1-1,0 0 0,1 0 1,-1 0-1,0 0 1,0 0-1,0 1 0,0-1 1,0 1-1,4 3 1,-3 0-13,1 0 1,-1 1-1,0 0 0,0 0 1,-1 0-1,0 0 1,0 0-1,0 0 1,-1 0-1,0 1 1,0-1-1,0 12 0,0-10-654,-1 1 0,2 0 0,-1-1-1,1 1 1,6 14 0,-8-22 364,1 0 0,-1 0 1,1 0-1,-1-1 0,1 1 0,-1 0 0,1-1 1,-1 1-1,1 0 0,-1-1 0,1 1 0,0-1 1,-1 1-1,1-1 0,0 1 0,0-1 0,-1 1 1,1-1-1,0 0 0,0 1 0,0-1 0,-1 0 1,1 0-1,0 0 0,0 1 0,0-1 0,0 0 1,0 0-1,0 0 0,-1 0 0,1-1 0,0 1 1,0 0-1,0 0 0,0 0 0,-1-1 0,1 1 1,0-1-1,0 1 0,1-1 0,14-15-6789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6.507"/>
    </inkml:context>
    <inkml:brush xml:id="br0">
      <inkml:brushProperty name="width" value="0.025" units="cm"/>
      <inkml:brushProperty name="height" value="0.025" units="cm"/>
    </inkml:brush>
  </inkml:definitions>
  <inkml:trace contextRef="#ctx0" brushRef="#br0">43 29 4452,'0'0'24279,"-7"13"-23622,-23 41-305,29-51-337,0 0 0,0-1 0,0 1 0,0 0 0,1 0 0,0-1 0,-1 1 0,1 0 0,0 0 1,0 0-1,1-1 0,-1 1 0,0 0 0,1 0 0,0-1 0,0 1 0,0 0 0,0-1 0,0 1 0,0 0 0,1-1 0,-1 0 0,1 1 0,-1-1 0,1 0 0,0 0 0,0 0 0,0 0 0,0 0 0,1 0 0,3 2 0,-4-3 38,0 1-1,0-1 0,1 0 1,-1 1-1,0-1 1,0 0-1,1 0 0,-1-1 1,1 1-1,-1 0 0,1-1 1,-1 0-1,1 1 0,-1-1 1,1 0-1,-1 0 0,1-1 1,-1 1-1,1 0 1,-1-1-1,0 0 0,1 1 1,-1-1-1,1 0 0,-1 0 1,0 0-1,0-1 0,0 1 1,0 0-1,0-1 1,4-2-1,-2-3-11,0 1 0,-1-1 0,0 0 1,0 0-1,0 0 0,-1-1 0,0 1 0,0 0 0,-1-1 1,1-12-1,-3-42-3526,0 61 3179,1-1 1,0 1-1,0 0 1,-1 0 0,1 0-1,0 0 1,-1 0 0,1 0-1,-1 0 1,0 0-1,1 0 1,-1 0 0,0 0-1,1 0 1,-1 1 0,-2-3-1,-10 1-7144,7 3 1092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6.839"/>
    </inkml:context>
    <inkml:brush xml:id="br0">
      <inkml:brushProperty name="width" value="0.025" units="cm"/>
      <inkml:brushProperty name="height" value="0.025" units="cm"/>
    </inkml:brush>
  </inkml:definitions>
  <inkml:trace contextRef="#ctx0" brushRef="#br0">19 18 13741,'-1'10'2899,"0"103"634,18 145 0,-3-86 884,-14-166-4072,1-10-164,-1-29-151,-5-53-175,-8 9-285,1 16 57,4-2 0,-3-104 1,11 163 410,0 0 0,1 1 0,-1-1 0,1 1 1,0-1-1,0 1 0,0-1 0,0 1 1,0-1-1,1 1 0,-1 0 0,1 0 0,0 0 1,0 0-1,0 0 0,1 0 0,-1 0 1,1 1-1,-1-1 0,1 1 0,0 0 0,0 0 1,4-3-1,-2 4-43,-1-1-1,1 0 1,-1 1 0,1 0-1,0 0 1,-1 0 0,1 1 0,0-1-1,0 1 1,0 0 0,0 1-1,-1-1 1,1 1 0,0 0 0,0 0-1,-1 1 1,7 2 0,-8-3 43,0 0 1,0 1-1,0-1 1,0 1-1,0 0 1,-1 0-1,1 0 1,-1 0-1,1 0 1,-1 0-1,0 1 1,0-1-1,0 1 1,0 0-1,0-1 1,-1 1-1,1 0 1,-1 0 0,2 6-1,-2-3 117,0-1 0,0 1 0,0 0 0,-1 0 0,0 0 0,-1-1 0,1 1 0,-1 0 0,0-1 0,-3 11 0,1-8 1,0 1-1,0-1 0,0 0 0,-1 0 0,-1-1 1,1 1-1,-1-1 0,0 0 0,-1 0 1,0-1-1,0 1 0,0-1 0,-1-1 1,1 1-1,-10 5 0,15-11-223,0 1-1,0 0 1,1-1 0,-1 1-1,0-1 1,0 1 0,0-1 0,0 1-1,0-1 1,0 0 0,0 1-1,0-1 1,0 0 0,-1 0-1,1 0 1,0 0 0,0 0-1,0 0 1,0 0 0,0 0 0,0 0-1,0-1 1,0 1 0,0 0-1,0-1 1,0 1 0,0-1-1,0 1 1,0-1 0,0 1-1,0-1 1,-1-1 0,1 0-496,0-1 0,0 0-1,0 0 1,1 0 0,-1 0 0,1 0 0,-1 0 0,1 0 0,1-6 0,-1-19-7652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7.817"/>
    </inkml:context>
    <inkml:brush xml:id="br0">
      <inkml:brushProperty name="width" value="0.025" units="cm"/>
      <inkml:brushProperty name="height" value="0.025" units="cm"/>
    </inkml:brush>
  </inkml:definitions>
  <inkml:trace contextRef="#ctx0" brushRef="#br0">23 0 10666,'0'0'12983,"-5"11"-11712,1 3-985,0 1 0,1-1 0,0 1 0,1 0 0,1 0 0,1-1 1,0 1-1,0 0 0,6 29 0,13 62 369,52 356 3676,-69-440-4331,-2-15 0,0 1 0,1-1 0,0 1 0,0-1 0,1 1 0,0-1 0,0 0 0,0 0 0,6 10 0,-8-16 0,0-1 0,1 0 0,-1 0 0,0 1 0,0-1 0,1 0 0,-1 0 0,0 1 0,1-1 0,-1 0 0,0 0 0,1 0 0,-1 0 0,1 0 0,-1 0 0,0 0 0,1 1 0,-1-1 0,0 0 0,1 0 0,-1 0 0,1 0 0,-1-1 0,0 1 0,1 0 0,-1 0 0,0 0 0,1 0 0,-1 0 0,0 0 0,1-1 0,-1 1 0,0 0 0,1 0 0,-1 0 0,0-1 0,1 1 0,-1 0 0,0 0 0,0-1 0,1 1 0,-1 0 0,0-1 0,0 1 0,0 0 0,1-1 0,-1 1 0,0 0 0,0-1 0,0 1 0,0 0 0,0-1 0,0 1 0,0-1 0,0 1 0,0 0 0,0-1 0,0 1 0,7-25 0,-4-19 0,-1-1 0,-2 1 0,-9-66 0,4 47 0,4 63-1,1 0 1,0 0-1,0-1 0,0 1 1,-1 0-1,1 0 0,0-1 1,0 1-1,0 0 0,0-1 1,0 1-1,0 0 0,0-1 1,0 1-1,0 0 0,0 0 0,0-1 1,0 1-1,0 0 0,0-1 1,0 1-1,0 0 0,0-1 1,0 1-1,0 0 0,0 0 1,1-1-1,-1 1 0,0 0 1,0 0-1,0-1 0,0 1 1,1 0-1,-1 0 0,0-1 1,0 1-1,0 0 0,1 0 1,-1 0-1,0-1 0,1 1 1,-1 0-1,0 0 0,0 0 1,1 0-1,-1 0 0,6 5-76,-6-5 69,25 28-74,-18-19 73,1 0 0,0 0 1,0-1-1,1 0 0,18 13 1,-24-19 13,0-1 0,0 1 0,0-1-1,1 0 1,-1 0 0,0 0 0,1 0 0,-1-1 0,0 0 0,1 1 0,-1-1 0,1 0 0,-1 0 0,0-1 0,1 1 0,-1-1 0,0 0 0,1 1 0,-1-1 0,0-1 0,0 1-1,0 0 1,0-1 0,0 0 0,5-3 0,6-8 9,0 0-1,-2 0 1,1-1 0,-2 0-1,0-1 1,0-1 0,-2 0-1,14-28 1,-20 37-14,-3 6 0,1 1 0,-1-1-1,0 0 1,0 1 0,1-1 0,-1 1 0,0-1 0,1 1-1,-1-1 1,0 1 0,1-1 0,-1 1 0,1-1 0,-1 1-1,1-1 1,-1 1 0,1-1 0,-1 1 0,1 0 0,-1 0-1,1-1 1,0 1 0,-1 0 0,1 0 0,-1-1-1,1 1 1,0 0 0,1 0 0,9 15-11,4 46 1,-11-43 20,5 18-1,32 104 2,-34-122-12,1-1 1,1 1-1,0-1 0,1-1 1,20 26-1,-22-34 1,-1 1 0,0 0 0,0 0 0,-1 0 0,0 1 0,-1 0 0,0 0 0,-1 1 0,0-1 0,-1 1 0,0 0 0,0 0 0,-1 0 0,-1 0 0,1 0 0,-2 0 0,0 0 0,0 1 0,-3 10 0,2-18 0,0 1 0,-1-1 0,1 0 0,-1-1 0,0 1 0,-1 0 0,1-1 0,-1 1 0,1-1 0,-1 0 0,0 1 0,0-1 0,0-1 0,-1 1 0,1 0 0,-1-1 0,1 0 0,-1 0 0,0 0 0,0 0 0,0 0 0,0-1 0,0 0 0,0 0 0,-1 0 0,1 0 0,0-1 0,0 1 0,-1-1 0,1 0 0,0-1 0,-1 1 0,1-1 0,0 0 0,0 0 0,0 0 0,0 0 0,0-1 0,0 0 0,0 1 0,0-1 0,0-1 0,1 1 0,-1-1 0,1 1 0,-6-7 0,-2-2 0,0 0 0,0-2 0,1 1 0,1-1 0,0 0 0,1-1 0,1 0 0,0-1 0,1 1 0,0-1 0,1 0 0,1-1 0,0 1 0,1-1 0,1 0 0,0 1 0,1-1 0,1 0 0,1 0 0,0 0 0,1 0 0,1 0 0,0 1 0,1-1 0,0 1 0,2 0 0,9-20 0,-8 23-136,0 1-1106,-1-1 0,0-1 0,0 1 0,-1-1 0,-1 0 0,4-17 0,-6-8-7224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8.174"/>
    </inkml:context>
    <inkml:brush xml:id="br0">
      <inkml:brushProperty name="width" value="0.025" units="cm"/>
      <inkml:brushProperty name="height" value="0.025" units="cm"/>
    </inkml:brush>
  </inkml:definitions>
  <inkml:trace contextRef="#ctx0" brushRef="#br0">0 102 19282,'0'0'9513,"75"-29"-8872,-20 17-481,15-1-160,-3-1-1121,-2-1-5157,-5-3-9929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8.999"/>
    </inkml:context>
    <inkml:brush xml:id="br0">
      <inkml:brushProperty name="width" value="0.025" units="cm"/>
      <inkml:brushProperty name="height" value="0.025" units="cm"/>
    </inkml:brush>
  </inkml:definitions>
  <inkml:trace contextRef="#ctx0" brushRef="#br0">292 0 12492,'0'0'16592,"-36"68"-15920,5-19-416,-2 6-127,-5 3-65,-1-1-64,3-6-64,3-6-321,10-10-640,5-15-1185,13-18-961,5-6-1089,10-26-2498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14.953"/>
    </inkml:context>
    <inkml:brush xml:id="br0">
      <inkml:brushProperty name="width" value="0.025" units="cm"/>
      <inkml:brushProperty name="height" value="0.025" units="cm"/>
    </inkml:brush>
  </inkml:definitions>
  <inkml:trace contextRef="#ctx0" brushRef="#br0">3 1 14157,'0'0'15247,"0"10"-14527,-1 15-420,0-3-138,0 1-1,5 38 1,-4-60-163,1-1 1,-1 1-1,1 0 0,-1 0 0,1-1 0,0 1 0,0 0 0,-1-1 1,1 1-1,0-1 0,0 1 0,-1-1 0,1 1 0,0-1 0,0 0 1,0 1-1,0-1 0,0 0 0,0 0 0,0 0 0,0 0 0,0 1 1,0-1-1,0 0 0,-1-1 0,1 1 0,0 0 0,0 0 0,0 0 1,0 0-1,0-1 0,0 1 0,0-1 0,0 1 0,1-1 0,33-14 150,80-62-5,-115 76-152,1 1-1,0 0 1,-1-1 0,1 1 0,0 0-1,-1 0 1,1-1 0,0 1 0,-1 0 0,1 0-1,0 0 1,0 0 0,-1 0 0,1 0 0,0 0-1,-1 0 1,1 0 0,0 0 0,-1 1-1,1-1 1,0 0 0,-1 0 0,1 1 0,0-1-1,-1 0 1,1 1 0,-1-1 0,1 1-1,0-1 1,-1 0 0,1 1 0,-1-1 0,1 1-1,-1 0 1,0-1 0,1 1 0,-1-1-1,0 1 1,1 0 0,-1-1 0,0 1 0,0 0-1,1 0 1,9 44 1,-9-39 21,-1-1 0,1 1-1,1-1 1,-1 0 0,1 1 0,3 5 0,-4-9 13,0 0 0,1-1 0,0 1 0,-1-1 0,1 0 0,0 0 0,0 0 0,-1 1 0,1-2 0,0 1 0,0 0 0,0 0 0,0-1 0,1 1 0,-1-1 0,0 1 0,0-1 0,0 0 0,0 0 0,0 0 0,1 0 0,-1 0 0,0-1 0,0 1 0,0 0 0,0-1 0,0 0 0,0 0 0,0 1 0,0-1 0,0 0 0,0 0 0,0-1 0,1-1 0,10-4 204,-1-2-1,0 1 1,16-17 0,-28 24-231,15-14-70,-12 11 19,0 0-1,1 0 1,-1 1 0,1-1 0,0 1 0,-1 0-1,1 0 1,1 0 0,-1 1 0,0-1 0,1 1-1,-1 0 1,1 0 0,6-1 0,-10 4-45,0-1 0,0 1 0,0 0 1,0 0-1,0-1 0,0 1 0,0 0 0,0 0 1,-1 0-1,1 0 0,0 0 0,-1 0 0,1 0 1,-1 0-1,1 1 0,-1-1 0,1 0 0,-1 0 1,0 0-1,1 0 0,-1 1 0,0 1 0,0-1-184,0 0 0,1 0-1,-1 0 1,1 0 0,0-1-1,-1 1 1,1 0 0,0 0-1,0 0 1,0-1 0,0 1-1,0 0 1,1-1 0,-1 1-1,2 1 1,2-2 83,1-1-1,-1 1 1,0-1 0,0 0 0,1 0 0,-1 0 0,0-1-1,0 0 1,0 0 0,0 0 0,0-1 0,0 0-1,0 0 1,0 0 0,7-4 0,27-9-1837,-22 12 534,0 1 1,1 1 0,23 1-1,-22 0 1583,-17 1 117,0 0-1,-1 0 1,1 1-1,0-1 1,-1 1 0,1-1-1,-1 1 1,0-1-1,0 1 1,1 0 0,-1 0-1,0-1 1,0 1-1,-1 0 1,1 0 0,0 0-1,-1 0 1,2 4-1,10 19 1113,33 26-698,-31-38-581,-2 1 1,1 0-1,-2 1 1,0 0-1,-1 1 1,10 20-1,-13-22 244,-2 1 0,1 1 0,-2-1 1,0 1-1,-1 0 0,-1 0 0,1 20 0,-3-27 76,0 1 0,-1-1 1,0 1-1,-1-1 1,0 0-1,0 0 1,-1 0-1,0 0 0,-1 0 1,0-1-1,0 1 1,-1-1-1,-8 12 0,-2-2 495,0 0 0,-32 28 0,43-42-712,0 0-1,0-1 1,-1 0-1,1 0 1,0 0-1,-1 0 1,0-1 0,0 0-1,0 0 1,0 0-1,0 0 1,0-1 0,0 0-1,0 0 1,-1 0-1,1-1 1,0 1-1,-9-2 1,12 1-124,1-1 1,0 0-1,-1 1 0,1-1 1,0 0-1,0 0 0,0 0 1,0 0-1,0 0 0,0 0 1,0 0-1,0 0 0,0 0 1,0 0-1,1 0 0,-1-1 1,0 1-1,1 0 0,-1-1 0,1 1 1,0 0-1,-1-1 0,1-2 1,-4-38 83,4 34-93,1-9-110,0 1-1,0-1 1,2 1 0,0-1-1,1 1 1,0 0-1,2 0 1,0 1 0,0 0-1,2 0 1,-1 0 0,2 1-1,0 0 1,1 1-1,0 0 1,1 0 0,17-14-1,19-15-1925,3 2-1,1 2 0,67-37 0,-97 62 1020,86-53-17756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9.356"/>
    </inkml:context>
    <inkml:brush xml:id="br0">
      <inkml:brushProperty name="width" value="0.025" units="cm"/>
      <inkml:brushProperty name="height" value="0.025" units="cm"/>
    </inkml:brush>
  </inkml:definitions>
  <inkml:trace contextRef="#ctx0" brushRef="#br0">46 1 14253,'0'0'9935,"-1"10"-9513,-19 127 874,11-87-969,2 0 0,2 1 1,2 64-1,12-80 672,1-20-3029,5-9-9495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29.712"/>
    </inkml:context>
    <inkml:brush xml:id="br0">
      <inkml:brushProperty name="width" value="0.025" units="cm"/>
      <inkml:brushProperty name="height" value="0.025" units="cm"/>
    </inkml:brush>
  </inkml:definitions>
  <inkml:trace contextRef="#ctx0" brushRef="#br0">68 108 11819,'0'0'3096,"-10"-7"59,-47-33 2253,70 37-880,54-14-4481,-24 4 22,-28 7-89,1 1 0,0 0 0,0 1 0,0 1 0,1 1 0,-1 0 0,27 1 0,-41 1 3,0 1 0,0 0-1,0-1 1,0 1-1,0 0 1,0 0-1,0 0 1,0 0-1,-1 0 1,1 0-1,0 0 1,-1 1-1,1-1 1,-1 0-1,1 1 1,-1 0-1,0-1 1,0 1-1,0 0 1,0 0 0,0-1-1,0 1 1,0 0-1,-1 0 1,1 0-1,0 0 1,-1 0-1,1 3 1,0 8-26,1 0 1,-2 0-1,0 19 0,-1-13 101,-13 92 497,14-110-543,0-1 0,0 0-1,0 0 1,0 0 0,0 1 0,0-1-1,0 0 1,0 0 0,0 0-1,0 1 1,0-1 0,0 0 0,0 0-1,0 0 1,0 1 0,0-1-1,0 0 1,0 0 0,0 0-1,0 1 1,1-1 0,-1 0 0,0 0-1,0 0 1,0 0 0,0 1-1,0-1 1,0 0 0,1 0-1,-1 0 1,0 0 0,0 0 0,0 0-1,1 1 1,-1-1 0,0 0-1,0 0 1,0 0 0,1 0-1,-1 0 1,0 0 0,0 0 0,0 0-1,1 0 1,-1 0 0,0 0-1,0 0 1,1 0 0,13-7 385,12-13 271,28-35 17,-35 34-658,1 1-1,1 1 0,45-31 0,-66 49-37,1 1-1,-1-1 1,1 1-1,-1 0 1,1-1-1,-1 1 0,1 0 1,-1 0-1,1 0 1,0-1-1,-1 1 1,1 0-1,-1 0 1,1 0-1,-1 0 1,1 0-1,0 0 0,-1 0 1,1 0-1,-1 0 1,1 0-1,0 0 1,-1 0-1,1 1 1,-1-1-1,1 0 0,-1 0 1,1 1-1,-1-1 1,1 0-1,-1 0 1,2 2-1,5 21-212,-10 41-1817,2-51 561,1-11 1118,-2 28-3429,3-11-4964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0.258"/>
    </inkml:context>
    <inkml:brush xml:id="br0">
      <inkml:brushProperty name="width" value="0.025" units="cm"/>
      <inkml:brushProperty name="height" value="0.025" units="cm"/>
    </inkml:brush>
  </inkml:definitions>
  <inkml:trace contextRef="#ctx0" brushRef="#br0">103 0 14958,'0'0'5536,"-4"11"-2338,-63 212 3041,57-179-5794,2 1 0,1 0-1,0 61 1,12-89-428,6-18 157,-9-1-157,-1 1-1,1-1 1,0 1-1,-1-1 1,1 0-1,-1 0 1,1 1-1,-1-1 1,0 0-1,0 0 1,0-1-1,1-1 1,2-18-91,0 1 0,-2-1 1,0 0-1,-3-30 0,1 27-187,0 24 230,1 0 1,-1-1 0,0 1-1,0 0 1,0 0-1,0 0 1,-1 0 0,1 0-1,0-1 1,0 1 0,-1 0-1,1 0 1,-1 0-1,1 0 1,-1 0 0,1 0-1,-2-1 1,2 2 13,-1 1 1,1-1-1,-1 0 1,1 1-1,-1-1 1,1 1 0,0-1-1,-1 1 1,1-1-1,0 1 1,-1-1-1,1 1 1,0-1-1,0 1 1,-1 0-1,1-1 1,0 1-1,0-1 1,0 1-1,0 0 1,0-1 0,0 1-1,0-1 1,0 1-1,0 0 1,0-1-1,0 1 1,0-1-1,1 2 1,-2 1 9,1 1 0,0 0 1,0-1-1,0 1 0,1-1 1,-1 1-1,1 0 0,0-1 0,-1 1 1,2-1-1,-1 1 0,0-1 1,1 0-1,-1 0 0,1 1 1,0-1-1,0 0 0,1-1 0,-1 1 1,0 0-1,1-1 0,0 1 1,-1-1-1,1 0 0,0 0 0,0 0 1,1 0-1,-1 0 0,0-1 1,0 1-1,1-1 0,-1 0 0,1 0 1,-1 0-1,1-1 0,0 1 1,-1-1-1,8 0 0,0 0 37,0 0 0,0 0 1,0-1-1,0-1 0,0 0 0,0 0 0,19-8 0,-26 9 1,-1 0 0,1-1 0,-1 0 0,0 1-1,1-1 1,-1 0 0,0-1 0,0 1 0,0 0-1,0-1 1,-1 0 0,1 0 0,-1 1 0,0-2 0,0 1-1,0 0 1,0 0 0,0-1 0,-1 1 0,1-1-1,-1 1 1,0-1 0,0 1 0,0-1 0,-1 0-1,1-5 1,-1 8-29,0 1-1,0-1 0,-1 0 0,1 1 1,0-1-1,0 0 0,-1 1 1,1-1-1,-1 1 0,1-1 0,0 0 1,-1 1-1,1-1 0,-1 1 1,0-1-1,1 1 0,-1-1 1,1 1-1,-1 0 0,0-1 0,1 1 1,-1 0-1,0-1 0,1 1 1,-1 0-1,0 0 0,1 0 0,-1 0 1,0-1-1,0 1 0,1 0 1,-1 0-1,0 0 0,1 1 1,-1-1-1,0 0 0,0 0 0,1 0 1,-2 1-1,-31 10-186,25-4 212,0 0 0,1 0 1,0 1-1,0 1 0,1-1 1,0 1-1,1 0 0,0 0 1,0 0-1,1 1 0,0 0 1,0 0-1,1 0 0,1 0 1,0 0-1,-2 19 0,4-28-21,0 1 1,0 0-1,0 0 0,1-1 0,-1 1 0,0 0 0,1-1 0,-1 1 1,1 0-1,-1-1 0,1 1 0,0-1 0,0 1 0,-1-1 0,1 1 1,0-1-1,1 1 0,-1-1 0,0 0 0,0 0 0,0 0 0,1 0 1,-1 0-1,1 0 0,-1 0 0,1 0 0,-1 0 0,1 0 0,-1-1 1,1 1-1,0-1 0,-1 1 0,1-1 0,0 0 0,-1 0 0,1 1 1,0-1-1,0 0 0,-1-1 0,1 1 0,0 0 0,3-1 0,2 0 24,1 0 0,0-1 0,-1 0 0,1 0 0,-1-1 0,0 0 0,0 0 0,10-6 0,3-5-8,-2-1 0,1-1 0,-2-1 0,0 0-1,-1-1 1,-1-1 0,-1-1 0,-1 0 0,12-22 0,-38 68 27,2 0-1,1 0 1,1 1 0,1 1-1,1 0 1,2-1 0,-3 44 0,8-69-44,-1-1 1,1 1-1,0-1 1,0 0-1,0 1 1,0-1-1,0 1 1,1-1-1,-1 1 1,0-1-1,1 0 1,-1 1-1,1-1 1,-1 0-1,1 1 1,0-1-1,-1 0 1,1 0 0,0 0-1,0 1 1,0-1-1,0 0 1,0 0-1,0 0 1,0 0-1,0-1 1,0 1-1,1 0 1,-1 0-1,0-1 1,1 1-1,-1-1 1,0 1-1,1-1 1,-1 1-1,0-1 1,1 0-1,-1 0 1,1 0-1,-1 0 1,1 0-1,2 0 1,-1-1-274,0 0-1,0 1 1,0-1-1,0-1 1,0 1-1,0 0 1,0-1-1,0 0 1,0 1-1,0-1 1,-1 0 0,1-1-1,-1 1 1,1 0-1,-1-1 1,0 1-1,0-1 1,2-4-1,9-22-6377,-5-6-3395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0.587"/>
    </inkml:context>
    <inkml:brush xml:id="br0">
      <inkml:brushProperty name="width" value="0.025" units="cm"/>
      <inkml:brushProperty name="height" value="0.025" units="cm"/>
    </inkml:brush>
  </inkml:definitions>
  <inkml:trace contextRef="#ctx0" brushRef="#br0">1 1 20403,'0'0'5862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0.958"/>
    </inkml:context>
    <inkml:brush xml:id="br0">
      <inkml:brushProperty name="width" value="0.025" units="cm"/>
      <inkml:brushProperty name="height" value="0.025" units="cm"/>
    </inkml:brush>
  </inkml:definitions>
  <inkml:trace contextRef="#ctx0" brushRef="#br0">127 1 9225,'0'0'12668,"-3"13"-11206,-114 573 2441,115-574-4085,1-8-101,0 0-1,0 0 1,0 1-1,1-1 1,-1 0 0,1 0-1,0 1 1,0-1-1,1 0 1,1 7 0,-1-11-77,0 0 1,0-1-1,0 1 1,0-1-1,0 1 0,0-1 1,-1 1-1,1-1 1,0 0-1,0 1 1,0-1-1,-1 0 1,1 1-1,0-1 1,-1 0-1,1 0 0,0 0 1,-1 0-1,1-2 1,14-25-6063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1.300"/>
    </inkml:context>
    <inkml:brush xml:id="br0">
      <inkml:brushProperty name="width" value="0.025" units="cm"/>
      <inkml:brushProperty name="height" value="0.025" units="cm"/>
    </inkml:brush>
  </inkml:definitions>
  <inkml:trace contextRef="#ctx0" brushRef="#br0">2 13 13068,'0'10'1378,"-1"9"-720,0-2-19,1 0 0,1 0 0,0-1 0,6 29-1,-7-42-578,1 0-1,-1 0 0,1 0 0,0 0 0,0-1 0,0 1 0,1 0 0,-1-1 0,1 1 0,-1-1 0,1 0 0,0 1 0,0-1 0,0 0 0,0 0 0,0 0 0,0 0 1,1 0-1,-1-1 0,1 1 0,-1-1 0,1 1 0,-1-1 0,1 0 0,0 0 0,0 0 0,0-1 0,-1 1 0,1-1 0,0 1 0,0-1 0,0 0 0,0 0 1,0 0-1,4-1 0,-1-1 203,0 0 1,-1 0 0,1-1 0,-1 1 0,0-1-1,0 0 1,0-1 0,0 1 0,-1-1 0,0 0-1,1 0 1,-1 0 0,0-1 0,-1 0 0,1 1-1,-1-1 1,0 0 0,4-11 0,-1 6 163,-1-1 0,-1 0 1,0 0-1,-1 0 0,0 0 0,-1-1 1,0 1-1,1-21 0,-3 32-418,0 0-1,0-1 0,0 1 0,0-1 1,0 1-1,0-1 0,0 1 1,0 0-1,0-1 0,0 1 1,0-1-1,0 1 0,-1 0 0,1-1 1,0 1-1,0-1 0,0 1 1,-1 0-1,1-1 0,0 1 0,0 0 1,-1-1-1,1 1 0,0 0 1,-1-1-1,1 1 0,0 0 0,-1 0 1,1 0-1,-1-1 0,1 1 1,0 0-1,-1 0 0,1 0 0,-1 0 1,1 0-1,0-1 0,-1 1 1,-19 8 9,-16 22-68,13-3 176,1 1 0,-30 54-1,46-71-51,0-1 0,1 1 0,0 0 0,1 1 0,0-1 0,0 1 0,2 0 0,-1-1 0,2 1 0,-1 0-1,2 23 1,1-32-68,0 0-1,0 0 0,0-1 0,0 1 0,1-1 0,-1 1 0,1-1 1,0 1-1,0-1 0,0 0 0,0 0 0,0 0 0,0 0 0,1 0 0,-1 0 1,1 0-1,-1-1 0,1 0 0,-1 1 0,1-1 0,0 0 0,0 0 1,0 0-1,-1-1 0,1 1 0,0-1 0,0 1 0,4-1 0,7 1-997,-1 0 0,1-1-1,0 0 1,-1-1 0,15-3-1,15-9-7809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2.331"/>
    </inkml:context>
    <inkml:brush xml:id="br0">
      <inkml:brushProperty name="width" value="0.025" units="cm"/>
      <inkml:brushProperty name="height" value="0.025" units="cm"/>
    </inkml:brush>
  </inkml:definitions>
  <inkml:trace contextRef="#ctx0" brushRef="#br0">278 55 14798,'0'0'4826,"-3"-10"-2055,3 9-2712,0-1 40,-1 0 1,1 0-1,0 0 0,-1 0 0,1 0 1,-1 0-1,0 0 0,0 1 1,0-1-1,0 0 0,0 0 1,0 1-1,0-1 0,0 0 1,-1 1-1,1 0 0,0-1 0,-1 1 1,0 0-1,1-1 0,-1 1 1,0 0-1,1 0 0,-1 0 1,0 1-1,0-1 0,0 0 0,0 1 1,0-1-1,0 1 0,0 0 1,0-1-1,0 1 0,0 0 1,0 0-1,0 0 0,0 1 0,0-1 1,0 0-1,0 1 0,0 0 1,-3 1-1,-5 3-83,-1 0 0,2 1 0,-1 0 0,1 1 0,0 0 0,0 1 0,1 0 0,-13 15 0,2 0-23,2 0 0,-19 34 0,30-48 12,0 1 0,1 0 1,0 0-1,1 1 0,0 0 1,1-1-1,0 1 0,-1 12 1,4-22-7,0 0 0,0 0 0,0 0 1,0 0-1,0 0 0,0 0 0,0 0 1,1 0-1,-1 0 0,0 0 0,1 0 1,-1 0-1,1-1 0,-1 1 0,1 0 1,-1 0-1,1 0 0,0 0 0,-1-1 1,1 1-1,0 0 0,0-1 0,-1 1 0,1-1 1,0 1-1,0 0 0,0-1 0,0 0 1,0 1-1,0-1 0,0 0 0,0 1 1,0-1-1,0 0 0,0 0 0,0 0 1,0 0-1,0 0 0,0 0 0,0 0 0,0 0 1,0 0-1,0 0 0,0-1 0,1 0 1,5 0 12,1 0 0,-1-1 0,0 0 0,0 0 0,9-5 0,0-2 1,0-1 0,-1 0 0,0-1 0,-1-1-1,0 0 1,18-21 0,-24 25 28,-1 0-1,-1-1 0,1 0 0,-2 0 1,1 0-1,-1-1 0,0 1 1,-1-1-1,0-1 0,-1 1 0,0 0 1,2-15-1,-5 25-38,-1 0 1,1 0-1,0 1 0,0-1 1,-1 0-1,1 0 0,0 0 1,-1 0-1,1 1 0,0-1 1,-1 0-1,1 0 0,0 0 0,-1 0 1,1 0-1,0 0 0,-1 0 1,1 0-1,0 0 0,-1 0 1,1 0-1,-1 0 0,1 0 1,0 0-1,-1 0 0,1 0 1,0 0-1,-1-1 0,1 1 0,0 0 1,0 0-1,-1 0 0,1-1 1,0 1-1,-1 0 0,1 0 1,0-1-1,0 1 0,-1 0 1,1 0-1,0-1 0,0 1 1,0 0-1,0-1 0,-1 1 1,1 0-1,0-1 0,0 1 0,0 0 1,0-1-1,0 1 0,0 0 1,0-1-1,0 1 0,0 0 1,0-1-1,0 1 0,0 0 1,0-1-1,0 1 0,0 0 1,1-1-1,-21 24-271,1 8 269,-25 55 0,39-73 46,0-1 0,0 2 0,1-1 0,1 0 0,0 1 0,1 0 1,-1 21-1,3-35-38,0 1 0,0 0 1,0-1-1,0 1 1,1 0-1,-1-1 0,0 1 1,0 0-1,0-1 0,1 1 1,-1-1-1,0 1 1,1-1-1,-1 1 0,0-1 1,1 1-1,-1-1 0,1 1 1,-1-1-1,1 1 1,-1-1-1,1 1 0,-1-1 1,1 0-1,-1 1 0,1-1 1,0 0-1,-1 0 1,1 1-1,0-1 0,27-1 279,25-19 352,-16-2-275,42-35 0,-43 30-240,39-23 1,-51 43-171,-23 7 43,0 0 1,-1 0-1,1 0 1,-1 1 0,1-1-1,0 0 1,-1 0-1,1 1 1,-1-1 0,1 0-1,-1 1 1,1-1-1,-1 1 1,1-1 0,-1 1-1,1-1 1,-1 1-1,0-1 1,1 1 0,-1-1-1,0 1 1,1 0-1,-1 0 1,1 4 11,0 0 0,0 1 0,-1-1 1,0 0-1,0 1 0,-1 8 0,0 5 169,-4 69 228,5-87-390,0-1-1,0 0 0,0 1 1,0-1-1,1 0 0,-1 1 1,0-1-1,0 0 1,0 0-1,0 1 0,0-1 1,0 0-1,0 1 0,0-1 1,1 0-1,-1 0 1,0 1-1,0-1 0,0 0 1,1 0-1,-1 0 1,0 1-1,0-1 0,1 0 1,-1 0-1,0 0 0,0 0 1,1 1-1,-1-1 1,0 0-1,0 0 0,1 0 1,-1 0-1,0 0 0,1 0 1,-1 0-1,0 0 1,1 0-1,16-4 583,13-12 313,-3-4-764,32-22-99,-56 40-50,1-1-1,0 1 0,0 0 0,0 1 1,0-1-1,1 1 0,-1 0 1,0 0-1,1 0 0,-1 0 0,0 1 1,7 0-1,-10 0 3,0 1 0,-1-1 0,1 1 0,0-1 0,0 1 0,-1 0 0,1-1 0,0 1 0,-1 0 0,1-1 0,0 1 0,-1 0 0,1 0 0,-1 0 0,0 0 0,1 0 0,-1 0 0,0-1 0,1 1 0,-1 0 0,0 0 0,0 0 0,0 0 0,0 0 0,0 0 0,0 2 0,0 34 0,-1-27 0,-1 12 0,1-17 0,1 0 0,-1-1 0,1 1 0,-1 0 0,1 0 0,1-1 0,-1 1 0,1 0 0,1 5 0,-2-10 0,1 0 0,0 1 0,0-1 0,0 0 0,0 1 0,0-1 0,0 0 0,0 0 0,0 0 0,0 0 0,0 0 0,0 0 0,0 0 0,0 0 0,0-1 0,-1 1 0,1 0 0,0-1 0,0 1 0,0 0 0,0-1 0,0 1 0,-1-1 0,1 1 0,0-1 0,0 1 0,-1-1 0,2-1 0,23-18 0,28-32 0,-36 33 0,1 1 0,1 1 0,0 0 0,1 1 0,1 1 0,1 1 0,27-13 0,-48 26-1,0 1 0,0-1 0,0 1 1,0-1-1,1 1 0,-1-1 0,0 1 0,0 0 0,1 0 0,-1 0 0,0 0 1,0-1-1,1 2 0,-1-1 0,0 0 0,0 0 0,1 0 0,-1 0 0,0 1 1,0-1-1,1 1 0,-1-1 0,0 1 0,0-1 0,0 1 0,0 0 1,1 1-1,0-1-10,-1 1 1,0 0 0,-1 0-1,1 0 1,0 0 0,0 0 0,-1 0-1,1 0 1,-1 0 0,0 0-1,1 1 1,-1-1 0,0 0-1,-1 4 1,0 7-227,-1 1-1,-1-1 0,0 0 1,-6 15-1,-7 10-3436,4-14-2330,3-5-4988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2.737"/>
    </inkml:context>
    <inkml:brush xml:id="br0">
      <inkml:brushProperty name="width" value="0.025" units="cm"/>
      <inkml:brushProperty name="height" value="0.025" units="cm"/>
    </inkml:brush>
  </inkml:definitions>
  <inkml:trace contextRef="#ctx0" brushRef="#br0">103 1 20339,'0'0'7559,"-25"63"-7366,17-10-129,-5 7 0,4 2-385,0-1-1729,-1-5-768,3-12-449,-3-6-1538,-1-11-5669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3.217"/>
    </inkml:context>
    <inkml:brush xml:id="br0">
      <inkml:brushProperty name="width" value="0.025" units="cm"/>
      <inkml:brushProperty name="height" value="0.025" units="cm"/>
    </inkml:brush>
  </inkml:definitions>
  <inkml:trace contextRef="#ctx0" brushRef="#br0">1 151 12396,'3'-10'5242,"0"3"-4783,1 1 0,-1-1-1,1 0 1,1 1 0,-1 0 0,1 0 0,0 0-1,0 1 1,1-1 0,-1 1 0,1 1-1,0-1 1,1 1 0,-1 0 0,1 0 0,13-5-1,2 0 340,0 1 0,0 1 0,47-8 0,-56 13-632,0 0 0,0 1 1,0 1-1,0 0 0,0 1 0,0 0 0,0 1 0,22 6 0,-31-6-157,0-1 0,-1 0 0,1 1 0,-1 0 0,0-1 0,1 2 0,-1-1 0,0 0 0,0 0 0,-1 1 0,1 0 0,0-1 0,-1 1 0,0 0 0,1 0 0,-1 1 0,0-1 0,-1 0 0,1 1 0,-1-1 0,1 1 0,-1-1 0,0 1 0,0 0 0,-1 0 0,1-1 0,-1 1 0,0 0 0,0 0 0,0-1 0,0 1 0,-1 4 0,-1 2 68,0 0 0,-1-1 0,0 1 0,0-1 1,-1 0-1,-1 0 0,1-1 0,-1 1 0,-1-1 1,1 0-1,-10 10 0,-8 5 169,-2-1-1,-34 23 1,18-13-81,42-32-181,-1 1-1,1-1 1,-1 1-1,1-1 0,0 1 1,0-1-1,-1 1 1,1-1-1,0 1 1,0-1-1,0 0 1,-1 0-1,1 1 1,0-1-1,0 0 1,0 0-1,0 0 0,-1 0 1,1 0-1,0 0 1,0 0-1,0 0 1,0 0-1,0-1 1,0 1-1,40 1-374,-37-1 278,7 0-72,0 1 1,1 0-1,-1 0 0,0 1 0,0 1 1,0 0-1,0 0 0,20 10 1,-29-12 178,1 1 0,-1-1 1,1 1-1,-1 0 0,0 0 1,0 0-1,0 0 0,0 0 1,0 0-1,0 1 0,0-1 1,-1 1-1,1-1 0,-1 1 1,0 0-1,1 3 0,-1-3 8,-1 1 1,1 0-1,-1 0 0,0 0 0,-1 0 0,1 0 0,0 0 0,-1 0 1,0 0-1,0-1 0,0 1 0,-1 0 0,1-1 0,-1 1 1,-3 4-1,-4 8 162,-1-1 0,-1 0 0,-1-1 0,0 0 0,-1-1 0,0-1 0,-1 0 0,0 0 0,-21 11 0,23-15-46,0 0 0,-1-1 0,0-1 1,0 0-1,-1-1 0,1-1 0,-1 0 0,0 0 0,0-1 1,-1-1-1,1-1 0,-19 0 0,30-1-175,1 0 0,0-1 0,-1 1 0,1-1 1,0 0-1,-1 1 0,1-1 0,0 0 0,0-1 0,0 1 0,0 0 0,0 0 0,0-1 0,0 1 1,0-1-1,0 0 0,1 0 0,-1 1 0,1-1 0,-1 0 0,1 0 0,0-1 0,0 1 0,0 0 1,0 0-1,0 0 0,0-1 0,0 1 0,1 0 0,-1-1 0,1 1 0,0-1 0,0 1 1,0 0-1,0-1 0,0 1 0,1-5 0,0 0-337,0-1 1,0 1-1,1 0 0,0 0 0,0 0 1,0 0-1,1 0 0,0 0 1,1 1-1,0-1 0,6-8 0,13-9-6006,2-2-2862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3.572"/>
    </inkml:context>
    <inkml:brush xml:id="br0">
      <inkml:brushProperty name="width" value="0.025" units="cm"/>
      <inkml:brushProperty name="height" value="0.025" units="cm"/>
    </inkml:brush>
  </inkml:definitions>
  <inkml:trace contextRef="#ctx0" brushRef="#br0">31 0 24311,'0'0'4612,"-2"54"-3298,0-18-386,-3 5-735,0 4-129,-1 0-96,3-3-897,-3-6-1185,5-8-1826,1-8-1185,0-15-3779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9.187"/>
    </inkml:context>
    <inkml:brush xml:id="br0">
      <inkml:brushProperty name="width" value="0.025" units="cm"/>
      <inkml:brushProperty name="height" value="0.025" units="cm"/>
    </inkml:brush>
  </inkml:definitions>
  <inkml:trace contextRef="#ctx0" brushRef="#br0">1 98 6278,'2'-10'4004,"18"-76"5178,-20 86-9110,0 0 1,0 1-1,0-1 0,1 0 1,-1 0-1,0 0 1,0 1-1,0-1 1,0 0-1,1 0 0,-1 0 1,0 1-1,0-1 1,1 0-1,-1 0 0,0 0 1,0 0-1,1 0 1,-1 0-1,0 0 1,0 1-1,1-1 0,-1 0 1,0 0-1,0 0 1,1 0-1,-1 0 0,0 0 1,1 0-1,-1 0 1,0 0-1,0-1 1,1 1-1,-1 0 0,0 0 1,0 0-1,1 0 1,-1 0-1,0 0 1,0-1-1,1 1 0,-1 0 1,0 0-1,0 0 1,0 0-1,1-1 0,-1 1 1,0 0-1,0 0 1,0-1-1,0 1 1,0 0-1,1 0 0,-1-1 1,6 27 428,11 266 3003,-11-123-2086,-7-167-1374,2 0 0,-1 0 0,0 0-1,0 0 1,1 0 0,-1 0 0,1 0 0,-1 0 0,1 0-1,0 0 1,0 0 0,0 0 0,2 2 0,-3-3-7,1-1 0,-1 1 1,1-1-1,0 1 0,-1-1 0,1 0 1,0 0-1,-1 1 0,1-1 1,0 0-1,-1 0 0,1 0 0,0 1 1,-1-1-1,1 0 0,0 0 1,-1 0-1,1 0 0,0 0 0,0-1 1,-1 1-1,1 0 0,0 0 1,-1 0-1,1-1 0,0 1 0,4-3 137,-1 1-1,0-1 0,1-1 0,-1 1 0,-1 0 1,1-1-1,0 0 0,-1 0 0,4-5 0,29-43-82,-1-1 0,-4-2 0,-1-1-1,-3-1 1,27-85 0,-50 130-676,0 0-2730,-4 25-1700,-3 1-2630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3.915"/>
    </inkml:context>
    <inkml:brush xml:id="br0">
      <inkml:brushProperty name="width" value="0.025" units="cm"/>
      <inkml:brushProperty name="height" value="0.025" units="cm"/>
    </inkml:brush>
  </inkml:definitions>
  <inkml:trace contextRef="#ctx0" brushRef="#br0">110 1 17969,'0'0'480,"-50"87"962,28-34-545,5 1-481,5 1 129,5-3-33,5-5-256,2-8-160,0-8-96,3-7-1217,3-9-544,-3-9-353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4.276"/>
    </inkml:context>
    <inkml:brush xml:id="br0">
      <inkml:brushProperty name="width" value="0.025" units="cm"/>
      <inkml:brushProperty name="height" value="0.025" units="cm"/>
    </inkml:brush>
  </inkml:definitions>
  <inkml:trace contextRef="#ctx0" brushRef="#br0">0 46 20307,'0'0'2007,"11"-7"188,-9 5-2091,5-2 114,0-1 1,0 1 0,0 0-1,0 1 1,1 0 0,-1 0-1,1 0 1,0 1 0,0 0-1,0 1 1,11-1-1,9 1 302,1 2-1,-1 1 1,1 1-1,33 9 1,-50-9-443,0 0 1,0 1 0,0 0 0,-1 1 0,1 1-1,-1 0 1,-1 0 0,1 1 0,-1 0 0,0 1 0,-1 0-1,12 12 1,-18-16-56,0 0 1,0 0-1,-1 0 0,1 0 0,-1 0 1,0 0-1,0 1 0,0-1 0,0 1 0,-1-1 1,0 1-1,0 0 0,0 0 0,0-1 1,-1 1-1,0 0 0,0 0 0,0 0 0,-2 5 1,0-3 26,0-1 1,0 1-1,-1-1 1,1 0 0,-2 1-1,1-2 1,-1 1-1,0 0 1,0-1-1,0 1 1,-1-1 0,-7 6-1,4-4-5,1 0 0,-1-1 0,-1-1 0,1 1-1,-1-1 1,0 0 0,0-1 0,0 0 0,-1-1 0,0 0-1,1 0 1,-1-1 0,0 0 0,0-1 0,0 0-1,0-1 1,0 0 0,-16-2 0,25 2-96,0-1-1,0 1 1,0 0-1,0-1 1,0 1-1,0-1 1,1 1-1,-1-1 1,0 0-1,0 1 1,0-1-1,0 0 1,1 0-1,-1 1 1,0-1 0,1 0-1,-1 0 1,1 0-1,-2-1 1,-2-13-3522,2-11-5320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1:59.083"/>
    </inkml:context>
    <inkml:brush xml:id="br0">
      <inkml:brushProperty name="width" value="0.025" units="cm"/>
      <inkml:brushProperty name="height" value="0.025" units="cm"/>
    </inkml:brush>
  </inkml:definitions>
  <inkml:trace contextRef="#ctx0" brushRef="#br0">0 1 18674,'0'0'8680,"16"80"-6342,-6-29-480,4 11-641,3 1-1217,9 1 0,7-1 0,6-8 0,4-4 0,4-6 0,-2-6-128,-4-10-2338,-10-4-802,-6-5-1280,-10-8-2146,-5-5-6439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1:59.455"/>
    </inkml:context>
    <inkml:brush xml:id="br0">
      <inkml:brushProperty name="width" value="0.025" units="cm"/>
      <inkml:brushProperty name="height" value="0.025" units="cm"/>
    </inkml:brush>
  </inkml:definitions>
  <inkml:trace contextRef="#ctx0" brushRef="#br0">374 1 20531,'0'0'5072,"9"11"-2376,9 12-2179,-2-4-9,-1 0 0,-1 1 0,-1 1 0,17 36 0,-27-51-454,-1 0 0,0 0 0,0 0-1,0 0 1,-1 1 0,0-1 0,0 0 0,-1 1 0,0-1 0,0 1 0,0-1-1,-1 1 1,0-1 0,0 0 0,0 0 0,-1 1 0,0-1 0,0 0 0,-1 0 0,0-1-1,0 1 1,0 0 0,-1-1 0,-4 6 0,-6 4-50,0-1-1,-1 0 1,-1-1-1,-1 0 1,0-2-1,0 0 1,-1-1-1,-37 16 1,10-9 7,0-2-1,-81 16 1,91-25-3283,0-4-5958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0.063"/>
    </inkml:context>
    <inkml:brush xml:id="br0">
      <inkml:brushProperty name="width" value="0.025" units="cm"/>
      <inkml:brushProperty name="height" value="0.025" units="cm"/>
    </inkml:brush>
  </inkml:definitions>
  <inkml:trace contextRef="#ctx0" brushRef="#br0">5 1 21588,'0'0'7794,"-1"11"-6945,1 27-275,0 143 952,9-60-5451,-12-141-1107,-5-39-4679,6-11 3820,3 62 5924,0 0-1,0-1 1,1 1 0,0 0 0,5-15-1,-5 19 579,0 0-1,0 1 1,0-1 0,0 1-1,1 0 1,-1-1 0,1 1-1,-1 0 1,1 1-1,0-1 1,1 0 0,-1 1-1,5-3 1,1 0 586,0 1 0,1 0-1,0 1 1,-1 0 0,2 0 0,-1 1 0,0 0 0,0 1-1,0 0 1,1 1 0,16 1 0,18 7-666,-2 9-3909,-64-20-14885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0.424"/>
    </inkml:context>
    <inkml:brush xml:id="br0">
      <inkml:brushProperty name="width" value="0.025" units="cm"/>
      <inkml:brushProperty name="height" value="0.025" units="cm"/>
    </inkml:brush>
  </inkml:definitions>
  <inkml:trace contextRef="#ctx0" brushRef="#br0">8 0 12332,'0'0'6374,"-7"72"-3684,7-50-768,0-1-320,9-2 223,7-2-736,2-4-896,8-3-161,0-4-2339,0-6-2882,-1 0-3747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0.767"/>
    </inkml:context>
    <inkml:brush xml:id="br0">
      <inkml:brushProperty name="width" value="0.025" units="cm"/>
      <inkml:brushProperty name="height" value="0.025" units="cm"/>
    </inkml:brush>
  </inkml:definitions>
  <inkml:trace contextRef="#ctx0" brushRef="#br0">36 36 16303,'0'0'8969,"-6"10"-8158,5-7-746,-23 38 1425,24-39-1438,-1-1-1,0 1 1,1-1 0,-1 0 0,1 1 0,0-1 0,-1 1 0,1-1 0,0 1 0,0 0 0,0-1-1,0 1 1,0-1 0,0 1 0,0-1 0,1 1 0,-1-1 0,0 1 0,1-1 0,0 1 0,-1-1-1,1 0 1,0 1 0,-1-1 0,1 0 0,0 0 0,0 1 0,0-1 0,0 0 0,0 0 0,0 0 0,2 1-1,2 0-37,-1 0 0,1-1 0,-1 1 0,1-1-1,0 0 1,-1-1 0,1 1 0,0-1 0,0 0-1,-1 0 1,1 0 0,0-1 0,0 0 0,-1 1 0,1-2-1,-1 1 1,1-1 0,-1 1 0,1-1 0,-1 0-1,0-1 1,0 1 0,0-1 0,0 0 0,3-3-1,3-1-67,-1-1-1,-1 0 0,1 0 1,-2-1-1,1 0 0,-1 0 0,0-1 1,10-20-1,-9 10-27,-14 27-436,-14 32 29,-7 42-2431,20-24-6492,7-44 1848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1.125"/>
    </inkml:context>
    <inkml:brush xml:id="br0">
      <inkml:brushProperty name="width" value="0.025" units="cm"/>
      <inkml:brushProperty name="height" value="0.025" units="cm"/>
    </inkml:brush>
  </inkml:definitions>
  <inkml:trace contextRef="#ctx0" brushRef="#br0">137 63 8840,'-5'15'4234,"-3"4"-3988,-71 203 6720,67-185-5413,3 0-1,1 0 0,2 1 1,-2 55-1,8-93-1540,0 1 0,-1-1 0,1 0 0,0 0 1,0 0-1,0 1 0,0-1 0,0 0 0,0 0 0,0 1 1,0-1-1,0 0 0,0 0 0,0 1 0,0-1 0,0 0 1,0 0-1,0 0 0,0 1 0,0-1 0,0 0 0,0 0 0,1 1 1,-1-1-1,0 0 0,0 0 0,0 0 0,0 1 0,0-1 1,0 0-1,1 0 0,-1 0 0,0 0 0,0 0 0,0 1 1,1-1-1,-1 0 0,0 0 0,0 0 0,0 0 0,1 0 0,-1 0 1,0 0-1,0 0 0,1 0 0,-1 0 0,0 0 0,1 0 1,10-10 406,8-22 39,60-156-175,-59 132-283,3 1 0,56-97 0,-75 144 7,2 1 0,-1 0 1,1 0-1,0 0 0,0 1 0,11-8 0,-14 12-58,1-1-1,-1 1 0,1 0 1,-1 1-1,1-1 0,0 0 1,0 1-1,0 0 1,-1 0-1,1 0 0,0 1 1,0-1-1,0 1 1,1 0-1,-1 0 0,4 0 1,-7 1 38,0-1 1,0 0 0,0 0-1,0 1 1,0-1 0,0 0-1,0 1 1,0-1 0,0 1-1,0-1 1,0 1-1,0 0 1,0-1 0,-1 1-1,1 0 1,0 0 0,0-1-1,-1 1 1,1 0 0,-1 0-1,1 0 1,-1 0-1,1 0 1,-1 0 0,1 1-1,0 1-5,-1 0 0,1 0 0,-1 0 0,0 0 0,0 0 0,0 0 0,0 0 0,0 0 0,-2 3 0,1 1 159,-1 0 0,0 0-1,0-1 1,-1 1 0,0-1 0,0 0 0,-7 9-1,2-4 331,-1-1 0,-1-1 0,-18 15-1,25-22-394,0 1-1,-1-1 1,1 0-1,-1 0 1,0 0-1,1 0 1,-1-1-1,0 0 0,0 1 1,0-1-1,0-1 1,-1 1-1,1-1 1,0 1-1,0-1 1,-6-1-1,9 1-218,0 0-1,0-1 1,0 1-1,1-1 1,-1 1-1,0 0 1,0-1 0,0 1-1,1-1 1,-1 0-1,0 1 1,1-1 0,-1 0-1,0 1 1,1-1-1,-1 0 1,1 0-1,-1 0 1,1 1 0,-1-1-1,1 0 1,0 0-1,0 0 1,-1 0 0,1 0-1,0 0 1,0 0-1,0 1 1,0-1-1,0 0 1,0 0 0,0 0-1,0 0 1,0 0-1,0 0 1,1 0 0,-1 0-1,1-1 1,0-1-847,0-1 0,0 1 1,0 0-1,0 1 0,1-1 1,-1 0-1,1 0 0,0 1 1,-1-1-1,5-3 0,14-9-11421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1.469"/>
    </inkml:context>
    <inkml:brush xml:id="br0">
      <inkml:brushProperty name="width" value="0.025" units="cm"/>
      <inkml:brushProperty name="height" value="0.025" units="cm"/>
    </inkml:brush>
  </inkml:definitions>
  <inkml:trace contextRef="#ctx0" brushRef="#br0">152 1 18866,'0'0'4228,"-70"64"-2659,42-21-1088,4 1 288,5-1 288,10-7-545,8-8-384,1-10-128,12-13-416,12-5-257,3-11-192,3-16-832,3-7-1827,0-9-1056,1-10-1474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1.843"/>
    </inkml:context>
    <inkml:brush xml:id="br0">
      <inkml:brushProperty name="width" value="0.025" units="cm"/>
      <inkml:brushProperty name="height" value="0.025" units="cm"/>
    </inkml:brush>
  </inkml:definitions>
  <inkml:trace contextRef="#ctx0" brushRef="#br0">115 0 13741,'-7'13'2941,"-13"23"-350,2 0-1,-22 61 1,19-13-1805,13 75-2601,8-140 1398,11-126 559,-5 63 596,1-48 0,-8 98 534,1-4-1254,-1 0 1,1 1-1,0-1 1,0 0-1,0 1 1,0-1-1,0 1 0,1-1 1,-1 0-1,1 1 1,-1-1-1,1 0 0,0 0 1,0 1-1,0-1 1,0 0-1,0 0 1,1 0-1,-1 0 0,1 0 1,-1 0-1,1-1 1,0 1-1,-1 0 1,4 1-1,2 1-318,-1-1-1,1 1 1,0-2-1,0 1 1,0-1-1,0 0 1,0 0 0,0-1-1,1 0 1,-1 0-1,0-1 1,1 0-1,-1 0 1,1-1 0,-1 0-1,0 0 1,0-1-1,14-4 1,3-3-623,-1-1-1,0-1 1,42-27 0,-83 59 3519,1 2 1,-27 46-1,39-61-2039,1 1 1,0 0-1,0 0 1,-2 10-1,6-18-504,-1 0-1,1 0 1,-1 0 0,1 0 0,-1 1-1,1-1 1,0 0 0,0 0 0,-1 0-1,1 0 1,0 0 0,0 1 0,0-1-1,0 0 1,1 0 0,-1 0 0,0 0-1,0 1 1,1-1 0,-1 0 0,1 0-1,-1 0 1,1 0 0,-1 0 0,1 0-1,-1 0 1,1 0 0,0 0 0,0 0-1,-1-1 1,1 1 0,0 0 0,0 0-1,0-1 1,0 1 0,0-1 0,0 1-1,0-1 1,0 1 0,0-1 0,0 1-1,2-1 1,7 0 21,-1-1-1,0 0 1,0 0-1,0-1 1,0-1 0,0 0-1,0 0 1,-1 0-1,1-1 1,-1 0-1,0-1 1,0 0-1,-1 0 1,1-1 0,-1 0-1,8-8 1,13-14-199,0-1 0,29-42 0,-43 50-194,4-4-695,-16 23 479,-6 13 113,-2 1 693,-1 0 19,1 0 0,0 0-1,0 1 1,2 0-1,-1 0 1,2 0 0,0 0-1,0 0 1,1 1 0,1-1-1,1 28 1,0-39-335,0 0 0,1 0-1,0-1 1,-1 1 0,1 0 0,0 0 0,0-1 0,0 1-1,0-1 1,0 1 0,0 0 0,0-1 0,0 0-1,1 1 1,-1-1 0,0 0 0,1 0 0,-1 0-1,1 0 1,0 0 0,-1 0 0,1 0 0,0 0-1,2 0 1,21 3-3186,0-8-3773,5-12-8819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39.777"/>
    </inkml:context>
    <inkml:brush xml:id="br0">
      <inkml:brushProperty name="width" value="0.025" units="cm"/>
      <inkml:brushProperty name="height" value="0.025" units="cm"/>
    </inkml:brush>
  </inkml:definitions>
  <inkml:trace contextRef="#ctx0" brushRef="#br0">0 247 12492,'0'0'2215,"9"-1"898,2-1-2135,-1-1 0,1 0 0,-1-1 0,1 0 0,-1 0 0,-1-1 0,14-8 0,-19 10-668,0 0 1,1 0-1,-1 0 0,-1 0 1,1 0-1,0-1 1,-1 0-1,1 0 1,-1 0-1,0 0 1,-1 0-1,1 0 1,-1-1-1,0 0 1,0 1-1,0-1 1,0 0-1,-1 0 1,0 0-1,1-8 1,-2 12-303,0 0 1,0 1-1,0-1 1,0 0-1,-1 0 1,1 0-1,0 1 1,0-1-1,-1 0 1,1 0-1,0 1 1,-1-1-1,1 0 1,-1 0-1,1 1 1,-1-1-1,1 1 1,-1-1-1,1 0 0,-1 1 1,1-1-1,-1 1 1,0-1-1,0 1 1,1 0-1,-1-1 1,0 1-1,0 0 1,1-1-1,-1 1 1,0 0-1,0 0 1,1 0-1,-1 0 1,0 0-1,0 0 1,0 0-1,0 0 1,1 0-1,-1 0 1,0 0-1,0 0 1,0 1-1,1-1 1,-1 0-1,0 1 1,0-1-1,1 0 1,-1 1-1,0-1 1,1 1-1,-2 0 1,-2 1 10,-1 0 0,1 0 0,0 1 0,-1-1 0,1 1 1,1 0-1,-7 6 0,5-3-19,0 1 0,1-1 0,-1 1 0,2 0 0,-1 0 0,1 1 0,0-1 0,0 1 0,1-1 0,0 1 0,0 0 0,1 0 0,-1 12 0,3-19 0,-1 0 0,1 0 0,-1 0 0,0-1 0,1 1 0,-1 0 0,1 0 0,-1-1 0,1 1 0,0 0 0,-1-1 0,1 1 0,0-1 0,0 1 0,-1-1 0,1 1 0,0-1 0,0 1 0,0-1 0,-1 0 0,1 1 0,0-1 0,0 0 0,0 0 0,0 0 0,0 0 0,0 0 0,-1 0 0,2 0 0,34 0 0,-27-1 0,42-3 0,-43 2 0,1 0 0,0 1 0,0 1 0,0-1 0,0 1 0,0 1 0,-1-1 0,1 2 0,0-1 0,0 1 0,-1 0 0,1 1 0,-1 0 0,11 6 0,-17-8 0,0 1 0,0 0 0,1-1 0,-1 0 0,1 1 0,-1-1 0,1 0 0,-1 0 0,1 0 0,-1-1 0,1 1 0,3 0 0,-5-2 0,0 0 0,0 0 0,0 0 0,0 0 0,0 0 0,0 0 0,-1 0 0,1-1 0,0 1 0,-1 0 0,1 0 0,-1-1 0,1 1 0,-1 0 0,0-1 0,1 1 0,-1 0 0,0-1 0,0 1 0,0 0 0,0-1 0,0 1 0,-1 0 0,1-1 0,-1-1 0,0-17 0,0 0 0,-2 0 0,-8-29 0,6 25 0,5 24-6,1-1-1,-1 0 1,0 1-1,1-1 1,-1 1-1,1-1 1,-1 1-1,0-1 1,1 1 0,-1-1-1,1 1 1,-1 0-1,1-1 1,0 1-1,-1-1 1,1 1 0,-1 0-1,1 0 1,0-1-1,-1 1 1,1 0-1,-1 0 1,1 0-1,0 0 1,-1 0 0,1 0-1,0 0 1,-1 0-1,1 0 1,1 0-1,37-1-691,-12 0-513,-15-3-246,-1 0 0,1-1-1,-1 0 1,0-1-1,-1 0 1,1 0 0,-1-1-1,-1-1 1,11-9 0,18-19-5980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02.376"/>
    </inkml:context>
    <inkml:brush xml:id="br0">
      <inkml:brushProperty name="width" value="0.025" units="cm"/>
      <inkml:brushProperty name="height" value="0.025" units="cm"/>
    </inkml:brush>
  </inkml:definitions>
  <inkml:trace contextRef="#ctx0" brushRef="#br0">65 0 23254,'0'0'6406,"-18"59"-6150,8-16 641,2 15 160,-2 6-480,0 7-257,5-1-320,2 0 0,3-9-352,0-9-1314,0-12-1153,11-15-2369,-2-13-5927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5.268"/>
    </inkml:context>
    <inkml:brush xml:id="br0">
      <inkml:brushProperty name="width" value="0.025" units="cm"/>
      <inkml:brushProperty name="height" value="0.025" units="cm"/>
    </inkml:brush>
  </inkml:definitions>
  <inkml:trace contextRef="#ctx0" brushRef="#br0">237 84 9737,'0'0'6502,"8"-11"-3299,0-4-2275,-5 9-411,0 0 1,0 0-1,1 1 0,0-1 1,0 1-1,1 0 0,6-7 1,-11 12-457,0-1 1,1 1 0,-1-1 0,0 1 0,0 0 0,0-1 0,1 1 0,-1 0 0,0-1 0,1 1 0,-1 0 0,0 0 0,1-1 0,-1 1 0,0 0 0,1 0-1,-1-1 1,0 1 0,1 0 0,-1 0 0,1 0 0,-1 0 0,0 0 0,1 0 0,-1 0 0,1 0 0,-1 0 0,0 0 0,1 0 0,-1 0 0,1 0 0,-1 0-1,1 0 1,-1 0 0,0 0 0,1 0 0,-1 0 0,1 1 0,-1-1 0,0 0 0,1 0 0,-1 0 0,0 1 0,1-1 0,-1 0 0,0 1 0,0-1 0,1 0-1,-1 1 1,0-1 0,0 0 0,1 1 0,-1-1 0,0 0 0,0 1 0,0-1 0,0 1 0,1-1 0,-1 0 0,0 1 0,0-1 0,0 1 0,0-1 0,0 0-1,0 1 1,0-1 0,0 1 0,0-1 0,-1 1 0,-1 34 246,2-35-296,-4 21 29,0 0 1,-2-1 0,-1 0 0,0 0-1,-2 0 1,-15 26 0,-75 106 162,-7-19-5481,66-83 69,61-82-2052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5.600"/>
    </inkml:context>
    <inkml:brush xml:id="br0">
      <inkml:brushProperty name="width" value="0.025" units="cm"/>
      <inkml:brushProperty name="height" value="0.025" units="cm"/>
    </inkml:brush>
  </inkml:definitions>
  <inkml:trace contextRef="#ctx0" brushRef="#br0">15 0 18289,'0'0'2242,"-2"49"-480,-4-13-481,3 5-32,1 3-224,1 1-384,1-3-321,0-2-159,3-3-33,8-8-32,-4-5-64,2-6-449,-2-4-1024,-5-5-1410,-2-5-1761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5.955"/>
    </inkml:context>
    <inkml:brush xml:id="br0">
      <inkml:brushProperty name="width" value="0.025" units="cm"/>
      <inkml:brushProperty name="height" value="0.025" units="cm"/>
    </inkml:brush>
  </inkml:definitions>
  <inkml:trace contextRef="#ctx0" brushRef="#br0">1 78 11883,'0'0'13250,"10"-7"-11963,-3 2-1047,-3 1-112,1 1 0,0-1 1,0 1-1,0 0 0,1 0 0,-1 1 0,1-1 0,-1 1 0,1 1 0,0-1 0,12-1 0,63-13 414,-60 11-491,0 1 0,34-3-1,-55 7-56,1 0 0,0 0 0,-1 0 1,1 0-1,-1 0 0,1 1 0,-1-1 0,1 0 0,0 0 0,-1 1 0,1-1 0,-1 0 0,1 0 0,-1 1 0,1-1 0,-1 1 0,0-1 0,1 0 0,-1 1 0,1-1 0,-1 1 1,0-1-1,1 1 0,-1-1 0,0 1 0,0-1 0,1 1 0,-1 0 0,0-1 0,0 1 0,2 27 43,-10 25 698,1-29-333,4-15-241,0 1 0,0-1-1,1 0 1,-1 18 0,3-26-152,0-1 0,0 0 0,0 1 0,0-1 0,0 0 0,0 0 0,0 1 0,0-1-1,0 0 1,0 1 0,0-1 0,1 0 0,-1 0 0,0 1 0,0-1 0,0 0 0,0 0 0,0 1 0,1-1 0,-1 0 0,0 0 0,0 1 0,1-1-1,-1 0 1,0 0 0,0 0 0,1 0 0,-1 1 0,0-1 0,0 0 0,1 0 0,-1 0 0,0 0 0,1 0 0,-1 0 0,0 0 0,0 0 0,1 0-1,15-4 195,13-12-17,93-91-26,-122 106-162,1 1 1,-1-1-1,1 0 0,-1 1 1,1-1-1,0 1 0,-1-1 1,1 1-1,0-1 0,0 1 0,-1 0 1,1-1-1,0 1 0,0 0 1,0 0-1,-1 0 0,1-1 1,0 1-1,0 0 0,0 0 1,0 0-1,0 0 0,-1 0 1,1 0-1,0 1 0,0-1 1,0 0-1,-1 0 0,1 1 1,0-1-1,1 1 0,-1 0-7,0 1-1,0-1 0,0 1 1,0-1-1,0 1 0,0 0 1,-1 0-1,1-1 0,-1 1 1,1 0-1,-1 0 0,1 0 1,-1 3-1,-1 73-355,0-67 289,-4 33-1942,5-42 865,16-39-5760,-4 2 1638,3-8-2342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6.561"/>
    </inkml:context>
    <inkml:brush xml:id="br0">
      <inkml:brushProperty name="width" value="0.025" units="cm"/>
      <inkml:brushProperty name="height" value="0.025" units="cm"/>
    </inkml:brush>
  </inkml:definitions>
  <inkml:trace contextRef="#ctx0" brushRef="#br0">29 1 18770,'0'0'2183,"0"11"-341,-13 208 3392,-2 25-496,32-282-4738,-12 5-476,-2 0 0,-1 0-1,-1-1 1,-6-47 0,6 90 514,0-1 0,1 1 0,0-1 0,1 1 0,0-1 0,0 0-1,0 0 1,1 0 0,8 12 0,-8-16-9,-1 0 0,1 0 0,0-1-1,0 1 1,0-1 0,0 0 0,1 0 0,-1 0-1,1-1 1,-1 0 0,1 0 0,0 0 0,0 0-1,0-1 1,0 0 0,1 0 0,-1 0 0,0 0-1,0-1 1,0 0 0,1 0 0,-1-1 0,0 1-1,0-1 1,0 0 0,1-1 0,-1 1 0,-1-1 0,1 0-1,0 0 1,0 0 0,-1-1 0,1 0 0,-1 0-1,0 0 1,0 0 0,0-1 0,0 1 0,0-1-1,-1 0 1,0 0 0,0-1 0,0 1 0,0 0-1,-1-1 1,1 0 0,-1 0 0,0 0 0,-1 0-1,1 0 1,-1 0 0,0-5 0,0-32 132,-1 41-162,0 1 0,0-1 0,0 0 1,0 0-1,-1 0 0,1 1 0,0-1 1,-1 0-1,1 1 0,0-1 0,-1 0 1,1 1-1,-1-1 0,1 0 1,-1 1-1,1-1 0,-1 1 0,1-1 1,-1 1-1,0-1 0,1 1 0,-1-1 1,0 1-1,1 0 0,-1-1 0,0 1 1,1 0-1,-1 0 0,0-1 0,0 1 1,1 0-1,-1 0 0,0 0 0,0 0 1,0 0-1,1 0 0,-1 0 0,0 0 1,0 0-1,1 1 0,-1-1 0,0 0 1,0 0-1,1 1 0,-1-1 0,0 0 1,1 1-1,-1-1 0,0 1 0,0 0 1,-3 2 1,0 0 0,1 0 1,-1 0-1,1 1 0,0 0 1,0-1-1,0 1 1,0 0-1,1 1 0,-1-1 1,1 0-1,0 1 0,0-1 1,1 1-1,-2 5 0,-2 9 99,1 1-1,-3 26 1,6-38-96,1-1 0,-1 1 0,1-1 0,1 1 0,0-1 0,0 1 0,0-1 0,1 1 0,4 12 0,-5-18-4,0 0 0,1 0-1,-1 0 1,1 0 0,-1 0 0,1 0 0,-1-1-1,1 1 1,0-1 0,0 1 0,0-1-1,0 0 1,0 1 0,0-1 0,0 0 0,0-1-1,0 1 1,0 0 0,1 0 0,-1-1-1,0 0 1,1 1 0,-1-1 0,0 0 0,1 0-1,-1 0 1,0 0 0,1-1 0,-1 1 0,0 0-1,0-1 1,1 0 0,-1 0 0,0 1-1,0-1 1,3-2 0,3-1 0,0-1 0,-1 1 0,1-2 0,-1 1 0,0-1 0,0 0 0,-1 0 0,1-1 0,-1 0 0,-1 0 0,1-1 0,7-15 0,0 0 0,-2 0 0,0 0 0,9-35 0,-21 62 0,-24 93 0,22-84 0,1 0 0,0 1 0,1-1 0,0 1 0,1-1 0,1 1 0,2 13 0,-3-26-66,0 1 0,1-1 0,-1 0 0,1 0 0,-1 1 0,1-1 0,0 0 0,-1 0 0,1 0 0,0 0 1,0 0-1,0 0 0,0 0 0,0 0 0,0 0 0,0-1 0,0 1 0,0 0 0,0 0 0,0-1 0,1 1 0,-1-1 0,0 1 0,0-1 0,1 0 0,-1 1 0,0-1 0,1 0 0,-1 0 0,0 0 0,1 0 1,-1 0-1,0 0 0,0 0 0,1-1 0,-1 1 0,0 0 0,1-1 0,-1 1 0,0-1 0,0 1 0,2-2 0,1 0-488,0 0 0,1 0 0,-1 0 0,0 0-1,-1-1 1,1 0 0,0 0 0,-1 0 0,0 0 0,6-7 0,6-16-6658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6.904"/>
    </inkml:context>
    <inkml:brush xml:id="br0">
      <inkml:brushProperty name="width" value="0.025" units="cm"/>
      <inkml:brushProperty name="height" value="0.025" units="cm"/>
    </inkml:brush>
  </inkml:definitions>
  <inkml:trace contextRef="#ctx0" brushRef="#br0">1 0 12588,'0'0'18129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7.251"/>
    </inkml:context>
    <inkml:brush xml:id="br0">
      <inkml:brushProperty name="width" value="0.025" units="cm"/>
      <inkml:brushProperty name="height" value="0.025" units="cm"/>
    </inkml:brush>
  </inkml:definitions>
  <inkml:trace contextRef="#ctx0" brushRef="#br0">1 1 14958,'0'0'5920,"0"8"-3277,6 217 657,-7 199 2646,-4-298-6053,5-126-104,0 1 0,0-1-1,1 0 1,-1 1-1,0-1 1,1 1 0,-1-1-1,0 0 1,1 1 0,-1-1-1,0 0 1,1 1 0,-1-1-1,1 0 1,-1 0 0,1 1-1,-1-1 1,1 0-1,-1 0 1,1 0 0,-1 0-1,1 0 1,-1 0 0,1 0-1,-1 0 1,1 0 0,-1 0-1,1 0 1,-1 0 0,1 0-1,-1 0 1,1 0-1,-1 0 1,0 0 0,1-1-1,-1 1 1,1 0 0,-1 0-1,1-1 1,-1 1 0,1 0-1,-1 0 1,0-1 0,1 1-1,-1-1 1,0 1-1,1 0 1,-1-2 0,14-15-8929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8.133"/>
    </inkml:context>
    <inkml:brush xml:id="br0">
      <inkml:brushProperty name="width" value="0.025" units="cm"/>
      <inkml:brushProperty name="height" value="0.025" units="cm"/>
    </inkml:brush>
  </inkml:definitions>
  <inkml:trace contextRef="#ctx0" brushRef="#br0">137 130 8808,'0'0'6033,"4"-10"-2350,4-5-2450,18-34 3208,-24 44-3302,1-1-1,-1 0 1,0 0 0,-1 0 0,1 0-1,0-11 1,-3 17-1124,1-1-1,-1 1 1,1 0-1,-1-1 1,1 1-1,-1 0 1,1-1-1,-1 1 1,1 0-1,-1 0 0,0 0 1,1 0-1,-1 0 1,1-1-1,-1 1 1,0 0-1,1 0 1,-1 0-1,1 1 1,-1-1-1,0 0 1,1 0-1,-1 0 1,1 0-1,-1 0 1,0 1-1,1-1 1,-1 0-1,1 1 1,-1-1-1,1 0 1,-1 1-1,1-1 1,-1 1-1,-22 11 77,8-1-91,1 0 0,0 0 0,1 1 0,1 1 0,-21 27 0,27-32 0,1-1 0,1 1 0,-1 0 0,1 0 0,0 0 0,1 0 0,0 1 0,0 0 0,1-1 0,0 1 0,1 0 0,0 0 0,0 14 0,1-22 0,0 0 0,0 0 0,0 0 0,1 1 0,-1-1 0,0 0 0,0 0 0,1 0 0,-1 0 0,1 0 0,-1 0 0,1 0 0,0 0 0,-1 0 0,1 0 0,0 0 0,0-1 0,-1 1 0,1 0 0,0 0 0,0-1 0,0 1 0,0 0 0,0-1 0,0 1 0,1 0 0,1 0 0,1-1 0,-1 1 0,0-1 0,0 1 0,0-1 0,1 0 0,-1 0 0,0-1 0,5 0 0,1-1 0,0 0 0,0-1 0,0 0 0,0 0 0,-1-1 0,10-5 0,3-9-10,0-1 0,-2 0 0,0-2 0,-1 0 0,-2-1 0,0-1 0,19-35 0,-50 87 21,1 1 1,2 0-1,1 1 1,2 0-1,1 1 1,-7 49-1,15-80-11,0-1 0,0 1 0,-1 0 0,1 0 0,0 0 0,0 0 0,0 0 0,0 0 0,0-1 0,0 1 0,0 0 0,1 0 0,-1 0 0,0 0 0,0 0 0,1-1 0,-1 1 0,0 0 0,1 0 0,-1 0 0,1-1 0,-1 1 0,1 0 0,0-1 0,-1 1 0,1 0 0,0-1 0,-1 1 0,1-1 0,0 1 0,-1-1 0,1 1 0,2 0 0,-1-1 0,0 0 0,1-1 0,-1 1 0,1 0 0,-1-1 0,0 1 0,1-1 0,-1 0 0,0 0 0,0 0 0,0 0 0,3-2 0,57-42 0,3-16 0,-42 37 0,2 0 0,1 2 0,43-28 0,-68 49 0,-1 1 0,0 0 0,1-1 0,-1 1 0,0 0 0,1-1 0,-1 1 0,1 0 0,-1 0 0,0-1 0,1 1 0,-1 0 0,1 0 0,-1 0 0,1 0 0,-1-1 0,1 1 0,-1 0 0,1 0 0,-1 0 0,1 0 0,-1 0 0,1 0 0,-1 0 0,0 0 0,1 1 0,-1-1 0,1 0 0,-1 0 0,1 0 0,-1 0 0,1 1 0,-1-1 0,0 0 0,1 0 0,0 1 0,-3 19 0,-16 24 0,11-31 0,1-4 0,0 1 0,2 0 0,-1 1 0,1-1 0,0 1 0,1-1 0,1 1 0,-3 13 0,7-23 0,-1-1 0,1 0 0,-1 0 0,0 0 0,1 0 0,-1-1 0,1 1 0,-1 0 0,0-1 0,1 1 0,-1-1 0,0 1 0,0-1 0,1 1 0,-1-1 0,0 0 0,0 0 0,2-1 0,63-56 0,-54 46 0,0 0 0,1 1 0,0 1 0,1 0 0,0 0 0,17-8 0,-30 18 0,-1 0 0,1 1 0,0-1 0,-1 0 0,0 0 0,1 1 0,-1-1 0,1 0 0,-1 0 0,1 1 0,-1-1 0,1 1 0,-1-1 0,0 0 0,1 1 0,-1-1 0,0 1 0,1-1 0,-1 1 0,0-1 0,0 1 0,0-1 0,1 1 0,-1-1 0,0 1 0,0-1 0,0 1 0,0-1 0,0 1 0,0-1 0,0 1 0,0-1 0,0 1 0,0 0 0,0-1 0,0 1 0,0-1 0,-1 1 0,1-1 0,0 1 0,0-1 0,-1 1 0,-3 29 0,-1-10 0,1-7 0,1-1 0,1 1 0,-2 23 0,4-35 0,0 0 0,0-1 0,0 1 0,0 0 0,1-1 0,-1 1 0,0-1 0,0 1 0,0 0 0,1-1 0,-1 1 0,0-1 0,1 1 0,-1-1 0,1 1 0,-1-1 0,1 1 0,-1-1 0,1 1 0,-1-1 0,1 0 0,-1 1 0,1-1 0,-1 0 0,1 1 0,-1-1 0,1 0 0,0 0 0,-1 1 0,1-1 0,0 0 0,-1 0 0,1 0 0,-1 0 0,1 0 0,0 0 0,-1 0 0,1 0 0,0 0 0,-1 0 0,1-1 0,0 1 0,-1 0 0,1 0 0,-1-1 0,1 1 0,0 0 0,-1 0 0,1-1 0,-1 1 0,1-1 0,-1 1 0,1-1 0,34-22 0,3-19 0,-28 30 0,-1 1 0,2 0 0,-1 1 0,2 0 0,-1 1 0,21-13 0,-31 22 0,-1-1 0,0 1 0,1 0 0,-1 0 0,0 0 0,1 0 0,-1-1 0,0 1 0,1 0 0,-1 0 0,1 0 0,-1 0 0,0 0 0,1 0 0,-1 0 0,0 0 0,1 0 0,-1 0 0,0 0 0,1 0 0,-1 0 0,1 1 0,-1-1 0,0 0 0,1 0 0,-1 0 0,0 0 0,1 1 0,-1-1 0,0 0 0,0 0 0,1 1 0,-1-1 0,0 0 0,0 0 0,1 1 0,-1-1 0,0 0 0,0 1 0,0-1 0,1 0 0,-1 1 0,0-1 0,0 0 0,0 1 0,2 26 0,-12 29 0,2-17-3052,6-24-393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39.520"/>
    </inkml:context>
    <inkml:brush xml:id="br0">
      <inkml:brushProperty name="width" value="0.025" units="cm"/>
      <inkml:brushProperty name="height" value="0.025" units="cm"/>
    </inkml:brush>
  </inkml:definitions>
  <inkml:trace contextRef="#ctx0" brushRef="#br0">0 166 5061,'3'-11'4975,"5"-35"-1964,0 5 725,-4 24 4070,-7 68-7310,-1 1 404,3 1 0,1 0 0,3-1 0,17 96 0,-19-146-827,-1 1 0,0-1-1,1 1 1,0-1-1,0 0 1,0 1 0,0-1-1,0 0 1,0 1-1,0-1 1,1 0 0,-1 0-1,1 0 1,0 0-1,-1-1 1,1 1 0,0 0-1,0-1 1,0 1-1,0-1 1,0 1 0,1-1-1,-1 0 1,3 1-1,-3-2-10,1 0 1,0-1-1,0 1 0,-1-1 0,1 1 0,0-1 0,0 0 0,-1 0 0,1 0 1,-1 0-1,1 0 0,-1-1 0,1 1 0,-1-1 0,0 0 0,0 0 0,0 1 1,0-1-1,0 0 0,0-1 0,2-3 0,31-40-62,-3-2 0,-2-1 0,-1-1 0,-4-1 0,-1-2 0,32-106 0,-49 138 30,-8 25-56,-9 37-891,-3 13-4259,1 0-3613,5-23-3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0.127"/>
    </inkml:context>
    <inkml:brush xml:id="br0">
      <inkml:brushProperty name="width" value="0.025" units="cm"/>
      <inkml:brushProperty name="height" value="0.025" units="cm"/>
    </inkml:brush>
  </inkml:definitions>
  <inkml:trace contextRef="#ctx0" brushRef="#br0">86 331 14157,'0'0'16496,"0"0"-16499,0-1 0,0 1 0,0-1 0,0 1 0,0 0-1,0-1 1,0 1 0,-1-1 0,1 1 0,0-1 0,0 1 0,0 0 0,0-1 0,-1 1 0,1 0 0,0-1-1,0 1 1,-1-1 0,1 1 0,0 0 0,-1 0 0,1-1 0,0 1 0,-1 0 0,1 0 0,-1-1 0,1 1-1,0 0 1,-1 0 0,1 0 0,-1 0 0,1-1 0,-1 1 0,1 0 0,0 0 0,-1 0 0,0 0 0,-2 2-3,0 0 0,0 0 0,0 0 0,0 0 0,0 1 1,0-1-1,1 1 0,-1 0 0,1 0 0,0 0 0,0 0 1,0 0-1,0 0 0,-2 6 0,-23 55-45,25-59 68,1 0 1,-1 0-1,1-1 1,1 1-1,-1 0 1,1 0-1,-1 0 0,2 9 1,-1-13-6,1 0 0,-1 1 0,1-1 0,-1 0 1,1 0-1,-1 0 0,1 0 0,0 0 0,-1 0 0,1 0 0,0 0 0,0 0 0,0 0 1,0 0-1,0 0 0,0-1 0,0 1 0,0 0 0,0-1 0,0 1 0,0-1 1,0 1-1,0-1 0,1 0 0,-1 1 0,0-1 0,0 0 0,0 0 0,1 0 1,-1 0-1,0 0 0,0 0 0,1 0 0,-1 0 0,0 0 0,0-1 0,1 1 1,1-1-1,5-1 39,0-1-1,0 0 1,0 0 0,0-1 0,-1 0 0,1 0 0,-1-1 0,0 0-1,0 0 1,-1-1 0,1 0 0,-1 0 0,-1 0 0,1-1-1,-1 0 1,0 0 0,-1 0 0,6-11 0,-2 3 35,-1 1 0,-1-1 0,-1-1 0,0 1 0,-1-1 0,0 1 0,-1-1 0,1-32 0,-9 26-86,4 22 0,1-1 0,0 1 0,0 0 0,-1-1 0,1 1 0,0 0 0,-1-1 0,1 1 0,-1 0 0,1 0 0,0 0 0,-1-1 0,1 1 0,-1 0 0,1 0 0,0 0 0,-1 0 0,1 0 0,-1 0 0,1 0 0,-1 0 0,1 0 0,-1 0 0,1 0 0,0 0 0,-1 0 0,0 0 0,-1 1 0,1 0 0,0 0 0,-1 0 0,1 0 0,0 0 0,0 0 0,-1 0 0,1 0 0,0 1 0,0-1 0,0 0 0,1 1 0,-1-1 0,0 0 0,0 1 0,1 0 0,-1-1 0,1 1 0,-1-1 0,1 1 0,-1 2 0,1 0 0,-1-1 0,1 1 0,-1 0 0,1 0 0,0-1 0,0 1 0,1 0 0,-1 0 0,1-1 0,0 1 0,0 0 0,0-1 0,1 1 0,-1-1 0,1 1 0,-1-1 0,1 0 0,0 0 0,4 4 0,-3-4 0,-1-1 0,1 0 0,0 0 0,0-1 0,0 1 0,1-1 0,-1 1 0,0-1 0,0 0 0,1 0 0,-1 0 0,1-1 0,-1 1 0,1-1 0,-1 0 0,1 0 0,-1 0 0,1-1 0,-1 1 0,1-1 0,5-1 0,-2-1 0,1 0 0,-1 0 0,0 0 0,0-1 0,0 0 0,0-1 0,-1 1 0,1-1 0,-1-1 0,10-10 0,4-7 0,25-36 0,-43 56 0,49-76 0,-47 71 0,-1 1 0,1-1 0,-1 0 0,0 0 0,-1-1 0,0 1 0,0 0 0,0-17 0,-2 25 0,0-1 0,0 1 0,0 0 0,0-1 0,0 1 0,0-1 0,0 1 0,0-1 0,0 1 0,-1 0 0,1-1 0,0 1 0,0 0 0,0-1 0,-1 1 0,1-1 0,0 1 0,-1 0 0,1-1 0,0 1 0,-1 0 0,1 0 0,0-1 0,-1 1 0,1 0 0,0 0 0,-1 0 0,1-1 0,-1 1 0,1 0 0,0 0 0,-1 0 0,1 0 0,-1 0 0,1 0 0,-1 0 0,1 0 0,-1 0 0,1 0 0,0 0 0,-1 0 0,1 0 0,-1 0 0,1 0 0,0 1 0,-1-1 0,1 0 0,-1 0 0,1 0 0,0 1 0,-1-1 0,-23 15 0,10-1 0,2 0 0,-1 1 0,2 0 0,0 1 0,1 0 0,-10 22 0,3-1 0,-25 75 0,42-110 0,-4 8 0,1 0 0,0 1 0,0-1 0,2 1 0,-1 0 0,1 0 0,1-1 0,1 22 0,-1-31 3,1 1-1,-1-1 1,1 0 0,-1 1-1,1-1 1,0 1 0,-1-1-1,1 0 1,0 0 0,0 0-1,0 1 1,0-1 0,0 0-1,0 0 1,1 0 0,-1 0-1,0-1 1,0 1 0,1 0-1,-1 0 1,3 0 0,0 1 4,0-1 0,1 0 1,-1 0-1,1-1 0,-1 1 1,1-1-1,5 0 0,3-1-124,0-1 0,-1 0-1,0 0 1,18-7-1,27-16-4433,-4-8-5504,-24 10 1204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0.491"/>
    </inkml:context>
    <inkml:brush xml:id="br0">
      <inkml:brushProperty name="width" value="0.025" units="cm"/>
      <inkml:brushProperty name="height" value="0.025" units="cm"/>
    </inkml:brush>
  </inkml:definitions>
  <inkml:trace contextRef="#ctx0" brushRef="#br0">69 0 13357,'0'0'3678,"-4"10"-1041,-11 44 843,2 0 0,-11 107 0,19-104-2604,3 0 0,11 113 0,-3-142-849,-1-42-20,-1-48-14,-4 48 7,1 2 0,-1 0 0,0 0 0,0 1 0,-1-1 0,-1 0 0,0 1 0,-1-1 0,0 1 0,-1 0 0,-5-14 0,7 29 0,1 0 0,0 0 0,0 0 0,1 0 0,-1 0 0,1 0 0,0 0 0,0 0 0,1 6 0,0-8 0,1 1 0,-1-1 0,1 0 0,0 1 0,0-1 0,0 0 0,0 0 0,0 0 0,1-1 0,-1 1 0,1-1 0,-1 1 0,1-1 0,-1 0 0,1 0 0,0 0 0,0 0 0,-1 0 0,1 0 0,0-1 0,0 0 0,0 1 0,0-1 0,0 0 0,4-1 0,0 1 0,0 0 0,0-1 0,-1 0 0,1 0 0,-1 0 0,1-1 0,-1 0 0,1 0 0,-1-1 0,7-3 0,-7 2 0,1-1 0,-2 1 0,1-1 0,0-1 0,-1 1 0,0-1 0,0 0 0,-1 0 0,1 0 0,-1 0 0,-1-1 0,1 0 0,-1 0 0,-1 0 0,1 0 0,-1 0 0,0 0 0,1-10 0,-4 17 0,1 0 0,-1 0 0,1 0 0,-1 0 0,0 0 0,1 0 0,-1 0 0,1 0 0,-1 1 0,1-1 0,-1 0 0,1 0 0,-1 0 0,0 0 0,1 1 0,-1-1 0,1 0 0,-1 1 0,1-1 0,0 0 0,-1 1 0,1-1 0,-1 1 0,1-1 0,0 0 0,-1 1 0,1-1 0,0 1 0,-1-1 0,1 1 0,0-1 0,0 1 0,0-1 0,-1 2 0,-17 21 0,9-7 0,2 0 0,0 0 0,-9 31 0,14-38 0,0 0 0,0 0 0,1 0 0,0 0 0,1 1 0,-1-1 0,2 0 0,0 0 0,1 11 0,-1-18 0,0-1 0,0 1 0,0 0 0,0-1 0,0 1 0,0-1 0,0 1 0,1-1 0,-1 1 0,1-1 0,-1 0 0,1 0 0,-1 0 0,1 0 0,-1 0 0,1 0 0,0 0 0,0 0 0,0-1 0,-1 1 0,1-1 0,0 1 0,0-1 0,0 0 0,0 1 0,0-1 0,0 0 0,0 0 0,0-1 0,-1 1 0,4-1 0,1 0 0,1 1 0,-1-2 0,0 1 0,1-1 0,-1 0 0,0 0 0,0-1 0,7-3 0,10-13 0,0-1 0,-2-1 0,0-1 0,-1 0 0,33-51 0,-50 68 0,6-1 0,-8 19 0,-5 19 0,-3-4 0,1-4 0,1 1 0,0-1 0,0 36 0,5-58-10,0 0 0,0 0 1,0-1-1,1 1 0,-1 0 0,1-1 1,-1 1-1,1-1 0,-1 1 0,1 0 1,0-1-1,0 1 0,0-1 0,0 0 1,0 1-1,0-1 0,0 0 0,1 0 1,-1 1-1,0-1 0,1 0 0,-1 0 1,0 0-1,1-1 0,-1 1 0,1 0 1,0-1-1,-1 1 0,1 0 0,0-1 1,-1 0-1,1 1 0,0-1 0,-1 0 1,1 0-1,0 0 0,0 0 0,-1 0 1,1-1-1,0 1 0,2-1 0,1 0-131,-1 1 0,1-1 0,-1 0 0,1-1 0,-1 1 0,1-1 0,-1 0 0,0 0 0,1 0 0,-1-1 0,0 1 0,-1-1 0,1 0 0,5-5 0,-5 1-1185,-1 1 1,0 0-1,0-1 0,0 1 0,-1-1 1,0 0-1,0 0 0,0-7 1,6-31-9555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0.467"/>
    </inkml:context>
    <inkml:brush xml:id="br0">
      <inkml:brushProperty name="width" value="0.025" units="cm"/>
      <inkml:brushProperty name="height" value="0.025" units="cm"/>
    </inkml:brush>
  </inkml:definitions>
  <inkml:trace contextRef="#ctx0" brushRef="#br0">104 1 20788,'0'0'5146,"-6"14"-3774,-18 42-118,-20 79 1,36-104-862,1 0 0,1 0 0,2 0 1,1 1-1,2 31 0,1-62-385,-1 0-1,1 0 1,0 0-1,0 0 1,0 0-1,0 1 1,0-1 0,0 0-1,1 0 1,-1 0-1,0 0 1,1 0-1,-1 0 1,0 0-1,1 0 1,-1 0-1,1 0 1,-1 0-1,1-1 1,0 1-1,-1 0 1,1 0-1,0 0 1,0-1-1,0 1 1,-1 0-1,1-1 1,0 1-1,0-1 1,0 1-1,0-1 1,0 1-1,0-1 1,0 0-1,0 1 1,0-1-1,0 0 1,0 0-1,0 0 1,0 0-1,1 0 1,-1 0-1,0 0 1,0 0-1,0 0 1,0 0-1,0-1 1,0 1-1,0 0 1,0-1-1,0 1 1,0-1-1,0 1 1,0-1-1,1-1 1,5-2 21,0 0-1,0-1 1,0 0 0,0 0-1,10-12 1,15-17-76,-1-1-1,-2-2 1,-2-1 0,-1-1 0,-3-1-1,26-55 1,-48 90-442,3-6-1204,-5 5-3129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0.824"/>
    </inkml:context>
    <inkml:brush xml:id="br0">
      <inkml:brushProperty name="width" value="0.025" units="cm"/>
      <inkml:brushProperty name="height" value="0.025" units="cm"/>
    </inkml:brush>
  </inkml:definitions>
  <inkml:trace contextRef="#ctx0" brushRef="#br0">8 1 4869,'0'0'13901,"-7"49"-11435,7-32 545,0 1-1025,11-2-929,3-2-801,4-1-704,0-4-2595,3-3-2947,-3-6-4996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1.163"/>
    </inkml:context>
    <inkml:brush xml:id="br0">
      <inkml:brushProperty name="width" value="0.025" units="cm"/>
      <inkml:brushProperty name="height" value="0.025" units="cm"/>
    </inkml:brush>
  </inkml:definitions>
  <inkml:trace contextRef="#ctx0" brushRef="#br0">184 16 17521,'0'0'11450,"-11"-3"-10563,4 0-794,5 1-76,-1 1-1,0 0 0,1 0 1,-1 0-1,0 0 0,0 0 1,0 0-1,0 1 0,0-1 1,0 1-1,0 0 0,0 0 1,0 0-1,0 0 1,0 1-1,0-1 0,0 1 1,1 0-1,-1 0 0,0 0 1,0 0-1,-5 3 0,0 2 42,0 0-1,1 1 1,-1 0-1,1 0 0,1 0 1,-1 1-1,1 0 0,1 1 1,-1-1-1,2 1 1,-8 17-1,12-25-48,1 0 1,-1-1-1,1 1 1,-1 0-1,1-1 1,0 1-1,0-1 1,-1 1-1,1-1 1,0 0-1,0 1 1,-1-1-1,1 0 1,0 1-1,0-1 1,0 0-1,0 0 0,-1 0 1,1 1-1,0-1 1,0 0-1,0 0 1,0-1-1,0 1 1,1 0-1,36 0-1,-28 0-86,1 0-25,1 1 0,-1 0 0,1 0 0,-1 1 0,1 1 0,11 4 0,-19-6 97,-1 0-1,0 1 1,0-1 0,-1 1-1,1 0 1,0-1 0,0 1-1,-1 0 1,1 1 0,-1-1-1,0 0 1,0 1 0,0-1-1,0 1 1,0 0-1,0 0 1,-1 0 0,1 0-1,-1 0 1,0 0 0,0 0-1,0 0 1,0 0 0,0 1-1,0 5 1,-2-3 60,1-1-1,-1 1 1,0-1 0,0 0-1,0 1 1,-1-1 0,0 0-1,0 0 1,0 0 0,-1 0-1,0 0 1,1-1 0,-2 1-1,1-1 1,0 0 0,-1 0-1,0 0 1,0 0 0,0-1-1,-1 1 1,1-1 0,-7 3 0,6-2 7,-1-1 0,0 0 0,0 0 1,0-1-1,0 0 0,0 0 1,-1 0-1,1-1 0,-1 1 1,1-2-1,-1 1 0,1-1 1,-1 0-1,1 0 0,-1-1 1,1 0-1,-1 0 0,1 0 1,-7-3-1,11 3-260,1 1 0,-1-1 0,1 0 0,0 1 0,-1-1 0,1 0-1,0 0 1,0 0 0,-1 0 0,1 0 0,0 0 0,0 0 0,0-1 0,0 1 0,0 0 0,0-1 0,1 1 0,-1 0 0,0-1-1,1 1 1,-1-1 0,1 1 0,0-1 0,-1 1 0,1-1 0,0 1 0,0-1 0,0 1 0,0-4 0,1 2-670,-1-1 0,1 1 0,0 0 0,0-1 0,1 1 0,-1 0-1,1 0 1,-1 0 0,1 0 0,0 0 0,0 1 0,4-5 0,11-11-12418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1.631"/>
    </inkml:context>
    <inkml:brush xml:id="br0">
      <inkml:brushProperty name="width" value="0.025" units="cm"/>
      <inkml:brushProperty name="height" value="0.025" units="cm"/>
    </inkml:brush>
  </inkml:definitions>
  <inkml:trace contextRef="#ctx0" brushRef="#br0">0 172 16143,'0'0'14627,"10"5"-14360,-7-3-255,0 0 5,0 0-1,1 0 0,-1 0 0,0-1 0,1 1 0,0-1 1,-1 0-1,1 0 0,0 0 0,-1 0 0,1-1 0,0 1 1,0-1-1,0 0 0,0 0 0,-1-1 0,1 1 0,0-1 1,0 0-1,-1 0 0,1 0 0,0 0 0,-1-1 0,1 1 1,3-3-1,3-3-59,0-1 0,-1 0 0,1-1 0,-2 0 0,1 0 0,10-15-1,-17 20 45,1-1-1,0 1 1,-1 0-1,0 0 0,0-1 1,0 1-1,0-1 1,-1 0-1,1 0 0,-1 1 1,-1-1-1,1 0 0,-1 0 1,0 0-1,0 0 1,0 0-1,0 0 0,-1 0 1,-2-6-1,3 11-18,0-1 1,0 1-1,0-1 0,0 1 0,-1-1 0,1 1 1,0 0-1,0-1 0,-1 1 0,1-1 1,0 1-1,0 0 0,-1-1 0,1 1 0,-1 0 1,1-1-1,0 1 0,-1 0 0,1 0 1,-1-1-1,1 1 0,0 0 0,-1 0 0,1 0 1,-1 0-1,1 0 0,-1-1 0,1 1 1,-1 0-1,1 0 0,-1 0 0,1 0 0,-1 0 1,0 1-1,-18 9-291,-11 21 194,14-10 120,0 2 0,2-1 0,-15 33 1,24-44 38,1-1 1,0 1 0,0 0-1,1 0 1,0 0 0,1 0 0,1 0-1,0 1 1,0-1 0,2 17-1,-1-26-43,0-1-1,0 0 0,0 0 0,1 0 1,-1 0-1,0 0 0,1 0 0,-1 0 1,1 0-1,-1 0 0,1 0 0,0 0 1,-1 0-1,1 0 0,0 0 0,0 0 1,0 0-1,-1-1 0,1 1 0,0 0 1,0-1-1,0 1 0,0-1 0,0 1 1,2 0-1,-1-1 5,1 1 0,0-1 0,0 1 1,0-1-1,0 0 0,0 0 0,0 0 0,0 0 1,5-2-1,0 0-11,0 0 0,0-1 0,-1 0 0,1 0-1,-1-1 1,12-7 0,9-14-63,0 0 0,-2-2-1,0-1 1,-3-1-1,35-53 1,-73 108 479,1 1 0,2 1 0,1 0 1,1 1-1,-12 56 0,21-85-408,1 0-1,0 1 1,0-1-1,0 1 1,0-1 0,0 0-1,0 1 1,0-1-1,0 1 1,0-1 0,0 1-1,0-1 1,0 0-1,0 1 1,0-1 0,0 1-1,1-1 1,-1 0-1,0 1 1,0-1 0,0 0-1,1 1 1,-1-1-1,0 0 1,0 1 0,1-1-1,-1 0 1,0 0-1,1 1 1,-1-1 0,0 0-1,1 0 1,-1 1-1,0-1 1,1 0 0,-1 0-1,1 0 1,-1 0-1,1 1 1,19-8 14,16-18-32,-4-6 16,-24 22 0,0 0 0,1 0 0,0 1 0,1 1 0,0-1 0,0 2 0,0-1 0,13-5 0,-22 13 0,0-1 0,-1 0 0,1 0 0,0 1 0,0-1 0,-1 0 0,1 1 0,0-1 0,-1 0 0,1 1 0,-1-1 0,1 1 0,0-1 0,-1 1 0,1-1 0,-1 1 0,1 0 0,-1-1 0,0 1 0,1 0 0,-1-1 0,0 1 0,1 0 0,-1-1 0,0 1 0,0 0 0,1 0 0,-1-1 0,0 1 0,0 0 0,0 0 0,0-1 0,0 1 0,0 0 0,0 0 0,0-1 0,-1 2 0,1 44 0,-1-35 0,1 23 0,0-34 0,0 1 0,0-1 0,0 0 0,0 1 0,0-1 0,0 1 0,0-1 0,0 1 0,0-1 0,0 1 0,1-1 0,-1 0 0,0 1 0,0-1 0,1 1 0,-1-1 0,0 0 0,1 1 0,-1-1 0,0 0 0,1 1 0,-1-1 0,0 0 0,1 0 0,-1 1 0,0-1 0,1 0 0,-1 0 0,1 0 0,-1 1 0,1-1 0,-1 0 0,1 0 0,-1 0 0,0 0 0,1 0 0,-1 0 0,1 0 0,-1 0 0,1 0 0,-1 0 0,1-1 0,15-2 0,23-17-401,-32 16 188,0 0-1,-1 1 1,1 0-1,1 0 1,-1 0-1,0 1 1,1 0-1,-1 0 1,14-1-1,-21 3 40,1 0-1,-1 0 0,0 1 1,0-1-1,0 0 0,1 0 1,-1 0-1,0 0 0,0 0 1,0 0-1,1 0 1,-1 1-1,0-1 0,0 0 1,0 0-1,0 0 0,1 0 1,-1 1-1,0-1 0,0 0 1,0 0-1,0 0 1,0 1-1,0-1 0,0 0 1,0 0-1,0 1 0,0-1 1,0 0-1,0 0 0,0 1 1,0-1-1,0 0 0,0 0 1,0 0-1,0 1 1,0-1-1,0 0 0,0 0 1,0 1-1,0-1 0,0 0 1,0 0-1,0 0 0,0 1 1,-1-1-1,1 0 0,0 0 1,-5 4-6414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2.007"/>
    </inkml:context>
    <inkml:brush xml:id="br0">
      <inkml:brushProperty name="width" value="0.025" units="cm"/>
      <inkml:brushProperty name="height" value="0.025" units="cm"/>
    </inkml:brush>
  </inkml:definitions>
  <inkml:trace contextRef="#ctx0" brushRef="#br0">0 1 23030,'0'0'7847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2.347"/>
    </inkml:context>
    <inkml:brush xml:id="br0">
      <inkml:brushProperty name="width" value="0.025" units="cm"/>
      <inkml:brushProperty name="height" value="0.025" units="cm"/>
    </inkml:brush>
  </inkml:definitions>
  <inkml:trace contextRef="#ctx0" brushRef="#br0">116 0 13741,'0'0'7073,"-2"10"-3918,-47 179 714,31-130-2226,3 0 0,-16 112 0,31-170-1643,0 0 0,0-1 0,0 1 0,-1 0 0,1-1 0,0 1 0,0 0 0,0-1 0,0 1 0,0 0 0,0 0 0,0-1 0,1 1 0,-1 0 0,0-1 0,0 1 0,1 0 0,-1-1 0,0 1 0,0-1 0,1 1 0,-1 0 0,1-1 0,-1 1 0,1-1 0,-1 1 0,1-1 0,-1 1 0,1-1 0,-1 1 0,2-1 0,-1 0 0,0 0 0,1 0 0,-1 0 0,0 0 0,1-1 0,-1 1 0,0-1 0,0 1 0,1-1 0,-1 1 0,0-1 0,0 0 0,0 0 0,2-1 0,42-41 0,-43 40 0,95-112 137,46-49-861</inkml:trace>
  <inkml:trace contextRef="#ctx0" brushRef="#br0" timeOffset="1">158 377 13004,'0'0'8392,"-18"70"-6502,18-48-961,0-4-705,7-2-160,8-6-512,3-5-1987,3-5-1600,1 0-4261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2.923"/>
    </inkml:context>
    <inkml:brush xml:id="br0">
      <inkml:brushProperty name="width" value="0.025" units="cm"/>
      <inkml:brushProperty name="height" value="0.025" units="cm"/>
    </inkml:brush>
  </inkml:definitions>
  <inkml:trace contextRef="#ctx0" brushRef="#br0">201 2 13293,'0'0'13276,"-10"-1"-11931,3 1-1266,0 0 0,0 0-1,0 0 1,0 1-1,0 0 1,0 1 0,0 0-1,1 0 1,-1 0-1,1 1 1,-1-1 0,1 2-1,0-1 1,0 1-1,0 0 1,1 0-1,-8 7 1,7-6-32,0 0 0,1 1 0,-1 0 0,1 0 0,0 0 0,0 1 0,1 0 0,0-1 0,0 2 1,1-1-1,0 0 0,0 1 0,1-1 0,0 1 0,-2 11 0,5-19-35,-1 1-1,0 0 1,1-1 0,-1 1-1,1-1 1,-1 1 0,1-1-1,-1 1 1,1-1 0,-1 1 0,1-1-1,-1 0 1,1 1 0,0-1-1,-1 0 1,1 1 0,0-1 0,-1 0-1,1 0 1,0 0 0,-1 1-1,1-1 1,0 0 0,0 0 0,-1 0-1,1 0 1,0 0 0,-1 0-1,1-1 1,0 1 0,0 0 0,-1 0-1,1 0 1,0-1 0,-1 1-1,1 0 1,0-1 0,30-10 247,-8-3-299,-1-2-1,27-23 0,-29 22 149,1 1 1,30-18-1,-51 34-100,1-1-1,-1 1 1,0 0 0,0 0-1,0 0 1,1-1-1,-1 1 1,0 0 0,0 0-1,0 0 1,1 0-1,-1 0 1,0 0 0,0 0-1,1 0 1,-1 0-1,0-1 1,0 1-1,1 0 1,-1 0 0,0 0-1,0 0 1,1 0-1,-1 1 1,0-1 0,0 0-1,1 0 1,-1 0-1,0 0 1,0 0-1,0 0 1,1 0 0,-1 0-1,0 0 1,0 1-1,0-1 1,1 0 0,-1 0-1,0 0 1,0 0-1,0 1 1,1-1 0,-1 0-1,-1 15 480,-15 27 373,12-32-763,4-8-97,-4 7 0,0 0 0,2 1 0,-1 0 0,1-1 0,-2 20 0,4-29 0,0 0 0,0 1 0,0-1 0,0 0 0,0 0 0,0 1 0,0-1 0,0 0 0,0 0 0,0 1 0,0-1 0,1 0 0,-1 0 0,0 1 0,0-1 0,0 0 0,0 0 0,0 0 0,0 1 0,1-1 0,-1 0 0,0 0 0,0 0 0,0 1 0,1-1 0,-1 0 0,0 0 0,0 0 0,0 0 0,1 0 0,-1 0 0,0 1 0,0-1 0,1 0 0,-1 0 0,0 0 0,0 0 0,1 0 0,-1 0 0,0 0 0,0 0 0,1 0 0,-1 0 0,0 0 0,0 0 0,1 0 0,-1 0 0,0-1 0,0 1 0,1 0 0,-1 0 0,0 0 0,0 0 0,0 0 0,1 0 0,-1-1 0,0 1 0,0 0 0,0 0 0,1-1 0,11-8 0,-11 9 0,40-37 0,-26 22 0,0 2 0,0 0 0,1 1 0,1 0 0,0 2 0,25-13 0,-42 23-1,1 0 1,-1 0-1,0 0 0,1-1 1,-1 1-1,0 0 0,1 0 1,-1 0-1,0 0 0,1 0 1,-1 0-1,1 0 1,-1 0-1,0 0 0,1 0 1,-1 0-1,1 0 0,-1 0 1,0 0-1,1 0 0,-1 0 1,1 0-1,-1 0 0,0 0 1,1 1-1,-1-1 0,0 0 1,1 0-1,-1 0 0,0 1 1,1-1-1,-1 0 1,0 1-1,0-1 0,1 0 1,-1 0-1,1 1 0,-2 19-55,-17 27-50,16-41 101,-5 9 9,4-10 7,0 0 0,1 1 0,0-1-1,0 1 1,1-1 0,-2 11 0,33-35 101,-9-2-214,29-25-435,-47 43 496,0 1 0,1-1-1,-1 1 1,1 0 0,-1 0 0,1 0 0,0 1-1,0-1 1,0 1 0,0 0 0,0 0 0,6-1 0,-10 5-61,0 0 1,0-1-1,0 1 1,-1 0-1,1 0 1,-1-1 0,1 1-1,-1 0 1,0-1-1,-2 4 1,-12 25-548,4-10-1558,2-1-4370,8-12-790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3.417"/>
    </inkml:context>
    <inkml:brush xml:id="br0">
      <inkml:brushProperty name="width" value="0.025" units="cm"/>
      <inkml:brushProperty name="height" value="0.025" units="cm"/>
    </inkml:brush>
  </inkml:definitions>
  <inkml:trace contextRef="#ctx0" brushRef="#br0">47 1 19122,'0'0'4020,"-3"10"-2488,-7 13-829,4-9-231,0 0 0,1-1-1,0 2 1,1-1 0,-4 29 0,32-52 590,10-18-1123,-25 18-44,1 2 1,-1-1 0,1 1-1,1 1 1,-1 0-1,1 0 1,15-5 0,-26 12 133,1-1 0,0 0 0,-1 1 0,1-1 0,-1 1 0,1-1 0,-1 1 0,0 0 0,1-1 0,-1 1 0,0-1 0,1 1 0,-1 0 0,0-1 0,0 1 0,1 0 0,-1-1 0,0 1 0,0 0 0,0-1 0,0 1 0,0 0 0,0-1 0,0 1 0,0 0 0,0-1 0,0 1 0,0 0 0,-1-1 0,1 1 0,0 0 0,0-1 0,-1 1 0,1 0 0,-1 0 0,-8 30 234,5-21-199,2-5 1,-1 1 0,1-1 0,0 0 0,1 1-1,0-1 1,-2 10 0,7-16 41,-1 0-1,1 0 1,-1-1 0,1 1-1,-1-1 1,0 0-1,0 1 1,6-6-1,7-5-77,68-48-614,-75 54 475,1 0 0,0 1 0,1 0 1,-1 0-1,1 1 0,17-3 0,-28 6 105,1 1 0,-1 0 1,0 0-1,1 0 0,-1 0 0,0 0 1,1 0-1,-1 0 0,1 0 0,-1 0 1,0 0-1,1 0 0,-1 0 0,0 0 1,1 0-1,-1 0 0,0 0 0,1 0 1,-1 0-1,0 1 0,1-1 1,-1 0-1,0 0 0,1 0 0,-1 1 1,0-1-1,1 0 0,-1 0 0,0 1 1,0-1-1,0 0 0,1 0 0,-1 1 1,0-1-1,0 0 0,0 1 0,1-1 1,-1 0-1,0 1 0,0-1 0,0 1 1,0 0-1,-5 20 158,-19 20 306,14-27-169,6-10-161,1-1-1,0 1 1,0 0-1,0 0 1,1 1-1,-1-1 1,1 1-1,0-1 1,-1 6-1,18-18-6490,-2-5-1527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44.055"/>
    </inkml:context>
    <inkml:brush xml:id="br0">
      <inkml:brushProperty name="width" value="0.025" units="cm"/>
      <inkml:brushProperty name="height" value="0.025" units="cm"/>
    </inkml:brush>
  </inkml:definitions>
  <inkml:trace contextRef="#ctx0" brushRef="#br0">0 120 20339,'0'0'10709,"12"3"-10351,-11-3-362,8 3 76,0-1 0,-1-1 0,1 1 1,0-1-1,0-1 0,1 0 1,-1 0-1,0 0 0,0-1 1,0-1-1,0 0 0,-1 0 1,1 0-1,0-1 0,10-5 1,-9 1-40,-1 0 0,0-1 0,14-14 0,-21 21-30,0-1-1,-1 1 1,1-1 0,-1 1 0,1-1-1,-1 0 1,0 0 0,1 0-1,-1 0 1,0 0 0,0 0 0,-1 0-1,1 0 1,0 0 0,-1 0-1,1 0 1,-1 0 0,0 0 0,0-1-1,1 1 1,-2 0 0,1 0-1,0 0 1,0-1 0,-1 1 0,1 0-1,-2-4 1,1 5-6,0 0 1,0 0-1,-1 1 0,1-1 1,0 0-1,0 1 1,-1-1-1,1 0 0,-1 1 1,1 0-1,0-1 1,-1 1-1,1 0 0,-1 0 1,1 0-1,-1 0 0,1 0 1,0 0-1,-1 0 1,1 0-1,-1 0 0,1 1 1,-1-1-1,1 1 0,0-1 1,-1 1-1,1-1 1,-2 2-1,-37 21-97,20-7 104,0 1 1,-26 32-1,40-43-5,1 0-1,0 1 1,0 0-1,1 0 0,-1 1 1,2-1-1,-1 1 1,1 0-1,0 0 1,1 0-1,-4 15 0,6-23-2,0 1 0,0 0 0,0-1 0,0 1-1,0-1 1,0 1 0,0-1 0,0 1-1,0-1 1,1 1 0,-1-1 0,0 1-1,0 0 1,0-1 0,1 1 0,-1-1 0,0 1-1,1-1 1,-1 0 0,0 1 0,1-1-1,-1 1 1,0-1 0,1 0 0,-1 1-1,1-1 1,-1 0 0,1 1 0,-1-1 0,1 0-1,-1 0 1,2 1 0,21-3-327,22-17-763,15-31-1515,-49 40 2109,0-1 0,1 2 0,1 0 0,20-13 1,-33 22 590,1 0 1,-1 0 0,0 0 0,0 0 0,0 0 0,1 0 0,-1 0 0,0 0 0,0 0 0,1 0 0,-1 0 0,0 0 0,0 0-1,0 0 1,1 0 0,-1 0 0,0 0 0,0 0 0,0 0 0,1 0 0,-1 0 0,0 0 0,0 1 0,0-1 0,1 0 0,-1 0-1,0 0 1,0 0 0,0 0 0,0 0 0,1 1 0,-1-1 0,0 0 0,0 0 0,0 0 0,0 1 0,0-1 0,0 0 0,0 0 0,0 0-1,0 1 1,1-1 0,-1 0 0,0 0 0,0 1 0,1 16 1563,-5 16-775,2-27-858,1-1-11,-1 1 1,1 0-1,1 0 1,-1 1-1,1-1 1,0 0-1,1 11 1,0-16-13,-1 0 0,0 0 1,1 0-1,-1 0 0,1 0 1,-1 0-1,1 0 1,0 0-1,-1 0 0,1 0 1,0 0-1,0-1 0,0 1 1,-1 0-1,1-1 1,0 1-1,0 0 0,2 0 1,0 0-1,0 0 0,-1-1 0,1 1 0,0-1 0,0 0 0,0 1 0,-1-1 0,1-1 0,0 1 0,4-1 0,9-4 1,0 0 0,0-1 0,0 0 0,-1-2 0,0 0 0,-1 0 0,0-1 0,0-1 0,16-15 0,55-35 0,-85 60 0,0 0 0,1-1 0,-1 1 0,1 0 0,-1 0 0,0-1 0,1 1 0,-1 0 0,1 0 0,-1 0 0,0 0 0,1 0 0,-1-1 0,1 1 0,-1 0 0,1 0 0,-1 0 0,0 0 0,1 0 0,-1 0 0,1 1 0,-1-1 0,1 0 0,-1 0 0,0 0 0,1 0 0,-1 0 0,1 1 0,-1-1 0,0 0 0,1 0 0,0 1 0,2 16 0,-12 36 0,5-33 0,3-15 27,-2 23-1043,7-15-2581,7-12-7800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52.908"/>
    </inkml:context>
    <inkml:brush xml:id="br0">
      <inkml:brushProperty name="width" value="0.025" units="cm"/>
      <inkml:brushProperty name="height" value="0.025" units="cm"/>
    </inkml:brush>
  </inkml:definitions>
  <inkml:trace contextRef="#ctx0" brushRef="#br0">0 96 7335,'0'0'15673,"14"3"-14600,9 0-876,1-2 0,-1 0-1,1-1 1,0-1 0,39-7-1,117-47 7,-71 18-80,-109 37-125,1-1 0,-1 1 0,1 0 0,-1 0 0,1 0 0,-1-1 0,1 1 0,-1 0 0,1 0 0,-1 0 1,1 0-1,-1 0 0,1 0 0,-1 0 0,1 0 0,-1 0 0,1 0 0,-1 0 0,1 0 0,-1 0 0,1 0 0,-1 1 0,1-1 0,-1 0 0,0 0 0,1 1 0,-1-1 0,1 0 1,-1 0-1,1 1 0,-1-1 0,0 0 0,1 1 0,-1-1 0,1 1 0,-5 20 109,-25 30 424,25-45-394,-80 125 1420,-89 156-136,169-279-1422,0 0 1,1 0-1,0 0 0,0 1 0,-2 12 0,3 7-5172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0.846"/>
    </inkml:context>
    <inkml:brush xml:id="br0">
      <inkml:brushProperty name="width" value="0.025" units="cm"/>
      <inkml:brushProperty name="height" value="0.025" units="cm"/>
    </inkml:brush>
  </inkml:definitions>
  <inkml:trace contextRef="#ctx0" brushRef="#br0">0 1 19346,'0'0'10378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53.248"/>
    </inkml:context>
    <inkml:brush xml:id="br0">
      <inkml:brushProperty name="width" value="0.025" units="cm"/>
      <inkml:brushProperty name="height" value="0.025" units="cm"/>
    </inkml:brush>
  </inkml:definitions>
  <inkml:trace contextRef="#ctx0" brushRef="#br0">0 24 801,'0'0'21236,"53"-4"-19410,-18 12-545,10-3-352,9-1-353,9-3-384,3-1-96,5 0-1056,-1 0-2243,-4-5 320,-4-8-1537,-3-6-3204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2:53.607"/>
    </inkml:context>
    <inkml:brush xml:id="br0">
      <inkml:brushProperty name="width" value="0.025" units="cm"/>
      <inkml:brushProperty name="height" value="0.025" units="cm"/>
    </inkml:brush>
  </inkml:definitions>
  <inkml:trace contextRef="#ctx0" brushRef="#br0">374 10 16239,'0'0'5627,"-14"-1"-3540,5 0-1957,0 0-1,-1 1 1,1 0-1,0 1 1,-1 0-1,1 0 1,0 1-1,0 0 0,0 1 1,0 0-1,-15 8 1,0 3 170,0 1 0,0 1 0,2 1-1,-37 36 1,51-45-174,0 1 0,0 0-1,1 0 1,0 1 0,1 0-1,0 0 1,1 0 0,0 1-1,1 0 1,0 0 0,0 0-1,1 0 1,1 1 0,-2 14-1,4-23-102,0 0 0,0 1 0,0-1 0,0 0 0,1 1 0,-1-1 0,1 0 0,0 1-1,0-1 1,0 0 0,0 0 0,1 0 0,-1 0 0,1 0 0,0 0 0,0-1 0,0 1 0,0 0 0,5 3-1,-3-2 24,1-1 0,0 0 0,1 0 0,-1 0 0,1 0 0,-1-1 0,1 0 0,0 0 0,-1-1 0,10 2-1,2-1 79,1-1 0,-1-1 0,1 0 0,-1-1 0,0-1 0,1-1-1,16-4 1,-19 2-81,0-1 0,0 0 1,-1-1-1,0-1 0,0 0 0,-1-1 0,0 0 0,-1-1 0,0 0 1,-1-1-1,19-22 0,-23 25-18,-1 0 0,0-1 0,0 1 0,-1-1 0,0 0 0,-1 0 1,0-1-1,0 1 0,-1-1 0,0 0 0,-1 0 0,0 0 0,-1 0 0,0-1 0,0 1 0,-1 0 1,0 0-1,-1-1 0,-3-12 0,2 18-58,0 1 1,0 0-1,-1-1 1,0 1 0,0 0-1,0 0 1,0 1-1,-1-1 1,1 1-1,-1-1 1,0 1-1,0 0 1,0 0 0,-1 1-1,1-1 1,0 1-1,-1 0 1,0 0-1,0 1 1,1 0-1,-1-1 1,0 1 0,0 1-1,-6-1 1,5 0-338,1 1 1,-1 0-1,1 0 0,0 0 1,-1 1-1,1 0 1,-1 0-1,1 0 1,0 0-1,-7 4 0,9-4-243,1 0 0,-1 1 1,0-1-1,1 1 0,0 0 0,-1 0 0,1 0 0,0 0 0,0 0 0,0 1 0,0-1 0,0 1 0,0-1 0,1 1 0,-1 0 0,1-1 0,0 1 0,-2 5 1,2 2-9062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02.479"/>
    </inkml:context>
    <inkml:brush xml:id="br0">
      <inkml:brushProperty name="width" value="0.025" units="cm"/>
      <inkml:brushProperty name="height" value="0.025" units="cm"/>
    </inkml:brush>
  </inkml:definitions>
  <inkml:trace contextRef="#ctx0" brushRef="#br0">0 0 10954,'0'0'19293,"4"9"-19138,3 10 34,-2 0-1,0 0 1,4 39-1,0 0-1452,5-3-4952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02.838"/>
    </inkml:context>
    <inkml:brush xml:id="br0">
      <inkml:brushProperty name="width" value="0.025" units="cm"/>
      <inkml:brushProperty name="height" value="0.025" units="cm"/>
    </inkml:brush>
  </inkml:definitions>
  <inkml:trace contextRef="#ctx0" brushRef="#br0">1 0 18033,'0'0'7335,"50"13"-5381,-8-10-417,6 0-928,6-3-417,-1 0-128,-2 0-32,-6 0-929,-10 0-2242,-10 0-768,-16 0-1635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03.224"/>
    </inkml:context>
    <inkml:brush xml:id="br0">
      <inkml:brushProperty name="width" value="0.025" units="cm"/>
      <inkml:brushProperty name="height" value="0.025" units="cm"/>
    </inkml:brush>
  </inkml:definitions>
  <inkml:trace contextRef="#ctx0" brushRef="#br0">0 35 16143,'0'0'3780,"49"4"-545,-10-4-1153,6-9-513,7-3-1088,-4 3-385,-4 2-128,-6 5-1602,-7 2-1601,-13 0-2915,-8 0-6918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03.553"/>
    </inkml:context>
    <inkml:brush xml:id="br0">
      <inkml:brushProperty name="width" value="0.025" units="cm"/>
      <inkml:brushProperty name="height" value="0.025" units="cm"/>
    </inkml:brush>
  </inkml:definitions>
  <inkml:trace contextRef="#ctx0" brushRef="#br0">198 1 13869,'0'0'15001,"-3"13"-14771,3-10-222,-2 7 11,0 0 0,0-1 0,0 1 0,-2-1 0,1 0 0,-1 0-1,0 0 1,-1 0 0,-8 11 0,-39 45 73,-40 55-2319,91-119 2117,-4 6-2824,2-13-4635,3-13 373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03.897"/>
    </inkml:context>
    <inkml:brush xml:id="br0">
      <inkml:brushProperty name="width" value="0.025" units="cm"/>
      <inkml:brushProperty name="height" value="0.025" units="cm"/>
    </inkml:brush>
  </inkml:definitions>
  <inkml:trace contextRef="#ctx0" brushRef="#br0">169 47 14350,'0'0'3811,"-9"0"-2620,4-1-1075,1 1-1,-1 0 1,0 1 0,0-1 0,0 1 0,1 0 0,-1 0 0,0 0-1,1 1 1,-1 0 0,1 0 0,-1 0 0,1 0 0,0 1 0,0-1-1,0 1 1,0 0 0,1 0 0,-1 1 0,1-1 0,0 1 0,0 0-1,0 0 1,0 0 0,1 0 0,-4 8 0,5-11-47,0 0-1,0 0 1,0 0-1,1 0 1,-1 0 0,0 0-1,1 0 1,-1 1 0,1-1-1,-1 0 1,1 0-1,0 1 1,0-1 0,-1 0-1,1 1 1,0-1 0,0 0-1,0 0 1,1 1-1,-1-1 1,0 0 0,0 1-1,1-1 1,-1 0 0,0 0-1,1 1 1,-1-1-1,1 0 1,1 2 0,-1-3 0,1 1 0,-1-1 1,0 0-1,1 0 0,-1 0 0,0 0 1,1 0-1,-1 0 0,0 0 0,1 0 1,-1 0-1,0-1 0,0 1 1,1 0-1,-1-1 0,0 1 0,0-1 1,0 0-1,1 1 0,-1-1 1,0 0-1,0 0 0,0 1 0,0-1 1,0 0-1,0 0 0,-1 0 0,3-3 1,-3 4-30,7-6 208,0-1 0,-1 1 0,1-1 0,-2 0 0,1-1 0,-1 0 0,0 1 0,-1-1 0,1-1 0,-2 1 0,1-1 0,-1 0 0,2-12 0,-5 20-229,0 0 0,0 0-1,0 1 1,0-1-1,-1 0 1,1 0-1,0 1 1,-1-1-1,1 0 1,-1 0-1,1 1 1,-1-1 0,1 0-1,-1 1 1,1-1-1,-1 1 1,1-1-1,-1 1 1,0-1-1,1 1 1,-1-1-1,0 1 1,0-1 0,1 1-1,-1 0 1,0 0-1,0-1 1,0 1-1,1 0 1,-1 0-1,0 0 1,0 0-1,0 0 1,1 0 0,-1 0-1,0 0 1,0 0-1,0 0 1,0 0-1,1 1 1,-1-1-1,-1 1 1,-36 10-192,31-7-16,0 0 1,0 1-1,1 0 1,0 0-1,0 1 0,0-1 1,1 1-1,0 1 1,0-1-1,1 1 0,-1-1 1,-4 13-1,-2 19-4654,11 2-4475,5-22-1038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04.240"/>
    </inkml:context>
    <inkml:brush xml:id="br0">
      <inkml:brushProperty name="width" value="0.025" units="cm"/>
      <inkml:brushProperty name="height" value="0.025" units="cm"/>
    </inkml:brush>
  </inkml:definitions>
  <inkml:trace contextRef="#ctx0" brushRef="#br0">23 27 12620,'0'0'12171,"-4"10"-10291,-1 1-1365,2-7-376,2 0 1,-1-1-1,0 1 1,1 0-1,0 0 1,0 0-1,0 0 0,0 0 1,1 0-1,-1 0 1,1 5-1,0-9-115,1 1 0,-1-1 0,0 1-1,1-1 1,-1 0 0,1 1 0,-1-1 0,1 0-1,-1 0 1,0 1 0,1-1 0,-1 0-1,1 0 1,-1 0 0,1 1 0,-1-1-1,1 0 1,-1 0 0,1 0 0,0 0 0,-1 0-1,1 0 1,-1 0 0,1 0 0,-1 0-1,1 0 1,-1-1 0,1 1 0,-1 0 0,1 0-1,-1 0 1,1-1 0,-1 1 0,1 0-1,20-8 394,-17 4-343,1 0 0,-1 0-1,0-1 1,0 1 0,0-1-1,3-6 1,-5 9-33,-1 0 0,0 0 0,0 0 0,0 0 0,0 0 1,0 0-1,-1 0 0,1 0 0,0 0 0,-1 0 0,0 0 0,1 0 0,-1 0 1,0-1-1,0 1 0,0 0 0,-1 0 0,1 0 0,0 0 0,-1 0 0,0-3 0,0 5-63,1-1-1,-1 0 0,1 0 0,-1 1 0,0-1 0,1 1 0,-1-1 0,0 0 0,0 1 0,0-1 0,1 1 0,-1 0 0,0-1 0,0 1 0,0 0 0,0-1 0,0 1 0,0 0 0,1 0 0,-1 0 0,0 0 0,0 0 0,0 0 0,0 0 0,0 0 0,0 0 0,0 0 0,0 1 0,0-1 0,0 0 0,1 0 0,-1 1 0,0-1 0,0 1 0,0-1 0,1 1 0,-2 0 0,-1 1-354,1-1 0,0 1 0,0-1 0,-1 1 0,1 0 0,0 0 0,1-1 0,-1 2 0,0-1 0,0 0 0,-1 4 0,-1 11-4593,3-2-3283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09.973"/>
    </inkml:context>
    <inkml:brush xml:id="br0">
      <inkml:brushProperty name="width" value="0.025" units="cm"/>
      <inkml:brushProperty name="height" value="0.025" units="cm"/>
    </inkml:brush>
  </inkml:definitions>
  <inkml:trace contextRef="#ctx0" brushRef="#br0">175 1 6951,'0'0'24908,"-8"10"-24806,2-2-79,1-2-7,-1 0 0,1 0 0,1 0 0,-1 1-1,1 0 1,0 0 0,0 0 0,1 1 0,0-1 0,-3 13-1,8-18-3,0-1 0,1 0 0,-1 0 0,0 0 0,1 0 0,-1-1-1,1 1 1,-1 0 0,0-1 0,1 0 0,0 0 0,-1 0 0,1 0 0,3 0-1,2 0 4,-3 1-20,1-1 0,0 1 1,0 0-1,0 1 0,-1 0 1,1 0-1,-1 0 0,1 0 1,-1 1-1,0 0 0,0 0 1,0 0-1,-1 1 0,1-1 1,-1 1-1,5 6 0,-7-8 5,0 1 1,-1-1-1,1 1 0,-1 0 1,0 0-1,0 0 0,0-1 1,0 1-1,0 0 0,-1 0 1,1 0-1,-1 1 0,0-1 0,0 0 1,0 0-1,0 0 0,-1 0 1,1 0-1,-1 0 0,0 0 1,1 0-1,-1 0 0,-1-1 0,1 1 1,0 0-1,-1 0 0,1-1 1,-1 1-1,0-1 0,0 1 1,0-1-1,-4 3 0,-4 6 27,0-1 0,0-1 0,-1 0 0,0 0 0,-1-1 0,-13 7 1,18-11-16,0-1 0,0 0 0,0 0 0,0-1 0,0 0 0,0 0 0,-1 0 0,1-1 0,-1 0 0,1-1 0,-1 0 0,1 0 0,-10-2 0,15 2-138,1 0 0,-1-1-1,0 0 1,1 1 0,-1-1 0,0 0 0,1 0-1,-1 0 1,1 0 0,0 0 0,-1 0 0,1 0 0,0 0-1,-1 0 1,1-1 0,0 1 0,0-1 0,0 1 0,0-1-1,0 1 1,1-1 0,-2-2 0,-6-39-7216,6 1-2721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0.318"/>
    </inkml:context>
    <inkml:brush xml:id="br0">
      <inkml:brushProperty name="width" value="0.025" units="cm"/>
      <inkml:brushProperty name="height" value="0.025" units="cm"/>
    </inkml:brush>
  </inkml:definitions>
  <inkml:trace contextRef="#ctx0" brushRef="#br0">0 18 15727,'0'0'8039,"53"0"-3875,-26 0-2114,5-2-1153,0-1-609,5 1-223,2 0-834,5-1-1954,-3 1-2370,0-1-3074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1.670"/>
    </inkml:context>
    <inkml:brush xml:id="br0">
      <inkml:brushProperty name="width" value="0.025" units="cm"/>
      <inkml:brushProperty name="height" value="0.025" units="cm"/>
    </inkml:brush>
  </inkml:definitions>
  <inkml:trace contextRef="#ctx0" brushRef="#br0">108 1 16560,'0'0'8167,"-8"14"-8103,4-8-57,-5 9 13,1 2-1,0-1 0,1 1 1,1 0-1,-6 22 0,3 4-148,-2-2 784,2-1 0,2 1 0,2 0 0,2 0 0,2 49 0,1-88-643,0 1-1,0-1 0,1 1 1,-1-1-1,1 1 0,-1-1 1,1 1-1,0-1 0,0 1 1,0-1-1,1 0 0,-1 0 1,0 1-1,1-1 0,-1 0 1,1 0-1,0-1 0,0 1 1,0 0-1,0 0 0,0-1 1,3 2-1,-2-1 15,1-1 1,0 0-1,0 0 0,0 0 0,0-1 0,0 1 1,0-1-1,0 0 0,0 0 0,0 0 1,0-1-1,7-1 0,2-1 74,0-1-1,0 0 1,-1-1-1,0-1 1,0 0 0,0 0-1,16-13 1,33-41 1405,-58 109-1361,-3-41-127,0-1 0,1 1 0,0 0 0,1-1-1,0 1 1,0-1 0,1 0 0,0 1 0,0-1 0,7 11-1,-9-16 8,1 0 0,0 1-1,1-1 1,-1 0 0,0 0-1,0-1 1,1 1 0,-1 0-1,1-1 1,-1 0 0,1 1-1,0-1 1,0 0 0,0 0-1,-1-1 1,1 1-1,0 0 1,0-1 0,0 0-1,0 0 1,0 0 0,0 0-1,0 0 1,0-1 0,0 1-1,0-1 1,0 1 0,-1-1-1,1 0 1,5-3 0,3-1-4,-1-1 1,0 0-1,0-1 1,14-11 0,-18 12-23,-1 2 1,1-1 0,0 0 0,0 1 0,0 0 0,0 1-1,1-1 1,0 1 0,0 0 0,0 1 0,0 0 0,0 0-1,0 0 1,14 0 0,-16 4 1,0 0 0,-1 0 0,1 1 0,-1-1 0,0 1 0,1 0 0,-1 1 0,-1-1 0,1 1 0,0 0 0,-1 0 0,0 0 0,0 0 0,3 6 0,22 21 0,-24-28-8,1 0 0,-1 0 0,1-1 0,0 1 0,0-1 0,0-1 0,0 1 0,0-1 0,0 0 0,0 0 0,0 0 0,1 0 0,6-1 0,-8-1-8,1 1-1,-1 1 1,1-1 0,-1 0-1,0 1 1,1 0 0,-1 0 0,0 0-1,0 1 1,0-1 0,0 1-1,0 0 1,0 0 0,0 1 0,-1-1-1,1 1 1,-1 0 0,1 0 0,3 5-1,-1 0-15,-1 1 1,-1 0-1,0 0 0,0 1 0,-1-1 0,0 1 0,-1 0 0,0 0 1,0 0-1,-1 0 0,0 11 0,0 23 246,-6 47 1,5-91-214,-2 14 46,0-1-1,-1 0 1,0 0-1,-1 0 1,-7 15-1,9-24-40,1 1 1,-1-1-1,0 0 0,-1 0 0,1 0 0,-1 0 0,0 0 0,0 0 1,0-1-1,0 1 0,0-1 0,-1 0 0,0 0 0,1 0 1,-1-1-1,0 1 0,-9 3 0,11-6-6,1 0 0,0 0 0,-1 0 0,1 0 0,-1 0 0,1 0 0,-1 0 0,1-1 0,-1 1 0,1 0 0,-1-1 0,1 0 0,0 1 0,-1-1 0,1 0 0,0 1 0,0-1 0,-1 0 0,1 0 0,0 0 0,0 0 0,0 0 0,0 0 0,0 0 0,0-1 0,0 1 0,1 0 0,-2-3 0,-18-45 0,15 34 0,-1-1 1,1-1-1,0 1 1,1-1 0,1 0-1,-1-22 1,4 32-2,0 0 0,0 1-1,0-1 1,1 1 0,0-1 0,1 1 0,-1 0 0,1-1-1,1 1 1,-1 0 0,1 0 0,0 0 0,0 1 0,1-1-1,-1 1 1,10-10 0,33-31-3884,-19 19-2138,1 0-2022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0.672"/>
    </inkml:context>
    <inkml:brush xml:id="br0">
      <inkml:brushProperty name="width" value="0.025" units="cm"/>
      <inkml:brushProperty name="height" value="0.025" units="cm"/>
    </inkml:brush>
  </inkml:definitions>
  <inkml:trace contextRef="#ctx0" brushRef="#br0">268 1 18321,'0'0'9866,"-56"64"-7848,27-34-1025,-2 3-577,-4 6-256,1-2-96,5-1-32,5-5-32,7-6 0,8-6-64,6-7-577,3-8-704,2-4-1409,10 0-1154,2-8-672,-2-8-5830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1.015"/>
    </inkml:context>
    <inkml:brush xml:id="br0">
      <inkml:brushProperty name="width" value="0.025" units="cm"/>
      <inkml:brushProperty name="height" value="0.025" units="cm"/>
    </inkml:brush>
  </inkml:definitions>
  <inkml:trace contextRef="#ctx0" brushRef="#br0">174 0 19603,'-11'0'1863,"4"0"-1692,1 0 0,-1 1 0,0 0 0,1 0 0,-1 0 0,1 1 0,0 0 0,-1 0 0,1 1 0,0-1 0,0 1 0,1 1 0,-1-1 0,1 1 1,-1 0-1,1 0 0,0 1 0,1-1 0,-1 1 0,1 0 0,0 1 0,-5 7 0,5-5-48,0-1 0,0 0 1,1 1-1,1 0 0,-1-1 0,1 1 1,0 0-1,1 1 0,-1 13 0,2-20-75,-1 1-1,1-1 0,1 1 1,-1-1-1,0 0 0,0 1 1,1-1-1,-1 1 0,1-1 1,0 0-1,0 0 0,0 1 1,0-1-1,0 0 0,0 0 1,1 0-1,-1 0 0,1 0 1,-1 0-1,1 0 0,0-1 1,0 1-1,0-1 0,0 1 1,0-1-1,0 0 0,0 1 0,0-1 1,0 0-1,1-1 0,-1 1 1,0 0-1,1-1 0,-1 1 1,5 0-1,0-1 54,0-1-1,-1 1 1,1-1-1,0 0 1,0-1 0,-1 1-1,1-1 1,-1-1-1,1 1 1,-1-1-1,0 0 1,0-1-1,0 1 1,-1-1 0,1 0-1,-1-1 1,0 1-1,0-1 1,0 0-1,-1-1 1,0 1 0,0-1-1,0 1 1,-1-1-1,1 0 1,-2 0-1,1-1 1,-1 1-1,1-1 1,-2 1 0,1-1-1,-1 0 1,0 1-1,0-1 1,-1 0-1,-1-11 1,1 17-103,0-1 0,-1 1 1,1-1-1,0 1 0,-1-1 0,0 1 1,1 0-1,-1-1 0,0 1 0,0 0 1,0 0-1,0-1 0,0 1 0,0 0 0,0 0 1,0 0-1,0 0 0,-1 0 0,1 1 1,0-1-1,-1 0 0,1 0 0,0 1 1,-1-1-1,1 1 0,-1-1 0,1 1 1,-1 0-1,1 0 0,-1 0 0,1-1 0,-1 1 1,1 0-1,-1 1 0,1-1 0,-1 0 1,1 0-1,-1 1 0,-2 0 0,-1 0-53,-1 1-1,0 0 1,1 0 0,-1 0-1,1 0 1,0 1 0,-1 0-1,1 0 1,-4 4-1,1 0-331,1 1-1,0 0 1,1 0-1,0 0 1,0 1-1,1-1 0,0 1 1,0 1-1,1-1 1,1 1-1,-6 19 1,7-16-1639,0-1 0,0 1 0,1-1 1,1 1-1,2 20 0,4 1-9046</inkml:trace>
  <inkml:trace contextRef="#ctx0" brushRef="#br0" timeOffset="1">402 478 20852,'0'0'9993,"-10"-4"-8712,7 2-1262,0 0 0,0 0 0,-1 1 0,1 0 0,0-1-1,-1 1 1,1 0 0,0 0 0,-1 1 0,1-1 0,-1 1-1,0 0 1,1 0 0,-1 0 0,1 0 0,-1 1 0,1-1 0,-1 1-1,1 0 1,0 0 0,-1 0 0,1 1 0,0-1 0,0 1-1,0-1 1,0 1 0,0 0 0,0 0 0,0 1 0,0-1-1,1 1 1,-1-1 0,-1 4 0,3-5-19,0 0 0,0 0 0,0 0 0,0 0 0,0 0 0,0 0 0,1 0 0,-1 0 0,0 0 0,1 0 0,-1 0 0,1 1 0,-1-1 0,1 0 0,-1 0 0,1 1 0,0-1 0,0 0 0,0 1 0,0-1 0,0 0 0,0 1 0,0-1 0,0 0 0,1 2 0,0-2 0,0 0 0,0 0 0,0 0 0,0 0 0,0 0 0,0 0 0,0-1 0,1 1 0,-1 0 0,0-1 0,1 1 0,-1-1 0,0 1 0,1-1 0,-1 0 0,1 0 0,-1 1 0,3-1 0,4 0 0,0 0 0,0 0 0,-1-1 0,1 0 0,0-1 0,0 1 0,10-5 0,-9 2 0,-1-1 0,1 0 0,-2-1 0,15-12 0,-20 17 0,0-1 0,-1 1 0,1-1 0,0 1 0,-1-1 0,1 0 0,-1 1 0,0-1 0,1 0 0,-1 0 0,0 0 0,0 0 0,0 0 0,-1 0 0,1 0 0,0 0 0,-1 0 0,1-1 0,-1 1 0,0 0 0,0 0 0,0 0 0,0-1 0,0 1 0,0 0 0,-1-5 0,-1 6-16,1 0 0,0 0 0,-1 0 0,1 0 0,-1 1 0,1-1 0,-1 0 0,0 0 0,1 1 0,-1-1 1,0 1-1,1 0 0,-1-1 0,0 1 0,1 0 0,-1 0 0,0 0 0,0 0 0,1 0 0,-1 1 0,-3 0 0,-38 10-1624,16 5-2935,11-2-1655,2 4-6214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2.242"/>
    </inkml:context>
    <inkml:brush xml:id="br0">
      <inkml:brushProperty name="width" value="0.025" units="cm"/>
      <inkml:brushProperty name="height" value="0.025" units="cm"/>
    </inkml:brush>
  </inkml:definitions>
  <inkml:trace contextRef="#ctx0" brushRef="#br0">0 1 20307,'0'0'8328,"73"13"-7335,-34-11-673,6-2-288,4 0-384,1 0-1506,-5 0-2306,-7-10-2434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2.567"/>
    </inkml:context>
    <inkml:brush xml:id="br0">
      <inkml:brushProperty name="width" value="0.025" units="cm"/>
      <inkml:brushProperty name="height" value="0.025" units="cm"/>
    </inkml:brush>
  </inkml:definitions>
  <inkml:trace contextRef="#ctx0" brushRef="#br0">95 0 17905,'0'0'2530,"-60"81"-63,43-41-1506,6 4-513,4 2-192,7-3-160,0-4-256,9-6-1826,4-7-1441,1-9-609,-2-8-2178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2.940"/>
    </inkml:context>
    <inkml:brush xml:id="br0">
      <inkml:brushProperty name="width" value="0.025" units="cm"/>
      <inkml:brushProperty name="height" value="0.025" units="cm"/>
    </inkml:brush>
  </inkml:definitions>
  <inkml:trace contextRef="#ctx0" brushRef="#br0">1 16 16656,'0'0'5541,"13"-3"-3245,-11 3-2226,33-5 1289,0 0 0,53 2 0,-75 4-1116,0 0 1,0 0-1,0 2 1,24 6-1,-32-7-241,0 0 0,0 0 0,0 1 0,0-1 0,0 1 0,-1 0 0,0 0 0,1 1 0,-1-1 0,0 1-1,-1 0 1,1 0 0,3 5 0,-6-7 15,1 0 0,-1 0-1,0 0 1,0 1 0,0-1-1,0 0 1,0 0 0,-1 1-1,1-1 1,-1 1 0,1-1-1,-1 0 1,0 1 0,0-1 0,0 1-1,0-1 1,-1 1 0,1-1-1,-1 0 1,1 1 0,-1-1-1,-1 4 1,-1-1 63,0-1 1,0 0-1,0 0 0,0 0 1,-1 0-1,1 0 0,-1-1 1,0 1-1,0-1 0,-6 3 1,-7 4 226,-1-1 0,1 0 0,-2-2 0,-28 9 0,33-13-315,-1 0 1,1 0 0,-1-1-1,-19-1 1,75-6-12934,-14 4 5275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3.284"/>
    </inkml:context>
    <inkml:brush xml:id="br0">
      <inkml:brushProperty name="width" value="0.025" units="cm"/>
      <inkml:brushProperty name="height" value="0.025" units="cm"/>
    </inkml:brush>
  </inkml:definitions>
  <inkml:trace contextRef="#ctx0" brushRef="#br0">39 0 14029,'0'0'11008,"-1"9"-8787,-14 73 977,7-45-2526,2 1 1,-3 50-1,9-88-669,1 0-1,-1 0 1,0-1-1,0 1 0,0 0 1,0 0-1,1 0 1,-1 0-1,0 0 0,0 0 1,0-1-1,0 1 1,1 0-1,-1 0 0,0 0 1,0 0-1,1 0 1,-1 0-1,0 0 1,0 0-1,0 0 0,1 0 1,-1 0-1,0 0 1,0 0-1,1 0 0,-1 0 1,0 0-1,0 0 1,0 0-1,1 0 0,-1 0 1,0 0-1,0 1 1,0-1-1,1 0 0,-1 0 1,0 0-1,0 0 1,0 0-1,0 1 0,1-1 1,-1 0-1,0 0 1,0 0-1,0 0 0,0 1 1,0-1-1,0 0 1,0 0-1,0 1 1,1-1-1,-1 0 0,0 0 1,0 0-1,0 1 1,0-1-1,0 0 0,0 0 1,0 0-1,0 1 1,0-1-1,0 0 0,0 0 1,-1 1-1,12-17 133,-7-2-135,0 0 0,-2 0 0,0 0 0,-1 0 0,0 0 0,-2 0 0,0 0 0,-1 0 0,-7-26 0,9 46-91,0 0 0,0 0 0,-1 0 0,1 0 0,0 0 0,1 0 0,-1 0-1,0 0 1,1 0 0,-1 0 0,1 0 0,-1 0 0,1 0 0,0 0 0,0 0 0,1 2 0,2 0-602,-1-1 1,1 1-1,-1-1 0,1 0 1,0 0-1,0 0 1,1-1-1,-1 1 0,7 2 1,27 2-8413,-18-6 1957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3.935"/>
    </inkml:context>
    <inkml:brush xml:id="br0">
      <inkml:brushProperty name="width" value="0.025" units="cm"/>
      <inkml:brushProperty name="height" value="0.025" units="cm"/>
    </inkml:brush>
  </inkml:definitions>
  <inkml:trace contextRef="#ctx0" brushRef="#br0">37 1 12684,'0'0'19784,"-3"10"-19677,-3 11-74,0-4-13,0 1 0,1 0 0,2 1 0,-1-1-1,2 1 1,1-1 0,0 23 0,2-40-20,-1 1 0,1-1 0,-1 0 0,1 0 0,0 0 0,0 0 0,-1 1 0,1-1 0,0 0 0,0-1 0,0 1 0,0 0 0,0 0 0,0 0 0,0 0 0,1-1 0,-1 1 0,0 0 0,0-1 0,1 0 0,-1 1 0,0-1 0,0 1 0,1-1 0,-1 0 0,0 0 0,1 0 0,-1 0 0,1 0 0,-1 0 0,0 0 0,1 0 0,-1-1 0,0 1 0,0 0 0,1-1 0,1-1 0,4 1 0,0-1 0,0-1 0,-1 1 0,1-1 0,11-7 0,-6 1 0,-1 0 0,0-1 0,-1 0 0,0 0 0,0-1 0,-1-1 0,-1 1 0,0-1 0,11-23 0,-24 46 0,-19 47 0,22-53 0,1 0 0,-1 0 0,1 0 0,0 0 0,1 0 0,-1 0 0,1 0 0,0 0 0,0 0 0,2 8 0,-1-12 0,0-1 0,0 1 0,0 0 0,0 0 0,0-1 0,1 1 0,-1-1 0,0 1 0,0-1 0,1 1 0,-1-1 0,0 0 0,1 1 0,-1-1 0,0 0 0,1 0 0,-1 0 0,0 0 0,1 0 0,-1 0 0,2-1 0,31-4 0,-25 2 0,0-1 0,-1 0 0,0-1 0,0 0 0,15-11 0,22-14 0,-32 29-2391,0 15-6527,-1 0 1137,-3-11-1860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4.309"/>
    </inkml:context>
    <inkml:brush xml:id="br0">
      <inkml:brushProperty name="width" value="0.025" units="cm"/>
      <inkml:brushProperty name="height" value="0.025" units="cm"/>
    </inkml:brush>
  </inkml:definitions>
  <inkml:trace contextRef="#ctx0" brushRef="#br0">66 0 17521,'0'0'8402,"-5"9"-6699,-7 19-1132,2 1 1,0 0-1,2 0 0,2 1 0,0 0 0,2 0 1,1 1-1,2 39 0,0-69-571,1 1 0,0 0 0,0-1 0,0 1 0,0-1 0,0 1 0,1 0 0,-1-1 0,0 1 0,1-1 0,-1 1 0,1-1 0,-1 1 0,1-1 0,0 0 0,0 1 0,0-1 0,-1 0 0,1 1 0,1-1 0,-1 0 0,0 0 0,0 0 0,0 0 0,0 0 0,1 0 0,-1 0 0,0 0 0,1-1 0,-1 1 0,1 0 0,-1-1 0,1 1 0,-1-1 0,1 0 0,0 1 0,-1-1 0,1 0 0,-1 0 0,1 0 0,0 0 0,-1 0 0,1 0 0,-1-1 0,3 0 0,4-1 0,-1 0 0,0 0 0,0-1 0,0 0 0,0 0 0,0 0 0,0-1 0,8-7 0,6-6 0,0-1 0,33-39 0,-46 48 0,-1-1 0,0 1 0,-1-1 0,0 0 0,-1 0 0,0-1 0,0 0 0,-1 0 0,4-15 0,-8 25-69,0 1 0,1-1-1,-1 1 1,0-1 0,0 1 0,0-1 0,0 1 0,0-1-1,0 1 1,0-1 0,0 0 0,0 1 0,0-1 0,0 1-1,0-1 1,0 1 0,0-1 0,0 1 0,0-1 0,-1 1-1,1-1 1,0 1 0,0-1 0,-1 1 0,1-1 0,0 1-1,-1-1 1,1 1 0,0 0 0,-1-1 0,1 1 0,-1 0-1,1-1 1,-1 1 0,1 0 0,-1 0 0,1-1-1,-1 1 1,1 0 0,-1 0 0,-1 0-395,1 0 0,-1 0 0,1 0 0,-1 1 0,1-1 0,-1 1 0,1-1 0,-1 1 0,1-1 0,0 1 0,-1 0 0,1 0 0,0 0 0,-2 1 0,-12 13-9054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4.668"/>
    </inkml:context>
    <inkml:brush xml:id="br0">
      <inkml:brushProperty name="width" value="0.025" units="cm"/>
      <inkml:brushProperty name="height" value="0.025" units="cm"/>
    </inkml:brush>
  </inkml:definitions>
  <inkml:trace contextRef="#ctx0" brushRef="#br0">0 303 14830,'0'0'12748,"24"50"-11915,-4-48-705,1-2-480,1 0-2947,2-16-2819,-2-5-4356</inkml:trace>
  <inkml:trace contextRef="#ctx0" brushRef="#br0" timeOffset="1">250 1 9897,'0'0'15535,"-23"59"-13357,14-26-1249,4 5-673,4 1-192,1 0 0,0-4-96,6-3-1121,3-5-1089,-3-10 0,3-9 448,-2-8-95,-2-2-322,2-18-2657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3:14.996"/>
    </inkml:context>
    <inkml:brush xml:id="br0">
      <inkml:brushProperty name="width" value="0.025" units="cm"/>
      <inkml:brushProperty name="height" value="0.025" units="cm"/>
    </inkml:brush>
  </inkml:definitions>
  <inkml:trace contextRef="#ctx0" brushRef="#br0">15 47 15695,'0'0'3790,"-3"9"-795,-7 29-614,9-37-2296,1 1 1,0-1-1,0 1 1,0-1-1,0 1 1,0-1-1,0 1 1,0 0-1,0-1 1,0 1-1,1-1 0,-1 1 1,1-1-1,-1 1 1,1-1-1,0 0 1,-1 1-1,1-1 1,0 0-1,0 1 1,0-1-1,0 0 1,0 0-1,0 0 0,0 0 1,1 0-1,-1 0 1,0 0-1,1 0 1,-1 0-1,0-1 1,1 1-1,-1-1 1,1 1-1,-1-1 1,1 1-1,2-1 0,5 2 54,1 0 0,0-1-1,0 0 1,14-1-1,-19 0-32,9 0 183,0-1 0,0-1 0,0 0 0,0-1 0,-1-1-1,24-9 1,-29 10-157,-1 0-1,0-1 0,1 0 0,-1 0 1,-1 0-1,1-1 0,-1 0 0,0-1 1,0 0-1,0 0 0,-1 0 0,1 0 1,3-9-1,-8 15-131,0-1 0,0 0 0,-1 0 0,1 0 0,-1 0 0,1 0 0,-1-1 0,1 1 0,-1 0 0,0 0 0,0 0 0,1 0 0,-1 0 0,0 0 0,0-1 0,0 1 0,0 0 0,0 0 0,0 0 0,-1 0 0,1 0 0,0-1 0,-1 1 0,1 0 0,0 0 0,-1 0 0,-1-2 0,1 2 0,-1 0 0,1 0 0,-1 0 0,1 0 0,-1 1 0,0-1 0,1 0 0,-1 1 0,0-1 0,0 1 0,0-1 0,0 1 0,1 0 0,-1 0 0,-3 0 0,-2 0 0,-1 0 0,1 1 0,-1 0 0,1 1 0,0-1 0,-1 1 0,-12 6 0,12-3 0,1 0 0,0 0 0,0 1 0,1 0 0,0 0 0,0 1 0,0-1 0,1 1 0,0 0 0,0 1 0,1-1 0,-7 16 0,10-20 0,-1 0 0,1 1 0,0-1 0,0 1 0,0-1 0,1 1 0,-1 0 0,1-1 0,0 1 0,0 0 0,0-1 0,1 1 0,-1 0 0,1-1 0,0 1 0,-1-1 0,2 1 0,-1-1 0,0 1 0,1-1 0,0 0 0,-1 0 0,1 0 0,1 0 0,-1 0 0,0 0 0,1 0 0,-1-1 0,1 1 0,0-1 0,0 0 0,6 4 0,3 0-43,1 0 0,-1-1 0,1 0 0,1-1 0,-1 0 0,1-1 0,23 2 0,99-1-2912,-76-6-4188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2.063"/>
    </inkml:context>
    <inkml:brush xml:id="br0">
      <inkml:brushProperty name="width" value="0.025" units="cm"/>
      <inkml:brushProperty name="height" value="0.025" units="cm"/>
    </inkml:brush>
  </inkml:definitions>
  <inkml:trace contextRef="#ctx0" brushRef="#br0">81 1 9833,'0'0'17254,"-8"0"-17334,3 0 42,0 0 0,1 1 0,-1 0 0,0 0 0,1 0 0,-1 0 0,1 1 0,-8 3 0,10-4 4,1 0 0,-1 0 1,1 0-1,-1 0 0,1 0 0,-1 1 0,1-1 0,0 0 0,0 1 1,-1-1-1,1 1 0,0-1 0,0 1 0,1 0 0,-1-1 0,0 1 0,0 0 1,1 0-1,-1-1 0,1 1 0,0 0 0,-1 0 0,1 0 0,0 0 1,0-1-1,0 1 0,0 0 0,1 0 0,-1 0 0,0 0 0,2 3 1,-1-4 0,0 0 0,0 1 1,0-1-1,0 0 1,0 0-1,0 0 0,0 0 1,1 0-1,-1 0 1,0 0-1,1 0 0,-1 0 1,1-1-1,-1 1 1,1 0-1,-1-1 0,1 0 1,-1 1-1,1-1 0,2 1 1,40 3-116,-36-3 46,32 1-574,-18-2 589,0 1-1,0 1 1,0 1 0,0 1 0,-1 1 0,29 10 0,-48-14 77,0-1 0,-1 1 1,1-1-1,0 1 0,-1 0 1,1 0-1,-1 0 0,1 0 1,-1 0-1,1 0 0,-1 0 1,0 1-1,0-1 0,1 0 0,-1 1 1,0-1-1,0 1 0,0-1 1,-1 1-1,1-1 0,0 1 1,0 0-1,0 2 0,-2-3 86,1 1 0,0 0 0,-1 0-1,1-1 1,-1 1 0,0 0 0,0-1 0,0 1-1,1-1 1,-1 1 0,0-1 0,-1 0-1,1 1 1,0-1 0,0 0 0,-1 0 0,1 1-1,-3 0 1,-7 6 789,-1-2-1,0 1 1,0-2 0,-22 8-1,11-6-218,0 0 0,0-2 0,-1-1 0,0-1 0,-28 0 0,52-3-696,0 0 0,-1 0 0,1 0 0,-1 0 0,1 0 0,0 0 0,-1 0-1,1 0 1,-1 0 0,1 0 0,-1 0 0,1 0 0,-1 0 0,1 0 0,0 0 0,-1 0 0,1 0 0,-1 0 0,1-1 0,0 1 0,-1 0-1,1 0 1,0-1 0,-1 1 0,1 0 0,0 0 0,-1-1 0,1 1 0,0 0 0,0-1 0,-1 1 0,1-1 0,0 1 0,0 0 0,-1-1-1,1 1 1,0-1 0,0 1 0,0 0 0,0-1 0,0 0 0,11-18-5066,26-15-6995,-14 17 243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5:28.615"/>
    </inkml:context>
    <inkml:brush xml:id="br0">
      <inkml:brushProperty name="width" value="0.025" units="cm"/>
      <inkml:brushProperty name="height" value="0.025" units="cm"/>
    </inkml:brush>
  </inkml:definitions>
  <inkml:trace contextRef="#ctx0" brushRef="#br0">100 11 19314,'0'0'769,"-61"-10"-1057,36 10 192,11 5-1346,14 12-2241,4-3-1570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6:59.458"/>
    </inkml:context>
    <inkml:brush xml:id="br0">
      <inkml:brushProperty name="width" value="0.025" units="cm"/>
      <inkml:brushProperty name="height" value="0.025" units="cm"/>
    </inkml:brush>
  </inkml:definitions>
  <inkml:trace contextRef="#ctx0" brushRef="#br0">1 94 12556,'0'0'1463,"10"4"-1511,10 1 205,1 0 0,0-1 0,1-1 0,-1-1 1,1-1-1,-1-1 0,38-5 0,168-35 375,-109 17-250,7 5 953,170-3 0,129 23-383,-145 2-645,439-7-62,459 2 1327,-545 3-1267,895 33-100,378 1 498,-1383-60-148,636-19-360,-1081 41-105,-19-1 114,1 3 1,-1 2-1,1 3 1,61 13-1,-119-17-116,-9-2-495,6 1 166,0 0 0,0-1 1,0 0-1,0 1 1,0-1-1,0 0 0,1 0 1,-1 0-1,0 0 0,0-1 1,-2-1-1,-17-23-8542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2.775"/>
    </inkml:context>
    <inkml:brush xml:id="br0">
      <inkml:brushProperty name="width" value="0.025" units="cm"/>
      <inkml:brushProperty name="height" value="0.025" units="cm"/>
    </inkml:brush>
  </inkml:definitions>
  <inkml:trace contextRef="#ctx0" brushRef="#br0">8955 546 10922,'-258'-73'2329,"-293"-67"-531,-431-2-1756,-6 42-52,-496 21 48,-3 68-15,1437 11-20,-1363 54 77,1241-38 164,0 8 0,-228 63-1,282-53-103,2 6 0,2 5 0,2 4 0,-122 75 0,201-104-143,0 1 1,2 2-1,0 1 1,2 1 0,-39 43-1,58-56 2,1 0-1,1 0 0,0 1 1,0 1-1,1-1 1,1 1-1,-7 19 1,11-23 0,-1 1 0,1-1 0,1 0 0,0 0 0,1 1 1,-1-1-1,2 0 0,0 1 0,0-1 0,1 0 0,5 19 0,-2-16-2,1-1 1,0 1-1,1-1 0,0 0 0,1-1 0,0 0 0,1 0 0,0-1 0,17 15 0,7 3 18,65 42-1,-33-31 0,3-2-1,1-4 1,2-2 0,112 32-1,308 48 21,973 63-2,-115-151 41,-1265-24-45,1448-41 313,-28 0-249,-1195 41-86,375-10 35,-5-49-14,-583 45 630,0-4 0,-2-5 0,98-37 0,-153 46-350,0-2 0,-2-1 0,0-2 0,-1-2-1,-1-1 1,-1-1 0,-1-2 0,-1-2 0,46-52-1,-67 66-199,-1 1-1,-1-1 0,0-1 0,-1 0 0,-1 0 0,0 0 0,-1-1 0,-1 0 0,0 0 0,-2 0 0,1-1 0,-2 0 0,1-27 0,-3 24-823,-2 0 0,0 0 0,0 0 0,-2 1 0,-1 0 0,-13-37 0,-14-20-5641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4.937"/>
    </inkml:context>
    <inkml:brush xml:id="br0">
      <inkml:brushProperty name="width" value="0.025" units="cm"/>
      <inkml:brushProperty name="height" value="0.025" units="cm"/>
    </inkml:brush>
  </inkml:definitions>
  <inkml:trace contextRef="#ctx0" brushRef="#br0">2066 1789 10602,'132'18'913,"1"-7"-1,195-7 1,-213-5-843,643-28 266,-337 8 220,2432-61 1285,-830 106-2038,-1044-22-49,-557-42 408,-351 28-133,-1-4 0,0-2 0,124-51 0,-168 57 31,0-2 0,0 0 0,-1-2 0,-1-1 0,-1 0 0,0-2 0,37-41 0,-52 50 32,0 0 0,0-1 0,-2 1 0,1-2-1,-1 1 1,-1-1 0,0 0 0,7-23 0,-11 26-38,1 0 1,-1 0 0,-1 0-1,1-1 1,-2 1-1,1 0 1,-1 0 0,-1 0-1,1 0 1,-2 0-1,1 0 1,-1 0-1,-7-13 1,0 4-56,-1 1 0,0 1 1,-1 0-1,-1 0 0,-1 1 0,0 1 0,-1 0 0,0 1 1,-28-17-1,-12-6-86,-97-44 1,-3 11-57,-188-56 0,-175-22 391,-653-99 1121,-16 85-864,-438 66-526,-1 151-1341,1608-55 1345,-1258 106-644,12 78 725,769-69-39,381-83-30,2 6 1,-134 65-1,204-82-55,1 1 0,1 2-1,-49 40 1,70-49-677,0 2 0,1 0-1,1 0 1,1 2 0,0 0-1,2 1 1,-21 39 0,1 25-4980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6.842"/>
    </inkml:context>
    <inkml:brush xml:id="br0">
      <inkml:brushProperty name="width" value="0.025" units="cm"/>
      <inkml:brushProperty name="height" value="0.025" units="cm"/>
    </inkml:brush>
  </inkml:definitions>
  <inkml:trace contextRef="#ctx0" brushRef="#br0">695 973 16143,'0'0'305,"15"3"-311,397 85 118,579 95-13281,-536-139 14682,231 3 5464,-140-11-4583,2224 72-1064,-586-148-1266,-494-54 526,-1046 56-449,318-47-344,-741 52 324,-2-9 0,281-93 0,-474 126 23,143-54 502,-151 54-629,0 0 0,-1-1 0,0 0 0,0-2-1,-1 0 1,26-25 0,-38 33-49,0-1 0,-1 1 1,1 0-1,-1-1 0,0 0 0,0 1 1,-1-1-1,0 0 0,1-1 0,-2 1 1,1 0-1,-1-1 0,1 1 0,-1 0 1,-1-1-1,1 0 0,-1 1 0,0-1 1,0 1-1,-1-1 0,0 1 1,-2-11-1,0 8 9,0 0-1,-1 0 1,0 1 0,0-1 0,-1 1-1,0 0 1,0 0 0,-1 0 0,0 1 0,0 0-1,0 0 1,-1 0 0,0 1 0,-8-5-1,-13-6-4,0 2-1,-1 0 0,0 2 0,-1 1 0,-43-9 0,-159-23 16,229 42 13,-635-62-150,-6 37-63,307 15 170,-2206-40 587,-958-74-1206,2543 44 714,33 2 118,-1 38-109,635 40 319,-468 57-1,624-34-401,-239 74-1,279-63 9,1 4 0,2 5-1,-104 63 1,154-80-20,2 2 0,2 2 1,-38 35-1,64-53-320,1 0 0,0 1 0,0 0 0,1 1 1,1 0-1,1 1 0,-1-1 0,2 2 0,0-1 0,1 1 1,0 0-1,-6 29 0,9 10-5470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7.902"/>
    </inkml:context>
    <inkml:brush xml:id="br0">
      <inkml:brushProperty name="width" value="0.025" units="cm"/>
      <inkml:brushProperty name="height" value="0.025" units="cm"/>
    </inkml:brush>
  </inkml:definitions>
  <inkml:trace contextRef="#ctx0" brushRef="#br0">0 1 705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7:09.563"/>
    </inkml:context>
    <inkml:brush xml:id="br0">
      <inkml:brushProperty name="width" value="0.025" units="cm"/>
      <inkml:brushProperty name="height" value="0.025" units="cm"/>
    </inkml:brush>
  </inkml:definitions>
  <inkml:trace contextRef="#ctx0" brushRef="#br0">443 1215 6598,'0'0'5387,"11"6"-4736,54 21-519,0-2-1,2-3 1,1-3 0,0-3-1,128 13 1,1397 31 1088,-1224-55-1266,1637 49 803,-257-4 243,1727 30-984,410-80 101,-3156-9-115,1256-40 39,-1226-7-61,-11-60-1247,-724 111 1213,-4 1 49,-1 0 1,1 0-1,-2-2 1,1-1-1,0 0 1,-1-2-1,32-18 1,-49 25 7,0 1-1,-1-1 1,1 1 0,0-1 0,-1 1 0,1-1 0,-1 0 0,1 0-1,-1 0 1,0 1 0,1-1 0,-1-1 0,0 1 0,-1 0 0,1 0-1,0 0 1,-1 0 0,1-1 0,-1 1 0,1 0 0,-1-1 0,0 1-1,0 0 1,0 0 0,-1-1 0,1 1 0,0 0 0,-1-1 0,0 1-1,1 0 1,-1 0 0,0 0 0,0 0 0,0 0 0,0 0 0,0 0-1,-1 0 1,1 0 0,-1 0 0,1 1 0,-1-1 0,0 0 0,-3-2-1,-6-6-17,-1 1-1,-1 0 1,0 0-1,0 2 0,-15-8 1,-44-17 2,-2 3-1,-110-29 1,-163-19 305,304 68-235,-1400-253 419,1087 201-466,-3035-413 65,1261 330-20,-5 135 71,-737 85 227,1598 18-276,-189 8-58,524-51 0,9 71 218,866-110-237,-414 94 0,455-99-4,0 1-1,1 0 1,-1 2 0,-20 13-1,37-20-6,0 1 1,0 0-1,0 0 0,1 0 0,0 1 0,0 0 0,0 0 0,0 0 0,1 1 0,0-1 0,0 1 0,1 0 0,-1 0 0,1 1 0,0-1 0,1 1 0,0-1 0,-2 11 0,2-6-74,1 0-1,1-1 0,0 1 0,1-1 0,0 1 1,0-1-1,1 1 0,0-1 0,6 17 0,-3-16-643,0 0-1,1 0 1,0 0-1,13 16 1,19 18-5747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00.712"/>
    </inkml:context>
    <inkml:brush xml:id="br0">
      <inkml:brushProperty name="width" value="0.025" units="cm"/>
      <inkml:brushProperty name="height" value="0.025" units="cm"/>
    </inkml:brush>
  </inkml:definitions>
  <inkml:trace contextRef="#ctx0" brushRef="#br0">22 34 6246,'0'0'22410,"11"-5"-22057,-1 0-264,-1 1 1,1 0-1,0 0 1,0 1 0,1 1-1,-1 0 1,1 0-1,17 0 1,291 5 843,186-2-574,-837 13 740,144-11-818,-239 35-1,586-47-280,445-25 0,-633 45-214,-72 4 616,-2-5 0,-105-4-1,31-7-2714,13-1-6401,170 2 946,8-3-7067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2.050"/>
    </inkml:context>
    <inkml:brush xml:id="br0">
      <inkml:brushProperty name="width" value="0.025" units="cm"/>
      <inkml:brushProperty name="height" value="0.025" units="cm"/>
    </inkml:brush>
  </inkml:definitions>
  <inkml:trace contextRef="#ctx0" brushRef="#br0">1 1 9001,'0'0'20232,"5"11"-19800,0 3-354,0 0 0,-1 1 0,-1-1 0,0 1-1,-1 0 1,1 26 0,-3-16-1456,-4 33 4267,2-17-5483,1-20-3137,0 0-4324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2.397"/>
    </inkml:context>
    <inkml:brush xml:id="br0">
      <inkml:brushProperty name="width" value="0.025" units="cm"/>
      <inkml:brushProperty name="height" value="0.025" units="cm"/>
    </inkml:brush>
  </inkml:definitions>
  <inkml:trace contextRef="#ctx0" brushRef="#br0">7 211 14574,'0'0'2455,"-2"-11"236,2 8-2557,-2-1 64,1 0 1,1 0-1,-1 0 1,1-1 0,-1 1-1,1 0 1,1-1 0,-1 1-1,0 0 1,1 0-1,0 0 1,0-1 0,0 1-1,1 0 1,-1 0 0,1 0-1,0 1 1,0-1-1,1 0 1,-1 1 0,1-1-1,-1 1 1,5-4 0,10-6 74,0 2-1,0 0 1,1 2 0,0 0 0,1 0 0,0 2 0,0 0 0,1 2 0,0 0-1,-1 1 1,2 1 0,-1 0 0,0 2 0,1 0 0,-1 2 0,36 5 0,-51-6-227,-1 2 0,0-1 1,0 0-1,0 1 0,0 0 1,0 0-1,0 0 0,0 1 0,0-1 1,-1 1-1,0 0 0,1 0 1,-1 0-1,0 0 0,0 0 1,0 1-1,-1-1 0,0 1 0,1 0 1,-1 0-1,0 0 0,-1 0 1,1 0-1,-1 0 0,0 1 1,0-1-1,0 0 0,0 1 1,-1-1-1,1 1 0,-1-1 0,-1 0 1,1 1-1,-1-1 0,1 1 1,-1-1-1,0 0 0,-1 0 1,1 1-1,-1-1 0,0 0 1,0 0-1,0 0 0,0-1 0,-5 6 1,-3 5 101,0-1 0,-2 0 0,1-1 0,-2 0 0,-14 11 1,20-18-112,0 0 1,0 0-1,0-1 1,-1 0-1,1 0 1,-1-1 0,0 0-1,0-1 1,0 0-1,0 0 1,0 0-1,-13 0 1,21-2-113,0 0 0,0 0 1,1 0-1,-1-1 0,0 1 0,0 0 0,0 0 1,0 0-1,0 0 0,0-1 0,0 1 0,1 0 1,-1 0-1,0 0 0,0 0 0,0-1 0,0 1 1,0 0-1,0 0 0,0 0 0,0 0 0,0-1 1,0 1-1,0 0 0,0 0 0,0 0 0,0-1 1,0 1-1,0 0 0,0 0 0,-1 0 0,1 0 1,0-1-1,0 1 0,0 0 0,0 0 0,0 0 0,0 0 1,0 0-1,0-1 0,-1 1 0,1 0 0,0 0 1,0 0-1,0 0 0,0 0 0,-1 0 0,1 0 1,0 0-1,0-1 0,0 1 0,0 0 0,-1 0 1,1 0-1,0 0 0,0 0 0,0 0 0,-1 0 1,1 0-1,0 0 0,14-9-7859,0 4 476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2.559"/>
    </inkml:context>
    <inkml:brush xml:id="br0">
      <inkml:brushProperty name="width" value="0.025" units="cm"/>
      <inkml:brushProperty name="height" value="0.025" units="cm"/>
    </inkml:brush>
  </inkml:definitions>
  <inkml:trace contextRef="#ctx0" brushRef="#br0">1 77 15471,'0'0'10431,"2"11"-9406,3 39 1492,0 57 0,8-119-1711,-8-3-806,-1 0 0,0-1 0,-2 1 0,1-1 0,-2 1 0,0-1 0,-2-22 0,1 21 0,1 20 0,-1 0 0,1 0 0,0-1 0,1 1 0,-1-1 0,0 1 0,1-1 0,-1 0 0,1 1 0,0-1 0,0 0 0,0 0 0,0 0 0,0 0 0,0-1 0,1 1 0,-1 0 0,0-1 0,1 0 0,-1 1 0,4 0 0,1 1 0,1 1 0,0-1 0,0 0 0,0-1 0,0 0 0,13 2 0,-13-4 0,1 1 0,0-2 0,0 1 0,0-1 0,-1 0 0,1-1 0,-1 0 0,1-1 0,-1 1 0,0-2 0,1 1 0,-2-1 0,1 0 0,0-1 0,-1 0 0,0 0 0,0 0 0,0-1 0,-1 0 0,0-1 0,0 1 0,-1-1 0,1 0 0,7-15 0,-13 21 0,1 0 0,0 0 0,-1 0 0,0 0 0,1-1 0,-1 1 0,1 0 0,-1 0 0,0 0 0,0-1 0,0 1 0,0 0 0,0 0 0,0-1 0,0 1 0,0 0 0,-1 0 0,0-3 0,1 4 0,0-1 0,-1 1 0,1-1 0,-1 1 0,0-1 0,1 1 0,-1-1 0,1 1 0,-1 0 0,0-1 0,1 1 0,-1 0 0,0 0 0,1 0 0,-1-1 0,0 1 0,1 0 0,-1 0 0,0 0 0,1 0 0,-1 0 0,0 0 0,-1 1 0,-1-1 0,-1 1 0,1 0 0,-1 0 0,1 0 0,-1 1 0,1-1 0,0 1 0,0 0 0,0-1 0,0 2 0,-4 2 0,-5 8 0,0 1 0,1 0 0,1 0 0,-15 28 0,21-35 0,0 0 0,1 0 0,0 0 0,0 0 0,1 0 0,0 0 0,1 1 0,-1-1 0,1 1 0,1-1 0,-1 1 0,1 0 0,2 12 0,-1-18-91,0 0 0,1 0 1,-1-1-1,1 1 0,0 0 0,-1-1 1,1 1-1,0-1 0,0 0 0,0 0 1,0 0-1,0 0 0,0 0 0,0 0 1,1 0-1,-1 0 0,0-1 0,0 0 1,1 1-1,-1-1 0,0 0 0,0 0 1,1 0-1,3 0 0,59-6-4740,-28-7-1415,2-5-2541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2.756"/>
    </inkml:context>
    <inkml:brush xml:id="br0">
      <inkml:brushProperty name="width" value="0.025" units="cm"/>
      <inkml:brushProperty name="height" value="0.025" units="cm"/>
    </inkml:brush>
  </inkml:definitions>
  <inkml:trace contextRef="#ctx0" brushRef="#br0">0 191 19378,'0'0'7949,"12"1"-6198,-3 0-1575,0-1 0,0-1 0,0 0-1,1 0 1,-1 0 0,0-1 0,0-1-1,-1 0 1,1 0 0,0 0 0,-1-1 0,0 0-1,9-7 1,22-17 127,-1-1 0,-1-2 0,33-37 0,-78 113-303,-11-3 16,13-31-16,0 0 0,1 1 0,0 0 0,1 0 0,0 0 0,1 1 0,0-1 0,-1 17 0,4-28-102,0-1 0,0 1 0,1-1 0,-1 1-1,0 0 1,0-1 0,0 1 0,1-1 0,-1 1 0,0-1 0,0 1 0,1-1-1,-1 1 1,0-1 0,1 1 0,-1-1 0,1 1 0,-1-1 0,1 1 0,-1-1 0,1 0-1,-1 1 1,1-1 0,-1 0 0,1 0 0,-1 1 0,1-1 0,0 0 0,-1 0-1,1 0 1,-1 0 0,2 1 0,22-5-8609,-7-10-4672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3.221"/>
    </inkml:context>
    <inkml:brush xml:id="br0">
      <inkml:brushProperty name="width" value="0.025" units="cm"/>
      <inkml:brushProperty name="height" value="0.025" units="cm"/>
    </inkml:brush>
  </inkml:definitions>
  <inkml:trace contextRef="#ctx0" brushRef="#br0">256 1 17777,'0'0'14574,"-3"13"-14206,-2 5-362,0 1 0,-2-1 0,0 0 0,-2-1 0,0 0 0,0 0 0,-16 20 0,-139 170-6,164-207-49,0 0-1,0-1 1,0 1 0,0 0-1,0 0 1,-1-1 0,1 1-1,0 0 1,0 0 0,0-1-1,0 1 1,0 0 0,0 0-1,0-1 1,0 1 0,-1 0-1,1 0 1,0 0 0,0-1-1,0 1 1,-1 0 0,1 0-1,0 0 1,0 0 0,0-1-1,-1 1 1,1 0 0,0 0-1,0 0 1,-1 0 0,1 0-1,0 0 1,0 0 0,-1 0 0,1 0-1,0 0 1,0 0 0,-1 0-1,1 0 1,0 0 0,0 0-1,-1 0 1,1 0 0,0 0-1,-1 0 1,1 0 0,0 0-1,0 0 1,-1 0 0,1 0-1,0 1 1,0-1 0,0 0-1,-1 0 1,1 0 0,0 0-1,0 1 1,0-1 0,0 0-1,-1 0 1,1 0 0,0 1-1,0-1 1,2-31-6242,-1 23 4197,2-31-4845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3.564"/>
    </inkml:context>
    <inkml:brush xml:id="br0">
      <inkml:brushProperty name="width" value="0.025" units="cm"/>
      <inkml:brushProperty name="height" value="0.025" units="cm"/>
    </inkml:brush>
  </inkml:definitions>
  <inkml:trace contextRef="#ctx0" brushRef="#br0">4 1 17617,'0'0'6822,"-3"53"-3427,10-29-800,16 3-257,5-4-2338,9 4 0,3-4 0,5-2 0,-2-1 0,-3-2 0,-7-2 0,-7-1-1025,-7-1-2562,-7-5-2467,-3-2-4196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3.904"/>
    </inkml:context>
    <inkml:brush xml:id="br0">
      <inkml:brushProperty name="width" value="0.025" units="cm"/>
      <inkml:brushProperty name="height" value="0.025" units="cm"/>
    </inkml:brush>
  </inkml:definitions>
  <inkml:trace contextRef="#ctx0" brushRef="#br0">1 119 26137,'0'0'3326,"13"-6"-572,188-102-2268,-201 107-506,0 1 1,0 0 0,1-1-1,-1 1 1,0 0-1,0-1 1,1 1-1,-1 0 1,0 0-1,1 0 1,-1-1-1,0 1 1,1 0-1,-1 0 1,0 0-1,1 0 1,-1 0 0,1 0-1,-1 0 1,0-1-1,1 1 1,-1 0-1,0 0 1,1 0-1,-1 0 1,1 1-1,-1-1 1,0 0-1,1 0 1,-1 0-1,0 0 1,1 0-1,-1 0 1,0 1 0,1-1-1,-3 15-243,-18 26 303,18-38-40,-3 8-2,-1-1 0,2 1-1,-1 0 1,1 0-1,-2 14 1,4 12-8167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4.275"/>
    </inkml:context>
    <inkml:brush xml:id="br0">
      <inkml:brushProperty name="width" value="0.025" units="cm"/>
      <inkml:brushProperty name="height" value="0.025" units="cm"/>
    </inkml:brush>
  </inkml:definitions>
  <inkml:trace contextRef="#ctx0" brushRef="#br0">2 1 20307,'0'0'10634,"0"76"-9000,0-34-1442,-1 2-192,1-1 0,0-3 0,2-6 0,9-9 0,1-5-609,-1-7-1441,-4-9-704,-5-10-7784,-9-19-4773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4.603"/>
    </inkml:context>
    <inkml:brush xml:id="br0">
      <inkml:brushProperty name="width" value="0.025" units="cm"/>
      <inkml:brushProperty name="height" value="0.025" units="cm"/>
    </inkml:brush>
  </inkml:definitions>
  <inkml:trace contextRef="#ctx0" brushRef="#br0">0 95 14446,'0'0'9673,"73"33"-7591,-32-28-64,9 0-1250,5-3-639,4-1-129,1-1-1538,-4 0-2306,-4-2-2978,-6-11-6022</inkml:trace>
  <inkml:trace contextRef="#ctx0" brushRef="#br0" timeOffset="1">862 1 22069,'0'0'5990,"-41"69"-4005,31-38-1376,4 4-353,1 0-192,5 2-448,0-2-1378,0-1-1441,0-4-1569,0-7-1122,0-6-2818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4.946"/>
    </inkml:context>
    <inkml:brush xml:id="br0">
      <inkml:brushProperty name="width" value="0.025" units="cm"/>
      <inkml:brushProperty name="height" value="0.025" units="cm"/>
    </inkml:brush>
  </inkml:definitions>
  <inkml:trace contextRef="#ctx0" brushRef="#br0">0 74 18161,'0'0'3347,"6"-9"348,-3 5-3450,1-1 0,-1 1 0,1-1 1,0 1-1,0 0 0,0 1 1,1-1-1,-1 1 0,1 0 1,0 0-1,0 0 0,0 0 1,0 1-1,0 0 0,1 0 0,-1 1 1,1-1-1,-1 1 0,1 1 1,9-2-1,23-1 588,67 2 0,-89 2-776,-1 0-1,1 2 1,-1 0 0,0 0-1,0 1 1,0 1 0,17 9-1,-29-13-53,0 0-1,0 0 1,-1 1-1,1 0 1,-1-1 0,1 1-1,-1 0 1,1 0-1,-1 0 1,0 0-1,0 1 1,0-1-1,0 1 1,-1-1-1,1 1 1,-1 0-1,1-1 1,-1 1-1,2 5 1,-3-5 3,0 0 0,0 0 0,0 0-1,-1 0 1,1 0 0,-1 0 0,1 0 0,-1 0 0,0 0 0,0 0 0,-1 0 0,1 0 0,0-1-1,-1 1 1,0-1 0,-2 4 0,-5 4 12,0 0 0,-1 0 0,-1-1 0,1 0-1,-2-1 1,1 0 0,-16 8 0,16-10-29,0 0 1,-1-1-1,1 0 0,-1-1 1,0 0-1,0-1 0,0 0 1,-24 2-1,36-5-88,-1 0 1,1 0-1,0 0 0,0 0 1,0 0-1,0 0 1,-1 0-1,1 0 0,0 0 1,0 0-1,0 0 1,0 0-1,-1 0 0,1 0 1,0 0-1,0 0 1,0-1-1,0 1 0,0 0 1,-1 0-1,1 0 0,0 0 1,0 0-1,0 0 1,0 0-1,0-1 0,0 1 1,0 0-1,0 0 1,-1 0-1,1 0 0,0 0 1,0-1-1,0 1 1,0 0-1,0 0 0,0 0 1,0 0-1,0-1 1,0 1-1,0 0 0,0 0 1,0 0-1,0 0 0,0-1 1,0 1-1,0 0 1,0 0-1,0 0 0,0-1 1,1-1-2123,-1-13-8690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5.545"/>
    </inkml:context>
    <inkml:brush xml:id="br0">
      <inkml:brushProperty name="width" value="0.025" units="cm"/>
      <inkml:brushProperty name="height" value="0.025" units="cm"/>
    </inkml:brush>
  </inkml:definitions>
  <inkml:trace contextRef="#ctx0" brushRef="#br0">0 45 5669,'0'0'16122,"10"-6"-13009,2-1-2280,0 1 1,0 0 0,16-5-1,-24 9-630,1 1-1,-1-1 0,1 1 1,0 0-1,-1 0 0,1 1 0,0 0 1,0-1-1,0 2 0,-1-1 1,1 0-1,0 1 0,0 0 1,-1 0-1,9 3 0,-12-3-196,1 0 0,0 0 1,-1 0-1,1 0 0,-1 1 0,0-1 0,1 0 0,-1 1 1,0-1-1,0 1 0,0-1 0,0 1 0,0 0 0,0-1 1,0 1-1,0 0 0,-1 0 0,1-1 0,-1 1 1,1 0-1,-1 0 0,0 0 0,0 0 0,0 0 0,0 0 1,0-1-1,0 1 0,0 0 0,-1 0 0,1 0 0,-1 0 1,1 0-1,-1-1 0,0 1 0,0 0 0,-1 3 0,-3 3 55,1 0-1,-1 0 1,0-1-1,-1 1 1,0-1-1,-8 7 0,-29 19 267,-5 5-13,92-34-314,-14-6-1614,52-11 1,-42 3-2246,-2-1 0,47-20 1,-35 9-9045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5.880"/>
    </inkml:context>
    <inkml:brush xml:id="br0">
      <inkml:brushProperty name="width" value="0.025" units="cm"/>
      <inkml:brushProperty name="height" value="0.025" units="cm"/>
    </inkml:brush>
  </inkml:definitions>
  <inkml:trace contextRef="#ctx0" brushRef="#br0">338 1 19891,'0'0'7463,"-37"49"-7047,10-11 449,-4 7-32,-5 3-289,1 2-127,-6-1-33,7-8-224,5-5-64,7-9-96,5-5 32,8-12-320,3-6-865,3-4-1441,0-13-1154,-5-14-3427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6.223"/>
    </inkml:context>
    <inkml:brush xml:id="br0">
      <inkml:brushProperty name="width" value="0.025" units="cm"/>
      <inkml:brushProperty name="height" value="0.025" units="cm"/>
    </inkml:brush>
  </inkml:definitions>
  <inkml:trace contextRef="#ctx0" brushRef="#br0">1 0 17777,'0'0'14349,"66"50"-13708,-32-32-641,4-2 0,4 3 0,-2 1 0,-1 0 0,-2 3-448,-7 0-2820,-3-4-3041,-3-1-4390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2:51.753"/>
    </inkml:context>
    <inkml:brush xml:id="br0">
      <inkml:brushProperty name="width" value="0.025" units="cm"/>
      <inkml:brushProperty name="height" value="0.025" units="cm"/>
    </inkml:brush>
  </inkml:definitions>
  <inkml:trace contextRef="#ctx0" brushRef="#br0">39 1 15599,'0'0'12043,"-25"75"-11594,17-29 127,4 11-352,3 4-128,1-1 1,0-4-130,0-9-63,0-10-704,1-13-898,6-12-736,5-12-2275,-1-10-2498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2.890"/>
    </inkml:context>
    <inkml:brush xml:id="br0">
      <inkml:brushProperty name="width" value="0.025" units="cm"/>
      <inkml:brushProperty name="height" value="0.025" units="cm"/>
    </inkml:brush>
  </inkml:definitions>
  <inkml:trace contextRef="#ctx0" brushRef="#br0">131 1 15983,'0'0'9129,"-9"1"-8393,2 1-630,1 0-1,-1 0 1,1 1-1,0-1 1,0 2-1,0-1 0,0 1 1,0-1-1,1 2 1,0-1-1,0 0 1,0 1-1,0 0 1,1 0-1,0 1 0,0-1 1,0 1-1,1 0 1,-1 0-1,2 0 1,-1 0-1,1 1 0,-3 7 1,4-10-84,0-1 0,0 1 0,0-1 0,1 1 0,-1-1 0,1 1 0,0-1 0,0 1-1,0 0 1,0-1 0,1 1 0,-1-1 0,1 1 0,0-1 0,2 7 0,-1-8-160,0-1 1,0 1-1,0 0 0,1-1 0,-1 1 0,0-1 1,0 1-1,1-1 0,-1 0 0,1 0 1,-1 0-1,1 0 0,0-1 0,-1 1 0,1-1 1,-1 1-1,1-1 0,0 0 0,0 0 1,-1 0-1,5-1 0,-1 0-668,0 0 0,1 0 0,-1-1 0,0 1-1,0-1 1,0-1 0,0 1 0,0-1 0,-1 0 0,1-1 0,-1 1 0,0-1 0,0 0 0,7-7 0,20-18-7357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6.801"/>
    </inkml:context>
    <inkml:brush xml:id="br0">
      <inkml:brushProperty name="width" value="0.025" units="cm"/>
      <inkml:brushProperty name="height" value="0.025" units="cm"/>
    </inkml:brush>
  </inkml:definitions>
  <inkml:trace contextRef="#ctx0" brushRef="#br0">40 59 20243,'0'0'12086,"12"-8"-11696,41-28-342,-49 34-48,0 0 0,0 0 0,0 0 0,0 1 0,0 0 0,0-1 0,0 2 0,1-1 0,-1 0 0,0 1 0,1 0 0,-1 0 0,1 0 0,-1 0 0,0 1 0,1-1 0,-1 1 0,0 0 0,0 1 0,0-1 0,0 1 0,0 0 0,4 2 0,-6-3 0,-1 0 0,1 0 0,-1 1 0,1-1 0,-1 0 0,0 1 0,0-1 0,0 1 0,0 0 0,0-1 0,0 1 0,0 0 0,0-1 0,0 1 0,-1 0 0,1 0 0,-1 0 0,1 0 0,-1 2 0,0-1 0,0 0 0,-1-1 0,1 1 0,-1-1 0,0 1 0,1 0 0,-1-1 0,0 0 0,-1 1 0,1-1 0,0 1 0,-1-1 0,1 0 0,-1 0 0,0 0 0,0 0 0,-2 2 0,-11 9 0,0-2 0,0 0 0,-1 0 0,-30 13 0,105-25 0,-56 1 0,14-2 0,-1 1 0,0 0 0,28 4 0,-41-3 0,0 1 0,1 0 0,-1-1 0,0 1 0,0 0 0,0 1 0,0-1 0,0 1 0,-1-1 0,1 1 0,3 2 0,-5-3 0,0 1 0,0-1 0,0 0 0,0 1 0,0-1 0,0 1 0,0-1 0,-1 1 0,1-1 0,0 1 0,-1 0 0,0-1 0,1 1 0,-1 0 0,0-1 0,0 1 0,0 0 0,0-1 0,0 1 0,0 0 0,0-1 0,-1 4 0,-1-1 0,0 0 0,0 0 0,0 0 0,0 0 0,0 0 0,-1-1 0,0 1 0,1-1 0,-1 1 0,-1-1 0,1 0 0,0 0 0,-1-1 0,0 1 0,1-1 0,-1 1 0,-6 1 0,-9 6 0,-2-2 0,-21 7 0,41-14 0,-16 4 0,1 0 0,-1-2 0,1 1 0,-1-2 0,0 0 0,-24-2 0,40 0-30,0 0 0,0 0 1,1 0-1,-1 0 0,0 0 0,0 0 1,0-1-1,0 1 0,0 0 0,1-1 0,-1 1 1,0-1-1,0 1 0,1-1 0,-1 1 1,0-1-1,0 1 0,1-1 0,-1 0 0,1 1 1,-1-1-1,1 0 0,-1 1 0,1-1 0,-1 0 1,1 0-1,0 0 0,-1 0 0,1 1 1,0-1-1,-1 0 0,1 0 0,0 0 0,0-1 1,0-1-533,0 0 1,0 0-1,0 0 1,1-1-1,-1 1 1,1 0-1,0 0 1,0 0 0,1-3-1,11-17-11070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7.327"/>
    </inkml:context>
    <inkml:brush xml:id="br0">
      <inkml:brushProperty name="width" value="0.025" units="cm"/>
      <inkml:brushProperty name="height" value="0.025" units="cm"/>
    </inkml:brush>
  </inkml:definitions>
  <inkml:trace contextRef="#ctx0" brushRef="#br0">17 1 18385,'0'0'12684,"-10"61"-11915,8-24-96,-1 0-417,1 0-256,2-6 0,0-4 0,0-6-769,7-6-704,-1-2-449,-1-5-1153,0-6-833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7.674"/>
    </inkml:context>
    <inkml:brush xml:id="br0">
      <inkml:brushProperty name="width" value="0.025" units="cm"/>
      <inkml:brushProperty name="height" value="0.025" units="cm"/>
    </inkml:brush>
  </inkml:definitions>
  <inkml:trace contextRef="#ctx0" brushRef="#br0">0 39 18802,'0'0'9481,"59"-4"-7912,-14-3 289,9-1-801,5-1-1057,1 2 0,-4 4 0,-7 3-320,-8 0-2755,-8 0-3139,-9 0-4901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8.003"/>
    </inkml:context>
    <inkml:brush xml:id="br0">
      <inkml:brushProperty name="width" value="0.025" units="cm"/>
      <inkml:brushProperty name="height" value="0.025" units="cm"/>
    </inkml:brush>
  </inkml:definitions>
  <inkml:trace contextRef="#ctx0" brushRef="#br0">62 0 22261,'0'0'1986,"-10"50"1313,0-16-1601,0 4-1058,-3 2-127,5-1-353,5-3-64,2-5-897,1-3-1697,0-6-865,0-7-1602,-6-7-2946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8.332"/>
    </inkml:context>
    <inkml:brush xml:id="br0">
      <inkml:brushProperty name="width" value="0.025" units="cm"/>
      <inkml:brushProperty name="height" value="0.025" units="cm"/>
    </inkml:brush>
  </inkml:definitions>
  <inkml:trace contextRef="#ctx0" brushRef="#br0">1 92 15663,'0'0'4559,"2"-9"-433,-2 5-3891,1 1-1,0-1 0,0 1 1,0 0-1,0 0 0,0 0 0,0 0 1,1 0-1,0 0 0,-1 0 1,1 0-1,0 0 0,1 1 1,-1-1-1,0 1 0,1-1 0,-1 1 1,1 0-1,0 0 0,0 0 1,0 1-1,0-1 0,0 0 0,0 1 1,0 0-1,4-1 0,10-2 28,0 0 0,0 2-1,0 0 1,0 0-1,0 2 1,0 0-1,32 5 1,-47-4-262,0 0 0,0 0 0,-1 0 0,1 0 0,0 0 0,-1 0 0,1 1 0,-1-1 0,1 0 0,-1 1 0,0-1 0,0 1 0,0 0 0,0-1 0,0 1 0,0 0 0,0 0 0,0-1 0,0 1 0,-1 0 0,1 0 0,-1 0 0,0 0 0,1 3 0,-1-2 0,1-1 0,-1 1 0,0 0 0,0-1 0,0 1 0,-1-1 0,1 1 0,0-1 0,-1 1 0,0-1 0,1 1 0,-1-1 0,0 1 0,0-1 0,-1 0 0,1 0 0,0 1 0,-3 2 0,-14 6-41,-1 0 1,0-2-1,0 0 0,-1-1 0,0-1 1,0-1-1,-26 5 0,60-11-2618,1 0-3832,2 0-4596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8.705"/>
    </inkml:context>
    <inkml:brush xml:id="br0">
      <inkml:brushProperty name="width" value="0.025" units="cm"/>
      <inkml:brushProperty name="height" value="0.025" units="cm"/>
    </inkml:brush>
  </inkml:definitions>
  <inkml:trace contextRef="#ctx0" brushRef="#br0">0 1 3011,'0'0'1537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39.624"/>
    </inkml:context>
    <inkml:brush xml:id="br0">
      <inkml:brushProperty name="width" value="0.025" units="cm"/>
      <inkml:brushProperty name="height" value="0.025" units="cm"/>
    </inkml:brush>
  </inkml:definitions>
  <inkml:trace contextRef="#ctx0" brushRef="#br0">0 40 15503,'0'0'12006,"11"-4"-10047,-10 4-1924,84-27 2010,-77 25-1923,1 0 0,0 0-1,0 1 1,0 0 0,0 1 0,0 0 0,0 0 0,-1 1 0,13 2 0,-19-3-122,-1 1 0,0-1 0,1 1 0,-1-1 0,0 1 0,0-1 0,0 1 0,1 0 0,-1 0 0,0-1 0,0 1 0,0 0 0,0 0 0,0 0 0,0 0 0,-1 0 0,1 0 0,0 1 0,0-1 0,-1 0 0,1 0 0,-1 1 0,1-1 0,-1 0 0,1 0 0,-1 1 0,0-1 0,0 0 0,0 1 0,0-1 0,0 1 0,0-1 0,0 0 0,0 1 0,0-1 0,-1 0 0,1 1 0,0-1 0,-1 0 0,1 0 0,-1 1 0,1-1 0,-1 0 0,0 0 0,-1 2 0,-1 2 0,0 0 0,0-1 0,-1 1 0,1-1 0,-1 0 0,0 0 0,0 0 0,0-1 0,-1 1 0,-4 2 0,15-5 1,1-1-1,-1 1 1,1 1-1,-1-1 1,1 1-1,-1 0 1,0 1-1,0-1 1,9 6-1,-12-7-1,0 1 0,0-1 0,0 1 1,0-1-1,0 1 0,0 0 0,0 0 0,-1 0 0,1 1 0,-1-1 0,1 1 0,-1-1 0,0 1 0,0 0 0,0-1 0,0 1 0,-1 0 0,1 1 0,-1-1 0,0 0 0,0 0 0,0 0 0,0 1 0,-1-1 1,1 1-1,-1-1 0,0 4 0,-1-5 0,0 0 1,0 0 0,0 0 0,0 0-1,-1 0 1,1 0 0,-1-1 0,1 1 0,-1-1-1,0 1 1,1-1 0,-1 0 0,0 1-1,0-1 1,0 0 0,0 0 0,0 0-1,0-1 1,0 1 0,-1 0 0,1-1 0,-4 1-1,-50 6 28,38-6-27,-1-1 0,1-1 0,-29-5 0,43 5 0,0 1 0,-1-2 0,1 1 0,0 0 0,-1-1 0,1 0 0,0 0 0,0 0 0,1 0 0,-1-1 0,0 1 0,1-1 0,-1 0 0,1 0 0,0-1 0,0 1 0,0-1 0,1 1 0,-1-1 0,-2-6 0,4 9-93,1 1 1,0 0-1,0-1 0,-1 1 0,1-1 1,0 1-1,0-1 0,0 1 1,0-1-1,0 1 0,0-1 0,0 1 1,0 0-1,0-1 0,0 1 1,0-1-1,0 1 0,0-1 1,0 1-1,0-1 0,0 1 0,0-1 1,1 1-1,-1-1 0,0 1 1,0 0-1,1-1 0,-1 1 0,0-1 1,0 1-1,1 0 0,-1-1 1,0 1-1,1-1 0,18-4-6621,-5 2 2105,3-5-3148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0.416"/>
    </inkml:context>
    <inkml:brush xml:id="br0">
      <inkml:brushProperty name="width" value="0.025" units="cm"/>
      <inkml:brushProperty name="height" value="0.025" units="cm"/>
    </inkml:brush>
  </inkml:definitions>
  <inkml:trace contextRef="#ctx0" brushRef="#br0">412 0 8360,'0'0'22544,"-6"9"-22074,-40 48-105,-3-2 0,-2-3 0,-70 57 0,-11-8-4644,132-101 3768,-7 4-1895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0.758"/>
    </inkml:context>
    <inkml:brush xml:id="br0">
      <inkml:brushProperty name="width" value="0.025" units="cm"/>
      <inkml:brushProperty name="height" value="0.025" units="cm"/>
    </inkml:brush>
  </inkml:definitions>
  <inkml:trace contextRef="#ctx0" brushRef="#br0">1 0 23478,'0'0'6630,"12"51"-5412,14-23 223,5 2-1441,10-2 0,9-1 0,0-2 0,-1-1 0,-4-2 0,-6-3-2723,-10-2-2850,-9-2-3748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2.420"/>
    </inkml:context>
    <inkml:brush xml:id="br0">
      <inkml:brushProperty name="width" value="0.025" units="cm"/>
      <inkml:brushProperty name="height" value="0.025" units="cm"/>
    </inkml:brush>
  </inkml:definitions>
  <inkml:trace contextRef="#ctx0" brushRef="#br0">152 1 6694,'16'0'11534,"-7"5"-4799,-8-4-6576,-1 0 1,0 0 0,1 0-1,-1 0 1,0 1 0,0-1-1,0 0 1,0 0 0,0 0-1,0 0 1,0 1 0,0-1-1,-1 0 1,1 0 0,0 0-1,-1 0 1,1 0 0,-1 0-1,1 1 1,-1-1 0,0 0-1,-1 1 1,-11 19 335,-2 0 0,0-1 0,-2-1 1,0-1-1,-1 0 0,-1-1 0,-36 25 0,52-41-3615,8-7-5259,1-6 1407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3.250"/>
    </inkml:context>
    <inkml:brush xml:id="br0">
      <inkml:brushProperty name="width" value="0.025" units="cm"/>
      <inkml:brushProperty name="height" value="0.025" units="cm"/>
    </inkml:brush>
  </inkml:definitions>
  <inkml:trace contextRef="#ctx0" brushRef="#br0">80 0 10186,'0'0'10255,"-9"8"-7965,4-4-2022,0-1 0,0 1 0,0 0 0,1 1 0,0-1 0,0 1 1,0 0-1,0 0 0,1 0 0,0 0 0,0 1 0,0 0 0,1-1 0,0 1 0,0 0 1,0 0-1,-1 10 0,-1 24 402,1 1 0,2-1 0,8 70 0,-7-108-661,0 0 0,1 0 1,-1 1-1,1-1 1,-1 0-1,1 0 0,0 0 1,0 0-1,0 0 1,0 0-1,0 0 0,0 0 1,1 0-1,-1 0 0,1-1 1,-1 1-1,1 0 1,0-1-1,-1 1 0,1-1 1,0 0-1,0 0 1,0 0-1,0 0 0,0 0 1,0 0-1,0 0 1,1-1-1,-1 1 0,0-1 1,0 1-1,1-1 1,-1 0-1,0 0 0,0 0 1,1 0-1,-1 0 1,0-1-1,3 0 0,8-2-28,0 0-1,0-2 1,-1 1-1,1-2 1,12-7-1,-22 11-9,-2 2 38,0 0-1,-1-1 0,1 1 1,0 0-1,-1-1 1,1 1-1,0 0 1,0 0-1,-1-1 1,1 1-1,0 0 1,0 0-1,-1 0 0,1 0 1,0 0-1,0 0 1,-1 0-1,1 0 1,0 1-1,0-1 1,-1 0-1,1 0 0,0 1 1,0-1-1,-1 0 1,1 1-1,0-1 1,-1 1-1,1-1 1,-1 1-1,1-1 0,-1 1 1,1-1-1,-1 1 1,1-1-1,-1 1 1,1 0-1,-1-1 1,0 1-1,1 0 0,-1-1 1,0 1-1,1 0 1,-1 0-1,0-1 1,0 1-1,0 0 1,0 1-1,1 0 1,-1-1 0,0 1 1,1-1-1,-1 1 0,1-1 0,0 0 1,0 1-1,-1-1 0,1 0 0,0 1 1,0-1-1,0 0 0,0 0 0,1 0 1,-1 0-1,0 0 0,0 0 0,1 0 1,-1 0-1,0 0 0,1-1 0,-1 1 1,1-1-1,-1 1 0,1-1 0,-1 1 1,3-1-1,8 0 37,0-1 0,0 0 0,0-1 1,0-1-1,-1 0 0,1 0 0,19-9 0,-21 7-55,0 1 0,1 0 0,0 1-1,-1 0 1,1 1 0,0 0 0,0 1 0,1 0 0,19 1-1,-28 1 30,1-1 0,-1 1 0,0 0 0,0 0 0,0 0 0,0 1 0,-1-1 0,1 1 0,0 0 0,-1-1 0,1 1 0,-1 0 0,1 1 0,-1-1 0,4 4 0,24 45 636,0-1-281,-29-49-414,-1 0 0,1-1 0,-1 1 0,1 0 1,0-1-1,-1 1 0,1 0 0,0-1 0,0 1 0,-1-1 0,1 1 0,0-1 1,0 0-1,0 1 0,0-1 0,0 0 0,-1 0 0,1 1 0,0-1 0,0 0 0,0 0 1,0 0-1,0 0 0,0 0 0,0 0 0,0 0 0,0-1 0,-1 1 0,1 0 1,0 0-1,0-1 0,0 1 0,0-1 0,0 1 0,-1-1 0,2 0 0,0-1-504,0 1 0,-1-1-1,1 1 1,-1-1 0,0 0 0,0 0-1,0 1 1,1-1 0,-2 0 0,1 0-1,0 0 1,0 0 0,-1 0 0,1-3-1,1-18-17510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3.153"/>
    </inkml:context>
    <inkml:brush xml:id="br0">
      <inkml:brushProperty name="width" value="0.025" units="cm"/>
      <inkml:brushProperty name="height" value="0.025" units="cm"/>
    </inkml:brush>
  </inkml:definitions>
  <inkml:trace contextRef="#ctx0" brushRef="#br0">133 62 12300,'0'0'14942,"11"-8"-13271,-1 1-1326,1 1 1,-1 0-1,1 0 1,0 1-1,1 0 1,-1 1-1,1 0 1,0 1 0,0 0-1,23-1 1,-30 3-337,1 1 1,0 1-1,0-1 1,-1 1-1,1 0 1,10 3-1,-15-4-9,0 1 0,0-1-1,0 1 1,0 0 0,0-1-1,0 1 1,0 0 0,0 0-1,0-1 1,0 1 0,0 0 0,-1 0-1,1 0 1,0 0 0,-1 0-1,1 0 1,-1 0 0,1 0-1,-1 1 1,1-1 0,-1 0-1,0 0 1,0 0 0,1 0-1,-1 1 1,0-1 0,0 0-1,0 0 1,0 0 0,-1 1 0,1-1-1,0 0 1,0 0 0,-1 0-1,1 0 1,0 0 0,-1 0-1,0 1 1,1-1 0,-1 0-1,-1 1 1,-1 3 0,0-1 0,0 1 0,-1-1 0,0 0 0,0 0 0,0 0 0,-1-1 0,1 1 0,-1-1 0,0 0 0,0 0 0,-10 4 0,-67 21 0,55-24 0,10-1 0,34-2 0,3-1 0,-7-1 0,0 1 0,0 0 0,-1 1 0,1 1 0,21 5 0,-31-7 0,-1 1 0,1 0 0,-1 1 0,1-1 0,-1 0 0,1 1 0,-1-1 0,0 1 0,0 0 0,0 0 0,0-1 0,0 2 0,0-1 0,-1 0 0,1 0 0,0 0 0,-1 1 0,0-1 0,0 1 0,0-1 0,0 1 0,0-1 0,0 1 0,0 0 0,-1 0 0,0-1 0,1 1 0,-1 0 0,0 0 0,0-1 0,-1 1 0,0 4 0,0-3 0,0 0 0,-1 0 0,1 0 0,-1-1 0,0 1 0,0-1 0,-1 1 0,1-1 0,-1 0 0,1 0 0,-1 0 0,0 0 0,0 0 0,0-1 0,-1 1 0,1-1 0,-1 0 0,1 0 0,-1 0 0,0 0 0,-4 0 0,-7 5 0,-1-1 0,0-1 0,-30 5 0,-45-2 0,85-7 0,-1-1 0,0-1 0,1 1 0,-1-1 0,0 0 0,1 0 0,-1-1 0,1 0 0,0 0 0,-1-1 0,-6-4 0,12 7-37,1 0 0,-1 0 0,1-1 0,-1 1 0,1 0-1,0 0 1,-1-1 0,1 1 0,-1-1 0,1 1 0,-1 0 0,1-1 0,0 1 0,-1-1 0,1 1 0,0-1-1,0 1 1,-1-1 0,1 1 0,0-1 0,0 1 0,0-1 0,0 1 0,-1-1 0,1 1 0,0-1 0,0 1 0,0-1-1,0 1 1,0-1 0,0 1 0,1-1 0,-1 0 0,0 1 0,0-1 0,0 1 0,0-1 0,1 1 0,-1-1-1,0 1 1,0-1 0,1 1 0,-1 0 0,0-1 0,1 1 0,-1-1 0,1 1 0,-1 0 0,0-1 0,1 1-1,-1 0 1,1-1 0,-1 1 0,1 0 0,-1 0 0,1 0 0,-1-1 0,2 1 0,38-14-5449,-31 12 2916,14-6-7333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3.511"/>
    </inkml:context>
    <inkml:brush xml:id="br0">
      <inkml:brushProperty name="width" value="0.025" units="cm"/>
      <inkml:brushProperty name="height" value="0.025" units="cm"/>
    </inkml:brush>
  </inkml:definitions>
  <inkml:trace contextRef="#ctx0" brushRef="#br0">83 1 17104,'0'0'12332,"-22"49"-11083,7-18 96,0 5-608,3 0-737,0 3 0,7-4 0,4-3 0,1-2 0,1-4 0,7-2 0,2-3-1249,-4-7-1250,-3-5-1504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3.855"/>
    </inkml:context>
    <inkml:brush xml:id="br0">
      <inkml:brushProperty name="width" value="0.025" units="cm"/>
      <inkml:brushProperty name="height" value="0.025" units="cm"/>
    </inkml:brush>
  </inkml:definitions>
  <inkml:trace contextRef="#ctx0" brushRef="#br0">0 20 17777,'0'0'13485,"72"-19"-12909,-29 19-416,3 0-64,5 0-160,-2 1-1761,-6 4-2948,1 0-2530</inkml:trace>
  <inkml:trace contextRef="#ctx0" brushRef="#br0" timeOffset="1">653 82 11211,'0'0'20979,"52"4"-20562,-16-7-257,2-1-801,-1 2-2305,-4-2-3204,-3 1-4805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4.184"/>
    </inkml:context>
    <inkml:brush xml:id="br0">
      <inkml:brushProperty name="width" value="0.025" units="cm"/>
      <inkml:brushProperty name="height" value="0.025" units="cm"/>
    </inkml:brush>
  </inkml:definitions>
  <inkml:trace contextRef="#ctx0" brushRef="#br0">0 27 19474,'0'0'7303,"72"-9"-7943,-32 0-4773,6 0-9129</inkml:trace>
  <inkml:trace contextRef="#ctx0" brushRef="#br0" timeOffset="1">446 65 22133,'0'0'10314,"71"-36"-30589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5.363"/>
    </inkml:context>
    <inkml:brush xml:id="br0">
      <inkml:brushProperty name="width" value="0.025" units="cm"/>
      <inkml:brushProperty name="height" value="0.025" units="cm"/>
    </inkml:brush>
  </inkml:definitions>
  <inkml:trace contextRef="#ctx0" brushRef="#br0">373 0 16784,'0'0'8381,"-14"15"-7719,-272 290 3235,265-280-3786,16-18-381,0 0-1,-1 0 1,0-1 0,0 0 0,-13 9-1,19-21-6963,-1-13 4524,0 13 264,-1-24-6426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5.721"/>
    </inkml:context>
    <inkml:brush xml:id="br0">
      <inkml:brushProperty name="width" value="0.025" units="cm"/>
      <inkml:brushProperty name="height" value="0.025" units="cm"/>
    </inkml:brush>
  </inkml:definitions>
  <inkml:trace contextRef="#ctx0" brushRef="#br0">1 1 15855,'0'0'9737,"66"9"-8231,-34 12-289,5 3-545,4 3-351,3 0-225,1 2-32,0-3-1121,-2-4-2306,-7-2-961,-2-5-2179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6.049"/>
    </inkml:context>
    <inkml:brush xml:id="br0">
      <inkml:brushProperty name="width" value="0.025" units="cm"/>
      <inkml:brushProperty name="height" value="0.025" units="cm"/>
    </inkml:brush>
  </inkml:definitions>
  <inkml:trace contextRef="#ctx0" brushRef="#br0">36 189 25496,'0'0'3716,"-23"61"-2147,20-36-1152,3-4-289,0-1-96,0-1-257,0-4-1600,3-3-2051,2-6-1441</inkml:trace>
  <inkml:trace contextRef="#ctx0" brushRef="#br0" timeOffset="1">0 1 20403,'0'0'11371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7.200"/>
    </inkml:context>
    <inkml:brush xml:id="br0">
      <inkml:brushProperty name="width" value="0.025" units="cm"/>
      <inkml:brushProperty name="height" value="0.025" units="cm"/>
    </inkml:brush>
  </inkml:definitions>
  <inkml:trace contextRef="#ctx0" brushRef="#br0">1 37 12620,'0'0'16848,"49"-36"-19603,-43 36-1633,-3 6-2562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7.574"/>
    </inkml:context>
    <inkml:brush xml:id="br0">
      <inkml:brushProperty name="width" value="0.025" units="cm"/>
      <inkml:brushProperty name="height" value="0.025" units="cm"/>
    </inkml:brush>
  </inkml:definitions>
  <inkml:trace contextRef="#ctx0" brushRef="#br0">3 1 15919,'0'0'11467,"-3"19"-15311,15-19-256,-3-3-2850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8.133"/>
    </inkml:context>
    <inkml:brush xml:id="br0">
      <inkml:brushProperty name="width" value="0.025" units="cm"/>
      <inkml:brushProperty name="height" value="0.025" units="cm"/>
    </inkml:brush>
  </inkml:definitions>
  <inkml:trace contextRef="#ctx0" brushRef="#br0">64 1 13645,'0'0'11387,"1"10"-11446,2 14 194,-2 0 1,0-1-1,-2 1 0,-1 0 1,-5 24-1,-33 126 916,35-156-804,1 0-1,0 0 1,1 0 0,0 21-1,3-39-215,0 0-1,0 1 1,0-1-1,0 1 1,0-1-1,0 0 1,0 1-1,0-1 1,0 0-1,0 1 1,0-1-1,0 1 1,0-1-1,0 0 1,1 1-1,-1-1 1,0 0-1,0 1 1,0-1-1,1 0 1,-1 1-1,0-1 1,1 0-1,-1 0 1,0 1-1,0-1 1,1 0-1,-1 0 1,0 0-1,1 1 1,-1-1-1,1 0 1,-1 0-1,0 0 1,1 0-1,16-4 700,15-16 528,9-13-1057,-1-2 1,-2-2-1,-2-1 1,-1-1-1,-2-3 1,-2 0-1,46-84 1,-71 111-719,4-5-1371,-9 18 520,-4 10-229,-8 11-3742,-4 3-1441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3.984"/>
    </inkml:context>
    <inkml:brush xml:id="br0">
      <inkml:brushProperty name="width" value="0.025" units="cm"/>
      <inkml:brushProperty name="height" value="0.025" units="cm"/>
    </inkml:brush>
  </inkml:definitions>
  <inkml:trace contextRef="#ctx0" brushRef="#br0">0 1 22742,'0'8'1329,"4"550"2969,4 9-3838,-7-459-665,0-4-3348,-2-65-1536,1-16-3266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8.475"/>
    </inkml:context>
    <inkml:brush xml:id="br0">
      <inkml:brushProperty name="width" value="0.025" units="cm"/>
      <inkml:brushProperty name="height" value="0.025" units="cm"/>
    </inkml:brush>
  </inkml:definitions>
  <inkml:trace contextRef="#ctx0" brushRef="#br0">0 0 15727,'0'0'4708,"0"51"-2562,5-32-1153,5 1-576,5-3-289,5-4-288,2-4-1794,6-4-833,-1-5-736,2 0-2211,0-9-2177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8.832"/>
    </inkml:context>
    <inkml:brush xml:id="br0">
      <inkml:brushProperty name="width" value="0.025" units="cm"/>
      <inkml:brushProperty name="height" value="0.025" units="cm"/>
    </inkml:brush>
  </inkml:definitions>
  <inkml:trace contextRef="#ctx0" brushRef="#br0">115 20 10890,'0'0'13950,"-9"1"-13678,3 1-128,0-1 1,0 1-1,0 0 0,1 0 1,-1 1-1,1 0 0,-1 0 1,1 0-1,0 0 1,0 1-1,0 0 0,1 0 1,-1 0-1,1 1 0,0-1 1,1 1-1,-1 0 1,1 0-1,0 1 0,0-1 1,-4 11-1,8-16-112,-1 0 0,1 1 0,-1-1 1,1 0-1,-1 0 0,1 1 0,0-1 0,-1 0 0,1 0 0,-1 0 0,1 0 0,0 0 1,-1 0-1,1 0 0,0 0 0,-1 0 0,1 0 0,-1 0 0,1 0 0,0 0 0,-1 0 0,1-1 1,-1 1-1,1 0 0,0 0 0,-1-1 0,1 0 0,21-6 671,41-29 512,23-12-653,-77 45-530,-1-1 0,1 1 0,0 1 0,0-1 0,0 2 0,0-1 0,0 1 0,13 0 1,-21 2-38,0-1 1,0 1 0,0-1 0,0 1 0,0-1 0,0 1-1,0 0 1,0-1 0,0 1 0,-1 0 0,1 0 0,0 0 0,0 0-1,-1 0 1,1 0 0,-1 0 0,1 0 0,0 0 0,-1 0-1,0 0 1,1 0 0,-1 0 0,0 0 0,0 0 0,1 0 0,-1 1-1,0-1 1,0 0 0,0 0 0,0 2 0,-1 47 114,0-36-33,1-13-69,0 0 0,0 0-1,0 0 1,-1 0-1,1 0 1,0 0 0,0 0-1,0 0 1,1 0 0,-1 0-1,0 0 1,0 0-1,0 0 1,1-1 0,-1 1-1,0 0 1,1 0 0,-1 0-1,1 0 1,-1 0-1,1-1 1,-1 1 0,1 0-1,0 0 1,-1-1 0,1 1-1,0 0 1,-1-1-1,1 1 1,0-1 0,0 1-1,0-1 1,0 0 0,1 1-1,2-1 38,-1 0 0,0-1 0,0 0 0,1 0-1,-1 0 1,0 0 0,0 0 0,0-1 0,5-3 0,19-10-11,-20 10-34,0 0 1,1 1-1,-1 0 0,1 0 0,0 0 1,0 1-1,0 1 0,0-1 0,0 1 1,1 1-1,10-1 0,-18 2 0,0 1 0,0 0 0,0 0 0,0-1 0,-1 1 0,1 0 0,0 0 0,0 0 0,-1 0 0,1 0 0,-1 0 0,1 0 0,-1 0 0,1 0 0,-1 1 0,0-1 0,1 0 0,-1 0 0,0 0 0,0 0 0,0 1 0,0-1 0,0 0 0,0 0 0,0 0 0,0 0 0,0 1 0,-1-1 0,0 1 0,-5 38 0,2-15 0,4-24 0,0-1 0,0 1 0,0-1 0,0 0 0,0 1 0,0-1 0,0 1 0,0-1 0,1 0 0,-1 1 0,0-1 0,0 0 0,0 1 0,1-1 0,-1 0 0,0 1 0,0-1 0,1 0 0,-1 0 0,0 1 0,1-1 0,-1 0 0,0 0 0,1 0 0,-1 1 0,0-1 0,1 0 0,-1 0 0,1 0 0,0 0 0,2 0 0,0-1 0,0 1 0,0-1 0,1 0 0,-1 0 0,0 0 0,0-1 0,0 1 0,-1-1 0,1 0 0,3-2 0,47-34 0,34-22 0,-77 54 0,0 1 0,0 0 0,1 0 0,-1 1 0,1 1 0,18-5 0,-28 8-11,-1 0 0,1 0 0,0 0 0,-1 0 0,1 0 0,-1 0 0,1 0 0,-1 0 0,1 0 0,-1 0 0,1 0 0,0 0 0,-1 0 0,1 0 0,-1 1 0,1-1 0,-1 0 0,1 0 0,-1 1 0,1-1 0,-1 0 0,0 1 0,1-1-1,-1 0 1,1 1 0,-1-1 0,0 1 0,1-1 0,-1 0 0,0 1 0,1-1 0,-1 1 0,0-1 0,0 1 0,1-1 0,-1 1 0,0 0 0,0-1 0,0 1 0,0-1 0,0 1 0,0-1 0,0 1 0,0-1 0,0 1 0,0 0 0,0-1 0,0 1 0,0-1 0,-1 1 0,1-1 0,0 1 0,0-1 0,0 1 0,-1-1 0,1 1 0,-1 0 0,-15 31-3327,12-27-3479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9.533"/>
    </inkml:context>
    <inkml:brush xml:id="br0">
      <inkml:brushProperty name="width" value="0.025" units="cm"/>
      <inkml:brushProperty name="height" value="0.025" units="cm"/>
    </inkml:brush>
  </inkml:definitions>
  <inkml:trace contextRef="#ctx0" brushRef="#br0">207 59 3491,'0'0'7196,"-5"-9"-4815,-14-26 155,19 34-2103,-1 0 1,0 0-1,0 0 0,1 0 1,-1 0-1,0 0 0,0 1 0,0-1 1,0 0-1,0 0 0,0 1 1,0-1-1,-1 1 0,1-1 0,-2 0 1,-21-1 2232,-14 12-1295,28-5-1143,1 0 0,0 1 0,0 0-1,1 0 1,-13 13 0,18-16-210,-1 0 1,1 1-1,0-1 1,0 1-1,0-1 1,1 1-1,-1 0 1,1 0 0,0 1-1,0-1 1,0 0-1,1 1 1,-1-1-1,0 9 1,5-13 10,0 0 1,1 0 0,-1 0-1,1 0 1,-1-1 0,0 1-1,1-1 1,2-1 0,71-36 500,-65 30-415,1 1 0,-1 1 1,1 0-1,1 0 0,-1 1 0,1 1 0,22-4 1,-35 8-111,0 0 1,0 1-1,0-1 1,0 0 0,0 1-1,0-1 1,0 1-1,0-1 1,0 1 0,0 0-1,0-1 1,-1 1-1,1 0 1,0-1 0,0 1-1,-1 0 1,1 0-1,0 0 1,-1 0 0,1 0-1,-1 0 1,1 0-1,-1 0 1,0 0-1,1 0 1,-1 0 0,0 0-1,0 0 1,1 0-1,-1 0 1,0 0 0,0 0-1,0 0 1,-1 2-1,1 50 119,-1-37-192,1-15-38,0-1 0,0 1 1,0 0-1,0-1 0,0 1 1,0 0-1,0-1 0,0 1 1,0 0-1,0-1 0,0 1 1,1-1-1,-1 1 0,0 0 1,1-1-1,-1 1 0,0-1 1,1 1-1,-1-1 1,0 1-1,1-1 0,-1 1 1,1-1-1,-1 0 0,1 1 1,-1-1-1,1 1 0,-1-1 1,1 0-1,0 0 0,-1 1 1,1-1-1,-1 0 0,1 0 1,0 0-1,28-6-2542,25-27-3424,-23 9-318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49.983"/>
    </inkml:context>
    <inkml:brush xml:id="br0">
      <inkml:brushProperty name="width" value="0.025" units="cm"/>
      <inkml:brushProperty name="height" value="0.025" units="cm"/>
    </inkml:brush>
  </inkml:definitions>
  <inkml:trace contextRef="#ctx0" brushRef="#br0">149 0 4837,'0'0'15267,"-5"10"-13793,-12 30-317,1 2 1,2 0-1,2 0 1,-7 46 0,-17 60-807,15-86-389,12-41 328,11-41 1107,5-4-1302,0 0 0,1 1 0,2 0 0,17-31 0,57-85-133,-74 123 55,-3 6-33,5-10 14,2 1 0,0 0 0,25-26 0,-36 42-5,0 0-1,0 0 0,0 0 1,0 0-1,1 1 1,-1-1-1,1 1 0,0 0 1,-1 0-1,1 0 0,0 0 1,0 1-1,1 0 1,-1-1-1,0 2 0,0-1 1,0 0-1,1 1 1,-1 0-1,0 0 0,1 0 1,-1 0-1,0 1 0,0 0 1,1 0-1,6 2 1,-9-2 4,-1 0 1,1 0 0,0 0-1,0 0 1,0 0-1,-1 1 1,1-1 0,-1 1-1,1-1 1,-1 1-1,0-1 1,1 1 0,-1 0-1,0 0 1,0-1 0,0 1-1,0 0 1,0 0-1,-1 0 1,1 0 0,-1 0-1,1 0 1,-1 0-1,0 0 1,0 1 0,1-1-1,-2 0 1,1 0 0,0 0-1,0 0 1,-1 0-1,1 0 1,-1 0 0,1 0-1,-1 0 1,0 0-1,0 0 1,-1 2 0,-2 4 131,0-1 0,0 0 0,-1-1 0,0 1-1,0-1 1,0 0 0,-1 0 0,-10 8 0,8-7 4,-1-1 0,-1 0-1,1 0 1,-1-1 0,0 0-1,0-1 1,0 0-1,-1-1 1,1 0 0,-1-1-1,0 0 1,-16 1 0,27-3-269,-1 1 0,0-1 1,0 0-1,0 0 1,0 0-1,1 0 0,-1 0 1,0 0-1,0 0 0,0-1 1,1 1-1,-1 0 1,0 0-1,0-1 0,0 1 1,1 0-1,-1-1 0,0 1 1,1-1-1,-1 1 1,0-1-1,1 1 0,-1-1 1,0 1-1,1-1 0,-1 0 1,1 1-1,-1-1 1,1 0-1,0 1 0,-1-1 1,1 0-1,0 0 0,-1 1 1,1-1-1,0-1 1,-2-18-6731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0.777"/>
    </inkml:context>
    <inkml:brush xml:id="br0">
      <inkml:brushProperty name="width" value="0.025" units="cm"/>
      <inkml:brushProperty name="height" value="0.025" units="cm"/>
    </inkml:brush>
  </inkml:definitions>
  <inkml:trace contextRef="#ctx0" brushRef="#br0">1 129 13229,'0'0'11125,"8"5"-9647,-6-4-1439,0 2 51,1-1 1,0 0 0,-1 0 0,1 0-1,0-1 1,0 1 0,0-1 0,0 1-1,1-1 1,-1 0 0,0 0-1,0-1 1,1 1 0,-1-1 0,0 1-1,1-1 1,-1 0 0,0 0-1,1-1 1,-1 1 0,0-1 0,1 0-1,-1 1 1,0-2 0,0 1-1,0 0 1,1 0 0,2-3 0,2-1-13,-1-1 1,0 0-1,0 0 1,0 0-1,-1-1 1,9-11 0,-13 15-13,-1 1 1,1-1-1,0 0 1,-1 1 0,1-1-1,-1 0 1,0 0-1,0 0 1,0 0 0,0 0-1,0 0 1,-1 0 0,1 0-1,-1 0 1,0 0-1,0 0 1,0-1 0,-1 1-1,1 0 1,-1 0-1,1 0 1,-3-6 0,2 8-60,1 0 0,-1 0 0,1 0 1,-1 0-1,0 0 0,0 0 0,1 0 0,-1 1 1,0-1-1,0 0 0,0 0 0,0 1 1,0-1-1,0 0 0,0 1 0,0-1 1,0 1-1,0-1 0,-1 1 0,1 0 1,0-1-1,0 1 0,0 0 0,0 0 1,-1 0-1,1 0 0,0 0 0,0 0 0,0 0 1,-1 0-1,1 1 0,0-1 0,0 0 1,0 1-1,0-1 0,0 1 0,-1-1 1,1 1-1,0 0 0,0-1 0,-1 2 1,-2 1-27,0 0 1,0 0 0,0 0 0,1 1 0,0-1 0,0 1 0,0-1 0,0 1 0,-3 5-1,1 3 15,-1 0-1,2 0 0,0 1 0,0-1 0,1 1 0,0 0 0,2 0 1,-1 0-1,2 1 0,0 12 0,0-25 9,0 0 0,1 1-1,-1-1 1,1 0 0,-1 0 0,1 0-1,-1 0 1,1 0 0,0 0 0,-1 0-1,1 0 1,0-1 0,0 1 0,0 0-1,0 0 1,0-1 0,0 1 0,0 0-1,0-1 1,0 1 0,0-1 0,0 1 0,0-1-1,0 0 1,0 1 0,0-1 0,1 0-1,-1 0 1,0 0 0,0 0 0,0 0-1,1 0 1,-1 0 0,0 0 0,0 0-1,2-1 1,4 0 81,-1 0-1,1 0 1,-1-1-1,1 0 0,8-4 1,1-2 170,-1-1 1,25-21-1,-30 22-205,1 0-1,0 0 0,0 1 0,0 1 0,1 0 0,21-8 0,-32 13-76,0 1-1,0-1 1,0 1 0,1 0-1,-1-1 1,0 1-1,0 0 1,0 0-1,1 0 1,-1 0-1,0 0 1,0 0 0,0 0-1,1 0 1,-1 1-1,0-1 1,0 0-1,0 1 1,0-1-1,0 1 1,0-1 0,1 1-1,-1 0 1,0-1-1,-1 1 1,1 0-1,0 0 1,0 0-1,0-1 1,0 1 0,-1 0-1,2 2 1,0 2-192,0 0 1,-1 1-1,0-1 0,0 0 1,0 1-1,0 7 1,7 35-2786,-8-47 2803,1 1 1,0-1-1,-1 0 1,1 1-1,0-1 1,0 0-1,0 0 1,0 1-1,0-1 1,0 0-1,0 0 1,0 0-1,1 0 1,-1 0-1,0-1 1,0 1-1,1 0 1,-1-1-1,1 1 1,-1 0-1,0-1 1,1 0-1,-1 1 1,1-1-1,-1 0 1,3 0-1,2 0-145,-1-1 0,0 1 0,0-1 0,0-1 0,0 1 0,-1-1 0,1 0 0,0 0 0,-1 0 0,1 0 0,-1-1 0,7-5 0,50-45-5447,-54 47 4570,33-34-5712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1.387"/>
    </inkml:context>
    <inkml:brush xml:id="br0">
      <inkml:brushProperty name="width" value="0.025" units="cm"/>
      <inkml:brushProperty name="height" value="0.025" units="cm"/>
    </inkml:brush>
  </inkml:definitions>
  <inkml:trace contextRef="#ctx0" brushRef="#br0">67 113 7303,'4'-14'4175,"1"-6"-2750,-1 3 397,0 1 0,12-30 0,-31 111 2689,-9-4-3417,-22 65 2831,42-112-3588,1 0 0,0 1 0,1 0 0,0 0 0,1 0 0,2 23 0,-1-37-338,0 0 1,0-1-1,0 1 1,0-1-1,0 1 1,0 0-1,0-1 1,0 1-1,1-1 1,-1 1-1,0 0 1,0-1-1,1 1 1,-1-1-1,0 1 1,0-1-1,1 1 1,-1-1-1,1 0 1,-1 1-1,1-1 1,-1 1-1,0-1 1,1 0-1,-1 1 1,1-1-1,0 0 1,-1 1-1,1-1 1,-1 0-1,1 0 1,-1 0-1,1 0 1,0 0-1,-1 1 1,1-1-1,-1 0 1,1 0-1,0 0 1,-1 0-1,1-1 1,-1 1-1,1 0 1,-1 0-1,1 0 1,0 0-1,-1-1 1,1 1-1,-1 0 1,1 0-1,-1-1 1,1 1-1,-1 0 1,1-1-1,0 0 1,25-23-20,-19 9 27,-2 0 0,8-28 0,-6 13-306,-5 25-49,-3 8-179,0 0 524,0-1-1,0 1 1,1-1 0,-1 1 0,1 0-1,0-1 1,0 1 0,0 0 0,0-1-1,0 1 1,0 0 0,1-1 0,0 1-1,-1-1 1,1 1 0,0-1 0,0 1 0,0-1-1,0 1 1,1-1 0,-1 0 0,1 0-1,2 4 1,-1-5 47,1 1-1,-1 0 1,0-1-1,1 1 1,-1-1-1,1 0 1,0 0-1,-1 0 1,1-1-1,0 1 1,0-1-1,0 0 1,-1 0-1,1 0 1,0-1-1,4 0 1,-5 0 62,0 0 0,0 0 0,0 0 0,0 0 0,0 0 0,0-1 0,0 1 0,-1-1 0,1 0 0,-1 0 0,1 0 0,-1 0 0,0 0 0,5-5 0,-5 4-22,1 0 1,-1 0-1,1 1 0,0-1 0,0 1 1,0 0-1,1 0 0,3-2 1,-6 7-127,0 1 0,0-1 0,0 1 0,0-1 0,-1 1 0,0 0 0,1-1 0,-1 1 1,-1 6-1,1 1 92,0-9-42,0 1 0,0-1 0,1 0 0,-1 0 1,1 1-1,-1-1 0,1 0 0,0 0 0,0 0 0,0 0 0,0 0 0,0 0 0,0 0 0,0 0 0,1 0 0,-1 0 0,1-1 0,0 1 0,-1 0 0,1-1 0,0 0 0,3 3 0,-1-2 23,0-1-1,1 0 0,-1 0 1,0 0-1,0 0 1,1 0-1,-1-1 0,0 0 1,1 0-1,-1 0 1,6-1-1,7-2 74,0-1-1,0-1 1,-1 0-1,32-15 1,-15 2-104,-24 13 0,0-1 0,1 1 0,-1 1 0,1 0 0,0 0 0,0 1 0,19-4 0,-29 7 0,0 0 0,0 0 0,1 0 0,-1 0 0,0 0 0,0 1 0,1-1 0,-1 0 0,0 0 0,0 0 0,0 0 0,1 0 0,-1 0 0,0 0 0,0 0 0,1 1 0,-1-1 0,0 0 0,0 0 0,0 0 0,0 1 0,1-1 0,-1 0 0,0 0 0,0 0 0,0 1 0,0-1 0,0 0 0,0 0 0,0 1 0,0-1 0,1 0 0,-1 0 0,0 1 0,0-1 0,0 0 0,0 0 0,0 1 0,0-1 0,-1 0 0,-2 18 0,-11 16 0,14-32 0,-3 4 0,-9 28 0,12-33 0,0-1 0,0 0 0,1 1 0,-1-1 0,0 0 0,0 0 0,0 1 0,0-1 0,0 0 0,0 0 0,1 1 0,-1-1 0,0 0 0,0 0 0,0 1 0,1-1 0,-1 0 0,0 0 0,0 0 0,1 0 0,-1 1 0,0-1 0,0 0 0,1 0 0,-1 0 0,0 0 0,0 0 0,1 0 0,-1 0 0,0 0 0,1 0 0,-1 0 0,0 0 0,1 0 0,-1 0 0,0 0 0,0 0 0,1 0 0,-1 0 0,0 0 0,1 0 0,-1 0 0,0 0 0,0-1 0,1 1 0,-1 0 0,0 0 0,13-5 0,12-13-1302,-2-4-3730,-21 20 4207,16-17-9601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2.242"/>
    </inkml:context>
    <inkml:brush xml:id="br0">
      <inkml:brushProperty name="width" value="0.025" units="cm"/>
      <inkml:brushProperty name="height" value="0.025" units="cm"/>
    </inkml:brush>
  </inkml:definitions>
  <inkml:trace contextRef="#ctx0" brushRef="#br0">160 231 6854,'0'0'17388,"-8"-4"-15029,6 3-2251,0-1-29,-1 0 1,0 0-1,1 0 1,-1 1-1,0-1 1,0 1-1,0 0 1,0 0-1,0 0 1,0 0 0,0 1-1,0-1 1,0 1-1,0 0 1,-1 0-1,1 0 1,0 0-1,0 0 1,0 1-1,0 0 1,0-1-1,0 1 1,0 0 0,0 0-1,0 1 1,0-1-1,0 1 1,1-1-1,-1 1 1,-3 3-1,0 0-88,1 0 0,0 1 1,1-1-1,-1 1 0,1 0 0,0 0 0,0 0 0,1 1 0,0-1 0,0 1 0,1 0 1,0 0-1,0 0 0,-1 10 0,3-16 9,0-1 0,0 1 1,1 0-1,-1-1 0,0 1 1,1-1-1,-1 1 0,1-1 0,-1 1 1,1 0-1,-1-1 0,1 0 1,-1 1-1,1-1 0,-1 1 0,1-1 1,-1 0-1,1 1 0,0-1 1,-1 0-1,1 0 0,0 1 1,-1-1-1,1 0 0,0 0 0,-1 0 1,1 0-1,0 0 0,-1 0 1,1 0-1,0 0 0,-1 0 0,1 0 1,1-1-1,28-4 321,-12-1-48,-2-2 1,1 0-1,-1-1 1,0 0 0,-1-2-1,16-12 1,80-79 891,-93 84-1112,-1-1-1,-1 0 1,-1-1-1,-1-1 1,16-29-1,-27 38-52,-9 17 0,-12 16 0,16-18 0,-78 133 0,74-123 0,0-1 0,1 1 0,0 0 0,1 0 0,0 1 0,1-1 0,1 1 0,0 0 0,0 16 0,3-28 0,-1-1 0,0 1 0,1-1 0,0 1 0,-1-1 0,1 1 0,0-1 0,-1 0 0,1 1 0,0-1 0,0 0 0,0 1 0,0-1 0,0 0 0,1 0 0,-1 0 0,0 0 0,0 0 0,1 0 0,-1-1 0,1 1 0,-1 0 0,1-1 0,-1 1 0,1-1 0,-1 1 0,1-1 0,-1 0 0,1 1 0,-1-1 0,1 0 0,0 0 0,2-1 0,5 1 0,1 0 0,-1-1 0,0 0 0,17-4 0,-11 0 0,0-1 0,0 0 0,0-1 0,-1 0 0,0-2 0,0 1 0,23-21 0,-29 23 0,-1-1 0,1 0 0,-2 0 0,1 0 0,-1-1 0,0 0 0,0 0 0,-1-1 0,-1 1 0,1-1 0,-1 0 0,-1 0 0,1-1 0,1-11 0,-5 20 0,0 1 0,0 0 0,0-1 0,0 1 0,0-1 0,0 1 0,0 0 0,0-1 0,0 1 0,0 0 0,-1-1 0,1 1 0,0 0 0,0-1 0,0 1 0,-1 0 0,1 0 0,0-1 0,0 1 0,-1 0 0,1-1 0,0 1 0,-1 0 0,1 0 0,0 0 0,-1 0 0,1-1 0,0 1 0,-1 0 0,1 0 0,0 0 0,-1 0 0,1 0 0,-1 0 0,1 0 0,0 0 0,-1 0 0,1 0 0,0 0 0,-1 0 0,1 0 0,-1 0 0,1 0 0,0 0 0,-1 0 0,1 0 0,0 1 0,-1-1 0,1 0 0,-1 1 0,-21 9 0,-1 7 0,2 1 0,1 1 0,0 1 0,1 1 0,1 1 0,-27 43 0,30-32 0,15-32 0,0 0 0,0-1 0,0 1 0,0 0 0,0-1 0,1 1 0,-1 0 0,0-1 0,0 1 0,0 0 0,1-1 0,-1 1 0,0-1 0,1 1 0,-1 0 0,0-1 0,1 1 0,-1-1 0,1 1 0,-1-1 0,1 1 0,-1-1 0,1 0 0,-1 1 0,1-1 0,-1 1 0,1-1 0,0 0 0,-1 0 0,1 1 0,-1-1 0,1 0 0,0 0 0,-1 0 0,1 0 0,0 0 0,-1 0 0,1 0 0,0 0 0,-1 0 0,1 0 0,1 0 0,10 0-618,0-1-1,0 0 0,0-1 1,22-5 0,-12 0-2324,-1-1 1,0-2 0,29-16 0,-2-3-10933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2.583"/>
    </inkml:context>
    <inkml:brush xml:id="br0">
      <inkml:brushProperty name="width" value="0.025" units="cm"/>
      <inkml:brushProperty name="height" value="0.025" units="cm"/>
    </inkml:brush>
  </inkml:definitions>
  <inkml:trace contextRef="#ctx0" brushRef="#br0">158 1 4228,'0'0'15156,"-10"2"-9967,-4 1-4352,0 1-1,0 0 1,0 1 0,0 1 0,1 0 0,0 0 0,0 2 0,-23 16 0,35-23-850,1-1 1,0 0-1,0 0 1,0 0-1,0 1 1,-1-1-1,1 0 0,0 0 1,0 0-1,0 1 1,0-1-1,0 0 1,0 0-1,0 1 0,0-1 1,0 0-1,0 0 1,0 1-1,0-1 1,0 0-1,0 0 1,0 1-1,0-1 0,0 0 1,0 0-1,0 1 1,0-1-1,0 0 1,0 0-1,0 1 0,0-1 1,0 0-1,1 0 1,-1 0-1,0 1 1,0-1-1,0 0 0,0 0 1,1 1-1,14 7-77,25 5 258,-32-11-239,3 2 86,65 23-145,-73-26 111,0 0 0,-1 0 1,1 1-1,0-1 1,-1 1-1,1-1 1,-1 1-1,1 0 1,-1 0-1,0 0 1,0 0-1,0 0 0,0 1 1,0-1-1,0 1 1,-1-1-1,1 1 1,-1 0-1,0-1 1,0 1-1,2 5 0,-4-6 53,0 1-1,0-1 0,0 1 0,0-1 0,0 1 0,0-1 0,-1 0 1,1 1-1,-1-1 0,1 0 0,-1 0 0,0 0 0,0 0 1,0-1-1,0 1 0,0 0 0,-1-1 0,1 1 0,0-1 0,-1 0 1,1 0-1,-1 0 0,1 0 0,-5 1 0,-68 17 820,71-18-849,-1 0-21,0 0 0,0 0 0,0 0 0,0-1 0,0 0 0,0 0 0,0 0 0,-5-2 0,10 2-165,-1-1 0,1 1 1,-1-1-1,1 0 1,0 1-1,-1-1 1,1 1-1,0-1 1,0 0-1,-1 1 1,1-1-1,0 0 1,0 1-1,0-1 1,0 0-1,0 0 1,0 1-1,0-1 1,0 0-1,0 1 1,0-1-1,0 0 1,1 1-1,-1-1 0,0 0 1,0 1-1,1-1 1,-1 0-1,0 1 1,1-1-1,-1 1 1,0-1-1,1 1 1,-1-1-1,1 1 1,-1-1-1,1 1 1,1-1-1,17-23-9405,5 3-6012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2.942"/>
    </inkml:context>
    <inkml:brush xml:id="br0">
      <inkml:brushProperty name="width" value="0.025" units="cm"/>
      <inkml:brushProperty name="height" value="0.025" units="cm"/>
    </inkml:brush>
  </inkml:definitions>
  <inkml:trace contextRef="#ctx0" brushRef="#br0">44 0 17905,'0'0'6150,"-18"63"-3652,12-27-640,0 1-1025,1 6-257,1-4-255,0 0-257,4-4-161,0-7-1120,0-2-2018,0-8-897,0-8-1537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3.313"/>
    </inkml:context>
    <inkml:brush xml:id="br0">
      <inkml:brushProperty name="width" value="0.025" units="cm"/>
      <inkml:brushProperty name="height" value="0.025" units="cm"/>
    </inkml:brush>
  </inkml:definitions>
  <inkml:trace contextRef="#ctx0" brushRef="#br0">0 77 18706,'0'0'5728,"13"-8"-3817,-7 3-1708,3-1 0,0-1 0,0 2 0,0-1 0,1 2-1,-1-1 1,1 1 0,0 0 0,1 1 0,11-2-1,8 0 308,1 0-1,0 2 1,1 2-1,-1 0 1,0 3-1,35 5 0,-62-7-497,-1 1-1,1 0 1,-1 0-1,0 0 1,1 0-1,-1 1 0,0 0 1,0-1-1,1 1 1,-1 0-1,-1 1 0,1-1 1,0 0-1,0 1 1,-1 0-1,0-1 1,1 1-1,-1 0 0,0 0 1,0 0-1,-1 0 1,1 1-1,-1-1 0,0 0 1,1 1-1,-1-1 1,-1 1-1,1 0 1,0 4-1,-1-3-2,0 0-1,-1 1 0,0-1 1,0 0-1,0 1 1,-1-1-1,1 0 1,-1 0-1,0 0 1,-1 0-1,1-1 1,-1 1-1,0-1 1,0 1-1,0-1 1,-1 0-1,0 0 1,1-1-1,-6 4 1,-5 5 19,0-2 0,-1 0 0,-26 14 0,42-24-28,1 0 1,-1 0-1,0 0 0,1 0 0,-1 0 1,1 0-1,-1 1 0,1-1 0,-1 0 1,0 1-1,1-1 0,-1 1 0,0 0 1,0 0-1,1-1 0,-1 1 0,2 2 1,28 22-7,-18-14-14,-10-10-61,-1 1 0,1 0 1,-1 0-1,1 0 0,-1 0 0,0 0 1,1 1-1,-1-1 0,0 1 1,-1-1-1,1 1 0,0 0 0,-1 0 1,0 0-1,1 0 0,-1 0 1,0 3-1,-1-4 113,0 0 0,-1 0 0,1 1 0,-1-1 0,0 0 0,0 0 0,0-1 0,0 1 0,0 0 0,0 0 1,0 0-1,-1-1 0,1 1 0,-1 0 0,1-1 0,-1 0 0,0 1 0,1-1 0,-1 0 0,0 0 0,0 0 0,0 0 0,0 0 0,0 0 0,0 0 0,-2 0 0,-19 8 36,0-1 0,-1-1-1,0-1 1,0-2 0,0 0-1,0-1 1,-1-1-1,-47-3 1,69 0-81,1 1 1,0-1-1,0 0 0,0 1 1,0-1-1,0 0 1,0 0-1,0 0 0,0-1 1,0 1-1,0 0 0,1-1 1,-1 1-1,0-1 0,1 1 1,0-1-1,-1 0 1,1 0-1,0 0 0,0 0 1,0 0-1,0 0 0,0 0 1,0 0-1,0 0 0,1 0 1,-1 0-1,1-1 0,0 1 1,-1 0-1,1 0 1,0-1-1,1 1 0,-1 0 1,0 0-1,0 0 0,1-1 1,0 1-1,-1 0 0,1 0 1,0 0-1,0 0 1,0 0-1,0 0 0,0 0 1,1 0-1,-1 0 0,3-2 1,41-18-7409,-17 10 22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5.426"/>
    </inkml:context>
    <inkml:brush xml:id="br0">
      <inkml:brushProperty name="width" value="0.025" units="cm"/>
      <inkml:brushProperty name="height" value="0.025" units="cm"/>
    </inkml:brush>
  </inkml:definitions>
  <inkml:trace contextRef="#ctx0" brushRef="#br0">1 3651 12492,'0'0'7046,"11"-11"-6827,23-20-182,2 2 0,76-47 0,104-47-4,-146 85-16,3643-1800 1899,-850 654-363,-2611 1083 201,260-94-726,-493 189-1603,27-9 487,-18 11-7903,-45 4 566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3.734"/>
    </inkml:context>
    <inkml:brush xml:id="br0">
      <inkml:brushProperty name="width" value="0.025" units="cm"/>
      <inkml:brushProperty name="height" value="0.025" units="cm"/>
    </inkml:brush>
  </inkml:definitions>
  <inkml:trace contextRef="#ctx0" brushRef="#br0">64 1 25176,'0'0'7591,"-7"77"-7591,-1-45 0,-5 4 0,1-4 0,2 0 0,2-7 0,4-3-641,2-7-2273,2-6-1507,6-9-1216,9 0-5573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4.078"/>
    </inkml:context>
    <inkml:brush xml:id="br0">
      <inkml:brushProperty name="width" value="0.025" units="cm"/>
      <inkml:brushProperty name="height" value="0.025" units="cm"/>
    </inkml:brush>
  </inkml:definitions>
  <inkml:trace contextRef="#ctx0" brushRef="#br0">106 1 21428,'0'0'6348,"0"8"-5569,-5 22-20,-2 0 0,0 0-1,-2-1 1,-14 33 0,-9 29-551,25-69-1622,2 0 0,-4 26 0,9-46 351,0 0-567,-1-15-18130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4.417"/>
    </inkml:context>
    <inkml:brush xml:id="br0">
      <inkml:brushProperty name="width" value="0.025" units="cm"/>
      <inkml:brushProperty name="height" value="0.025" units="cm"/>
    </inkml:brush>
  </inkml:definitions>
  <inkml:trace contextRef="#ctx0" brushRef="#br0">1 117 14926,'0'-8'3096,"1"3"-2705,-1 1-1,1-1 0,0 1 1,0 0-1,0-1 0,1 1 1,-1 0-1,1 0 0,0 0 1,0 0-1,1 0 0,-1 1 1,1-1-1,-1 1 0,1-1 0,1 1 1,-1 0-1,0 0 0,1 0 1,-1 1-1,1-1 0,0 1 1,0 0-1,0 0 0,8-3 1,0 1-180,-1 1 1,1 0-1,0 1 1,0 1 0,1-1-1,-1 2 1,0 0-1,0 0 1,1 1 0,-1 1-1,0 0 1,13 4-1,-20-5-159,-1 1-1,1-1 0,-1 0 0,0 1 1,0 0-1,0 0 0,0 1 0,0-1 1,-1 1-1,1-1 0,0 1 0,-1 0 1,0 1-1,0-1 0,0 1 1,0-1-1,-1 1 0,1 0 0,-1 0 1,0 0-1,0 0 0,0 0 0,-1 0 1,0 1-1,1-1 0,-1 0 1,-1 1-1,1-1 0,-1 1 0,0-1 1,0 1-1,0 0 0,0-1 0,-1 1 1,-1 6-1,0-8-51,1 0 0,-1 1 0,1-1 0,-1 0 0,0 0 0,0 0 0,-1-1 0,1 1 0,-1 0 0,1-1 0,-1 1 0,0-1 0,0 0 0,0 0 0,0 0 0,0-1 0,0 1 0,0-1 0,-1 1 0,1-1 0,-5 1 0,-10 3 0,1-1 0,-33 4 0,11-6 0,-42-2 0,81 0 0,-15-4-1600,5-7-4557,7 3-4888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5.524"/>
    </inkml:context>
    <inkml:brush xml:id="br0">
      <inkml:brushProperty name="width" value="0.025" units="cm"/>
      <inkml:brushProperty name="height" value="0.025" units="cm"/>
    </inkml:brush>
  </inkml:definitions>
  <inkml:trace contextRef="#ctx0" brushRef="#br0">32 61 96,'0'0'15188,"7"-10"-9642,19-31-2284,-15 31-508,-4 14-1974,-3 17-980,-4-19 432,8 66 734,-3-1 0,-5 93 0,-3-127-921,-1 1 0,-1-1 0,-2 0 0,-1 0 1,-2 0-1,-24 52 0,34-84-85,0-1 1,0 1-1,0-1 1,0 1 0,0-1-1,0 1 1,0-1-1,0 1 1,-1 0-1,1-1 1,0 1-1,0-1 1,-1 1-1,1-1 1,0 0 0,-1 1-1,1-1 1,0 1-1,-1-1 1,1 1-1,-1-1 1,1 0-1,0 1 1,-1-1-1,1 0 1,-1 0-1,1 1 1,-1-1 0,0 0-1,1 0 1,-1 0-1,1 0 1,-1 1-1,1-1 1,-1 0-1,1 0 1,-1 0-1,-1 0 1,-6-25-355,4-46 530,4 68-186,-1-43 54,2-1 1,12-70 0,-9 96 42,1 0 0,0 1 0,2-1 0,0 1 0,1 1 0,1-1 0,22-33-1,-28 48-20,1 1-1,-1-1 0,1 1 0,0 0 0,0 0 0,1 0 0,-1 0 0,1 1 0,0-1 0,0 1 0,0 1 1,0-1-1,0 1 0,1 0 0,-1 0 0,1 0 0,0 1 0,-1 0 0,1 0 0,0 0 0,0 1 0,-1 0 0,1 0 1,0 0-1,0 1 0,-1 0 0,1 0 0,0 1 0,6 2 0,0 0-29,-1 0-1,-1 2 0,1-1 1,-1 1-1,0 1 1,0 0-1,0 0 1,-1 1-1,-1 0 0,1 0 1,-1 1-1,-1 0 1,9 14-1,-14-21 3,0 1 0,-1-1 0,1 1 1,-1-1-1,1 1 0,-1 0 0,0 0 0,-1-1 0,1 1 0,0 0 0,-1 0 0,1 0 1,-1 0-1,0 0 0,0 0 0,0 0 0,-1 0 0,1 0 0,0 0 0,-1-1 0,-2 6 1,1-4 76,0-1 0,-1 1 1,1-1-1,-1 1 1,0-1-1,0 0 1,0 0-1,0-1 0,-1 1 1,1-1-1,-1 1 1,0-1-1,-4 2 1,-11 4 196,0-2 0,0 0 0,0-1 1,0 0-1,-23 1 0,39-6-271,-14 2 4,-1 0-1,1-2 1,-27-1 0,41 1-6,0-1 1,-1 0-1,1 1 1,-1-1-1,1 0 0,0-1 1,0 1-1,-1 0 1,1-1-1,0 0 1,-2-2-1,3 3 0,1 0 0,0 0 0,0-1 0,0 1 0,0 0 0,1-1 0,-1 1 1,0-1-1,0 1 0,1-1 0,-1 1 0,1-1 0,-1 1 0,1-1 0,0 1 0,0-1 0,0 0 0,0 1 0,0-1 0,0 0 0,0 1 0,0-1 0,0 1 0,2-3 0,-2 2-110,1 0-1,0 0 0,1 1 1,-1-1-1,0 1 0,0-1 0,1 1 1,-1-1-1,1 1 0,-1 0 1,1-1-1,-1 1 0,1 0 1,0 0-1,0 0 0,-1 1 1,1-1-1,0 0 0,0 1 0,0-1 1,0 1-1,0-1 0,2 1 1,54-5-4125,-50 5 3497,81-1-10146,-43 1-560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5.853"/>
    </inkml:context>
    <inkml:brush xml:id="br0">
      <inkml:brushProperty name="width" value="0.025" units="cm"/>
      <inkml:brushProperty name="height" value="0.025" units="cm"/>
    </inkml:brush>
  </inkml:definitions>
  <inkml:trace contextRef="#ctx0" brushRef="#br0">47 1 16816,'0'0'3107,"-12"55"448,3-24-384,0 2-865,0-2-480,4-4-256,3-5-1154,2-7-416,0-7 0,2-7 0,9-1 0,1-2 0,-3-13-929,-2-6-2114,-5-10-2818,-2-5-2275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6.192"/>
    </inkml:context>
    <inkml:brush xml:id="br0">
      <inkml:brushProperty name="width" value="0.025" units="cm"/>
      <inkml:brushProperty name="height" value="0.025" units="cm"/>
    </inkml:brush>
  </inkml:definitions>
  <inkml:trace contextRef="#ctx0" brushRef="#br0">0 19 19474,'0'0'13293,"18"-18"-22518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7.704"/>
    </inkml:context>
    <inkml:brush xml:id="br0">
      <inkml:brushProperty name="width" value="0.025" units="cm"/>
      <inkml:brushProperty name="height" value="0.025" units="cm"/>
    </inkml:brush>
  </inkml:definitions>
  <inkml:trace contextRef="#ctx0" brushRef="#br0">0 1 26073,'0'0'6694,"31"44"-27161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8:58.045"/>
    </inkml:context>
    <inkml:brush xml:id="br0">
      <inkml:brushProperty name="width" value="0.025" units="cm"/>
      <inkml:brushProperty name="height" value="0.025" units="cm"/>
    </inkml:brush>
  </inkml:definitions>
  <inkml:trace contextRef="#ctx0" brushRef="#br0">0 20 20243,'0'0'7816,"26"6"-15568,-13-31-8647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4.979"/>
    </inkml:context>
    <inkml:brush xml:id="br0">
      <inkml:brushProperty name="width" value="0.025" units="cm"/>
      <inkml:brushProperty name="height" value="0.025" units="cm"/>
    </inkml:brush>
  </inkml:definitions>
  <inkml:trace contextRef="#ctx0" brushRef="#br0">242 64 6662,'0'0'5312,"5"-9"-684,12-28-1686,-16 37-2852,-1-1 0,0 1 0,0-1 0,0 1-1,0-1 1,1 1 0,-1-1 0,0 1 0,0-1 0,0 0 0,0 1 0,0-1 0,0 1 0,-1-1 0,1 1 0,0-1 0,0 1 0,0-1-1,0 1 1,-1-1 0,1 1 0,0-1 0,0 1 0,-1-1 0,1 1 0,0-1 0,-1 1 0,1 0 0,-1-1 0,1 1 0,0 0 0,-1-1-1,1 1 1,-1 0 0,1-1 0,-1 1 0,1 0 0,-1 0 0,1 0 0,-1-1 0,0 1 0,1 0 0,-1 0 0,1 0 0,-1 0 0,1 0-1,-1 0 1,1 0 0,-1 0 0,1 0 0,-2 1 0,-29 1 1453,21 1-1362,-1 0 0,1 1 1,-1 1-1,1-1 0,0 1 0,1 1 0,-1 0 1,1 0-1,1 1 0,-1 0 0,-13 15 1,11-10-36,0 1 1,1 0-1,0 0 1,1 1-1,0 0 1,2 0 0,-9 22-1,15-33-129,0-1 0,0 1 0,0 0 0,0 0 0,1 0 1,0-1-1,-1 1 0,1 0 0,0 0 0,1 3 0,-1-5-10,0 0 0,0-1 0,0 1 0,1 0 0,-1-1 0,0 1 0,1 0 0,-1 0 0,0-1 0,1 1 0,-1-1-1,1 1 1,-1 0 0,1-1 0,-1 1 0,1-1 0,0 1 0,-1-1 0,1 0 0,0 1 0,-1-1 0,1 1 0,0-1 0,1 0 0,1 1 31,0-1 0,1 0-1,-1-1 1,0 1 0,0-1 0,1 1 0,-1-1-1,0 0 1,0 0 0,0 0 0,0-1-1,0 1 1,0-1 0,0 1 0,5-5-1,9-7 170,0 0 0,-1 0 0,0-2 0,-1 0 0,0-1 0,-2 0 0,0-1 0,-1-1 0,0 0 0,-2 0 0,0-1 0,10-26 0,-27 63-207,-7 13 0,3 0 0,0 2 0,-10 55 0,21-86-68,0-1 0,-1 0 0,1 0 0,0 1 0,0-1 0,0 0 0,0 1-1,0-1 1,0 0 0,1 0 0,-1 1 0,0-1 0,1 0 0,-1 0 0,0 0 0,1 1 0,0-1 0,-1 0 0,1 0 0,0 0 0,-1 0 0,1 0 0,0 0-1,0 0 1,0 0 0,0-1 0,0 1 0,0 0 0,0 0 0,0-1 0,0 1 0,0-1 0,0 1 0,1-1 0,-1 1 0,0-1 0,0 0 0,1 1-1,-1-1 1,0 0 0,0 0 0,1 0 0,-1 0 0,0 0 0,0 0 0,3-1 0,2 0-507,0-1 0,-1 1-1,1-1 1,0 0 0,0-1 0,-1 1-1,1-1 1,7-6 0,0-1-2122,-1 0 0,-1-1-1,19-22 1,0-6-5748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5.340"/>
    </inkml:context>
    <inkml:brush xml:id="br0">
      <inkml:brushProperty name="width" value="0.025" units="cm"/>
      <inkml:brushProperty name="height" value="0.025" units="cm"/>
    </inkml:brush>
  </inkml:definitions>
  <inkml:trace contextRef="#ctx0" brushRef="#br0">104 1 10826,'0'0'14350,"-2"11"-13085,-39 133 1212,25-99-1874,3 1 0,2 0 1,-8 67-1,18-112-594,1-1-1,0 1 1,0 0-1,0 0 1,0-1-1,-1 1 1,1 0-1,0 0 1,1 0 0,-1-1-1,0 1 1,0 0-1,0 0 1,0-1-1,0 1 1,1 0-1,-1 0 1,0-1 0,1 1-1,-1 0 1,1-1-1,-1 1 1,0 0-1,1-1 1,0 1 0,-1-1-1,1 1 1,-1-1-1,1 1 1,0-1-1,0 1 1,1-1 23,0 0 1,-1 0 0,1 0-1,-1-1 1,1 1-1,-1 0 1,1-1-1,-1 1 1,1-1-1,-1 0 1,1 0-1,-1 1 1,0-1-1,2-2 1,45-40 641,-5-4-674,-2-2 0,-1-2 0,52-90 0,-96 146-2856,-6 4-7473,8-7 8123,-12 11-9405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46.529"/>
    </inkml:context>
    <inkml:brush xml:id="br0">
      <inkml:brushProperty name="width" value="0.025" units="cm"/>
      <inkml:brushProperty name="height" value="0.025" units="cm"/>
    </inkml:brush>
  </inkml:definitions>
  <inkml:trace contextRef="#ctx0" brushRef="#br0">4 1 13901,'-1'1'110,"1"0"0,-1 0 0,1 0 1,-1 0-1,1 0 0,0 0 0,0 0 0,0 1 0,-1-1 0,1 0 0,0 0 1,0 0-1,1 0 0,-1 0 0,0 1 0,0-1 0,0 0 0,1 0 0,-1 0 0,1 0 1,-1 0-1,1 0 0,0 2 0,20 27-495,-14-21 631,59 86 816,3-3 1,93 93-1,166 123-832,125 128 928,-321-293 203,50 57 289,249 210-1,8-61-1131,334 292-352,-659-530-186,-37-35 904,2-3-1,103 72 1,-161-131-630,1-1-1,0-1 0,29 12 0,13-7-1516,-53-15-130,-1-1 1,1 0 0,-1-1 0,13-1-1,-1-3-5904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5.669"/>
    </inkml:context>
    <inkml:brush xml:id="br0">
      <inkml:brushProperty name="width" value="0.025" units="cm"/>
      <inkml:brushProperty name="height" value="0.025" units="cm"/>
    </inkml:brush>
  </inkml:definitions>
  <inkml:trace contextRef="#ctx0" brushRef="#br0">1 1 18097,'0'0'5221,"5"61"-2883,2-40-1345,5-3-865,0-4-352,0-6-1954,5-8-2242,0 0-2627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6.104"/>
    </inkml:context>
    <inkml:brush xml:id="br0">
      <inkml:brushProperty name="width" value="0.025" units="cm"/>
      <inkml:brushProperty name="height" value="0.025" units="cm"/>
    </inkml:brush>
  </inkml:definitions>
  <inkml:trace contextRef="#ctx0" brushRef="#br0">90 1 11211,'0'0'7511,"-5"12"-6011,-12 32-140,1 1 1,3 0-1,1 1 1,3 1-1,2 0 1,-3 78-1,10-125-1356,0 0 0,0 0-1,0-1 1,0 1 0,0 0-1,0 0 1,0 0 0,0 0-1,1 0 1,-1 0 0,0-1-1,0 1 1,0 0 0,0 0-1,0 0 1,0 0 0,1 0-1,-1 0 1,0 0 0,0 0-1,0 0 1,0-1 0,0 1-1,1 0 1,-1 0 0,0 0-1,0 0 1,0 0 0,0 0-1,1 0 1,-1 0 0,0 0-1,0 0 1,0 0 0,0 0-1,0 0 1,1 0 0,-1 1-1,0-1 1,0 0 0,0 0-1,0 0 1,1 0 0,-1 0-1,0 0 1,0 0 0,0 0-1,0 0 1,0 1-1,0-1 1,0 0 0,1 0-1,-1 0 1,0 0 0,0 0-1,0 1 1,0-1 0,0 0-1,0 0 1,0 0 0,0 0-1,0 0 1,0 1 0,0-1-1,9-13 144,-5-3-110,0 0 1,-1 0-1,-1-1 0,-1 1 1,0-1-1,-1 1 0,-3-22 1,3 38-42,0 0-1,0 0 1,0 1 0,0-1 0,0 0 0,0 0-1,-1 0 1,1 1 0,0-1 0,0 0 0,0 0-1,0 1 1,0-1 0,0 0 0,-1 0 0,1 0-1,0 0 1,0 1 0,0-1 0,0 0 0,-1 0-1,1 0 1,0 0 0,0 0 0,0 0 0,-1 1-1,1-1 1,0 0 0,0 0 0,0 0 0,-1 0-1,1 0 1,0 0 0,0 0 0,-1 0-1,1 0 1,0 0 0,0 0 0,-1 0 0,1 0-1,0 0 1,0 0 0,0 0 0,-1 0 0,1-1-1,0 1 1,0 0 0,0 0 0,-1 0 0,1 0-1,0 0 1,0 0 0,0-1 0,-1 1 0,1 0-1,0 0 1,0 0 0,0-1 0,0 1 0,0 0-1,0 0 1,-1 0 0,1-1 0,0 1 0,0 0-1,0-1 1,-9 17-115,7-10 112,0-1 0,1 1 0,0 0 0,0 0 0,0 0 0,1 0 0,0 0 0,0 0 0,2 9 0,-2-13 23,1-1 0,-1 1-1,1-1 1,-1 0 0,1 1 0,0-1 0,0 0-1,-1 1 1,1-1 0,0 0 0,0 0-1,0 0 1,1 0 0,-1 0 0,0 0 0,0 0-1,0 0 1,1 0 0,-1 0 0,1-1-1,-1 1 1,0-1 0,1 1 0,-1-1 0,1 1-1,-1-1 1,1 0 0,-1 0 0,1 0-1,-1 0 1,1 0 0,0 0 0,-1 0 0,1 0-1,-1-1 1,1 1 0,-1 0 0,0-1-1,1 1 1,2-2 0,2-1 93,0 0 0,0 0 0,0-1 0,0 1 0,-1-1 0,1 0 0,-1-1-1,0 0 1,0 1 0,6-9 0,39-59 268,-60 99-324,2 0 1,1 0-1,1 1 0,1 0 1,-2 46-1,7-73-50,0-1 0,0 1 0,0 0 0,0-1 1,1 1-1,-1 0 0,0 0 0,0-1 0,0 1 0,1 0 0,-1-1 0,0 1 0,1 0 0,-1-1 0,0 1 1,1-1-1,-1 1 0,1-1 0,-1 1 0,1-1 0,-1 1 0,1-1 0,-1 1 0,1-1 0,0 1 0,-1-1 1,1 0-1,0 1 0,-1-1 0,2 0 0,23-5 83,-18 2-72,-1-1 0,0 0 0,0 0 1,0 0-1,8-8 0,0-5-14,-1 0 0,0-1 0,-1-1 0,-1 0 0,-1 0 0,-1-1 0,-1 0 0,11-41 0,-60 144 0,38-74 0,-1 1 0,2 0 0,-1 0 0,1 1 0,1-1 0,-1 19 0,2-28-25,0 0 0,0 0 0,0-1 0,0 1 0,1 0 0,-1 0 0,0 0 0,1 0 0,-1 0 0,1-1 0,-1 1 0,1 0 0,-1 0-1,1-1 1,-1 1 0,1 0 0,0-1 0,-1 1 0,1-1 0,0 1 0,-1 0 0,1-1 0,0 0 0,0 1 0,1 0 0,30 6-1857,-23-7 710,0 0-1,0 0 1,0-1 0,-1 0 0,12-2 0,-2-5-9153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6.541"/>
    </inkml:context>
    <inkml:brush xml:id="br0">
      <inkml:brushProperty name="width" value="0.025" units="cm"/>
      <inkml:brushProperty name="height" value="0.025" units="cm"/>
    </inkml:brush>
  </inkml:definitions>
  <inkml:trace contextRef="#ctx0" brushRef="#br0">0 85 9129,'0'0'7602,"1"8"-4624,0-7-2946,0 8 989,0 0 0,1 0 0,1-1 0,5 14 0,-7-20-748,0 1-1,0-1 1,0 1-1,1-1 0,0 1 1,-1-1-1,1 0 1,0 0-1,0 0 1,0 0-1,0 0 0,0 0 1,1 0-1,-1-1 1,1 1-1,-1-1 1,1 0-1,-1 0 0,1 0 1,0 0-1,-1 0 1,5 0-1,2 0-188,0-1 0,0-1-1,0 1 1,0-1 0,0-1-1,0 0 1,0 0 0,0-1-1,-1 0 1,1 0 0,-1-1-1,0 0 1,15-10 0,-19 11-66,0 0 0,0 0 0,0 0-1,0-1 1,-1 0 0,1 1 0,-1-1 0,0 0 0,0 0 0,0-1 0,-1 1 0,1-1-1,-1 1 1,0-1 0,-1 0 0,1 0 0,-1 0 0,0 0 0,0 0 0,0 0 0,-1 0 0,1 0-1,-1 0 1,-1 0 0,1 0 0,-2-7 0,2 10-18,-1 1 0,1 0 0,0-1 0,-1 1 0,1 0 0,-1-1 0,1 1 0,-1 0 0,0 0 0,1-1 0,-1 1 0,0 0 0,0 0 0,0 0 0,0 0 0,0 0 0,0 0 0,0 0 0,0 0 0,-1 1 0,1-1 0,0 0 0,0 1 0,-1-1 0,-1 0 0,1 1 0,-1 0 0,1 0 0,-1 0 0,1 0 0,-1 0 0,0 1 0,1-1 0,-1 1 0,1-1 0,0 1 0,-1 0 0,-3 2 0,-3 2 0,1 0 0,0 0 0,0 1 0,0 0 0,1 1 0,-8 7 0,7-5 0,0 0 0,1 0 0,0 0 0,0 1 0,1 0 0,0 0 0,1 1 0,0-1 0,1 1 0,0 0 0,0 1 0,1-1 0,1 1 0,0-1 0,1 1 0,-1 17 0,3-27-42,-1 0-1,1 1 1,-1-1 0,1 0 0,0 0-1,0 1 1,0-1 0,0 0 0,0 0-1,1 0 1,-1 0 0,0 0-1,1-1 1,0 1 0,-1 0 0,1-1-1,0 1 1,0-1 0,0 1-1,0-1 1,0 0 0,0 0 0,0 0-1,0 0 1,1 0 0,-1 0 0,0-1-1,1 1 1,-1-1 0,0 0-1,1 1 1,-1-1 0,3 0 0,1 0-219,0 0 1,-1 0 0,1-1 0,0 0-1,0 0 1,0 0 0,-1 0 0,1-1-1,-1 0 1,1 0 0,-1-1 0,10-5-1,-5 0-2800,0-1-1,0-1 1,15-18-1,1-7-9851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6.978"/>
    </inkml:context>
    <inkml:brush xml:id="br0">
      <inkml:brushProperty name="width" value="0.025" units="cm"/>
      <inkml:brushProperty name="height" value="0.025" units="cm"/>
    </inkml:brush>
  </inkml:definitions>
  <inkml:trace contextRef="#ctx0" brushRef="#br0">94 1 11723,'0'0'10426,"-3"10"-8248,-4 9-1792,-15 46 2299,2 0-1,-19 115 1,39-178-2685,-1 7 0,0-1 0,1 1 0,0 0 0,0-1 0,3 12 0,-3-18 0,0-1 0,0 0 0,1 0 0,-1 1 0,1-1 0,-1 0 0,1 0 0,0 0 0,-1 1 0,1-1 0,0 0 0,0 0 0,0 0 0,-1 0 0,1 0 0,0-1 0,0 1 0,1 0 0,-1 0 0,0-1 0,0 1 0,0-1 0,0 1 0,1-1 0,-1 1 0,0-1 0,0 0 0,1 1 0,-1-1 0,0 0 0,1 0 0,-1 0 0,0 0 0,1 0 0,-1 0 0,0-1 0,1 1 0,-1 0 0,0-1 0,0 1 0,1-1 0,-1 1 0,1-1 0,4-2 0,1-1 0,-1 1 0,0-1 0,-1 0 0,1-1 0,-1 1 0,0-1 0,0 0 0,0-1 0,-1 1 0,0-1 0,7-11 0,38-78 0,-48 93 0,14-31 0,-1-2 0,-1 1 0,-2-2 0,-2 1 0,6-45 0,-45 128 0,19-24 0,0 1 0,2 0 0,1 0 0,0 1 0,2 0 0,1 0 0,2 0 0,-2 32 0,6-56-140,-1 0 0,0 0 0,0 0 0,1 0 0,-1 0 0,1 0 0,0 0-1,0 0 1,-1 0 0,1 0 0,0-1 0,1 1 0,-1 0 0,0-1 0,0 1 0,1-1 0,-1 1 0,1-1 0,2 2 0,-3-2-177,0 0 0,0-1 0,1 1 1,-1 0-1,0-1 0,0 1 0,1-1 0,-1 1 1,1-1-1,-1 0 0,0 0 0,1 0 0,-1 1 1,1-1-1,-1-1 0,0 1 0,1 0 0,-1 0 1,1 0-1,-1-1 0,0 1 0,1-1 1,-1 1-1,0-1 0,1 1 0,-1-1 0,0 0 1,0 0-1,2-1 0,8-13-17198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7.774"/>
    </inkml:context>
    <inkml:brush xml:id="br0">
      <inkml:brushProperty name="width" value="0.025" units="cm"/>
      <inkml:brushProperty name="height" value="0.025" units="cm"/>
    </inkml:brush>
  </inkml:definitions>
  <inkml:trace contextRef="#ctx0" brushRef="#br0">55 119 13965,'0'0'12748,"8"3"-11429,-5-2-1216,0 0-1,-1 0 1,1 0 0,0 0-1,0-1 1,0 1 0,0-1-1,0 0 1,0 0 0,0 0-1,0 0 1,0 0 0,0-1-1,0 1 1,-1-1 0,7-2-1,-6 2-8,-1-1-1,1 0 1,0 0-1,-1-1 1,0 1-1,1 0 0,-1-1 1,0 1-1,0-1 1,0 0-1,-1 0 1,1 0-1,-1 0 0,1 0 1,-1 0-1,0 0 1,0 0-1,-1 0 0,2-4 1,-2 5-58,1 0 0,0-1 1,-1 1-1,1 0 0,-1 0 0,0-1 0,1 1 0,-1 0 1,0 0-1,-1-1 0,1 1 0,0 0 0,-1 0 1,1 0-1,-1-1 0,1 1 0,-1 0 0,0 0 1,0 0-1,0 0 0,0 0 0,-1 0 0,1 0 1,0 1-1,-1-1 0,1 0 0,-1 1 0,0-1 1,1 1-1,-1-1 0,-2 0 0,1 1-57,1 1-1,-1 0 1,1-1-1,-1 1 0,1 0 1,-1 0-1,1 1 1,-1-1-1,1 0 1,-1 1-1,1-1 1,-1 1-1,1 0 1,-1 0-1,1 0 1,0 0-1,0 1 0,-1-1 1,1 0-1,0 1 1,0-1-1,0 1 1,1 0-1,-1 0 1,0 0-1,1 0 1,-3 3-1,-4 6-47,0 0 0,1 1 0,0 0 0,1 0 0,0 0 0,1 1 0,1 0 0,0 0 0,0 0 0,1 0 0,1 1 0,0-1 0,1 26 0,1-38 65,0 0 1,1 0 0,-1 0-1,1 1 1,-1-1-1,1 0 1,0 0 0,-1 0-1,1 0 1,0 0 0,0 0-1,-1 0 1,1 0-1,0 0 1,0-1 0,0 1-1,0 0 1,0 0-1,0-1 1,1 1 0,-1-1-1,0 1 1,0-1-1,0 1 1,0-1 0,1 0-1,-1 0 1,0 1-1,0-1 1,1 0 0,-1 0-1,0 0 1,1 0-1,-1-1 1,0 1 0,2-1-1,4 1 32,1-1 0,-1-1 0,1 0 0,-1 0 1,8-3-1,7-6 291,-1-1 0,39-28 0,14-9 213,-48 41-532,-25 9 0,-1-1 0,1 0 0,0 0 0,-1 0 0,1 0 0,-1 1 0,1-1 0,0 0 0,-1 1 0,1-1 0,-1 0 0,1 1 0,-1-1 0,1 1 0,-1-1 0,1 1 0,-1-1 0,1 1 0,-1-1 0,0 1 0,1-1 0,-1 1 0,1 0 0,0 4 0,0 0 0,0 0 0,-1 0 0,1 0 0,-1 0 0,0 0 0,-1 7 0,0 6 0,1 1 0,-1-11 0,1-1 0,0 1 0,0 0 0,1-1 0,0 1 0,0-1 0,5 14 0,-6-19 0,1-1 0,0 0 0,-1 0 0,1 0 0,0 0 0,0 0 0,0 0 0,0 0 0,0 0 0,0-1 0,0 1 0,0 0 0,0 0 0,0-1 0,0 1 0,0-1 0,0 1 0,1-1 0,-1 1 0,2-1 0,1 1 0,-1-1 0,1-1 0,-1 1 0,1 0 0,-1-1 0,1 0 0,-1 1 0,1-2 0,-1 1 0,0 0 0,4-2 0,13-8 0,-1-1 0,0 0 0,-1-1 0,18-18 0,-18 16 0,1 0 0,0 1 0,34-19 0,-53 33-18,1 0-1,-1 0 1,0 0 0,1-1-1,-1 1 1,0 0 0,1 0 0,-1 0-1,0 0 1,1 0 0,-1 0-1,1 0 1,-1 0 0,0 0-1,1 0 1,-1 0 0,0 0-1,1 0 1,-1 0 0,1 0 0,-1 0-1,0 0 1,1 1 0,-1-1-1,0 0 1,1 0 0,-1 0-1,0 1 1,0-1 0,1 0 0,-1 0-1,0 1 1,1-1 0,-1 0-1,0 0 1,0 1 0,1 0-1,3 20-1857,-8 39-4162,2-36 1991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8.585"/>
    </inkml:context>
    <inkml:brush xml:id="br0">
      <inkml:brushProperty name="width" value="0.025" units="cm"/>
      <inkml:brushProperty name="height" value="0.025" units="cm"/>
    </inkml:brush>
  </inkml:definitions>
  <inkml:trace contextRef="#ctx0" brushRef="#br0">68 135 6342,'0'0'15572,"-2"11"-14264,-59 290 6102,61-300-7333,-5 20 105,6-21-140,-1 0 0,0 0-1,0 0 1,0 0 0,0 0 0,0 0 0,1 0 0,-1 0 0,0 0-1,0 0 1,0 0 0,0 0 0,1 0 0,-1 0 0,0 0 0,0 0-1,0 0 1,0 0 0,1 0 0,-1 1 0,0-1 0,0 0 0,0 0 0,0 0-1,0 0 1,0 0 0,1 0 0,-1 0 0,0 0 0,0 1 0,0-1-1,0 0 1,0 0 0,0 0 0,13-22 6,-1-2 0,-2 0 1,0 0-1,-2-1 0,-1 0 0,7-38 1,-6 6-13,-1-108 1,-6 163-37,-1-1 0,0 1 0,-1-1 0,1 1 0,0-1 0,-1 1 0,1 0 0,-1-1 0,0 1 0,1 0 0,-4-5 0,-3 8 0,-2 18 0,1 8 0,1 0 0,2 1 0,0 0 0,0 55 0,4-82 0,1 1 0,0 0 0,0-1 0,0 1 0,0-1 0,0 1 0,1-1 0,-1 1 0,0 0 0,1-1 0,-1 1 0,1-1 0,-1 0 0,1 1 0,0-1 0,0 1 0,0-1 0,-1 0 0,1 0 0,0 1 0,1-1 0,-1 0 0,0 0 0,0 0 0,0 0 0,1 0 0,-1 0 0,0-1 0,1 1 0,-1 0 0,1-1 0,-1 1 0,1-1 0,-1 1 0,1-1 0,-1 0 0,1 0 0,0 0 0,-1 0 0,3 0 0,2 0 0,-1-1 0,0 0 0,1 0 0,-1-1 0,0 0 0,0 0 0,0 0 0,0 0 0,0-1 0,7-5 0,9-9 0,-1-2 0,-1 0 0,0-1 0,-2-1 0,0 0 0,-2-1 0,0-1 0,-2-1 0,14-30 0,-28 54 0,1 1 0,0-1 0,0 0 0,0 0 0,0 0 0,0 0 0,0 0 0,1 0 0,-1 1 0,0-1 0,0 0 0,0 0 0,0 0 0,0 0 0,0 0 0,0 0 0,0 0 0,0 0 0,0 1 0,0-1 0,0 0 0,0 0 0,0 0 0,1 0 0,-1 0 0,0 0 0,0 0 0,0 0 0,0 0 0,0 0 0,0 0 0,0 0 0,0 0 0,1 1 0,-1-1 0,0 0 0,0 0 0,0 0 0,0 0 0,0 0 0,0 0 0,1 0 0,-1 0 0,0 0 0,0-1 0,0 1 0,0 0 0,0 0 0,0 0 0,0 16 0,-7 21 19,-2 1 0,-1-1 0,-20 45 0,17-51-96,2 0 0,1 2 0,1-1 0,-7 66-1,15-97-18,1-1-1,0 1 1,-1 0-1,1 0 0,0 0 1,0 0-1,0 0 1,0 0-1,0 0 1,0 0-1,0 0 0,0 0 1,0 0-1,0 0 1,0 0-1,1 0 1,-1 0-1,0 0 0,1 0 1,-1-1-1,1 1 1,-1 0-1,1 0 0,-1 0 1,1-1-1,0 1 1,-1 0-1,1 0 1,0-1-1,0 1 0,-1-1 1,1 1-1,0-1 1,0 1-1,0-1 1,0 1-1,0-1 0,-1 0 1,1 1-1,0-1 1,0 0-1,0 0 0,0 0 1,0 0-1,0 0 1,0 0-1,0 0 1,0 0-1,0 0 0,0 0 1,0-1-1,0 1 1,0 0-1,0-1 1,1 0-1,5-2-554,-1 0 0,1 0-1,-1-1 1,0 0 0,0 0 0,6-7 0,44-51-8168,-31 28 4115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09.374"/>
    </inkml:context>
    <inkml:brush xml:id="br0">
      <inkml:brushProperty name="width" value="0.025" units="cm"/>
      <inkml:brushProperty name="height" value="0.025" units="cm"/>
    </inkml:brush>
  </inkml:definitions>
  <inkml:trace contextRef="#ctx0" brushRef="#br0">209 0 10186,'0'0'4121,"-7"9"-1970,-19 24 2109,-51 49 0,74-79-4087,1 0-1,-1 0 0,1 0 0,0 0 0,0 1 1,0-1-1,0 0 0,1 1 0,-1 0 1,1-1-1,0 1 0,0 0 0,1 0 1,-1 0-1,1 0 0,-1-1 0,1 1 0,1 6 1,17-39 2085,-15 21-2071,-1 0 1,0 0 0,0-1-1,-1 1 1,0-1-1,0-10 1,-3 18-168,0 1 1,-1 0-1,1 0 0,0 0 1,0 0-1,-1 0 0,1 1 0,0-1 1,0 1-1,-1-1 0,1 1 1,0 0-1,0 0 0,-3 1 0,-3 6 35,1-1 0,-1 1 0,1 0-1,1 1 1,-7 11 0,10-17-39,1 0 1,0 0-1,0 1 0,1-1 1,-1 0-1,1 1 1,-1 0-1,1-1 1,0 1-1,1 0 1,-1-1-1,1 1 0,-1 0 1,1 0-1,0-1 1,1 1-1,-1 0 1,1 4-1,0-7-16,0 0 0,-1-1 0,1 1 0,0-1 0,-1 1 0,1-1 0,0 1 0,0-1 0,0 0 0,-1 1 0,1-1 0,0 0 0,0 1 0,0-1 0,0 0 0,0 0 0,0 0 0,-1 0 0,1 0 0,0 0 0,0 0 0,0 0 0,0 0 0,0 0 0,0-1 0,0 1 0,0-1 0,25-9 0,-15 1 0,-1 0 0,-1-1 0,1 0 0,-2-1 0,14-20 0,-8 11 0,-14 20 0,1 0 0,-1 0 0,0 0 0,1 0 0,-1 0 0,1 0 0,-1 0 0,0 0 0,1 0 0,-1 0 0,0 0 0,1 0 0,-1 0 0,1 0 0,-1 0 0,0 1 0,1-1 0,-1 0 0,0 0 0,1 0 0,-1 1 0,0-1 0,0 0 0,1 0 0,-1 1 0,0-1 0,1 0 0,-1 1 0,0-1 0,0 0 0,0 0 0,1 1 0,-1-1 0,0 1 0,0 0 0,17 23 0,4 4 0,-16-22 0,0-1 0,-1-1 0,1 1 0,-1-1 0,1 0 0,0-1 0,1 1 0,-1-1 0,10 4 0,-14-7 0,1-1 0,-1 1 0,0-1 0,0 0 0,1 1 0,-1-1 0,0 0 0,0 0 0,0 0 0,0 0 0,0 0 0,0 0 0,0 0 0,0 0 0,0 0 0,-1 0 0,1-1 0,1-1 0,13-30 0,-12 27 0,2-5-50,-1 0 0,-1-1 1,1 0-1,-2 1 0,0-1 0,0 0 0,-1 0 0,0-14 1,17 29-26440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0.071"/>
    </inkml:context>
    <inkml:brush xml:id="br0">
      <inkml:brushProperty name="width" value="0.025" units="cm"/>
      <inkml:brushProperty name="height" value="0.025" units="cm"/>
    </inkml:brush>
  </inkml:definitions>
  <inkml:trace contextRef="#ctx0" brushRef="#br0">118 2 15727,'0'0'8579,"-5"12"-7554,-19 41-94,3 1 0,3 1 0,2 0 0,-16 98 0,32-152-916,0 0 1,-1 0 0,1 0 0,0 0 0,0 0-1,0 0 1,0 0 0,0 1 0,0-1 0,0 0-1,0 0 1,0 0 0,0 0 0,1 0-1,-1 0 1,1 0 0,-1 0 0,0 0 0,1 0-1,0 0 1,-1 0 0,1 0 0,-1 0 0,1-1-1,0 1 1,0 0 0,0 0 0,-1-1-1,1 1 1,0 0 0,0-1 0,0 1 0,0-1-1,0 1 1,0-1 0,0 1 0,0-1 0,0 0-1,0 0 1,0 0 0,1 1 0,-1-1-1,0 0 1,0 0 0,0 0 0,0-1 0,0 1-1,0 0 1,0 0 0,0 0 0,0-1 0,0 1-1,0-1 1,0 1 0,0-1 0,1 0-1,6-2 84,0 0-1,-1-1 0,1 0 1,-1 0-1,13-11 0,-10 5-222,0 1 0,0-2 0,-1 1 0,-1-1 0,1-1 0,-2 1 0,0-1 0,11-25 0,-23 51-309,-4 9 307,2 1 0,0-1 0,2 1-1,0 1 1,-1 31 0,6-54 127,0-1 0,0 0 1,0 0-1,0 0 0,0 0 0,0 1 1,0-1-1,1 0 0,-1 0 0,0 0 1,1 0-1,-1 0 0,1 0 0,-1 0 1,1 0-1,-1 0 0,1 0 0,0 0 0,0 0 1,0 0-1,-1 0 0,1 0 0,0-1 1,0 1-1,0 0 0,0-1 0,0 1 1,0-1-1,0 1 0,0-1 0,1 1 1,-1-1-1,0 0 0,0 1 0,0-1 1,0 0-1,0 0 0,1 0 0,-1 0 0,0 0 1,0 0-1,0 0 0,0-1 0,1 1 1,-1 0-1,0-1 0,0 1 0,0-1 1,1 0-1,6-1 175,-1-1 1,0 0-1,0 0 1,-1-1-1,1 0 1,9-7-1,9-12 16,-1-2 0,-2 0-1,0-1 1,-2-1 0,-1 0 0,-1-2-1,-1 0 1,-2-1 0,-1-1 0,-1 0-1,14-55 1,-19 32-192,-28 79 0,-4 15 0,3 1 0,-22 57 0,34-75 0,2 0 0,1 1 0,1 0 0,1 0 0,1 1 0,0 27 0,3-50-15,0-1 1,0 1-1,0-1 1,0 1-1,0-1 1,1 1-1,-1-1 1,0 1-1,1-1 0,-1 1 1,1-1-1,0 0 1,-1 0-1,1 1 1,0-1-1,0 0 1,0 0-1,0 0 0,0 1 1,0-1-1,2 1 1,12 16-531,-40-64-1875,16 32 2640,1 0 0,1-1 0,0 0 0,0 0 1,2 0-1,0-1 0,0 1 0,2-1 0,-3-20 0,7 35-182,-1 0-1,0 0 1,1-1-1,-1 1 0,1 0 1,0 0-1,-1 0 1,1 0-1,0 0 0,-1 0 1,1 0-1,0 1 1,0-1-1,0 0 1,0 0-1,0 1 0,0-1 1,0 0-1,0 1 1,0-1-1,0 1 0,0-1 1,1 1-1,-1 0 1,0-1-1,0 1 1,0 0-1,1 0 0,-1 0 1,0 0-1,2 0 1,50 0-348,-42 1 218,49 2-7131,-29-2-1313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1.392"/>
    </inkml:context>
    <inkml:brush xml:id="br0">
      <inkml:brushProperty name="width" value="0.025" units="cm"/>
      <inkml:brushProperty name="height" value="0.025" units="cm"/>
    </inkml:brush>
  </inkml:definitions>
  <inkml:trace contextRef="#ctx0" brushRef="#br0">100 1 17104,'0'0'5424,"2"10"-4314,4 23-508,-2-1-1,-2 1 1,-1-1-1,-1 1 1,-1 0-1,-2 0 1,-2-1-1,-1 0 0,-1 0 1,-2 0-1,-16 40 1,-22 29 562,36-78-638,33-70-305,41-110-221,-39 93 0,47-91 0,-69 152 0,0-1 0,0 1 0,0 0 0,0 0 0,1 0 0,-1 0 0,1 0 0,0 0 0,0 1 0,0-1 0,0 1 0,1 0 0,-1 0 0,0 0 0,1 0 0,5-1 0,-7 2 0,0 1 0,0 0 0,0 0 0,-1 1 0,1-1 0,0 0 0,0 1 0,0-1 0,0 1 0,0-1 0,-1 1 0,1 0 0,0 0 0,0 0 0,-1 0 0,1 0 0,-1 0 0,1 0 0,-1 0 0,1 1 0,-1-1 0,0 1 0,0-1 0,0 1 0,1-1 0,-2 1 0,1 0 0,0-1 0,0 1 0,0 0 0,-1 0 0,1 0 0,-1 0 0,1 2 0,0 1 0,0 0 0,0 0 0,0 0 0,-1 1 0,0-1 0,0 0 0,0 0 0,-1 0 0,1 0 0,-1 0 0,0 0 0,-1 0 0,1 0 0,-1 0 0,0 0 0,0-1 0,-1 1 0,1-1 0,-1 1 0,0-1 0,0 0 0,-1 0 0,1-1 0,-1 1 0,0 0 0,0-1 0,0 0 0,-8 4 0,5-2 0,0 0 0,-1-1 0,1 0 0,-1 0 0,0-1 0,0 0 0,-1-1 0,1 1 0,0-2 0,-1 1 0,0-1 0,1 0 0,-1-1 0,0 0 0,1-1 0,-16-2 0,22 3-134,1-1 0,-1 1 0,1-1 0,-1 1 0,1-1 0,-1 0 0,1 0 0,-1 1 0,1-1 0,0 0 0,0 0 0,-1-1 0,1 1 0,0 0 0,0 0 0,0 0 0,0-1 0,0 1 0,0-1 0,1 1 0,-1-1 0,0 1 0,1-1 0,-1 1 0,1-1 0,-1 1 0,1-1 0,0 0 0,0 1 0,0-1 0,0 1 0,0-1 0,0 0 0,0 1 0,0-1 0,1 0 0,-1 1-1,1-1 1,-1 1 0,2-3 0,0-1-491,0 0 0,0 0-1,1 0 1,0 0 0,0 1-1,0-1 1,0 1 0,0 0-1,1 0 1,0 0-1,5-4 1,16-7-4282,0 1-1,38-15 1,-22 12 3806,-1 2 3279,-2 0 3945,-36 14-5650,0 0 0,1 0 1,-1 1-1,0-1 0,0 1 0,1-1 0,-1 1 0,0 0 0,1 0 0,4 0 0,-6 0-267,-1 1 1,1-1-1,0 0 0,0 0 0,-1 1 0,1-1 1,0 1-1,0-1 0,-1 1 0,1-1 0,0 1 1,-1-1-1,1 1 0,0-1 0,-1 1 0,1 0 0,-1-1 1,1 1-1,-1 0 0,1 1 0,0 4 395,0-1 0,0 0-1,0 1 1,-1-1 0,1 1-1,-2-1 1,0 10 0,0-4-426,-12 50 1763,10-52-1502,1 1 0,-1-1-1,1 1 1,0 15-1,2-23-141,11-16 1126,0-6-1437,-1 0-1,-1 0 1,-1-1 0,0 0-1,-2 0 1,0-1 0,3-28-1,-9 49 7,-2 9-32,0 3 10,0 0 0,1-1 0,0 1 1,1 20-1,0-29 39,0 0 0,0 0 1,0 0-1,1 0 0,-1 0 0,1 0 1,-1 0-1,1-1 0,0 1 0,0 0 1,0-1-1,0 1 0,0 0 0,0-1 0,0 1 1,1-1-1,-1 0 0,0 1 0,1-1 1,-1 0-1,1 0 0,-1 0 0,1 0 1,0 0-1,0 0 0,-1 0 0,1-1 0,0 1 1,0 0-1,0-1 0,0 0 0,-1 1 1,1-1-1,3 0 0,3 0 5,0-1 0,0 0 0,1 0-1,-1-1 1,0 0 0,0 0 0,-1-1 0,1 0 0,0 0 0,-1-1 0,0 0-1,0 0 1,0 0 0,0-1 0,-1-1 0,0 1 0,0-1 0,0 0-1,-1 0 1,0 0 0,0-1 0,0 0 0,-1 0 0,0 0 0,0 0-1,-1-1 1,0 0 0,4-15 0,-7 23-11,0 0 0,0 0 0,-1 1 0,1-1 0,0 0 0,0 0 0,0 1 0,0-1 0,0 0 0,0 0 0,-1 0 0,1 1 0,0-1 0,0 0 0,0 0 0,0 0 0,-1 0 0,1 0 0,0 1 0,0-1 0,0 0 0,-1 0 0,1 0 0,0 0 0,0 0 0,-1 0 0,1 0 0,0 0 0,0 0 0,-1 0 0,1 0 0,0 0 0,0 0 0,-1 0 0,1 0 0,0 0 0,0 0 0,-1 0 0,1 0 0,0 0 0,0 0 0,0 0 0,-1 0 0,1-1 0,0 1 0,0 0 0,0 0 0,-1 0 0,1 0 0,0-1 0,0 1 0,0 0 0,0 0 0,-1 0 0,1-1 0,0 1 0,0 0 0,0 0 0,0 0 0,0-1 0,0 1 0,0 0 0,0 0 0,0-1 0,0 1 0,0 0 0,0 0 0,0-1 0,0 1 0,-9 11 0,1 0 0,0 0 0,1 1 0,0 0 0,1 0 0,1 1 0,0-1 0,0 1 0,1 1 0,1-1 0,0 0 0,1 1 0,-1 13 0,3-25 0,0-1 0,1 0 0,-1 0 0,0 0 0,0 0 0,0 0 0,1 0 0,-1 0 0,1 0 0,-1 0 0,0 0 0,1 0 0,0 0 0,-1 0 0,1 0 0,0 0 0,-1 0 0,1-1 0,0 1 0,0 0 0,0 0 0,0-1 0,-1 1 0,1-1 0,0 1 0,0-1 0,0 1 0,0-1 0,1 1 0,-1-1 0,0 0 0,0 0 0,0 0 0,0 1 0,0-1 0,0 0 0,0 0 0,0 0 0,0-1 0,1 1 0,-1 0 0,0 0 0,1-1 0,3 0 0,1 0 0,-1 0 0,0-1 0,0 0 0,0 0 0,0 0 0,8-6 0,-1 0 0,0-1 0,-1 0 0,0 0 0,-1-1 0,0-1 0,-1 0 0,0 0 0,0-1 0,-1 0 0,-1 0 0,0-1 0,-1 0 0,0 0 0,3-15 0,-32 89 0,0-5 0,20-45-70,0 0-1,0 0 1,1 1-1,0 15 1,2-27-40,0 0 0,0 0 1,0 0-1,0 1 1,0-1-1,0 0 0,0 0 1,0 0-1,0 0 0,0 1 1,0-1-1,0 0 1,0 0-1,0 0 0,0 0 1,0 1-1,0-1 1,0 0-1,0 0 0,1 0 1,-1 0-1,0 0 0,0 0 1,0 1-1,0-1 1,0 0-1,0 0 0,1 0 1,-1 0-1,0 0 0,0 0 1,0 0-1,0 0 1,1 0-1,-1 0 0,0 0 1,0 0-1,0 0 1,0 0-1,1 0 0,-1 0 1,0 0-1,0 0 0,0 0 1,0 0-1,1 0 1,-1 0-1,0 0 0,0 0 1,0 0-1,0 0 0,0 0 1,1 0-1,-1 0 1,0 0-1,0 0 0,0-1 1,10-6-5315,3-9-2973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1.733"/>
    </inkml:context>
    <inkml:brush xml:id="br0">
      <inkml:brushProperty name="width" value="0.025" units="cm"/>
      <inkml:brushProperty name="height" value="0.025" units="cm"/>
    </inkml:brush>
  </inkml:definitions>
  <inkml:trace contextRef="#ctx0" brushRef="#br0">0 1 18353,'0'0'1570,"0"2"-769,0 14-481,3 4-288,8 0-1249,-1 0-1602,5-1-3651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0.166"/>
    </inkml:context>
    <inkml:brush xml:id="br0">
      <inkml:brushProperty name="width" value="0.025" units="cm"/>
      <inkml:brushProperty name="height" value="0.025" units="cm"/>
    </inkml:brush>
  </inkml:definitions>
  <inkml:trace contextRef="#ctx0" brushRef="#br0">284 1 10762,'0'0'15914,"-11"5"-15583,-9 8-90,1 1 1,0 1-1,1 0 0,0 2 1,2 0-1,0 0 0,0 2 1,2 0-1,-20 34 0,22-33-139,1 0 0,1 1 0,0 1 0,2 0 0,0 0-1,2 1 1,1 0 0,0 0 0,2 0 0,-2 32 0,5-51-106,1 1 0,-1-1-1,0 0 1,1 1 0,0-1 0,0 0 0,0 0 0,1 1-1,-1-1 1,1 0 0,0 0 0,0 0 0,1-1 0,-1 1-1,1-1 1,-1 1 0,1-1 0,0 0 0,1 0 0,-1 0-1,0 0 1,1 0 0,0-1 0,0 0 0,-1 0 0,1 0-1,0 0 1,1 0 0,-1-1 0,4 1 0,5 1-660,-1 0 1,1-1 0,21 1-1,38-4-7758,-38-1-3515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2.105"/>
    </inkml:context>
    <inkml:brush xml:id="br0">
      <inkml:brushProperty name="width" value="0.025" units="cm"/>
      <inkml:brushProperty name="height" value="0.025" units="cm"/>
    </inkml:brush>
  </inkml:definitions>
  <inkml:trace contextRef="#ctx0" brushRef="#br0">148 0 11275,'0'0'10879,"-10"10"-9549,4-5-1108,-36 32 857,39-34-919,0 0 0,1-1 0,-1 1 1,1 0-1,0 1 0,0-1 0,0 0 1,0 1-1,1-1 0,-1 1 0,1-1 1,0 1-1,0 0 0,-1 3 0,3-5-149,-1-1-1,1 0 0,0 1 1,-1-1-1,1 1 0,0-1 1,0 0-1,0 0 0,0 1 0,0-1 1,0 0-1,0 0 0,0 0 1,1 0-1,-1 0 0,0-1 1,1 1-1,-1 0 0,0-1 1,1 1-1,-1 0 0,2-1 0,45 16-250,-30-10-45,-12-4 284,-1 0-1,1 1 0,0 0 1,-1 0-1,0 0 0,1 1 1,-1-1-1,8 10 0,-12-12 22,0 0-1,0 0 1,0 0-1,0 1 1,0-1-1,-1 0 0,1 1 1,0-1-1,-1 1 1,1-1-1,-1 1 0,0-1 1,1 1-1,-1-1 1,0 1-1,0-1 1,0 1-1,0-1 0,0 1 1,0-1-1,-1 1 1,1-1-1,0 1 0,-1-1 1,1 1-1,-1-1 1,1 0-1,-1 1 0,0-1 1,0 0-1,0 1 1,1-1-1,-1 0 1,0 0-1,-1 0 0,1 0 1,0 0-1,0 0 1,0 0-1,-1 0 0,0 1 1,-8 5 280,-1-1-1,0 0 1,1 0 0,-2-1 0,1 0 0,-1-1-1,1 0 1,-1-1 0,0-1 0,0 1-1,0-2 1,-21 1 0,32-2-456,-1 0 0,1-1-1,-1 1 1,1 0 0,-1-1 0,1 1 0,0-1-1,-1 1 1,1-1 0,0 0 0,0 1 0,-1-1-1,1 0 1,0 0 0,0 0 0,0 0 0,0 0 0,0 0-1,0 0 1,0 0 0,0-1 0,1 1 0,-1 0-1,0 0 1,1-1 0,-1 1 0,1-1 0,-1 1-1,1 0 1,0-1 0,-1 1 0,1-1 0,0 1-1,0-1 1,0 1 0,0-1 0,0 1 0,1 0 0,-1-1-1,1-2 1,0-1-1216,0-1 0,0 1 0,1-1-1,0 1 1,0 0 0,0 0 0,0 0 0,1 0-1,5-8 1,12-7-10100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2.446"/>
    </inkml:context>
    <inkml:brush xml:id="br0">
      <inkml:brushProperty name="width" value="0.025" units="cm"/>
      <inkml:brushProperty name="height" value="0.025" units="cm"/>
    </inkml:brush>
  </inkml:definitions>
  <inkml:trace contextRef="#ctx0" brushRef="#br0">36 127 6694,'0'0'5734,"8"0"-2093,2 0-2934,-1-1 0,1 0 0,0 0 0,-1-1 0,1 0 0,-1-1 1,0 0-1,0 0 0,0-1 0,0 0 0,-1-1 0,1 0 1,-1 0-1,10-9 0,-13 9-159,-1 1 1,0-1-1,0 0 0,0-1 0,5-10 1,-8 16-494,-1-1 0,1 0-1,-1 0 1,1 0 0,-1 1 0,0-1 0,1 0 0,-1 0 0,0 0 0,0 0 0,0 0 0,0 0 0,1 1 0,-1-1 0,-1 0 0,1 0-1,0 0 1,0 0 0,0 0 0,0 0 0,-1 0 0,1 1 0,0-1 0,-1 0 0,1 0 0,0 0 0,-1 1 0,1-1 0,-1 0 0,1 0-1,-1 1 1,0-1 0,1 0 0,-1 1 0,0-1 0,1 1 0,-1-1 0,0 1 0,0-1 0,0 1 0,1 0 0,-1-1 0,0 1 0,0 0-1,0 0 1,0-1 0,0 1 0,0 0 0,1 0 0,-3 0 0,-5 0-55,-1 0 0,1 0 0,0 1 0,-1 0 0,1 1 0,0 0 0,0 0 0,0 1 0,0-1 0,1 2 0,-1-1 0,1 1 0,0 0 0,0 1 0,0 0 0,0 0 0,1 0 0,0 1 0,0 0 0,1 0 0,-1 0 0,1 1 0,0 0 0,1 0 0,0 0 0,0 1 0,1-1 0,0 1 0,0 0 0,0 0 0,1 0 0,1 0 0,-1 0 0,0 9 0,3-14 0,-1 0 0,1 1 0,-1-1 0,1 0 0,0 0 0,0 0 0,0-1 0,1 1 0,-1 0 0,1 0 0,-1-1 0,1 1 0,0-1 0,0 1 0,0-1 0,1 0 0,-1 0 0,0 0 0,1 0 0,-1 0 0,1 0 0,0-1 0,-1 1 0,1-1 0,0 0 0,0 0 0,0 0 0,0 0 0,0 0 0,5 0 0,12 2 0,-1 0 0,1-1 0,33-2 0,-37 0 0,52-2-3016,-42-6-3609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3.581"/>
    </inkml:context>
    <inkml:brush xml:id="br0">
      <inkml:brushProperty name="width" value="0.025" units="cm"/>
      <inkml:brushProperty name="height" value="0.025" units="cm"/>
    </inkml:brush>
  </inkml:definitions>
  <inkml:trace contextRef="#ctx0" brushRef="#br0">243 204 5830,'0'0'22068,"-10"-4"-20792,6 2-1202,-1-1 0,0 1-1,-1 0 1,1 0-1,0 1 1,-1 0 0,1-1-1,0 2 1,-1-1 0,1 1-1,-1 0 1,1 0-1,-1 0 1,1 1 0,-1 0-1,1 0 1,0 0 0,-1 1-1,1 0 1,0 0-1,0 0 1,0 0 0,-5 4-1,-2 4-71,0 0 1,1 0-1,1 1 0,-11 14 0,17-20 17,-1 1 0,2 0 0,-1 0 0,0 1 0,1-1-1,1 0 1,-1 1 0,1 0 0,0 0 0,-2 13 0,4-20-17,0 1 0,0-1 0,0 1 0,1-1 0,-1 1 0,0-1 0,0 1-1,1-1 1,-1 1 0,0-1 0,1 1 0,-1-1 0,0 1 0,1-1 0,-1 0 0,1 1 0,-1-1 0,0 0 0,1 1-1,-1-1 1,1 0 0,-1 1 0,1-1 0,-1 0 0,1 0 0,-1 0 0,1 0 0,0 1 0,-1-1 0,1 0-1,-1 0 1,1 0 0,-1 0 0,1 0 0,0 0 0,-1 0 0,1-1 0,-1 1 0,1 0 0,-1 0 0,1 0 0,-1 0-1,1-1 1,-1 1 0,1 0 0,0-1 0,30-12 122,-2-6-46,-2-2 0,0 0 1,-2-2-1,0-1 0,-2-1 0,0-1 1,-2-1-1,-1-1 0,-1 0 1,-2-2-1,21-46 0,-56 126-93,2 0 0,2 1 0,3 1 0,2 0 0,-4 79-1,12-130 14,1 1-1,0 0 0,0-1 1,0 1-1,0-1 0,1 1 1,-1-1-1,0 1 0,1 0 0,-1-1 1,1 1-1,-1-1 0,1 0 1,0 1-1,0-1 0,-1 1 0,1-1 1,0 0-1,0 0 0,0 1 1,0-1-1,1 0 0,-1 0 0,0 0 1,0 0-1,2 0 0,0 0 13,-1 0 0,1-1-1,-1 0 1,1 1-1,0-1 1,-1 0-1,1 0 1,0-1 0,-1 1-1,1-1 1,-1 1-1,1-1 1,-1 0 0,4-1-1,5-2 35,-1-2 0,1 1 0,-1-1 0,0-1 0,-1 1 0,9-9 1,-8 6-36,-1 0 1,0 0 0,0 0-1,-1-1 1,-1-1 0,0 1 0,0-1-1,-1 0 1,0-1 0,-1 1 0,-1-1-1,1 0 1,-2-1 0,0 1 0,0 0-1,1-20 1,-4 31-11,0 1 1,0-1-1,0 1 0,0-1 1,0 0-1,0 1 0,0-1 1,0 0-1,-1 1 0,1-1 1,0 1-1,0-1 0,0 0 1,-1 1-1,1-1 0,0 1 1,-1-1-1,1 1 0,0-1 1,-1 1-1,1-1 0,-1 1 1,1-1-1,0 1 0,-1-1 1,0 1-1,1 0 0,-1-1 1,1 1-1,-1 0 0,1-1 1,-1 1-1,0 0 0,1 0 1,-1 0-1,1 0 0,-1 0 1,0-1-1,1 1 0,-1 0 1,0 0-1,1 0 0,-1 1 1,1-1-1,-1 0 0,0 0 1,1 0-1,-1 0 0,0 1 1,1-1-1,-1 0 0,1 0 1,-1 1-1,1-1 0,-2 1 1,-2 1-9,1 0 0,-1 0 1,0 1-1,1-1 0,0 1 1,-1 0-1,-3 4 0,-53 76 47,55-76-31,1 2 1,-1-1 0,2 0-1,-1 1 1,1 0 0,0 0 0,1 0-1,-3 16 1,5-24-8,0 0 0,0-1 0,0 1 0,0 0 0,1 0 0,-1 0 0,0-1 0,0 1 0,1 0 0,-1 0 0,0-1 0,1 1 0,-1 0 0,1-1 0,-1 1 0,1-1 0,-1 1 0,1 0 0,0-1 0,-1 1 0,1-1 0,-1 1 0,1-1 0,0 0 0,0 1 0,-1-1 0,1 0 0,0 1 0,0-1 0,-1 0 0,1 0 0,0 0 0,0 0 0,0 0 0,0 0 0,37 1 0,-25-2 0,165-19 0,-151 17 0,-31 2 0,0 0 0,1 0 0,-1-1 0,0 1 0,1-1 0,0 0 0,-1 0 0,1 0 0,0 0 0,0 0 0,0-1 0,0 0 0,0 1 0,0-1 0,1 0 0,0 0 0,-1 0 0,-1-6 0,0 3 0,0 1 0,1-1 0,-1-1 0,1 1 0,1 0 0,0-1 0,0 1 0,0-1 0,-2-12 0,6 18 0,0 0 0,0 0 0,0 0 0,0 1 0,0-1 0,0 1 0,0 0 0,0 0 0,1-1 0,-1 1 0,0 0 0,0 1 0,0-1 0,0 0 0,3 1 0,58 19-1490,-51-15 399,0-1 0,0 0 0,0-1 0,14 2 0,14-4-7307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4.158"/>
    </inkml:context>
    <inkml:brush xml:id="br0">
      <inkml:brushProperty name="width" value="0.025" units="cm"/>
      <inkml:brushProperty name="height" value="0.025" units="cm"/>
    </inkml:brush>
  </inkml:definitions>
  <inkml:trace contextRef="#ctx0" brushRef="#br0">39 44 10186,'0'0'7634,"-3"10"-4415,-6 20-2239,2 1 0,1 1 0,-2 53 1,3 108 2126,5-175-2752,0-17-306,0 0 0,0 0 1,0 0-1,0 0 1,0-1-1,0 1 1,0 0-1,0 0 1,0 0-1,0 0 1,0 0-1,0-1 1,1 1-1,-1 0 1,0 0-1,1 0 1,-1 0-1,0-1 0,1 1 1,-1 0-1,1-1 1,-1 1-1,1 0 1,0-1-1,-1 1 1,1 0-1,0-1 1,-1 1-1,1-1 1,1 1-1,0-1 37,-1 0 0,1 0 1,-1-1-1,1 1 0,-1 0 0,1-1 0,-1 1 1,1-1-1,-1 0 0,1 0 0,-1 1 0,0-1 1,1 0-1,-1 0 0,2-1 0,44-47 1251,19-36-1305,-4-3 0,76-142 0,-135 226-4630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4.501"/>
    </inkml:context>
    <inkml:brush xml:id="br0">
      <inkml:brushProperty name="width" value="0.025" units="cm"/>
      <inkml:brushProperty name="height" value="0.025" units="cm"/>
    </inkml:brush>
  </inkml:definitions>
  <inkml:trace contextRef="#ctx0" brushRef="#br0">0 0 8008,'0'0'7975,"0"53"-6469,0-27 1216,9-1-960,3 1-1538,6-8-192,2-2-1217,3-6-1730,0-10-1889,3 0-2051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4.856"/>
    </inkml:context>
    <inkml:brush xml:id="br0">
      <inkml:brushProperty name="width" value="0.025" units="cm"/>
      <inkml:brushProperty name="height" value="0.025" units="cm"/>
    </inkml:brush>
  </inkml:definitions>
  <inkml:trace contextRef="#ctx0" brushRef="#br0">153 1 5830,'0'0'10297,"-11"6"-8834,-4 3-1163,-54 35 2492,62-39-2270,-1 0 0,2 1-1,-1 0 1,1 0 0,-1 0-1,2 1 1,-6 8 0,11-15-507,0 1 1,0-1 0,1 1 0,-1-1 0,0 0 0,0 1 0,1-1 0,-1 1 0,1-1 0,-1 0 0,0 1 0,1-1 0,-1 0 0,1 1 0,-1-1 0,1 0 0,-1 0 0,1 0 0,-1 1 0,1-1 0,-1 0 0,1 0 0,-1 0 0,1 0 0,-1 0-1,1 0 1,-1 0 0,1 0 0,-1 0 0,1 0 0,0 0 0,-1 0 0,1 0 0,-1-1 0,1 1 0,-1 0 0,0 0 0,1 0 0,0-1 0,28-4 296,39-22 139,13-4 459,-74 29-828,0 0 0,0 1 0,0 0 1,0 0-1,0 1 0,0 0 0,1 0 1,-1 0-1,12 3 0,-18-2-84,1-1 0,-1 0-1,0 1 1,1-1 0,-1 1 0,0 0-1,0-1 1,1 1 0,-1 0 0,0 0-1,0 0 1,0 0 0,0 0 0,0 0-1,0 0 1,0 0 0,0 0 0,-1 0-1,1 0 1,0 1 0,-1-1 0,1 0-1,0 2 1,3 35 130,-1-4 22,-2-34-141,0 1 0,0 0 0,-1 0 0,1 0 0,0-1 0,0 1 0,0-1 0,0 1 0,0-1 0,0 1 0,0-1 0,0 1 0,0-1 0,0 0 0,0 1 0,0-1 0,0 0 0,0 0 0,0 0 0,0 0 0,1 0 0,-1 0 0,0 0 0,0 0 0,0-1 0,0 1 0,0 0 0,0-1 0,0 1 0,1-1 0,39-14 292,-35 12-283,7-3-17,1 1 0,-1 1 0,1 0 0,0 1 0,-1 0 0,1 2 0,1-1 0,-1 1 0,0 1 0,15 2 0,-26-1-5,-1 0 0,1-1 0,0 1-1,-1 1 1,0-1 0,1 0 0,-1 1 0,0-1 0,0 1 0,4 3-1,-4-3 15,0 0 0,0-1 0,0 1 0,0-1 0,1 1 0,-1-1 0,0 0 0,1 1-1,-1-1 1,1-1 0,-1 1 0,1 0 0,-1 0 0,1-1 0,-1 0 0,4 1 0,2-2 85,-1-1 1,1 1-1,-1-1 1,0-1-1,0 1 0,0-1 1,0-1-1,-1 1 1,13-9-1,38-17-745,-54 28 320,0 0 1,1 0 0,-1 1-1,0-1 1,0 1 0,1 0-1,-1 0 1,0 0 0,7 1-1,-9 2-3935,-1 4-2403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5.542"/>
    </inkml:context>
    <inkml:brush xml:id="br0">
      <inkml:brushProperty name="width" value="0.025" units="cm"/>
      <inkml:brushProperty name="height" value="0.025" units="cm"/>
    </inkml:brush>
  </inkml:definitions>
  <inkml:trace contextRef="#ctx0" brushRef="#br0">92 1 10314,'0'0'14670,"0"11"-14569,1 44 378,-3 0 0,-2 0 0,-19 91 1,-40 58 2723,78-289-3444,6 4 219,25-81-144,-39 142 142,1 0-1,1 1 0,0 0 0,2 1 1,21-29-1,-29 44 10,0-1 1,0 1-1,0 0 0,0 1 1,1-1-1,0 1 0,-1-1 1,1 1-1,0 0 0,0 0 1,0 1-1,0-1 1,1 1-1,-1 0 0,0 0 1,0 1-1,1-1 0,-1 1 1,1 0-1,-1 0 0,0 0 1,7 1-1,-9 0 13,1 0 0,0-1 1,-1 1-1,1 0 0,-1 0 0,1 1 1,-1-1-1,1 0 0,-1 1 0,0-1 1,1 1-1,-1 0 0,0 0 0,0 0 1,0 0-1,-1 0 0,1 0 0,0 1 1,-1-1-1,0 0 0,1 1 0,-1-1 1,0 1-1,0 0 0,0-1 0,-1 1 0,1 0 1,-1-1-1,1 1 0,-1 0 0,0 0 1,0 0-1,0-1 0,-1 1 0,0 4 1,0-4 48,0 0-1,0 0 1,-1 0 0,1 0 0,-1 0 0,0 0 0,1 0-1,-2 0 1,1 0 0,0-1 0,0 1 0,-1-1 0,1 0 0,-1 0-1,-4 3 1,-49 29 472,48-30-501,3-1-107,-1 0-174,0 1 0,0-1 0,0 0 0,-1-1 0,1 1 0,-1-1 0,1-1 1,-13 2-1,19-3 124,0 0 0,0 0 0,0 0 0,-1 0 0,1-1 0,0 1 0,0 0 1,0 0-1,0 0 0,0-1 0,0 1 0,-1 0 0,1 0 0,0-1 1,0 1-1,0 0 0,0 0 0,0-1 0,0 1 0,0 0 0,0 0 0,0 0 1,0-1-1,0 1 0,0 0 0,0 0 0,1-1 0,-1 1 0,0 0 0,0 0 1,0-1-1,0 1 0,0 0 0,0 0 0,1 0 0,-1 0 0,0-1 1,0 1-1,0 0 0,0 0 0,1 0 0,-1 0 0,0-1 0,0 1 0,0 0 1,1 0-1,8-11-2938,10-1-3596,3 0-3219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6.260"/>
    </inkml:context>
    <inkml:brush xml:id="br0">
      <inkml:brushProperty name="width" value="0.025" units="cm"/>
      <inkml:brushProperty name="height" value="0.025" units="cm"/>
    </inkml:brush>
  </inkml:definitions>
  <inkml:trace contextRef="#ctx0" brushRef="#br0">150 1 8840,'0'0'10597,"-10"2"-8333,3 0-2105,0 1 1,0-1 0,0 1 0,1 0 0,0 1 0,-1 0 0,1 0-1,0 0 1,1 0 0,-1 1 0,1 0 0,0 0 0,0 1 0,1 0 0,-1-1-1,1 1 1,0 1 0,-4 10 0,3-9 174,1 1 0,0 0 0,1 0 0,0 0 0,0 1 0,1-1 0,0 1 0,-1 17 0,3-26-286,0-1 1,0 1 0,0 0-1,0-1 1,0 1 0,0-1-1,0 1 1,0 0 0,0-1 0,0 1-1,1-1 1,-1 1 0,0 0-1,0-1 1,1 1 0,-1-1-1,0 1 1,1-1 0,-1 1 0,0-1-1,1 1 1,-1-1 0,1 0-1,-1 1 1,1-1 0,-1 1-1,1-1 1,-1 0 0,1 1 0,-1-1-1,1 0 1,0 0 0,22-4 1478,19-22-54,-35 19-1447,0 0 0,0 0 1,-1-1-1,1 1 0,-2-1 1,1-1-1,-1 1 0,0-1 1,-1 0-1,0 0 0,-1 0 1,0-1-1,0 1 0,3-20 1,-6 28-36,0 1 1,0 0-1,0 0 1,0-1 0,0 1-1,0 0 1,0-1-1,0 1 1,0 0-1,0 0 1,0-1 0,0 1-1,0 0 1,0-1-1,-1 1 1,1 0-1,0 0 1,0-1 0,0 1-1,0 0 1,-1 0-1,1 0 1,0-1-1,0 1 1,0 0 0,-1 0-1,1 0 1,0-1-1,0 1 1,-1 0 0,1 0-1,0 0 1,0 0-1,-1 0 1,1 0-1,0 0 1,0-1 0,-1 1-1,-12 6-155,-10 14 75,20-16 83,1-1 0,0 1 0,1 0 0,-1 0 1,1 0-1,0 0 0,0 0 0,0 0 0,0 0 1,0 5-1,2-8 8,-1-1 1,1 1-1,-1-1 1,1 0-1,0 1 0,-1-1 1,1 1-1,0-1 1,-1 0-1,1 1 1,0-1-1,-1 0 1,1 0-1,0 0 1,-1 0-1,1 1 1,0-1-1,0 0 0,-1 0 1,1 0-1,0 0 1,0-1-1,-1 1 1,1 0-1,0 0 1,0 0-1,-1-1 1,1 1-1,0 0 0,0-1 1,26-7 129,23-23-53,-40 23-65,1 1-1,0 1 1,0-1-1,1 2 1,21-8-1,-10 2-5608,-18 2-1707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8.873"/>
    </inkml:context>
    <inkml:brush xml:id="br0">
      <inkml:brushProperty name="width" value="0.025" units="cm"/>
      <inkml:brushProperty name="height" value="0.025" units="cm"/>
    </inkml:brush>
  </inkml:definitions>
  <inkml:trace contextRef="#ctx0" brushRef="#br0">69 0 6438,'0'0'13097,"-3"6"-12010,-10 23-221,1 1 0,1 0 0,2 0 0,-9 46 0,18-75-782,-1 0 0,1 0 1,0 0-1,-1 1 1,1-1-1,0 0 0,0 0 1,0 0-1,0 0 1,0 0-1,0 0 0,0 0 1,0 1-1,0-1 1,0 0-1,0 0 0,1 0 1,-1 0-1,1 0 1,-1 0-1,1 0 0,-1 0 1,1 0-1,-1 0 1,1 0-1,0 0 0,-1-1 1,1 1-1,0 0 1,0 0-1,0-1 0,1 2 1,1-2 7,-1 1 0,1-1 0,-1 0 0,1-1 1,0 1-1,-1 0 0,1-1 0,-1 1 0,0-1 0,1 0 1,-1 0-1,1 0 0,3-2 0,10-6 94,0-1 1,-1 0-1,15-13 0,60-61 353,-86 123 235,-5-12-727,-1-1 0,-1 0 0,-1 1 0,-12 37 0,51-99-6794,-20 15 1147,0 0-2291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19.466"/>
    </inkml:context>
    <inkml:brush xml:id="br0">
      <inkml:brushProperty name="width" value="0.025" units="cm"/>
      <inkml:brushProperty name="height" value="0.025" units="cm"/>
    </inkml:brush>
  </inkml:definitions>
  <inkml:trace contextRef="#ctx0" brushRef="#br0">0 102 13196,'0'0'6657,"11"5"-5706,-2 0-514,0-1 1,1-1 0,0 1-1,-1-2 1,1 1-1,14 1 1,-20-4-213,-1 0 0,1 0 0,-1 0-1,1 0 1,-1-1 0,1 1 0,-1-1 0,0 0 0,1 0-1,-1 0 1,0 0 0,0-1 0,0 0 0,0 1 0,0-1-1,0 0 1,0 0 0,-1 0 0,1-1 0,-1 1 0,1-1-1,-1 1 1,0-1 0,0 0 0,0 0 0,2-5 0,-1 2-57,0 0 1,-1 0 0,0-1-1,0 1 1,-1 0 0,0-1 0,0 1-1,0-1 1,-1-10 0,0 16-163,0 0 1,0 1 0,-1-1 0,1 1 0,0-1 0,-1 0 0,1 1-1,0-1 1,-1 1 0,1-1 0,-1 1 0,1-1 0,0 1 0,-1-1-1,1 1 1,-1 0 0,0-1 0,1 1 0,-1 0 0,1-1 0,-1 1-1,1 0 1,-1 0 0,0 0 0,1-1 0,-1 1 0,0 0 0,1 0-1,-1 0 1,0 0 0,1 0 0,-1 0 0,0 0 0,1 0 0,-1 0-1,1 1 1,-1-1 0,0 0 0,1 0 0,-1 1 0,1-1 0,-1 0-1,0 0 1,1 1 0,-1-1 0,1 1 0,-1 0 0,-29 17-176,15-2 141,1 1 1,-24 36-1,32-45 31,1 1 0,0 0 1,1 0-1,0 1 0,1-1 1,-1 1-1,2 0 0,-3 17 0,5-27-4,-1 1-1,1 0 1,0-1-1,0 1 1,0-1-1,0 1 1,0 0-1,0-1 1,1 1-1,-1-1 1,0 1-1,0 0 1,0-1-1,0 1 0,1-1 1,-1 1-1,0-1 1,1 1-1,-1-1 1,0 1-1,1-1 1,-1 1-1,1-1 1,-1 1-1,0-1 1,1 0-1,-1 1 1,1-1-1,-1 0 1,1 1-1,0-1 0,-1 0 1,1 0-1,24-2 82,23-21 122,94-91 1,-142 114-207,1 0-1,-1 0 1,1 0 0,-1 0 0,1-1-1,-1 1 1,1 0 0,-1 0 0,1 0 0,-1 0-1,0 0 1,1 0 0,-1 0 0,1 0-1,-1 0 1,1 0 0,-1 1 0,1-1 0,-1 0-1,1 0 1,-1 0 0,1 0 0,-1 1-1,0-1 1,1 0 0,-1 1 0,1-1 0,-1 0-1,0 1 1,1-1 0,-1 0 0,0 1-1,0-1 1,1 0 0,-1 1 0,0-1 0,0 1-1,1-1 1,-1 1 0,0-1 0,0 1-1,0-1 1,0 1 0,0-1 0,0 1 0,0-1-1,0 1 1,0-1 0,0 0 0,0 1-1,0-1 1,0 1 0,0 0 0,0 40 43,0-28-16,0-8-22,0 0 0,1-1 0,-1 1-1,1 0 1,0-1 0,0 1 0,1-1 0,-1 1-1,1-1 1,4 7 0,-5-10 5,0 0 0,0 0-1,1 0 1,-1 0 0,0 0 0,1 0 0,-1 0 0,1-1 0,-1 1-1,1-1 1,-1 1 0,1-1 0,0 1 0,-1-1 0,1 0 0,-1 0-1,1 0 1,0 0 0,-1 0 0,1 0 0,0 0 0,-1-1 0,1 1-1,-1 0 1,1-1 0,-1 0 0,1 1 0,-1-1 0,1 0 0,-1 0-1,1 1 1,-1-1 0,0 0 0,2-2 0,36-28 179,-34 26-204,0 0 1,0 0-1,1 1 1,0 0-1,0 0 1,0 0-1,0 1 1,1-1-1,8-2 1,-14 7-135,-1 0 1,1 0-1,-1-1 0,1 1 1,-1 0-1,1 0 0,-1 0 1,0 0-1,0 0 1,1 0-1,-1 0 0,0 0 1,0 0-1,0 0 0,0 0 1,0 0-1,0 0 0,0 0 1,0 0-1,-1 0 1,1 0-1,-1 2 0,-3 25-3484,2-14 814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4.937"/>
    </inkml:context>
    <inkml:brush xml:id="br0">
      <inkml:brushProperty name="width" value="0.025" units="cm"/>
      <inkml:brushProperty name="height" value="0.025" units="cm"/>
    </inkml:brush>
  </inkml:definitions>
  <inkml:trace contextRef="#ctx0" brushRef="#br0">1 463 14670,'0'0'10906,"13"-12"-9561,34-35-855,-3-2-1,46-63 0,78-130-302,-168 242-188,0 0 1,1 0-1,-1 0 0,0 0 0,0 0 0,0 0 0,1 0 0,-1 0 0,0 0 0,0 0 0,0 0 1,0 0-1,1 0 0,-1 0 0,0 0 0,0 0 0,0 0 0,1 0 0,-1 0 0,0 0 0,0 0 1,0 0-1,0 1 0,0-1 0,1 0 0,-1 0 0,0 0 0,0 0 0,0 0 0,0 1 1,0-1-1,0 0 0,0 0 0,0 0 0,1 0 0,-1 1 0,0-1 0,0 0 0,0 0 0,0 0 1,0 1-1,0-1 0,0 0 0,0 0 0,0 0 0,0 1 0,0-1 0,0 0 0,0 0 0,-1 0 1,1 0-1,0 1 0,0-1 0,0 0 0,0 0 0,0 0 0,0 0 0,0 1 0,-1-1 1,2 16-48,-44 163 325,30-137-95,2 0-1,2 1 1,1 0-1,-2 63 1,10-99-223,0-6 13,-1 0 1,1 0-1,0 0 0,0 1 1,-1-1-1,1 0 1,0 0-1,0 0 0,0 0 1,1 0-1,-1 0 1,0 0-1,0 0 0,1 0 1,-1 0-1,0 0 1,1 0-1,-1 0 0,1 0 1,-1 0-1,1 0 1,0 0-1,-1 0 0,2 1 1,-1-3-614,-1-1-1,1 1 1,-1 0 0,1-1 0,-1 1 0,0 0 0,1-1-1,-1 1 1,0-1 0,0 1 0,0 0 0,0-1 0,0 1-1,-1-1 1,1 1 0,0 0 0,-1-1 0,0-2 0,-12-18-9956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9:20.309"/>
    </inkml:context>
    <inkml:brush xml:id="br0">
      <inkml:brushProperty name="width" value="0.025" units="cm"/>
      <inkml:brushProperty name="height" value="0.025" units="cm"/>
    </inkml:brush>
  </inkml:definitions>
  <inkml:trace contextRef="#ctx0" brushRef="#br0">165 1 9545,'0'0'15892,"-6"10"-15491,-30 63 1226,4 1 0,2 1-1,-26 109 1,52-147-1535,10-27-61,12-16 87,-13 2-104,-1 0 0,0-1 1,1 1-1,-2-1 0,1 0 1,0 0-1,-1 0 0,0 0 1,0-1-1,-1 1 1,0-1-1,0 0 0,2-8 1,1-4-31,-2 0 0,0-1 1,1-20-1,-5 5-392,-2 25-8,-1 24 50,3-11 359,-1 8-34,0 0 0,1 0 0,0-1 1,0 1-1,2 13 0,0-23 48,-1 1 0,0-1 1,1 0-1,-1 0 0,1 1 1,0-1-1,0 0 0,0 0 1,0 0-1,0 0 0,0 0 1,1 0-1,-1 0 0,0 0 1,1 0-1,0-1 0,-1 1 0,1-1 1,0 1-1,0-1 0,0 0 1,0 1-1,0-1 0,0 0 1,0 0-1,0-1 0,1 1 1,-1 0-1,0-1 0,0 1 1,1-1-1,3 0 0,3 0 41,-1-1-1,1 0 1,0-1 0,-1 0-1,1-1 1,-1 1-1,0-2 1,1 1 0,-2-1-1,1 0 1,0-1-1,-1 1 1,0-2 0,8-6-1,-9 7-16,0 0 1,0 0-1,-1 0 0,0 0 0,0-1 0,0 0 0,-1 0 1,0 0-1,0-1 0,0 0 0,-1 1 0,0-1 0,0 0 1,-1-1-1,0 1 0,2-14 0,-4 21-31,0-1 0,0 1 0,0 0 0,-1 0 0,1-1 0,0 1 0,0 0 0,0-1 0,0 1 0,-1 0 0,1 0 0,0-1 0,0 1 0,-1 0 0,1 0 0,0 0 0,0-1 0,-1 1 0,1 0 0,0 0 0,-1 0 0,1 0 0,0 0 0,-1-1 0,1 1 0,0 0 0,-1 0 0,1 0 0,0 0 0,-1 0 0,1 0 0,0 0 0,-1 0 0,1 0 0,0 0 0,0 1 0,-1-1 0,1 0 0,0 0 0,-1 0 0,1 0 0,0 0 0,-1 1 0,1-1 0,-17 8 0,9-2 0,0 1 0,1 1 0,-1-1 0,1 1 0,1 1 0,-1-1 0,-9 19 0,13-21 0,-1 0 0,1 0 0,1 1 0,-1-1 0,1 1 0,0-1 0,1 1 0,0 0 0,0 0 0,0 0 0,0-1 0,1 1 0,1 9 0,0-15 0,0 1 0,0-1 0,-1 0 0,1 0 0,0 0 0,0 0 0,0 0 0,0 0 0,0 0 0,0 0 0,1 0 0,-1-1 0,0 1 0,0 0 0,1-1 0,-1 1 0,0-1 0,1 1 0,-1-1 0,0 0 0,1 1 0,-1-1 0,1 0 0,-1 0 0,0 0 0,1 0 0,-1 0 0,3-1 0,42-7 0,-26 0 0,-1-1 0,0-1 0,29-20 0,-33 19 0,0 2 0,1 0 0,0 0 0,0 2 0,31-11 0,-46 18 0,-1 0 0,1-1 0,0 1 0,-1 0 0,1 0 0,-1 0 0,1 0 0,0 0 0,-1 0 0,1 1 0,-1-1 0,1 0 0,0 0 0,-1 0 0,1 0 0,-1 1 0,1-1 0,-1 0 0,1 1 0,-1-1 0,1 0 0,-1 1 0,1-1 0,-1 0 0,1 1 0,-1-1 0,0 1 0,1-1 0,-1 1 0,0-1 0,1 1 0,-1-1 0,0 1 0,0-1 0,0 1 0,1 0 0,-1-1 0,0 1 0,0-1 0,0 1 0,0 0 0,0-1 0,0 1 0,0-1 0,0 1 0,0 0 0,0-1 0,-1 1 0,1-1 0,0 1 0,0-1 0,0 1 0,-1 0 0,1-1 0,0 1 0,-1 0 0,-14 36 0,6-19 0,5-13 0,1 0 0,0 1 0,1-1 0,-1 0 0,1 1 0,0 0 0,0-1 0,1 1 0,-1 0 0,0 11 0,5-17 0,0 1 0,0-2 0,0 1 0,0 0 0,0-1 0,0 1 0,0-1 0,0 0 0,0 0 0,0 0 0,3-2 0,12-8 0,0 0 0,21-18 0,-26 19 0,0 0 0,0 0 0,1 2 0,29-14 0,-42 22 0,-1 0 0,0 0 0,1 0 0,-1 0 0,0 0 0,1 0 0,-1 0 0,0 0 0,0 0 0,1 0 0,-1 0 0,0 0 0,1 0 0,-1 0 0,0 0 0,1 1 0,-1-1 0,0 0 0,0 0 0,1 0 0,-1 1 0,0-1 0,0 0 0,1 0 0,-1 1 0,0-1 0,0 0 0,0 0 0,0 1 0,1-1 0,-1 0 0,0 1 0,0-1 0,0 0 0,0 0 0,0 1 0,0-1 0,0 0 0,0 1 0,0-1 0,0 0 0,0 1 0,0-1 0,0 0 0,0 1 0,0-1 0,0 0 0,0 1 0,-1-1 0,-1 16 0,2-16 0,-14 34 134,12-31-191,-1 1 0,1 0 0,0 0 1,1 0-1,-1 0 0,1 0 0,0 0 0,0 0 0,0 0 0,0 1 1,1-1-1,0 0 0,0 6 0,9-12-13855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0.069"/>
    </inkml:context>
    <inkml:brush xml:id="br0">
      <inkml:brushProperty name="width" value="0.025" units="cm"/>
      <inkml:brushProperty name="height" value="0.025" units="cm"/>
    </inkml:brush>
  </inkml:definitions>
  <inkml:trace contextRef="#ctx0" brushRef="#br0">325 1 14446,'0'0'13185,"0"8"-12464,-1 0-556,0 0 0,-1 0-1,0 1 1,0-1 0,-1-1 0,0 1 0,0 0-1,-1-1 1,0 1 0,-7 10 0,-63 78 707,46-62-717,-150 176 310,170-199-949,8-7-4783,19-25-2296,2-8-755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0.457"/>
    </inkml:context>
    <inkml:brush xml:id="br0">
      <inkml:brushProperty name="width" value="0.025" units="cm"/>
      <inkml:brushProperty name="height" value="0.025" units="cm"/>
    </inkml:brush>
  </inkml:definitions>
  <inkml:trace contextRef="#ctx0" brushRef="#br0">0 0 19122,'0'0'8707,"1"8"-7725,0 28-879,1-1 0,2 0 0,1 0-1,2-1 1,1 0 0,2 0 0,17 38-1,-21-60-590,21 50-3272,-18-17-3629,-9-29 2013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0.786"/>
    </inkml:context>
    <inkml:brush xml:id="br0">
      <inkml:brushProperty name="width" value="0.025" units="cm"/>
      <inkml:brushProperty name="height" value="0.025" units="cm"/>
    </inkml:brush>
  </inkml:definitions>
  <inkml:trace contextRef="#ctx0" brushRef="#br0">0 50 17424,'0'0'11371,"78"12"-9769,-25-18-449,10-4-416,3-3-449,-1 4-192,-7 0-96,-7 6-1185,-11 2-1666,-10-4-3427,-13-1-4804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1.114"/>
    </inkml:context>
    <inkml:brush xml:id="br0">
      <inkml:brushProperty name="width" value="0.025" units="cm"/>
      <inkml:brushProperty name="height" value="0.025" units="cm"/>
    </inkml:brush>
  </inkml:definitions>
  <inkml:trace contextRef="#ctx0" brushRef="#br0">365 1 16528,'0'0'10655,"-4"12"-8957,-18 39-971,-2-2 1,-2-1-1,-46 64 1,-122 132-1989,183-234-390,5-8-1081,1-18-11660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21.453"/>
    </inkml:context>
    <inkml:brush xml:id="br0">
      <inkml:brushProperty name="width" value="0.025" units="cm"/>
      <inkml:brushProperty name="height" value="0.025" units="cm"/>
    </inkml:brush>
  </inkml:definitions>
  <inkml:trace contextRef="#ctx0" brushRef="#br0">0 1 19731,'0'0'7399,"78"16"-5990,-40 3-320,12 3-416,3 2-513,2 6-96,1 0-384,-1 2-2723,-5-3-2338,-10-2-3556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4.226"/>
    </inkml:context>
    <inkml:brush xml:id="br0">
      <inkml:brushProperty name="width" value="0.025" units="cm"/>
      <inkml:brushProperty name="height" value="0.025" units="cm"/>
    </inkml:brush>
  </inkml:definitions>
  <inkml:trace contextRef="#ctx0" brushRef="#br0">3 0 21300,'0'0'6529,"0"13"-5328,-1 68 0,0-22-401,6 62-1,-3-104-1398,0-1 0,1 0 0,0 0 1,2-1-1,0 1 0,0-1 0,2 0 1,15 27-1,-17-38-8978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4.677"/>
    </inkml:context>
    <inkml:brush xml:id="br0">
      <inkml:brushProperty name="width" value="0.025" units="cm"/>
      <inkml:brushProperty name="height" value="0.025" units="cm"/>
    </inkml:brush>
  </inkml:definitions>
  <inkml:trace contextRef="#ctx0" brushRef="#br0">24 217 15663,'0'0'4319,"-5"-10"-1527,-12-32-855,16 40-1837,1 1-1,0-1 0,0 1 1,-1-1-1,1 0 0,0 1 1,1-1-1,-1 0 0,0 1 1,0-1-1,1 0 0,-1 1 1,1-1-1,-1 1 0,1-1 1,0 0-1,-1 1 1,1 0-1,0-1 0,0 1 1,0 0-1,0-1 0,0 1 1,3-2-1,33-21 798,-30 21-749,23-12 62,0 1 0,2 2 0,0 1 1,0 2-1,0 1 0,42-5 0,11 4-78,107 3 0,-181 6-129,0 1 1,0 0-1,0 1 1,1 0-1,-2 0 0,1 1 1,0 1-1,0 0 0,-1 0 1,12 8-1,-18-10 30,0 0 0,-1 1 0,1 0 0,-1-1 0,0 1 0,1 0 0,-1 1 0,-1-1 0,1 1 0,0-1 0,-1 1 0,0 0 0,0 0 0,0 0 0,0 0 0,0 0-1,-1 0 1,0 0 0,0 0 0,0 1 0,0-1 0,-1 1 0,0-1 0,0 0 0,0 1 0,0-1 0,-1 1 0,-1 7 0,-1-6 28,1 0 0,-1 0 0,-1 0 0,1-1 0,-1 1 0,1-1 0,-2 0 0,1 0 0,0-1 0,-1 1 0,0-1 0,0 0 0,0 0 0,-1 0 0,-7 3 0,-7 4 144,0-1 1,0 0 0,-24 6 0,36-14-206,1 0 0,-1 0 0,1 0 0,-1-1 0,0 0 0,1-1 0,-10 0 0,17 0-5,0 0 0,0 0 0,0 0 0,-1 0 0,1 0 0,0 0 0,0 0 0,0 0 0,0 0 0,-1 0 0,1 0 0,0 0 0,0 0 0,0-1 0,0 1 0,0 0 0,-1 0 0,1 0 0,0 0 0,0 0 0,0 0 0,0 0 0,0-1 0,0 1 0,-1 0 0,1 0 0,0 0 0,0 0 0,0-1 0,0 1 0,0 0 0,0 0 0,0 0 0,0 0 0,0-1 0,0 1 0,0 0 0,0 0 0,0 0 0,0 0 0,0-1 0,0 1 0,0 0-1,0 0 1,0 0 0,0-1 0,6-10-923,11-9-4335,12-4-5222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7.960"/>
    </inkml:context>
    <inkml:brush xml:id="br0">
      <inkml:brushProperty name="width" value="0.025" units="cm"/>
      <inkml:brushProperty name="height" value="0.025" units="cm"/>
    </inkml:brush>
  </inkml:definitions>
  <inkml:trace contextRef="#ctx0" brushRef="#br0">348 55 14862,'0'0'8355,"3"-9"-5419,12-28-806,-11 28-881,-4 13-475,-2 7-605,-1 0 0,0 0 0,0 0-1,-2 0 1,1 0 0,-1-1 0,-1 0 0,0 0 0,-7 9 0,-1 4 69,-126 184 349,-25 45-656,243-389-18749,-49 75 8761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8.303"/>
    </inkml:context>
    <inkml:brush xml:id="br0">
      <inkml:brushProperty name="width" value="0.025" units="cm"/>
      <inkml:brushProperty name="height" value="0.025" units="cm"/>
    </inkml:brush>
  </inkml:definitions>
  <inkml:trace contextRef="#ctx0" brushRef="#br0">0 59 12620,'0'0'3678,"7"-9"-619,21-29-571,-12 27 284,-8 19-1618,-3 23-570,-5-28-381,4 80 691,-4-50-579,1 0-1,1 1 1,3-1 0,0-1-1,2 1 1,20 57 0,-14-63-558,12 30-3007,-24-53 1963,0-1 0,0 1 0,-1 0 0,1 0 0,-1 0 0,0 0 0,-1 7 0,-3 3-7308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5.340"/>
    </inkml:context>
    <inkml:brush xml:id="br0">
      <inkml:brushProperty name="width" value="0.025" units="cm"/>
      <inkml:brushProperty name="height" value="0.025" units="cm"/>
    </inkml:brush>
  </inkml:definitions>
  <inkml:trace contextRef="#ctx0" brushRef="#br0">0 94 19538,'0'0'8494,"8"-4"-7234,28-12-539,86-35-49,-107 46-698,0 0 0,0 1 0,1 1 0,-1 1 0,1 0 0,24 1 1,-37 1 18,0 1 0,-1-1 0,1 1 0,0 0 0,-1 0 0,1 0 0,-1 0 0,1 0 0,-1 0 0,0 1 0,1-1 0,-1 1 1,0 0-1,0 0 0,0 0 0,0 0 0,0 0 0,-1 0 0,1 0 0,-1 0 0,1 1 0,-1-1 0,0 1 0,0-1 1,0 1-1,0-1 0,0 1 0,-1 0 0,1-1 0,0 6 0,1 10-48,0 1-1,-1 0 1,-3 28-1,1-18 33,1-29 24,0 0 0,1 0-1,-1 1 1,0-1-1,0 0 1,0 0-1,0 1 1,0-1-1,0 0 1,1 0-1,-1 1 1,0-1 0,0 0-1,0 0 1,0 1-1,1-1 1,-1 0-1,0 0 1,0 0-1,1 0 1,-1 0-1,0 1 1,0-1 0,1 0-1,-1 0 1,0 0-1,0 0 1,1 0-1,-1 0 1,0 0-1,1 0 1,-1 0 0,0 0-1,0 0 1,1 0-1,-1 0 1,0 0-1,1 0 1,-1 0-1,0 0 1,0 0-1,1 0 1,-1-1 0,0 1-1,0 0 1,1 0-1,-1 0 1,0 0-1,0-1 1,1 1-1,-1 0 1,0 0 0,0 0-1,0-1 1,1 1-1,14-12 103,20-26 47,12-14-142,-43 49-15,-1-1 1,1 1-1,0 0 0,1 0 1,-1 0-1,1 1 1,-1 0-1,1 0 0,0 0 1,6-2-1,-10 4-1,-1 0 0,1 0 0,0 0 0,0 0 0,0 0 0,0 0 0,-1 0-1,1 0 1,0 0 0,0 0 0,0 0 0,0 1 0,-1-1 0,1 0 0,0 1 0,0-1-1,-1 0 1,1 1 0,0-1 0,-1 1 0,1-1 0,0 1 0,-1 0 0,1-1 0,-1 1-1,1 0 1,10 27 173,-9 39 555,-2-56-601,0-10-150,0 0 1,-1 0-1,1 0 0,0 0 0,0 0 1,0 0-1,0 0 0,0 0 0,0 0 1,0 0-1,0 0 0,1 0 0,-1 0 1,0 0-1,1 0 0,-1 0 1,0 0-1,1 0 0,-1 0 0,1 0 1,0-1-1,-1 1 0,1 0 0,0 0 1,-1 0-1,1-1 0,0 1 0,0 0 1,-1-1-1,1 1 0,0-1 1,0 1-1,0-1 0,0 1 0,0-1 1,0 0-1,1 1 0,1-2-571,-1 1-1,1-1 0,-1 0 1,0 0-1,0 0 0,1 0 1,-1 0-1,0 0 0,0-1 1,0 1-1,0-1 0,0 0 1,0 1-1,-1-1 0,3-3 1,14-17-10411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18.633"/>
    </inkml:context>
    <inkml:brush xml:id="br0">
      <inkml:brushProperty name="width" value="0.025" units="cm"/>
      <inkml:brushProperty name="height" value="0.025" units="cm"/>
    </inkml:brush>
  </inkml:definitions>
  <inkml:trace contextRef="#ctx0" brushRef="#br0">0 108 17873,'0'0'9865,"57"-11"-8231,-16-2-513,9-3-320,1 0-289,4 2-416,1 1-608,-5 0-2499,-10 1-4773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34.850"/>
    </inkml:context>
    <inkml:brush xml:id="br0">
      <inkml:brushProperty name="width" value="0.025" units="cm"/>
      <inkml:brushProperty name="height" value="0.025" units="cm"/>
    </inkml:brush>
  </inkml:definitions>
  <inkml:trace contextRef="#ctx0" brushRef="#br0">1 3102 8968,'0'0'3166,"10"-5"-3134,18-13 239,0 0 1,-2-2-1,0-1 0,27-29 0,591-589 3872,-287 292-3812,217-242 1041,-53 53-438,-73 71-861,-279 287-18,45-31 271,-208 204 342,-4 4-2453,-12 1-8469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35.675"/>
    </inkml:context>
    <inkml:brush xml:id="br0">
      <inkml:brushProperty name="width" value="0.025" units="cm"/>
      <inkml:brushProperty name="height" value="0.025" units="cm"/>
    </inkml:brush>
  </inkml:definitions>
  <inkml:trace contextRef="#ctx0" brushRef="#br0">1 0 11403,'0'0'1521,"0"10"-853,1 5-486,1 1 1,1 0 0,1 0-1,0-1 1,1 0 0,1 0-1,0 0 1,13 21 0,124 208 1141,235 303 0,254 228 1388,-558-687-2680,23 28 43,221 255 21,26-24-17,-4-50 76,-333-291-305,32 35 468,-37-39-522,-1 1 0,1-1 0,-1 0 0,0 0 0,1 1 0,-1-1-1,0 1 1,-1-1 0,1 1 0,0-1 0,-1 1 0,1-1 0,-1 1 0,0 0 0,0-1-1,0 1 1,0 0 0,-1 2 0,-6 10-5428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46.624"/>
    </inkml:context>
    <inkml:brush xml:id="br0">
      <inkml:brushProperty name="width" value="0.025" units="cm"/>
      <inkml:brushProperty name="height" value="0.025" units="cm"/>
    </inkml:brush>
  </inkml:definitions>
  <inkml:trace contextRef="#ctx0" brushRef="#br0">123 185 6342,'-10'1'577,"0"0"511,0 1 262,-1-1-1,1 0 0,-1 0 1,1-1-1,-1-1 0,1 0 0,-14-3 1,24 4-1266,-1 0 0,1 0 1,0 0-1,0 0 0,0 0 0,-1 0 1,1 0-1,0 0 0,0 0 0,0 0 1,-1 0-1,1-1 0,0 1 0,0 0 1,0 0-1,-1 0 0,1 0 0,0 0 1,0-1-1,0 1 0,0 0 1,0 0-1,-1 0 0,1-1 0,0 1 1,0 0-1,0 0 0,0 0 0,0-1 1,0 1-1,0 0 0,0 0 0,0-1 1,0 1-1,0 0 0,0 0 0,0 0 1,0-1-1,0 1 0,0 0 0,0 0 1,0-1-1,0 1 0,0 0 1,11-7 1258,15-1-814,386-20 1798,-234 22-1857,1316-88 566,-1147 70 144,76 12-935,-411 14-266,-14 1-25,-20 3-4,-139 6 160,-196-10 0,167-4-79,-202 0-25,-272 1-7,445 14-4,-234 45 0,329-39 4,85-11-36,34-4-45,25-2-18,515-14 57,-63 1 76,1087 11-2089,-2279-25 1896,-148 2 929,628 43-1500,74-4-6610,116-15 433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1:58.837"/>
    </inkml:context>
    <inkml:brush xml:id="br0">
      <inkml:brushProperty name="width" value="0.025" units="cm"/>
      <inkml:brushProperty name="height" value="0.025" units="cm"/>
    </inkml:brush>
  </inkml:definitions>
  <inkml:trace contextRef="#ctx0" brushRef="#br0">1 27 5862,'0'0'7350,"9"-4"-7301,8-1 142,0 0 1,0 1 0,0 1 0,1 0 0,-1 1 0,1 1 0,-1 1 0,22 2 0,-3 3 129,0 0 0,0 3-1,42 14 1,23 3 237,0-4 0,1-4 0,107 3 0,-124-13 173,678 10 1986,-494-19-2690,-266 2-24,1085 9 1521,-105-8-805,-446-5-541,366 20-55,-676-7-114,210 13 35,40-13 80,-195-10-67,-228 4-41,73 15-1,-78-9 36,93 4 1,11-13 28,-152 1-83,-1 1 0,1-1 0,0 1 0,-1-1 0,1 1 1,-1 0-1,0-1 0,0 1 0,1 0 0,-1-1 0,0 1 0,0 0 0,-1 2 0,1 4-9047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2:05.934"/>
    </inkml:context>
    <inkml:brush xml:id="br0">
      <inkml:brushProperty name="width" value="0.025" units="cm"/>
      <inkml:brushProperty name="height" value="0.025" units="cm"/>
    </inkml:brush>
  </inkml:definitions>
  <inkml:trace contextRef="#ctx0" brushRef="#br0">1 1 1666,'0'0'7004,"0"22"-3257,3-21-3513,0 1-1,0 0 1,-1 0 0,1 0 0,0 1-1,-1-1 1,1 0 0,2 4-1,23 20-174,-12-21 6,0 0 0,1-1 0,-1-1 0,1 0 0,0-1 0,0-1 0,31-2 0,31 3 547,246 22 535,144 17 952,147 9-1622,4-48 852,-302-4-1053,1228 16 1336,470-62-1345,-1537 7-226,414-16 254,-787 60-343,167 23 0,-203-18-1805,-23-8-2476,-15-2-1532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6:02.470"/>
    </inkml:context>
    <inkml:brush xml:id="br0">
      <inkml:brushProperty name="width" value="0.025" units="cm"/>
      <inkml:brushProperty name="height" value="0.025" units="cm"/>
    </inkml:brush>
  </inkml:definitions>
  <inkml:trace contextRef="#ctx0" brushRef="#br0">0 142 3683,'35'-3'12727,"11"-6"-8670,-12 2-3269,53-4-1,142-12 1939,-96 6-2457,40-4 662,-65 6-414,125 0 0,609-6-202,-744 25-310,123 21 0,-219-24-5,177 16 36,185-7-1,-110-6-15,436 5 87,122 6 37,320-18 15,-449-9-89,-96 16 1660,-587-4-1799,4 0-6722,5 0 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6:04.243"/>
    </inkml:context>
    <inkml:brush xml:id="br0">
      <inkml:brushProperty name="width" value="0.025" units="cm"/>
      <inkml:brushProperty name="height" value="0.025" units="cm"/>
    </inkml:brush>
  </inkml:definitions>
  <inkml:trace contextRef="#ctx0" brushRef="#br0">1670 191 8648,'0'0'326,"-11"-10"213,-3-1-557,-11-11 1336,0 2 0,-1 0 0,-1 2 0,-54-28 0,53 37-811,-1 0 1,1 2 0,-2 1 0,-52-3-1,-124 6 352,124 4-787,9-1 314,1 3 0,-133 24 0,174-21-223,1 2 1,0 1-1,0 2 1,1 1-1,0 1 1,1 1-1,1 2 1,0 0-1,-27 24 0,12-4 7,1 2-1,-50 61 1,73-76 29,0 1 1,1 0 0,2 1-1,0 1 1,2 1 0,-13 35-1,23-51-116,0 0-1,0 1 1,1-1 0,0 1-1,1-1 1,1 1-1,0 0 1,0-1 0,1 1-1,0 0 1,1-1-1,6 21 1,-2-18-45,0 1-1,1-1 1,0-1 0,1 1 0,0-1-1,1 0 1,1-1 0,19 19-1,-4-8-26,1-1-1,1-2 0,1-1 0,1-1 1,1-1-1,0-1 0,1-2 0,40 12 1,-22-11 144,1-3 0,0-3-1,1-1 1,0-2 0,-1-3 0,2-2 0,62-7 0,-44-2 303,-1-3 0,0-3 0,-1-2 0,115-45-1,-112 30-183,-1-2-1,94-61 0,-122 67-108,-2-3 0,-1-1 0,-2-2 0,62-70 0,-90 92-105,0-1 0,-1 0 1,0 0-1,-1-1 1,-1 0-1,0 0 1,0-1-1,-2 1 0,1-1 1,1-15-1,-4 20-29,-1 0-1,-1-1 1,1 1 0,-2 0-1,1 0 1,-1-1 0,-1 1-1,1 0 1,-2 0-1,1 0 1,-1 1 0,0-1-1,-1 1 1,0-1-1,-1 1 1,-8-13 0,0 6-280,0 0 1,0 1-1,-2 0 1,0 1-1,0 0 1,-1 2-1,0 0 0,-36-18 1,16 13-824,0 2 1,0 2-1,-64-14 0,63 17-4763,9-2-4697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7:32.898"/>
    </inkml:context>
    <inkml:brush xml:id="br0">
      <inkml:brushProperty name="width" value="0.025" units="cm"/>
      <inkml:brushProperty name="height" value="0.025" units="cm"/>
    </inkml:brush>
  </inkml:definitions>
  <inkml:trace contextRef="#ctx0" brushRef="#br0">1 118 7303,'205'-16'4393,"-67"2"-3458,102-2-685,1112-46 3861,-455 87-2339,160 11-1547,3-32 180,-778-4-143,236 2-232,679-8 655,-198-48 847,-868 41-2551,-165 12-1223,-12-1-2082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7:37.277"/>
    </inkml:context>
    <inkml:brush xml:id="br0">
      <inkml:brushProperty name="width" value="0.025" units="cm"/>
      <inkml:brushProperty name="height" value="0.025" units="cm"/>
    </inkml:brush>
  </inkml:definitions>
  <inkml:trace contextRef="#ctx0" brushRef="#br0">1 57 4773,'-1'-1'257,"1"0"1,0 0-1,0-1 1,0 1 0,0 0-1,1 0 1,-1-1-1,0 1 1,1 0 0,-1 0-1,0 0 1,1 0-1,-1-1 1,1 1 0,0 0-1,-1 0 1,1 0 0,0 0-1,0 0 1,-1 0-1,1 0 1,0 1 0,0-1-1,0 0 1,0 0-1,2-1 1,35-2 3262,-7 2-3228,37-8 313,1 4 1,0 2-1,0 4 1,84 10-1,-68 3-500,-51-7 200,0-1 0,37 0 0,225-9 1676,215 4-1768,-256 17-101,35 1 224,50-11-206,577-5 413,-206-19-445,-87 3-9,220 16 167,-712 3-254,612 0 103,-673-8-37,197-6 435,-240 15-1806,-24-5 695,-1 0 0,1 0 0,-1 0 0,1 0 0,0-1 0,-1 1 0,1-1 0,0 0 0,5 0 0,27-8-9306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5.758"/>
    </inkml:context>
    <inkml:brush xml:id="br0">
      <inkml:brushProperty name="width" value="0.025" units="cm"/>
      <inkml:brushProperty name="height" value="0.025" units="cm"/>
    </inkml:brush>
  </inkml:definitions>
  <inkml:trace contextRef="#ctx0" brushRef="#br0">189 1 20788,'0'0'3277,"-10"9"-196,3-3-2520,2-2-380,0 0 0,1 0 0,-1 0 0,1 1 0,0-1 0,0 1 1,0 0-1,0 0 0,1 0 0,0 1 0,0-1 0,1 1 0,-1 0 0,-1 10 0,5-13-267,1 1-1,0-1 0,0 0 1,0 1-1,1-1 0,-1 0 0,1 0 1,0 0-1,0-1 0,0 1 0,0-1 1,0 1-1,0-1 0,1 0 0,3 1 1,17 15-80,-15-6 203,-1 0-1,-1 0 1,0 0 0,0 1-1,-1 0 1,-1 1 0,0-1 0,-1 1-1,0 0 1,-2 0 0,1 0-1,-2 0 1,1 1 0,-2-1 0,-1 15-1,-1-21 59,0-1 0,0 0 0,0 1 0,-1-1 0,-1 0 1,1-1-1,-1 1 0,0 0 0,0-1 0,-1 0 0,0 0 0,0-1 0,0 1 0,-1-1 0,0 0 0,0 0 0,-13 7 0,15-9-3,-1-1 0,0 1 0,0-1 0,0 0 0,0 0 0,0-1-1,0 1 1,-1-1 0,1-1 0,0 1 0,-10 0 0,12-2-69,0 1 1,0-1 0,-1 1-1,1-1 1,0 0 0,0 0-1,0-1 1,0 1-1,0-1 1,0 1 0,0-1-1,1 0 1,-1 0 0,0 0-1,1 0 1,0-1 0,0 1-1,-1-1 1,1 1-1,-1-4 1,-2-2-23,0 0-1,0-1 1,1 1-1,1-1 1,-1 0-1,1 0 1,1 0-1,0-1 1,0 1-1,1 0 1,0-1-1,1 0 1,0 1-1,0-1 1,2-11-1,0 14-19,-1 0-1,1 0 1,0 0 0,1 1 0,0-1-1,0 1 1,0 0 0,1 0-1,-1 0 1,2 0 0,-1 1 0,0-1-1,1 1 1,0 0 0,0 1-1,1-1 1,0 1 0,-1 0-1,1 0 1,0 1 0,7-3 0,69-19-6910,-42 14-2643,-13 3-3555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7:51.758"/>
    </inkml:context>
    <inkml:brush xml:id="br0">
      <inkml:brushProperty name="width" value="0.025" units="cm"/>
      <inkml:brushProperty name="height" value="0.025" units="cm"/>
    </inkml:brush>
  </inkml:definitions>
  <inkml:trace contextRef="#ctx0" brushRef="#br0">1 13 6951,'0'0'603,"8"3"1922,17 3-2052,0 0 0,1-1 0,-1-2 0,1-1 0,42-1 0,142-21 1073,-7 1 1052,430 20 1308,314 56-2489,-5-8-440,1-44-379,-502-20-541,-108 1-45,259-16 74,89-2 20,860 47 209,-1016-8-218,143 9 1050,-473 4-1063,138 4 35,-297-24-137,0 3 1,-1 0-1,0 2 1,48 14-1,10 13-2750,-69-25 99,-1-6-2221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8:07.123"/>
    </inkml:context>
    <inkml:brush xml:id="br0">
      <inkml:brushProperty name="width" value="0.025" units="cm"/>
      <inkml:brushProperty name="height" value="0.025" units="cm"/>
    </inkml:brush>
  </inkml:definitions>
  <inkml:trace contextRef="#ctx0" brushRef="#br0">12 52 3651,'0'0'13982,"-11"-3"-12733,25 8-921,0 0 0,0-2-1,1 1 1,-1-2 0,1 0 0,21 0 0,94-6 1058,-105 2-1058,71-4 236,7-2 300,2 4-1,154 15 1,-134-2-245,1-5 0,140-14 1,117 2 42,-298 21-583,-15-1-20,69 0 333,0-6-1,145-13 1,-198-1-303,-13 1 45,0 2 0,80 7 0,-148-2-140,1 1-1,-1 0 1,0 0-1,1 1 1,-1-1 0,0 1-1,0 0 1,0 1-1,6 3 1,-11-5-31,-48 1 170,-200-24-157,14 1 11,-97 20-262,-581-34-1020,749 24 1196,-170 10 1,144 4 12,-121-9-69,395 16 284,57-10-47,1112 23-373,-439-27 390,-696 0-96,18 2-391,-94 2-4552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8:17.057"/>
    </inkml:context>
    <inkml:brush xml:id="br0">
      <inkml:brushProperty name="width" value="0.025" units="cm"/>
      <inkml:brushProperty name="height" value="0.025" units="cm"/>
    </inkml:brush>
  </inkml:definitions>
  <inkml:trace contextRef="#ctx0" brushRef="#br0">0 0 224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8:18.575"/>
    </inkml:context>
    <inkml:brush xml:id="br0">
      <inkml:brushProperty name="width" value="0.025" units="cm"/>
      <inkml:brushProperty name="height" value="0.025" units="cm"/>
    </inkml:brush>
  </inkml:definitions>
  <inkml:trace contextRef="#ctx0" brushRef="#br0">1 495 2947,'0'0'9604,"29"-10"-6898,320-112-838,-204 66-1125,1 12-188,-26 9-491,219-50 57,-170 48-93,90-23-150,-344 100-140,-99 26-1273,-648 210 1282,779-263 379,-69 6 0,-34 8 700,150-26-825,0 1 0,0-1 0,0 1 0,1 1 0,-1-1 0,1 1 0,0 0 0,-1 0 0,1 1 0,1-1 0,-1 1 0,0 0 0,1 0 0,0 1 0,-5 6 0,36-11 63,12-9 58,1-1 0,42-19-1,0 1-80,219-69-10,116-34 7,180-61-969,-551 177 875,-34 11-225,56-22-1136,-84 27 1447,1 1 1,0 0-1,0 1 1,-22 8-1,-25 4-1602,2-5-4348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9:21.618"/>
    </inkml:context>
    <inkml:brush xml:id="br0">
      <inkml:brushProperty name="width" value="0.025" units="cm"/>
      <inkml:brushProperty name="height" value="0.025" units="cm"/>
    </inkml:brush>
  </inkml:definitions>
  <inkml:trace contextRef="#ctx0" brushRef="#br0">1 56 8456,'0'0'8787,"11"-1"-7495,223-8 1342,277 25 1,195-22 393,-252-8-2159,-418 15-887,-23 0-67,-1 0 0,0-1-1,0 0 1,0-1 0,0 0 0,0-1 0,22-7 0,-34 9-67,1 0 1,-1 0 0,1-1 0,0 1 0,-1 0 0,1-1 0,-1 1-1,1 0 1,-1-1 0,1 1 0,-1 0 0,1-1 0,-1 1 0,1-1-1,-1 1 1,0-1 0,1 0 0,-1 1 0,0-1 0,0 1 0,1-1-1,-1 1 1,0-1 0,0 0 0,0 1 0,0-1 0,1 0 0,-1 1-1,0-1 1,0 1 0,-1-2 0,1-13-5166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9:22.524"/>
    </inkml:context>
    <inkml:brush xml:id="br0">
      <inkml:brushProperty name="width" value="0.025" units="cm"/>
      <inkml:brushProperty name="height" value="0.025" units="cm"/>
    </inkml:brush>
  </inkml:definitions>
  <inkml:trace contextRef="#ctx0" brushRef="#br0">0 220 13132,'9'0'59,"55"0"1059,0-3 0,-1-3-1,102-23 1,11 0 118,698-51 3899,-856 79-4966,9 1 152,1-2 1,-1-1 0,0-1-1,0-1 1,46-15-1,-64 12-1770,-10-5-4052,-3-3-3815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05.698"/>
    </inkml:context>
    <inkml:brush xml:id="br0">
      <inkml:brushProperty name="width" value="0.025" units="cm"/>
      <inkml:brushProperty name="height" value="0.025" units="cm"/>
    </inkml:brush>
  </inkml:definitions>
  <inkml:trace contextRef="#ctx0" brushRef="#br0">2729 431 6854,'-15'-59'2628,"7"27"-1645,-1 1 0,-1-1 0,-16-31 0,21 53-869,0 1-1,-1 0 0,0 0 1,-1 0-1,0 0 0,0 1 1,-1 1-1,0-1 0,0 1 1,0 0-1,-1 1 0,0 0 1,-15-7-1,-14-3-30,-1 2 1,0 1-1,-1 2 1,0 2-1,-56-6 0,-211-3-87,-123 19 71,305 7 127,-178 34-1,205-21 257,1 4 0,-158 65-1,195-63-230,1 2-1,1 2 0,2 4 0,1 1 0,-56 50 1,88-65-204,2 1 1,0 1 0,2 0 0,0 2-1,2 0 1,0 1 0,2 1 0,1 0-1,1 1 1,2 0 0,0 1-1,2 0 1,2 1 0,0 0 0,-4 54-1,9-59 1,2 1 0,0-1 0,2 1-1,0-1 1,2 1 0,1-1-1,1 0 1,1 0 0,1-1-1,1 0 1,1-1 0,2 0 0,0 0-1,1-1 1,1-1 0,1 0-1,1-1 1,1-1 0,22 21-1,5-4 42,1-1 0,2-3-1,1-1 1,2-3 0,0-1-1,2-3 1,1-3-1,1-1 1,0-3 0,1-3-1,106 14 1,-59-18 373,2-5 1,-1-5-1,1-4 0,-1-4 1,169-37-1,220-72 737,-398 88-945,0-3 0,-3-5 0,97-53 1,-152 70-185,-2-2 1,0-1 0,-1-2 0,-1-1-1,-2-1 1,-1-2 0,-1-1 0,-1-1-1,27-42 1,-42 54-37,-1 0 0,-1-1-1,0 0 1,-1-1 0,-2 0 0,0 0 0,-1-1-1,-1 0 1,-1 0 0,-1 0 0,-1 0 0,-1 0-1,-1-1 1,-1 1 0,-1-1 0,-1 1 0,-1 0-1,-9-30 1,6 30-1,-1 0 0,-2 1 0,0 0 0,-1 0 0,-1 2 0,-1-1 0,0 1 0,-27-27 0,18 24-33,0 2 0,-2 0-1,-1 2 1,0 0 0,-52-26 0,32 24-526,0 1 0,-1 2 0,-52-12 0,28 14-2497,-100-10 1,36 16-5199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3.295"/>
    </inkml:context>
    <inkml:brush xml:id="br0">
      <inkml:brushProperty name="width" value="0.025" units="cm"/>
      <inkml:brushProperty name="height" value="0.025" units="cm"/>
    </inkml:brush>
  </inkml:definitions>
  <inkml:trace contextRef="#ctx0" brushRef="#br0">0 587 5862,'12'-143'4685,"-7"58"-1878,3 0 0,37-156-1,-30 211-1345,-7 27-734,-1 21-598,-1 44 480,-3 0-1,-7 95 1,3-132-566,-35 322 1547,-1 55-2091,39-352-771,0 14-2067,-8-26-3811,0-30-46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3.640"/>
    </inkml:context>
    <inkml:brush xml:id="br0">
      <inkml:brushProperty name="width" value="0.025" units="cm"/>
      <inkml:brushProperty name="height" value="0.025" units="cm"/>
    </inkml:brush>
  </inkml:definitions>
  <inkml:trace contextRef="#ctx0" brushRef="#br0">2 1 16624,'0'0'2381,"-1"9"-1698,1 9-218,0-1 1,1 1-1,0-1 1,8 32-1,25 80 1364,-17-67-1298,-9-30-156,20 66 559,-24-89-838,-1 0 1,1 0-1,1-1 1,0 1 0,0-1-1,0 0 1,1-1-1,8 9 1,-12-14-68,1 0 0,-1 0 0,1 0 0,-1-1 0,1 1 0,0-1 0,0 1 0,0-1 0,0 0 0,0 0 0,0 0 0,0-1 0,0 1 0,0-1 0,1 0 0,-1 1 0,0-1 0,0-1 0,0 1-1,0 0 1,1-1 0,-1 0 0,0 0 0,0 0 0,0 0 0,0 0 0,-1 0 0,1-1 0,0 1 0,0-1 0,-1 0 0,4-3 0,8-6 30,0-1 0,-1 0-1,0-1 1,13-19 0,-24 30-60,73-102-1301,-32 30-3391,-11 10-3181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4.406"/>
    </inkml:context>
    <inkml:brush xml:id="br0">
      <inkml:brushProperty name="width" value="0.025" units="cm"/>
      <inkml:brushProperty name="height" value="0.025" units="cm"/>
    </inkml:brush>
  </inkml:definitions>
  <inkml:trace contextRef="#ctx0" brushRef="#br0">119 0 14574,'0'0'3395,"0"16"-2359,-17 455 5162,-50 258-4464,50-471-1659,16-211-3222,1-11-3326,-3-63 2811,-10-8-2445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6.240"/>
    </inkml:context>
    <inkml:brush xml:id="br0">
      <inkml:brushProperty name="width" value="0.025" units="cm"/>
      <inkml:brushProperty name="height" value="0.025" units="cm"/>
    </inkml:brush>
  </inkml:definitions>
  <inkml:trace contextRef="#ctx0" brushRef="#br0">0 147 5830,'0'0'26414,"13"1"-25966,-6-1-443,1 0-1,-1 0 0,1 0 1,-1-1-1,0 0 1,1-1-1,-1 0 0,0 0 1,0 0-1,0-1 1,0 0-1,-1 0 0,1-1 1,-1 1-1,0-2 1,6-4-1,-4 3-68,-2 0-1,1 0 1,-1-1 0,8-9-1,-13 14 48,1 0 0,-1-1 0,1 1-1,-1 0 1,0-1 0,0 1-1,0-1 1,0 1 0,0-1 0,-1 1-1,1-1 1,-1 1 0,0-1-1,1 0 1,-1 1 0,-1-1 0,1 1-1,0-1 1,-1-4 0,0 6 14,0 0 0,0 0 0,0 0-1,1 0 1,-1 0 0,0 0 0,0 1 0,0-1 0,0 0 0,-1 1 0,1-1 0,0 0 0,0 1 0,0 0 0,0-1 0,-1 1 0,1 0 0,0-1 0,0 1 0,-1 0-1,1 0 1,0 0 0,0 0 0,-1 0 0,1 0 0,0 1 0,0-1 0,-1 0 0,0 1 0,-38 13-129,31-6 123,0 0 1,1 0-1,0 1 1,0 0 0,1 1-1,0 0 1,0 0 0,2 0-1,-10 22 1,9-18 94,0 0 0,2 0-1,0 1 1,0 0 0,1 0 0,1 0 0,0 21 0,2-35-83,0 0-1,0 0 1,0 0 0,0 0 0,1 0-1,-1 0 1,0 0 0,1-1 0,-1 1 0,0 0-1,1 0 1,-1 0 0,1 0 0,0-1 0,-1 1-1,1 0 1,0-1 0,-1 1 0,1 0 0,0-1-1,0 1 1,-1-1 0,1 1 0,2 0 0,29 5-29,33-12-2170,-15-11-3715,-4-11-5004,-21 6-2586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4.751"/>
    </inkml:context>
    <inkml:brush xml:id="br0">
      <inkml:brushProperty name="width" value="0.025" units="cm"/>
      <inkml:brushProperty name="height" value="0.025" units="cm"/>
    </inkml:brush>
  </inkml:definitions>
  <inkml:trace contextRef="#ctx0" brushRef="#br0">0 0 11339,'0'0'4308,"1"10"-2589,4 37-303,31 412 2896,-36-426-3974,-1-19 9,1 1 1,0-1-1,1 1 1,0-1-1,1 0 0,1 1 1,5 14-1,-8-28-309,1 0-1,-1 1 0,0-1 1,1 0-1,-1 0 0,1 0 0,0 0 1,-1 0-1,1 0 0,0-1 0,0 1 1,-1 0-1,1 0 0,0 0 1,0-1-1,0 1 0,0 0 0,0-1 1,0 1-1,0-1 0,0 1 0,0-1 1,0 0-1,1 1 0,-1-1 1,0 0-1,0 0 0,0 0 0,0 0 1,1 0-1,-1 0 0,0 0 1,0 0-1,0 0 0,0 0 0,0-1 1,1 1-1,-1 0 0,0-1 0,0 1 1,0-1-1,0 1 0,0-1 1,0 0-1,0 1 0,0-1 0,-1 0 1,1 0-1,0 0 0,1-1 0,5-5 151,0 0 0,-1 0 0,0 0 0,10-16-1,152-279 535,-125 221-2874,-11 16-3849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7.168"/>
    </inkml:context>
    <inkml:brush xml:id="br0">
      <inkml:brushProperty name="width" value="0.025" units="cm"/>
      <inkml:brushProperty name="height" value="0.025" units="cm"/>
    </inkml:brush>
  </inkml:definitions>
  <inkml:trace contextRef="#ctx0" brushRef="#br0">269 1 9065,'0'0'17008,"-9"0"-15829,2 0-1113,0 0-1,0 1 0,0 0 1,1 1-1,-1-1 0,0 1 1,1 1-1,0-1 0,-1 1 1,1 0-1,0 0 0,0 1 1,1 0-1,-1 0 0,1 0 1,-8 9-1,-11 7-1,2 1-1,-24 30 1,40-45-59,1 1 0,0 0 0,1 0 0,0 0 0,0 1 0,0 0 0,1-1 0,0 1 0,0 0 0,1 1 0,0-1 0,1 0 0,-1 11 0,2-17-25,0-1 0,1 1 0,-1-1 0,0 1 0,1-1 0,-1 1-1,1-1 1,-1 0 0,1 1 0,0-1 0,0 0 0,-1 0 0,1 1-1,0-1 1,0 0 0,0 0 0,1 0 0,-1 0 0,0 0-1,0 0 1,0 0 0,1-1 0,-1 1 0,0 0 0,1-1 0,-1 1-1,1-1 1,-1 1 0,0-1 0,3 1 0,56 4-194,-32-3 172,-22-2 25,-1 1 1,1 0 0,0 0 0,-1 1-1,0 0 1,1 0 0,-1 0 0,0 1 0,0-1-1,0 1 1,0 0 0,-1 1 0,1-1-1,6 8 1,-9-8-6,0 0 0,0 0-1,0 1 1,0-1 0,-1 0-1,0 1 1,1-1 0,-1 1-1,0-1 1,-1 1 0,1 0-1,-1-1 1,0 1 0,1 0-1,-2-1 1,1 1 0,0 0-1,-1 0 1,1-1 0,-1 1-1,0-1 1,-1 1-1,-2 5 1,-1 2 173,-1-1-1,-1-1 1,0 1-1,0-1 1,-1 0-1,-1-1 1,1 0-1,-1 0 1,0 0-1,-1-1 1,0-1-1,0 0 1,0 0-1,-1-1 1,0 0-1,0-1 1,0 0-1,0-1 1,-1 0-1,-17 1 1,28-4-212,1 0 0,0 0 1,0 0-1,-1 0 1,1 0-1,0 0 1,0 0-1,-1-1 1,1 1-1,0 0 1,0 0-1,-1 0 1,1 0-1,0-1 1,0 1-1,0 0 0,0 0 1,-1-1-1,1 1 1,0 0-1,0 0 1,0-1-1,0 1 1,0 0-1,0 0 1,0-1-1,0 1 1,0 0-1,0 0 1,0-1-1,0 1 0,0 0 1,0-1-1,0 1 1,0 0-1,0 0 1,0-1-1,0 1 1,0 0-1,0 0 1,0-1-1,0 1 1,1 0-1,-1 0 1,0-1-1,0 1 0,0 0 1,0 0-1,1 0 1,-1-1-1,1 1 1,8-14-3204,8-2-2128,4-3-2103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7.662"/>
    </inkml:context>
    <inkml:brush xml:id="br0">
      <inkml:brushProperty name="width" value="0.025" units="cm"/>
      <inkml:brushProperty name="height" value="0.025" units="cm"/>
    </inkml:brush>
  </inkml:definitions>
  <inkml:trace contextRef="#ctx0" brushRef="#br0">137 0 18770,'-9'7'1927,"-5"5"-893,0 0 1,1 2-1,-20 23 0,28-30-754,0-1 0,1 1 0,-1 0 0,1 0 0,1 1 1,-1-1-1,1 1 0,1 0 0,-1 0 0,1 0 0,1 0 0,-2 10 0,4-16-273,-1-1 0,0 0 1,0 0-1,1 0 0,-1 0 1,1 0-1,-1 0 0,1 0 0,0 0 1,-1 0-1,1 0 0,0-1 0,-1 1 1,1 0-1,0 0 0,0-1 0,0 1 1,0 0-1,0-1 0,0 1 0,0-1 1,0 1-1,0-1 0,0 1 0,0-1 1,0 0-1,0 0 0,0 1 0,0-1 1,1 0-1,-1 0 0,0 0 1,0 0-1,0 0 0,0-1 0,0 1 1,0 0-1,0 0 0,0-1 0,2 0 1,4 0 20,0 0 1,0-1 0,0 0-1,0-1 1,9-3 0,0-4 18,0 0 0,-1-1 0,0 0 0,22-24 0,-29 27-15,0 0 0,0-1 0,-2 0 0,1-1 0,-1 1 0,0-1 0,-1 0 0,8-22 0,-40 124 37,-21 84-58,22 14 1331,-6 29-223,31-214-1080,0-1 1,0 0 0,-1 1-1,0-1 1,0 0-1,0 0 1,0 0-1,0 0 1,-1 0-1,-5 5 1,8-8-29,-1 0 0,0-1-1,0 1 1,0 0 0,0-1-1,1 1 1,-1-1 0,0 1 0,0-1-1,0 0 1,0 1 0,0-1 0,0 0-1,0 0 1,0 1 0,0-1 0,0 0-1,0 0 1,0 0 0,-2-1 0,1 1-6,1-1 1,-1 0 0,0 0 0,1 0-1,-1 0 1,1 0 0,-1 0-1,1 0 1,0 0 0,-1-1 0,1 1-1,0 0 1,0-1 0,0 1 0,0-1-1,-1-2 1,-8-18-6,0 0 0,2-1 0,0 0 0,2 0 0,0-1 0,2 0 0,0 0 0,2-1 0,1 1 0,1 0 0,5-43 0,-4 59-167,0 1-1,1 0 1,0 0-1,0 0 1,1 0 0,0 1-1,0-1 1,1 1 0,-1-1-1,1 1 1,8-8-1,1 0-1197,0 0 1,1 2-1,20-15 0,9-4-6574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19.470"/>
    </inkml:context>
    <inkml:brush xml:id="br0">
      <inkml:brushProperty name="width" value="0.025" units="cm"/>
      <inkml:brushProperty name="height" value="0.025" units="cm"/>
    </inkml:brush>
  </inkml:definitions>
  <inkml:trace contextRef="#ctx0" brushRef="#br0">20 34 13965,'0'0'14328,"3"13"-13537,5 41 347,-2 1 1,-2 59 0,-4-131-1109,-1 0-1,-1-1 1,0 1 0,-1 0-1,-1 0 1,-1 0 0,0 1-1,-13-28 1,19 74-115,0-26 85,0 0 1,1 0 0,0-1 0,-1 1-1,1-1 1,1 1 0,-1-1 0,0 0-1,1 0 1,0 0 0,-1 0-1,1 0 1,0-1 0,1 1 0,-1-1-1,0 0 1,1 0 0,-1 0 0,1 0-1,0 0 1,-1-1 0,1 0 0,0 0-1,0 0 1,0 0 0,0 0 0,0-1-1,0 0 1,0 0 0,0 0 0,0 0-1,0-1 1,0 1 0,0-1 0,7-3-1,-4 2 3,1 0 0,-1 0 1,0-1-1,-1 0 0,1-1 0,-1 0 0,1 0 0,-1 0 0,0 0 0,-1-1 0,1 0 0,-1 0 0,0-1 1,0 0-1,0 0 0,-1 0 0,0 0 0,6-13 0,-8 13-3,0 0 0,0 0 0,-1-1 0,0 1 0,0 0 0,0-1 0,-1 1 0,0-1 0,0 1 0,-2-9 0,2 15 0,0 0 0,0-1 0,0 1 0,0 0 0,-1-1 0,1 1 0,0 0 0,0-1 0,0 1 0,0 0 0,-1-1 0,1 1 0,0 0 0,0 0 0,-1-1 0,1 1 0,0 0 0,0 0 0,-1 0 0,1-1 0,0 1 0,-1 0 0,1 0 0,0 0 0,-1 0 0,1 0 0,0 0 0,-1 0 0,1-1 0,0 1 0,-1 0 0,1 0 0,0 0 0,-1 0 0,1 0 0,0 1 0,-1-1 0,1 0 0,-1 0 0,-11 12 0,-6 17 0,10-9 0,0 0 0,2 1 0,0 0 0,1 0 0,1 0 0,1 0 0,0 23 0,3-43 0,0 0 0,1-1 0,-1 1 0,0 0 0,0 0 0,0-1 0,1 1 0,-1 0 0,0 0 0,1-1 0,-1 1 0,1 0 0,-1-1 0,1 1 0,-1-1 0,1 1 0,-1-1 0,1 1 0,0-1 0,-1 1 0,1-1 0,0 1 0,-1-1 0,1 0 0,0 1 0,0-1 0,-1 0 0,1 0 0,0 1 0,0-1 0,-1 0 0,1 0 0,0 0 0,0 0 0,0 0 0,-1 0 0,1 0 0,0 0 0,0-1 0,-1 1 0,1 0 0,0 0 0,0-1 0,-1 1 0,2-1 0,38-16 0,119-118 0,-157 134 0,0-1 0,-1 1 0,1 0 0,0-1 0,0 1 0,0 0 0,0 0 0,0 1 0,0-1 0,0 0 0,0 1 0,1-1 0,-1 1 0,0 0 0,4-1 0,-5 2 0,0-1 0,0 0 0,1 1 0,-1-1 0,0 1 0,0-1 0,0 1 0,-1 0 0,1-1 0,0 1 0,0 0 0,0 0 0,0-1 0,-1 1 0,1 0 0,0 0 0,-1 0 0,1 0 0,-1 0 0,1 0 0,-1 0 0,1 2 0,2 7 0,-1 1 0,0 0 0,-1 0 0,0 0 0,-1 15 0,2 10 0,-2-34 0,0-1 0,0 1 0,0 0 0,0 0 0,1 0 0,-1 0 0,1-1 0,-1 1 0,1 0 0,-1 0 0,1-1 0,0 1 0,0 0 0,0-1 0,0 1 0,0-1 0,0 1 0,1-1 0,-1 0 0,0 1 0,1-1 0,-1 0 0,1 0 0,-1 0 0,3 1 0,-2-2 0,1 0 0,-1 0 0,0 0 0,1 0 0,-1-1 0,0 1 0,1-1 0,-1 1 0,0-1 0,0 0 0,0 0 0,0 0 0,0 0 0,0 0 0,0 0 0,4-4 0,9-7 0,-1-1 0,0-1 0,17-23 0,-30 37 0,11-16 0,27-30 0,-36 43 0,-1 0 0,1 1 0,0-1 0,0 1 0,0 0 0,1 0 0,-1 0 0,1 0 0,-1 0 0,1 1 0,-1 0 0,5-1 0,-7 2 0,-1 0 0,1 0 0,-1 0 0,1 0 0,0 0 0,-1 1 0,1-1 0,-1 0 0,1 1 0,-1-1 0,1 0 0,-1 1 0,1-1 0,-1 1 0,1-1 0,-1 1 0,0-1 0,1 0 0,-1 1 0,1 0 0,-1-1 0,0 1 0,0-1 0,1 1 0,-1-1 0,0 1 0,0 0 0,0-1 0,0 1 0,0-1 0,0 1 0,0 0 0,0-1 0,0 2 0,1 29 0,-1-25 0,0 5 8,0-4 5,-1 0 0,2 1 0,-1-1 0,1 0 0,3 12 0,-3-17-28,-1-1 0,1 1 1,0 0-1,0-1 1,-1 1-1,1-1 0,0 0 1,1 1-1,-1-1 1,0 0-1,0 1 0,0-1 1,1 0-1,-1 0 1,1 0-1,-1 0 0,1 0 1,-1-1-1,1 1 1,-1 0-1,1-1 0,0 1 1,-1-1-1,1 1 1,0-1-1,-1 0 0,1 0 1,0 0-1,2 0 1,9-4-3846,-8-6-3454,0-8-12325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0.873"/>
    </inkml:context>
    <inkml:brush xml:id="br0">
      <inkml:brushProperty name="width" value="0.025" units="cm"/>
      <inkml:brushProperty name="height" value="0.025" units="cm"/>
    </inkml:brush>
  </inkml:definitions>
  <inkml:trace contextRef="#ctx0" brushRef="#br0">58 8 16432,'0'0'10020,"-7"13"-9817,-2 6-106,1 0 0,1 1 1,0 1-1,2-1 1,0 1-1,2 0 1,-3 36-1,6-53-58,0 1 53,0 1 1,0 0-1,0 0 1,1 0-1,0 0 0,0 0 1,3 6-1,-4-10-73,1-1-1,0 1 1,0-1 0,0 0-1,1 1 1,-1-1 0,0 0-1,0 0 1,1 0 0,-1 0-1,0 0 1,1 0-1,-1 0 1,1-1 0,0 1-1,-1-1 1,1 1 0,-1-1-1,1 1 1,0-1-1,-1 0 1,1 0 0,0 1-1,-1-1 1,1-1 0,0 1-1,0 0 1,2-1 0,4 0 31,-1-1 0,1-1 1,-1 1-1,0-1 1,1 0-1,-2-1 1,1 1-1,0-1 0,-1-1 1,1 1-1,-1-1 1,0 0-1,8-10 1,6-7 7,-1-1 0,20-31 0,-32 44 143,-1 0 0,0 0 0,0 0 0,-1-1 0,0 1 0,0-2 0,-2 1 0,1 0 0,-1-1 0,2-18-1,-19 66-32,3-15-202,-2 17 53,2 1-1,1-1 1,1 2 0,3-1-1,-3 75 1,8-112-19,1 0-1,0-1 1,0 1-1,0 0 1,0-1-1,1 1 1,-1 0-1,0 0 1,1-1 0,-1 1-1,1 0 1,-1-1-1,1 1 1,0-1-1,0 1 1,-1-1 0,1 1-1,0-1 1,1 0-1,-1 1 1,0-1-1,3 2 1,-3-2 9,1-1 0,0 1 0,0-1 0,-1 1 0,1-1 0,0 0 0,0 0 0,0 0 0,-1 0 0,1 0 0,0 0 0,0-1 0,0 1 0,-1-1 0,1 1 0,0-1 0,2-1 0,4-2-54,0 0 1,-1 0 0,1-1-1,-1 0 1,0-1 0,-1 1-1,12-13 1,-11 9-891,-1-1 0,0 1 0,9-21 0,0-12-6023,-7 9-2699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1.248"/>
    </inkml:context>
    <inkml:brush xml:id="br0">
      <inkml:brushProperty name="width" value="0.025" units="cm"/>
      <inkml:brushProperty name="height" value="0.025" units="cm"/>
    </inkml:brush>
  </inkml:definitions>
  <inkml:trace contextRef="#ctx0" brushRef="#br0">75 0 21620,'0'0'1901,"-4"14"245,-11 45-154,-27 126 1363,36-154-3085,2 0-1,2 0 0,0 0 1,4 36-1,-2-67-263,0 1-1,0 0 0,0 0 1,0 0-1,0 0 0,0 0 1,0 0-1,0 0 0,1 0 1,-1 0-1,0 0 0,1 0 1,-1-1-1,1 1 0,-1 0 1,1 0-1,-1 0 0,1-1 1,0 1-1,-1 0 0,1-1 1,0 1-1,-1 0 0,1-1 1,0 1-1,0-1 0,0 1 1,-1-1-1,1 0 0,0 1 1,0-1-1,0 0 0,0 0 1,0 1-1,0-1 1,0 0-1,0 0 0,0 0 1,0 0-1,0 0 0,0 0 1,-1 0-1,3-1 0,0 0 9,1 0 1,-1 0-1,0-1 0,0 1 0,0-1 1,0 0-1,0 0 0,-1 0 0,1 0 1,0 0-1,2-4 0,26-35-14,-3-1 0,-1-2 0,-2-1 0,33-80 0,-33 70 0,-20 44-65,-1 4-391,-1 0-1,0 0 0,0 0 0,-1-1 1,0 1-1,2-13 0,-20 20-12905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1.685"/>
    </inkml:context>
    <inkml:brush xml:id="br0">
      <inkml:brushProperty name="width" value="0.025" units="cm"/>
      <inkml:brushProperty name="height" value="0.025" units="cm"/>
    </inkml:brush>
  </inkml:definitions>
  <inkml:trace contextRef="#ctx0" brushRef="#br0">1 99 16400,'0'0'14974,"11"-1"-14323,-3 1-619,-1-1 1,1 0-1,-1-1 1,0 1-1,0-1 1,0-1-1,0 1 0,0-1 1,0-1-1,0 1 1,-1-1-1,11-8 1,-14 9-36,0 1 0,0-1 0,1 1 1,0 0-1,-1 0 0,1 0 0,0 0 0,0 1 1,0-1-1,0 1 0,0 0 0,0 0 0,7 0 1,-9 1-4,0 1 1,0-1 0,0 1 0,-1 0-1,1 0 1,0-1 0,-1 1-1,1 0 1,-1 0 0,1 0 0,-1 1-1,1-1 1,-1 0 0,0 1-1,1-1 1,-1 1 0,0-1-1,0 1 1,0-1 0,0 1 0,-1 0-1,1-1 1,0 1 0,-1 0-1,1 0 1,-1 0 0,1-1 0,-1 1-1,0 0 1,0 0 0,0 0-1,0 2 1,2 29 65,-2 46-1,0-34-18,0-44-3,2-16 261,7-48-281,0-93 1,-9 156-20,0-1-1,1 1 1,-1 0-1,0-1 1,0 1 0,0 0-1,0 0 1,0 0-1,0-1 1,0 1-1,0 0 1,1 0 0,-1-1-1,0 1 1,0 0-1,0 0 1,0 0 0,1-1-1,-1 1 1,0 0-1,0 0 1,0 0 0,1 0-1,-1 0 1,0 0-1,0-1 1,1 1-1,-1 0 1,0 0 0,0 0-1,1 0 1,-1 0-1,0 0 1,1 0 0,-1 0-1,0 0 1,0 0-1,1 0 1,-1 0 0,0 0-1,0 0 1,1 1-1,-1-1 1,0 0-1,0 0 1,0 0 0,1 0-1,-1 0 1,0 0-1,0 1 1,1-1 0,-1 0-1,0 0 1,0 1-1,22 12-332,-4-2-343,34-1-6851,-15-9-3223,-19-1-854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2.557"/>
    </inkml:context>
    <inkml:brush xml:id="br0">
      <inkml:brushProperty name="width" value="0.025" units="cm"/>
      <inkml:brushProperty name="height" value="0.025" units="cm"/>
    </inkml:brush>
  </inkml:definitions>
  <inkml:trace contextRef="#ctx0" brushRef="#br0">126 33 10858,'0'0'16117,"-9"-1"-15188,6 0-892,0 0 0,0 1 0,0 0 0,0 0 0,0 0 0,0 0 0,0 0 0,0 0 0,0 1 0,0-1 0,1 1 0,-1 0 0,0 0 0,0 0 0,0 0 0,1 1 0,-1-1 0,1 1 0,-1-1 0,1 1 0,0 0 0,-1 0 0,1 0 0,0 0 0,0 1 0,1-1 0,-1 0 0,0 1 0,-2 4 0,-1 1 39,0 0 1,1 0-1,0 0 1,0 0-1,1 1 0,0-1 1,0 1-1,1 0 1,0 0-1,1 0 0,0 0 1,0 14-1,1-22-71,0 0-1,0 0 0,0-1 1,1 1-1,-1 0 1,0-1-1,0 1 1,0 0-1,1-1 1,-1 1-1,0-1 1,1 1-1,-1 0 0,1-1 1,-1 1-1,1-1 1,-1 1-1,1-1 1,-1 1-1,1-1 1,-1 1-1,1-1 1,0 0-1,-1 1 0,1-1 1,-1 0-1,1 0 1,0 1-1,0-1 1,26-2 231,-21 0-172,0 0 1,-1 0 0,1-1-1,0 1 1,-1-1 0,8-6-1,-4 1-6,-1-1 0,0-1 0,0 1 0,-1-1 0,-1-1 0,1 1 0,-2-1 0,1 0 0,-1-1 0,-1 1 0,0-1 0,-1 0 0,0 0 0,2-21 0,-8 29-129,-3 9 27,-4 9-12,-37 79 22,43-84 57,1 0 1,0 0-1,1 0 1,0 1-1,0-1 0,1 1 1,0-1-1,1 20 1,1-29-14,-1 1-1,0 0 1,1 0 0,-1 0 0,0 0 0,1-1 0,-1 1 0,1 0 0,0 0 0,-1-1 0,1 1 0,-1-1 0,1 1 0,0 0-1,-1-1 1,1 1 0,0-1 0,0 1 0,0-1 0,-1 0 0,1 1 0,0-1 0,0 0 0,0 1 0,0-1 0,0 0-1,0 0 1,-1 0 0,1 0 0,0 0 0,0 0 0,0 0 0,0 0 0,0 0 0,0-1 0,0 1 0,-1 0 0,1 0 0,0-1-1,0 1 1,0-1 0,1 0 0,36-19 487,-23 5-478,-1-1 0,-1 0-1,0-1 1,-1-1 0,19-36-1,-66 143-600,32-80 600,0 1 0,1 0 0,0-1-1,0 1 1,1 0 0,1 0 0,0 0 0,1 17 0,0-26-15,-1 0 0,0 0 0,0-1 0,1 1 0,-1 0 1,1 0-1,-1 0 0,1-1 0,-1 1 0,1 0 0,-1-1 0,1 1 1,0-1-1,-1 1 0,1 0 0,0-1 0,-1 1 0,1-1 1,0 0-1,0 1 0,0-1 0,-1 0 0,1 1 0,0-1 0,0 0 1,0 0-1,0 0 0,-1 0 0,1 0 0,0 0 0,0 0 1,0 0-1,0 0 0,0 0 0,0 0 0,-1 0 0,1-1 1,0 1-1,1-1 0,1 0 9,0 0 0,-1 0 1,1 0-1,0 0 0,-1 0 1,1-1-1,-1 1 0,0-1 1,1 0-1,3-3 0,22-36 23,32-37 62,-55 72-91,1-1 0,0 2 1,0-1-1,1 1 0,0 0 0,-1 0 0,2 1 0,14-7 0,-22 10-6,0 1 0,1 0 0,-1 0 0,1 0 0,-1-1 0,0 1 0,1 0 0,-1 0 0,1 0 0,-1 0 0,1 0 0,-1 0 0,0 0 0,1 0 0,-1 0 0,1 0 0,-1 0 0,1 0 0,-1 0 0,0 0 0,1 1 0,-1-1 0,1 0 0,-1 0 0,0 0 0,1 1 0,-1-1 0,0 0 0,1 0 0,-1 1 0,0-1 0,1 0 0,-1 1 0,0-1 0,0 0 0,1 1 0,-1-1 0,0 0 0,0 1 0,0-1 0,1 1 0,-2 25 0,-15 32 0,14-54 0,-4 12 0,3-8 0,0-1 0,1 0 0,0 1 0,0-1 0,-1 13 0,4-19 0,-1-1 0,0 0 0,0 1 0,0-1 0,1 0 0,-1 0 0,0 1 0,1-1 0,-1 0 0,0 0 0,0 0 0,1 0 0,-1 1 0,0-1 0,1 0 0,-1 0 0,0 0 0,1 0 0,-1 0 0,0 0 0,1 0 0,-1 0 0,0 0 0,1 0 0,-1 0 0,0 0 0,1 0 0,-1 0 0,1 0 0,-1 0 0,0 0 0,0 0 0,1 0 0,-1-1 0,0 1 0,1 0 0,-1 0 0,0 0 0,1-1 0,-1 1 0,0 0 0,0 0 0,1-1 0,-1 1 0,0 0 0,0-1 0,0 1 0,0 0 0,1-1 0,14-11 0,1-4 0,8-7 0,36-29 0,-54 47 0,0 1 0,1 0 0,-1 0 0,1 0 0,0 1 0,0 0 0,0 0 0,0 1 0,0 0 0,0 0 0,1 1 0,7-1 0,-13 2-24,-1 1-1,0-1 1,0 1 0,-1-1 0,1 1-1,0 0 1,0-1 0,0 1 0,0 0-1,0 0 1,-1-1 0,1 1-1,0 0 1,-1 0 0,1 0 0,-1 0-1,1 0 1,-1 0 0,1 0-1,-1 0 1,0 0 0,1 1 0,-1-1-1,0 0 1,0 0 0,0 0 0,0 0-1,0 0 1,0 2 0,0 45-1813,0-37 991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2.904"/>
    </inkml:context>
    <inkml:brush xml:id="br0">
      <inkml:brushProperty name="width" value="0.025" units="cm"/>
      <inkml:brushProperty name="height" value="0.025" units="cm"/>
    </inkml:brush>
  </inkml:definitions>
  <inkml:trace contextRef="#ctx0" brushRef="#br0">1 1 19859,'0'0'9641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3.259"/>
    </inkml:context>
    <inkml:brush xml:id="br0">
      <inkml:brushProperty name="width" value="0.025" units="cm"/>
      <inkml:brushProperty name="height" value="0.025" units="cm"/>
    </inkml:brush>
  </inkml:definitions>
  <inkml:trace contextRef="#ctx0" brushRef="#br0">0 166 17008,'0'0'12353,"10"2"-10645,1 0-1577,-1-1 0,1-1-1,0 1 1,-1-2-1,1 1 1,0-2-1,-1 1 1,1-1 0,-1-1-1,0 0 1,1-1-1,13-6 1,-2 0-131,0-2 0,24-16 0,-41 25 0,0 0 0,-1-1 0,1 1 0,-1-1 0,0 0 0,0 0 0,-1 0 0,1-1 0,-1 0 0,0 1 0,0-1 0,0 0 0,-1 0 0,1 0 0,2-10 0,-5 14 0,0 1 0,0-1 0,-1 0 0,1 1 0,0-1 0,0 0 0,0 1 0,0-1 0,-1 0 0,1 1 0,0-1 0,0 0 0,-1 1 0,1-1 0,-1 1 0,1-1 0,0 0 0,-1 1 0,1-1 0,-1 1 0,1-1 0,-1 1 0,0 0 0,1-1 0,-1 1 0,1 0 0,-1-1 0,0 1 0,1 0 0,-1 0 0,0-1 0,1 1 0,-1 0 0,0 0 0,0 0 0,1 0 0,-1 0 0,0 0 0,1 0 0,-1 0 0,0 0 0,1 0 0,-1 1 0,0-1 0,-1 1 0,-34 8 0,21-1 0,0 0 0,1 1 0,0 0 0,1 1 0,0 1 0,0 0 0,1 1 0,-18 23 0,23-27 0,1-1 0,1 1 0,-1 1 0,1-1 0,1 1 0,0 0 0,0 0 0,0 0 0,1 0 0,1 1 0,0-1 0,0 1 0,0-1 0,1 1 0,1 0 0,0 13 0,1-20 0,0-1 0,-1 1 0,1-1 0,0 1 0,0-1 0,0 0 0,0 1 0,0-1 0,1 0 0,-1 0 0,1 0 0,0 0 0,-1 0 0,1 0 0,0-1 0,0 1 0,0 0 0,4 1 0,0 0 0,-1 0 0,1-1 0,0 0 0,0 0 0,0 0 0,0-1 0,10 1 0,3-1 0,1 0 0,-1-2 0,0 0 0,22-5 0,-24 2-332,0 0-1,0-2 1,26-11 0,-2-5-6315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2:52.108"/>
    </inkml:context>
    <inkml:brush xml:id="br0">
      <inkml:brushProperty name="width" value="0.025" units="cm"/>
      <inkml:brushProperty name="height" value="0.025" units="cm"/>
    </inkml:brush>
  </inkml:definitions>
  <inkml:trace contextRef="#ctx0" brushRef="#br0">75 1 20563,'0'0'3011,"-38"76"-1986,20-27 385,6 3-674,5 1-640,7 0-64,0-4-864,4-4-1314,8-5-193,2-8 193,-5-7-1569,-6-8-1666,-3-8-4132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6.597"/>
    </inkml:context>
    <inkml:brush xml:id="br0">
      <inkml:brushProperty name="width" value="0.025" units="cm"/>
      <inkml:brushProperty name="height" value="0.025" units="cm"/>
    </inkml:brush>
  </inkml:definitions>
  <inkml:trace contextRef="#ctx0" brushRef="#br0">86 0 12011,'0'0'15946,"-7"10"-14302,-2 1-1418,1 1 1,1 0-1,0 0 0,0 1 0,2 0 0,-1 0 0,2 1 0,0 0 0,0-1 1,1 1-1,1 0 0,0 1 0,1 14 0,1-28-226,0-1 0,0 1 0,0 0 0,0-1 0,0 1 0,1-1 0,-1 1 0,0-1 0,0 1 0,1 0 0,-1-1 0,0 1 0,1-1 0,-1 1 0,1-1 0,-1 0 0,0 1 0,1-1 0,-1 1 0,1-1 0,-1 0 0,1 1 0,-1-1 0,1 0 0,0 0 0,-1 1 0,1-1 0,-1 0 0,2 0 0,23-1 0,20-15 0,-38 12-22,1 1 0,-1 0 0,1 1 0,-1 0 0,1 0 0,0 0 0,0 1 0,0 0 0,11 0 0,-17 1 15,-1 1 0,1-1 0,0 0 0,-1 0 0,1 1 0,0-1 0,-1 1 0,1-1 0,0 1 0,-1 0 0,1 0 0,-1 0 0,1 0 0,-1 0 0,0 0 0,1 0 0,-1 0 0,0 0 0,2 3 0,-2-2 4,0 0 1,0 1 0,-1-1 0,1 1 0,-1-1-1,1 1 1,-1-1 0,0 1 0,0-1-1,0 1 1,0-1 0,0 1 0,-1-1 0,1 1-1,-1-1 1,0 0 0,-2 5 0,-1 2 20,0 0 0,-1-1 0,0 0 0,-1 0 1,0-1-1,0 1 0,-1-1 0,0-1 0,0 1 1,0-1-1,-1 0 0,0-1 0,0 0 0,0 0 1,-1-1-1,0 0 0,0 0 0,0-1 0,0 0 1,0-1-1,-17 3 0,25-5-93,-1 0-1,1 0 1,0 0-1,0 0 1,-1 0-1,1 0 1,0 0-1,0 0 1,-1-1-1,1 1 1,0-1 0,0 1-1,0 0 1,-1-1-1,1 0 1,0 1-1,0-1 1,0 0-1,0 0 1,0 1-1,0-1 1,0 0 0,1 0-1,-1 0 1,0 0-1,0 0 1,1 0-1,-1 0 1,0-1-1,1 1 1,-1 0 0,1 0-1,0 0 1,-1-1-1,1 1 1,0 0-1,0 0 1,0-1-1,0 1 1,0-3-1,0 1-244,1 0-1,-1 1 1,1-1 0,0 0-1,0 0 1,0 0-1,0 0 1,0 1-1,1-1 1,0 1-1,-1-1 1,1 1-1,0-1 1,0 1 0,0 0-1,3-3 1,14-8-4987,1 2-1344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3.944"/>
    </inkml:context>
    <inkml:brush xml:id="br0">
      <inkml:brushProperty name="width" value="0.025" units="cm"/>
      <inkml:brushProperty name="height" value="0.025" units="cm"/>
    </inkml:brush>
  </inkml:definitions>
  <inkml:trace contextRef="#ctx0" brushRef="#br0">1 34 14990,'0'0'3497,"9"5"-2285,1 1-941,1-1 0,0-1 0,1 0 0,-1 0 0,1-1 0,-1-1 0,1 1 0,12-1 0,113 2 1942,-106-4-1895,1849-69 445,-1735 63-646,-99 5-3453,-76 1-369,-12 0-3785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4.564"/>
    </inkml:context>
    <inkml:brush xml:id="br0">
      <inkml:brushProperty name="width" value="0.025" units="cm"/>
      <inkml:brushProperty name="height" value="0.025" units="cm"/>
    </inkml:brush>
  </inkml:definitions>
  <inkml:trace contextRef="#ctx0" brushRef="#br0">1 236 14606,'0'0'5466,"18"-1"-4233,309-19 3438,191-38-2174,-286 30-2180,-144 18-635,192-25 942,-142 8-2540,-6-10-3788,-80 18-1166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5.793"/>
    </inkml:context>
    <inkml:brush xml:id="br0">
      <inkml:brushProperty name="width" value="0.025" units="cm"/>
      <inkml:brushProperty name="height" value="0.025" units="cm"/>
    </inkml:brush>
  </inkml:definitions>
  <inkml:trace contextRef="#ctx0" brushRef="#br0">0 1 833,'0'0'23633,"10"1"-22448,-7-1-1126,-1 0 0,1 0 0,0 0-1,-1 0 1,1 1 0,-1-1 0,1 1 0,-1 0 0,1 0 0,-1-1 0,0 2-1,1-1 1,-1 0 0,0 0 0,0 1 0,0-1 0,0 1 0,0 0-1,0 0 1,0-1 0,0 1 0,-1 0 0,1 1 0,-1-1 0,1 0 0,-1 0-1,0 1 1,0-1 0,0 0 0,0 1 0,-1-1 0,1 1 0,-1-1 0,1 1-1,-1 4 1,3 21 64,-2-1 0,-1 1 0,-2-1-1,0 0 1,-2 0 0,-10 39 0,12-38-498,7-20-2253,7-15-3044,-1-9-1375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6.550"/>
    </inkml:context>
    <inkml:brush xml:id="br0">
      <inkml:brushProperty name="width" value="0.025" units="cm"/>
      <inkml:brushProperty name="height" value="0.025" units="cm"/>
    </inkml:brush>
  </inkml:definitions>
  <inkml:trace contextRef="#ctx0" brushRef="#br0">0 1 3972,'0'0'3555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27.608"/>
    </inkml:context>
    <inkml:brush xml:id="br0">
      <inkml:brushProperty name="width" value="0.025" units="cm"/>
      <inkml:brushProperty name="height" value="0.025" units="cm"/>
    </inkml:brush>
  </inkml:definitions>
  <inkml:trace contextRef="#ctx0" brushRef="#br0">0 187 13132,'0'0'13480,"8"4"-12156,-6-2-1236,1-1 0,-1 0 0,1 0 0,0 0 0,-1 0 0,1 0 0,0-1 0,-1 1 0,1-1 0,0 0 0,0 0 0,0 0 0,2 0 0,-1-1 43,1-1 0,-1 1 0,0-1 0,0 0 0,0 0 1,-1 0-1,1 0 0,0-1 0,-1 1 0,6-6 0,4-4 261,0 0 0,22-29 0,-31 36-344,0-1 0,0 1 0,-1-1 0,0 0 0,0 0 0,0 0 0,-1 0 0,0 0-1,0 0 1,-1-1 0,2-10 0,-3 16-41,0 0 0,-1 0 0,1 0 0,0 0 0,0 0 0,0 0 0,-1 0 0,1 0 0,0-1 0,-1 2 0,1-1 0,-1 0 0,0 0 0,1 0 0,-1 0 0,1 0 0,-1 0 0,0 0 0,0 1 0,0-1 0,1 0 0,-1 1 0,0-1 0,0 1 0,0-1 0,0 1 0,0-1 0,0 1-1,0-1 1,0 1 0,0 0 0,0 0 0,-1-1 0,1 1 0,0 0 0,0 0 0,0 0 0,0 0 0,0 1 0,0-1 0,0 0 0,-2 1 0,-1-1-15,-1 1 0,1 0 0,0 0 0,0 0 0,-1 1 0,1 0-1,0-1 1,0 1 0,-7 5 0,3 2 2,-1-1-1,1 2 0,0-1 1,1 1-1,0 0 1,1 0-1,0 1 0,0 0 1,1 0-1,1 1 1,-4 12-1,2-1 23,0 1 0,2-1-1,1 1 1,-1 40 0,4-62-14,0 0 0,0 0-1,0 0 1,0 0 0,0 0-1,0 0 1,1 0 0,-1 0 0,1 0-1,-1 0 1,1 0 0,0 0-1,-1 0 1,1 0 0,0-1-1,0 1 1,1 0 0,-1-1 0,0 1-1,0-1 1,1 1 0,-1-1-1,1 0 1,1 2 0,0-2 2,0 0 0,0-1 0,0 1 1,-1-1-1,1 1 0,0-1 0,0 0 0,0 0 0,0 0 1,0 0-1,0-1 0,-1 1 0,1-1 0,5-1 1,6-3 8,-1 0 1,0-2-1,0 1 1,0-2-1,17-12 1,-18 12-14,-1 0 0,-1-1 0,0 0 0,0-1 0,0 0 0,-2 0 0,1-1 0,-1 0 0,8-15 0,-22 92 0,-2-40 0,4-13 0,0 1 0,1-1 0,0 1 0,-1 24 0,4-38 0,0 0 0,0 0 0,0 1 0,0-1 0,0 0 0,0 0 0,0 1 0,0-1 0,1 0 0,-1 0 0,0 0 0,0 1 0,0-1 0,0 0 0,1 0 0,-1 0 0,0 1 0,0-1 0,0 0 0,1 0 0,-1 0 0,0 0 0,0 0 0,1 0 0,-1 0 0,0 1 0,0-1 0,1 0 0,-1 0 0,0 0 0,0 0 0,1 0 0,-1 0 0,0 0 0,0 0 0,1 0 0,-1 0 0,0 0 0,0 0 0,1-1 0,-1 1 0,0 0 0,0 0 0,0 0 0,1 0 0,-1 0 0,0 0 0,0-1 0,1 1 0,-1 0 0,0 0 0,0 0 0,0 0 0,0-1 0,1 1 0,-1 0 0,12-9 0,13-45 0,-13 32 0,1 1 0,1 0 0,1 1 0,1 1 0,0 0 0,1 1 0,1 1 0,32-23 0,-49 38 0,0 1 0,0 0 0,0 0 0,1 1 0,-1-1 0,0 0 0,0 0 0,1 1 0,-1-1 0,1 0 0,-1 1 0,0 0 0,1-1 0,-1 1 0,1 0 0,-1 0 0,1 0 0,-1-1 0,1 2 0,-1-1 0,1 0 0,-1 0 0,1 0 0,-1 1 0,1-1 0,-1 1 0,3 0 0,-3 1 0,1 0 0,-1 0 0,1 0 0,-1 0 0,0 0 0,1 0 0,-1 0 0,0 0 0,-1 0 0,1 1 0,0-1 0,-1 0 0,1 1 0,-1-1 0,1 3 0,0 12 0,-1 0 0,0 0 0,-5 28 0,-9 6 0,11-42 0,0 0 0,0 0 0,1 0 0,0 1 0,0 12 0,10-35-894,0 2-3150,-5 2-5271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0:49.675"/>
    </inkml:context>
    <inkml:brush xml:id="br0">
      <inkml:brushProperty name="width" value="0.025" units="cm"/>
      <inkml:brushProperty name="height" value="0.025" units="cm"/>
    </inkml:brush>
  </inkml:definitions>
  <inkml:trace contextRef="#ctx0" brushRef="#br0">2325 207 4132,'0'0'2231,"-9"-5"-736,-60-25 2012,-109-33 0,76 36-2066,-190-25 1,-386 23-449,619 31-713,0 4-1,1 1 0,0 4 0,0 1 1,2 4-1,-1 1 0,2 4 0,1 1 1,0 3-1,2 2 0,1 3 0,-52 39 1,91-61-243,-15 11 396,-1 1-1,2 1 1,1 1 0,-34 39 0,54-56-372,0 1 1,1 0-1,0 0 0,0 0 1,0 0-1,1 1 0,0-1 0,0 1 1,1 0-1,0 0 0,0 0 1,1 0-1,-1 0 0,2 1 1,-1-1-1,1 0 0,0 1 1,0-1-1,1 0 0,0 0 1,1 0-1,-1 1 0,1-1 1,1-1-1,-1 1 0,1 0 1,4 6-1,7 13-33,2-1 0,0 0 1,2-1-1,0-1 0,2-1 0,0 0 1,2-2-1,0-1 0,1 0 1,1-2-1,1 0 0,1-2 0,0-1 1,0-1-1,1-1 0,43 12 0,45 7 74,2-5-1,160 15 1,241-19 170,-495-22-271,108 1 113,243-30 0,-257 8 132,139-43 0,-213 51-206,-1-2 1,0-3-1,-1-1 0,-1-2 1,-1-1-1,53-41 0,-84 57-20,0-1 0,0 0-1,-1-1 1,0 0 0,-1 0-1,1 0 1,-1-1 0,9-18-1,-13 22 8,0 0-1,-1 0 0,1 0 0,-1 0 0,0 0 0,-1 0 0,1 0 1,-1-1-1,0 1 0,0 0 0,-1 0 0,1 0 0,-1 0 0,0-1 1,0 1-1,-1 0 0,0 1 0,0-1 0,0 0 0,-3-4 1,-15-20-8,-1 1 1,-2 2 0,0 0 0,-2 1 0,-47-36 0,34 28 15,17 15-163,1 1-1,-2 0 1,0 2-1,-1 1 1,-1 1-1,0 0 1,0 2-1,-1 1 1,-1 1-1,0 1 0,0 1 1,-53-6-1,-55 2-6191,76 3-641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1:33.181"/>
    </inkml:context>
    <inkml:brush xml:id="br0">
      <inkml:brushProperty name="width" value="0.025" units="cm"/>
      <inkml:brushProperty name="height" value="0.025" units="cm"/>
    </inkml:brush>
  </inkml:definitions>
  <inkml:trace contextRef="#ctx0" brushRef="#br0">1936 251 7399,'0'0'1890,"5"-9"-1655,2-2-184,-1 3-4,-1 0 0,0 0 0,0 0 0,-1-1 1,0 0-1,-1 0 0,0 0 0,0-1 1,1-11-1,-4 20 66,-1 0 1,1 1-1,-1-1 0,0 0 1,1 0-1,-1 0 0,0 0 1,0 1-1,1-1 0,-1 0 1,0 1-1,0-1 1,0 1-1,0-1 0,0 1 1,0-1-1,0 1 0,0 0 1,0-1-1,0 1 0,0 0 1,0 0-1,0 0 1,0 0-1,0 0 0,-1 0 1,1 0-1,-1 0 0,-45 1 1493,37-1-958,-4 1-247,0-1 0,0 0 0,0-1 0,0-1 0,0 0 0,0-1 0,1 0 0,-14-6 0,-13-3-165,-1 2-1,0 1 1,-1 2 0,1 2 0,-47 1 0,-70-10 116,-27-6 620,160 19-945,0 2-1,0 0 1,0 2-1,0 1 1,-32 9 0,37-7 7,-35 11 290,-1-1 0,0-4 0,-1-1 0,-81 3 0,107-13-265,1 2-1,0 0 1,0 2-1,0 2 0,1 0 1,0 2-1,0 1 0,1 2 1,0 0-1,-36 23 0,49-25-31,0 0 0,0 1-1,1 1 1,0 0 0,1 1-1,0 0 1,2 1-1,-1 0 1,2 1 0,0 0-1,0 1 1,2 0 0,0 0-1,0 1 1,2 0-1,0 1 1,1-1 0,-4 28-1,5-15-31,2 0 0,1 0 0,1 1-1,1-1 1,2 0 0,1 0 0,1 0 0,19 57 0,-17-68 1,1-1 0,1 0 1,0-1-1,1 0 0,1 0 1,1-1-1,0-1 0,1 0 1,1 0-1,0-2 0,1 1 1,1-2-1,0 0 0,31 17 1,-9-11 10,0-1 0,1-2 1,1-2-1,0-2 0,57 9 0,211 14 78,-110-22-58,0-9-1,0-9 1,250-39 0,-285 13 65,0-8 1,299-116-1,-435 146-73,-1-2-1,-1-1 0,0 0 1,-1-2-1,-1-1 0,23-20 1,-37 28 3,0-1 1,0 1-1,-1-1 1,-1-1 0,1 1-1,-1-1 1,-1-1-1,0 1 1,-1-1 0,0 0-1,0-1 1,-1 1-1,-1-1 1,0 1 0,0-1-1,0-19 1,-2 20 80,-1 1 0,0 0 0,-1 0 0,-1 0 1,1 0-1,-2 0 0,1 0 0,-1 0 0,-6-13 0,2 10-16,-1 0 0,-1 0 0,1 1 0,-2 0 0,-18-18 0,-152-137 38,102 97-138,54 49 13,-1 1-1,-2 1 1,0 1-1,0 1 0,-2 2 1,0 0-1,-1 3 1,-47-15-1,26 14 14,0 3 0,-1 1-1,0 3 1,-80 2 0,47 8-54,1 5-1,0 3 1,-120 33-1,176-38 37,8-2-400,-44 9-397,34-17-2439,29 3 2758,-1-1 1,0 0-1,1 1 1,-1-1-1,1 0 1,0 0-1,-1 0 1,1 0-1,-1 0 1,1 0-1,0 0 1,0 0-1,0-1 1,-1 0 0,-13-29-14535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32.157"/>
    </inkml:context>
    <inkml:brush xml:id="br0">
      <inkml:brushProperty name="width" value="0.025" units="cm"/>
      <inkml:brushProperty name="height" value="0.025" units="cm"/>
    </inkml:brush>
  </inkml:definitions>
  <inkml:trace contextRef="#ctx0" brushRef="#br0">0 14 7239,'11'-2'7553,"19"4"-5990,-12-1-333,67-1 196,654-14 3730,156 26-2207,-639 0-2647,68-9 91,-195-4 970,-128 1-1074,-47-1 485,37-2-563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35.391"/>
    </inkml:context>
    <inkml:brush xml:id="br0">
      <inkml:brushProperty name="width" value="0.025" units="cm"/>
      <inkml:brushProperty name="height" value="0.025" units="cm"/>
    </inkml:brush>
  </inkml:definitions>
  <inkml:trace contextRef="#ctx0" brushRef="#br0">1 161 9289,'0'0'2557,"8"-1"-1554,183-24 3136,48-4-1823,111 7-759,306-30 1834,-537 36-2870,1 6 0,0 4 0,0 6 0,139 18 0,18 7 931,428-17 0,-579-20-263,-34 2-1182,-80 9-392,14-2-761,-16 6-2514,-7 5-3972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43.900"/>
    </inkml:context>
    <inkml:brush xml:id="br0">
      <inkml:brushProperty name="width" value="0.025" units="cm"/>
      <inkml:brushProperty name="height" value="0.025" units="cm"/>
    </inkml:brush>
  </inkml:definitions>
  <inkml:trace contextRef="#ctx0" brushRef="#br0">1 30 8392,'34'-11'5760,"-3"-1"-3400,14 8-1805,0 2 1,1 2-1,57 7 0,38 1 1073,636 6 2306,67-18-2026,-316-6-981,-234 10-919,1568 27 149,-1298-23-37,41 3 123,-574-5-243,-4-2 2,-1 1-1,1 1 1,-1 2-1,0 1 1,0 1-1,28 10 1,-53-16-12,1 1 1,-1-1 0,0 1-1,0-1 1,0 1-1,0 0 1,0-1-1,0 1 1,0 0 0,0 0-1,0 0 1,0 0-1,0 0 1,0 0-1,0 0 1,-1 0-1,1 0 1,0 0 0,-1 1-1,1-1 1,-1 0-1,0 0 1,1 0-1,-1 1 1,0-1 0,0 0-1,1 2 1,-2 0 36,1 0 0,-1 0-1,0 0 1,0-1 0,0 1 0,0 0 0,-1-1 0,1 1 0,-1-1 0,1 1 0,-4 3 0,-4 4-454,0-2 0,0 1-1,0-1 1,-19 12 0,9-12-3021,2-6-2361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6.966"/>
    </inkml:context>
    <inkml:brush xml:id="br0">
      <inkml:brushProperty name="width" value="0.025" units="cm"/>
      <inkml:brushProperty name="height" value="0.025" units="cm"/>
    </inkml:brush>
  </inkml:definitions>
  <inkml:trace contextRef="#ctx0" brushRef="#br0">144 206 13293,'0'0'5973,"-11"3"-2823,1 0-2688,0 1 1,0 0-1,1 0 1,-1 1-1,1 0 1,-16 13-1,21-15-238,-1 1 0,2-1 0,-1 1-1,0 0 1,1 0 0,0 0 0,0 0 0,0 1-1,0-1 1,1 1 0,0 0 0,0-1 0,0 1 0,0 0-1,1 0 1,0 1 0,0-1 0,0 9 0,1-13-204,0-1 1,0 1 0,0 0-1,0-1 1,0 1-1,0 0 1,0-1 0,0 1-1,1 0 1,-1-1 0,0 1-1,0-1 1,1 1 0,-1-1-1,0 1 1,1 0-1,-1-1 1,1 1 0,-1-1-1,0 0 1,1 1 0,-1-1-1,1 1 1,0-1 0,-1 0-1,1 1 1,-1-1-1,1 0 1,-1 1 0,2-1-1,25-1 490,22-18 225,-39 12-674,0 0 0,0-1 0,-1 0 0,0-1 0,14-16 0,-19 20-49,0-1 0,-1 1 0,1 0 0,-1-1 1,0 0-1,-1 1 0,0-1 0,0 0 0,0 0 0,0-1 0,-1 1 0,1-12 0,-19 45-199,13-20 171,0 2-1,1-1 0,0 0 1,1 0-1,0 1 0,0 0 1,0 9-1,2-18 12,0 0 0,0 1 0,0-1-1,0 0 1,0 1 0,0-1 0,0 1 0,0-1 0,1 0 0,-1 1 0,0-1 0,0 0-1,0 1 1,0-1 0,0 0 0,1 0 0,-1 1 0,0-1 0,0 0 0,0 1-1,1-1 1,-1 0 0,0 0 0,0 1 0,1-1 0,-1 0 0,0 0 0,1 0-1,-1 0 1,0 1 0,1-1 0,-1 0 0,0 0 0,1 0 0,-1 0 0,1 0 0,16-4-244,14-16-466,-7-6-2163,-2-2 1,-1-1 0,-2 0-1,-1-2 1,25-55 0,-20 38-2051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52.758"/>
    </inkml:context>
    <inkml:brush xml:id="br0">
      <inkml:brushProperty name="width" value="0.025" units="cm"/>
      <inkml:brushProperty name="height" value="0.025" units="cm"/>
    </inkml:brush>
  </inkml:definitions>
  <inkml:trace contextRef="#ctx0" brushRef="#br0">13 64 5765,'-1'0'-167,"0"0"360,1 0-1,0 0 0,-1 0 0,1 0 0,0 0 1,-1 0-1,1 0 0,0 0 0,-1 0 1,1 0-1,0 0 0,-1 0 0,1 0 0,0 0 1,-1 0-1,1 0 0,0 0 0,-1 0 0,1 0 1,0 0-1,-1-1 0,1 1 0,0 0 0,-1 0 1,1 0-1,0 0 0,0-1 0,-1 1 0,1 0 1,0 0-1,0-1 0,-1 1 0,1 0 1,0-1-1,0 1 0,0 0 0,0-1 0,-1 1 1,1 0-1,0-1 0,0 1 0,0 0 0,0-1 1,0 1-1,0 0 0,0-1 0,0 1 0,0 0 1,0-1-1,0 1 0,0 0 0,0-1 1,0 1-1,1 0 0,-1-2 1399,338-23 4548,2-1-3795,465 32-503,-558 11-1493,-44-1 943,-54-5-896,52 2-85,183-13-27,-373 1-2658,0 0-4592,-6-1-21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7:57.464"/>
    </inkml:context>
    <inkml:brush xml:id="br0">
      <inkml:brushProperty name="width" value="0.025" units="cm"/>
      <inkml:brushProperty name="height" value="0.025" units="cm"/>
    </inkml:brush>
  </inkml:definitions>
  <inkml:trace contextRef="#ctx0" brushRef="#br0">40 89 5573,'0'0'12044,"-6"-6"-11089,-21-21-229,21 21-176,6 8-464,1-1-1,0 1 1,0 0 0,0 0-1,0-1 1,0 1-1,1-1 1,-1 1 0,0-1-1,1 0 1,-1 1-1,1-1 1,-1 0 0,1 0-1,-1 0 1,1 0-1,0 0 1,0 0 0,0-1-1,-1 1 1,1-1 0,0 1-1,2-1 1,47 12 550,16-11-190,1-1 1,-1-4-1,104-20 0,6 1-229,602-17 1,-708 44-131,92 15-1,53 3 1535,-177-21-1293,39 1 1040,88-8 0,-137 5-777,-20 1 174,-24 0-567,15-12-9176,0 9 6532,0-13-8172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0.288"/>
    </inkml:context>
    <inkml:brush xml:id="br0">
      <inkml:brushProperty name="width" value="0.025" units="cm"/>
      <inkml:brushProperty name="height" value="0.025" units="cm"/>
    </inkml:brush>
  </inkml:definitions>
  <inkml:trace contextRef="#ctx0" brushRef="#br0">44 1 22197,'0'0'2210,"-2"10"-1142,-16 107 2071,-5 179 0,23-294-3065,0 1 1,0 0 0,1-1 0,0 1-1,-1-1 1,1 1 0,0-1 0,0 0-1,0 1 1,1-1 0,-1 0-1,1 0 1,-1 1 0,1-1 0,0 0-1,-1-1 1,1 1 0,0 0-1,0 0 1,0-1 0,1 0 0,-1 1-1,0-1 1,1 0 0,-1 0 0,5 2-1,32 7-1758,-3-8-8162,-44-2 2116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0.661"/>
    </inkml:context>
    <inkml:brush xml:id="br0">
      <inkml:brushProperty name="width" value="0.025" units="cm"/>
      <inkml:brushProperty name="height" value="0.025" units="cm"/>
    </inkml:brush>
  </inkml:definitions>
  <inkml:trace contextRef="#ctx0" brushRef="#br0">1 47 18578,'0'0'11883,"67"-38"-11339,-22 33-319,10 4-161,2-1-128,3 2-1186,-1 0-2273,-5 0-1538,-6 0-3235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0.987"/>
    </inkml:context>
    <inkml:brush xml:id="br0">
      <inkml:brushProperty name="width" value="0.025" units="cm"/>
      <inkml:brushProperty name="height" value="0.025" units="cm"/>
    </inkml:brush>
  </inkml:definitions>
  <inkml:trace contextRef="#ctx0" brushRef="#br0">171 0 21909,'0'0'6630,"-4"63"-5573,0-36-256,-3 0-257,3 3-384,2-3-96,2-2-31,0-3-1,0-1-64,0-5-673,3-3-672,3-5-1666,-5-3-1442</inkml:trace>
  <inkml:trace contextRef="#ctx0" brushRef="#br0" timeOffset="1">0 211 3491,'0'0'27674,"58"-25"-27609,-21 22-65,6-2-225,3 1-1376,-4-5-2403,-3-2-2370,-5 0-7912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1.375"/>
    </inkml:context>
    <inkml:brush xml:id="br0">
      <inkml:brushProperty name="width" value="0.025" units="cm"/>
      <inkml:brushProperty name="height" value="0.025" units="cm"/>
    </inkml:brush>
  </inkml:definitions>
  <inkml:trace contextRef="#ctx0" brushRef="#br0">21 1 18353,'0'0'8841,"-14"64"-7080,10-34-351,2-2-321,1 4-353,1-5-287,0 2-321,0-6-128,0-1 0,0-2 0,1-2 0,2-1 0,-2-2-833,-1-3-3619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1.718"/>
    </inkml:context>
    <inkml:brush xml:id="br0">
      <inkml:brushProperty name="width" value="0.025" units="cm"/>
      <inkml:brushProperty name="height" value="0.025" units="cm"/>
    </inkml:brush>
  </inkml:definitions>
  <inkml:trace contextRef="#ctx0" brushRef="#br0">0 0 11851,'0'0'17008,"7"51"-17328,2-45-2531,0-2-1537,-3-1-4228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2.073"/>
    </inkml:context>
    <inkml:brush xml:id="br0">
      <inkml:brushProperty name="width" value="0.025" units="cm"/>
      <inkml:brushProperty name="height" value="0.025" units="cm"/>
    </inkml:brush>
  </inkml:definitions>
  <inkml:trace contextRef="#ctx0" brushRef="#br0">1 1 12620,'0'0'14702,"5"27"-17585,5-40-4132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2.491"/>
    </inkml:context>
    <inkml:brush xml:id="br0">
      <inkml:brushProperty name="width" value="0.025" units="cm"/>
      <inkml:brushProperty name="height" value="0.025" units="cm"/>
    </inkml:brush>
  </inkml:definitions>
  <inkml:trace contextRef="#ctx0" brushRef="#br0">0 1 16111,'0'0'1719,"2"12"545,28 338 7724,-29-342-9854,0 0 0,1 0 0,0 0-1,0 0 1,0 0 0,1 0 0,4 8 0,-6-14-93,0 0 0,1 0 0,-1-1 0,0 1 0,1-1-1,-1 1 1,1-1 0,-1 1 0,1-1 0,0 0 0,-1 0 0,1 0-1,0 0 1,0 0 0,0 0 0,0-1 0,0 1 0,0 0 0,0-1 0,0 0-1,0 1 1,0-1 0,0 0 0,0 0 0,0 0 0,0 0 0,0-1 0,0 1-1,0 0 1,0-1 0,0 0 0,0 1 0,4-3 0,3-2-20,1 0 1,-1-1 0,0-1-1,0 1 1,-1-2-1,0 1 1,0-1 0,-1 0-1,0-1 1,6-9-1,36-38-34,-48 56 13,-1-1 0,0 1 0,1-1 0,-1 1 0,0-1 0,1 1 0,-1 0 0,1-1 0,-1 1 0,1-1 0,-1 1 0,1 0 0,-1 0 0,1-1 0,-1 1 0,1 0 0,-1 0 0,1-1 0,0 1 0,-1 0 0,1 0 0,-1 0 0,1 0 0,0 0 0,-1 0 0,1 0 0,-1 0 0,1 0 0,-1 0 0,1 0 0,0 1 0,-1-1 0,1 0 0,-1 0 0,1 0 0,-1 1 0,1-1 0,-1 0 0,1 1 0,-1-1 0,1 0 0,-1 1 0,1-1 0,-1 1 0,0-1 0,1 1 0,-1-1 0,0 1 0,1-1 0,-1 1 0,0-1 0,0 1 0,1-1 0,-1 1 0,0-1 0,0 1 0,0 0 0,0-1 0,0 1 0,0-1 0,0 1 0,0 0 0,0-1 0,0 2 0,0 51 0,-1-41 0,-7 148 0,8-159-107,0 0 0,0-1 1,0 1-1,0 0 0,0-1 0,0 1 0,0 0 0,0-1 1,0 1-1,0 0 0,1-1 0,-1 1 0,0 0 1,0-1-1,1 1 0,-1-1 0,0 1 0,1-1 0,-1 1 1,1 0-1,-1-1 0,1 0 0,-1 1 0,1-1 1,-1 1-1,1-1 0,-1 1 0,1-1 0,0 0 0,-1 0 1,1 1-1,-1-1 0,1 0 0,0 0 0,-1 0 1,1 1-1,0-1 0,-1 0 0,1 0 0,0 0 1,0 0-1,-1 0 0,1 0 0,0-1 0,-1 1 0,1 0 1,-1 0-1,1 0 0,0-1 0,-1 1 0,1 0 1,0-1-1,0 0 0,32-20-9681,-18 2 232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3.086"/>
    </inkml:context>
    <inkml:brush xml:id="br0">
      <inkml:brushProperty name="width" value="0.025" units="cm"/>
      <inkml:brushProperty name="height" value="0.025" units="cm"/>
    </inkml:brush>
  </inkml:definitions>
  <inkml:trace contextRef="#ctx0" brushRef="#br0">0 29 14990,'0'0'10901,"8"9"-9967,-4-4-859,1 0 0,0 0 0,0-1-1,1 0 1,-1 1 0,1-2 0,0 1-1,0-1 1,0 0 0,0 0-1,1-1 1,-1 1 0,1-1 0,-1-1-1,1 1 1,0-1 0,10 0 0,-9-1 101,-1 0 1,0 0-1,0-1 0,0 1 1,0-2-1,0 1 1,11-4-1,-16 4-91,0-1 0,0 1 0,0 0 0,0 0 0,0-1 0,0 1 0,-1-1 0,1 1 0,0-1 0,-1 0 0,1 0-1,-1 0 1,0 0 0,1 0 0,-1 0 0,0 0 0,0 0 0,-1 0 0,1-1 0,0 1 0,-1 0 0,1-1 0,-1 1 0,0 0 0,0-1 0,0-3-1,0 4-75,0 1-1,-1-1 0,1 1 0,0 0 1,-1-1-1,1 1 0,-1 0 0,0-1 1,1 1-1,-1 0 0,0 0 0,0 0 1,0-1-1,0 1 0,0 0 0,0 0 1,0 0-1,0 1 0,-1-1 0,1 0 1,0 0-1,0 1 0,-1-1 0,1 0 1,0 1-1,-1 0 0,1-1 0,-1 1 1,1 0-1,0-1 0,-1 1 0,1 0 1,-1 0-1,1 0 0,-1 0 0,-2 1 1,0-1-37,0 0 0,-1 1-1,1-1 1,0 1 0,0 0 0,-1 0 0,1 1 0,0-1 0,0 1 0,0 0 0,-6 4-1,3 0 11,1 1 0,0 0 0,0 0 0,1 1 0,0-1 0,0 1-1,-6 15 1,9-17 45,-1-1 1,1 1-1,1 0 0,-1 0 0,1 0 0,0-1 1,0 1-1,0 0 0,1 0 0,0 1 0,0-1 0,3 11 1,-2-15-15,0 0 0,0 0 0,1-1 0,-1 1 0,1 0 0,-1-1 0,1 0 0,0 1 0,-1-1 0,1 0 0,0 0 0,0 0 0,0 0 0,0 0 0,0 0 0,0 0-1,0-1 1,0 1 0,0-1 0,1 1 0,-1-1 0,0 0 0,0 0 0,0 0 0,0 0 0,1 0 0,-1-1 0,0 1 0,3-2 0,3 1 34,1 0-1,-1-1 1,0 0-1,0-1 1,0 1-1,12-7 1,-5-2-47,-1 0 0,0-1 0,-1 0 0,-1-1 0,0-1 0,0 0 0,-1 0 0,-1-1 0,13-26 0,-22 89 0,-3-35 0,1-8 0,0-1 0,1 1 0,0 0 0,0 0 0,0 0 0,0 0 0,2 8 0,-1-11 0,0-1 0,-1 0 0,1 0 0,0 0 0,0 1 0,0-1 0,0 0 0,0 0 0,0 0 0,0 0 0,0-1 0,1 1 0,-1 0 0,0 0 0,0-1 0,1 1 0,-1-1 0,1 1 0,-1-1 0,0 1 0,1-1 0,-1 0 0,1 0 0,-1 0 0,1 0 0,-1 0 0,0 0 0,1 0 0,-1 0 0,3-1 0,2-1 0,-1 1 0,1-1 0,0 0 0,-1 0 0,0-1 0,0 1 0,0-1 0,0-1 0,0 1 0,0-1 0,-1 1 0,1-1 0,-1 0 0,0-1 0,-1 1 0,7-11 0,-4 8 0,-1 1 0,1-1 0,0 1 0,1 0 0,-1 0 0,10-6 0,-15 13 0,-1-1 0,0 0 0,1 0 0,-1 0 0,0 0 0,1 1 0,-1-1 0,0 0 0,1 0 0,-1 1 0,0-1 0,0 0 0,1 1 0,-1-1 0,0 0 0,0 1 0,1-1 0,-1 0 0,0 1 0,0-1 0,0 0 0,0 1 0,0-1 0,0 1 0,1-1 0,-1 0 0,0 1 0,0-1 0,0 1 0,0-1 0,0 0 0,0 1 0,-1-1 0,1 1 0,0 0 0,0 16 0,0-16 0,0 15-232,0-9-287,-1-1 0,1 0 0,1 0 0,-1 1 0,1-1 0,0 0 0,4 11-1,-4-15 360,0-1 0,0 0 0,0 1 0,0-1 0,0 0 0,1 1 0,-1-1 0,0 0 0,1 0-1,-1 0 1,1 0 0,-1 0 0,1-1 0,0 1 0,-1 0 0,1-1 0,0 1 0,-1-1 0,1 0-1,0 0 1,0 1 0,-1-1 0,1 0 0,0 0 0,0 0 0,0-1 0,-1 1 0,1 0 0,0-1-1,-1 1 1,1-1 0,0 0 0,1 0 0,18-10-6865,2-9-6679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7.307"/>
    </inkml:context>
    <inkml:brush xml:id="br0">
      <inkml:brushProperty name="width" value="0.025" units="cm"/>
      <inkml:brushProperty name="height" value="0.025" units="cm"/>
    </inkml:brush>
  </inkml:definitions>
  <inkml:trace contextRef="#ctx0" brushRef="#br0">172 0 11659,'0'0'5760,"-4"11"-1927,-22 61-65,3-8-627,-23 96-1,42-141-3079,0 1-1,1 0 1,2 0 0,0 0-1,1 0 1,1 0 0,1 0-1,0 0 1,10 33 0,-20-125-9292,2 39 6670,-14-52-6556,3 46 10480,-8 8 15381,34 29-15816,90-8 2258,-38 4-4048,-1-3-4260,-42 4-1166,-6-1-3994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3.677"/>
    </inkml:context>
    <inkml:brush xml:id="br0">
      <inkml:brushProperty name="width" value="0.025" units="cm"/>
      <inkml:brushProperty name="height" value="0.025" units="cm"/>
    </inkml:brush>
  </inkml:definitions>
  <inkml:trace contextRef="#ctx0" brushRef="#br0">41 1 16560,'0'0'2850,"-4"14"17,-8 34-589,3 1 0,1 0 1,0 55-1,8-73-2106,2 0 0,1-1 0,1 1 0,2-1 1,1 0-1,1 0 0,18 42 0,-26-72-172,0 0 0,0 0 0,0-1 0,1 1 0,-1 0 0,0 0 0,0 0 0,0 0 0,0 0 0,0 0 0,0 0 0,0 0 0,0 0 0,0 0 0,0 0 0,1-1 0,-1 1 0,0 0 0,0 0 0,0 0 0,0 0 0,0 0 0,0 0 0,0 0 0,1 0 0,-1 0 0,0 0 0,0 0 0,0 0 0,0 0 0,0 0 0,0 0 0,0 0 0,1 0 0,-1 0 0,0 1 0,0-1 0,0 0 0,0 0 0,0 0 0,0 0 0,0 0 0,0 0 0,0 0 0,0 0 0,1 0 0,-1 0 0,0 0 0,0 0 0,0 1 0,0-1 0,0 0 0,0 0 0,0 0 0,0 0 0,0 0 0,0 0 0,0 0 0,0 1 0,0-1 0,0 0 0,0 0 0,0 0 0,3-15 0,-1-20 0,-3-46-566,46 81 118,-31 0 511,0 0 0,-1-1 1,1-1-1,0 0 1,-1-1-1,0 0 0,20-8 1,-28 8-41,0 1 0,0-1 0,0 0 0,0 0 0,-1 0 0,1-1 0,-1 0 0,0 1 0,0-2 0,0 1 0,-1 0 0,1-1 1,-1 0-1,0 1 0,0-1 0,-1 0 0,0-1 0,0 1 0,0 0 0,0-1 0,1-7 0,-3 11-23,0 1 0,1 0 0,-1-1 0,0 1 0,0 0 0,0-1 0,1 1 0,-2 0 0,1-1 0,0 1 0,0 0 0,0-1 0,-1 1 0,1 0 0,0-1 0,-1 1 0,1 0 0,-1 0 0,0 0 0,1-1 0,-1 1 0,-1-1 0,1 1 0,0 0 0,0 1 0,-1-1 0,1 1 0,0 0 0,0-1 0,-1 1 0,1 0 0,0 0 0,0 0 0,-1 0 0,1 0 0,0 0 0,0 0 0,-1 0 0,1 0 0,0 0 0,-3 1 0,-2 1 0,0 1 0,1-1 0,-1 1 0,0 0 0,1 0 0,0 1 0,-1 0 0,-5 5 0,5-2 0,-1 0 0,1 1 0,0 0 0,1 1 0,-1-1 0,2 1 0,-1 0 0,1 0 0,-4 15 0,7-22 0,0 1 0,1 0 0,-1-1 0,1 1 0,0 0 0,-1 0 0,1 0 0,0-1 0,1 1 0,-1 0 0,0 0 0,1 0 0,0-1 0,-1 1 0,1 0 0,0-1 0,0 1 0,1-1 0,-1 1 0,1-1 0,-1 0 0,1 1 0,0-1 0,-1 0 0,1 0 0,0 0 0,0 0 0,1-1 0,-1 1 0,0 0 0,1-1 0,-1 0 0,1 1 0,-1-1 0,1 0 0,0 0 0,2 0 0,17 4-121,0-2-1,0 0 1,0-1 0,0-1 0,0-2-1,36-4 1,-27-3-5981,-3-5-8279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4.770"/>
    </inkml:context>
    <inkml:brush xml:id="br0">
      <inkml:brushProperty name="width" value="0.025" units="cm"/>
      <inkml:brushProperty name="height" value="0.025" units="cm"/>
    </inkml:brush>
  </inkml:definitions>
  <inkml:trace contextRef="#ctx0" brushRef="#br0">41 1 14061,'0'0'14740,"2"11"-13352,-1 9-1020,-1 0 0,0 0 1,-2 0-1,0 0 0,-2 0 1,-10 37-1,8-35-368,1 0 0,1 0 0,1 1 0,1-1 0,1 1 0,2 24 0,0-43 0,0-1 0,0 0 0,0 0 0,1 0 0,-1 0 0,1 0 0,0 0 0,-1 0 0,2-1 0,-1 1 0,0 0 0,0-1 0,1 0 0,-1 0 0,1 1 0,0-2 0,0 1 0,0 0 0,0 0 0,0-1 0,0 0 0,0 0 0,0 1 0,0-2 0,1 1 0,-1 0 0,0-1 0,4 1 0,3 0 0,0 1 0,-1-2 0,1 1 0,0-1 0,-1-1 0,1 0 0,-1 0 0,19-5 0,-10-8-2827,-12-8-4628,-6 8-3659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5.128"/>
    </inkml:context>
    <inkml:brush xml:id="br0">
      <inkml:brushProperty name="width" value="0.025" units="cm"/>
      <inkml:brushProperty name="height" value="0.025" units="cm"/>
    </inkml:brush>
  </inkml:definitions>
  <inkml:trace contextRef="#ctx0" brushRef="#br0">0 45 20115,'0'0'11147,"83"-26"-9962,-36 19-865,7 0-320,-1 3 0,1 4-1313,-4 0-3300,-3 0-4579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5.469"/>
    </inkml:context>
    <inkml:brush xml:id="br0">
      <inkml:brushProperty name="width" value="0.025" units="cm"/>
      <inkml:brushProperty name="height" value="0.025" units="cm"/>
    </inkml:brush>
  </inkml:definitions>
  <inkml:trace contextRef="#ctx0" brushRef="#br0">39 0 18962,'0'0'13805,"4"32"-24375,3-27-1217</inkml:trace>
  <inkml:trace contextRef="#ctx0" brushRef="#br0" timeOffset="1">0 204 15278,'0'0'16304,"20"15"-16272,-13-15-1057,-4 0-3491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6.125"/>
    </inkml:context>
    <inkml:brush xml:id="br0">
      <inkml:brushProperty name="width" value="0.025" units="cm"/>
      <inkml:brushProperty name="height" value="0.025" units="cm"/>
    </inkml:brush>
  </inkml:definitions>
  <inkml:trace contextRef="#ctx0" brushRef="#br0">207 35 10730,'0'0'18124,"-10"-7"-17905,-36-19-187,44 25-38,0 1 0,0 0 0,0 0 0,0 0 1,0 0-1,0 0 0,0 0 0,0 0 0,0 0 0,0 1 0,0-1 1,1 1-1,-1 0 0,0-1 0,0 1 0,0 0 0,0 0 0,1 0 1,-1 0-1,1 1 0,-1-1 0,1 0 0,-1 1 0,1-1 0,-3 4 1,-24 37-121,28-41 123,-1 0-1,1-1 1,0 1-1,-1-1 1,1 1-1,0-1 1,0 1-1,-1-1 1,1 1-1,0 0 1,0-1-1,0 1 1,0 0-1,0-1 1,0 1-1,0-1 1,0 1-1,0 0 1,0-1-1,0 1 1,0 0-1,0-1 1,1 1-1,-1-1 1,0 1-1,0-1 1,1 1-1,-1 0 1,0-1-1,1 1 1,-1-1-1,1 1 1,-1-1-1,0 0 1,1 1-1,-1-1 1,1 1-1,-1-1 1,1 0-1,0 1 1,-1-1-1,1 0 1,-1 0-1,1 1 1,-1-1-1,1 0 1,0 0-1,-1 0 1,1 0-1,0 0 1,0 0-1,50-2-299,-45 1 202,-1 0-1,1 1 1,-1-1-1,1 1 1,0 0-1,-1 0 1,1 1-1,0 0 1,-1 0-1,7 2 1,-7 1 67,0 0 0,-1 1 0,0-1 0,0 1 0,0 0 0,-1 0 0,0 0 0,0 1 0,0-1 0,0 1 0,-1 0 0,0 0 0,2 9 0,3 13-124,4 45-1,-9-59 151,2 17 642,-2 0 0,0 0 1,-2 0-1,-7 50 0,6-73-496,0 1 0,-1-1 0,0 0-1,0 0 1,-1 0 0,0-1 0,0 1 0,0-1 0,-1 1 0,-1-1 0,1 0-1,-1-1 1,0 1 0,-1-1 0,1 0 0,-1 0 0,-1-1 0,1 1 0,-1-2-1,1 1 1,-2-1 0,-10 6 0,13-8-138,0-1 0,0 0 0,0 0 0,-1 0 0,1 0 0,0-1 0,0 0 0,-1 0 0,1 0 0,0-1 0,0 0 0,-1 0 0,1 0 0,0 0 0,0-1 0,0 0 0,0 0 0,1-1 0,-1 1 0,0-1 0,1 0 0,0 0 0,0 0 0,0-1 0,0 1 0,0-1 0,1 0 0,-1 0 0,1-1 0,0 1 0,1 0 0,-1-1 0,1 0 0,0 0 0,0 0 0,0 0 0,1 0 0,-1 0 0,1 0 0,0 0 0,1-1 0,0 1 0,-1 0 0,2 0 0,-1-1 0,0 1 0,1 0 0,0 0 0,1 0 0,-1-1 0,1 1 0,0 0 0,0 1 0,5-10 0,5 0-888,-1 0 0,2 1 0,0 0 0,0 1-1,1 1 1,1 0 0,25-14 0,22-19-5193,-26 17-7094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6.469"/>
    </inkml:context>
    <inkml:brush xml:id="br0">
      <inkml:brushProperty name="width" value="0.025" units="cm"/>
      <inkml:brushProperty name="height" value="0.025" units="cm"/>
    </inkml:brush>
  </inkml:definitions>
  <inkml:trace contextRef="#ctx0" brushRef="#br0">1 156 18257,'0'0'10165,"11"-2"-8761,9-2-1047,-1-1 0,0-1 1,0-1-1,22-11 1,-33 14-223,1-1 1,-1 0-1,0-1 1,0 0-1,11-11 1,-16 14-113,0 0-1,-1 0 1,1-1 0,-1 1 0,0-1-1,0 1 1,0-1 0,0 0 0,-1 1-1,1-1 1,-1 0 0,0 0 0,0 0-1,0-6 1,-1 9-23,0 1 0,0 0 0,0-1 0,0 1 0,0 0 0,0-1 0,0 1 0,0 0 0,0-1 0,0 1 0,0 0 0,0-1 0,0 1 0,0 0 0,0-1 0,-1 1 0,1 0 0,0-1 0,0 1 0,0 0 0,0-1 0,-1 1 0,1 0 0,0 0 0,0-1 0,-1 1 0,1 0 0,0 0 0,-1 0 0,1-1 0,0 1 0,-1 0 0,1 0 0,0 0 0,-1 0 0,1 0 0,0 0 0,-1 0 0,1-1 0,-1 1 0,-19 6 0,-15 18 0,19-7 0,1 2 0,0 0 0,-15 26 0,23-34 0,1 0 0,1 0 0,0 1 0,1-1 0,0 1 0,0 0 0,1 0 0,-1 14 0,4-25-7,0 0 0,0 0 0,0-1 0,0 1 0,0 0 0,0 0 0,0 0 0,0 0 0,1 0 0,-1 0 0,0 0 0,0 0-1,1-1 1,-1 1 0,1 0 0,-1 0 0,1 0 0,-1-1 0,1 1 0,0 0 0,-1-1 0,1 1 0,0 0 0,-1-1 0,1 1 0,0-1 0,0 1 0,1 0 0,1 0-70,0 0 0,0-1 0,0 1 0,1-1 0,-1 1 0,0-1 0,0 0 0,6-1 0,2 0-589,0 0 0,-1-2-1,0 1 1,17-7 0,16-15-5991,0-6-3342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6.829"/>
    </inkml:context>
    <inkml:brush xml:id="br0">
      <inkml:brushProperty name="width" value="0.025" units="cm"/>
      <inkml:brushProperty name="height" value="0.025" units="cm"/>
    </inkml:brush>
  </inkml:definitions>
  <inkml:trace contextRef="#ctx0" brushRef="#br0">125 0 18578,'-8'6'3187,"-7"4"-1808,1-2-257,0 1-1,1 1 1,0 0-1,1 0 1,0 2-1,-10 12 1,22-24-1118,0 0 1,0 0 0,0 0-1,-1 0 1,1 1 0,0-1-1,0 0 1,0 0 0,0 0-1,0 1 1,0-1 0,0 0-1,0 0 1,0 0 0,0 1-1,0-1 1,0 0 0,0 0-1,0 0 1,0 0 0,1 1-1,-1-1 1,0 0 0,0 0-1,0 0 1,0 0 0,0 1-1,0-1 1,0 0 0,0 0-1,1 0 1,-1 0 0,0 0-1,0 0 1,0 1 0,0-1 0,1 0-1,-1 0 1,0 0 0,0 0-1,0 0 1,0 0 0,1 0-1,-1 0 1,0 0 0,0 0-1,17 3 123,25-2-100,-35-1-64,11 0-152,-1 1 0,0 1 0,1 0 1,-1 2-1,18 5 0,-30-8 150,-1 0 1,1 1-1,-1-1 0,0 1 1,1 0-1,-1 0 1,0 0-1,-1 1 0,1 0 1,0-1-1,-1 1 1,1 1-1,-1-1 1,0 0-1,0 1 0,0-1 1,-1 1-1,1 0 1,-1 0-1,0 0 0,0 0 1,0 1-1,-1-1 1,2 7-1,-2-8 73,-1 0-1,0 0 1,0 0-1,-1 0 1,1 0-1,-1 1 1,1-1-1,-1-1 1,0 1-1,0 0 1,0 0-1,-1 0 1,1 0 0,-1-1-1,1 1 1,-5 4-1,1-2 119,0 0-1,0 0 1,-1 0 0,1-1-1,-1 0 1,0 0-1,-8 4 1,1-2 98,0 0 0,0-1 0,-1-1 1,0 0-1,1-1 0,-29 4 0,38-7-443,0 0 1,1 0-1,-1-1 1,0 1-1,0-1 1,1 1-1,-1-1 1,1 0-1,-1-1 1,0 1-1,1-1 1,0 1-1,-1-1 1,1 0-1,0 0 0,0 0 1,0-1-1,-3-3 1,4 4-49,0 0 0,1-1 1,-1 1-1,1 0 0,0-1 0,0 0 0,0 1 1,0-1-1,0 1 0,1-1 0,-1 0 1,1 0-1,-1 1 0,1-1 0,0 0 1,0 0-1,1 1 0,-1-1 0,0 0 0,1 0 1,0 1-1,-1-1 0,1 0 0,0 1 1,1-1-1,1-3 0,13-18-6875,6-3-4116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07.967"/>
    </inkml:context>
    <inkml:brush xml:id="br0">
      <inkml:brushProperty name="width" value="0.025" units="cm"/>
      <inkml:brushProperty name="height" value="0.025" units="cm"/>
    </inkml:brush>
  </inkml:definitions>
  <inkml:trace contextRef="#ctx0" brushRef="#br0">50 1 18257,'0'0'11649,"0"10"-10592,-11 212 80,-1 24-470,12-245-667,0-1 0,0 1 0,0-1 0,-1 0 0,1 1 0,0-1 0,0 1 0,0-1 0,0 0 0,1 1 0,-1-1 0,0 1 0,0-1 0,0 0 0,0 1 0,0-1 0,0 1 0,1-1 0,-1 0 0,0 1 0,0-1 0,1 0 0,-1 1 0,0-1 0,0 0 0,1 1 0,-1-1 0,0 0 0,1 0 0,-1 0 0,0 1 0,1-1 0,0 0 0,-1 0 0,1 0 0,-1 0 0,1-1 0,-1 1 0,1 0 0,-1-1 0,1 1 0,-1 0 0,0-1 0,1 1 0,-1-1 0,0 1 0,1 0 0,-1-1 0,0 1 0,0-1 0,1 1 0,-1-1 0,0 1 0,0-1 0,0 1 0,0-1 0,0 1 0,1-1 0,-1 0 0,0 0 0,1-8-229,0-1 1,0 1-1,0 0 1,-1-1-1,-1 1 1,0 0-1,0-1 1,0 1-1,-1 0 1,-1 0-1,0 0 0,0 0 1,0 0-1,-1 1 1,-7-11-1,2 13-275,7 12 189,2-5 328,0 1 0,0-1 0,0 0 0,0 0 0,1 1 0,-1-1 0,0 0 0,1 0 0,0 0 0,-1 0 0,1 1 0,-1-1 0,1 0 0,0 0 0,0 0 0,1 1 0,4 2 62,1 0-1,-1 0 0,1-1 0,0 0 1,0-1-1,0 1 0,0-1 0,0-1 1,0 1-1,0-1 0,1-1 0,-1 1 1,0-1-1,1 0 0,-1-1 0,0 0 1,1 0-1,12-4 0,-12 3 79,1-1 0,-1 0 0,0-1 0,0 0 0,0 0 0,-1 0 1,1-1-1,-1 0 0,0-1 0,0 0 0,-1 0 0,0 0 0,0-1 0,0 0 0,5-9 0,-9 15-145,-1-1 0,0 0-1,0 0 1,0 1 0,0-1 0,-1 0 0,1 0-1,0 0 1,-1 0 0,0 0 0,1 0 0,-1 0-1,0 0 1,0 0 0,0-3 0,0 4-4,-1 1 1,1-1-1,0 1 1,-1-1-1,1 0 0,0 1 1,-1-1-1,1 1 1,-1-1-1,1 1 1,-1-1-1,1 1 0,-1 0 1,0-1-1,1 1 1,-1 0-1,1-1 1,-1 1-1,0 0 1,1 0-1,-1-1 0,0 1 1,1 0-1,-1 0 1,0 0-1,1 0 1,-1 0-1,-1 0 1,-2 1 5,0-1 0,0 1 0,0 0 0,0 0 0,0 0 0,0 1 0,0-1 0,0 1 0,0 0 1,1 0-1,-1 1 0,1-1 0,-4 4 0,-6 6-10,1 0 0,1 1 0,-12 18 0,19-26 0,0 1 0,1 0 0,0 0 0,0 0 0,0 0 0,1 1 0,0-1 0,0 1 0,1-1 0,0 1 0,-1 7 0,2-12 0,1-1 0,-1 0 0,0 0 0,1-1 0,0 1 0,-1 0 0,1 0 0,-1 0 0,1 0 0,0 0 0,-1-1 0,1 1 0,0 0 0,0 0 0,0-1 0,0 1 0,0-1 0,0 1 0,0-1 0,0 1 0,0-1 0,0 0 0,0 1 0,0-1 0,0 0 0,0 0 0,0 0 0,0 0 0,0 0 0,0 0 0,0 0 0,2 0 0,43-3 0,-45 3 0,18-4 0,-1 0 0,1-2 0,28-12 0,-34 12 0,0 1 0,0 0 0,0 1 0,1 0 0,0 1 0,-1 0 0,1 2 0,0-1 0,16 1 0,-29 2 0,-1 0 0,1-1 0,0 1 0,-1-1 0,1 1 0,-1 0 0,1 0 0,-1-1 0,1 1 0,-1 0 0,1 0 0,-1 0 0,0-1 0,1 1 0,-1 0 0,0 0 0,0 0 0,0 0 0,0 0 0,0 0 0,0-1 0,0 1 0,0 0 0,0 0 0,0 0 0,0 0 0,-1 1 0,-5 29 0,-16 44 0,31-110 0,7-39 0,-14 2 0,2 71 0,1 0 0,-1 0 0,0 1 0,0-1 0,0 1 0,1 0 0,6 1 0,-8-1 0,91-7 0,-66 4 0,0 0 0,33 3 0,-60 0 0,0 1 0,-1-1 0,1 1 0,0-1 0,0 1 0,0-1 0,-1 1 0,1-1 0,0 1 0,-1 0 0,1 0 0,0-1 0,-1 1 0,1 0 0,-1 0 0,1-1 0,-1 1 0,0 0 0,1 0 0,-1 0 0,0 0 0,0 0 0,1 0 0,-1 0 0,0 0 0,0-1 0,0 1 0,0 0 0,0 0 0,0 0 0,0 0 0,-1 0 0,1 0 0,0 0 0,0 0 0,-1 0 0,1-1 0,-1 3 0,-13 35 0,6-24 0,6-11 0,-1 0 0,1 0 0,0 0 0,1 0 0,-1 1 0,0-1 0,1 1 0,0-1 0,0 1 0,0-1 0,0 1 0,1 0 0,-1-1 0,1 8 0,3-10 0,0-1 0,0 0 0,0 0 0,0 0 0,0-1 0,0 1 0,0-1 0,0 1 0,0-1 0,-1 0 0,4-1 0,19-10 0,-1 0 0,28-19 0,-36 20 0,1 0 0,0 2 0,1 0 0,-1 1 0,2 1 0,20-6 0,-38 13 0,-1 0 0,1-1 0,0 1 0,-1 0 0,1 0 0,-1 0 0,1 0 0,0 0 0,-1 0 0,1 1 0,0-1 0,-1 0 0,1 0 0,-1 0 0,1 0 0,0 1 0,-1-1 0,1 0 0,-1 1 0,1-1 0,-1 0 0,1 1 0,-1-1 0,1 1 0,-1-1 0,1 1 0,-1-1 0,0 1 0,1-1 0,-1 1 0,0-1 0,1 1 0,-1-1 0,0 1 0,0 0 0,1-1 0,-1 1 0,0-1 0,0 1 0,0 0 0,0-1 0,0 1 0,0 0 0,0-1 0,0 1 0,0 0 0,0-1 0,0 1 0,-1-1 0,1 1 0,0 0 0,0-1 0,-1 1 0,1-1 0,0 1 0,-1-1 0,1 1 0,-19 45 0,15-39 0,3-5 1,-4 7-67,1 0 0,0 0 0,1 1-1,0-1 1,0 1 0,1-1 0,-2 20 0,12-27-13499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20.143"/>
    </inkml:context>
    <inkml:brush xml:id="br0">
      <inkml:brushProperty name="width" value="0.025" units="cm"/>
      <inkml:brushProperty name="height" value="0.025" units="cm"/>
    </inkml:brush>
  </inkml:definitions>
  <inkml:trace contextRef="#ctx0" brushRef="#br0">0 56 6822,'0'0'6011,"11"-3"-5060,23-8-301,58-18 2354,-84 27-2743,1 1 0,0-1-1,-1 1 1,1 1 0,0 0 0,0 0-1,-1 0 1,1 1 0,9 2 0,23 6 153,1-3 0,0-1 0,0-2 0,0-2 0,46-5 0,10 2 177,199 8 424,159-2 521,-19 8 387,-321-4-1588,525 5 1427,-569-3-1639,-72-10-96,-40 0-86,-516 0-96,523-2 161,1-1 1,-56-13-1,-30-4 7,-272 15-13,123 6 0,251-2-1,-689-30-574,635 26 513,-134 8 1,192-2 53,-1 0 0,1 2 0,0 0 0,0 0 0,-16 7 0,28-10-14,7 2 17,0 0-1,0-1 0,0 0 0,0 0 1,0 0-1,0-1 0,12-1 0,9 1-1,993 5-260,-494-12 182,-40 33 69,21-1 85,-503-25-88,25 1-550,-29-1 510,0 0 1,0 0 0,-1 0 0,1 0 0,0 0 0,0 0 0,-1 1 0,1-1-1,0 0 1,0 0 0,-1 0 0,1 1 0,0-1 0,-1 0 0,1 1 0,0-1-1,-1 1 1,1-1 0,0 1 0,-1-1 0,1 1 0,-1-1 0,1 1 0,-1 0-1,0-1 1,1 1 0,-1 0 0,1 1 0,-12 0-10245,-3-2-1367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10.816"/>
    </inkml:context>
    <inkml:brush xml:id="br0">
      <inkml:brushProperty name="width" value="0.025" units="cm"/>
      <inkml:brushProperty name="height" value="0.025" units="cm"/>
    </inkml:brush>
  </inkml:definitions>
  <inkml:trace contextRef="#ctx0" brushRef="#br0">97 41 5285,'0'0'5974,"-8"-4"-4736,1 0-1032,-35-20 1919,7 15 2927,35 9-5020,0 0-1,0 0 1,-1 0-1,1 1 1,0-1-1,0 0 1,-1 0-1,1 0 1,0 0 0,0 0-1,-1 1 1,1-1-1,0 0 1,0 0-1,0 0 1,0 1-1,-1-1 1,1 0-1,0 0 1,0 1-1,0-1 1,0 0 0,0 0-1,0 1 1,0-1-1,-1 0 1,1 1-1,0-1 1,0 0-1,0 0 1,0 1-1,0-1 1,0 0 0,0 0-1,0 1 1,1-1-1,-1 0 1,0 1-1,0-1 1,0 0-1,0 0 1,0 1-1,0-1 1,0 0-1,1 0 1,-1 0 0,0 1-1,0-1 1,1 0-1,12 13 800,14-10-624,1-1 0,0-1 0,0-2 0,48-7 0,-9 2-175,402 3 533,-1 34 86,-25-2 285,-129-13-233,332 12 387,237-23 659,-580-6-1554,-290 1-179,28 1 62,1-1 0,-1-3 0,0-1 0,79-18-1,-118 18-1539,-11 0-2221,5 3 2684,-13-7-5562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7.635"/>
    </inkml:context>
    <inkml:brush xml:id="br0">
      <inkml:brushProperty name="width" value="0.025" units="cm"/>
      <inkml:brushProperty name="height" value="0.025" units="cm"/>
    </inkml:brush>
  </inkml:definitions>
  <inkml:trace contextRef="#ctx0" brushRef="#br0">19 0 7751,'0'0'23206,"8"12"-22122,0 0-884,4 5-112,-1 1-1,0 0 1,-1 0 0,-1 1-1,11 36 1,-14-30-88,-2 0 0,-1 0 0,-2 1 0,0-1 0,-1 1 0,-2 0 0,0-1 0,-2 0 0,-1 0 0,0 0 0,-2 0 0,-1-1 0,-1 0 0,-13 23 0,2-22-2170,2-14-4575,-3-5-9388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53.473"/>
    </inkml:context>
    <inkml:brush xml:id="br0">
      <inkml:brushProperty name="width" value="0.025" units="cm"/>
      <inkml:brushProperty name="height" value="0.025" units="cm"/>
    </inkml:brush>
  </inkml:definitions>
  <inkml:trace contextRef="#ctx0" brushRef="#br0">2857 275 7591,'-12'-2'1217,"-77"-11"270,-165-16 2824,-635 39-3452,805-3-807,-1 4-1,1 4 0,1 3 0,-135 49 1,-302 165 86,513-228-147,-76 38 166,-134 91 0,196-119 62,0 2 0,1 1 0,1 0 0,1 2-1,0 0 1,2 1 0,0 0 0,1 1 0,1 1-1,1 1 1,-12 30 0,22-46-218,0 1 1,1-1-1,0 1 0,0 0 0,1 0 0,0 0 1,0 0-1,1 0 0,0 0 0,0 0 1,1 0-1,0 0 0,1 0 0,0 0 1,4 12-1,-2-12-1,1 1 0,0-1 0,0 1 0,1-1 0,0-1 1,0 1-1,1-1 0,0 0 0,0-1 0,0 0 0,11 7 0,9 3-1,1-1-1,0-2 1,0-1-1,2-1 1,-1-2-1,58 12 1,-46-13 1,929 167 59,-328-118-46,4-47 60,-533-10-47,624-7 71,-3-50-45,-31-56 98,-201 28-12,20-10-69,-365 57-53,194-75 1,-248 75 7,-10 4 57,140-70 1,-227 101-73,0-1 0,0 0 1,-1 0-1,1 0 0,-1 0 1,0-1-1,0 0 1,-1 0-1,1 0 0,-1-1 1,0 0-1,-1 1 0,1-1 1,-1-1-1,4-10 0,-6 12 7,1 0 0,-2-1 0,1 1 0,-1-1 0,0 1 0,0 0 0,0-1 0,-1 1 0,1-1 0,-1 1 0,-1 0 0,1 0 0,-1-1 0,0 1 0,0 0 0,-1 0 0,1 1 0,-1-1 0,0 0 0,-5-5 0,-12-14 23,-2 2 0,0 0 0,-1 1 0,-1 2 0,-1 0 0,-1 2 0,0 0 0,-33-14 0,-17-3 4,-144-45 1,-626-154 18,801 221-49,-469-104-16,369 91-49,-235-7 0,68 33-1309,103 14-2856,21 5-3941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55.919"/>
    </inkml:context>
    <inkml:brush xml:id="br0">
      <inkml:brushProperty name="width" value="0.025" units="cm"/>
      <inkml:brushProperty name="height" value="0.025" units="cm"/>
    </inkml:brush>
  </inkml:definitions>
  <inkml:trace contextRef="#ctx0" brushRef="#br0">46 72 6438,'0'0'4885,"-9"-2"-3844,-27-5 26,36 7-980,1 0 0,-1 0 0,1-1 0,-1 1 0,0 0 0,1 0 0,-1 0 0,1-1 0,-1 1-1,0 0 1,1-1 0,-1 1 0,0 0 0,0-1 0,1 1 0,-1 0 0,0-1 0,0 1 0,1-1 0,-1 1 0,0 0-1,0-1 1,0 1 0,0-1 0,1 1 0,-1-1 0,0 1 0,0-1 0,0 1 0,0-1 0,0 1 0,0 0-1,0-1 1,-1 1 0,1-1 0,0 1 0,0-1 0,0 1 0,0-1 0,0 1 0,-1 0 0,1-1 0,0 1 0,0 0-1,-1-1 1,1 1 0,0-1 0,-1 1 0,1 0 0,0 0 0,-1-1 0,1 1 0,0 0 0,-1 0 0,1-1-1,-1 1 1,8 1 74,0 1-1,0-1 1,0 1-1,0 1 1,0 0-1,-1 0 1,1 0-1,7 5 1,34 15 279,-20-16-245,0-2 0,1 0 0,-1-2-1,1-1 1,0-1 0,30-3 0,174-30 396,-162 20-491,133-16 499,1 9 1,0 8-1,220 18 0,-244 5-550,550 19 3041,-726-31-2895,0-1 0,0 0 1,1 1-1,-1-2 0,0 1 0,0-1 0,0 1 1,0-1-1,0-1 0,5-2 0,-5 2-169,-9 4-20,-1 0 0,1 0 0,-1-1 0,1 0 0,-1 0 1,1 0-1,-9-2 0,-4 1 19,-148 2 8,-181 25-1,172-1-49,-228 27-116,381-50 44,-7 1-143,1-1 0,-43-2 0,64 0 213,0 0-1,-1-1 1,1 0 0,0 0 0,1-1-1,-1 0 1,0 0 0,0 0 0,1 0-1,-1-1 1,1 0 0,0-1 0,0 1-1,0-1 1,0 0 0,0 0 0,-4-5-1,8 8 8,0 0-1,1 1 0,-1-1 1,0 0-1,1 1 1,-1-1-1,1 0 0,-1 0 1,1 1-1,-1-1 1,1 0-1,-1 0 0,1 0 1,0 0-1,0 0 1,-1 0-1,1 0 0,0 0 1,0 0-1,0 1 1,0-1-1,0 0 0,0 0 1,0 0-1,0 0 0,0 0 1,1 0-1,-1 0 1,0 0-1,1 0 0,-1 0 1,1 0-1,-1 1 1,0-1-1,1 0 0,0 0 1,-1 1-1,1-1 1,0 0-1,-1 1 0,1-1 1,0 0-1,-1 1 0,1-1 1,0 1-1,0-1 1,0 1-1,0 0 0,0-1 1,0 1-1,-1 0 1,1-1-1,0 1 0,0 0 1,0 0-1,0 0 1,0 0-1,2 0 0,11-1-475,0-1 0,1 2 0,16 1 0,-15 0 61,163 1-2914,263-10 1061,-377-1 2415,1-2 1,79-26-1,-195 52 396,-56 15-1499,35-18-5717,20-8-6458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58.092"/>
    </inkml:context>
    <inkml:brush xml:id="br0">
      <inkml:brushProperty name="width" value="0.025" units="cm"/>
      <inkml:brushProperty name="height" value="0.025" units="cm"/>
    </inkml:brush>
  </inkml:definitions>
  <inkml:trace contextRef="#ctx0" brushRef="#br0">1 38 7623,'21'3'2744,"164"1"2273,94-18-2445,-71 2-1502,446 13 1732,-60 3-143,-358-15-2241,112-1-179,190 29 1245,-437-15-588,-48-2-4,62 8 0,-113-6-4303,-7-4-2488,-2-15-2856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27.940"/>
    </inkml:context>
    <inkml:brush xml:id="br0">
      <inkml:brushProperty name="width" value="0.025" units="cm"/>
      <inkml:brushProperty name="height" value="0.025" units="cm"/>
    </inkml:brush>
  </inkml:definitions>
  <inkml:trace contextRef="#ctx0" brushRef="#br0">0 623 11243,'0'0'12732,"8"-10"-11280,24-26-325,0 1 1,3 2 0,67-52-1,142-81-662,-57 41-294,-111 62 106,-51 41-290,36-25 0,-64 51-6379,-21 17-2874,1-8-1288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28.393"/>
    </inkml:context>
    <inkml:brush xml:id="br0">
      <inkml:brushProperty name="width" value="0.025" units="cm"/>
      <inkml:brushProperty name="height" value="0.025" units="cm"/>
    </inkml:brush>
  </inkml:definitions>
  <inkml:trace contextRef="#ctx0" brushRef="#br0">442 1 14574,'0'0'11141,"-4"12"-10394,-14 37-93,-3-2 0,-1 0 0,-31 45-1,-100 137-227,18-28 596,130-194-943,-18 33 173,22-38-235,0-1 1,0 1-1,0 0 0,1 0 0,-1 0 1,0 0-1,1 0 0,-1 0 0,1 0 1,0 0-1,0 0 0,0 0 0,0 0 1,0 0-1,0 0 0,1 4 0,0-5 1,0-1-1,0 1 0,0 0 1,0-1-1,0 1 0,0-1 0,0 1 1,1-1-1,-1 0 0,0 1 0,0-1 1,0 0-1,0 0 0,1 0 1,-1 0-1,0 0 0,0 0 0,0 0 1,0 0-1,2-1 0,27-4 261,1-8-114,1-1-1,-2-1 1,0-2 0,29-22-1,10-4-4,68-26-859,-26 14-1632,-83 36-3119,-8-2-3587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4.763"/>
    </inkml:context>
    <inkml:brush xml:id="br0">
      <inkml:brushProperty name="width" value="0.025" units="cm"/>
      <inkml:brushProperty name="height" value="0.025" units="cm"/>
    </inkml:brush>
  </inkml:definitions>
  <inkml:trace contextRef="#ctx0" brushRef="#br0">11 0 9513,'1'0'478,"0"0"0,-1 0-1,1 0 1,-1 0 0,1 1 0,0-1-1,-1 0 1,1 0 0,-1 1 0,1-1-1,-1 0 1,1 1 0,-1-1 0,1 0-1,-1 1 1,1-1 0,-1 1 0,1-1-1,-1 1 1,1-1 0,-1 1 0,0-1-1,1 1 1,-1 0 0,6 22 4075,-6 34-4710,-1-38 1418,2 24-1238,-1 52 423,-1-87-909,0-1-1,-1 1 1,1-1-1,-1 1 1,-6 11-1,3-13-4031,-4-2-2135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5.105"/>
    </inkml:context>
    <inkml:brush xml:id="br0">
      <inkml:brushProperty name="width" value="0.025" units="cm"/>
      <inkml:brushProperty name="height" value="0.025" units="cm"/>
    </inkml:brush>
  </inkml:definitions>
  <inkml:trace contextRef="#ctx0" brushRef="#br0">0 102 16848,'0'0'8936,"62"-10"-6950,-25-5-705,2 1-992,1 1-257,0 3-128,-4 1-993,-4 1-1057,-10 1-769,-2 0-1057,-10-1-2338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5.435"/>
    </inkml:context>
    <inkml:brush xml:id="br0">
      <inkml:brushProperty name="width" value="0.025" units="cm"/>
      <inkml:brushProperty name="height" value="0.025" units="cm"/>
    </inkml:brush>
  </inkml:definitions>
  <inkml:trace contextRef="#ctx0" brushRef="#br0">0 47 20243,'0'0'5926,"62"-16"-4357,-24 11-544,6-1-704,2 2-289,3 0-865,-5-1-1602,-7 2-1600,-3 0-2532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5.809"/>
    </inkml:context>
    <inkml:brush xml:id="br0">
      <inkml:brushProperty name="width" value="0.025" units="cm"/>
      <inkml:brushProperty name="height" value="0.025" units="cm"/>
    </inkml:brush>
  </inkml:definitions>
  <inkml:trace contextRef="#ctx0" brushRef="#br0">18 2 10346,'0'0'7639,"-3"11"-3662,3-10-3728,-12 46 2472,12-45-2542,-1 0 1,1 0-1,-1 0 1,1 1-1,0-1 1,0 0-1,0 1 1,0-1-1,0 0 1,0 0-1,1 1 1,-1-1-1,1 0 1,-1 0-1,1 0 1,0 0-1,0 0 1,0 0-1,0 0 1,0 0-1,2 2 1,0-2-129,0-1 0,0 0 1,0 0-1,-1 0 1,2 0-1,-1-1 0,0 1 1,0-1-1,0 0 1,0 1-1,0-2 0,0 1 1,0 0-1,0 0 0,0-1 1,0 0-1,0 0 1,0 0-1,0 0 0,0 0 1,0 0-1,0-1 0,3-2 1,9-5 30,-1-1-1,0 0 1,12-13 0,-9 9-62,-8 5-4,-6 6-11,0 0 0,0 1 0,0-1 0,0 1 0,0-1 0,1 1 0,-1 0 0,1 0 0,-1 1-1,1-1 1,0 1 0,0 0 0,4-1 0,-8 2 29,1 1 0,0-1-1,-1 0 1,1 1-1,-1-1 1,1 1 0,-1-1-1,1 1 1,-1 0 0,0-1-1,1 1 1,-1-1 0,1 1-1,-1 0 1,0-1 0,0 1-1,0 0 1,1-1 0,-1 1-1,0 0 1,0-1-1,0 1 1,0 0 0,0 0-1,0-1 1,0 1 0,0 0-1,0 30 873,-1-23-661,-4 101-117,5-109-187,0 0 0,0 0 0,0 1 0,0-1 0,0 0 0,0 0 0,0 1 0,0-1 0,0 0 0,0 0 0,0 0 0,0 0 0,0 1 0,1-1 0,-1 0 0,0 0 0,0 0 0,0 0 0,0 1 0,0-1 0,1 0 0,-1 0 0,0 0 0,0 0 0,0 0 1,0 0-1,1 1 0,-1-1 0,0 0 0,0 0 0,1 0 0,-1 0 0,0 0 0,0 0 0,0 0 0,1 0 0,-1 0 0,0 0 0,0 0 0,0 0 0,1 0 0,-1 0 0,0 0 0,0 0 0,0-1 0,1 1 0,-1 0 0,0 0 0,0 0 0,0 0 0,1 0 0,-1 0 0,0-1 0,0 1 0,0 0 0,0 0 0,0 0 0,1 0 0,-1-1 0,0 1 0,0 0 0,5-12-7591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48:38.362"/>
    </inkml:context>
    <inkml:brush xml:id="br0">
      <inkml:brushProperty name="width" value="0.025" units="cm"/>
      <inkml:brushProperty name="height" value="0.025" units="cm"/>
    </inkml:brush>
  </inkml:definitions>
  <inkml:trace contextRef="#ctx0" brushRef="#br0">23 1028 12908,'-4'2'1138,"3"-2"-751,0 0 0,0 1-1,0-1 1,0 1 0,0-1-1,0 1 1,0 0 0,0-1-1,0 1 1,0 0 0,1 0-1,-1 0 1,0 0 0,0-1-1,1 1 1,-1 0 0,0 0-1,1 0 1,-1 1 0,1-1-1,0 0 1,-1 0 0,1 0-1,-1 2 1,27-3 3537,-12-6-3428,1-1 0,-1 0 0,-1-1 0,1-1 0,-1 0 1,18-18-1,10-5 115,172-122-290,399-279 404,-509 363-725,-4-6 0,142-138 0,-283 249 0,0-2 0,-3-2 0,-57 32 0,34-22 0,-551 385 0,564-385 0,29-23 0,-43 38 0,140-112 0,46-37 0,238-146 0,-90 68 0,-166 95 0,-175 122-374,-222 148 393,-179 130 48,429-288-76,27-22-5,0 2 0,1 0 1,-35 38-1,102-82-109,99-91-137,152-111-286,-128 122 533,79-57 31,-505 330-381,-170 136 544,302-204 129,-145 148 0,259-236-316,7-6-1,0-1-1,0 0 1,0 1-1,1 0 1,-1-1-1,1 1 0,0 0 1,0 0-1,0 0 1,0 1-1,-2 4 1,11-12-2823,6-14-1889,0-9-2237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08.849"/>
    </inkml:context>
    <inkml:brush xml:id="br0">
      <inkml:brushProperty name="width" value="0.025" units="cm"/>
      <inkml:brushProperty name="height" value="0.025" units="cm"/>
    </inkml:brush>
  </inkml:definitions>
  <inkml:trace contextRef="#ctx0" brushRef="#br0">302 1 7303,'0'0'16437,"-12"8"-15071,-12 11-855,1 0 0,1 2 0,0 0 0,2 1 0,1 1 0,-26 41 0,29-39-389,1 1 1,1 0-1,2 1 0,0 1 1,2 0-1,2 0 1,0 1-1,2 0 0,0 0 1,3 1-1,-1 31 0,4-56-154,0 0 1,0 0-1,1-1 0,0 1 1,-1 0-1,2 0 0,-1 0 1,1-1-1,-1 1 0,1-1 1,1 1-1,-1-1 0,0 0 0,1 0 1,0 0-1,0 0 0,0 0 1,1-1-1,-1 0 0,1 1 1,0-1-1,0 0 0,0-1 1,0 1-1,0-1 0,6 3 1,0-2-595,-1 0 0,1 0 1,-1 0-1,20 1 1,43-2-6341,-8-5-5990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59.321"/>
    </inkml:context>
    <inkml:brush xml:id="br0">
      <inkml:brushProperty name="width" value="0.025" units="cm"/>
      <inkml:brushProperty name="height" value="0.025" units="cm"/>
    </inkml:brush>
  </inkml:definitions>
  <inkml:trace contextRef="#ctx0" brushRef="#br0">1 654 6534,'0'0'2499,"8"-10"-1250,22-20-414,1 0 0,1 2 0,1 2 0,1 1 0,2 1-1,59-29 1,255-103 1520,-336 151-2338,135-52 62,2 7 0,3 7 0,1 7 1,1 6-1,2 7 0,279-4 1,-412 26-25,1 2 0,-1 1 0,0 1 0,0 1 0,0 2 0,33 10 0,-48-12 132,-1 0-1,0 0 1,0 1-1,0 0 1,-1 1-1,0-1 1,0 2-1,0-1 1,-1 1-1,0 0 1,0 1-1,-1 0 1,1 0-1,-2 0 1,1 1-1,-1 0 1,-1 0-1,7 17 1,-2 9 948,0 0 1,4 49 0,-9-49-261,2-1 0,16 53 0,-22-86-893,0 0 0,1 0 1,-1 0-1,0 0 0,1 0 0,0 0 0,-1 0 0,1 0 0,-1-1 0,1 1 1,0 0-1,-1 0 0,1 0 0,0-1 0,0 1 0,0-1 0,0 1 1,0 0-1,0-1 0,0 0 0,-1 1 0,1-1 0,0 1 0,1-1 1,-1 0-1,0 0 0,0 0 0,0 0 0,0 0 0,0 0 0,0 0 1,0 0-1,0 0 0,0 0 0,0 0 0,0-1 0,0 1 0,0 0 0,2-1 1,15-13-3997,-9-7-3926,-8 1-2320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59.756"/>
    </inkml:context>
    <inkml:brush xml:id="br0">
      <inkml:brushProperty name="width" value="0.025" units="cm"/>
      <inkml:brushProperty name="height" value="0.025" units="cm"/>
    </inkml:brush>
  </inkml:definitions>
  <inkml:trace contextRef="#ctx0" brushRef="#br0">1 127 13549,'0'0'4863,"1"10"-3502,5 15-205,2 0 0,0-1 0,1 0-1,1 0 1,20 31 0,-11-21-430,-8-13-137,1 0-1,2 0 1,24 28-1,-37-47-543,0-1-1,1 0 0,-1 0 1,1 0-1,-1 0 0,1 0 1,0 0-1,-1 0 0,1-1 1,0 1-1,0 0 0,-1-1 1,1 0-1,0 1 0,0-1 1,0 0-1,0 0 0,0 0 1,-1 0-1,1 0 1,0 0-1,0-1 0,0 1 1,0-1-1,-1 1 0,1-1 1,0 0-1,0 1 0,-1-1 1,1 0-1,-1 0 0,1 0 1,-1-1-1,3-1 0,5-5 241,0 1-1,-1-2 1,-1 1-1,9-12 1,-15 18-281,37-51-1240,37-73 1,-47 76-993,2 1 0,44-55 0,-54 81-5945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35.853"/>
    </inkml:context>
    <inkml:brush xml:id="br0">
      <inkml:brushProperty name="width" value="0.025" units="cm"/>
      <inkml:brushProperty name="height" value="0.025" units="cm"/>
    </inkml:brush>
  </inkml:definitions>
  <inkml:trace contextRef="#ctx0" brushRef="#br0">0 64 9353,'0'0'3486,"12"0"-3219,57-6 1126,71-14 1,65-8 1162,543 18-1618,-439 13-840,99-5 2869,432 5-2806,-161 36 489,-182-7-435,-381-26-162,772 15 1042,-764-27 827,220-37 0,-304 32-1655,-51 9-7213,1 2-1969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37.997"/>
    </inkml:context>
    <inkml:brush xml:id="br0">
      <inkml:brushProperty name="width" value="0.025" units="cm"/>
      <inkml:brushProperty name="height" value="0.025" units="cm"/>
    </inkml:brush>
  </inkml:definitions>
  <inkml:trace contextRef="#ctx0" brushRef="#br0">1 42 7271,'0'0'3657,"9"-4"-2344,13-4-377,1 1 1,1 0-1,0 2 0,-1 1 0,43-2 1,140 5 194,-105 3-897,1219 6 3705,-1152-8-3024,541 6-234,-392 10-440,100 2 74,153-47 2882,-540 24-1803,-29 2-608,-19 2-1706,0-1-6361,10-6 453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39.926"/>
    </inkml:context>
    <inkml:brush xml:id="br0">
      <inkml:brushProperty name="width" value="0.025" units="cm"/>
      <inkml:brushProperty name="height" value="0.025" units="cm"/>
    </inkml:brush>
  </inkml:definitions>
  <inkml:trace contextRef="#ctx0" brushRef="#br0">54 0 16624,'0'0'9785,"1"11"-9198,0 18-291,-2 0 0,-1 1-1,-1-1 1,-9 36 0,1-21 382,4-22-111,1 1 0,1 1 1,-3 44-1,8-67-557,0-1 1,0 1 0,0-1-1,0 1 1,0-1-1,0 1 1,0-1 0,0 1-1,1-1 1,-1 1-1,0-1 1,0 0 0,1 1-1,-1-1 1,0 1-1,1-1 1,-1 0 0,0 1-1,1-1 1,-1 0-1,0 1 1,1-1 0,-1 0-1,1 0 1,-1 1-1,1-1 1,-1 0 0,1 0-1,-1 0 1,1 0-1,-1 1 1,1-1 0,-1 0-1,1 0 1,-1 0 0,1 0-1,-1 0 1,1 0-1,-1 0 1,1-1 0,-1 1-1,0 0 1,1 0-1,-1 0 1,1 0 0,0-1-1,25-10 271,-8-1-184,0 0 0,19-19 1,-26 21-68,-1 1 1,1 0-1,1 0 1,0 1-1,0 1 1,1 0-1,0 0 0,18-5 1,-30 11-31,-1 1 0,1 0 0,0 0 0,0 0 0,0 0 0,-1 0 0,1 0 0,0 0 0,0 0 0,0 0 0,-1 0 0,1 0 0,0 0 0,0 1 0,0-1 0,-1 0 0,1 1 0,0-1 0,0 0 0,-1 1 0,1-1 0,0 1 0,-1-1 0,1 1 0,-1-1 0,1 1 0,-1 0 0,1-1 0,-1 1 0,1 0 0,0 1 0,6 33 0,-16 40 0,-3-27 0,7-34 0,1 0 0,1 1 0,-3 20 0,28-66-4543,-15 13-955,1-1-2430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0.593"/>
    </inkml:context>
    <inkml:brush xml:id="br0">
      <inkml:brushProperty name="width" value="0.025" units="cm"/>
      <inkml:brushProperty name="height" value="0.025" units="cm"/>
    </inkml:brush>
  </inkml:definitions>
  <inkml:trace contextRef="#ctx0" brushRef="#br0">16 138 5637,'0'0'19229,"8"1"-17467,0 0-1513,1-1 1,0 0-1,-1-1 0,1 1 1,-1-2-1,0 1 0,1-1 1,-1-1-1,0 1 0,0-1 1,0-1-1,0 0 0,-1 0 1,0 0-1,0-1 0,9-7 1,-12 10-160,-1-1 1,0 1-1,1-1 1,-1 1-1,-1-1 1,1 0-1,0-1 1,-1 1-1,1 0 1,-1-1-1,0 1 1,0-1-1,0 0 1,-1 1-1,0-1 1,1 0-1,-1 0 1,0 0-1,-1 0 1,1-5-1,-1 8-90,-1 0 0,0 0 0,1 0 0,-1 0 0,0 0 0,0 0 0,1 0 0,-1 0 0,0 0 0,0 0 0,0 0 0,0 1 0,0-1 0,-1 0 0,1 1 0,0-1 0,0 1 0,0-1 0,-1 1 0,1 0 0,0-1 0,0 1 0,-1 0 0,1 0 0,0 0 0,0 0 0,-1 0 0,1 0 0,0 0 0,0 0 0,-1 1 0,1-1 0,-1 1 0,-4 0 0,0-1 0,0 1 0,0 1 0,0-1 0,0 1 0,-7 3 0,4 2 0,0 0 0,1 0 0,0 1 0,0 0 0,0 0 0,1 1 0,1 0 0,-1 0 0,1 0 0,-5 13 0,4-8 0,0 1 0,1 0 0,1 0 0,1 1 0,0 0 0,-3 21 0,7-36 0,0 0 0,0 1 0,0-1 0,0 0 0,0 0 0,0 0 0,0 0 0,0 1 0,0-1 0,0 0 0,1 0 0,-1 0 0,0 0 0,1 0 0,-1 0 0,1 0 0,0 0 0,-1 0 0,1 0 0,0 0 0,-1 0 0,1 0 0,0 0 0,0-1 0,1 3 0,1-3 0,-1 1 0,0 0 0,0-1 0,0 1 0,0-1 0,0 1 0,0-1 0,1 0 0,-1 0 0,0 0 0,0 0 0,4-1 0,3-1 0,0 0 0,-1-1 0,1 0 0,-1 0 0,15-9 0,-4 0 0,0-2 0,-2 0 0,1-1 0,-2 0 0,0-2 0,-1 0 0,0 0 0,-2-2 0,0 1 0,12-26 0,-33 103 0,1-37 0,1 1 0,2 0 0,0 1 0,0 27 0,3-50 0,1 0 0,0 0 0,0 1 0,0-1 0,0 0 0,1 0 0,-1 0 0,0 0 0,0 1 0,1-1 0,-1 0 0,1 0 0,-1 0 0,1 0 0,-1 0 0,1 0 0,0 0 0,-1 0 0,1 0 0,0 0 0,0-1 0,0 1 0,0 0 0,-1 0 0,1-1 0,0 1 0,0-1 0,0 1 0,1-1 0,-1 1 0,0-1 0,0 1 0,0-1 0,0 0 0,0 0 0,0 0 0,1 1 0,-1-1 0,0 0 0,0 0 0,0-1 0,0 1 0,1 0 0,-1 0 0,0-1 0,0 1 0,2-1 0,3-1 0,1 0 0,-1-1 0,0 1 0,0-1 0,0 0 0,0-1 0,7-5 0,12-15 0,-2-2 0,0 0 0,-2-1 0,0-2 0,-2 0 0,19-40 0,-51 121 0,9-45 0,1 1 0,1 0 0,-1 0 0,1-1 0,0 1 0,1 0 0,0 1 0,0-1 0,1 0 0,1 13 0,0-20-75,0 0 0,0 0-1,0 0 1,0 0 0,0-1 0,0 1 0,0 0-1,0 0 1,0-1 0,0 1 0,0 0 0,1-1-1,-1 0 1,0 1 0,1-1 0,-1 0 0,0 1-1,0-1 1,1 0 0,-1 0 0,0 0 0,1 0-1,-1 0 1,0 0 0,3-1 0,34-7-5748,-16-7-3311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1.311"/>
    </inkml:context>
    <inkml:brush xml:id="br0">
      <inkml:brushProperty name="width" value="0.025" units="cm"/>
      <inkml:brushProperty name="height" value="0.025" units="cm"/>
    </inkml:brush>
  </inkml:definitions>
  <inkml:trace contextRef="#ctx0" brushRef="#br0">37 1 12812,'0'0'17291,"6"15"-16351,-1 1-788,0-1 0,-1 1 1,0 0-1,-2 0 1,0 0-1,-1 1 0,0-1 1,-1 0-1,-1 0 1,-3 20-1,-21 65-97,15-66-57,1 1 0,2 0 1,-4 66-1,14-100 2,2-8 0,4-11 0,-4-9 0,0-1 0,-2 1 0,0-1 0,-3-42 0,0 68 0,0 3 0,0 1 0,1 0 0,-1 0 0,0 0 0,1 0 0,0 0 0,0 0 0,0-1 0,0 1 0,0 0 0,0-1 0,1 1 0,-1-1 0,1 1 0,0-1 0,-1 0 0,1 0 0,0 1 0,4 1 0,-2-1 0,1 0 0,-1 0 0,1-1 0,0 0 0,0 0 0,0 0 0,0 0 0,0-1 0,0 0 0,8 1 0,-4-1 0,1 0 0,0-1 0,0 0 0,0-1 0,-1 0 0,1-1 0,-1 0 0,1 0 0,-1-1 0,1 0 0,-1-1 0,11-5 0,-6 0 0,-1 0 0,0-1 0,0 0 0,-1-1 0,0 0 0,-1-1 0,0 0 0,13-20 0,-24 32 0,0 0 0,1 0 0,-1 0 0,0-1 0,1 1 0,-1 0 0,0 0 0,0 0 0,0-1 0,1 1 0,-1 0 0,0-1 0,0 1 0,0 0 0,1 0 0,-1-1 0,0 1 0,0 0 0,0-1 0,0 1 0,0 0 0,0-1 0,0 1 0,0 0 0,0 0 0,0-1 0,0 1 0,0 0 0,0-1 0,0 1 0,0 0 0,0-1 0,0 1 0,0 0 0,0-1 0,-1 1 0,1 0 0,0 0 0,0-1 0,0 1 0,0 0 0,-1-1 0,1 1 0,0 0 0,0 0 0,-1 0 0,1-1 0,0 1 0,0 0 0,-1 0 0,1 0 0,0 0 0,-1-1 0,1 1 0,0 0 0,-1 0 0,1 0 0,0 0 0,0 0 0,-1 0 0,1 0 0,-1 0 0,-19 7 0,9 1 0,1 1 0,-1 0 0,2 1 0,-1 0 0,2 0 0,-13 19 0,16-22 0,0 1 0,1 0 0,0 0 0,0 1 0,1-1 0,0 1 0,1 0 0,-1 0 0,2 0 0,-2 17 0,3-24 1,0 0 0,0 0 1,1 0-1,-1 1 0,1-1 0,-1 0 0,1 0 0,0 0 1,-1 0-1,1 0 0,0 0 0,1 0 0,-1 0 1,0-1-1,0 1 0,1 0 0,-1-1 0,1 1 0,0-1 1,-1 1-1,3 0 0,1 1 2,1 0 1,-1 0-1,1 0 0,0-1 0,0 0 1,0-1-1,9 3 0,5-2-68,0 0 0,1-1 0,34-3 0,-3-8-2663,-1-14-6956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3.581"/>
    </inkml:context>
    <inkml:brush xml:id="br0">
      <inkml:brushProperty name="width" value="0.025" units="cm"/>
      <inkml:brushProperty name="height" value="0.025" units="cm"/>
    </inkml:brush>
  </inkml:definitions>
  <inkml:trace contextRef="#ctx0" brushRef="#br0">154 126 5733,'8'-33'11994,"-6"25"-10705,-1 1 0,0-1 0,0 0 0,-1 0 1,0 0-1,0 0 0,-1 0 0,-3-12 0,4 19-1233,0 0-1,-1 1 1,1-1 0,0 1 0,-1-1-1,1 0 1,-1 1 0,1-1-1,-1 1 1,1 0 0,-1-1-1,0 1 1,1-1 0,-1 1 0,1 0-1,-1 0 1,0-1 0,1 1-1,-1 0 1,0 0 0,0 0-1,1-1 1,-1 1 0,0 0 0,1 0-1,-1 0 1,0 0 0,1 0-1,-1 1 1,0-1 0,0 0-1,1 0 1,-1 0 0,0 1 0,1-1-1,-1 0 1,0 1 0,-24 14-134,16-4 81,0-1 0,1 2 0,0-1 0,1 1 0,0 0 0,0 1 0,2 0 0,-1 0 0,2 0 0,0 0 0,0 1 0,2-1 0,-1 1 0,2 0 0,-1 14 0,3-25-2,-1 0 0,1 1 0,0-1-1,0 0 1,0 0 0,0 0-1,1-1 1,-1 1 0,1 0-1,0 0 1,0-1 0,0 1 0,0-1-1,3 3 1,41 33 40,-37-32-32,0 0 0,-1 1 0,0 1 0,8 8-1,-12-10 23,0-1-1,0 1 0,-1 1 0,0-1 0,0 0 0,-1 1 0,0-1 0,0 1 0,0 0 0,-1-1 0,0 1 0,0 0 0,-1 0 0,0 0 0,0 0 0,0 0 0,-1 0 1,0 0-1,-1-1 0,-2 9 0,3-11-11,-1 0 0,0 0-1,0 0 1,0 0 0,-1 0 0,1-1 0,-1 1 0,0-1 0,0 1 0,0-1-1,0 0 1,-1 0 0,1 0 0,-1-1 0,0 1 0,1-1 0,-1 0 0,-1 0 0,1 0-1,0-1 1,0 0 0,0 1 0,-1-1 0,1-1 0,-1 1 0,1-1 0,-1 1 0,1-1-1,-1-1 1,1 1 0,-1 0 0,-4-2 0,7 1-19,0 1 0,0-1 0,-1 1 0,1-1 0,0 0 0,0 1 0,0-1 0,0-1 0,0 1 0,0 0 0,0 0 0,1-1 0,-1 1 0,0-1 0,1 1 0,-1-1 0,1 0 0,-1 1 0,1-1 0,0 0 0,-2-2 0,2-1 0,-1 1 0,1-1 0,0 1 0,0-1 0,0 1 0,0-1 0,1 0 0,0 1 0,0-1 0,0-4 0,1 0 0,0 0 0,1 0 0,0 0 0,0 1 0,1-1 0,0 1 0,1-1 0,0 1 0,0 0 0,8-11 0,3 5 0,1 0 0,-1 1 0,2 1 0,0 1 0,0 0 0,1 1 0,1 1 0,-1 1 0,27-8 0,-23 9 0,-1-2 0,0 0 0,-1-1 0,0-1 0,0-1 0,31-26 0,-48 35 0,1-1 0,-1 1 0,-1-1 0,1 0 0,0 0 0,-1 0 0,0 0 0,0-1 0,0 1 0,2-9 0,-4 12 0,1 0 0,-1-1 0,0 1 0,0 0 0,0 0 0,0-1 0,0 1 0,0 0 0,0 0 0,0-1 0,0 1 0,0 0 0,-1 0 0,1 0 0,-1-1 0,1 1 0,-1 0 0,1 0 0,-1 0 0,1 0 0,-1 0 0,0 0 0,0 0 0,0 0 0,1 0 0,-1 0 0,0 0 0,0 1 0,0-1 0,0 0 0,-1 1 0,1-1 0,0 0 0,0 1 0,0 0 0,0-1 0,-1 1 0,1 0 0,0-1 0,0 1 0,-1 0 0,1 0 0,-2 0 0,-4 0 0,0 0 0,0 0 0,0 0 0,0 1 0,0 0 0,-1 1 0,1 0 0,1 0 0,-1 0 0,0 1 0,1 0 0,-1 0 0,1 0 0,0 1 0,0 0 0,0 0 0,0 1 0,1 0 0,0 0 0,0 0 0,0 0 0,1 1 0,0 0 0,0 0 0,0 0 0,1 0 0,-1 1 0,2 0 0,-1-1 0,1 1 0,0 0 0,0 0 0,1 0 0,0 0 0,0 10 0,1-15-121,0 0 0,1 0 0,-1-1 0,1 1 0,0 0 0,-1 0 0,1-1 0,0 1 0,0 0 0,0-1 0,0 1 0,0-1 0,1 1 0,-1-1 0,0 0 0,1 0 0,-1 1 0,1-1 0,-1 0 0,1 0 0,0 0 0,-1-1 0,1 1 0,0 0 0,0 0 0,0-1 0,-1 0 0,1 1 0,3-1 0,8 2-1600,0 0 0,0-1 0,16-1 0,-21-1 838,34 1-6618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3.986"/>
    </inkml:context>
    <inkml:brush xml:id="br0">
      <inkml:brushProperty name="width" value="0.025" units="cm"/>
      <inkml:brushProperty name="height" value="0.025" units="cm"/>
    </inkml:brush>
  </inkml:definitions>
  <inkml:trace contextRef="#ctx0" brushRef="#br0">214 1 19122,'0'0'2995,"-12"0"-417,-5 2-1865,1 0-1,0 1 1,-22 6 0,31-7-577,1 0 0,-1 0-1,0 1 1,1 0 0,0 0 0,-1 1 0,2 0 0,-1 0 0,0 0 0,1 0 0,-1 1 0,-7 9 0,18-12-33,-1-1-1,0 0 1,0 0-1,1 0 1,-1-1 0,1 1-1,-1-1 1,0 0-1,7-1 1,-7 1-83,139 0 274,-141 0-295,-1 0-1,1 0 1,-1 1-1,0-1 1,1 0-1,-1 1 1,1-1-1,-1 1 1,0-1-1,1 1 1,-1-1-1,0 1 1,1 0 0,-1 0-1,0 0 1,0 0-1,0 0 1,0 0-1,0 0 1,0 0-1,0 0 1,0 0-1,0 0 1,-1 1-1,1-1 1,0 0 0,-1 1-1,1-1 1,-1 0-1,1 1 1,-1-1-1,0 1 1,0-1-1,1 1 1,-1-1-1,0 0 1,0 1-1,-1-1 1,1 1 0,0-1-1,0 1 1,-2 2-1,1 2 84,-1 0-1,0-1 1,0 1-1,-1-1 1,1 1 0,-1-1-1,0 0 1,-1 0-1,-4 5 1,-5 3 95,0 0 0,-1-1 0,-1 0 0,-27 15 0,35-22-141,0-1 1,-1 0 0,0-1-1,0 1 1,0-2-1,0 1 1,-1-1 0,1 0-1,-1-1 1,1 0 0,-1 0-1,-9-1 1,17-1-47,0 1-1,1 0 1,-1 0 0,0-1-1,0 1 1,1 0-1,-1-1 1,0 1 0,1-1-1,-1 1 1,0-1 0,1 1-1,-1-1 1,1 1-1,-1-1 1,1 0 0,-1 1-1,1-1 1,0 0 0,-1 1-1,1-1 1,0 0-1,-1 0 1,1 1 0,0-1-1,0 0 1,0 0 0,0 0-1,0 1 1,0-1 0,0 0-1,0 0 1,0 1-1,0-1 1,0 0 0,0 0-1,0 0 1,1 1 0,-1-1-1,0 0 1,1 1-1,-1-1 1,0 0 0,1 1-1,-1-1 1,1 0 0,0 0-1,22-34-2112,25-3-7556,-22 17 2216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4.781"/>
    </inkml:context>
    <inkml:brush xml:id="br0">
      <inkml:brushProperty name="width" value="0.025" units="cm"/>
      <inkml:brushProperty name="height" value="0.025" units="cm"/>
    </inkml:brush>
  </inkml:definitions>
  <inkml:trace contextRef="#ctx0" brushRef="#br0">143 0 18962,'0'0'11360,"-8"13"-10426,-7 12-556,2 1 0,1 0-1,-17 56 1,26-73-378,-17 65 0,3 1 0,-8 82 0,25-346 0,0 188 0,0 1 0,0 0 0,1-1 0,-1 1 0,0-1 0,1 1 0,-1 0 0,1 0 0,-1-1 0,0 1 0,1 0 0,-1 0 0,1-1 0,-1 1 0,1 0 0,-1 0 0,1 0 0,-1 0 0,1 0 0,-1 0 0,1 0 0,-1 0 0,1 0 0,-1 0 0,0 0 0,1 0 0,-1 0 0,1 0 0,-1 0 0,1 0 0,-1 0 0,1 1 0,-1-1 0,1 0 0,-1 0 0,1 1 0,19 6 0,-6-1 0,0-1 0,1-1 0,-1 0 0,1-1 0,0 0 0,0-2 0,0 1 0,0-2 0,24-2 0,-30 1 0,0 0 0,1-1 0,-1 0 0,0 0 0,0-1 0,0 0 0,0-1 0,-1 0 0,1 0 0,-1-1 0,0 0 0,0-1 0,-1 0 0,1 0 0,-1 0 0,7-9 0,-2-11 0,-12 25 0,0 1 0,0 0 0,0-1 0,0 1 0,0-1 0,0 1 0,0 0 0,0-1 0,0 1 0,-1 0 0,1-1 0,0 1 0,0 0 0,0 0 0,-1-1 0,1 1 0,0 0 0,0 0 0,-1-1 0,1 1 0,0 0 0,0 0 0,-1 0 0,1-1 0,0 1 0,-1 0 0,1 0 0,0 0 0,-1 0 0,1 0 0,0 0 0,-1 0 0,1-1 0,0 1 0,-1 0 0,1 0 0,-1 1 0,1-1 0,0 0 0,-1 0 0,1 0 0,0 0 0,-1 0 0,1 0 0,0 0 0,-1 0 0,1 1 0,0-1 0,-1 0 0,1 0 0,-1 1 0,1-1 0,-6 3 0,0 0 0,0 0 0,1 0 0,-1 1 0,1 0 0,0 0 0,0 0 0,0 1 0,1-1 0,-1 1 0,1 0 0,0 1 0,-4 6 0,4-4 0,0-1 0,0 0 0,0 1 0,1 0 0,0 0 0,1 0 0,-1 0 0,2 0 0,-1 0 0,0 10 0,3-16 0,-1-1 0,0 1 0,1 0 0,-1-1 0,1 1 0,0-1 0,-1 1 0,1-1 0,0 1 0,0-1 0,0 1 0,0-1 0,0 0 0,0 0 0,1 1 0,-1-1 0,0 0 0,1 0 0,-1 0 0,0 0 0,1-1 0,0 1 0,-1 0 0,1 0 0,-1-1 0,1 1 0,0-1 0,-1 0 0,1 1 0,0-1 0,-1 0 0,1 0 0,2 0 0,66-2 0,-62 1 0,110-16 0,-75 10 0,-1 1 0,63 0 0,-104 6 0,0 0 0,1 0 0,-1 0 0,1 1 0,-1-1 0,0 1 0,1-1 0,-1 1 0,0 0 0,0-1 0,1 1 0,-1 0 0,0 0 0,0 0 0,0 0 0,0 0 0,0 0 0,0 0 0,0 0 0,0 1 0,-1-1 0,1 0 0,0 0 0,-1 1 0,1-1 0,-1 0 0,1 1 0,-1-1 0,0 1 0,1-1 0,-1 0 0,0 1 0,0-1 0,0 1 0,0 1 0,1-5 0,4-18 0,1-13 0,6-57 0,0-6 0,-12 95 0,1 0 0,-1 0 0,1 1 0,0-1 0,0 0 0,-1 0 0,1 0 0,0 1 0,0-1 0,0 0 0,0 1 0,0-1 0,0 0 0,0 1 0,0-1 0,0 1 0,0 0 0,0-1 0,0 1 0,0 0 0,0 0 0,0 0 0,0-1 0,1 1 0,-1 0 0,1 1 0,41-1 0,-29 1 0,16-1 70,-6 1-1042,0-1 0,41-7 1,-9-8-7491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14.923"/>
    </inkml:context>
    <inkml:brush xml:id="br0">
      <inkml:brushProperty name="width" value="0.025" units="cm"/>
      <inkml:brushProperty name="height" value="0.025" units="cm"/>
    </inkml:brush>
  </inkml:definitions>
  <inkml:trace contextRef="#ctx0" brushRef="#br0">84 1 19442,'0'0'6150,"-4"69"-5894,-4-33-127,-1 5-65,0 0-64,-3 2 64,1-5-32,-1-2-32,4-8-128,3-5-513,0-11-1409,5-9-993,0-19-8680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5.758"/>
    </inkml:context>
    <inkml:brush xml:id="br0">
      <inkml:brushProperty name="width" value="0.025" units="cm"/>
      <inkml:brushProperty name="height" value="0.025" units="cm"/>
    </inkml:brush>
  </inkml:definitions>
  <inkml:trace contextRef="#ctx0" brushRef="#br0">29 0 8680,'0'0'16437,"-2"10"-15684,-4 13-219,0-4-56,2 1 1,0-1-1,1 1 0,-1 34 0,4-53-461,0 0-1,0-1 0,1 1 1,-1 0-1,0 0 1,0-1-1,1 1 0,-1 0 1,0-1-1,1 1 1,-1 0-1,0-1 0,1 1 1,-1 0-1,1-1 1,-1 1-1,1-1 0,0 1 1,-1-1-1,1 1 1,-1-1-1,1 0 0,0 1 1,-1-1-1,1 0 0,0 1 1,0-1-1,27 1 640,27-17 493,-29 1-943,0 0 0,46-37 0,8-5 57,-80 57-259,0-1 0,0 1 0,1 0 1,-1 0-1,0-1 0,1 1 1,-1 0-1,0 0 0,1 0 1,-1 0-1,0-1 0,1 1 0,-1 0 1,0 0-1,1 0 0,-1 0 1,1 0-1,-1 0 0,0 0 1,1 0-1,-1 0 0,0 0 1,1 0-1,-1 0 0,1 0 0,-1 0 1,0 1-1,1-1 0,-1 0 1,0 0-1,1 0 0,-1 0 1,0 1-1,1-1 0,-1 0 0,0 0 1,0 1-1,1-1 0,-1 0 1,0 1-1,0-1 0,0 0 1,1 0-1,-1 1 0,0-1 0,0 1 1,3 26 121,-12 31 138,6-46-519,-8 49 812,14-24-4793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6.937"/>
    </inkml:context>
    <inkml:brush xml:id="br0">
      <inkml:brushProperty name="width" value="0.025" units="cm"/>
      <inkml:brushProperty name="height" value="0.025" units="cm"/>
    </inkml:brush>
  </inkml:definitions>
  <inkml:trace contextRef="#ctx0" brushRef="#br0">180 57 17040,'0'0'8664,"1"-8"-6672,-1 5-1857,0 1 0,0 0 0,0 0 0,0 0 0,0-1 1,0 1-1,0 0 0,-1 0 0,1 0 0,-1-1 1,1 1-1,-1 0 0,0 0 0,-2-3 0,1 3-38,0 1-1,0 0 1,-1-1-1,1 1 0,0 0 1,-1 0-1,1 1 1,0-1-1,-1 0 1,1 1-1,-1-1 0,1 1 1,-1 0-1,1 0 1,-1 0-1,0 0 1,-3 1-1,1 0-96,0 0 0,0 1 1,1-1-1,-1 1 0,0 0 0,1 0 0,-1 1 0,1-1 1,0 1-1,0 0 0,0 0 0,0 0 0,0 1 0,1-1 1,-1 1-1,1 0 0,0 0 0,0 0 0,1 1 0,-1-1 1,1 1-1,0-1 0,0 1 0,0 0 0,1-1 0,0 1 1,0 0-1,0 0 0,0 0 0,1 0 0,0 9 0,0-13 3,1 0-1,0 0 0,-1 0 0,1 0 0,0 0 0,0 0 0,0 0 0,-1 0 1,1 0-1,0 0 0,0-1 0,0 1 0,0 0 0,0-1 0,1 1 0,-1-1 1,0 1-1,0-1 0,0 1 0,0-1 0,1 0 0,-1 0 0,0 1 0,0-1 1,1 0-1,-1 0 0,0 0 0,0-1 0,0 1 0,1 0 0,0-1 0,43-6 107,-5-10-33,10-5-52,-47 21-31,0 0 0,0 0 0,0 1 0,0-1 0,0 1 0,-1 0 0,1-1 0,0 1 0,0 0 0,0 1 0,0-1-1,0 1 1,0-1 0,3 2 0,-4-1-6,0 1 0,-1-1 0,1 1 0,-1-1 0,1 1 0,-1 0 0,1 0 0,-1 0 0,0-1 0,0 1 0,0 0 0,0 0 0,0 1 0,-1-1-1,1 0 1,0 0 0,-1 0 0,0 0 0,1 1 0,-1 3 0,0 55-26,0-43 117,-1 14 70,-1 0 0,-1-1 0,-2 1 0,-13 43 0,14-60-91,-1 0 0,0 0 0,-1-1 0,-1 0 0,-1 0 0,0 0 0,0-1 0,-1 0 0,-1-1 0,-22 22 0,31-32-57,-1 0 0,0-1 0,0 1 0,0-1 0,0 0 0,0 1 0,0-1 0,0 0 0,0 0 0,0 0 0,0-1 0,-1 1 0,1 0 0,0-1 0,-1 0 0,1 1 0,0-1 0,-1 0 0,1 0 0,0 0 0,-5-1 0,4-1 0,0 1 0,1 0 0,-1-1 0,0 0 0,1 0 0,-1 1 0,1-2 0,0 1 0,0 0 0,0 0 0,0-1 0,0 1 0,0-1 0,-2-3 0,-4-11 0,0 0 0,1-1 0,1 1 0,-5-25 0,9 35 0,0 0 3,1 0 1,-1 0-1,1 0 0,0 0 1,1 0-1,-1 0 0,2-12 1,0 16-11,0 0 0,0 0 1,0 0-1,0 1 0,0-1 1,1 0-1,-1 1 0,1-1 1,0 1-1,0-1 0,0 1 1,0 0-1,0-1 0,0 1 1,1 0-1,-1 1 0,1-1 1,-1 0-1,6-2 0,63-26-4162,-40 18 138,7-4-2556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7.284"/>
    </inkml:context>
    <inkml:brush xml:id="br0">
      <inkml:brushProperty name="width" value="0.025" units="cm"/>
      <inkml:brushProperty name="height" value="0.025" units="cm"/>
    </inkml:brush>
  </inkml:definitions>
  <inkml:trace contextRef="#ctx0" brushRef="#br0">91 102 16944,'0'0'15519,"8"3"-15236,-5-2-283,1-1 1,-1 1-1,0-1 1,1 1 0,-1-1-1,0 0 1,1 0-1,-1-1 1,0 1-1,1-1 1,-1 1 0,0-1-1,0 0 1,0-1-1,1 1 1,-1 0-1,0-1 1,-1 1 0,1-1-1,0 0 1,0 0-1,-1 0 1,1-1-1,-1 1 1,0 0 0,0-1-1,1 0 1,-2 1-1,1-1 1,0 0 0,-1 0-1,1 0 1,-1 0-1,0 0 1,0-1-1,1-3 1,-1 5-1,-1 1 0,1 0 0,-1 0 0,0-1 0,1 1 0,-1 0 0,0-1 0,0 1 0,0 0 0,0-1 0,0 1 0,0 0 0,0-1 0,0 1 0,-1 0 0,1-1 0,0 1 0,-1 0 0,1 0 0,-1-1 0,0 1 0,1 0 0,-1 0 0,0 0 0,0 0 0,1 0 0,-1 0 0,0 0 0,0 0 0,0 0 0,0 0 0,0 0 0,-1 1 0,1-1 0,0 0 0,0 1 0,0-1 0,-1 1 0,1 0 0,0-1 0,-1 1 0,1 0 0,-2-1 0,-1 1 0,0 0 0,0 1 0,0-1 0,1 1 0,-1-1 0,0 1 0,1 0 0,-1 1 0,0-1 0,1 1 0,-1-1 0,1 1 0,0 0 0,-6 4 0,-1 3 0,1-1 0,0 1 0,0 1 0,1 0 0,0 0 0,0 1 0,2 0 0,-1 0 0,1 0 0,1 1 0,0 0 0,0 0 0,1 1 0,1-1 0,0 1 0,-2 23 0,5-35-12,0 0 0,1 0 0,-1 0 0,0 0 0,0 0 0,0 0 0,1 0 0,-1 0 0,0-1 0,1 1 1,-1 0-1,1 0 0,-1 0 0,1-1 0,-1 1 0,1 0 0,-1 0 0,1-1 0,0 1 0,0-1 0,-1 1 0,1 0 0,0-1 0,0 1 0,0-1 0,0 1 0,32 4-933,-24-5 221,1-1-1,-1-1 1,1 1-1,16-6 1,8-10-5458,-1-7-2605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7.644"/>
    </inkml:context>
    <inkml:brush xml:id="br0">
      <inkml:brushProperty name="width" value="0.025" units="cm"/>
      <inkml:brushProperty name="height" value="0.025" units="cm"/>
    </inkml:brush>
  </inkml:definitions>
  <inkml:trace contextRef="#ctx0" brushRef="#br0">53 0 20083,'0'0'6337,"-7"10"-3876,2-4-2138,1-2-97,-1 0 1,2 1-1,-1 0 1,0 0-1,1 0 1,0 0-1,0 1 0,1-1 1,0 1-1,-1 0 1,2 0-1,-3 8 1,5-13-229,0 0 1,-1-1 0,1 1 0,0 0-1,0-1 1,-1 1 0,1-1-1,0 1 1,0-1 0,0 1 0,0-1-1,0 0 1,-1 1 0,1-1-1,0 0 1,0 0 0,0 1 0,0-1-1,0 0 1,0 0 0,0 0-1,0 0 1,2-1 0,34 1-595,-27-1 342,24 0-321,-22 0 394,0 0-1,0 1 0,-1 0 0,21 4 0,-31-3 188,-1-1 0,1 1 0,-1 0 0,1-1 0,-1 1 0,1 0 0,-1-1 0,1 1 0,-1 0 0,1 0 1,-1-1-1,0 1 0,0 0 0,1 0 0,-1 0 0,0-1 0,0 1 0,0 0 0,0 0 0,0 0 0,0 0 0,0 0 0,0-1 0,0 1 0,-1 0 0,1 0 1,0 0-1,0-1 0,-1 3 0,-9 24 490,1-12-155,0 0 0,-2-1 1,-18 20-1,24-28-282,0-1 0,0 0-1,0-1 1,0 1 0,-1-1 0,0 0 0,0 0 0,0-1 0,0 0-1,-1 0 1,-10 3 0,16-6-112,0 0-1,1 1 1,-1-1-1,0 0 1,1 0 0,-1 0-1,0 0 1,0-1-1,1 1 1,-1 0 0,0 0-1,1 0 1,-1 0-1,1-1 1,-1 1 0,0 0-1,1-1 1,-1 1-1,1 0 1,-1-1 0,0 1-1,1-1 1,-1 1-1,1-1 1,0 1 0,-1-1-1,1 1 1,-1-1-1,1 0 1,0 1 0,-1-1-1,1-1 1,-3-29-3884,17-32-6843,1 24-340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0:48.685"/>
    </inkml:context>
    <inkml:brush xml:id="br0">
      <inkml:brushProperty name="width" value="0.025" units="cm"/>
      <inkml:brushProperty name="height" value="0.025" units="cm"/>
    </inkml:brush>
  </inkml:definitions>
  <inkml:trace contextRef="#ctx0" brushRef="#br0">77 1 14286,'0'9'4852,"-2"22"-2017,-2 0 0,-2 0 1,-15 51-1,-9 48-563,17 20-2256,20-350-16,-2 206-46,1-1-1,0 0 1,0 0 0,1-1 0,12 8-1,-9-8 59,-1-1 0,1 1-1,1-2 1,-1 1-1,0-1 1,1-1-1,-1 0 1,1-1 0,-1 1-1,1-2 1,15-2-1,-20 2-4,0 0-1,0 0 1,0-1 0,0 1-1,0-1 1,0-1-1,0 1 1,-1-1 0,1 0-1,-1 0 1,0-1 0,0 0-1,0 0 1,0 0-1,-1 0 1,0-1 0,0 0-1,0 1 1,0-2-1,4-7 1,-4-8-7,-15 15 0,9 6 0,-1 1 0,0-1 0,1 1 0,-1 0 0,1-1 0,-1 1 0,1 0 0,-1 1 0,1-1 0,0 0 0,0 1 0,-4 2 0,-4 6 0,-1 0 0,1 1 0,0 1 0,-13 20 0,20-26 0,-1-1 0,1 1 0,0 0 0,0 1 0,0-1 0,1 0 0,0 1 0,0-1 0,1 1 0,0 0 0,0-1 0,0 12 0,2-17 0,-1 0 0,1 0 0,0 0 0,0-1 0,0 1 0,0 0 0,-1 0 0,1 0 0,0-1 0,0 1 0,1-1 0,-1 1 0,0-1 0,0 1 0,0-1 0,0 1 0,0-1 0,0 0 0,1 0 0,-1 0 0,0 0 0,0 1 0,0-1 0,1-1 0,-1 1 0,0 0 0,0 0 0,2-1 0,40-5 0,46-23 0,-72 21 0,1 2 0,0 0 0,0 1 0,1 0 0,-1 2 0,27-2 0,-44 5 0,0 0 0,0 0 0,0 0 0,0 0 0,0 1 0,0-1 0,0 0 0,0 0 0,0 1 0,-1-1 0,1 1 0,0-1 0,0 1 0,0-1 0,0 1 0,-1 0 0,1-1 0,0 1 0,0 0 0,-1-1 0,1 1 0,-1 0 0,1 0 0,-1 0 0,1 1 0,6 31 0,-15 37 0,7-66 0,-1 5 0,-1 10 0,2-30 0,7-162 0,-3 171 0,-1 1 0,1-1 0,0 1 0,0 0 0,-1 0 0,1 0 0,0 0 0,0 1 0,0-1 0,5 1 0,-1-1 0,34-9 0,0 3 0,0 1 0,48-1 0,-88 7 0,0 0 0,1 0 0,-1 0 0,0 1 0,0-1 0,0 0 0,1 0 0,-1 1 0,0-1 0,0 1 0,0-1 0,0 1 0,0-1 0,0 1 0,0 0 0,0 0 0,0-1 0,0 1 0,0 0 0,0 0 0,-1 0 0,1 0 0,0 0 0,-1 0 0,1 0 0,0 1 0,0 2 0,1 0 0,-1 0 0,-1-1 0,1 1 0,0 0 0,-1 0 0,0 0 0,0 6 0,-2 3 0,1 0 0,-2 0 0,0 0 0,-5 15 0,8-28 0,0 0 0,0 0 0,0 0 0,-1 0 0,1 0 0,0 0 0,0 0 0,0 1 0,0-1 0,0 0 0,0 0 0,0 0 0,0 0 0,0 0 0,0 0 0,0 0 0,0 1 0,0-1 0,0 0 0,0 0 0,0 0 0,0 0 0,0 0 0,0 0 0,0 0 0,0 1 0,0-1 0,0 0 0,0 0 0,0 0 0,0 0 0,0 0 0,0 0 0,0 0 0,0 1 0,0-1 0,1 0 0,-1 0 0,0 0 0,0 0 0,0 0 0,0 0 0,0 0 0,0 0 0,0 0 0,0 0 0,0 0 0,1 0 0,-1 0 0,0 0 0,0 0 0,0 1 0,0-1 0,0 0 0,0 0 0,1 0 0,-1 0 0,0 0 0,0 0 0,0 0 0,0-1 0,12-4 0,21-17 0,-23 15 0,82-46 0,-85 49 0,0 1 0,0 0 0,1 0 0,-1 1 0,1-1 0,0 2 0,0-1 0,0 1 0,0 1 0,0-1 0,9 2 0,-16 0 0,1-1 0,-1 1 0,0 0 0,1 0 0,-1 0 0,0 0 0,0 0 0,0 1 0,0-1 0,0 0 0,0 1 0,0-1 0,0 0 0,0 1 0,-1-1 0,1 1 0,-1-1 0,1 1 0,-1-1 0,1 1 0,-1 0 0,0-1 0,0 1 0,0-1 0,0 1 0,0 0 0,0-1 0,0 3 0,-5 47 0,3-41-21,-6 30-2006,3-20-3148,12-36-9415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8.150"/>
    </inkml:context>
    <inkml:brush xml:id="br0">
      <inkml:brushProperty name="width" value="0.025" units="cm"/>
      <inkml:brushProperty name="height" value="0.025" units="cm"/>
    </inkml:brush>
  </inkml:definitions>
  <inkml:trace contextRef="#ctx0" brushRef="#br0">11 1 17136,'0'0'8627,"2"10"-7383,6 82 352,-4 2 0,-9 96 0,5-180-1459,-1-11 5,1-27 137,0-61 106,0 69-356,0 2-29,1 11 0,-1 0 0,0-1 0,0 1 0,0 0 0,-1 0 0,0 0 0,-1 0 0,1 0 0,-1 0 0,-5-11 0,3 19 0,3 12 0,3 15 0,0-24 0,0-1 0,0 0 0,0 1 0,0-1 0,1 0 0,0 0 0,0 0 0,-1-1 0,2 1 0,-1-1 0,0 0 0,0 1 0,1-1 0,-1-1 0,1 1 0,0 0 0,-1-1 0,1 0 0,0 0 0,0 0 0,0 0 0,0-1 0,0 0 0,0 1 0,-1-1 0,9-1 0,-1 0 0,1 0 0,-1-1 0,0 0 0,0 0 0,0-1 0,0-1 0,-1 0 0,15-7 0,-10 2 0,0-1 0,-1 0 0,0-1 0,20-20 0,-29 27 0,-1-1 0,0 0 0,1 0 0,-1-1 0,-1 1 0,1-1 0,-1 0 0,0 0 0,-1 0 0,1 0 0,-1 0 0,0-1 0,-1 1 0,1-1 0,-1-7 0,-1 14 0,0-1 0,0 1 0,0-1 0,0 1 0,0-1 0,0 1 0,0-1 0,0 1 0,0-1 0,0 1 0,-1 0 0,1-1 0,0 1 0,0-1 0,0 1 0,-1 0 0,1-1 0,0 1 0,-1 0 0,1-1 0,0 1 0,-1 0 0,1-1 0,-1 1 0,1 0 0,0 0 0,-1-1 0,1 1 0,-1 0 0,1 0 0,-1 0 0,1 0 0,0 0 0,-1-1 0,1 1 0,-1 0 0,1 0 0,-1 0 0,1 0 0,-1 0 0,1 1 0,-1-1 0,1 0 0,-1 0 0,1 0 0,0 0 0,-1 0 0,1 1 0,-1-1 0,1 0 0,0 0 0,-1 1 0,1-1 0,-1 0 0,1 1 0,0-1 0,-1 0 0,1 1 0,-25 18 0,14-5 0,0 0 0,1 0 0,1 1 0,0 0 0,1 1 0,1 0 0,0 0 0,1 0 0,1 1 0,1 0 0,0 0 0,-3 32 0,7-47-45,1 0 0,-1 0 0,0 0 0,0 0 0,1 0 0,-1 0 0,1 0 0,0-1-1,-1 1 1,1 0 0,0 0 0,0-1 0,0 1 0,0 0 0,0-1 0,1 1 0,-1-1 0,0 0 0,1 1 0,-1-1 0,1 0 0,-1 0 0,1 0 0,0 0-1,0 0 1,-1 0 0,1 0 0,0-1 0,0 1 0,0-1 0,0 1 0,-1-1 0,1 0 0,0 0 0,0 1 0,0-1 0,2-1 0,3 1-406,0 0 1,-1 0-1,1 0 1,-1-1-1,1-1 1,-1 1-1,0-1 1,1 0-1,-1 0 1,7-4-1,13-12-8501,-1-4-6914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8.525"/>
    </inkml:context>
    <inkml:brush xml:id="br0">
      <inkml:brushProperty name="width" value="0.025" units="cm"/>
      <inkml:brushProperty name="height" value="0.025" units="cm"/>
    </inkml:brush>
  </inkml:definitions>
  <inkml:trace contextRef="#ctx0" brushRef="#br0">110 4 21556,'0'0'3924,"-12"10"-785,6-5-2777,-7 6 269,0 1-1,1-1 1,-12 17-1,21-24-555,0 1-1,-1-1 0,2 1 1,-1 0-1,0 0 0,1 0 1,0 0-1,0 0 0,1 1 1,-1-1-1,1 0 0,0 1 1,1-1-1,-1 1 0,1-1 1,1 7-1,-1-10-74,0-1 0,1 1 0,-1-1 0,0 1 0,1-1 0,0 0 0,-1 1 0,1-1 0,0 0 0,0 1 0,-1-1 0,1 0 0,0 0 0,0 0 0,1 0 0,-1 0 0,0 0 0,0 0 0,0 0 0,1 0 0,-1 0 0,2 0 0,1 1 0,0-1 0,0 0 0,0 0 0,0 0 0,0-1 0,0 1 0,1-1 0,5-1 0,-2 1 0,0-1 0,0 0 0,-1-1 0,1 0 0,0 0 0,-1-1 0,1 1 0,10-7 0,-9 3 0,-1 0 0,-1-1 0,1 0 0,-1 0 0,0-1 0,-1 1 0,0-1 0,0-1 0,0 1 0,-1-1 0,-1 0 0,0 0 0,0-1 0,0 1 0,-1-1 0,-1 0 0,0 0 0,0 0 0,1-16 0,-4 26 0,1 1 0,0-1 0,0 0 0,0 0 0,0 0 0,0 0 0,0 0 0,0 0 0,0 0 0,0 0 0,0 0 0,0 0 0,0 1 0,0-1 0,0 0 0,-1 0 0,1 0 0,0 0 0,0 0 0,0 0 0,0 0 0,0 0 0,0 0 0,0 0 0,0 0 0,-1 0 0,1 0 0,0 0 0,0 0 0,0 0 0,0 0 0,0 0 0,0 0 0,0 0 0,0 0 0,-1 0 0,1 0 0,0 0 0,0 0 0,0 0 0,0 0 0,0 0 0,0 0 0,0 0 0,0-1 0,0 1 0,0 0 0,-1 0 0,1 0 0,0 0 0,0 0 0,0 0 0,0 0 0,0 0 0,0 0 0,0 0 0,0-1 0,0 1 0,0 0 0,0 0 0,0 0 0,0 0 0,0 0 0,0 0 0,0 0 0,0 0 0,0-1 0,0 1 0,0 0 0,-10 12 0,-8 15 0,4 2 0,-15 46 0,26-66 0,1 1 0,0-1 0,0 1 0,1-1 0,0 1 0,0 0 0,1-1 0,1 1 0,2 15 0,-3-23-27,1 0-1,0 0 1,0 0-1,1 0 1,-1 0-1,0-1 1,1 1-1,-1 0 1,1-1-1,-1 1 1,1-1 0,0 1-1,0-1 1,0 0-1,0 0 1,0 0-1,0 0 1,0 0-1,0 0 1,0-1-1,0 1 1,0 0 0,0-1-1,1 0 1,-1 0-1,0 1 1,3-2-1,2 2-285,-1-1 0,1 0 0,-1-1 0,0 0-1,1 0 1,-1 0 0,0 0 0,10-5 0,15-15-5453,-1-10-2850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8.853"/>
    </inkml:context>
    <inkml:brush xml:id="br0">
      <inkml:brushProperty name="width" value="0.025" units="cm"/>
      <inkml:brushProperty name="height" value="0.025" units="cm"/>
    </inkml:brush>
  </inkml:definitions>
  <inkml:trace contextRef="#ctx0" brushRef="#br0">48 0 15278,'-3'8'5723,"-7"19"-4773,2 0-1,1 1 1,1-1 0,1 1-1,-1 38 1,4 157 4381,3-132-4594,-1-55-2703,0-30-410,0-22-857,0-15-5303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9.212"/>
    </inkml:context>
    <inkml:brush xml:id="br0">
      <inkml:brushProperty name="width" value="0.025" units="cm"/>
      <inkml:brushProperty name="height" value="0.025" units="cm"/>
    </inkml:brush>
  </inkml:definitions>
  <inkml:trace contextRef="#ctx0" brushRef="#br0">1 137 19186,'0'0'7404,"10"1"-4766,4 0-2303,1-1 0,-1 0 0,0 0 0,0-2 0,0 0 0,0 0 1,0-1-1,23-9 0,48-31-180,-80 41-135,1-2-1,-1 1 0,0 0 1,-1-1-1,1 0 1,-1 0-1,0-1 0,0 1 1,0-1-1,0 0 1,-1 0-1,0 0 1,4-8-1,-7 12-18,0 1 1,0-1 0,0 1-1,-1 0 1,1-1-1,0 1 1,0-1-1,0 1 1,-1 0 0,1-1-1,0 1 1,0 0-1,-1-1 1,1 1-1,0 0 1,-1-1 0,1 1-1,-1 0 1,1 0-1,0-1 1,-1 1-1,1 0 1,-1 0 0,1 0-1,0 0 1,-1-1-1,1 1 1,-1 0-1,1 0 1,-1 0-1,1 0 1,-1 0 0,1 0-1,-1 0 1,1 0-1,0 0 1,-1 1-1,1-1 1,-1 0 0,1 0-1,-1 0 1,1 0-1,0 1 1,-1-1-1,0 1 1,-25 6 22,12 2-24,1 0 0,1 1 0,-1 1 0,2 0 0,-1 0 0,2 1 0,-1 0 0,2 1 0,0 1 0,0-1 0,1 1 0,1 0 0,0 1 0,1 0 0,1 0 0,0 0 0,1 1 0,1 0 0,-2 16 0,5-31-1,0 1 0,0-1 0,0 1 0,0-1 0,0 1 0,0-1 0,0 1 0,1-1 0,-1 1 0,0-1 0,1 1 0,-1-1 0,1 0 0,-1 1 0,1-1 0,0 0 0,0 1 0,0-1 0,0 0-1,-1 0 1,2 0 0,-1 0 0,0 0 0,0 0 0,0 0 0,0 0 0,2 1 0,0-1-19,0-1 0,0 1-1,0-1 1,0 1-1,0-1 1,0 0 0,0 0-1,0 0 1,0 0 0,0-1-1,0 1 1,5-2-1,3-2-309,0 0 0,0 0 0,0-1 0,-1-1-1,1 0 1,10-8 0,12-15-5628,0-5-2679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29.549"/>
    </inkml:context>
    <inkml:brush xml:id="br0">
      <inkml:brushProperty name="width" value="0.025" units="cm"/>
      <inkml:brushProperty name="height" value="0.025" units="cm"/>
    </inkml:brush>
  </inkml:definitions>
  <inkml:trace contextRef="#ctx0" brushRef="#br0">192 0 14286,'0'0'17541,"-9"8"-16734,4-4-761,-5 3-16,1 1 0,0 0 0,-14 17 0,20-22-32,1 0 1,0 0-1,0 0 0,0 1 0,0-1 1,0 1-1,1-1 0,0 1 0,-1 0 1,1-1-1,1 1 0,-1 0 0,0 0 1,1 0-1,0 0 0,0-1 0,0 1 1,1 8-1,1-10 2,-1 0 0,0 0 0,0 0 0,1 0 0,0 0 0,-1 0 0,1-1 0,0 1 0,0-1 0,0 1 0,0-1 0,0 1 0,0-1 0,0 0 0,0 0 0,0 0 0,1 0 0,-1-1 0,0 1 0,1 0 0,-1-1 0,4 1 0,64 6 0,-58-7 0,-10 0 0,0 0 0,0 0 0,0 0 0,0 0 0,0 1 0,0-1 0,0 0 0,-1 1 0,1 0 0,0-1 0,0 1 0,0 0 0,-1 0 0,1 0 0,0 0 0,-1 0 0,1 0 0,-1 0 0,1 1 0,-1-1 0,3 3 0,-4-2 0,0 0 0,0-1 0,0 1 0,0 0 0,0 0 0,0-1 0,0 1 0,-1 0 0,1-1 0,-1 1 0,1 0 0,-1-1 0,0 1 0,0-1 0,1 1 0,-1-1 0,0 1 0,0-1 0,0 0 0,-1 0 0,1 1 0,0-1 0,0 0 0,-1 0 0,-1 1 0,-17 16 0,0-2 0,0 0 0,-2-1 0,0-1 0,0-1 0,-2-1 0,1-2 0,-42 14 0,64-24 30,0 1-90,0-1 0,0 0 0,0 1 0,1-1 0,-1 0 0,0 0 0,0 0 0,0 0 0,1 0 0,-1 0 0,0 0 0,0 0 0,0 0 1,1 0-1,-1 0 0,0 0 0,0-1 0,0 1 0,0-1 0,0-9-5786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15.266"/>
    </inkml:context>
    <inkml:brush xml:id="br0">
      <inkml:brushProperty name="width" value="0.025" units="cm"/>
      <inkml:brushProperty name="height" value="0.025" units="cm"/>
    </inkml:brush>
  </inkml:definitions>
  <inkml:trace contextRef="#ctx0" brushRef="#br0">0 0 16528,'0'0'1884,"0"9"-720,0-5-980,0 28 819,1 1 0,2-1-1,7 39 1,-8-62-885,0 0-1,0-1 0,1 0 0,0 1 0,0-1 0,1 0 1,0-1-1,1 1 0,-1-1 0,1 0 0,1 0 1,-1 0-1,1-1 0,1 0 0,-1 0 0,1 0 1,0-1-1,9 6 0,-13-10-9,-1 0-1,1 1 1,0-1-1,0 0 1,0-1-1,0 1 1,0 0-1,0-1 1,0 1 0,0-1-1,0 0 1,0 0-1,0-1 1,0 1-1,0 0 1,0-1 0,0 0-1,0 0 1,4-2-1,-2 1 51,0-1 0,0-1 0,0 1 0,0-1 0,-1 0 0,0 0 0,1 0 0,-2 0 0,7-9 0,0-3 122,0 0-1,-2 0 0,0-1 1,0-1-1,6-26 1,-11 32-89,0-1 1,-1 1-1,-1 0 0,0-1 1,-1 1-1,-1-19 1,1 30-192,0 1 0,0-1 1,0 0-1,0 0 0,0 1 1,0-1-1,0 0 0,0 1 1,-1-1-1,1 0 0,0 0 1,0 1-1,-1-1 0,1 0 1,0 1-1,-1-1 0,1 1 1,-1-1-1,1 0 0,-1 1 1,1-1-1,-1 1 0,1-1 1,-1 1-1,0 0 0,1-1 1,-1 1-1,0 0 0,1-1 0,-1 1 1,0 0-1,1-1 0,-1 1 1,0 0-1,1 0 0,-1 0 1,0 0-1,0 0 0,1 0 1,-1 0-1,0 0 0,-1 0 1,1 1-121,0-1 0,0 1 0,-1 0 1,1-1-1,0 1 0,0 0 0,0 0 0,0-1 0,0 1 1,0 0-1,0 0 0,1 0 0,-1 0 0,0 1 1,0-1-1,1 0 0,-1 0 0,1 0 0,-1 0 1,1 1-1,-1-1 0,1 0 0,0 3 0,-1 11-5126,1-10 1444,0 2-5375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0.778"/>
    </inkml:context>
    <inkml:brush xml:id="br0">
      <inkml:brushProperty name="width" value="0.025" units="cm"/>
      <inkml:brushProperty name="height" value="0.025" units="cm"/>
    </inkml:brush>
  </inkml:definitions>
  <inkml:trace contextRef="#ctx0" brushRef="#br0">163 33 801,'-9'0'5135,"-79"0"945,23 0 2638,96 11-5824,57-4-1543,0-5-1,140-13 1,-206 10-1277,1086-40 1277,-755 71-286,-67-2-705,734-4-72,-595-54-105,17 0-120,-365 40-55,-59-6 151,0-2 1,27 2-1,-43-27-13494,-2 8 1078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6.423"/>
    </inkml:context>
    <inkml:brush xml:id="br0">
      <inkml:brushProperty name="width" value="0.025" units="cm"/>
      <inkml:brushProperty name="height" value="0.025" units="cm"/>
    </inkml:brush>
  </inkml:definitions>
  <inkml:trace contextRef="#ctx0" brushRef="#br0">44 1 10634,'0'0'16368,"2"12"-15269,5 25-997,-2 0-1,-2 0 1,-1 0-1,-2 0 0,-2 0 1,-1 0-1,-12 53 1,8-75-4089,7-14 3481,-1 0 1,0-1-1,0 1 1,1 0-1,-1-1 0,0 1 1,0-1-1,0 1 1,0-1-1,0 0 1,0 1-1,0-1 1,1 0-1,-1 0 0,0 1 1,0-1-1,0 0 1,0 0-1,0 0 1,0 0-1,0 0 0,-1-1 1,-13-1-7412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6.752"/>
    </inkml:context>
    <inkml:brush xml:id="br0">
      <inkml:brushProperty name="width" value="0.025" units="cm"/>
      <inkml:brushProperty name="height" value="0.025" units="cm"/>
    </inkml:brush>
  </inkml:definitions>
  <inkml:trace contextRef="#ctx0" brushRef="#br0">7 87 15310,'-1'8'1885,"-1"5"-1094,0 0 1,1-1-1,1 1 0,0 0 1,1 0-1,0-1 1,4 16-1,-4-24-536,0 0-1,0 0 1,0 0 0,1 0 0,0 0-1,0-1 1,0 1 0,0 0 0,0-1-1,1 1 1,0-1 0,-1 0-1,1 0 1,0 0 0,1 0 0,-1-1-1,0 1 1,1-1 0,0 0 0,-1 0-1,1 0 1,0 0 0,0-1-1,0 1 1,0-1 0,0 0 0,9 1-1,-3-2-180,0 0-1,0-1 1,0 0-1,0 0 1,0-1-1,0-1 1,0 1-1,-1-1 1,1-1-1,-1 0 1,0-1-1,0 1 1,0-2-1,-1 1 1,1-1-1,8-9 1,16-14 203,-2-2 0,40-51 0,-49 56-249,-8 6-1431,-7 4-3766,2-8-8086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7.344"/>
    </inkml:context>
    <inkml:brush xml:id="br0">
      <inkml:brushProperty name="width" value="0.025" units="cm"/>
      <inkml:brushProperty name="height" value="0.025" units="cm"/>
    </inkml:brush>
  </inkml:definitions>
  <inkml:trace contextRef="#ctx0" brushRef="#br0">0 0 20019,'0'0'9097,"9"58"-8008,-9-14 32,2 8-513,-2 9-287,0 2-161,0 1-96,0-5 0,0-5-128,0-8-1378,0-10-576,0-14-1505,0-10-1698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7.672"/>
    </inkml:context>
    <inkml:brush xml:id="br0">
      <inkml:brushProperty name="width" value="0.025" units="cm"/>
      <inkml:brushProperty name="height" value="0.025" units="cm"/>
    </inkml:brush>
  </inkml:definitions>
  <inkml:trace contextRef="#ctx0" brushRef="#br0">1 135 18546,'0'0'3192,"7"-11"-614,-2 4-2226,-2 1-68,2-1 0,-1 1 0,1 0-1,0 1 1,0-1 0,0 1 0,1 0 0,0 0-1,0 0 1,0 1 0,0 0 0,8-3 0,14-3 54,0 1 1,0 1 0,0 2 0,1 1 0,-1 1 0,1 1 0,46 3 0,-71 0-329,1 0-1,-1 0 0,0 0 1,0 1-1,1 0 1,-1 0-1,0 0 0,0 1 1,0-1-1,0 1 0,0 0 1,0 0-1,-1 0 0,1 1 1,-1-1-1,1 1 1,-1 0-1,0 0 0,0 0 1,0 0-1,4 7 0,-5-6 56,0 0-1,-1 0 1,1 1-1,-1-1 0,0 0 1,0 1-1,-1-1 1,1 1-1,-1-1 0,0 1 1,0-1-1,-1 1 1,1-1-1,-1 0 0,0 1 1,0-1-1,0 0 1,-1 1-1,1-1 0,-1 0 1,-3 5-1,-5 8-48,-1 0-1,-1-1 1,-1 0 0,0-1-1,-30 27 1,17-19-23,-2-2 1,-49 30 0,66-44-1448,28-17-2118,48-26-6696,-26 18 2820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8.320"/>
    </inkml:context>
    <inkml:brush xml:id="br0">
      <inkml:brushProperty name="width" value="0.025" units="cm"/>
      <inkml:brushProperty name="height" value="0.025" units="cm"/>
    </inkml:brush>
  </inkml:definitions>
  <inkml:trace contextRef="#ctx0" brushRef="#br0">26 1 7911,'0'0'17137,"1"11"-14158,-2 20-1463,-10 60 1,-3 44 190,14-134-1707,0 1 0,0-1 0,0 1 0,0-1 0,0 1 0,1-1 0,-1 1 0,0-1 0,1 1 0,-1-1 0,1 0 0,-1 1 0,1-1 0,0 0 0,1 3 0,-1-4 0,-1 0 0,1 1 0,-1-1 0,1 0 0,-1 1 0,1-1 0,-1 0 0,1 0 0,0 1 0,-1-1 0,1 0 0,-1 0 0,1 0 0,0 0 0,-1 0 0,1 0 0,0 0 0,-1 0 0,1 0 0,0 0 0,-1 0 0,1 0 0,-1-1 0,2 1 0,1-2 0,0 1 0,-1-1 0,1 0 0,0 0 0,-1 0 0,0 0 0,1 0 0,-1 0 0,0-1 0,0 1 0,0-1 0,2-4 0,4-12 0,-1 0 0,0 0 0,-2-1 0,-1 0 0,0 0 0,-1 0 0,-1 0 0,-2-33 0,-2 51 0,-2 7 0,-3 9 0,6-13 0,-3 9 0,1 1 0,0 0 0,1 0 0,-2 19 0,3-28 0,1 0 0,0 0 0,0 0 0,0 0 0,1 0 0,-1 0 0,0 0 0,1 0 0,-1-1 0,1 1 0,-1 0 0,1 0 0,0-1 0,0 1 0,0 0 0,0-1 0,0 1 0,0 0 0,0-1 0,1 0 0,-1 1 0,0-1 0,1 0 0,-1 0 0,1 0 0,0 0 0,-1 0 0,1 0 0,0 0 0,-1 0 0,1-1 0,0 1 0,0-1 0,0 1 0,0-1 0,2 1 0,4-1 0,1 0 0,-1 0 0,1 0 0,-1-1 0,1-1 0,-1 1 0,1-1 0,-1-1 0,0 0 0,0 0 0,0 0 0,0-1 0,10-7 0,-13 8 0,1-1 0,-1 0 0,0 0 0,0 0 0,0-1 0,-1 1 0,0-1 0,0-1 0,0 1 0,0 0 0,-1-1 0,0 0 0,0 0 0,0 0 0,-1 0 0,0 0 0,0 0 0,1-10 0,-10 20 0,-3 7 0,5-1 0,-1 0 0,2 0 0,0 0 0,0 1 0,1 0 0,0 0 0,0-1 0,1 2 0,0 20 0,2-30 0,0 0 0,0 0 0,1-1 0,-1 1 0,1 0 0,-1 0 0,1-1 0,0 1 0,-1 0 0,1-1 0,0 1 0,0-1 0,0 1 0,0-1 0,0 0 0,1 1 0,-1-1 0,0 0 0,1 0 0,-1 0 0,1 0 0,-1 0 0,1 0 0,-1 0 0,1 0 0,0 0 0,-1-1 0,1 1 0,0-1 0,0 0 0,-1 1 0,1-1 0,0 0 0,0 0 0,0 0 0,3 0 0,1 0 0,0-1 0,0 1 0,0-1 0,0 0 0,1 0 0,-1-1 0,0 0 0,-1 0 0,12-5 0,-5-1 0,0-1 0,-1 0 0,0-1 0,0 0 0,-1-1 0,-1 0 0,0-1 0,0 0 0,-1 0 0,0 0 0,-1-1 0,10-27 0,-24 57 0,0 0 0,2 0 0,0 1 0,1 0 0,-3 23 0,7-38 0,-1 0 0,1 0 0,0 0 0,0 0 0,0 0 0,0 0 0,0 0 0,1 0 0,-1 0 0,1 0 0,0 0 0,0 0 0,0 0 0,0 0 0,0-1 0,1 1 0,-1-1 0,1 1 0,0-1 0,0 1 0,0-1 0,0 0 0,0 0 0,0 0 0,1 0 0,-1 0 0,0 0 0,1-1 0,0 1 0,-1-1 0,1 0 0,0 0 0,0 0 0,0 0 0,0 0 0,0-1 0,0 1 0,0-1 0,0 0 0,0 0 0,5 0 0,17-6-2035,-23 5 1484,0-1 0,0 0 0,0 1 0,-1-1 0,1 0 0,0 0 0,-1 0 1,0 0-1,1 0 0,-1 0 0,0 0 0,0 0 0,1-5 0,8-25-7510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8.663"/>
    </inkml:context>
    <inkml:brush xml:id="br0">
      <inkml:brushProperty name="width" value="0.025" units="cm"/>
      <inkml:brushProperty name="height" value="0.025" units="cm"/>
    </inkml:brush>
  </inkml:definitions>
  <inkml:trace contextRef="#ctx0" brushRef="#br0">0 1 20019,'0'0'8040,"60"45"-18739,-36-34 3621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9.007"/>
    </inkml:context>
    <inkml:brush xml:id="br0">
      <inkml:brushProperty name="width" value="0.025" units="cm"/>
      <inkml:brushProperty name="height" value="0.025" units="cm"/>
    </inkml:brush>
  </inkml:definitions>
  <inkml:trace contextRef="#ctx0" brushRef="#br0">104 1 13741,'0'0'17441,"-7"10"-16086,-60 69-1125,66-78-249,0 0 0,0 0-1,-1 1 1,1-1 0,0 0 0,0 1 0,1-1-1,-1 1 1,0 0 0,0-1 0,1 1 0,-1-1-1,1 1 1,0 0 0,-1 0 0,1-1 0,0 1-1,0 0 1,0-1 0,0 1 0,0 0 0,0 0-1,1-1 1,-1 1 0,1 0 0,-1-1 0,1 1-1,-1 0 1,1-1 0,0 1 0,0-1 0,0 1 0,0-1-1,0 0 1,0 1 0,0-1 0,1 0 0,-1 0-1,0 0 1,1 0 0,-1 0 0,0 0 0,1 0-1,-1 0 1,3 0 0,10 6-232,0 0 0,0-2 0,1 0-1,18 4 1,-9-2 111,-23-7 155,1 1 1,0-1 0,0 1-1,0-1 1,-1 1 0,1 0-1,0 0 1,0-1 0,-1 1-1,1 1 1,-1-1 0,1 0-1,-1 0 1,0 0 0,1 1-1,-1-1 1,0 1 0,0-1-1,0 1 1,0 0 0,0-1-1,1 4 1,-2-3 25,0 0 1,0 0-1,0 0 0,-1 0 0,1-1 0,-1 1 1,1 0-1,-1 0 0,0-1 0,1 1 1,-1 0-1,0-1 0,0 1 0,0-1 0,0 1 1,-1-1-1,1 0 0,-3 3 0,-4 3 122,0 0-1,-1-1 0,0 0 0,0-1 0,0 1 1,-17 5-1,-16 0-1553,40-11 1045,0 0-1,-1 0 0,1 0 0,0 0 0,0 0 0,-1 0 0,1 0 1,0-1-1,0 1 0,0-1 0,0 1 0,-1-1 0,1 0 0,0 0 1,0 0-1,1 0 0,-3-2 0,-11-14-12070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9.615"/>
    </inkml:context>
    <inkml:brush xml:id="br0">
      <inkml:brushProperty name="width" value="0.025" units="cm"/>
      <inkml:brushProperty name="height" value="0.025" units="cm"/>
    </inkml:brush>
  </inkml:definitions>
  <inkml:trace contextRef="#ctx0" brushRef="#br0">50 1 17328,'0'0'11713,"-6"15"-11281,-2 3-179,0 1 1,2 0-1,1 1 0,0-1 0,1 1 0,-1 26 1,4-30-107,0-6-21,1 1 0,-1-1 0,2 0 0,0 0 0,0 1 0,4 13-1,-5-23-104,1 1 0,0 0-1,0 0 1,-1-1 0,1 1-1,0-1 1,0 1-1,1-1 1,-1 1 0,0-1-1,0 0 1,1 1 0,-1-1-1,1 0 1,-1 0 0,4 1-1,-2-1-10,0 0-1,-1 0 1,1-1-1,0 1 0,0-1 1,0 0-1,0 0 1,0 0-1,0 0 1,0-1-1,-1 1 1,1-1-1,0 1 1,3-2-1,3-2-9,0-1 0,0 1 0,-1-1 0,0-1 0,0 0 0,0 0 0,-1 0 0,1-1 0,10-14 0,-10 12 0,0 1 0,1 0 0,-1 0 0,2 0 0,18-11 0,-28 19 0,1 0 0,-1 0 0,1 0 0,-1 0 0,1 0 0,-1-1 0,1 1 0,-1 0 0,1 0 0,-1 0 0,1 0 0,-1 0 0,1 0 0,-1 0 0,1 1 0,-1-1 0,1 0 0,-1 0 0,0 0 0,1 0 0,-1 1 0,1-1 0,-1 0 0,1 0 0,-1 1 0,0-1 0,1 0 0,-1 1 0,0-1 0,1 0 0,-1 1 0,0-1 0,1 1 0,-1-1 0,0 1 0,0-1 0,1 0 0,-1 1 0,0-1 0,0 1 0,0-1 0,0 2 0,7 30 0,-2-7 0,-4-23 0,0 0 0,1-1 0,-1 1 0,1-1 0,-1 1 0,1-1 0,-1 1 0,1-1 0,0 0 0,0 0 0,0 0 0,0 0 0,0 0 0,-1 0 0,2-1 0,-1 1 0,0 0 0,0-1 0,0 0 0,0 1 0,0-1 0,0 0 0,0 0 0,1 0 0,-1-1 0,0 1 0,0 0 0,0-1 0,0 0 0,0 1 0,0-1 0,3-1 0,7-3 0,0 0 0,-1-1 0,21-13 0,-17 9 0,-11 7 0,1-1 0,0 0 0,0 1 0,1 0 0,-1 0 0,1 1 0,-1-1 0,1 1 0,0 1 0,0-1 0,7 0 0,-12 2 0,-1 1 0,1 0 0,0-1 0,0 1 0,-1 0 0,1 0 0,-1 0 0,1 0 0,0-1 0,-1 1 0,1 0 0,-1 0 0,0 0 0,1 0 0,-1 0 0,0 0 0,0 0 0,0 0 0,1 0 0,-1 0 0,0 0 0,0 0 0,0 0 0,-1 0 0,1 2 0,-1 35 0,1-33 0,-1 9-1473,-1-41-13859,2 1-85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1:59.957"/>
    </inkml:context>
    <inkml:brush xml:id="br0">
      <inkml:brushProperty name="width" value="0.025" units="cm"/>
      <inkml:brushProperty name="height" value="0.025" units="cm"/>
    </inkml:brush>
  </inkml:definitions>
  <inkml:trace contextRef="#ctx0" brushRef="#br0">1 0 20211,'0'0'4645,"21"52"-16721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16.139"/>
    </inkml:context>
    <inkml:brush xml:id="br0">
      <inkml:brushProperty name="width" value="0.025" units="cm"/>
      <inkml:brushProperty name="height" value="0.025" units="cm"/>
    </inkml:brush>
  </inkml:definitions>
  <inkml:trace contextRef="#ctx0" brushRef="#br0">140 318 22389,'0'0'6625,"-9"-3"-5760,-32-10-240,39 13-608,0 0 0,-1 0 0,1 0 0,-1 0 0,1 0 1,-1 0-1,1 1 0,0-1 0,-1 1 0,1 0 0,0 0 1,-1 0-1,1 0 0,0 0 0,0 0 0,0 0 0,0 1 1,0-1-1,0 1 0,0 0 0,0-1 0,1 1 1,-1 0-1,1 0 0,-1 0 0,1 0 0,-2 5 0,-2 1-24,0 1 0,1 0 0,0 1 0,1-1-1,-3 11 1,5-17 5,1 0 0,-1 0-1,0 1 1,1-1 0,0 0-1,0 0 1,0 1 0,0-1-1,2 7 1,-2-9 2,1 0 0,-1 0 0,0 0 0,1 0 0,-1 0 0,1-1 0,-1 1 0,1 0 0,0 0 0,-1 0 0,1 0 0,0-1 0,0 1 0,-1 0 0,1-1 0,0 1 0,0-1-1,0 1 1,0-1 0,0 1 0,2 0 0,0-1 17,0 0-1,1 0 1,-1 0-1,0-1 1,1 1-1,-1-1 0,0 0 1,0 0-1,1 0 1,-1 0-1,0 0 1,0-1-1,0 0 0,0 1 1,-1-1-1,1 0 1,0 0-1,2-3 1,7-4 101,-1-2 0,0 1 0,0-1 1,-1-1-1,0 0 0,-1 0 0,0-1 1,-1 0-1,-1 0 0,0-1 0,-1 0 1,6-18-1,-18 53-156,-4 17-244,1 0 1,2 1 0,-2 40-1,9-78 121,0 1 1,0 0-1,0-1 0,0 1 0,0 0 1,0-1-1,1 1 0,-1-1 0,0 1 1,1 0-1,-1-1 0,1 1 0,0-1 0,0 1 1,-1-1-1,1 0 0,0 1 0,0-1 1,0 0-1,0 1 0,2 0 0,-2-1-58,1-1-1,-1 1 1,1-1 0,-1 1-1,1-1 1,-1 0-1,1 0 1,-1 0-1,0 1 1,1-1 0,-1-1-1,1 1 1,-1 0-1,1 0 1,-1-1 0,1 1-1,-1 0 1,3-2-1,3-1-655,0 0 0,-1-1 0,1 0 0,-1-1-1,1 1 1,-1-1 0,8-9 0,2-4-1289,62-70-2650,-61 67 6661,0-2 1,14-27-1,-42 59 2730,-7 6-4328,4 2 869,1 1 0,-19 32 0,29-45-896,0 0 0,1 0 0,-1 1 0,1-1 0,0 1 0,0 0 0,0 0 0,1 0 0,0 0 0,0 0 0,1 0 0,0 0 0,0 0 0,1 11 0,0-16-220,0 0 1,0 0 0,0 0 0,0 0 0,0 0 0,0 0 0,0 0 0,0 0 0,0 0 0,1 0 0,-1-1-1,0 1 1,1-1 0,-1 1 0,0-1 0,1 1 0,-1-1 0,1 0 0,-1 1 0,0-1 0,1 0 0,-1 0-1,1 0 1,-1 0 0,1 0 0,-1-1 0,3 1 0,41-10-330,-31 4 258,0-1 1,-1-1-1,-1 0 1,1-1-1,-1-1 0,-1 0 1,0 0-1,0-1 1,-1 0-1,0-1 0,-1 0 1,0-1-1,-1 1 1,-1-2-1,7-16 0,-2 5-14,-2 0-1,-1-1 0,-1-1 1,-1 0-1,-2 0 0,-1 0 1,2-42-1,-6 67 103,1 1 0,-1-1 1,0 1-1,0-1 0,0 0 1,0 1-1,0-1 0,0 1 0,-1-1 1,1 1-1,0-1 0,-1 1 0,1 0 1,-1-1-1,1 1 0,-1-1 0,0 1 1,0 0-1,0 0 0,0-1 0,1 1 1,-2 0-1,1 0 0,0 0 0,0 0 1,-2-1-1,1 2 20,1 0 0,-1 0 0,0 1 1,1-1-1,-1 1 0,1-1 0,-1 1 0,0-1 0,1 1 0,0 0 0,-1 0 1,1 0-1,-1 0 0,1 0 0,0 0 0,0 0 0,0 0 0,-1 0 0,1 1 1,0-1-1,0 1 0,1-1 0,-1 0 0,0 1 0,0 2 0,-19 29 474,3 0 0,-19 50 0,30-67-432,0 1 0,1 0-1,1 0 1,1 0-1,1 0 1,0 1-1,1 25 1,1-42-80,0 0 0,0 0 0,1 0 0,-1 0 0,0-1 0,0 1 0,1 0 0,-1 0 0,0 0 0,1 0 0,-1-1 0,1 1 0,0 0 0,-1 0 0,1-1 0,-1 1 1,1 0-1,0-1 0,-1 1 0,1-1 0,0 1 0,0-1 0,0 1 0,-1-1 0,1 1 0,2-1 0,30 3 80,30-18 39,-60 13-127,0 1 0,0 0 0,0 0 0,0 1 0,0-1 0,0 0 0,0 1-1,0 0 1,0 0 0,0 0 0,0 0 0,0 0 0,0 1 0,0-1 0,0 1 0,0 0-1,2 1 1,-3-1 5,0 1 0,0 0 0,-1-1 0,1 1-1,-1 0 1,0 0 0,1 0 0,-1 0 0,0 0-1,0 1 1,0-1 0,-1 0 0,1 0 0,0 1-1,-1-1 1,0 0 0,1 1 0,-1-1 0,0 0 0,0 1-1,-1 3 1,-2 49 497,1-22-1711,1-10-2883,12-42-14303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0.312"/>
    </inkml:context>
    <inkml:brush xml:id="br0">
      <inkml:brushProperty name="width" value="0.025" units="cm"/>
      <inkml:brushProperty name="height" value="0.025" units="cm"/>
    </inkml:brush>
  </inkml:definitions>
  <inkml:trace contextRef="#ctx0" brushRef="#br0">144 210 6118,'0'0'12209,"-8"1"-7309,1 0-4505,0 0-1,1 1 1,-1 0 0,1 0-1,0 0 1,-1 1-1,1-1 1,0 2-1,0-1 1,1 1 0,-1-1-1,1 2 1,0-1-1,0 0 1,0 1 0,1 0-1,-1 0 1,1 1-1,1-1 1,-1 1-1,1 0 1,-4 8 0,5-10-362,0 0 1,1 0-1,0 0 1,0 1-1,0-1 1,0 0 0,0 1-1,1-1 1,0 1-1,0-1 1,0 1-1,2 6 1,-2-9-33,1 0 0,0-1 0,0 1 0,0 0 0,0 0 0,0 0 0,1-1 0,-1 1 0,0-1 0,1 1 0,-1-1 0,1 0 0,0 1-1,-1-1 1,1 0 0,0 0 0,0 0 0,0 0 0,-1 0 0,1-1 0,0 1 0,0-1 0,0 1 0,0-1 0,0 0 0,0 1 0,1-1 0,1 0 0,3 0-1,1 0 0,-1 0 0,1-1 0,-1 0 0,1 0 0,-1-1 0,0 0 0,0 0 0,1 0 0,-2-1 0,1 0 0,7-5 0,-3 1 0,0-1 0,0 0 0,-1-1 0,0 0 0,-1 0 0,11-14 0,2-8 0,0-2 0,-2 0 0,26-60 0,-41 81 0,2-2 0,-1 1 0,-1-1 0,0 0 0,-1 0 0,3-16 0,-10 29 0,-4 10 0,-8 14 0,4-6 0,1 2 0,0-1 0,1 1 0,1 1 0,1-1 0,1 1 0,1 1 0,0-1 0,2 1 0,-2 36 0,5-53 0,0 0 0,1 0 0,0 0 0,-1 0 0,2 0 0,-1 0 0,0 0 0,1-1 0,-1 1 0,1 0 0,0-1 0,0 1 0,1-1 0,-1 0 0,1 0 0,-1 0 0,1 0 0,0 0 0,0-1 0,0 1 0,1-1 0,-1 0 0,0 0 0,1 0 0,0 0 0,-1-1 0,1 1 0,0-1 0,0 0 0,0 0 0,0-1 0,5 1 0,-1 0 0,0 0 0,-1-1 0,1 0 0,-1-1 0,1 1 0,-1-1 0,1-1 0,-1 0 0,0 0 0,1 0 0,-1-1 0,0 0 0,0 0 0,-1-1 0,1 0 0,8-7 0,-7 5 0,0-2 0,0 1 0,-1-1 0,-1 0 0,1 0 0,-1-1 0,-1 0 0,1 0 0,-2 0 0,1-1 0,-1 1 0,-1-1 0,1 0 0,-2-1 0,4-18 0,-7 28 0,1 1 0,0-1 0,0 0 0,-1 1 0,1-1 0,0 1 0,-1-1 0,1 0 0,-1 1 0,1-1 0,-1 1 0,1-1 0,-1 1 0,1 0 0,-1-1 0,1 1 0,-1-1 0,0 1 0,1 0 0,-1 0 0,1-1 0,-1 1 0,0 0 0,1 0 0,-1 0 0,0-1 0,0 1 0,1 0 0,-1 0 0,0 0 0,1 0 0,-1 1 0,0-1 0,1 0 0,-1 0 0,0 0 0,1 0 0,-1 1 0,0-1 0,0 1 0,-30 10 0,23-5 0,0 0 0,1 0 0,0 1 0,1 0 0,-1 1 0,1 0 0,1 0 0,-9 14 0,12-18 0,-1 0 0,1 0 0,0 0 0,1 1 0,-1-1 0,1 0 0,-1 1 0,1-1 0,0 1 0,1 0 0,-1-1 0,1 1 0,0 0 0,0-1 0,1 1 0,-1-1 0,1 1 0,0 0 0,0-1 0,3 7 0,-1-8-68,-1-1 0,0 1-1,1-1 1,0 1 0,0-1 0,-1 0 0,1 0 0,0-1-1,1 1 1,-1 0 0,0-1 0,0 0 0,1 0-1,-1 0 1,1 0 0,-1-1 0,1 1 0,-1-1 0,1 0-1,-1 0 1,1 0 0,5-1 0,0 0-420,0 0-1,-1 0 1,1-1 0,0 0-1,-1 0 1,1-1 0,-1 0-1,9-5 1,20-17-5966,0-2-1372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0.638"/>
    </inkml:context>
    <inkml:brush xml:id="br0">
      <inkml:brushProperty name="width" value="0.025" units="cm"/>
      <inkml:brushProperty name="height" value="0.025" units="cm"/>
    </inkml:brush>
  </inkml:definitions>
  <inkml:trace contextRef="#ctx0" brushRef="#br0">122 0 6118,'0'0'21588,"-1"9"-19623,-3 8-1572,0-1 0,-1 0 0,-1-1-1,0 1 1,-1-1 0,-1 0 0,-10 16 0,7-13-742,0 0-1,2 2 1,0-1-1,1 1 1,-5 22-1,12-35-983,1-3-5203,3-8-171,0-2 5070,4-12-8927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0.995"/>
    </inkml:context>
    <inkml:brush xml:id="br0">
      <inkml:brushProperty name="width" value="0.025" units="cm"/>
      <inkml:brushProperty name="height" value="0.025" units="cm"/>
    </inkml:brush>
  </inkml:definitions>
  <inkml:trace contextRef="#ctx0" brushRef="#br0">1 1 12524,'0'0'18930,"18"49"-18097,7-35-577,4 0-128,-2-1-32,2 1-96,-4 4 0,-7-1-1249,-3 0-2146,-4 0-4293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1.742"/>
    </inkml:context>
    <inkml:brush xml:id="br0">
      <inkml:brushProperty name="width" value="0.025" units="cm"/>
      <inkml:brushProperty name="height" value="0.025" units="cm"/>
    </inkml:brush>
  </inkml:definitions>
  <inkml:trace contextRef="#ctx0" brushRef="#br0">75 257 13004,'0'0'3193,"7"-11"330,-3 5-3025,1-1 366,0-1 1,-1-1-1,0 1 0,0 0 0,0-1 0,-1 0 0,-1 0 1,1 0-1,-1 0 0,0-10 0,-2 19-821,0-1 1,0 1-1,0 0 0,0-1 0,0 1 1,0-1-1,0 1 0,0-1 0,0 1 1,0-1-1,0 1 0,0-1 1,-1 1-1,1 0 0,0-1 0,0 1 1,0-1-1,-1 1 0,1 0 0,0-1 1,-1 1-1,1-1 0,0 1 0,-1 0 1,1 0-1,0-1 0,-1 1 0,1 0 1,-1 0-1,1-1 0,-1 1 1,1 0-1,0 0 0,-1 0 0,1 0 1,-2 0-1,-20 6 537,-18 21-513,34-18-69,0 0 1,0 0 0,1 1 0,0 0 0,1-1 0,0 2 0,0-1-1,1 0 1,1 1 0,0-1 0,0 1 0,1 0 0,0 16 0,1-25 2,0-1 1,0 0-1,0 1 0,0-1 1,0 0-1,1 1 1,-1-1-1,0 1 1,1-1-1,-1 0 1,1 0-1,0 1 1,-1-1-1,1 0 1,0 0-1,0 0 1,-1 0-1,1 0 1,0 0-1,0 0 0,0 0 1,1 0-1,-1 0 1,0 0-1,0-1 1,0 1-1,1 0 1,-1-1-1,0 1 1,0-1-1,1 0 1,-1 1-1,1-1 1,-1 0-1,0 0 1,1 0-1,-1 0 1,1 0-1,-1 0 0,0 0 1,1 0-1,-1 0 1,0-1-1,1 1 1,1-1-1,4-1 20,0 0-1,0 0 0,0-1 0,0 0 0,0 0 1,-1 0-1,11-7 0,1-5 25,-1 0-1,0-2 0,-1 1 1,0-2-1,-2 0 1,14-22-1,-19 26-17,0-1 0,-2 0 0,0 0 0,0-1 1,-1 0-1,-1 0 0,-1 0 0,0-1 0,1-17 0,-5 34-27,0 0 0,-1 0 0,1 0 0,0 0 0,0 0 0,-1 1 0,1-1 0,0 0 0,0 0 0,-1 0 0,1 0 0,0 0 0,-1 0 0,1 0 0,0 0 0,0 0 0,-1 0 0,1 0 0,0 0 0,0 0 0,-1 0 0,1 0 0,0 0 0,0 0 0,-1-1 0,1 1 0,0 0 0,0 0 0,-1 0 0,1 0 0,0 0 0,0-1 0,-1 1 0,1 0 0,0 0 0,0 0 0,0-1 0,0 1 0,-1 0 0,1 0 0,0-1 0,0 1 0,0 0 0,0 0 0,0-1 0,0 1 0,0 0 0,0 0 0,-10 17 0,0 1 0,2 0 0,0 1 0,1 0 0,1 0 0,1 0 0,1 1 0,0 0 0,2 0 0,0 0 0,2 39 0,0-56 0,0 0 0,1 0 0,-1 0 0,1 0 0,0-1 0,0 1 0,0 0 0,0 0 0,0-1 0,1 1 0,-1-1 0,1 1 0,-1-1 0,1 0 0,0 0 0,0 1 0,0-1 0,0-1 0,1 1 0,-1 0 0,1 0 0,-1-1 0,1 1 0,-1-1 0,1 0 0,0 0 0,-1 0 0,1 0 0,0 0 0,4 0 0,-2 0 0,0-1 0,0 0 0,0 1 0,0-2 0,0 1 0,0 0 0,-1-1 0,1 0 0,0 0 0,0-1 0,-1 1 0,1-1 0,-1 0 0,1 0 0,-1 0 0,0-1 0,7-5 0,3-7 0,-1-1 0,0 0 0,17-32 0,-27 44 0,-4 8 0,1 0 0,0 1 0,0-1 0,0 0 0,1 1 0,0-1 0,0 0 0,0 1 0,0-1 0,0 0 0,1 0 0,0 0 0,0 0 0,2 4 0,0-5 0,-1 0 0,1 0 0,-1 0 0,1 0 0,0 0 0,0-1 0,1 1 0,-1-1 0,0 0 0,1-1 0,-1 1 0,10 1 0,-1 1 0,1-1 0,0-1 0,0 0 0,0-1 0,21 0 0,-32-1 0,0 0 0,0 0 0,0 0 0,0-1 0,-1 1 0,1-1 0,0 1 0,-1-1 0,1 0 0,0 0 0,-1 0 0,1-1 0,-1 1 0,1-1 0,-1 1 0,0-1 0,0 0 0,1 0 0,-1 0 0,-1 0 0,1 0 0,0 0 0,0 0 0,-1-1 0,1 1 0,-1-1 0,0 1 0,0-1 0,0 1 0,0-1 0,0 0 0,0 1 0,0-6 0,-1 2 0,-1 0 0,1 0 0,-1 0 0,0 0 0,0 0 0,-1 0 0,0 1 0,0-1 0,0 0 0,-1 1 0,1 0 0,-1-1 0,-1 1 0,1 0 0,-1 1 0,0-1 0,0 1 0,-5-5 0,-8-11 0,65 17 0,6 6 193,56 0-2447,-61-7-5486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2.645"/>
    </inkml:context>
    <inkml:brush xml:id="br0">
      <inkml:brushProperty name="width" value="0.025" units="cm"/>
      <inkml:brushProperty name="height" value="0.025" units="cm"/>
    </inkml:brush>
  </inkml:definitions>
  <inkml:trace contextRef="#ctx0" brushRef="#br0">148 169 6502,'6'-4'298,"13"-8"2447,1-2 0,24-22-1,-40 33-2100,-1 0 1,1 0-1,-1-1 0,0 0 1,0 1-1,0-1 0,-1 0 0,1 0 1,-1 0-1,0-1 0,0 1 1,0 0-1,-1-1 0,0 1 0,0-1 1,0 0-1,0 1 0,-1-1 0,1-5 1,-2 9-543,1 0 0,-1 0 1,0 0-1,1 0 0,-1 0 0,0 0 1,0 0-1,0 1 0,0-1 0,0 0 1,1 0-1,-1 1 0,-1-1 1,1 1-1,0-1 0,0 1 0,0-1 1,0 1-1,0-1 0,0 1 0,0 0 1,-1 0-1,1 0 0,0 0 1,0 0-1,0 0 0,-1 0 0,1 0 1,-2 0-1,-39 7 572,32-3-653,1 1 0,-1 1 0,1 0 1,0 0-1,0 0 0,1 1 0,0 1 0,0-1 0,1 1 1,0 1-1,0-1 0,-7 13 0,0 2 96,1 0 0,0 1-1,-15 46 1,23-55-80,1 0 1,0 0-1,1 0 0,0 0 1,1 0-1,1 27 1,1-38-35,0 0 0,0 0 1,1 0-1,0 0 0,-1 0 1,1 0-1,0 0 1,1-1-1,-1 1 0,1 0 1,0-1-1,0 1 1,0-1-1,0 1 0,1-1 1,-1 0-1,1 0 0,0 0 1,0 0-1,0 0 1,0-1-1,0 1 0,1-1 1,-1 0-1,1 0 0,-1 0 1,1-1-1,0 1 1,6 1-1,1-1-3,1-1 0,-1 0 0,1 0 0,-1-1 0,1 0 0,-1-1 0,1 0 0,-1-1 0,1-1 0,19-6 0,-25 7 0,0 0 0,0-1 0,0 0 0,0 0 0,0 0 0,0-1 0,-1 0 0,0 0 0,0 0 0,0 0 0,0-1 0,-1 0 0,0 0 0,0 0 0,0-1 0,0 1 0,-1-1 0,0 0 0,0 0 0,2-9 0,-4 14 0,-1 0 0,1 0 0,-1-1 0,0 1 0,0 0 0,1-1 0,-1 1 0,0 0 0,0-1 0,0 1 0,0 0 0,-1-1 0,1 1 0,0 0 0,0-1 0,-1 1 0,1 0 0,-1 0 0,1-1 0,-1 1 0,0 0 0,1 0 0,-1 0 0,0 0 0,-2-2 0,1 2 0,1 0 0,-1 0 0,0 0 0,0 0 0,-1 1 0,1-1 0,0 0 0,0 1 0,0 0 0,0 0 0,0-1 0,-1 1 0,1 1 0,-3-1 0,-3 1 0,1 1 0,-1-1 0,1 1 0,0 0 0,-1 1 0,1 0 0,0 0 0,-11 8 0,13-7 0,0 0 0,0 0 0,0 1 0,0 0 0,1 0 0,0 0 0,0 0 0,0 1 0,0 0 0,1 0 0,0 0 0,1 0 0,-1 0 0,-2 9 0,5-14 0,0 0 0,1 0 0,-1 0 0,0 0 0,0 0 0,0 0 0,1-1 0,-1 1 0,0 0 0,1 0 0,-1 0 0,0-1 0,1 1 0,-1 0 0,1 0 0,0-1 0,-1 1 0,1 0 0,-1-1 0,1 1 0,0-1 0,0 1 0,-1-1 0,1 1 0,0-1 0,0 1 0,0-1 0,-1 0 0,1 1 0,0-1 0,0 0 0,0 0 0,0 0 0,0 0 0,-1 0 0,1 0 0,0 0 0,0 0 0,2 0 0,39-4 0,-26-2 0,0 0 0,0-1 0,0 0 0,-1-1 0,0-1 0,-1 0 0,18-16 0,39-23 0,-71 48 0,1-1 0,-1 1 0,1 0 0,-1-1 0,1 1 0,-1 0 0,0 0 0,1 0 0,-1-1 0,1 1 0,-1 0 0,1 0 0,0 0 0,-1 0 0,1 0 0,-1 0 0,1 0 0,-1 0 0,1 0 0,-1 0 0,1 0 0,-1 1 0,1-1 0,-1 0 0,1 0 0,-1 0 0,1 1 0,-1-1 0,0 0 0,1 0 0,-1 1 0,1-1 0,-1 0 0,1 1 0,6 22 0,-8 38 0,1-52 0,-16 97 0,16-106-45,0 1-1,0-1 1,0 0-1,0 0 1,0 1 0,0-1-1,0 0 1,0 0 0,0 1-1,1-1 1,-1 0-1,0 0 1,0 1 0,0-1-1,0 0 1,0 0 0,0 0-1,1 1 1,-1-1-1,0 0 1,0 0 0,0 0-1,1 0 1,-1 1 0,0-1-1,0 0 1,0 0-1,1 0 1,-1 0 0,0 0-1,0 0 1,1 0 0,-1 0-1,0 0 1,0 0-1,1 0 1,-1 0 0,0 0-1,0 0 1,1 0 0,-1 0-1,0 0 1,0 0-1,1 0 1,-1 0 0,0 0-1,0 0 1,1 0 0,-1 0-1,0 0 1,0-1-1,0 1 1,1 0 0,-1 0-1,0 0 1,0 0 0,0-1-1,1 1 1,-1 0-1,0 0 1,0 0 0,0-1-1,0 1 1,0 0 0,1-1-1,12-13-6312,-4-8-1265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2.987"/>
    </inkml:context>
    <inkml:brush xml:id="br0">
      <inkml:brushProperty name="width" value="0.025" units="cm"/>
      <inkml:brushProperty name="height" value="0.025" units="cm"/>
    </inkml:brush>
  </inkml:definitions>
  <inkml:trace contextRef="#ctx0" brushRef="#br0">0 103 2626,'0'0'23778,"2"9"-21889,-1-8-1861,-1 1 19,0 0 0,1 0 0,-1 0 0,0 0 0,1 0 0,0 0 0,0 0 0,-1 0 0,1 0 0,0-1 0,1 1 0,-1 0 0,0 0 0,0-1 1,1 1-1,-1-1 0,1 1 0,-1-1 0,1 0 0,0 0 0,-1 0 0,1 0 0,0 0 0,0 0 0,0 0 0,0 0 0,0-1 0,0 1 0,0-1 0,0 1 0,0-1 0,0 0 0,0 0 0,0 0 0,0 0 0,0 0 0,2-1 0,4 1 51,-1-1 0,1 0-1,-1 0 1,0-1-1,0 0 1,0-1-1,0 1 1,0-2 0,0 1-1,0 0 1,-1-1-1,12-9 1,-14 9-47,0 1-1,1-1 1,-1 0 0,-1 0-1,1 0 1,-1-1 0,0 1-1,0-1 1,0 0 0,0 0-1,-1 0 1,0 0 0,0 0 0,0 0-1,-1-1 1,1 1 0,-1 0-1,0-8 1,-1 12-46,0 1 0,0-1 0,0 0 0,0 0 0,0 0 0,0 1 0,0-1 1,-1 0-1,1 0 0,0 1 0,0-1 0,-1 0 0,1 0 0,0 1 0,-1-1 0,1 0 0,-1 1 0,1-1 0,-1 0 0,1 1 1,-1-1-1,1 1 0,-1-1 0,0 1 0,1-1 0,-1 1 0,0 0 0,1-1 0,-1 1 0,0 0 0,0-1 0,1 1 1,-1 0-1,0 0 0,0 0 0,0 0 0,1 0 0,-1 0 0,0 0 0,0 0 0,0 0 0,1 0 0,-1 0 0,0 0 0,0 0 1,1 1-1,-1-1 0,-1 1 0,-2 0-4,0 1-1,0-1 1,0 1 0,0 0 0,1 0 0,-1 0 0,1 1-1,-5 3 1,-4 6 11,1 0-1,1 1 0,0 0 1,1 1-1,0 0 1,1 0-1,1 1 0,0 0 1,1 0-1,1 0 0,0 1 1,1 0-1,0 0 1,0 18-1,4-33-91,0 1 0,0 0 0,0 0 0,1 0 0,-1-1 0,1 1 0,-1 0 0,1-1 0,-1 1 0,1 0 0,0-1 0,0 1-1,0-1 1,0 1 0,0-1 0,0 1 0,1-1 0,-1 0 0,0 0 0,1 0 0,-1 1 0,0-1 0,1 0 0,0-1 0,-1 1 0,1 0 0,-1 0 0,1-1 0,0 1 0,0-1 0,-1 1 0,1-1 0,0 0 0,0 0 0,0 0 0,-1 0 0,3 0-1,3 0-608,-1 0 0,1-1-1,-1 0 1,1 0 0,-1 0 0,0-1-1,1 0 1,-1 0 0,9-5-1,18-15-8369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3.344"/>
    </inkml:context>
    <inkml:brush xml:id="br0">
      <inkml:brushProperty name="width" value="0.025" units="cm"/>
      <inkml:brushProperty name="height" value="0.025" units="cm"/>
    </inkml:brush>
  </inkml:definitions>
  <inkml:trace contextRef="#ctx0" brushRef="#br0">139 0 19571,'0'0'2546,"-12"6"283,6-2-2545,-64 37 2925,66-38-3088,0 0 1,0-1 0,0 2 0,1-1 0,0 0-1,-1 1 1,1 0 0,0-1 0,1 1-1,-1 0 1,1 1 0,-1-1 0,1 0 0,1 1-1,-1-1 1,-1 7 0,3-10-151,1 1 0,-1-1-1,1 0 1,-1 0 0,1 0 0,-1 0 0,1 0 0,0 1-1,0-1 1,-1 0 0,1 0 0,0-1 0,0 1 0,0 0-1,0 0 1,0 0 0,0-1 0,0 1 0,1 0 0,-1-1 0,0 1-1,0-1 1,0 1 0,1-1 0,-1 0 0,0 0 0,0 1-1,1-1 1,-1 0 0,0 0 0,3-1 0,52 4-542,-48-4 329,32 0-580,-26 0 728,1 0-1,0 1 1,-1 1 0,1 0 0,17 5-1,-32-6 156,1 0 0,-1 0 0,1 0-1,-1 0 1,1 0 0,-1 1 0,1-1 0,-1 0-1,1 0 1,-1 1 0,0-1 0,1 0-1,-1 1 1,1-1 0,-1 0 0,0 1 0,1-1-1,-1 1 1,0-1 0,1 1 0,-1-1-1,0 1 1,0-1 0,1 1 0,-1-1 0,0 1-1,0-1 1,0 1 0,0-1 0,0 1 0,0-1-1,0 1 1,0-1 0,0 1 0,0-1-1,0 1 1,0-1 0,0 1 0,0-1 0,0 1-1,-1-1 1,1 1 0,0-1 0,0 1-1,-1-1 1,1 1 0,0-1 0,0 1 0,-1-1-1,1 0 1,-1 1 0,1-1 0,0 1 0,-1-1-1,1 0 1,-1 0 0,0 1 0,-26 20 1640,14-13-1787,-1 0 1,1-1-1,-2 0 1,1-2-1,-1 0 1,0 0 0,0-1-1,0-1 1,0-1-1,-1 0 1,-18 0 0,34-2-24,0 0 1,0 0 0,0 0 0,-1 0-1,1 0 1,0 0 0,0 0 0,0 0 0,0 0-1,-1 0 1,1 0 0,0 0 0,0 0-1,0 0 1,-1 0 0,1-1 0,0 1 0,0 0-1,0 0 1,0 0 0,-1 0 0,1 0-1,0 0 1,0-1 0,0 1 0,0 0 0,0 0-1,0 0 1,0 0 0,-1-1 0,1 1-1,0 0 1,0 0 0,0 0 0,0 0 0,0-1-1,0 1 1,0 0 0,0 0 0,0 0-1,0-1 1,0 1 0,0 0 0,0 0 0,0-1-1,7-10-3594,11-8-2323,4 2-946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3.919"/>
    </inkml:context>
    <inkml:brush xml:id="br0">
      <inkml:brushProperty name="width" value="0.025" units="cm"/>
      <inkml:brushProperty name="height" value="0.025" units="cm"/>
    </inkml:brush>
  </inkml:definitions>
  <inkml:trace contextRef="#ctx0" brushRef="#br0">132 1 14862,'0'0'9166,"-9"6"-8141,-4 4-619,1 0 0,0 1 0,0 0 0,1 1 1,-14 20-1,21-27-305,0 1 0,0 0 0,0 0 0,1 0 0,0 0 0,0 1 0,0-1 0,1 1 0,0 0 0,0 0 0,1 0 0,0 0 0,0 0 0,1 0 0,0 0 0,0 0 0,2 11 0,-2-16-92,1-1 0,0 1 0,0-1 0,-1 0 0,1 0 1,0 1-1,0-1 0,0 0 0,0 0 0,1 0 0,-1 0 1,0 0-1,0-1 0,1 1 0,-1 0 0,0 0 0,1-1 0,-1 1 1,1-1-1,-1 1 0,1-1 0,-1 0 0,1 1 0,-1-1 1,1 0-1,-1 0 0,1 0 0,-1 0 0,1-1 0,-1 1 0,1 0 1,1-1-1,4 0 28,-1 0 1,1-1 0,-1 0 0,0 0-1,0 0 1,8-4 0,5-7-10,0-1-1,27-25 1,-32 25 162,1 2-1,0 0 0,1 0 1,28-14-1,-44 25-181,1 1 0,-1 0 1,0 0-1,0 0 0,1 0 0,-1 0 0,0 0 1,0 0-1,1 0 0,-1 0 0,0 0 0,1 0 1,-1 0-1,0 0 0,1 0 0,-1 0 0,0 0 1,0 0-1,1 0 0,-1 0 0,0 0 0,1 0 1,-1 0-1,0 1 0,0-1 0,1 0 0,-1 0 1,0 0-1,0 1 0,1-1 0,-1 0 1,0 0-1,0 0 0,0 1 0,0-1 0,1 0 1,-1 0-1,0 1 0,0-1 0,0 1 0,3 19 515,-7 29 398,3-39-838,1-9-83,0 0 0,0-1 0,-1 1 0,1 0 0,0 0 0,1 0 0,-1 0 0,0 0 0,0 0 0,0 0 0,0 0 0,1 0 0,-1 0 0,1 0 0,-1 0 0,0 0 0,1-1 0,-1 1 0,1 0 0,0 0 0,-1 0 0,1-1 0,0 1 0,-1 0 0,1-1 0,0 1 0,0-1 0,0 1 0,-1-1 0,1 1 0,0-1 0,0 0 0,0 1 0,0-1 0,0 0 0,0 0 0,0 1 0,0-1 0,0 0 0,0 0 0,0 0 0,0 0 0,0 0 0,0-1 0,0 1 0,0 0 0,-1 0 0,1-1 0,0 1 0,0 0 0,2-2 0,10-2 0,0-1 0,0 0 0,13-8 0,-8 5 0,-1 0 0,-7 3 0,0 0 0,1 1 0,-1 0 0,1 1 0,0 0 0,0 1 0,15-1 0,-25 3 0,0 0 0,0 1 0,-1 0 0,1-1 0,0 1 0,0-1 0,-1 1 0,1 0 0,0-1 0,-1 1 0,1 0 0,-1 0 0,1-1 0,-1 1 0,0 0 0,1 0 0,-1 0 0,0 0 0,1 0 0,-1 0 0,0 0 0,0-1 0,0 1 0,0 0 0,0 0 0,0 0 0,0 0 0,0 1 0,0 41 0,0-25 0,0-17 0,0 0 0,0 0 0,1 1 0,-1-1 0,0 0 0,1 0 0,-1 0 0,1 0 0,-1 1 0,1-1 0,-1 0 0,1 0 0,0 0 0,-1 0 0,1 0 0,0-1 0,0 1 0,0 0 0,0 0 0,0 0 0,0-1 0,0 1 0,0-1 0,0 1 0,0-1 0,0 1 0,0-1 0,1 1 0,-1-1 0,0 0 0,0 0 0,0 1 0,1-1 0,-1 0 0,0 0 0,0 0 0,1-1 0,-1 1 0,0 0 0,0 0 0,0-1 0,0 1 0,1-1 0,-1 1 0,0-1 0,1 0 0,10-3 0,0-1 0,0-1 0,16-9 0,-17 8 0,-4 3-308,0 1 0,0-1 0,1 1 0,-1 0 0,1 1-1,0 0 1,0 0 0,0 1 0,0 0 0,0 0 0,0 1 0,1 0 0,7 1 0,-13 0-446,1-1 1,-1 0-1,0 0 0,1 0 1,-1 0-1,0-1 1,0 1-1,0-1 1,1 0-1,-1 0 1,0 0-1,3-2 1,18-12-6086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4.277"/>
    </inkml:context>
    <inkml:brush xml:id="br0">
      <inkml:brushProperty name="width" value="0.025" units="cm"/>
      <inkml:brushProperty name="height" value="0.025" units="cm"/>
    </inkml:brush>
  </inkml:definitions>
  <inkml:trace contextRef="#ctx0" brushRef="#br0">188 0 18417,'0'0'4965,"-34"78"-3684,20-41-96,7 6-320,1 2 288,4-2-704,2-1-193,0-3-192,6-7-96,3-3-897,2-9-768,-5-7-770,0-8-1184</inkml:trace>
  <inkml:trace contextRef="#ctx0" brushRef="#br0" timeOffset="1">0 286 15951,'0'0'16816,"50"-55"-16816,-13 47 0,3 0 0,0 2 0,0 0 0,-3-2-3043,-2-2-6502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5.905"/>
    </inkml:context>
    <inkml:brush xml:id="br0">
      <inkml:brushProperty name="width" value="0.025" units="cm"/>
      <inkml:brushProperty name="height" value="0.025" units="cm"/>
    </inkml:brush>
  </inkml:definitions>
  <inkml:trace contextRef="#ctx0" brushRef="#br0">1 397 18610,'0'0'2813,"8"-12"459,6-7-1434,30-32-1,-38 45-1630,0 0 1,0 1 0,0 0-1,1 0 1,-1 1 0,1 0-1,0 0 1,0 0-1,1 1 1,-1 0 0,12-3-1,-18 6-211,0 0 0,0 0-1,-1 0 1,1 0 0,0 0-1,0 0 1,-1 0 0,1 0 0,0 0-1,0 0 1,-1 0 0,1 0-1,0 1 1,0-1 0,-1 0 0,1 1-1,0-1 1,-1 0 0,1 1-1,-1-1 1,1 1 0,0-1-1,-1 1 1,1-1 0,-1 1 0,1-1-1,-1 1 1,1 0 0,-1-1-1,1 2 1,3 28-60,-5-20 64,-1 1 0,0-1 0,-6 20 0,0-10 33,-2 0 0,-14 22 0,15-29-21,1 0 1,1 0-1,0 1 1,1 1-1,1-1 1,-6 22 0,11-35-10,0-1 1,-1 1-1,1-1 1,0 1 0,0 0-1,0-1 1,0 1 0,0-1-1,0 1 1,1 0 0,-1-1-1,0 1 1,0-1 0,0 1-1,0 0 1,1-1-1,-1 1 1,0-1 0,1 1-1,-1-1 1,0 1 0,1-1-1,-1 1 1,1-1 0,-1 1-1,1-1 1,-1 0 0,1 1-1,-1-1 1,1 0-1,-1 1 1,1-1 0,0 0-1,26 2 152,27-18 58,-37 6-185,-1 0 0,0-2-1,0 0 1,-1 0 0,-1-2 0,0 1 0,-1-2 0,0 0 0,-2 0 0,1-1 0,-2-1 0,9-19 0,-30 108-311,7-54 289,1 1 0,1 0 0,1-1 1,1 1-1,1 20 0,-1-38 7,0 0 1,0 1-1,0-1 0,0 0 0,0 1 0,1-1 1,-1 0-1,0 1 0,1-1 0,-1 0 0,1 0 1,-1 0-1,1 1 0,-1-1 0,1 0 1,0 0-1,0 0 0,0 0 0,-1 0 0,1 0 1,0 0-1,0 0 0,0 0 0,1-1 0,-1 1 1,0 0-1,0-1 0,0 1 0,0-1 1,1 1-1,-1-1 0,0 1 0,0-1 0,1 0 1,-1 0-1,0 0 0,1 0 0,-1 0 0,0 0 1,1 0-1,-1 0 0,0 0 0,1 0 1,-1-1-1,0 1 0,0-1 0,1 1 0,-1-1 1,0 1-1,2-2 0,3-1 66,1-1 1,-1 0-1,0 0 0,0 0 0,-1-1 1,1 1-1,8-12 0,-3 2-79,-2-1 0,0 0 0,-1-1 0,0 1 0,-1-2 0,-1 1 0,0-1 0,-2 0 0,0 0 0,0 0 0,-2-1 0,0 1 0,-1-24 0,-19 102 0,17-56 0,1-1 0,-1 0 0,1 1 0,0-1 0,1 0 0,-1 0 0,1 1 0,0-1 0,0 0 0,0 0 0,0 0 0,4 7 0,-4-9 0,1-1 0,-1 0 0,1 1 0,0-1 0,0 0 0,-1 0 0,1 0 0,0 0 0,0 0 0,0 0 0,0 0 0,0-1 0,0 1 0,0-1 0,0 1 0,1-1 0,-1 0 0,0 0 0,0 0 0,0 0 0,0 0 0,0-1 0,0 1 0,1 0 0,-1-1 0,0 0 0,3-1 0,1 0 0,0-1 0,-1 1 0,1-1 0,-1-1 0,1 1 0,-1-1 0,0 0 0,0 0 0,-1 0 0,1-1 0,5-8 0,-1 2 0,-1-1 0,0 0 0,-1 0 0,7-15 0,-23 47 0,1 0 0,1 0 0,1 0 0,1 1 0,1 0 0,-2 24 0,6-44 0,0-1 0,0 0 0,0 1 0,0-1 0,0 0 0,0 1 0,0-1 0,0 0 0,0 1 0,0-1 0,1 0 0,-1 1 0,0-1 0,0 0 0,0 1 0,1-1 0,-1 0 0,0 0 0,0 1 0,1-1 0,-1 0 0,0 0 0,0 1 0,1-1 0,-1 0 0,0 0 0,1 0 0,-1 0 0,0 1 0,1-1 0,-1 0 0,0 0 0,1 0 0,-1 0 0,0 0 0,1 0 0,0 0 0,20-4 0,15-14 0,-22 9 0,-1-1 0,-1 0 0,16-16 0,-29 27-8,1-1-1,0 1 1,-1-1 0,1 1-1,0-1 1,0 1 0,0 0-1,-1-1 1,1 1 0,0 0-1,0-1 1,0 1-1,0-1 1,0 1 0,0 0-1,0-1 1,0 1 0,1 0-1,-1-1 1,0 1 0,0-1-1,0 1 1,1 0 0,-1-1-1,0 1 1,1-1 0,-1 1-1,0-1 1,1 1 0,-1-1-1,0 1 1,1-1 0,-1 0-1,1 1 1,-1-1-1,1 1 1,0-1 0,-1 0-1,1 0 1,-1 1 0,1-1-1,-1 0 1,1 0 0,0 0-1,-1 1 1,1-1 0,1 1-60,0-1 1,0 1-1,0 0 0,1-1 1,-1 1-1,0-1 1,0 0-1,0 1 1,0-1-1,0 0 0,0 0 1,0 0-1,1-1 1,-1 1-1,2-1 1,1-2-611,-1 0 1,1 0 0,-1-1 0,0 1 0,0-1 0,-1 0 0,1 0 0,-1 0-1,0 0 1,4-8 0,27-54-6611,-27 51 5609,30-73-4393,-4-3 6895,13-34 5424,-44 121-1353,-1 7-1822,-3 14-719,-8 30-1061,-6-2-632,2 0 0,3 1 0,1 1 0,2 0 0,3 0 0,1 0 0,4 59 0,-1-105-660,1 1 0,0-1 0,0 1 0,0-1 0,0 0 0,1 1 0,-1-1 0,0 1 0,1-1 0,-1 0 0,1 1 0,-1-1 0,1 0 0,-1 1 0,1-1 0,0 0 0,0 0 0,0 1 0,0-1 0,0 0 0,0 0 0,0 0 0,0 0 0,2 1 0,-2-3 0,0 1 0,0-1 0,0 1 0,0-1 0,0 1 0,0-1 0,0 0 0,-1 1 0,1-1 0,0 0 0,0 0 0,0 1 0,-1-1 0,1 0 0,-1 0 0,1 0 0,0 0 0,-1 0 0,0 0 0,1 0 0,-1 0 0,1 0 0,-1 0 0,0-1 0,0 1 0,0 0 0,0 0 0,0 0 0,0 0 0,0-2 0,2-8-22,-1 0-1,0 1 1,0-1-1,-1 0 1,-1 0-1,0 0 1,0 1 0,-1-1-1,-1 0 1,1 1-1,-2 0 1,1-1 0,-2 1-1,1 1 1,-1-1-1,-1 1 1,1 0-1,-2 0 1,-8-10 0,10 13 34,-14-19 233,22 16-112,14 6-75,32 5-46,-32 0-27,-1-2 0,1 0-1,-1 0 1,1-2-1,22-4 1,-30 1-911,-9-5-4677,-17-4-4663,-6-1-1943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16.760"/>
    </inkml:context>
    <inkml:brush xml:id="br0">
      <inkml:brushProperty name="width" value="0.025" units="cm"/>
      <inkml:brushProperty name="height" value="0.025" units="cm"/>
    </inkml:brush>
  </inkml:definitions>
  <inkml:trace contextRef="#ctx0" brushRef="#br0">98 0 17264,'0'0'4794,"-2"10"-3379,-16 73-611,-8 34 2026,5 1 0,-9 207 0,54-372-2830,-24 47 0,14-41 0,27-54 0,-36 85 0,0 0 0,1 0 0,0 0 0,1 1 0,0 0 0,0 1 0,1-1 0,0 2 0,0-1 0,19-12 0,-26 19 0,0 0 0,1 0 0,-1 0 0,1 1 0,-1-1 0,1 0 0,-1 1 0,1-1 0,-1 1 0,1-1 0,-1 1 0,1 0 0,-1 0 0,1 0 0,0 0 0,-1 0 0,1 0 0,-1 0 0,1 0 0,0 0 0,-1 1 0,1-1 0,1 2 0,-1-1 0,-1 0 0,0 0 0,0 1 0,0-1 0,0 1 0,0-1 0,0 1 0,0-1 0,0 1 0,-1-1 0,1 1 0,-1 0 0,1-1 0,-1 1 0,1 0 0,-1 0 0,0 2 0,0 7 0,0 0 0,0 0 0,-1 0 0,-1 0 0,-4 17 0,-12 27 0,14-44 0,11-38 0,0-5 0,0 1 0,-3-1 0,0 0 0,-2-56 0,-2 90-23,1-1-1,0 0 1,0 1 0,0-1 0,-1 0-1,1 0 1,1 1 0,-1-1-1,0 0 1,0 0 0,0 0 0,0 0-1,1-1 1,-1 1 0,0 0-1,1 0 1,-1-1 0,1 1 0,1 0-1,31 10-1779,30-7-9282,-52-4 8125,13 0-6222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6.248"/>
    </inkml:context>
    <inkml:brush xml:id="br0">
      <inkml:brushProperty name="width" value="0.025" units="cm"/>
      <inkml:brushProperty name="height" value="0.025" units="cm"/>
    </inkml:brush>
  </inkml:definitions>
  <inkml:trace contextRef="#ctx0" brushRef="#br0">17 3 10794,'-16'-2'10058,"19"2"-9674,12 0-256,6 6 0,6 6-352,2 2-1986,4 1-2178,1 0-2178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6.623"/>
    </inkml:context>
    <inkml:brush xml:id="br0">
      <inkml:brushProperty name="width" value="0.025" units="cm"/>
      <inkml:brushProperty name="height" value="0.025" units="cm"/>
    </inkml:brush>
  </inkml:definitions>
  <inkml:trace contextRef="#ctx0" brushRef="#br0">71 14 14990,'0'0'14750,"0"-1"-14729,0 0 0,0 1-1,-1-1 1,1 1 0,0-1 0,0 0-1,0 1 1,0-1 0,-1 1 0,1-1-1,0 1 1,-1-1 0,1 0-1,0 1 1,-1-1 0,1 1 0,-1 0-1,1-1 1,-1 1 0,1-1 0,-1 1-1,1 0 1,-1-1 0,1 1 0,-2-1-1,-2 3 16,0 0-1,0 0 1,1 0-1,-1 0 1,0 1-1,1-1 1,0 1-1,-1 0 1,1 0-1,0 0 1,0 1-1,1-1 1,-1 1-1,1-1 1,0 1-1,0 0 1,0 0-1,0 0 1,-1 5-1,9-8-476,0 0-1,0 0 0,0-1 0,0 1 1,10-2-1,-12 1 12,39-4-2481,-33 2 2721,0 1 0,1 0 0,-1 0 0,0 1 0,0 0 0,0 1 0,20 4 0,-29-4 298,0-1-1,0 1 1,0-1-1,0 1 1,0-1-1,0 1 0,0 0 1,0-1-1,-1 1 1,1 0-1,0 0 1,0 0-1,-1-1 1,1 1-1,-1 0 1,1 0-1,-1 0 1,1 0-1,-1 0 1,1 0-1,-1 0 1,0 0-1,0 0 0,1 0 1,-1 1-1,0-1 1,0 0-1,0 0 1,0 0-1,0 0 1,0 0-1,-1 0 1,1 0-1,0 0 1,0 0-1,-1 0 1,1 0-1,-1 0 1,1 0-1,-2 2 0,0 1 321,0 0-1,0 0 1,-1 0-1,0 0 1,0-1-1,0 1 0,0-1 1,-4 4-1,2-3-376,0-1 0,0 1 0,0-1 0,0 0 0,0 0-1,-1-1 1,0 1 0,1-1 0,-1 0 0,0-1 0,0 1 0,0-1-1,0-1 1,0 1 0,0-1 0,0 0 0,0 0 0,-8-2 0,13 2-202,0-1 0,0 1 0,0-1 0,0 1 0,0-1 0,0 0 0,0 0 0,0 1 1,1-1-1,-1 0 0,0 0 0,1 0 0,-1 0 0,0 0 0,1 0 0,-1 0 1,1 0-1,0 0 0,-1 0 0,1-1 0,-1 0-483,1 1 0,-1-1 0,1 1 0,0-1 0,0 0-1,0 1 1,0-1 0,0 1 0,0-1 0,0 1 0,1-1 0,-1 1 0,1-1 0,-1 1 0,1-2 0,11-10-7411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6.980"/>
    </inkml:context>
    <inkml:brush xml:id="br0">
      <inkml:brushProperty name="width" value="0.025" units="cm"/>
      <inkml:brushProperty name="height" value="0.025" units="cm"/>
    </inkml:brush>
  </inkml:definitions>
  <inkml:trace contextRef="#ctx0" brushRef="#br0">60 386 11339,'0'0'10554,"-4"10"-8019,-1 2-2247,0-3 243,0 1 0,1 0-1,1 0 1,0 1 0,0-1-1,1 1 1,0-1 0,1 1-1,0 18 1,1-28-520,1 1-1,0-1 1,-1 0-1,1 0 1,0 0-1,-1 0 1,1 0 0,0 0-1,0-1 1,0 1-1,0 0 1,0 0-1,0-1 1,0 1 0,0 0-1,0-1 1,0 1-1,0-1 1,1 1-1,-1-1 1,0 0 0,0 1-1,1-1 1,-1 0-1,0 0 1,0 0-1,1 0 1,-1 0-1,0 0 1,0 0 0,0-1-1,1 1 1,-1 0-1,0-1 1,0 1-1,0-1 1,2 0 0,2 0 15,1-1 1,-1 0-1,1 0 1,-1 0-1,0-1 1,0 0-1,5-4 1,6-8 14,-1-2 1,0 0-1,-1-1 1,-1 0-1,-1-1 1,-1-1-1,-1 0 1,14-36-1,-13 25 152,-2 1-1,-1-1 0,-1 0 0,-2-1 1,2-47-1,-6 72-189,-1 1 0,0-1 0,-1 1-1,0 0 1,0-1 0,0 1 0,-5-12 0,6 16-13,-1 1 1,0-1-1,0 1 0,0 0 0,0-1 1,0 1-1,0 0 0,0 0 1,0 0-1,0 0 0,-1-1 0,1 2 1,0-1-1,-1 0 0,1 0 1,-1 0-1,1 1 0,-1-1 0,1 1 1,-1-1-1,1 1 0,-1-1 1,1 1-1,-1 0 0,0 0 0,1 0 1,-1 0-1,0 0 0,1 0 0,-1 0 1,1 1-1,-1-1 0,0 1 1,1-1-1,-1 1 0,-1 1 0,-7 2 7,0 1 0,0 1-1,1 0 1,0 0 0,0 1-1,1 0 1,0 0-1,0 1 1,-10 12 0,-59 86 640,72-100-541,0 2-74,-1-1-1,1 1 1,1 0 0,0 0 0,0 1 0,0-1 0,1 1-1,0 0 1,1 0 0,-2 12 0,4-20-22,0 0 0,0 0 0,0 0 0,0 0 0,0 0 0,1 0 0,-1 0 0,0 0 0,1 0 0,-1 0 0,0 0 0,1 0 0,-1 0 0,1 0 0,0 0 0,-1 0 0,1 0 0,0-1 0,-1 1 0,1 0 0,0 0 0,0-1 0,0 1 0,0-1 0,0 1 0,0-1 0,0 1 0,0-1 0,0 1 0,0-1 0,0 0 0,0 1 0,0-1 0,0 0 0,1 0 0,46 0 0,-35 0 0,21-3-470,42-9-1,-49 7 132,-1 1 1,1 1-1,34 1 1,-59 2 355,0 0 1,0 0-1,-1 0 1,1 0-1,0 0 1,-1 1 0,1-1-1,0 1 1,-1-1-1,1 1 1,-1 0-1,1 0 1,-1 0 0,1 0-1,-1 0 1,1 0-1,-1 0 1,0 0-1,0 0 1,1 0 0,-1 1-1,0-1 1,0 1-1,0-1 1,-1 1-1,2 1 1,-1 1 98,0 0 0,0 0 0,-1 0 0,1 0 0,-1 0 0,0 0 0,0 0 0,0 0 0,-1 0 0,1 0 0,-2 4 0,-1 4-377,-1 0-1,0 0 1,-1 0 0,0 0-1,-1-1 1,-11 17 0,6-17-5457,2-8-5460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08.104"/>
    </inkml:context>
    <inkml:brush xml:id="br0">
      <inkml:brushProperty name="width" value="0.025" units="cm"/>
      <inkml:brushProperty name="height" value="0.025" units="cm"/>
    </inkml:brush>
  </inkml:definitions>
  <inkml:trace contextRef="#ctx0" brushRef="#br0">205 349 18161,'0'0'2493,"-12"-4"-48,12 4-2430,-9-3 251,0 0 1,0 0-1,0 1 0,0 0 0,-15 0 1,20 2-166,0 0 0,0 0 1,0 1-1,0-1 1,0 1-1,0 0 0,0 1 1,0-1-1,0 1 1,1-1-1,-1 1 1,0 0-1,1 1 0,0-1 1,-1 0-1,1 1 1,0 0-1,-4 5 1,0 0 126,1 0 1,0 1 0,1 0-1,-1 0 1,-3 11 0,7-16-140,0 0 0,1 0 0,-1 0 0,1 0 0,0 0 0,1 0 0,-1 0 0,0 0 0,1 0 0,0 1 0,0-1 1,1 0-1,-1 0 0,1 0 0,1 7 0,0-9-57,-1 0 1,1-1-1,0 1 0,-1-1 1,1 0-1,0 1 0,0-1 1,0 0-1,0 0 0,0 0 1,0 0-1,0-1 0,0 1 1,0-1-1,0 1 1,1-1-1,-1 0 0,0 1 1,0-1-1,0 0 0,1-1 1,-1 1-1,0 0 0,0-1 1,3 0-1,5 0 38,0-1 0,0 0 0,0-1-1,12-5 1,-5 0-60,-1-1-1,0-1 1,-1 0-1,0-1 1,-1 0 0,21-22-1,-28 27-15,-1-1-1,0 0 1,0-1-1,-1 1 1,0-1-1,0 0 1,-1 0-1,0-1 1,0 1-1,-1-1 0,0 0 1,-1 0-1,0 0 1,0 0-1,0-10 1,-2 19 2,0 0 1,0-1-1,0 1 0,0 0 1,0-1-1,0 1 0,0 0 1,1 0-1,-1-1 0,-1 1 1,1 0-1,0-1 1,0 1-1,0 0 0,0-1 1,0 1-1,0 0 0,0 0 1,0-1-1,0 1 0,0 0 1,-1 0-1,1-1 0,0 1 1,0 0-1,0 0 0,-1-1 1,1 1-1,0 0 0,0 0 1,0 0-1,-1-1 1,1 1-1,0 0 0,0 0 1,-1 0-1,1 0 0,0 0 1,-1 0-1,1 0 0,0 0 1,-1-1-1,1 1 0,-1 0 1,-13 10 40,-12 20 143,24-27-182,-3 4 137,-1-1 1,1 2 0,1-1 0,-1 0 0,1 1 0,1 0 0,-1 0 0,1 0 0,1 0 0,-1 1 0,-1 16 0,4-24-134,0 0 0,1 0 0,-1 0 1,0 0-1,1 0 0,-1-1 0,1 1 1,-1 0-1,1 0 0,-1-1 0,1 1 1,-1 0-1,1-1 0,0 1 0,-1 0 1,1-1-1,0 1 0,0-1 0,0 1 1,-1-1-1,1 0 0,0 1 0,0-1 1,0 0-1,0 1 0,0-1 1,0 0-1,-1 0 0,1 0 0,0 0 1,0 0-1,0 0 0,0 0 0,0 0 1,0 0-1,0 0 0,0-1 0,1 0 1,41-9-385,-30 4 160,-1 0 0,0-1 0,0 0 0,-1-1 0,0 0 0,0-1 0,-1 0 1,0-1-1,-1 0 0,16-22 0,-16 19 131,0 0-1,-1-1 1,0-1 0,-1 1 0,-1-1 0,0 0 0,-1-1-1,6-31 1,-76 163-176,48-86 612,-4 8 727,-29 73 0,46-101-1033,1 1 0,0 0 0,0 0 0,1 1 0,0-1 0,1 1 0,1-1 0,-1 1 0,2-1 1,0 1-1,4 21 0,-4-30-135,0 0 0,1 0 0,-1-1 1,1 1-1,-1 0 0,1 0 0,0-1 0,0 1 1,0-1-1,1 0 0,-1 0 0,0 0 0,4 2 1,-5-3 83,0 0 0,-1-1 0,1 1 0,0-1 1,0 1-1,0-1 0,0 1 0,0-1 0,0 0 0,1 1 1,-1-1-1,0 0 0,0 0 0,0 0 0,0 0 1,0 0-1,0 0 0,0 0 0,0 0 0,1 0 0,-1-1 1,0 1-1,0 0 0,0-1 0,0 1 0,0-1 0,0 1 1,0-1-1,0 1 0,-1-1 0,1 0 0,0 1 1,0-1-1,0 0 0,-1 0 0,1 0 0,0 0 0,-1 1 1,1-1-1,0-2 0,71-113 702,-31 53-175,43-90-1,26-135-76,-133 356-415,-3 1 229,4 2 0,2 0-1,-16 127 1,34-181-252,-1 55 0,3-68 0,0 0 0,1 0 0,-1 0 0,1 0 0,0 0 0,0 0 0,0-1 0,1 1 0,-1 0 0,1 0 0,0-1 0,0 1 0,0-1 0,3 4 0,-5-7 0,1 1 0,-1-1 0,0 1 0,0-1 0,1 1 0,-1-1 0,0 0 0,1 1 0,-1-1 0,0 1 0,1-1 0,-1 0 0,1 1 0,-1-1 0,0 0 0,1 0 0,-1 1 0,1-1 0,-1 0 0,1 0 0,-1 0 0,1 1 0,-1-1 0,1 0 0,-1 0 0,1 0 0,-1 0 0,1 0 0,-1 0 0,1 0 0,0 0 0,-1 0 0,1-1 0,-1 1 0,1 0 0,-1 0 0,1 0 0,-1-1 0,0 1 0,1 0 0,-1 0 0,1-1 0,-1 1 0,1 0 0,-1-1 0,0 1 0,1-1 0,-1 1 0,0 0 0,1-1 0,-1 1 0,0-1 0,0 1 0,1-1 0,-1 1 0,0-1 0,0 1 0,0-1 0,0 1 0,0-1 0,0 1 0,0-1 0,0 0 0,3-40 0,-3 36 0,1-14-14,-1-1 0,-1 1-1,-1 0 1,-1-1 0,-1 1 0,0 0-1,-1 0 1,-1 1 0,-1 0 0,-1 0-1,0 0 1,-1 1 0,-1 0 0,-18-22-1,31 37 37,0 1-1,1 0 1,-1 1-1,0-1 0,1 0 1,-1 1-1,1 0 0,-1 0 1,6 0-1,0 0-17,62 1-1274,107-14 0,-109-1-6668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20.319"/>
    </inkml:context>
    <inkml:brush xml:id="br0">
      <inkml:brushProperty name="width" value="0.025" units="cm"/>
      <inkml:brushProperty name="height" value="0.025" units="cm"/>
    </inkml:brush>
  </inkml:definitions>
  <inkml:trace contextRef="#ctx0" brushRef="#br0">952 151 5669,'0'0'11104,"3"-9"-9812,2 2-894,-4 4-265,1 0 1,0 1 0,-1-1-1,0 0 1,0 1 0,0-1-1,0 0 1,0 0 0,-1 0-1,1 0 1,-1 0 0,1 0-1,-1-3 1,-1 4-12,1 0 0,-1 1 0,1-1 0,-1 1 0,0-1-1,0 1 1,0-1 0,0 1 0,0-1 0,0 1 0,0 0 0,0-1 0,0 1 0,0 0 0,-1 0 0,1 0 0,-1 0 0,1 0-1,-1 0 1,1 0 0,-1 1 0,1-1 0,-1 1 0,-2-1 0,-47-11 476,40 10-502,-415-42 1484,389 41-1414,1 3 1,-1 0-1,1 2 0,-1 2 0,-43 11 0,70-13-109,1 0 0,-1 1-1,1 1 1,0-1-1,0 1 1,0 1 0,0 0-1,1 0 1,0 1 0,0 0-1,0 0 1,1 1 0,0 0-1,0 0 1,1 0-1,0 1 1,0 0 0,1 1-1,0-1 1,0 1 0,1 0-1,0 0 1,1 0 0,-3 14-1,0 7-2,2 1 1,2 0-1,0 0 0,2 0 0,2 0 0,5 33 0,-5-52 29,1 0 1,0 0-1,1 0 0,0 0 0,1-1 0,0 0 0,1 0 0,0 0 0,0-1 1,2 0-1,-1 0 0,1 0 0,0-1 0,1 0 0,17 13 0,-13-13-34,1-1-1,0 0 1,1-1-1,-1 0 0,2-1 1,-1 0-1,0-2 1,1 0-1,0-1 1,0 0-1,26 1 0,9-3 17,1-2 0,0-2 0,0-3 0,-1-2 0,67-19 0,-79 16 2,0-2-1,-1-2 1,0-2 0,-1-1 0,-1-1-1,-1-3 1,41-32 0,-66 46-29,-1 0 0,0-1 0,-1 0 0,0-1 0,0 1 0,-1-2 0,0 1 0,-1-1 0,0 0 0,6-16 0,-11 22-19,1 0-1,-1 0 0,0 1 0,0-1 1,0-1-1,0 1 0,-1 0 0,0 0 1,0 0-1,-1 0 0,1 0 0,-1 0 0,0 0 1,0 0-1,-1 0 0,0 0 0,0 1 1,0-1-1,0 1 0,0-1 0,-1 1 0,0 0 1,0 0-1,0 0 0,-1 0 0,1 0 1,-7-4-1,-9-5-24,-1 1-1,0 0 1,-1 2 0,0 1 0,-1 0 0,0 2-1,-33-8 1,-43-15-1524,69 15-946,15 1-2036,7-7-4558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25.510"/>
    </inkml:context>
    <inkml:brush xml:id="br0">
      <inkml:brushProperty name="width" value="0.025" units="cm"/>
      <inkml:brushProperty name="height" value="0.025" units="cm"/>
    </inkml:brush>
  </inkml:definitions>
  <inkml:trace contextRef="#ctx0" brushRef="#br0">748 165 4869,'0'0'18011,"0"-8"-17012,1-1-348,-1 0 0,-1 0 0,1 0 0,-1 0 0,-5-16 0,5 22-454,0-1 1,0 1-1,-1-1 1,1 1 0,-1-1-1,0 1 1,0 0-1,0 0 1,0 0 0,-1 0-1,1 0 1,-1 1-1,1-1 1,-1 1 0,0 0-1,0-1 1,0 1 0,-1 1-1,-6-4 1,-13-2-96,0 1 1,-1 1-1,1 1 1,-1 1-1,-25 0 1,-121 10 312,154-5-415,0 0 0,0 0 0,1 2 0,-1 0 0,1 1 0,0 0 0,0 1 0,1 1 0,0 0 0,0 1 0,-21 16 0,25-15 0,0 1 0,0 0 0,1 0 0,0 1 0,1 0 0,0 1 0,1 0 0,1 0 0,-1 0 0,2 1 0,0 0 0,0 0 0,-4 25 0,-3 17 0,3-20 0,1-1 0,2 1 0,2 0 0,-1 67 0,6-96 0,1 1 0,0-1 0,0 1 0,0-1 0,0 0 0,1 0 0,0 0 0,1-1 0,-1 1 0,1-1 0,0 1 0,0-1 0,1 0 0,-1-1 0,1 1 0,0-1 0,0 0 0,1 0 0,-1-1 0,10 5 0,0 0 0,1-1 0,0 0 0,0-1 0,0-1 0,1 0 0,29 4 0,-6-5 0,0-3 0,0 0 0,0-3 0,0-1 0,-1-2 0,0-2 0,62-19 0,-70 17 0,0-3 0,-1 0 0,-1-2 0,0-1 0,-1-2 0,0 0 0,-1-2 0,-2-1 0,41-40 0,-63 56 0,1 1 0,-1-1 0,0 0 0,0 0 0,-1 0 0,1 0 0,-1-1 0,0 1 0,0-1 0,-1 0 0,1 1 0,-1-1 0,0 0 0,0 0 0,0-7 0,-1 8 0,-1 0 0,1 0 0,-1 0 0,0 0 0,0 1 0,0-1 0,-1 0 0,1 1 0,-1-1 0,0 1 0,0 0 0,0-1 0,-1 1 0,1 0 0,-1 0 0,1 0 0,-1 1 0,0-1 0,0 1 0,-4-3 0,-12-7 3,0 2 0,-1 0 0,-23-8 0,27 12-12,0-1 1,0 0-1,0-1 0,1-1 1,1 0-1,-18-15 1,29 21-321,0 1 0,1-1 0,0-1 0,-1 1 0,1 0 0,1-1-1,-1 1 1,0-1 0,1 1 0,0-1 0,0 0 0,0 1 0,-1-6 0,1-24-7412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29.142"/>
    </inkml:context>
    <inkml:brush xml:id="br0">
      <inkml:brushProperty name="width" value="0.025" units="cm"/>
      <inkml:brushProperty name="height" value="0.025" units="cm"/>
    </inkml:brush>
  </inkml:definitions>
  <inkml:trace contextRef="#ctx0" brushRef="#br0">16 63 15439,'0'0'10564,"5"-1"-9560,-3 1-935,0 0-1,0-1 1,0 0-1,0 1 1,0-1 0,0 0-1,0 0 1,0 0 0,0 0-1,-1 0 1,1 0 0,0 0-1,-1-1 1,1 1-1,-1-1 1,1 1 0,-1-1-1,0 0 1,0 1 0,0-1-1,0 0 1,0 0 0,0 0-1,0 0 1,0 0-1,-1 0 1,1 0 0,-1 0-1,0 0 1,1 0 0,-1 0-1,0 0 1,0 0 0,0-2-1,-1 3-48,1 1 0,0-1 0,0 1 0,0 0 0,0-1 0,0 1 0,0 0 0,-1-1 0,1 1 0,0 0 0,0-1 0,-1 1 0,1 0 0,0-1 0,0 1 0,-1 0 0,1-1 0,0 1 0,-1 0 0,1 0 0,-1 0 0,1-1 0,0 1 0,-1 0 0,1 0 0,0 0 0,-1 0 0,1 0 0,-1 0 0,1 0 0,0 0 0,-1 0 0,1 0 0,-1 0 0,1 0 0,-1 0 0,1 0 0,0 0 0,-1 0 0,1 0 0,0 0 0,-1 0 0,1 1 0,-1-1 0,1 0 0,0 0 0,-1 1 0,1-1 0,-20 13 239,18-9-199,-1-1 0,1 1 0,0 0 0,1-1 0,-1 1 0,1 0 0,0 0 0,0 0 0,0 0 0,0 1 0,1-1 0,-1 0 0,1 0 0,0 0 1,1 6-1,9-7-220,-8-3-1958,-10 0-1621,-6 0-3724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2:30.027"/>
    </inkml:context>
    <inkml:brush xml:id="br0">
      <inkml:brushProperty name="width" value="0.025" units="cm"/>
      <inkml:brushProperty name="height" value="0.025" units="cm"/>
    </inkml:brush>
  </inkml:definitions>
  <inkml:trace contextRef="#ctx0" brushRef="#br0">1111 54 10570,'-16'-3'475,"-65"-9"1292,-1 3 0,-111 2 0,180 9-1596,0 0 0,1 1-1,-1 1 1,1 0 0,-1 1 0,1 0-1,1 0 1,-1 1 0,1 1 0,0 0-1,0 1 1,-18 17 0,-9 12 36,-61 74 1,84-93-115,-53 68 713,3 2 0,4 3 0,-92 185 0,141-247-635,0 1-1,2 0 0,1 0 0,-10 60 0,17-75-44,1 1 0,0-1 1,1 1-1,0 0 0,1-1 0,1 1 0,1-1 1,0 0-1,1 1 0,1-1 0,11 26 0,-5-21-83,1-1-1,1 0 0,0-1 1,2 0-1,0-1 1,1 0-1,34 27 0,-24-26-9,1 0 0,1-1 0,0-2 0,1-1 0,33 11 0,-4-7 1,2-2-1,0-3 0,1-2 1,0-3-1,90 0 0,-102-9-8,1-1 1,-1-4-1,1-1 0,-2-2 1,1-3-1,-2-1 0,1-3 1,-2-2-1,0-1 0,-2-3 1,0-2-1,-1-1 0,-2-2 1,53-46-1,-60 44 1,-1-2 1,-2-1-1,-1-2 0,-2 0 1,-1-2-1,-2-1 0,-1-1 1,-2-1-1,-2-1 0,-2-1 1,-1-1-1,-3 0 0,-1-1 1,-2 0-1,-2-1 0,5-53 0,-11 43 0,-1-1 0,-11-102-1,6 133 25,-1 2 0,-2-1 0,0 0 0,-1 1 0,-1 0 0,-1 1 0,-1 0 0,0 0 0,-20-26 0,23 39-82,0-1-1,0 2 1,-1-1 0,-1 1-1,1 0 1,-1 1-1,0 0 1,0 0 0,-1 1-1,0 0 1,1 0-1,-2 2 1,1-1 0,0 1-1,-1 0 1,0 1 0,1 1-1,-17-1 1,-7 1-1361,1 2 0,0 1 0,-1 2 0,-55 14 0,13 0-3866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11.218"/>
    </inkml:context>
    <inkml:brush xml:id="br0">
      <inkml:brushProperty name="width" value="0.025" units="cm"/>
      <inkml:brushProperty name="height" value="0.025" units="cm"/>
    </inkml:brush>
  </inkml:definitions>
  <inkml:trace contextRef="#ctx0" brushRef="#br0">0 96 9417,'0'0'2797,"9"-3"-1654,52-19 1161,-23 7-1356,0 2-1,0 1 0,2 2 1,65-7-1,-4 14-26,164 16 0,97 36-218,-304-41-301,117 10 1158,265-6-1,-19-4-648,698-6 115,-1010-5-899,313-25-79,65-1 70,-323 29-67,191 23-1,395 24 325,-693-45-365,-28-1 9,-18-2-13,1 1-1,-1 0 1,0 1-1,1 0 1,-1 1-1,0 0 1,0 1-1,20 8 1,-31-11 2,0 0 0,0 0 0,0 0 0,1 0 0,-1 0 0,0 0 0,0 0 0,0 0 0,0 0 0,0 0 0,1 0 0,-1 0 0,0 0 0,0 0 0,0 0 0,0 1 0,0-1 0,0 0 1,1 0-1,-1 0 0,0 0 0,0 0 0,0 0 0,0 1 0,0-1 0,0 0 0,0 0 0,0 0 0,0 0 0,0 1 0,0-1 0,0 0 0,0 0 0,0 0 0,0 0 0,0 0 0,0 1 0,0-1 0,0 0 0,0 0 0,0 0 0,0 0 0,0 1 0,0-1 0,0 0 0,0 0 0,0 0 0,0 0 0,0 0 0,0 1 0,0-1 0,0 0 0,-1 0 0,1 0 0,0 0 1,0 0-1,0 0 0,0 0 0,0 1 0,-1-1 0,1 0 0,0 0 0,0 0 0,-18 5 381,-25-1-2093,25-6-2668,-2-7-3977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3:22.353"/>
    </inkml:context>
    <inkml:brush xml:id="br0">
      <inkml:brushProperty name="width" value="0.025" units="cm"/>
      <inkml:brushProperty name="height" value="0.025" units="cm"/>
    </inkml:brush>
  </inkml:definitions>
  <inkml:trace contextRef="#ctx0" brushRef="#br0">0 65 5862,'0'0'8135,"12"-5"-6784,29-9-499,1 1 1,72-11 0,-88 20-781,-1 2 0,1 0 1,0 2-1,0 1 0,0 1 1,37 7-1,124 28 606,359 23 0,-196-31-330,120 6 377,-31-14-594,12 1 37,222-16 60,-176-4 398,551-30-415,-589 8-187,246 46 136,-430-12-64,408-31 0,-93 10 315,-566 8-395,-14 0 21,0 0 0,-1-1 0,1 0 0,-1-1 0,1 0 0,0 0 0,-1-1-1,0 0 1,1-1 0,9-4 0,14-7 21,43-13-1,-10 4-38,-62 21-2,23-6-28,-26 8 7,-1 0 0,1-1 0,0 1 0,0 0 0,0 0 0,0 0 0,0 0 0,-1 0 0,1 0 0,0 1 0,0-1-1,0 0 1,0 0 0,-1 0 0,1 1 0,0-1 0,0 1 0,-1-1 0,1 0 0,0 1 0,0-1 0,-1 1 0,1 0 0,-1-1 0,1 1 0,0-1 0,0 2 0,12 10-1363,2-10-3800,5-2-3957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17.130"/>
    </inkml:context>
    <inkml:brush xml:id="br0">
      <inkml:brushProperty name="width" value="0.025" units="cm"/>
      <inkml:brushProperty name="height" value="0.025" units="cm"/>
    </inkml:brush>
  </inkml:definitions>
  <inkml:trace contextRef="#ctx0" brushRef="#br0">143 0 14798,'0'0'3353,"-11"3"-631,5-2-2371,-1 1 0,0 0-1,1 0 1,-1 1 0,1 0-1,0 0 1,0 1 0,0-1 0,0 1-1,0 1 1,1-1 0,0 1 0,0 0-1,0 0 1,1 0 0,-1 1 0,1-1-1,1 1 1,-5 9 0,4-8-24,1 1 1,1-1 0,-1 1-1,1 0 1,-1 12 0,2-18-314,1-1 0,0 1 0,0-1 0,-1 1 1,1-1-1,0 1 0,0-1 0,0 1 0,1-1 1,-1 1-1,0-1 0,0 1 0,1-1 0,-1 0 1,1 1-1,-1-1 0,1 1 0,0-1 0,0 0 1,-1 0-1,1 1 0,0-1 0,0 0 0,0 0 1,0 0-1,0 0 0,1 0 0,-1 0 0,0 0 1,0-1-1,1 1 0,-1 0 0,0-1 0,1 1 1,2 0-1,2 0 19,1-1 0,0 0 0,-1 0 1,1-1-1,-1 0 0,1 0 0,-1 0 0,1-1 1,-1 0-1,0 0 0,0-1 0,0 1 0,0-1 1,0-1-1,-1 1 0,1-1 0,-1 0 0,0 0 1,9-10-1,-6 5 116,1-1-1,-2 0 1,0 0 0,0 0-1,-1-1 1,0 0 0,0-1 0,-2 1-1,7-22 1,-20 61-446,-12 37 343,21-61-58,-1-1 1,0 1-1,1 0 0,-1 0 0,1 0 1,0-1-1,0 1 0,1 0 0,-1 0 1,1 0-1,0-1 0,0 1 1,0 0-1,2 4 0,-2-7-139,0 1-1,0-1 1,1 0-1,-1 0 1,0 1 0,1-1-1,-1 0 1,0 0-1,1 0 1,-1 0 0,1-1-1,0 1 1,-1 0-1,1-1 1,1 1 0,18 2-6353,-6-2-3174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4:54.216"/>
    </inkml:context>
    <inkml:brush xml:id="br0">
      <inkml:brushProperty name="width" value="0.025" units="cm"/>
      <inkml:brushProperty name="height" value="0.025" units="cm"/>
    </inkml:brush>
  </inkml:definitions>
  <inkml:trace contextRef="#ctx0" brushRef="#br0">0 63 10122,'0'0'5514,"10"-3"-4206,13-2-947,1 0 0,0 2 0,0 1 0,32 1 0,111 9 129,-86-2-287,901 4 465,-576-32-424,224-4 40,420 55 768,-1023-27-992,291 2 665,-296-7-183,0-1 1,0 0 0,29-12-1,-33 10-864,1 0-1,0 2 0,0 0 1,0 1-1,21-1 0,-36 4-485,1 0-434,-1 0-2873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55:07.463"/>
    </inkml:context>
    <inkml:brush xml:id="br0">
      <inkml:brushProperty name="width" value="0.025" units="cm"/>
      <inkml:brushProperty name="height" value="0.025" units="cm"/>
    </inkml:brush>
  </inkml:definitions>
  <inkml:trace contextRef="#ctx0" brushRef="#br0">0 164 6054,'0'0'7949,"1"1"-7871,-1-1-1,0 1 1,1 0 0,-1 0 0,0 0 0,1 0 0,-1 0 0,1 0 0,-1 0 0,1-1 0,0 1 0,-1 0 0,1 0 0,0-1 0,-1 1 0,1-1 0,0 1 0,0 0-1,0-1 1,0 1 0,-1-1 0,1 0 0,0 1 0,2-1 0,17 10 207,1-2 0,0-1 0,0-1 0,1-1 0,0 0 0,0-2 0,35 2 0,-8-4-129,1-3 1,66-10-1,236-61 234,-67 11 831,-214 50-1028,1 4-1,75 0 1,940-14 1200,-287-9-37,-86 55-432,-647-19-887,151 9 247,245 21 932,-444-34-1204,1 2-1,-1-1 0,1 2 1,-1 1-1,0 0 0,0 1 1,20 11-1,-34-11-973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0.250"/>
    </inkml:context>
    <inkml:brush xml:id="br0">
      <inkml:brushProperty name="width" value="0.025" units="cm"/>
      <inkml:brushProperty name="height" value="0.025" units="cm"/>
    </inkml:brush>
  </inkml:definitions>
  <inkml:trace contextRef="#ctx0" brushRef="#br0">70 85 17200,'0'0'7874,"-1"12"-7233,-9 71 533,-25 89 1,32-157-1092,-14 49 1427,14-59-1035,2-8-40,5-38 158,10-75-450,10-101-350,-28 275 74,2-41 145,1 0 0,0 0 0,4 30 0,-3-45-11,0 0 0,0 0 0,1 0 1,-1 0-1,1-1 0,0 1 0,-1 0 1,1 0-1,0-1 0,0 1 1,0 0-1,0-1 0,0 1 0,1-1 1,-1 1-1,0-1 0,1 0 0,-1 1 1,1-1-1,-1 0 0,1 0 0,2 1 1,-1-1 8,0 0 1,0 0-1,0-1 1,1 1-1,-1-1 1,0 0-1,0 0 1,1 0-1,-1 0 1,0-1-1,0 1 1,4-2-1,4-1 31,-1-1-1,-1 1 1,1-2 0,0 0 0,-1 0-1,0 0 1,9-9 0,1-2-15,-2-2 1,0 0 0,-1-1 0,0 0-1,-2-2 1,0 0 0,-2 0-1,13-30 1,-22 46-95,-1 7 32,-2 15 48,-7 31 267,-14 25-93,9-34-56,1 0 1,2 1-1,1 0 1,-2 58-1,10-97-237,0 0 0,0 0 1,0 0-1,0 0 0,0 0 0,0 0 0,0-1 0,1 1 1,-1 0-1,0 0 0,1 0 0,-1 0 0,1-1 1,-1 1-1,1 0 0,-1 0 0,1-1 0,-1 1 1,1 0-1,-1-1 0,1 1 0,0-1 0,0 1 0,-1-1 1,1 1-1,0-1 0,0 1 0,1-1 0,26 4-6217,-21-4-910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1.323"/>
    </inkml:context>
    <inkml:brush xml:id="br0">
      <inkml:brushProperty name="width" value="0.025" units="cm"/>
      <inkml:brushProperty name="height" value="0.025" units="cm"/>
    </inkml:brush>
  </inkml:definitions>
  <inkml:trace contextRef="#ctx0" brushRef="#br0">0 88 20243,'0'0'6657,"12"6"-5637,-4-2-845,-5-2-150,-1 0 0,1 0 0,-1 0 0,1-1 1,0 1-1,0-1 0,0 0 0,0 0 0,0 0 1,0 0-1,0 0 0,1-1 0,-1 1 0,0-1 0,0 0 1,0 0-1,0 0 0,1-1 0,-1 1 0,0-1 1,0 1-1,0-1 0,5-2 0,2-4 100,0 1-1,-1-2 1,0 1-1,8-10 1,-15 15 5,0 1 0,0-1 0,0 0 0,0 0 0,0 0 0,-1-1 0,1 1 0,-1 0 0,0-1 0,0 1 0,0 0 0,0-1 0,0 0 0,0 1 0,0-1-1,-1 1 1,0-1 0,1 0 0,-1 1 0,0-1 0,0 0 0,-1 0 0,0-4 0,1 7-123,0 0 0,-1-1 0,1 1-1,0 0 1,-1 0 0,1-1 0,0 1-1,-1 0 1,1 0 0,-1 0 0,1 0-1,0 0 1,-1-1 0,1 1-1,-1 0 1,1 0 0,-1 0 0,1 0-1,0 0 1,-1 0 0,1 0 0,-1 1-1,1-1 1,0 0 0,-1 0 0,1 0-1,-1 0 1,1 0 0,0 1 0,-1-1-1,1 0 1,0 0 0,-1 1 0,1-1-1,0 0 1,-1 1 0,1-1 0,-1 1-1,-12 11 57,4 1-63,1 0 0,0 1 0,-10 28 0,15-35 0,0 0 0,1 1 0,0-1 0,1 1 0,-1-1 0,1 1 0,1 0 0,0 0 0,1 14 0,-1-22 0,0 1 0,1 0 0,-1-1 0,1 1 0,0-1 0,-1 1 0,1-1 0,-1 1 0,1-1 0,0 1 0,-1-1 0,1 0 0,0 1 0,-1-1 0,1 0 0,0 1 0,0-1 0,-1 0 0,1 0 0,0 0 0,0 0 0,-1 0 0,1 0 0,0 0 0,0 0 0,0 0 0,0 0 0,24-4 0,-15 0 0,0-1 0,0 0 0,0 0 0,-1-1 0,11-9 0,-14 10 0,0-1 0,1 2 0,0-1 0,0 1 0,0 0 0,0 0 0,0 1 0,1 0 0,0 1 0,-1-1 0,15-1 0,-21 5 1,0 0-1,0-1 1,0 1 0,0 0 0,0 0-1,0 1 1,0-1 0,0 0 0,0 0-1,0 0 1,0 1 0,-1-1 0,1 0-1,0 1 1,-1-1 0,0 1 0,1-1-1,-1 0 1,0 1 0,1-1 0,-1 1-1,0-1 1,0 1 0,0-1-1,-1 1 1,1 1 0,0-1-8,0 1 1,0 0-1,0-1 0,1 1 1,-1 0-1,1-1 0,0 1 1,0-1-1,0 1 0,0-1 1,0 1-1,0-1 0,0 0 1,4 4-1,-2-4-279,0-1 1,0 0-1,0 0 1,0 0-1,0-1 1,0 1-1,1-1 1,-1 1-1,0-1 1,0 0-1,1 0 1,-1-1-1,0 1 1,0-1-1,0 1 1,0-1-1,1 0 1,-1 0-1,0 0 1,0-1-1,-1 1 0,1-1 1,0 0-1,0 0 1,-1 1-1,1-2 1,3-3-1,6-5-1421,0 0-1,-1-1 0,-1 0 1,10-15-1,-9 10-1292,-1-2 5333,-9 16-192,-3 5 39,-10 19 535,10-19-2636,1 1 1,-1-1 0,1 1-1,0-1 1,0 1-1,0-1 1,0 1 0,0 0-1,1 0 1,-1 0 0,1-1-1,0 1 1,0 0-1,0 0 1,0 0 0,0-1-1,1 1 1,-1 0 0,1 0-1,0 0 1,0-1-1,1 4 1,2 0-259,1 0-1,-1 0 1,1-1 0,0 1-1,0-1 1,11 8 0,-10-10 110,-1 1 0,-1 0 1,1 0-1,0 0 0,-1 1 1,0-1-1,0 1 0,-1 0 1,1 1-1,-1-1 1,0 0-1,0 1 0,-1 0 1,3 6-1,-4-4 190,-1 0 1,1 0-1,-1 0 1,0 0-1,-1 0 1,0 0-1,0 0 1,-5 14-1,5-18 194,0 0 0,-1-1-1,1 1 1,-1-1 0,1 1 0,-1-1-1,0 0 1,-1 1 0,1-1 0,0 0-1,-1-1 1,0 1 0,0 0 0,1-1 0,-2 1-1,1-1 1,0 0 0,0 0 0,-1 0-1,-6 2 1,10-4-266,-1 0 0,0 0-1,1 0 1,-1 0 0,1 1-1,-1-1 1,1 0 0,-1 0 0,0 0-1,1-1 1,-1 1 0,1 0-1,-1 0 1,0 0 0,1 0-1,-1 0 1,1-1 0,-1 1 0,1 0-1,-1-1 1,1 1 0,-1 0-1,1-1 1,-1 1 0,1 0 0,-1-1-1,1 1 1,0-1 0,-1 1-1,1-1 1,-1 0 0,-4-24 305,11-28-564,0 40 146,0 1 1,1 1-1,0-1 0,1 1 0,1 0 0,-1 1 1,1 0-1,1 0 0,0 1 0,16-11 0,-12 8 71,0 1 0,-1-2-1,-1 0 1,0-1 0,12-17-1,-17 13 244,-13 14 679,4 4-879,0 1 0,0 0 1,0 0-1,0 0 0,1 0 0,-1 0 1,0 0-1,1 0 0,-1 1 0,1-1 1,-1 1-1,1-1 0,0 1 0,-2 1 1,1 1-50,-1 0 1,1 0 0,-1 0 0,1 1 0,1-1-1,-1 1 1,0-1 0,1 1 0,0 0-1,0 0 1,0 5 0,1-9-2,0-1 0,0 1 0,0-1 0,1 1 0,-1-1 0,0 1 0,0-1 0,0 0 0,0 1 0,1-1 0,-1 1 0,0-1 0,1 0 0,-1 1 0,0-1 0,0 0 0,1 1 0,-1-1 0,1 0 0,-1 1 0,0-1 0,1 0 0,-1 0 0,1 0 0,-1 1 0,0-1 0,1 0 0,-1 0 0,1 0 0,-1 0 0,1 0 0,0 0 0,24-1 0,21-12 0,-23 1 0,42-21 0,-61 32 0,1-1 0,-1 1 0,0-1 0,0 1 0,1 1 0,-1-1 0,1 0 0,-1 1 0,1 0 0,-1 0 0,0 1 0,9 1 0,-12-2 0,1 1 0,-1 0 0,0 0 0,0 0 0,0 0 0,0 0 0,0 0 0,0 0 0,0 1 0,0-1 0,0 0 0,-1 0 0,1 1 0,0-1 0,-1 0 0,1 1 0,-1-1 0,0 1 0,1-1 0,-1 1 0,0-1 0,0 1 0,0-1 0,0 0 0,0 3 0,0-2 0,0-1 0,-1 0 0,1 1 0,0-1 0,0 1 0,0-1 0,1 0 0,-1 1 0,0-1 0,1 1 0,-1-1 0,0 0 0,1 0 0,0 1 0,-1-1 0,1 0 0,0 0 0,-1 1 0,1-1 0,0 0 0,0 0 0,0 0 0,0 0 0,0 0 0,0 0 0,1-1 0,-1 1 0,0 0 0,0 0 0,0-1 0,1 1 0,-1-1 0,0 1 0,3-1 0,49-1-1271,-20-11-2679,-16-1-5499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3:02.455"/>
    </inkml:context>
    <inkml:brush xml:id="br0">
      <inkml:brushProperty name="width" value="0.025" units="cm"/>
      <inkml:brushProperty name="height" value="0.025" units="cm"/>
    </inkml:brush>
  </inkml:definitions>
  <inkml:trace contextRef="#ctx0" brushRef="#br0">45 1 11531,'0'0'6705,"0"12"-6593,-1 87 48,-24 172 0,23-260-502,-3 24 489,-2-23-6470,2-11 1572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3:02.826"/>
    </inkml:context>
    <inkml:brush xml:id="br0">
      <inkml:brushProperty name="width" value="0.025" units="cm"/>
      <inkml:brushProperty name="height" value="0.025" units="cm"/>
    </inkml:brush>
  </inkml:definitions>
  <inkml:trace contextRef="#ctx0" brushRef="#br0">1 113 9961,'0'0'972,"0"11"128,0 4-742,2-1 1,0 1-1,0-1 0,1 0 1,1 1-1,11 25 1,-12-32-75,17 35-279,-19-43 59,-1 1 0,0 0 0,0 0 0,0-1 1,1 1-1,-1 0 0,1-1 0,-1 1 0,0 0 0,1-1 1,-1 1-1,1-1 0,-1 1 0,1-1 0,-1 1 0,1-1 0,0 1 1,-1-1-1,1 1 0,0-1 0,-1 0 0,1 1 0,0-1 1,0 0-1,-1 0 0,1 1 0,0-1 0,0 0 0,-1 0 1,1 0-1,0 0 0,0 0 0,-1 0 0,1 0 0,0 0 1,0 0-1,-1-1 0,1 1 0,0 0 0,0 0 0,-1-1 1,1 1-1,0 0 0,-1-1 0,2 0 0,11-16 395,0-1 0,-1 0-1,12-27 1,4-4-356,-8 17-157,18-30-785,-14 21-2485,-10 12-2666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1.977"/>
    </inkml:context>
    <inkml:brush xml:id="br0">
      <inkml:brushProperty name="width" value="0.025" units="cm"/>
      <inkml:brushProperty name="height" value="0.025" units="cm"/>
    </inkml:brush>
  </inkml:definitions>
  <inkml:trace contextRef="#ctx0" brushRef="#br0">57 1 9513,'0'0'17136,"5"76"-15758,-7-32-386,-4 2-607,-1 7-289,2-4-64,0-3 32,2-5-128,0-5-769,0-9-1121,-3-5-1345,-2-12-1986,-5-4-3491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2.329"/>
    </inkml:context>
    <inkml:brush xml:id="br0">
      <inkml:brushProperty name="width" value="0.025" units="cm"/>
      <inkml:brushProperty name="height" value="0.025" units="cm"/>
    </inkml:brush>
  </inkml:definitions>
  <inkml:trace contextRef="#ctx0" brushRef="#br0">0 117 17905,'0'0'1879,"8"-9"208,3-1-1637,0 0 0,0 0 0,1 2 0,0-1 0,1 1 0,0 1 0,0 0-1,1 1 1,-1 1 0,28-8 0,-23 8-326,0 2 1,0 0-1,1 1 1,-1 0-1,21 2 1,-36 0-71,0 0 0,1 0 0,-1 1 0,0-1-1,0 1 1,0 0 0,0 0 0,0 0 0,0 0 0,0 1 0,0-1 0,0 1 0,0-1 0,-1 1 0,1 0 0,-1 0 0,1 0 0,-1 1 0,0-1 0,0 0 0,0 1 0,0 0 0,0-1 0,-1 1 0,1 0 0,-1 0 0,0 0 0,0 0 0,0 0 0,0 0 0,0 0 0,0 0 0,-1 0 0,0 1 0,0-1 0,0 5 0,-1 3 133,0 1 1,-1-1-1,-1 0 0,0 0 1,0 0-1,-1 0 1,-1 0-1,1-1 0,-12 18 1,1-5 255,-1 1 0,-35 38 0,49-60-447,0 0 0,0 1 1,0-1-1,0 0 0,0 0 0,-1 0 1,1 0-1,-1-1 0,1 1 0,-1-1 1,0 1-1,1-1 0,-1 0 0,0 0 0,0 0 1,-6 1-1,9-3-113,0 1 0,-1 0 1,1-1-1,0 1 0,0-1 0,-1 1 0,1-1 0,0 1 1,0 0-1,0-1 0,-1 1 0,1-1 0,0 1 1,0-1-1,0 1 0,0-1 0,0 1 0,0-1 1,0 1-1,0-1 0,0 1 0,0-1 0,0 1 0,0-1 1,0 1-1,0-1 0,1 1 0,-1 0 0,0-1 1,0 1-1,1-1 0,-1 0 0,8-18-5610,8-3-2724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2.969"/>
    </inkml:context>
    <inkml:brush xml:id="br0">
      <inkml:brushProperty name="width" value="0.025" units="cm"/>
      <inkml:brushProperty name="height" value="0.025" units="cm"/>
    </inkml:brush>
  </inkml:definitions>
  <inkml:trace contextRef="#ctx0" brushRef="#br0">57 24 19987,'0'0'2530,"-5"13"316,-6 17-1982,1 1 1,1 0 0,2 1 0,1 0 0,-2 42 0,10-73-341,4-8-131,4-12 40,10-33 0,21-86-1,-41 150-432,0-7 0,-1 0 0,1 0 0,1 0 0,-1 0 0,1 0 0,0-1 0,2 10 0,-2-12 0,0-1 0,1 1 0,-1-1 0,0 1 0,0-1 0,0 0 0,1 0 0,-1 1 0,1-1 0,-1 0 0,1 0 0,-1 0 0,1-1 0,0 1 0,0 0 0,-1-1 0,1 1 0,0-1 0,0 1 0,-1-1 0,1 0 0,0 0 0,0 0 0,0 0 0,3 0 0,1-1 0,0 1 0,0-1 0,-1 0 0,1-1 0,0 0 0,-1 1 0,1-2 0,-1 1 0,0-1 0,0 0 0,0 0 0,0 0 0,0 0 0,-1-1 0,7-6 0,-5 4 0,-1 0 0,0 0 0,0-1 0,0 1 0,-1-1 0,0 0 0,0 0 0,-1-1 0,0 1 0,0-1 0,2-7 0,-27 69 0,15-40 0,1-1 0,1 2 0,-5 15 0,9-25 0,0 1 0,0 0 0,0 0 0,1 0 0,0 0 0,0 9 0,0-14 0,1 0 0,-1-1 0,0 1 0,0 0 0,0-1 0,1 1 0,-1-1 0,0 1 0,1 0 0,-1-1 0,0 1 0,1-1 0,-1 1 0,1-1 0,-1 1 0,1-1 0,-1 1 0,1-1 0,-1 1 0,1-1 0,-1 0 0,1 1 0,0-1 0,0 1 0,1-1 0,0 0 0,0 0 0,-1-1 0,1 1 0,0 0 0,0-1 0,-1 1 0,1 0 0,0-1 0,-1 0 0,1 1 0,-1-1 0,1 0 0,2-2 0,11-9 0,-1-1 0,0 0 0,0-1 0,-2 0 0,0-1 0,0-1 0,-2 0 0,10-17 0,-6 9 0,-14 24 0,0 0 0,0 0 0,0 0 0,0-1 0,0 1 0,0 0 0,0 0 0,0 0 0,0-1 0,0 1 0,0 0 0,0 0 0,0 0 0,0 0 0,0-1 0,0 1 0,0 0 0,0 0 0,1 0 0,-1-1 0,0 1 0,0 0 0,0 0 0,0 0 0,0 0 0,0 0 0,1-1 0,-1 1 0,0 0 0,0 0 0,0 0 0,0 0 0,1 0 0,-1 0 0,0 0 0,0 0 0,0 0 0,0-1 0,1 1 0,-1 0 0,0 0 0,0 0 0,0 0 0,1 0 0,-1 0 0,0 0 0,0 0 0,0 0 0,1 0 0,-1 1 0,0-1 0,0 0 0,0 0 0,0 0 0,1 0 0,-1 0 0,0 0 0,0 0 0,0 0 0,0 0 0,1 1 0,-1-1 0,0 0 0,0 0 0,0 0 0,0 1 0,0 18 0,-8 29 0,3-30 0,-1 0 0,2 0 0,-1 0 0,2 0 0,1 0 0,0 1 0,1-1 0,2 22 0,-1-40-17,0 1 1,0-1-1,0 1 0,1-1 1,-1 1-1,0-1 0,0 1 0,0-1 1,1 1-1,-1-1 0,0 1 1,1-1-1,-1 1 0,0-1 1,1 0-1,-1 1 0,0-1 0,1 0 1,-1 1-1,1-1 0,-1 0 1,1 1-1,-1-1 0,1 0 1,-1 0-1,1 0 0,-1 0 0,1 1 1,-1-1-1,1 0 0,-1 0 1,1 0-1,-1 0 0,1 0 1,-1 0-1,1 0 0,-1 0 0,1 0 1,-1-1-1,1 1 0,-1 0 1,1 0-1,1-1-198,0 1 0,-1-1 0,1 0 1,-1 1-1,1-1 0,-1 0 0,0 0 0,1 0 0,-1 0 0,0 0 0,0 0 1,0 0-1,2-2 0,7-19-6101,1-5-3052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3.327"/>
    </inkml:context>
    <inkml:brush xml:id="br0">
      <inkml:brushProperty name="width" value="0.025" units="cm"/>
      <inkml:brushProperty name="height" value="0.025" units="cm"/>
    </inkml:brush>
  </inkml:definitions>
  <inkml:trace contextRef="#ctx0" brushRef="#br0">1 1 20916,'0'0'7687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2:52.464"/>
    </inkml:context>
    <inkml:brush xml:id="br0">
      <inkml:brushProperty name="width" value="0.025" units="cm"/>
      <inkml:brushProperty name="height" value="0.025" units="cm"/>
    </inkml:brush>
  </inkml:definitions>
  <inkml:trace contextRef="#ctx0" brushRef="#br0">1 220 19410,'6'-9'1847,"6"-7"-1224,1 1 0,0 0-1,1 1 1,1 1 0,0 0-1,1 1 1,0 0-1,1 2 1,0 0 0,0 1-1,37-14 1,-25 13-319,1 0 0,0 2 0,1 1 0,0 2-1,0 0 1,0 3 0,39 0 0,-61 3-321,1 0 0,0 0-1,-1 0 1,1 1 0,-1 1 0,1 0-1,-1 0 1,0 1 0,0 0 0,-1 0 0,15 10-1,-19-11 8,0 1 0,-1-1-1,1 1 1,-1-1 0,1 1 0,-1 0-1,0 0 1,-1 1 0,1-1-1,-1 1 1,0-1 0,0 1 0,0 0-1,-1 0 1,1-1 0,-1 1-1,0 0 1,-1 0 0,1 0 0,-1 0-1,0 0 1,0 1 0,-2 8-1,0-7 66,-1-1-1,1 1 0,-1-1 0,0 0 1,0 0-1,-1 0 0,0 0 0,0 0 0,0-1 1,-1 0-1,1 0 0,-1 0 0,-1-1 1,1 1-1,0-1 0,-1-1 0,0 1 0,-7 3 1,-14 7 288,0-2 1,-50 16-1,48-17-591,-1-2 1,0-2-1,-1-1 0,-58 5 0,88-11-2196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17.990"/>
    </inkml:context>
    <inkml:brush xml:id="br0">
      <inkml:brushProperty name="width" value="0.025" units="cm"/>
      <inkml:brushProperty name="height" value="0.025" units="cm"/>
    </inkml:brush>
  </inkml:definitions>
  <inkml:trace contextRef="#ctx0" brushRef="#br0">143 20 15695,'0'0'11467,"-9"-5"-11366,6 3-101,1 1-3,-1-1 0,0 0-1,0 1 1,0 0 0,0-1 0,-1 1-1,1 0 1,0 1 0,-6-2-1,9 2 2,-1 1-1,0-1 1,0 0 0,0 0-1,0 0 1,1 0-1,-1 1 1,0-1-1,0 0 1,1 1-1,-1-1 1,0 1-1,0-1 1,1 1-1,-1-1 1,0 1 0,1-1-1,-1 1 1,0 1-1,0 0-4,-1 0 0,1 1 0,1-1 0,-1 0 0,0 1 0,0-1-1,1 0 1,-1 1 0,1-1 0,0 4 0,4 19-206,-4-24 208,1-1 0,-1 0 0,0 1 0,1-1 0,-1 0 0,0 1 0,1-1 0,-1 0 0,1 0 1,-1 1-1,1-1 0,-1 0 0,0 0 0,1 0 0,-1 0 0,1 0 0,-1 0 0,1 0 0,-1 0 1,1 0-1,-1 0 0,1 0 0,-1 0 0,1 0 0,-1 0 0,1 0 0,-1 0 0,1-1 0,3 0 15,0-1 0,-1-1 0,1 1 0,-1 0 0,0-1-1,0 0 1,0 0 0,5-5 0,-8 8-13,0 0 0,0 0 0,0 0 1,0 1-1,0-1 0,0 0 0,0 0 0,0 0 0,0 1 1,0-1-1,0 0 0,0 0 0,0 0 0,0 1 0,0-1 0,0 0 1,0 0-1,0 0 0,0 1 0,0-1 0,0 0 0,1 0 0,-1 0 1,0 0-1,0 1 0,0-1 0,0 0 0,0 0 0,1 0 1,-1 0-1,0 0 0,0 1 0,0-1 0,1 0 0,-1 0 0,0 0 1,0 0-1,0 0 0,1 0 0,-1 0 0,0 0 0,0 0 0,0 0 1,1 0-1,-1 0 0,0 0 0,0 0 0,0 0 0,1 0 0,-1 0 1,0 0-1,0 0 0,0 0 0,1 0 0,-1-1 0,0 1 1,0 0-1,0 0 0,1 0 0,-1 0 0,0 0 0,0 0 0,0-1 1,0 1-1,0 0 0,1 0 0,-1 0 0,0-1 0,1 22-171,-1-18 155,1 256-371,1 0 4101,-3-245-3040,0-26 262,-4-38 463,-5 19-1396,-2 0 0,-2 1 0,-26-45 0,-10-21 0,49 96-17,1-1-1,0 1 1,-1-1 0,1 0 0,0 1-1,-1-1 1,1 1 0,0-1-1,0 0 1,0 1 0,0-1 0,0 0-1,0 1 1,-1-1 0,2 0-1,-1 1 1,0-1 0,0 0-1,0 1 1,0-1 0,0 0 0,0 1-1,1-1 1,-1 1 0,0-1-1,1 0 1,-1 1 0,0-1 0,1 1-1,-1-1 1,1 1 0,-1-1-1,1 1 1,-1-1 0,1 1 0,-1-1-1,1 1 1,-1 0 0,1-1-1,-1 1 1,1 0 0,0 0 0,-1-1-1,1 1 1,0 0 0,-1 0-1,2 0 1,41-1-1843,-23 2 701,40-13-5339,-21-2-921,-11 0-1977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3.668"/>
    </inkml:context>
    <inkml:brush xml:id="br0">
      <inkml:brushProperty name="width" value="0.025" units="cm"/>
      <inkml:brushProperty name="height" value="0.025" units="cm"/>
    </inkml:brush>
  </inkml:definitions>
  <inkml:trace contextRef="#ctx0" brushRef="#br0">69 1 5509,'0'0'20724,"-7"10"-18477,3-5-2016,-24 32 1007,26-34-1232,0 0-1,1-1 0,-1 1 0,1 0 1,0 0-1,0 1 0,0-1 1,0 0-1,0 0 0,1 0 0,-1 1 1,1-1-1,0 5 0,0-7-130,1 0 0,-1-1 0,1 1 0,-1 0 1,1 0-1,-1-1 0,1 1 0,0 0 0,0-1 0,-1 1 0,1 0 0,0-1 0,0 1 0,-1-1 0,1 1 0,0-1 1,0 0-1,0 1 0,0-1 0,0 0 0,0 0 0,0 1 0,0-1 0,0 0 0,1 0 0,33 1-2563,-23-1 1481,-7 0 1152,0 0 0,0 1 0,0-1 0,0 1 0,0 0 0,0 1 0,-1-1 0,1 1 0,0 0 0,-1 0 1,1 1-1,-1-1 0,4 4 0,-6-4 321,0 1 0,0-1 0,0 1 0,-1-1 0,1 1 0,-1 0 0,0-1 0,0 1 0,0 0 0,0 0 0,0 0 0,-1 0 0,1 0 1,-1 0-1,0 0 0,0 0 0,0 0 0,0 0 0,0 0 0,-1 0 0,1 0 0,-1 0 0,-1 3 0,-3 9 123,-1-1-1,0 0 0,-1-1 0,-1 0 1,0 0-1,-1 0 0,0-1 0,-1 0 1,0-1-1,-21 18 0,30-28-425,0 0 0,0 0 0,0 0 0,0 0 0,0-1 0,0 1 0,0 0 0,0-1 0,0 1 0,0-1 0,0 1 0,0-1 0,-1 1 0,1-1 0,0 0 0,0 1 0,-1-1 1,1 0-1,0 0 0,0 0 0,-1 0 0,1 0 0,0-1 0,-1 1 0,1 0 0,0 0 0,-2-1 0,1-1-137,1 1 0,-1-1 0,1 1 1,0-1-1,-1 0 0,1 0 0,0 1 1,0-1-1,0 0 0,0 0 0,0 0 1,0 0-1,1 0 0,-1-4 0,-2-9-1559,1 0 0,0-1 0,1-20 0,1 34 1427,0-24-7039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2:43.998"/>
    </inkml:context>
    <inkml:brush xml:id="br0">
      <inkml:brushProperty name="width" value="0.025" units="cm"/>
      <inkml:brushProperty name="height" value="0.025" units="cm"/>
    </inkml:brush>
  </inkml:definitions>
  <inkml:trace contextRef="#ctx0" brushRef="#br0">97 151 11211,'0'0'19341,"10"-3"-18156,4-3-1032,0 0 1,-1-1-1,0-1 1,16-11-1,-26 17-142,1 0 0,-1-1 0,1 1 0,-1-1 0,0 0 0,0 0 0,0 0 0,-1 0 0,1-1 0,-1 1 0,1-1 0,-1 0 0,0 1-1,-1-1 1,1 0 0,-1 0 0,1 0 0,-1 0 0,0 0 0,-1-1 0,1 1 0,-1 0 0,0-6 0,-1 9-11,0 0 0,0 0 0,0 0 0,0 0 0,0 0 0,0 0 0,0 0 0,0 1 0,-1-1 0,1 0 0,0 1 0,0-1 0,-1 1 0,1-1 0,-1 1 0,1 0 0,0 0 0,-1 0 0,1 0 0,-1-1 0,1 2 0,0-1 0,-3 0 0,-36 4 0,31-2 0,1 1 0,-1 1 0,1-1 0,0 1 0,1 1 0,-1-1 0,1 1 0,-1 1 0,2-1 0,-1 1 0,0 1 0,1-1 0,1 1 0,-11 15 0,10-13 0,0 0 0,0 1 0,1 0 0,1 0 0,0 1 0,0-1 0,1 1 0,0 0 0,1 0 0,0 0 0,0 17 0,2-25 0,0-1 0,0 0 0,0 0 0,1 0 0,-1 0 0,1 0 0,-1 0 0,1 0 0,0 0 0,0-1 0,0 1 0,0 0 0,0 0 0,0-1 0,0 1 0,1 0 0,-1-1 0,1 1 0,-1-1 0,3 2 0,0-1 0,-1 0 0,2 1 0,-1-2 0,0 1 0,0 0 0,0-1 0,1 0 0,-1 0 0,5 0 0,8 1 0,-1-2 0,1 0 0,-1-1 0,22-3 0,-17 0-405,0-1 0,0 0 0,20-10 0,-28 10-695,0-1-1,-1 0 1,0-1 0,0 0 0,20-17 0,-9 0-10890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3:03.421"/>
    </inkml:context>
    <inkml:brush xml:id="br0">
      <inkml:brushProperty name="width" value="0.025" units="cm"/>
      <inkml:brushProperty name="height" value="0.025" units="cm"/>
    </inkml:brush>
  </inkml:definitions>
  <inkml:trace contextRef="#ctx0" brushRef="#br0">9 1 9545,'0'0'7143,"-5"69"-6599,3-33-159,1 4-225,1 0-64,0-4-64,0-3-32,0-4 64,0-6-64,0-7-64,3-8-673,0-5-576,-1-3-705,-1-7-416,-1-7-2147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03:03.791"/>
    </inkml:context>
    <inkml:brush xml:id="br0">
      <inkml:brushProperty name="width" value="0.025" units="cm"/>
      <inkml:brushProperty name="height" value="0.025" units="cm"/>
    </inkml:brush>
  </inkml:definitions>
  <inkml:trace contextRef="#ctx0" brushRef="#br0">17 123 6887,'-2'12'998,"0"1"-602,-2 0 190,1 1-1,1-1 1,0 1-1,1 0 1,1-1-1,2 28 1,-2-41-541,0 1 1,0 0 0,1 0 0,-1-1 0,1 1-1,-1 0 1,1 0 0,-1-1 0,1 1-1,-1-1 1,1 1 0,-1 0 0,1-1 0,0 1-1,-1-1 1,1 1 0,0-1 0,0 0-1,-1 1 1,1-1 0,0 0 0,0 1 0,0-1-1,-1 0 1,1 0 0,0 0 0,0 0-1,0 0 1,0 0 0,-1 0 0,1 0 0,0 0-1,0 0 1,0 0 0,0 0 0,-1-1-1,1 1 1,1-1 0,31-16 1580,-13-3-850,0-2 0,-1 0 0,-1-1 1,17-29-1,33-41-648,-63 87-497,4-5-463,-6 2-3423,-2 3-4932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5.288"/>
    </inkml:context>
    <inkml:brush xml:id="br0">
      <inkml:brushProperty name="width" value="0.025" units="cm"/>
      <inkml:brushProperty name="height" value="0.025" units="cm"/>
    </inkml:brush>
  </inkml:definitions>
  <inkml:trace contextRef="#ctx0" brushRef="#br0">28 168 8264,'-10'4'2885,"-4"-3"5744,11-5-1868,12-7-4633,149-103-202,-102 75-1861,-56 39-67,0 0 0,0-1-1,0 1 1,0 0-1,1-1 1,-1 1 0,0 0-1,0 0 1,0 0 0,1-1-1,-1 1 1,0 0 0,1 0-1,-1 0 1,0-1-1,0 1 1,1 0 0,-1 0-1,0 0 1,1 0 0,-1 0-1,0 0 1,1 0-1,-1 0 1,0 0 0,1 0-1,-1 0 1,0 0 0,1 0-1,-1 0 1,0 0-1,0 0 1,1 0 0,-1 0-1,0 0 1,1 0 0,-1 1-1,0-1 1,1 0-1,-1 0 1,0 0 0,0 1-1,1-1 1,-1 0 0,0 0-1,0 0 1,0 1-1,1-1 1,-1 0 0,0 1-1,0-1 1,0 0 0,-2 25 33,-17 28 63,14-42-118,1 0 0,0 0 0,1 0 0,0 0 0,1 0 0,0 1 0,0 13 0,2-24-77,0-1-1,0 1 0,0-1 1,0 0-1,0 1 1,1-1-1,-1 1 0,0-1 1,0 0-1,0 1 1,1-1-1,-1 1 0,0-1 1,1 0-1,-1 1 1,0-1-1,1 0 0,-1 0 1,0 1-1,1-1 1,-1 0-1,0 0 0,1 0 1,-1 1-1,1-1 1,-1 0-1,1 0 0,-1 0 1,0 0-1,1 0 1,-1 0-1,1 0 0,-1 0 1,1 0-1,-1 0 1,0 0-1,1 0 0,-1 0 1,1 0-1,-1 0 1,1 0-1,-1-1 1,0 1-1,1 0 0,0-1 1,21-12-6431,-9-7 275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5.676"/>
    </inkml:context>
    <inkml:brush xml:id="br0">
      <inkml:brushProperty name="width" value="0.025" units="cm"/>
      <inkml:brushProperty name="height" value="0.025" units="cm"/>
    </inkml:brush>
  </inkml:definitions>
  <inkml:trace contextRef="#ctx0" brushRef="#br0">396 10 2114,'0'0'7458,"-13"-2"-4560,1-1-2620,1 1 0,-1 1-1,0 0 1,0 0-1,0 1 1,0 1 0,0 0-1,1 0 1,-1 1-1,0 1 1,1 0 0,-1 1-1,1 0 1,-14 7-1,7 0 157,1 1 0,1 1 0,0 0 0,1 1 0,0 0 0,1 1 0,-19 27 0,27-34-212,0 2 0,0-1 0,1 1 1,1 0-1,-1 0 0,1 0 0,1 0 0,0 1 0,1 0 0,0-1 0,0 1 0,1 0 0,1 0 1,-1 0-1,4 21 0,-2-27-163,0-1 0,1 1-1,-1-1 1,1 1 0,0-1 0,1 0 0,-1 1 0,1-1 0,-1 0 0,1-1 0,1 1 0,-1-1-1,0 1 1,1-1 0,-1 0 0,1 0 0,0 0 0,0-1 0,1 1 0,-1-1 0,0 0-1,1 0 1,-1-1 0,1 1 0,6 0 0,12 3 457,-1-2 0,1 0 0,45-2 0,-60-1-401,11 0 161,1-2 0,-1 0 0,0-2 0,-1 0 0,1 0 1,-1-2-1,0-1 0,31-14 0,-42 16-122,1 1-1,-1-1 1,0 0 0,0-1-1,-1 1 1,1-1 0,-1-1-1,0 1 1,7-13 0,-10 14-75,0 0 0,-1 0 0,0 0 0,0 0 0,0 0 0,-1-1 0,1 1 0,-1-1 0,-1 1 0,1-1 0,-1 1 0,0-1 0,0 1 0,-1-1 0,1 1 0,-3-8 0,0 5-74,0-1 1,-1 1-1,1 0 1,-2 1-1,1-1 1,-1 1-1,-1 0 1,1 0-1,-1 0 0,0 1 1,-9-8-1,0 1-360,-1 2-1,1-1 0,-2 2 0,-18-10 0,3 8-1928,10 10-4966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6.672"/>
    </inkml:context>
    <inkml:brush xml:id="br0">
      <inkml:brushProperty name="width" value="0.025" units="cm"/>
      <inkml:brushProperty name="height" value="0.025" units="cm"/>
    </inkml:brush>
  </inkml:definitions>
  <inkml:trace contextRef="#ctx0" brushRef="#br0">1 182 18417,'0'0'11862,"8"-2"-11557,10-6-245,-1-1 1,0-1-1,-1 0 1,0-1-1,-1 0 1,25-24 0,-20 17-102,1 0 0,1 2 1,26-15-1,-48 31 34,0-1 1,0 1-1,0 0 0,1 0 1,-1 0-1,0 0 0,0 0 1,1-1-1,-1 1 0,0 0 1,0 0-1,1 0 0,-1 0 0,0 0 1,0 0-1,1 0 0,-1 0 1,0 0-1,0 0 0,1 0 1,-1 0-1,0 0 0,1 0 0,-1 0 1,0 0-1,0 0 0,1 0 1,-1 0-1,0 1 0,0-1 1,1 0-1,-1 0 0,0 0 1,0 0-1,0 1 0,1-1 0,-1 0 1,0 0-1,0 0 0,0 1 1,0-1-1,1 0 0,-1 0 1,0 0-1,0 1 0,0-1 1,0 0-1,0 1 0,0-1 0,0 0 1,0 0-1,0 1 0,0-1 1,0 0-1,0 0 0,0 1 1,0-1-1,0 0 0,0 0 0,0 1 1,-3 18-113,3-19 118,-10 30 15,-1 0 1,-26 49-1,25-58-17,1 0 0,2 1 0,0 0-1,1 1 1,2 0 0,-8 38 0,14-60-98,0 1 0,-1-1-1,1 0 1,0 0 0,0 0 0,0 0-1,0 0 1,0 0 0,0 0 0,0 0 0,0 1-1,0-1 1,0 0 0,1 0 0,-1 0-1,0 0 1,1 0 0,-1 0 0,1 0-1,-1 0 1,1 0 0,-1 0 0,1 0-1,0 0 1,0-1 0,-1 1 0,1 0 0,0 0-1,0-1 1,0 1 0,0 0 0,0-1-1,0 1 1,1 0 0,0-1-231,0 0-1,0-1 1,0 1 0,0-1-1,0 1 1,0-1 0,0 1-1,-1-1 1,1 0 0,0 0-1,-1 0 1,1 0 0,0 0-1,-1-1 1,1 1 0,-1 0-1,0-1 1,1 1 0,-1-1-1,1-1 1,20-30-6159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7.076"/>
    </inkml:context>
    <inkml:brush xml:id="br0">
      <inkml:brushProperty name="width" value="0.025" units="cm"/>
      <inkml:brushProperty name="height" value="0.025" units="cm"/>
    </inkml:brush>
  </inkml:definitions>
  <inkml:trace contextRef="#ctx0" brushRef="#br0">306 1 12204,'-14'7'1574,"-6"4"-970,1 2 0,0 0 0,0 1 0,2 0 0,-1 2 0,-18 21 0,18-13 112,0 2 0,2-1 0,0 2 0,2 0 0,-19 53 0,26-60-415,1-1-1,2 1 1,0 0 0,1 1 0,0-1-1,2 0 1,1 1 0,0-1 0,6 36-1,-4-48-264,0 1 0,0-1 0,1 0 0,0 0 0,1 0 0,0 0 0,0 0 0,0-1 0,1 1 0,1-1 1,-1 0-1,1-1 0,0 1 0,11 8 0,-7-8 11,1 1 0,1-1 1,-1-1-1,1 0 1,0-1-1,1 0 1,-1-1-1,1 0 1,13 2-1,-5-3 56,0 0 1,-1-1-1,1-2 1,0 0-1,0-1 1,0-1-1,-1 0 1,1-2-1,-1-1 1,0 0-1,0-2 0,23-10 1,-22 6 140,-1-1 1,0-2 0,0 1-1,-1-2 1,-1-1-1,-1 0 1,0-1-1,25-35 1,-31 38-135,-2-1 1,0 0-1,-1 0 0,-1-1 1,0 0-1,-1 0 0,0 0 1,-2-1-1,0 0 0,0 0 1,-2 0-1,1-32 0,-3 44-125,-1 0-1,1-1 1,-1 1-1,0 0 1,0-1-1,-1 1 1,1 0-1,-1 0 1,0 0-1,-1 0 1,1 0-1,-1 0 0,0 1 1,0 0-1,0-1 1,-1 1-1,0 0 1,0 0-1,0 1 1,0-1-1,0 1 1,-1 0-1,1 0 1,-1 1-1,0-1 1,0 1-1,0 0 1,0 0-1,0 0 1,0 1-1,-1 0 0,1 0 1,-6 0-1,-5-1-636,-1 1-1,1 1 0,0 1 0,0 0 0,0 1 1,0 0-1,0 1 0,0 1 0,0 1 0,-16 7 1,-48 30-5658,2 8-6171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9.292"/>
    </inkml:context>
    <inkml:brush xml:id="br0">
      <inkml:brushProperty name="width" value="0.025" units="cm"/>
      <inkml:brushProperty name="height" value="0.025" units="cm"/>
    </inkml:brush>
  </inkml:definitions>
  <inkml:trace contextRef="#ctx0" brushRef="#br0">20 218 12876,'-6'5'2629,"-7"7"2797,13-8-2214,7-5 282,13-8-2994,-1-1 1,0 0-1,0-2 1,-1 0-1,0-1 1,-2 0-1,17-17 1,15-11-379,-21 19-118,-17 12-27,1 1 0,0 0 1,0 1-1,1 1 1,0-1-1,17-6 1,-28 14 10,0 0 1,-1 0 0,1 0-1,0-1 1,-1 1 0,1 1-1,0-1 1,-1 0 0,1 0 0,0 0-1,-1 0 1,1 0 0,-1 1-1,1-1 1,0 0 0,-1 0 0,1 1-1,-1-1 1,1 1 0,-1-1-1,1 0 1,-1 1 0,1-1-1,-1 1 1,1-1 0,-1 1 0,1-1-1,-1 1 1,0 0 0,1-1-1,-1 1 1,0-1 0,0 1-1,1 0 1,-1-1 0,0 1 0,0 0-1,0-1 1,0 1 0,0 0-1,0-1 1,0 1 0,0 0-1,0-1 1,0 1 0,0 0 0,-1-1-1,1 2 1,-6 36-87,-2-12 135,-19 41-1,20-52-121,0 0-1,1 0 0,1 1 0,0 0 0,1 0 0,1 1 0,-3 29 0,6-45-45,0-1 0,0 1 0,0-1 0,0 1 0,1-1 0,-1 1 0,0-1 0,0 1 0,0-1 0,1 0 0,-1 1 0,0-1 0,0 1 0,1-1 0,-1 1 0,0-1 0,1 0-1,-1 1 1,1-1 0,-1 0 0,0 1 0,1-1 0,-1 0 0,1 0 0,-1 0 0,1 1 0,-1-1 0,1 0 0,-1 0 0,1 0 0,-1 0 0,1 0 0,-1 0 0,1 0 0,-1 0 0,1 0 0,0 0 0,20-6-6495,-2-13-2887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9.660"/>
    </inkml:context>
    <inkml:brush xml:id="br0">
      <inkml:brushProperty name="width" value="0.025" units="cm"/>
      <inkml:brushProperty name="height" value="0.025" units="cm"/>
    </inkml:brush>
  </inkml:definitions>
  <inkml:trace contextRef="#ctx0" brushRef="#br0">0 50 21236,'0'0'10826,"49"-33"-20755,-32 17-1410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18.490"/>
    </inkml:context>
    <inkml:brush xml:id="br0">
      <inkml:brushProperty name="width" value="0.025" units="cm"/>
      <inkml:brushProperty name="height" value="0.025" units="cm"/>
    </inkml:brush>
  </inkml:definitions>
  <inkml:trace contextRef="#ctx0" brushRef="#br0">36 111 13741,'0'0'13944,"8"6"-12567,-3-3-1302,0 0-1,0 0 1,0 0-1,0 0 1,0-1-1,1 0 1,-1 0-1,1 0 1,0-1-1,-1 0 1,1 0-1,0 0 1,0-1-1,0 0 1,-1 0 0,1-1-1,0 1 1,0-1-1,-1 0 1,1-1-1,0 1 1,-1-1-1,1 0 1,8-6-1,-4 3-54,-1 0-1,1-1 0,-1-1 1,11-10-1,-17 14-8,0 1-1,-1-1 0,1 0 0,-1 0 1,0 0-1,0 0 0,0-1 1,0 1-1,0-1 0,-1 1 1,0-1-1,1 1 0,-1-1 1,-1 0-1,1 0 0,0-5 1,-1 8-9,0 0 0,0 0 1,0 0-1,0 1 1,0-1-1,0 0 1,-1 0-1,1 0 1,0 0-1,-1 0 0,1 1 1,-1-1-1,1 0 1,0 0-1,-1 1 1,0-1-1,1 0 1,-1 0-1,1 1 0,-1-1 1,0 1-1,1-1 1,-1 1-1,0-1 1,0 1-1,0-1 1,-1 0-1,-31-1-48,25 3 25,0 1 1,0-1-1,1 2 0,-1-1 0,0 1 1,-8 5-1,2 1 41,1 1 1,0 1 0,0 1 0,1-1-1,1 2 1,0 0 0,1 0 0,0 1-1,1 0 1,0 0 0,1 1-1,1 1 1,1-1 0,0 1 0,1 0-1,-6 31 1,11-45 1,0-1-1,-1 1 1,1-1 0,1 1-1,-1 0 1,0-1-1,0 1 1,1-1 0,-1 1-1,1-1 1,-1 1-1,1-1 1,-1 1 0,1-1-1,0 1 1,0-1-1,0 0 1,0 1 0,0-1-1,0 0 1,0 0-1,0 0 1,1 0 0,-1 0-1,2 1 1,1 0 5,0 0 0,-1-1 1,1 0-1,1 0 0,-1 0 0,0 0 1,0 0-1,0-1 0,8 0 0,5-1 14,0 0 0,0-1 0,33-10 0,46-22-2546,-65 18-1553,-3-2-3520,-5 0-7887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09.990"/>
    </inkml:context>
    <inkml:brush xml:id="br0">
      <inkml:brushProperty name="width" value="0.025" units="cm"/>
      <inkml:brushProperty name="height" value="0.025" units="cm"/>
    </inkml:brush>
  </inkml:definitions>
  <inkml:trace contextRef="#ctx0" brushRef="#br0">1 235 16207,'0'0'10602,"12"-6"-9358,39-28-954,-2-2 0,84-79 0,-85 72-316,-44 42-113,-6 11 54,-7 12 138,9-22-52,-48 98 959,44-87-813,0 0 0,0 0-1,2 1 1,-1-1 0,1 1 0,1-1-1,0 16 1,1-26-173,0 0-1,0-1 1,0 1-1,1 0 1,-1 0 0,0-1-1,1 1 1,-1 0-1,1 0 1,-1-1-1,0 1 1,1 0-1,0-1 1,-1 1 0,1 0-1,-1-1 1,1 1-1,0-1 1,-1 1-1,1-1 1,0 0-1,0 1 1,-1-1 0,1 0-1,0 1 1,0-1-1,0 0 1,-1 0-1,1 0 1,0 0-1,0 1 1,0-1 0,-1 0-1,1-1 1,1 1-1,32-7-4834,-10-10-1770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0.347"/>
    </inkml:context>
    <inkml:brush xml:id="br0">
      <inkml:brushProperty name="width" value="0.025" units="cm"/>
      <inkml:brushProperty name="height" value="0.025" units="cm"/>
    </inkml:brush>
  </inkml:definitions>
  <inkml:trace contextRef="#ctx0" brushRef="#br0">83 10 19891,'-10'7'2984,"6"-3"-2640,-44 39 3607,46-41-3805,0 0-1,1-1 1,-1 2-1,0-1 1,1 0-1,-1 0 1,1 0-1,0 1 1,0-1-1,0 1 1,0-1-1,0 1 1,0-1-1,1 1 1,-1-1-1,1 1 1,0 0-1,0-1 1,0 1-1,0-1 1,0 1-1,0 0 1,1-1-1,1 5 1,-1-5-127,1 0 0,0 0 1,-1 0-1,1-1 0,0 1 1,0 0-1,0-1 0,1 0 0,-1 1 1,0-1-1,1 0 0,-1 0 1,0 0-1,1 0 0,-1-1 0,1 1 1,-1-1-1,1 1 0,3-1 1,58 2 73,-50-2-28,-5-1-47,-1 1 0,1-2-1,0 1 1,0-1-1,-1-1 1,1 1 0,-1-2-1,0 1 1,0-1-1,10-6 1,-13 7 46,-1 0 1,1 0-1,-1 0 0,0-1 0,0 1 1,0-1-1,0 0 0,0-1 0,-1 1 1,0-1-1,0 1 0,0-1 1,-1 0-1,1 0 0,-1 0 0,0 0 1,2-10-1,-4 14-62,0 0 0,0 0 1,0 0-1,0-1 0,0 1 0,0 0 0,0 0 1,0 0-1,-1 0 0,1 0 0,0 0 0,-1 0 1,1 0-1,-1 0 0,1 0 0,-1 0 0,1 0 1,-1 0-1,0 0 0,1 0 0,-1 0 1,0 1-1,0-1 0,0 0 0,1 1 0,-1-1 1,0 0-1,-2 0 0,-1-1 0,1 1 0,-1 0-1,0 0 1,0 0 0,0 0 0,0 0-1,-1 1 1,-4 0 0,-1 0-4,1 0 0,0 1 0,0 0 0,0 0 0,0 1 0,0 1 0,-10 3 0,15-4-121,1 1 1,-1-1-1,1 1 1,0-1-1,0 1 1,0 0-1,0 0 1,1 0-1,-1 1 1,-3 6-1,6-9 71,-1-1 1,1 1-1,-1 0 1,1 0-1,0 0 0,-1 0 1,1 0-1,0 0 0,0 0 1,-1 0-1,1 0 1,0 0-1,0 0 0,0 0 1,0 0-1,1 0 0,-1 0 1,0 0-1,0-1 1,1 1-1,-1 0 0,0 0 1,1 0-1,-1 0 1,1 0-1,-1 0 0,1-1 1,-1 1-1,1 0 0,0 0 1,-1-1-1,1 1 1,0 0-1,-1-1 0,1 1 1,0-1-1,0 1 0,0-1 1,0 1-1,0-1 1,-1 0-1,1 1 0,0-1 1,0 0-1,0 0 0,0 0 1,0 0-1,0 1 1,2-2-1,65 4-7587,-25-3 693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0.691"/>
    </inkml:context>
    <inkml:brush xml:id="br0">
      <inkml:brushProperty name="width" value="0.025" units="cm"/>
      <inkml:brushProperty name="height" value="0.025" units="cm"/>
    </inkml:brush>
  </inkml:definitions>
  <inkml:trace contextRef="#ctx0" brushRef="#br0">135 0 20147,'-9'4'2205,"-3"2"-1299,-1 0 1,2 1-1,-1 0 0,1 1 1,-16 13-1,24-18-754,-1 0 0,1 0-1,0 1 1,0-1 0,1 0-1,-1 1 1,0 0 0,1 0-1,0-1 1,0 1 0,0 1-1,1-1 1,-1 0 0,1 0-1,0 1 1,0-1 0,1 0-1,-1 1 1,1-1 0,0 1-1,0-1 1,0 1 0,1-1-1,1 5 1,-1-6-142,1 1 0,-1-1 0,1-1-1,0 1 1,0 0 0,0 0 0,1-1 0,-1 1 0,1-1 0,-1 0 0,1 1 0,0-1 0,0 0-1,0-1 1,0 1 0,0-1 0,0 1 0,0-1 0,1 0 0,-1 0 0,0 0 0,1-1 0,-1 1-1,5-1 1,12 2 64,-1 0 0,38-4-1,-56 2-66,10-1 30,-1-1 1,0 0-1,0-1 1,1 0-1,-2 0 1,1-1 0,0 0-1,-1-1 1,13-9-1,-17 12-20,0-1 0,-1-1-1,0 1 1,0-1 0,0 1 0,0-1-1,0 0 1,-1-1 0,1 1 0,-1-1-1,0 1 1,-1-1 0,1 0 0,-1 0-1,0 0 1,0 0 0,-1-1 0,1 1-1,0-10 1,-2 13-17,0 0 0,0 0 0,-1 0 0,1 0 0,-1 0 0,1 1 0,-1-1 0,0 0 0,0 0 0,0 0 0,0 0 0,0 1 0,0-1 0,0 0 0,-1 1 0,1-1 0,0 1 0,-1 0 0,1-1 0,-1 1 0,0 0 0,1 0 0,-1 0 0,0 0 0,0 0 0,0 1 0,0-1 0,0 0 0,1 1 0,-1-1 0,-4 1 0,-7-3 0,-1 2 0,1 0 0,-22 0 0,24 1 0,10 0-100,1 0-1,0 0 1,-1 0 0,1 0 0,-1 0-1,1 0 1,-1-1 0,1 1 0,0 0-1,-1 0 1,1 0 0,-1 0 0,1 1-1,-1-1 1,1 0 0,-1 0-1,1 0 1,0 0 0,-1 0 0,1 0-1,-1 1 1,1-1 0,0 0 0,-1 0-1,1 1 1,0-1 0,-1 0-1,1 1 1,0-1 0,-1 0 0,1 1-1,0-1 1,0 0 0,-1 1 0,1-1-1,0 1 1,0-1 0,0 0 0,0 1-1,-1-1 1,1 1 0,0-1-1,0 1 1,0-1 0,0 1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1.186"/>
    </inkml:context>
    <inkml:brush xml:id="br0">
      <inkml:brushProperty name="width" value="0.025" units="cm"/>
      <inkml:brushProperty name="height" value="0.025" units="cm"/>
    </inkml:brush>
  </inkml:definitions>
  <inkml:trace contextRef="#ctx0" brushRef="#br0">30 1 18610,'0'0'12198,"-4"9"-11542,-1 6-411,0 1 0,0 0 0,2 0 0,0 0 0,-1 23 0,3-28-360,1-1 0,1 0 0,0 1 0,4 17 1,-4-23-202,0-1 1,0 0 0,1 0 0,0 0-1,0 0 1,0 0 0,0 0 0,0 0-1,1-1 1,0 1 0,0-1 0,3 4-1,-3-5-873,0-1-1181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1.531"/>
    </inkml:context>
    <inkml:brush xml:id="br0">
      <inkml:brushProperty name="width" value="0.025" units="cm"/>
      <inkml:brushProperty name="height" value="0.025" units="cm"/>
    </inkml:brush>
  </inkml:definitions>
  <inkml:trace contextRef="#ctx0" brushRef="#br0">0 8 14798,'0'0'13453,"75"-7"-12460,-37 7-737,4 0-224,2 0-416,-10 0-3460,-7 0-5989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2.013"/>
    </inkml:context>
    <inkml:brush xml:id="br0">
      <inkml:brushProperty name="width" value="0.025" units="cm"/>
      <inkml:brushProperty name="height" value="0.025" units="cm"/>
    </inkml:brush>
  </inkml:definitions>
  <inkml:trace contextRef="#ctx0" brushRef="#br0">1 139 15054,'0'0'4506,"14"-12"-2867,-5 4-1350,5-3 159,0 0 0,0 1 1,1 1-1,0 0 0,22-9 1,-33 16-278,103-36 2660,-97 35-2576,0 0 0,0 1-1,0 1 1,1 0 0,-1 0 0,0 1 0,1 0-1,18 4 1,-27-4-222,-1 0 0,0 1-1,0-1 1,1 1 0,-1 0 0,0-1-1,0 1 1,0 0 0,0 0 0,0 0 0,0 0-1,0 0 1,0 0 0,0 0 0,0 0-1,0 0 1,-1 0 0,1 0 0,-1 0-1,1 1 1,0-1 0,-1 0 0,0 0-1,1 1 1,-1-1 0,0 0 0,0 1-1,0-1 1,0 0 0,0 1 0,0-1-1,0 1 1,0-1 0,0 0 0,-1 0-1,1 1 1,0-1 0,-2 3 0,0 2 125,0 0 0,0 0 1,-1 0-1,0 0 1,0-1-1,-7 11 0,-14 10 40,0-2-1,-45 35 0,44-39-118,0 2 0,1 0 0,-23 30 0,46-51-79,0 0 1,0 0-1,0 0 1,0 0-1,0 0 0,0 0 1,1 1-1,-1-1 1,0 0-1,1 1 0,-1-1 1,1 0-1,-1 1 0,1-1 1,0 1-1,0-1 1,0 1-1,0-1 0,0 1 1,0-1-1,0 3 1,1-3-1,0 0 1,0 0-1,0 0 1,-1 0 0,1 0-1,0 0 1,0 0 0,0 0-1,1 0 1,-1 0-1,0-1 1,0 1 0,0-1-1,0 1 1,1-1 0,-1 1-1,0-1 1,3 1-1,10 1-12,-1-1-1,0 0 0,26-2 0,-23 1-41,78-6-2636,-3-15-6707,-50 7 493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2.418"/>
    </inkml:context>
    <inkml:brush xml:id="br0">
      <inkml:brushProperty name="width" value="0.025" units="cm"/>
      <inkml:brushProperty name="height" value="0.025" units="cm"/>
    </inkml:brush>
  </inkml:definitions>
  <inkml:trace contextRef="#ctx0" brushRef="#br0">1 21 17457,'0'0'15310,"54"-20"-27065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2.943"/>
    </inkml:context>
    <inkml:brush xml:id="br0">
      <inkml:brushProperty name="width" value="0.025" units="cm"/>
      <inkml:brushProperty name="height" value="0.025" units="cm"/>
    </inkml:brush>
  </inkml:definitions>
  <inkml:trace contextRef="#ctx0" brushRef="#br0">23 56 14478,'0'0'11888,"11"-9"-10356,-3 3-1317,0 1 0,-1 0 0,1 1-1,1-1 1,-1 1 0,1 1 0,0 0 0,-1 0-1,1 1 1,0 0 0,1 0 0,14 0-1,-21 2-150,4 0 58,-1 0 0,1 0 0,-1 1-1,0 0 1,1 0 0,9 3 0,-14-3-111,-1-1 1,0 1 0,1 0 0,-1 0 0,0 0-1,0-1 1,0 1 0,0 1 0,0-1-1,0 0 1,0 0 0,0 0 0,0 0-1,0 1 1,-1-1 0,1 0 0,0 1-1,-1-1 1,1 1 0,-1-1 0,0 0 0,1 1-1,-1-1 1,0 1 0,0-1 0,0 1-1,0-1 1,0 1 0,0-1 0,-1 1-1,1-1 1,0 1 0,-1-1 0,1 1 0,-2 1-1,-1 4 20,1 0 1,-1-1-1,-1 1 0,0-1 0,0 0 0,0 0 0,0 0 0,-1-1 1,-9 9-1,-57 44 335,41-35-307,10-8-59,12-10 0,1 0 0,0 0 0,1 0 0,0 1 0,0 0 0,0 0 0,0 1 0,1-1 0,-5 9 0,10-15 0,0 0 0,0 0 0,0 1 0,0-1 0,0 0 0,0 1 0,0-1 0,0 0 0,0 0 0,0 1 0,0-1 0,0 0 0,0 1 0,1-1 0,-1 0 0,0 0 0,0 1 0,0-1 0,0 0 0,0 0 0,1 0 0,-1 1 0,0-1 0,0 0 0,0 0 0,1 0 0,-1 1 0,0-1 0,0 0 0,1 0 0,-1 0 0,0 0 0,0 0 0,1 0 0,-1 1 0,0-1 0,0 0 0,1 0 0,-1 0 0,0 0 0,1 0 0,-1 0 0,0 0 0,0 0 0,1 0 0,19 0 0,-15-1 0,15 1-710,-1-2 0,28-5 0,82-28-7361,-105 28 6282,26-9-8130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3.313"/>
    </inkml:context>
    <inkml:brush xml:id="br0">
      <inkml:brushProperty name="width" value="0.025" units="cm"/>
      <inkml:brushProperty name="height" value="0.025" units="cm"/>
    </inkml:brush>
  </inkml:definitions>
  <inkml:trace contextRef="#ctx0" brushRef="#br0">0 252 20147,'0'0'8467,"9"-7"-6967,244-232 1126,-246 233-2599,-5 8-20,-4 5-14,-29 56 7,23-48 0,0 0 0,1 0 0,1 0 0,0 1 0,1 0 0,1 0 0,0 1 0,1-1 0,-1 20 0,4-35-61,0 0-1,0 0 1,0 1 0,0-1-1,0 0 1,1 0 0,-1 0-1,0 0 1,0 0-1,1 1 1,-1-1 0,1 0-1,-1 0 1,1 0 0,0 0-1,-1 0 1,1 0 0,0 0-1,-1 0 1,1-1 0,0 1-1,0 0 1,0 0-1,0-1 1,0 1 0,0 0-1,1 0 1,1 0-282,0-1 0,0 1-1,-1-1 1,1 1 0,0-1 0,0 0 0,0 0 0,0 0-1,-1-1 1,1 1 0,3-2 0,3 0-975,1-1 1,-1 0-1,0 0 0,-1-1 1,1 0-1,8-6 0,17-18-6684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3.642"/>
    </inkml:context>
    <inkml:brush xml:id="br0">
      <inkml:brushProperty name="width" value="0.025" units="cm"/>
      <inkml:brushProperty name="height" value="0.025" units="cm"/>
    </inkml:brush>
  </inkml:definitions>
  <inkml:trace contextRef="#ctx0" brushRef="#br0">180 1 15150,'-14'12'5131,"-4"4"-4243,-10 7 1284,-32 36-1,54-53-1716,-1 1 0,1 1 0,1-1 0,0 1 1,0 0-1,0 0 0,1 0 0,0 1 0,1-1 0,-1 1 0,-1 12 0,4-19-424,1 0 0,0-1 0,0 1 0,0 0 0,0-1 0,0 1 0,1 0 0,-1-1 0,0 1 0,1 0 0,-1-1 0,1 1 0,0-1 0,-1 1 0,1-1 0,0 1 0,0-1 1,0 0-1,0 1 0,0-1 0,0 0 0,1 0 0,-1 0 0,2 2 0,1-1-7,0 0 0,0 0 0,0 0-1,0 0 1,0-1 0,1 0 0,-1 0 0,1 0 0,4 0 0,7 0 22,-1 0 0,0-2 0,1 0-1,24-5 1,-31 4-21,1-1 1,-1 0-1,0 0 0,0-1 0,0-1 1,-1 1-1,0-1 0,0-1 0,0 0 1,0 0-1,8-9 0,-11 10-13,-1 1 1,0-1-1,-1 1 0,0-1 1,1 0-1,-1-1 1,-1 1-1,1 0 0,-1-1 1,0 1-1,0-1 0,-1 0 1,1 0-1,-1 0 0,-1 0 1,1 0-1,-1 1 0,0-1 1,-1-10-1,0 13-56,0 0 0,0 0 0,-1 0-1,1 0 1,-1 0 0,1 0 0,-1 0 0,0 1 0,0-1-1,0 0 1,0 1 0,-1 0 0,1 0 0,-1-1 0,1 1 0,-1 1-1,0-1 1,0 0 0,0 1 0,0-1 0,0 1 0,0 0-1,-4-1 1,-5-1-797,0 0 0,0 1 0,0 0-1,0 1 1,-14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18.912"/>
    </inkml:context>
    <inkml:brush xml:id="br0">
      <inkml:brushProperty name="width" value="0.025" units="cm"/>
      <inkml:brushProperty name="height" value="0.025" units="cm"/>
    </inkml:brush>
  </inkml:definitions>
  <inkml:trace contextRef="#ctx0" brushRef="#br0">111 0 18866,'0'0'7068,"10"10"-4927,13 13-1369,59 62 1781,-75-76-2401,1 1 0,-1 0 0,-1 1 0,0-1-1,0 1 1,-1 0 0,-1 0 0,5 15 0,-7-11-362,0 0 0,-1 0 0,0 0 0,-1 0-1,-1 0 1,0 0 0,-1 0 0,-1 0 0,0 0 0,-1-1 0,-1 1 0,0-1 0,-1 0-1,0 0 1,-11 16 0,6-13-423,0-1 0,0-1 0,-1 1 0,-1-2-1,-1 0 1,0 0 0,-1-2 0,0 1 0,-1-2 0,0 0-1,-26 12 1,-4-6-10412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4.235"/>
    </inkml:context>
    <inkml:brush xml:id="br0">
      <inkml:brushProperty name="width" value="0.025" units="cm"/>
      <inkml:brushProperty name="height" value="0.025" units="cm"/>
    </inkml:brush>
  </inkml:definitions>
  <inkml:trace contextRef="#ctx0" brushRef="#br0">0 10 19250,'0'0'9898,"68"4"-8809,-25-7-673,7-3-352,-1 3-32,0 2 0,-9 1-160,-8 0-1441,-7 2-1570,-12 7-1186,-10-3-1696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4.594"/>
    </inkml:context>
    <inkml:brush xml:id="br0">
      <inkml:brushProperty name="width" value="0.025" units="cm"/>
      <inkml:brushProperty name="height" value="0.025" units="cm"/>
    </inkml:brush>
  </inkml:definitions>
  <inkml:trace contextRef="#ctx0" brushRef="#br0">0 36 17553,'0'0'10474,"75"9"-9097,-28-19-865,6 0-384,-4 2-64,0 2-64,-6 2-1409,-10 0-3267,-10 1-4261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5.221"/>
    </inkml:context>
    <inkml:brush xml:id="br0">
      <inkml:brushProperty name="width" value="0.025" units="cm"/>
      <inkml:brushProperty name="height" value="0.025" units="cm"/>
    </inkml:brush>
  </inkml:definitions>
  <inkml:trace contextRef="#ctx0" brushRef="#br0">101 1 15631,'0'0'16325,"-6"8"-16139,5-6-176,-27 48 110,27-48-117,0-1-1,1 1 0,-1 0 0,1 0 1,-1 0-1,1-1 0,-1 1 0,1 0 1,0 0-1,0 0 0,0 0 1,0 0-1,0 0 0,0 0 0,1-1 1,-1 1-1,1 0 0,-1 0 1,1 0-1,-1-1 0,1 1 0,0 0 1,0 0-1,0-1 0,0 1 1,0-1-1,1 1 0,-1-1 0,0 0 1,1 1-1,2 1 0,6 2-75,1 0 0,0-1 0,22 6 0,-26-9-40,0 0 1,0 1-1,0 0 1,0 1-1,0 0 1,0 0-1,-1 0 0,0 1 1,1-1-1,-1 2 1,-1-1-1,1 1 0,5 6 1,-9-10 104,-1 1 0,0 0-1,0 0 1,0-1 0,0 1 0,0 0 0,0 0 0,0 0 0,-1 1-1,1-1 1,-1 0 0,1 0 0,-1 0 0,0 0 0,0 0 0,0 1-1,0-1 1,0 0 0,-1 0 0,1 0 0,-1 0 0,0 3 0,-1-1 84,0 0 1,-1 0-1,1-1 1,-1 1-1,1 0 1,-1-1 0,0 0-1,-1 0 1,1 0-1,-5 3 1,-8 5 322,0 0 1,-1-2-1,-31 13 1,40-18-396,-1-1 0,1 0 0,-1 0 0,0-1 0,0 0 1,0-1-1,0 0 0,-17 0 0,25-1-72,0 0 0,0-1-1,0 1 1,0-1 0,0 1 0,0-1-1,0 1 1,0-1 0,0 0 0,0 1-1,1-1 1,-1 0 0,0 0 0,0 0-1,1 0 1,-1 1 0,0-1 0,1 0-1,-1 0 1,1 0 0,-1 0 0,1-1-1,-1 1 1,1 0 0,0 0 0,0 0-1,0 0 1,-1-2 0,0-40-4661,1 33 3050,0-28-7342,0-2-6114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5.576"/>
    </inkml:context>
    <inkml:brush xml:id="br0">
      <inkml:brushProperty name="width" value="0.025" units="cm"/>
      <inkml:brushProperty name="height" value="0.025" units="cm"/>
    </inkml:brush>
  </inkml:definitions>
  <inkml:trace contextRef="#ctx0" brushRef="#br0">0 30 17328,'0'0'15439,"74"-28"-15439,-37 27-128,3 1-1826,-2 0-2562,0 0-2979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5.921"/>
    </inkml:context>
    <inkml:brush xml:id="br0">
      <inkml:brushProperty name="width" value="0.025" units="cm"/>
      <inkml:brushProperty name="height" value="0.025" units="cm"/>
    </inkml:brush>
  </inkml:definitions>
  <inkml:trace contextRef="#ctx0" brushRef="#br0">18 50 20820,'0'0'8456,"9"-8"-7303,-2 2-984,1 1 1,0 1-1,0-1 1,1 1-1,-1 0 1,1 1-1,9-3 1,-15 5-145,-1 0 0,1 1 0,-1-1 0,1 0 0,0 1 0,0 0 0,-1 0 0,1 0 0,0 0 0,-1 0 0,1 0 0,0 0 0,-1 1 0,1 0 0,0-1 0,-1 1 0,1 0 0,-1 0 0,1 0 0,-1 1 0,0-1 0,1 1 0,-1-1 0,0 1 0,0 0 0,0 0 0,0 0 0,0 0 0,-1 0 0,1 0 0,0 0 0,-1 1 0,0-1 0,2 5 0,-1-2-23,-1-1 0,0 1 0,0 0 0,-1 0-1,1-1 1,-1 1 0,0 0 0,-1 0 0,1-1-1,-1 1 1,0 0 0,0 0 0,0-1 0,-1 1-1,1-1 1,-1 1 0,0-1 0,-1 0 0,1 0 0,-1 0-1,-5 7 1,-8 7 13,0-1 0,0 0-1,-26 18 1,8-7-7,26-21-8,6-6 0,0 1 0,0-1 0,0 1 0,0-1 0,0 1 0,0 0 0,1 0 0,-1 0 0,1 0 0,-1 0 0,1 0 0,-1 0 0,1 0 0,0 0 0,0 1 0,0-1 0,1 0 0,-1 1 0,0-1 0,0 6 0,4-7 0,-1 0 0,0 0 0,1 0 0,-1-1 0,1 1 0,-1 0 0,1-1 0,-1 0 0,1 1 0,0-1 0,-1 0 0,1 0 0,-1-1 0,5 0 0,-1 1 0,54-4-3481,-43 1 542,0 0 1,0-1-1,20-8 0,4-5-8698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6.275"/>
    </inkml:context>
    <inkml:brush xml:id="br0">
      <inkml:brushProperty name="width" value="0.025" units="cm"/>
      <inkml:brushProperty name="height" value="0.025" units="cm"/>
    </inkml:brush>
  </inkml:definitions>
  <inkml:trace contextRef="#ctx0" brushRef="#br0">146 60 21300,'-10'1'2146,"-1"1"-1322,0 0-1,1 1 1,-1 0-1,1 1 1,0 0-1,-20 11 1,28-14-733,-1 1 1,0-1-1,1 1 1,-1-1-1,1 1 1,0 0-1,-1 0 1,1 0-1,0 0 1,0 0-1,0 0 1,0 1-1,1-1 1,-1 1-1,1-1 1,-1 1-1,1 0 1,0 0-1,0-1 1,0 1-1,1 0 1,-1 0-1,0 0 1,1 0-1,0 0 1,0 0-1,0 0 1,0 0-1,0 0 1,1 0-1,-1 0 1,1 0-1,0-1 1,0 1-1,0 0 1,2 3-1,-1-3-86,1 0-1,-1 1 0,1-2 1,0 1-1,0 0 1,1-1-1,-1 1 0,0-1 1,1 0-1,-1 0 1,1 0-1,0 0 1,0-1-1,-1 0 0,1 0 1,0 0-1,0 0 1,0 0-1,1-1 0,-1 0 1,0 0-1,8 0 1,-3-1 2,0 1-1,0-1 1,0-1 0,0 0 0,0 0 0,0 0 0,0-1 0,-1-1 0,11-5 0,-9 3-7,-1-1 0,-1 0 0,1 0 0,-1-1 0,0-1 0,-1 1 0,9-13 0,-14 18 0,1-1 0,-1 1 0,0-1 0,0 1 0,0-1 0,-1 0 0,1 0 0,-1 0 0,0 0 0,0 0 0,0 0 0,-1 0 0,1 0 0,-1 0 0,0 0 0,0 0 0,-1 0 0,1-1 0,-1 1 0,0 0 0,0 0 0,0 0 0,-3-5 0,3 7-44,-1 0 1,0-1-1,0 1 1,0 0-1,0 0 1,-1 1-1,1-1 0,0 0 1,-1 1-1,1-1 1,-1 1-1,1 0 1,-1 0-1,0 0 0,0 0 1,1 0-1,-1 0 1,0 1-1,-4-1 1,1 1-292,1-1 0,0 1 0,-1 0 1,1 1-1,0-1 0,-1 1 0,1 0 1,0 1-1,0-1 0,-6 3 0,-17 13-6642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9.012"/>
    </inkml:context>
    <inkml:brush xml:id="br0">
      <inkml:brushProperty name="width" value="0.025" units="cm"/>
      <inkml:brushProperty name="height" value="0.025" units="cm"/>
    </inkml:brush>
  </inkml:definitions>
  <inkml:trace contextRef="#ctx0" brushRef="#br0">16 61 8776,'0'-2'649,"0"-1"1,0 1-1,1 0 0,-1 0 0,0 0 0,1 0 0,0 0 1,-1 0-1,1 0 0,0 0 0,0 0 0,0 1 0,3-4 1,-2 2-98,0 1 1,1 0 0,-1 0 0,1 0 0,-1 0 0,1 0 0,0 0 0,5-2 0,-4 3-273,0-1 0,0 1 0,0 0 0,0 0-1,0 0 1,0 0 0,1 1 0,-1 0 0,0 0 0,0 0-1,1 0 1,-1 1 0,0 0 0,8 2 0,-11-3-273,0 1 0,0 0 1,0-1-1,0 1 0,-1 0 0,1 0 0,0-1 0,-1 1 1,1 0-1,0 0 0,-1 0 0,1 0 0,-1 0 1,1 0-1,-1 0 0,0 0 0,1 0 0,-1 0 1,0 0-1,0 0 0,0 0 0,0 0 0,0 0 1,0 1-1,0-1 0,0 0 0,0 0 0,0 0 1,-1 0-1,1 0 0,0 0 0,-1 0 0,1 0 1,-1 0-1,0 1 0,-20 35 113,-14-6-1,-16 16-87,48-44-37,1 0 0,0 0 0,-1 0-1,1 0 1,0 0 0,0 0 0,1 0 0,-1 1 0,1-1 0,0 0 0,0 1 0,0 0 0,0-1 0,0 5 0,1-6-2,1-1-1,0 0 1,0 0 0,0 0 0,0 0 0,0 0 0,0 0 0,0 0-1,0 0 1,1 0 0,-1-1 0,0 1 0,0 0 0,1-1 0,-1 1-1,0-1 1,1 1 0,-1-1 0,1 0 0,-1 1 0,0-1 0,1 0 0,-1 0-1,1 0 1,1-1 0,47 3-2416,-46-2 1663,49 0-9159,-29 0 519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19.510"/>
    </inkml:context>
    <inkml:brush xml:id="br0">
      <inkml:brushProperty name="width" value="0.025" units="cm"/>
      <inkml:brushProperty name="height" value="0.025" units="cm"/>
    </inkml:brush>
  </inkml:definitions>
  <inkml:trace contextRef="#ctx0" brushRef="#br0">322 20 11691,'0'0'1836,"-9"-4"-213,3 1-1497,-1 1 0,1-1-1,-1 1 1,0 1 0,0-1-1,0 1 1,0 1 0,0-1 0,0 1-1,0 0 1,0 1 0,0-1-1,0 1 1,0 1 0,0-1-1,1 1 1,-1 1 0,0-1 0,1 1-1,0 0 1,-10 6 0,2 3 31,1 1 1,0 0 0,0 1 0,2 1-1,-1 0 1,2 0 0,0 1-1,1 0 1,1 1 0,0 0 0,1 0-1,1 1 1,1-1 0,0 2 0,2-1-1,0 0 1,0 1 0,2-1-1,1 1 1,0-1 0,3 21 0,-2-34-135,1 0 1,-1 0 0,1-1-1,0 1 1,1-1 0,-1 1 0,1-1-1,0 0 1,0 0 0,0 0-1,0 0 1,1-1 0,-1 0-1,1 1 1,0-1 0,0 0 0,0-1-1,1 1 1,-1-1 0,1 0-1,-1 0 1,1 0 0,0 0 0,9 1-1,8 2 508,0-2-1,0 0 1,1-1 0,23-2-1,-30-1-246,1-1 0,-1 0 0,0-1 1,0-1-1,-1-1 0,1 0 0,-1-1 0,0-1 0,-1 0 0,1-1 0,-1 0 0,20-17 0,-24 18-213,0-1 1,-1 0-1,0-1 0,-1 0 0,0 0 1,0-1-1,-1 1 0,0-2 0,-1 1 1,0-1-1,0 0 0,-1 0 0,-1-1 1,0 0-1,-1 1 0,0-1 0,2-16 1,-5 23-76,0-1-1,0 1 1,0-1 0,-1 1 0,0-1 0,0 1 0,0 0 0,-1-1-1,1 1 1,-2 0 0,1 0 0,0 0 0,-1 0 0,0 1 0,-5-8 0,2 6-20,0 0 0,0 0 0,-1 1 0,0 0 0,0 0 0,0 0 0,0 1 0,-1 0 0,-9-3 0,-2-1-900,0 2 1,-1 1 0,-21-4 0,-53-2-9503,49 8-3315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5.581"/>
    </inkml:context>
    <inkml:brush xml:id="br0">
      <inkml:brushProperty name="width" value="0.025" units="cm"/>
      <inkml:brushProperty name="height" value="0.025" units="cm"/>
    </inkml:brush>
  </inkml:definitions>
  <inkml:trace contextRef="#ctx0" brushRef="#br0">39 18 17360,'0'0'4890,"9"-3"-3507,1-1-908,-6 2-248,0 0 0,0 1 1,0 0-1,0 0 0,0 0 0,1 0 0,-1 1 1,8-1-1,-12 1-179,1 1 1,-1-1 0,1 0-1,-1 1 1,1-1-1,-1 0 1,1 1-1,-1-1 1,0 1 0,1-1-1,-1 1 1,0-1-1,1 1 1,-1-1 0,0 1-1,0-1 1,1 1-1,-1 0 1,0-1 0,0 1-1,0-1 1,0 1-1,0-1 1,0 1-1,0 0 1,0-1 0,0 1-1,0-1 1,0 1-1,0 0 1,0-1 0,-1 1-1,1-1 1,0 2-1,-7 23 665,-33 32 717,-6 10 40,44-63-1410,0 0 0,0 1 0,0-1 1,0 1-1,1 0 0,0-1 0,0 1 0,0 0 0,0 0 0,1 0 0,0 0 1,0-1-1,1 8 0,0-11-58,-1 0 1,1 0 0,0 0-1,-1 0 1,1 0-1,0 0 1,0 0-1,0 0 1,0 0-1,0 0 1,0-1 0,0 1-1,0 0 1,0-1-1,1 1 1,-1-1-1,0 1 1,0-1-1,1 1 1,-1-1-1,0 0 1,0 0 0,1 1-1,-1-1 1,0 0-1,3-1 1,42 1-82,-37-1-39,2 0-533,0 0 0,0-1 0,0 0 0,-1-1 0,1-1 0,11-4 0,-14 4-1541,0 0-1,0 0 1,-1-1-1,13-9 1,2-9-10721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5.967"/>
    </inkml:context>
    <inkml:brush xml:id="br0">
      <inkml:brushProperty name="width" value="0.025" units="cm"/>
      <inkml:brushProperty name="height" value="0.025" units="cm"/>
    </inkml:brush>
  </inkml:definitions>
  <inkml:trace contextRef="#ctx0" brushRef="#br0">249 0 9513,'-14'13'1447,"-13"13"-263,2 1 0,0 1 0,2 1 1,1 1-1,-32 58 0,43-61-588,0 0 0,2 0 0,-10 45 0,16-56-273,1 0 0,0 1 1,1-1-1,1 1 0,0-1 1,1 0-1,6 30 0,-5-41-220,-1 0 0,1 0 0,0-1-1,0 1 1,0 0 0,1-1 0,-1 1 0,1-1 0,0 0-1,1 0 1,-1 0 0,1 0 0,0-1 0,0 1 0,0-1-1,5 3 1,-2-2 31,1 0 0,-1-1 0,1 0 0,0 0 0,0-1 0,1 0 0,-1 0 0,0-1 0,11 1 0,-1-2 28,-1 0 1,1-2 0,-1 0-1,0 0 1,1-2-1,-1 0 1,-1-1 0,1-1-1,17-8 1,-13 2 31,0 0 0,-1-2 0,0 0 0,-1-2 0,0 0 0,-1-1 0,-1 0 0,-1-2 0,17-24 0,-23 29-24,-1-1 1,0 0-1,-1 0 0,-1-1 0,0 0 1,-1 0-1,-1-1 0,-1 1 1,0-1-1,-1 0 0,-1 0 0,0-1 1,-2-31-1,-1 42-143,0 0 0,-1 0 1,0-1-1,0 1 0,0 0 0,-1 0 1,0 1-1,0-1 0,-1 0 0,0 1 1,0 0-1,-1 0 0,1 0 0,-1 1 0,0 0 1,-1-1-1,1 2 0,-1-1 0,0 1 1,-13-7-1,14 8-145,-1 0 0,0 1 0,0 0 0,0 0 0,0 0 0,-1 1 1,1 0-1,0 0 0,-1 1 0,1-1 0,0 1 0,-1 1 0,1-1 0,0 1 0,0 0 1,-1 1-1,1-1 0,0 1 0,0 1 0,0-1 0,1 1 0,-1 0 0,1 0 0,-9 7 0,5-3-1203,0 0 0,1 1 0,0 0-1,1 1 1,-8 11 0,0 4-7188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4.197"/>
    </inkml:context>
    <inkml:brush xml:id="br0">
      <inkml:brushProperty name="width" value="0.025" units="cm"/>
      <inkml:brushProperty name="height" value="0.025" units="cm"/>
    </inkml:brush>
  </inkml:definitions>
  <inkml:trace contextRef="#ctx0" brushRef="#br0">1 1 11082,'0'0'10058,"8"52"-7656,-8-26-192,0 9-544,-2 1-641,-1 3-545,3-1-384,0-4-31,0-2-322,0-5-1088,0-5-1057,0-11-1730,0-6-2402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6.625"/>
    </inkml:context>
    <inkml:brush xml:id="br0">
      <inkml:brushProperty name="width" value="0.025" units="cm"/>
      <inkml:brushProperty name="height" value="0.025" units="cm"/>
    </inkml:brush>
  </inkml:definitions>
  <inkml:trace contextRef="#ctx0" brushRef="#br0">215 0 12940,'0'0'12188,"-8"3"-11286,-4 1-841,1 1-1,0 1 1,1 0 0,-1 0-1,1 1 1,0 1 0,1-1-1,0 2 1,0-1-1,0 1 1,2 1 0,-1-1-1,1 1 1,-10 18 0,9-13 39,0 1 0,0 0 0,2 1 1,0-1-1,1 1 0,0 1 1,1-1-1,2 0 0,-1 1 0,1 18 1,2-33-68,0 1 1,0-1 0,1 1 0,-1-1 0,1 1 0,0 0 0,0-1 0,0 0 0,0 1 0,0-1 0,1 0 0,-1 1 0,1-1 0,0 0-1,0 0 1,0 0 0,1-1 0,-1 1 0,1 0 0,-1-1 0,1 0 0,0 1 0,0-1 0,0 0 0,0-1 0,0 1 0,1 0-1,-1-1 1,0 0 0,1 0 0,-1 0 0,1 0 0,-1 0 0,1-1 0,-1 0 0,1 1 0,0-1 0,-1-1 0,6 0 0,3 1 162,0-2 1,0 0-1,0 0 0,0-1 1,0 0-1,-1-1 1,1-1-1,-1 0 1,0 0-1,17-12 1,-23 13-135,0-1 1,1 1 0,-1-1 0,-1 0 0,1-1 0,-1 1-1,0-1 1,0 0 0,0 0 0,3-8 0,-7 12-51,1 1 0,0-1 0,-1 0 0,1 0 0,-1 1 0,0-1 0,0 0 0,1 0 0,-1 0 0,0 0 0,-1 1 0,1-1 0,0 0 0,0 0 0,-1 0 0,1 1 0,-1-1-1,0 0 1,1 1 0,-1-1 0,0 0 0,0 1 0,0-1 0,0 1 0,0-1 0,0 1 0,-1 0 0,1 0 0,0-1 0,-1 1 0,1 0 0,-1 0 0,1 0 0,-1 0 0,0 0 0,1 1 0,-1-1 0,0 0 0,1 1 0,-1 0 0,0-1 0,-3 1 0,-5-3-236,0 1 0,0 1-1,0 0 1,-18 0 0,26 0 162,0 1-1,1 0 1,-1 0 0,0 0 0,1 0-1,-1 0 1,0 1 0,1-1-1,-1 0 1,1 1 0,-1-1 0,1 1-1,-1 0 1,1-1 0,-1 1-1,1 0 1,-1 0 0,1 0 0,0 0-1,-1 0 1,1 0 0,0 1-1,0-1 1,0 0 0,0 0 0,0 1-1,0-1 1,0 1 0,1-1-1,-1 1 1,0-1 0,1 1 0,-1-1-1,1 1 1,-1 2 0,2-3-191,-1 1-1,0-1 1,0 0 0,1 1 0,-1-1-1,1 0 1,-1 0 0,1 0 0,-1 1-1,1-1 1,0 0 0,0 0-1,-1 0 1,1 0 0,0 0 0,0 0-1,0-1 1,0 1 0,0 0 0,0 0-1,1-1 1,-1 1 0,0 0 0,0-1-1,2 1 1,36 8-5761,-10-8 548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7.108"/>
    </inkml:context>
    <inkml:brush xml:id="br0">
      <inkml:brushProperty name="width" value="0.025" units="cm"/>
      <inkml:brushProperty name="height" value="0.025" units="cm"/>
    </inkml:brush>
  </inkml:definitions>
  <inkml:trace contextRef="#ctx0" brushRef="#br0">0 258 17777,'0'0'9561,"9"-2"-7810,8-3-1528,0 0 1,0-2-1,0 0 1,-1-1 0,0 0-1,0-2 1,-1 0-1,-1 0 1,18-16-1,-8 4 66,0-1-1,-1-1 1,-1-1-1,27-40 1,-60 85-289,0 0 0,2 1 0,0 0 0,1 1 0,1 0 0,1 1 0,2-1 0,0 1 0,-1 25 0,5-47-126,0 1 0,0 0 0,0-1 0,0 1 0,0-1 0,0 1 0,0-1 0,1 1 0,-1-1 0,1 1 0,-1-1 0,1 1 0,0-1 0,-1 0 0,1 1 0,0-1 0,0 0 0,0 0 0,0 0 0,0 1 0,0-1 0,1 0 0,-1 0 1,0 0-1,0-1 0,1 1 0,-1 0 0,0 0 0,1-1 0,-1 1 0,1-1 0,-1 1 0,1-1 0,-1 0 0,1 0 0,-1 1 0,3-1 0,0 0-498,0-1 0,0 1 0,-1-1 0,1 1 0,0-1 0,-1 0 0,1 0 0,0-1 0,-1 1 0,1-1 0,-1 0 0,0 0 0,0 0 0,0 0 0,3-3 0,19-21-12087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7.493"/>
    </inkml:context>
    <inkml:brush xml:id="br0">
      <inkml:brushProperty name="width" value="0.025" units="cm"/>
      <inkml:brushProperty name="height" value="0.025" units="cm"/>
    </inkml:brush>
  </inkml:definitions>
  <inkml:trace contextRef="#ctx0" brushRef="#br0">146 0 12332,'-8'7'6064,"-11"7"-4196,0 2 0,2 0 1,-23 26-1,35-37-1618,1 0 1,0 0 0,0 1 0,1-1-1,-1 1 1,1 0 0,0 0-1,1 0 1,0 0 0,0 0-1,0 0 1,0 1 0,1-1-1,0 0 1,1 1 0,-1 0-1,1-1 1,0 1 0,3 11 0,-2-15-235,1 0 0,-1 0 0,1-1 0,0 1 0,0 0 0,0-1 1,1 1-1,-1-1 0,1 1 0,-1-1 0,1 0 0,0 0 0,0-1 1,0 1-1,0 0 0,0-1 0,0 0 0,0 1 0,0-1 0,1-1 1,-1 1-1,0 0 0,1-1 0,3 0 0,3 2 128,1-1-1,-1-1 1,1 0 0,0 0 0,-1-1-1,18-4 1,-20 2-128,-1 0 1,0-1-1,0 1 0,0-2 1,-1 1-1,1-1 1,-1 1-1,0-2 0,0 1 1,-1-1-1,0 0 0,0 0 1,0 0-1,0-1 1,-1 0-1,0 1 0,-1-2 1,0 1-1,0 0 1,0-1-1,-1 1 0,0-1 1,0 0-1,-1 0 0,0 1 1,-1-1-1,1 0 1,-2-10-1,0 15-11,-1-1 1,1 0-1,-1 0 0,0 1 0,0-1 1,0 1-1,-1 0 0,1 0 0,-1 0 1,0 0-1,0 0 0,0 0 1,0 1-1,0-1 0,0 1 0,-1 0 1,1 0-1,-1 0 0,-3-1 0,2 1-38,1 0 1,-1 0-1,1 0 0,-1 1 0,0-1 0,0 1 0,0 0 0,1 1 0,-1-1 0,0 1 0,0 0 0,0 0 0,0 1 0,0 0 0,-6 1 0,-4 11-3124,6 6-4085,4 6-3974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9.080"/>
    </inkml:context>
    <inkml:brush xml:id="br0">
      <inkml:brushProperty name="width" value="0.025" units="cm"/>
      <inkml:brushProperty name="height" value="0.025" units="cm"/>
    </inkml:brush>
  </inkml:definitions>
  <inkml:trace contextRef="#ctx0" brushRef="#br0">0 563 10090,'0'0'15481,"17"-15"-14456,299-241 1041,-127 127-1898,18-13-75,-185 122 22,-34 21-175,-38 26-2674,31-14 377,4-1-1255,-2-1-3888,8-5-3834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9.593"/>
    </inkml:context>
    <inkml:brush xml:id="br0">
      <inkml:brushProperty name="width" value="0.025" units="cm"/>
      <inkml:brushProperty name="height" value="0.025" units="cm"/>
    </inkml:brush>
  </inkml:definitions>
  <inkml:trace contextRef="#ctx0" brushRef="#br0">188 0 11147,'0'0'15839,"-8"6"-15338,-2 3-402,0-1 0,1 2 0,0 0 0,0 0 0,1 0 0,0 1 0,1 0 0,0 1 0,1 0 0,0 0 0,1 0 0,1 1 0,0-1-1,-5 27 1,9-38-91,1 0-1,-1 0 0,1 1 1,-1-1-1,1 0 0,-1 0 1,1 0-1,0 0 0,-1 1 1,1-1-1,0 0 0,0 0 1,0-1-1,0 1 0,0 0 1,0 0-1,0 0 0,0-1 1,0 1-1,0 0 0,0-1 1,1 1-1,-1-1 0,0 1 1,0-1-1,1 0 0,-1 0 1,0 1-1,0-1 0,1 0 1,-1 0-1,0 0 0,1 0 1,1-1-1,64-1 236,-41 0-283,-24 2 36,-1 0 1,1 0-1,-1 0 1,1 0 0,-1 1-1,0-1 1,1 0-1,-1 1 1,1 0-1,-1-1 1,0 1 0,1 0-1,-1-1 1,0 1-1,0 0 1,0 0 0,1 0-1,-1 0 1,0 0-1,0 0 1,-1 1 0,1-1-1,0 0 1,0 0-1,0 1 1,-1-1 0,1 0-1,-1 1 1,1-1-1,-1 1 1,0-1 0,1 0-1,-1 1 1,0-1-1,0 1 1,0-1 0,0 1-1,0-1 1,0 1-1,-1-1 1,1 1 0,-1 1-1,0 3 17,0 0 0,0 0 0,-1 0 0,0 0 0,0-1 0,0 1 0,-1 0 0,0-1 0,-4 7 0,-4 2 328,0-1-1,-2 0 1,1-1-1,-24 17 1,30-25-235,0 0 0,0 0 0,0 0 0,-1-1 0,1 0 0,-1 0 0,0-1 0,0 0 0,0 0 0,0-1 0,0 0 0,-1 0 0,-11 0 1,18-1-199,0 0 1,0-1-1,0 1 1,0-1-1,0 1 1,1 0 0,-1-1-1,0 1 1,0-1-1,0 0 1,1 1 0,-1-1-1,0 0 1,1 1-1,-1-1 1,0 0-1,1 0 1,-1 1 0,1-1-1,-1 0 1,1 0-1,0 0 1,-1 0 0,1 0-1,0 0 1,0 0-1,0 0 1,-1 0 0,1 0-1,0-1 1,1-37-6421,-1 31 4177,3-18-4461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29.937"/>
    </inkml:context>
    <inkml:brush xml:id="br0">
      <inkml:brushProperty name="width" value="0.025" units="cm"/>
      <inkml:brushProperty name="height" value="0.025" units="cm"/>
    </inkml:brush>
  </inkml:definitions>
  <inkml:trace contextRef="#ctx0" brushRef="#br0">0 73 15727,'0'0'12844,"66"-36"-12331,-29 30-417,3-3 0,1 0-64,1 1-224,-6 4-865,-6 4-1378,-10 0-1697,-7 0-2946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0.310"/>
    </inkml:context>
    <inkml:brush xml:id="br0">
      <inkml:brushProperty name="width" value="0.025" units="cm"/>
      <inkml:brushProperty name="height" value="0.025" units="cm"/>
    </inkml:brush>
  </inkml:definitions>
  <inkml:trace contextRef="#ctx0" brushRef="#br0">42 52 16720,'0'0'12913,"9"-7"-11946,-5 4-876,40-28 455,-41 30-527,-1-1-1,1 1 1,0 0-1,0 0 0,0 0 1,0 0-1,1 0 1,-1 1-1,0-1 0,0 1 1,0 0-1,0 0 1,1 0-1,-1 0 1,0 0-1,0 1 0,0 0 1,5 1-1,-6-1-15,-1 1 0,1 0 0,0-1 0,-1 1 0,1 0 0,-1 0 0,1 0-1,-1 0 1,0 0 0,0 0 0,0 0 0,0 0 0,0 1 0,-1-1 0,1 0 0,0 1 0,-1-1 0,0 0-1,0 1 1,0-1 0,0 0 0,0 1 0,0-1 0,0 0 0,-1 1 0,1-1 0,-2 5 0,0 3 25,-1 0 0,0 0 0,0-1 1,-1 1-1,-6 11 0,-6 3 15,-1-1 1,-2-1-1,-22 23 0,-9 9-2,49-53-45,0 1 1,0-1 0,0 0-1,0 1 1,0-1-1,0 0 1,0 1 0,1-1-1,-1 1 1,0-1 0,1 1-1,-1 0 1,0 2 0,2-4-3,-1 1 1,0-1-1,0 1 1,0-1-1,0 1 1,0-1-1,1 1 1,-1-1-1,0 1 1,0-1-1,1 1 1,-1-1-1,0 0 1,1 1-1,-1-1 0,0 0 1,1 1-1,-1-1 1,1 0-1,-1 1 1,0-1-1,1 0 1,-1 0-1,1 1 1,-1-1-1,1 0 1,0 0-1,6 1-111,-1 0-1,1 0 0,0-1 0,-1 0 1,10-1-1,2 0-362,-9 1-572,0-1 0,-1 0 0,1 0 0,-1-1 0,1 0 0,11-5 0,24-15-7845,-18 6-61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0.636"/>
    </inkml:context>
    <inkml:brush xml:id="br0">
      <inkml:brushProperty name="width" value="0.025" units="cm"/>
      <inkml:brushProperty name="height" value="0.025" units="cm"/>
    </inkml:brush>
  </inkml:definitions>
  <inkml:trace contextRef="#ctx0" brushRef="#br0">104 92 15150,'0'0'10586,"-10"4"-10191,4-1-309,0 0 1,0 0-1,0 1 0,1 0 0,-1 0 0,1 0 0,0 1 0,1 0 0,-1 0 0,1 0 0,0 0 0,0 1 0,0 0 1,1-1-1,0 2 0,0-1 0,0 0 0,1 0 0,0 1 0,0-1 0,1 1 0,-1 0 0,1 6 0,0-11-5,1 0 0,0 0-1,0 0 1,-1-1-1,1 1 1,0 0 0,1 0-1,-1 0 1,0 0 0,0 0-1,1 0 1,-1 0 0,1-1-1,0 1 1,0 0-1,-1 0 1,1-1 0,0 1-1,0 0 1,1-1 0,-1 1-1,0-1 1,0 0-1,1 1 1,-1-1 0,4 2-1,-2-2 10,-1 0 0,1 0-1,0-1 1,0 1-1,1-1 1,-1 0 0,0 0-1,0 0 1,0 0 0,0-1-1,0 1 1,0-1-1,0 0 1,0 0 0,-1 0-1,1 0 1,4-2 0,1-2-49,0 0 1,0 0 0,0 0-1,0-1 1,-1-1 0,0 1-1,-1-1 1,1 0 0,-1 0-1,0-1 1,-1 0 0,8-14-1,-7 11-14,-1-1-1,0 0 1,-1 0-1,0 0 0,0 0 1,-2-1-1,1 1 1,0-26-1,-3 36-30,1 1 0,-1-1-1,0 1 1,0 0 0,-1-1 0,1 1 0,0-1-1,0 1 1,-1-1 0,1 1 0,-1 0 0,1-1-1,-1 1 1,1 0 0,-1 0 0,0-1-1,0 1 1,0 0 0,0 0 0,0 0 0,0 0-1,0 0 1,0 0 0,0 0 0,0 0 0,0 0-1,-1 1 1,1-1 0,0 0 0,0 1 0,-1-1-1,1 1 1,-1 0 0,1-1 0,0 1 0,-1 0-1,1 0 1,-1 0 0,1 0 0,-1 0 0,1 0-1,0 0 1,-1 0 0,1 1 0,-2-1-1,-1 1-78,0 0-1,0 0 0,0 1 1,0-1-1,1 1 1,-1 0-1,1 0 0,-1 0 1,1 0-1,0 1 0,0-1 1,0 1-1,0 0 0,0 0 1,-4 5-1,-2 11-3486,5-6-3350,1-4-3639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1.473"/>
    </inkml:context>
    <inkml:brush xml:id="br0">
      <inkml:brushProperty name="width" value="0.025" units="cm"/>
      <inkml:brushProperty name="height" value="0.025" units="cm"/>
    </inkml:brush>
  </inkml:definitions>
  <inkml:trace contextRef="#ctx0" brushRef="#br0">27 1 15471,'0'0'2994,"11"4"-2342,5 4-295,0 1 1,-1 0 0,0 1-1,0 1 1,-1 0-1,-1 1 1,0 0-1,22 29 1,-25-30-244,0 2 0,-2-1 0,0 1 0,0 0 0,-1 1 0,-1 0 0,0 0 0,-1 0 0,0 1 0,-1 0-1,3 27 1,-7-19 16,0-1 0,-2 1 0,-1-1 1,-1 1-1,-1-1 0,0 0 0,-16 38 0,-79 142 11,75-156-298,-19 31-2129,11-31-2939,1-6-6674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2.083"/>
    </inkml:context>
    <inkml:brush xml:id="br0">
      <inkml:brushProperty name="width" value="0.025" units="cm"/>
      <inkml:brushProperty name="height" value="0.025" units="cm"/>
    </inkml:brush>
  </inkml:definitions>
  <inkml:trace contextRef="#ctx0" brushRef="#br0">237 113 9513,'4'-10'1618,"1"0"-901,20-44 2341,-16 15 4804,-21 53-5988,-23 38-1801,2 2 0,2 1 0,3 2 0,2 0 0,-26 88 0,35-90-51,-18 101 0,30-124-73,2 0 1,1 0-1,1 0 1,7 57 0,-4-80-257,-1-1 0,1 1 0,1-1 0,-1 1 0,1-1 1,1 0-1,0 0 0,0 0 0,0 0 0,1-1 1,0 0-1,1 0 0,-1 0 0,2 0 0,-1-1 0,0 0 1,1-1-1,11 8 0,29 11-4770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4.556"/>
    </inkml:context>
    <inkml:brush xml:id="br0">
      <inkml:brushProperty name="width" value="0.025" units="cm"/>
      <inkml:brushProperty name="height" value="0.025" units="cm"/>
    </inkml:brush>
  </inkml:definitions>
  <inkml:trace contextRef="#ctx0" brushRef="#br0">16 71 8552,'0'0'12225,"-3"-8"-9364,-10-27-672,13 34-2129,1 0 1,-1 0-1,0 0 0,1 0 0,-1 0 1,0 0-1,1 0 0,-1 0 1,1 0-1,0 0 0,-1 0 0,1 1 1,0-1-1,-1 0 0,1 0 0,0 1 1,0-1-1,0 0 0,-1 1 0,1-1 1,0 1-1,0 0 0,0-1 1,0 1-1,0-1 0,0 1 0,0 0 1,0 0-1,0 0 0,0 0 0,0 0 1,0 0-1,0 0 0,0 0 1,2 0-1,2 0 178,14-3-36,0 1 1,0 0 0,0 2 0,0 0 0,0 1-1,0 1 1,0 1 0,0 1 0,26 9-1,-36-10-198,-1 0-1,0 1 0,0 0 0,0 0 0,0 1 1,-1 0-1,1 1 0,-1 0 0,-1 0 0,1 0 1,-1 1-1,0 0 0,-1 0 0,1 0 0,-2 1 1,1 0-1,-1 0 0,0 0 0,0 1 0,-1-1 0,4 18 1,-5-13 68,0 1 0,0 0 0,-2 0 0,1-1 0,-2 1 0,0 0 0,-1 0 0,0-1 0,-1 1 0,0-1 0,-1 1 1,-1-1-1,0-1 0,-1 1 0,0-1 0,-8 13 0,8-17-17,0 1 0,-1-1 0,0 0 0,0 0 0,0-1 0,-1 0 0,-1 0 0,1-1 0,-1 0-1,0 0 1,0-1 0,0 0 0,-1-1 0,0 0 0,0 0 0,0-1 0,0-1 0,0 0 0,-1 0 0,1-1 0,-16 1 0,19-3-134,-1 0 0,0-1 0,1 0 0,0 0 0,-1 0 0,1-1 0,0 0 0,0-1 0,0 1 0,1-1 1,-1-1-1,1 1 0,0-1 0,0 0 0,1 0 0,0-1 0,0 0 0,-8-10 0,13 16 4,-1-7-2228,17 2-11051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4.607"/>
    </inkml:context>
    <inkml:brush xml:id="br0">
      <inkml:brushProperty name="width" value="0.025" units="cm"/>
      <inkml:brushProperty name="height" value="0.025" units="cm"/>
    </inkml:brush>
  </inkml:definitions>
  <inkml:trace contextRef="#ctx0" brushRef="#br0">0 0 22069,'0'0'7655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5.257"/>
    </inkml:context>
    <inkml:brush xml:id="br0">
      <inkml:brushProperty name="width" value="0.025" units="cm"/>
      <inkml:brushProperty name="height" value="0.025" units="cm"/>
    </inkml:brush>
  </inkml:definitions>
  <inkml:trace contextRef="#ctx0" brushRef="#br0">0 362 14734,'0'0'8403,"12"-10"-6962,100-92-122,123-144-1,-229 242-1496,-7 14 67,-7 15 112,-25 46 260,-17 44 693,44-101-1042,2 1 0,0 0 1,0 0-1,2 0 0,-2 29 0,12-45-8015,0-10-807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6.097"/>
    </inkml:context>
    <inkml:brush xml:id="br0">
      <inkml:brushProperty name="width" value="0.025" units="cm"/>
      <inkml:brushProperty name="height" value="0.025" units="cm"/>
    </inkml:brush>
  </inkml:definitions>
  <inkml:trace contextRef="#ctx0" brushRef="#br0">180 65 11371,'0'0'6523,"2"-9"-3795,7-28-518,-9 37-2118,1-1 0,-1 1 0,0-1 0,0 0 0,0 1 0,0-1 0,0 1 0,1-1 0,-1 1 0,0-1 0,0 1 0,0-1 0,-1 1 0,1-1 0,0 0-1,0 1 1,0-1 0,0 1 0,0-1 0,-1 1 0,1-1 0,0 1 0,0-1 0,-1 1 0,1-1 0,0 1 0,-1 0 0,1-1 0,-1 1 0,1-1 0,0 1 0,-1 0 0,1-1 0,-1 1 0,1 0-1,-1 0 1,1-1 0,-1 1 0,1 0 0,-1 0 0,1 0 0,-1 0 0,1 0 0,-1 0 0,0-1 0,1 1 0,-1 0 0,1 1 0,-1-1 0,0 0 0,-26 8 637,15 1-605,0 1 0,0 0 0,1 1 0,0 0 0,1 0 0,0 1 0,1 1 0,0 0 0,1 0 0,1 0 0,0 1 0,0 0 0,2 1 0,0-1 0,0 1 0,-3 21 0,8-33-99,-1 0 0,1 0 0,-1 0 0,1 0 0,0 0-1,0 0 1,1 0 0,-1 0 0,0 0 0,1 0 0,0 0 0,0 0-1,0 0 1,0 0 0,0 0 0,0-1 0,1 1 0,-1-1-1,4 5 1,-2-5-5,1 0 0,-1 0 0,0-1-1,1 1 1,-1-1 0,1 0 0,-1 0-1,1 0 1,0 0 0,-1 0 0,1-1-1,0 0 1,-1 0 0,1 0 0,0 0-1,4-1 1,1-1 10,0 0 0,1-1 0,-1 0 0,0 0 0,-1-1 0,1 0 0,-1 0 0,1-1 0,-1 0 0,-1 0 0,1-1 0,-1 0-1,0-1 1,8-9 0,-10 11-15,-1 1-1,1-1 1,-1 0-1,0-1 1,-1 1-1,1-1 1,-1 0 0,0 0-1,-1 0 1,1 0-1,-1 0 1,-1-1-1,1 1 1,-1 0-1,0-1 1,0 0-1,-1 1 1,0-1-1,0 1 1,0-1-1,-3-10 1,1 13-25,0 1 0,0 0 0,0 0 0,-1 0 0,1 0 0,-1 0 0,0 0 1,0 1-1,0-1 0,0 1 0,0 0 0,-1 0 0,1 0 0,-1 0 0,1 1 0,-1-1 0,0 1 0,1 0 1,-6-1-1,5 1-257,1 1 0,-1-1 0,1 1 0,-1-1 0,1 1 0,-1 0 1,1 0-1,-1 1 0,1-1 0,-1 1 0,1-1 0,0 1 0,-5 2 1,7-2-169,0 0 0,-1-1 0,1 1 0,0 0 0,0 0 0,1 0 0,-1 0 0,0 1 0,0-1 0,0 0 0,1 0 0,-1 0 0,1 1 0,-1-1 0,1 0 1,-1 1-1,1-1 0,-1 2 0,1 11-5779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6.487"/>
    </inkml:context>
    <inkml:brush xml:id="br0">
      <inkml:brushProperty name="width" value="0.025" units="cm"/>
      <inkml:brushProperty name="height" value="0.025" units="cm"/>
    </inkml:brush>
  </inkml:definitions>
  <inkml:trace contextRef="#ctx0" brushRef="#br0">213 0 18161,'0'0'8691,"-12"3"-7618,3 0-973,0 0 1,0 1-1,0 0 0,1 0 1,-1 1-1,1 0 0,0 0 0,1 1 1,-1 0-1,1 0 0,0 1 1,1 0-1,-7 8 0,0 3 128,0 0 0,1 1 0,-14 28 0,23-39-162,0 0-1,0 0 1,0 1-1,1-1 0,0 1 1,0-1-1,1 1 1,1-1-1,-1 1 1,1 0-1,2 16 1,-1-23-52,0 0 1,0 0-1,0 0 1,0 0 0,1 0-1,-1 0 1,0 0-1,1 0 1,-1-1-1,1 1 1,0-1 0,0 1-1,-1-1 1,1 1-1,0-1 1,0 0-1,0 0 1,0 0 0,1 0-1,-1 0 1,0-1-1,0 1 1,0-1-1,1 1 1,-1-1 0,0 0-1,1 0 1,-1 0-1,0 0 1,4-1-1,1 1 14,-1 0 0,0-1 0,0 1 0,0-2 0,0 1-1,0-1 1,0 0 0,0 0 0,0 0 0,9-6 0,-10 4 15,-1 0 0,1-1 0,-1 1-1,0-1 1,0 1 0,-1-1 0,1-1 0,-1 1 0,0 0 0,0-1 0,3-11 0,-5 16-33,-1-1 1,0 0-1,1 1 0,-1-1 1,0 0-1,0 0 1,0 1-1,0-1 0,0 0 1,0 0-1,0 1 0,0-1 1,-1 0-1,1 1 1,-1-1-1,0 0 0,1 1 1,-1-1-1,0 1 1,0-1-1,0 1 0,0-1 1,0 1-1,0 0 0,0-1 1,0 1-1,-1 0 1,1 0-1,0 0 0,-1 0 1,1 0-1,-1 0 0,0 0 1,1 1-1,-1-1 1,1 0-1,-1 1 0,0-1 1,1 1-1,-1 0 1,0 0-1,0 0 0,1-1 1,-4 2-1,1-2-337,-1 1 1,1-1-1,0 1 0,-1 0 0,1 1 1,0-1-1,-1 1 0,1 0 1,-8 2-1,11-2 97,-1 0 0,1 0-1,-1 0 1,1 0 0,-1 0 0,1 0 0,0 0 0,0 1 0,0-1-1,-1 0 1,1 1 0,0-1 0,1 1 0,-1-1 0,0 1 0,0 0-1,1-1 1,-1 1 0,1 0 0,-1-1 0,1 1 0,0 0 0,0 0-1,0-1 1,-1 1 0,2 2 0,-1 7-6112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6.844"/>
    </inkml:context>
    <inkml:brush xml:id="br0">
      <inkml:brushProperty name="width" value="0.025" units="cm"/>
      <inkml:brushProperty name="height" value="0.025" units="cm"/>
    </inkml:brush>
  </inkml:definitions>
  <inkml:trace contextRef="#ctx0" brushRef="#br0">85 1 23318,'0'0'2338,"-35"49"833,18-19-1121,1-1-1025,5-1-416,6-2-353,5-3-256,0-5-416,2-5-1410,9-8-2018,-4-5-2690,4 0-6919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7.187"/>
    </inkml:context>
    <inkml:brush xml:id="br0">
      <inkml:brushProperty name="width" value="0.025" units="cm"/>
      <inkml:brushProperty name="height" value="0.025" units="cm"/>
    </inkml:brush>
  </inkml:definitions>
  <inkml:trace contextRef="#ctx0" brushRef="#br0">72 1 17553,'0'0'10538,"3"58"-8360,-11-26-289,-5 6-1280,-1 0-609,0 1 0,3-2 0,3-2 0,3-6 0,3-4 0,2-5-1602,0-7-896,0-8-2050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7.517"/>
    </inkml:context>
    <inkml:brush xml:id="br0">
      <inkml:brushProperty name="width" value="0.025" units="cm"/>
      <inkml:brushProperty name="height" value="0.025" units="cm"/>
    </inkml:brush>
  </inkml:definitions>
  <inkml:trace contextRef="#ctx0" brushRef="#br0">0 49 13741,'0'0'11125,"11"-6"-8317,-10 5-2783,62-30 2402,-58 29-2253,0 0-1,0 0 1,0 1-1,0 0 1,0 0 0,0 0-1,1 1 1,-1 0-1,0 0 1,0 0-1,1 1 1,-1-1 0,0 1-1,8 3 1,-11-4-173,-1 1 1,1 0 0,-1-1-1,1 1 1,-1 0 0,0 0 0,1 0-1,-1 0 1,0 1 0,0-1-1,1 0 1,-1 0 0,0 1-1,0-1 1,-1 1 0,1-1 0,0 1-1,0-1 1,-1 1 0,1-1-1,0 4 1,0-1-1,-1 0 0,0 0 0,0-1 0,0 1 0,-1 0 0,1 0 0,-1-1-1,0 1 1,-2 5 0,-2 4-3,0-1 1,-1 0-1,-1-1 0,-12 18 0,-91 111 2,109-139 0,0 0 0,0 0 0,1 0 0,-1 0 0,0 0 0,1 0 0,-1 0 0,1 1 0,-1-1 0,1 0 0,0 0 0,-1 1 0,1-1 0,0 0 0,0 1 0,0-1 0,0 0 0,0 1 0,1 1 0,-1-2 0,1 0 0,-1 0 0,1 0 0,0 0 0,-1-1 0,1 1 0,0 0 0,0-1 0,-1 1 0,1 0 0,0-1 0,0 1 0,0-1 0,0 0 0,0 1 0,0-1 0,0 0 0,0 1 0,2-1 0,6 1 0,1 0 0,0-1 0,-1 0 0,14-2 0,-13 1 0,81-11-3866,-1-8-6271,-47 8-5680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7.861"/>
    </inkml:context>
    <inkml:brush xml:id="br0">
      <inkml:brushProperty name="width" value="0.025" units="cm"/>
      <inkml:brushProperty name="height" value="0.025" units="cm"/>
    </inkml:brush>
  </inkml:definitions>
  <inkml:trace contextRef="#ctx0" brushRef="#br0">65 0 14253,'0'0'18514,"66"13"-18514,-35-9 0,-3 0 0,3-3 0,-6 0 0,-6 2 0,-6-1-1666</inkml:trace>
  <inkml:trace contextRef="#ctx0" brushRef="#br0" timeOffset="1">1 154 11723,'0'0'19218,"60"9"-17744,-24-13-1122,1-5-352,-2 3 0,1 0 0,-7 4 0,-11 2-2306,-5-2-5029,-3-1-7303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8.450"/>
    </inkml:context>
    <inkml:brush xml:id="br0">
      <inkml:brushProperty name="width" value="0.025" units="cm"/>
      <inkml:brushProperty name="height" value="0.025" units="cm"/>
    </inkml:brush>
  </inkml:definitions>
  <inkml:trace contextRef="#ctx0" brushRef="#br0">1 313 19987,'0'0'5274,"8"-5"-2797,39-24-1758,-2-2-1,0-2 0,-3-2 1,-1-2-1,-1-1 1,51-66-1,-107 127-718,0 2 0,2 0 0,0 1 0,2 0 0,1 1 0,-8 30 0,17-49-25,0-2-164,0 0 0,0 0 0,0 0 0,1 1 0,0-1 0,0 0 0,1 1 1,0-1-1,0 0 0,2 12 0,-2-18-5,1 1 0,-1-1 0,0 1 0,1-1 0,-1 1 0,1-1 0,-1 1 0,1-1 0,-1 1 0,1-1 0,-1 0 0,1 1 0,0-1 0,-1 0 0,1 1 0,-1-1 0,1 0 0,0 0 0,-1 0 0,1 1 0,0-1 0,-1 0 0,1 0 0,0 0 0,-1 0 0,1 0 0,0 0 0,-1 0 0,1-1 0,0 1 1,-1 0-1,1 0 0,0 0 0,-1-1 0,2 1 0,19-14-7862,-10-3 182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8.775"/>
    </inkml:context>
    <inkml:brush xml:id="br0">
      <inkml:brushProperty name="width" value="0.025" units="cm"/>
      <inkml:brushProperty name="height" value="0.025" units="cm"/>
    </inkml:brush>
  </inkml:definitions>
  <inkml:trace contextRef="#ctx0" brushRef="#br0">1 26 16432,'10'-3'3000,"12"-3"-1136,1 0 0,0 2 0,0 1 0,1 1 0,31 0 0,-54 2-1835,1 0 0,-1 1-1,1-1 1,-1 0 0,1 0 0,-1 1 0,0-1 0,1 1 0,-1-1 0,0 1 0,1-1 0,-1 1 0,0 0 0,0 0 0,1 0 0,-1-1 0,0 1-1,0 0 1,0 0 0,0 1 0,0-1 0,0 0 0,-1 0 0,1 0 0,0 1 0,-1-1 0,1 0 0,0 1 0,-1-1 0,0 0 0,1 1 0,-1-1-1,0 1 1,0-1 0,0 1 0,0-1 0,0 1 0,0-1 0,0 0 0,0 1 0,0-1 0,-1 1 0,1-1 0,-1 1 0,1-1 0,-2 2 0,0 6 102,-1 0 1,-1-1 0,0 1 0,0-1 0,-11 16 0,-51 53-132,46-56 0,1 1 0,-25 36 0,43-57 0,1 0 0,-1 0 0,0 1 0,0-1 0,0 1 0,1-1 0,-1 1 0,1-1 0,-1 1 0,1-1 0,0 1 0,0 0 0,-1-1 0,1 1 0,0-1 0,1 4 0,-1-4 0,0-1 0,1 1 0,-1 0 0,1 0 0,-1 0 0,1-1 0,0 1 0,-1 0 0,1-1 0,0 1 0,-1 0 0,1-1 0,0 1 0,0-1 0,-1 1 0,1-1 0,0 1 0,0-1 0,0 0 0,0 1 0,1-1 0,6 2 0,0-1 0,0 0 0,1-1 0,-1 0 0,11-1 0,-1 0 0,60-5-2566,-63 3 441,-1 0 0,1-1 0,17-8 0,2-4-12722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4.928"/>
    </inkml:context>
    <inkml:brush xml:id="br0">
      <inkml:brushProperty name="width" value="0.025" units="cm"/>
      <inkml:brushProperty name="height" value="0.025" units="cm"/>
    </inkml:brush>
  </inkml:definitions>
  <inkml:trace contextRef="#ctx0" brushRef="#br0">36 1 20756,'0'0'10089,"-2"66"-8776,-4-33-704,-4 3-609,2-4 0,2 2 0,2-9 0,4-2 0,0-6 0,0-8-1441,7-6-1442,2-3-1633,3-7-2019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9.330"/>
    </inkml:context>
    <inkml:brush xml:id="br0">
      <inkml:brushProperty name="width" value="0.025" units="cm"/>
      <inkml:brushProperty name="height" value="0.025" units="cm"/>
    </inkml:brush>
  </inkml:definitions>
  <inkml:trace contextRef="#ctx0" brushRef="#br0">33 41 7431,'0'0'14964,"4"-8"-12130,10-25-517,-36 113 2904,-2 15-5221,22-85 0,1 0 0,0 0 0,1-1 0,0 1 0,0 0 0,1 0 0,1-1 0,1 11 0,-2-18-53,0 0 0,0 0 0,0 0 0,0 0 0,0-1 0,0 1 0,0 0 0,1-1 0,-1 1 1,0 0-1,1-1 0,0 0 0,-1 1 0,1-1 0,0 0 0,0 0 0,-1 0 0,1 0 0,4 1 0,-1 0-286,1-1 0,-1 1 0,1-1 0,-1-1 0,1 1 0,-1-1 0,10-1-1,-6 1-419,0-2-1,0 1 0,0-1 0,0 0 0,0-1 0,-1 0 0,1 0 0,-1-1 0,11-6 0,-3-5-8048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39.674"/>
    </inkml:context>
    <inkml:brush xml:id="br0">
      <inkml:brushProperty name="width" value="0.025" units="cm"/>
      <inkml:brushProperty name="height" value="0.025" units="cm"/>
    </inkml:brush>
  </inkml:definitions>
  <inkml:trace contextRef="#ctx0" brushRef="#br0">53 1 19314,'0'0'11243,"-46"64"-9642,42-45-992,2-1-609,2-2 0,3-3 0,9-2-1057,3-1-2178,0-6-2178,0-1-1442,-2-3-6533</inkml:trace>
  <inkml:trace contextRef="#ctx0" brushRef="#br0" timeOffset="1">137 139 16592,'0'0'8648,"-27"67"-7623,14-41-32,0-1-32,4 0-641,5-4-288,3-2-64,1-5-1890,0-5-1281,7-7-2210,2-2-3940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0.017"/>
    </inkml:context>
    <inkml:brush xml:id="br0">
      <inkml:brushProperty name="width" value="0.025" units="cm"/>
      <inkml:brushProperty name="height" value="0.025" units="cm"/>
    </inkml:brush>
  </inkml:definitions>
  <inkml:trace contextRef="#ctx0" brushRef="#br0">116 0 20115,'0'0'9855,"-2"12"-8387,-12 32-889,-30 67 0,4-13-408,38-91-171,-11 41 0,13-47 0,0 0 0,0 0 0,0 0 0,0 0 0,0 0 0,0 0 0,0 0 0,0 0 0,1 0 0,-1 0 0,0 0 0,1 0 0,-1 0 0,1 0 0,-1-1 0,1 1 0,-1 0 0,1 0 0,-1 0 0,1 0 0,0-1 0,-1 1 0,1 0 0,0-1 0,0 1 0,0-1 0,0 1 0,-1-1 0,1 1 0,0-1 0,0 1 0,0-1 0,0 0 0,0 0 0,0 1 0,0-1 0,0 0 0,0 0 0,0 0 0,0 0 0,2 0 0,6-1-498,1 1 0,-1-1 0,1-1 0,-1 0 0,0 0-1,0-1 1,0 0 0,16-8 0,-18 7-320,1 0-1,-1-1 1,0 1-1,-1-1 1,1-1 0,-1 0-1,0 0 1,0 0-1,-1 0 1,0-1-1,0 0 1,0 0 0,-1 0-1,0-1 1,0 1-1,3-14 1,0-4-12208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0.375"/>
    </inkml:context>
    <inkml:brush xml:id="br0">
      <inkml:brushProperty name="width" value="0.025" units="cm"/>
      <inkml:brushProperty name="height" value="0.025" units="cm"/>
    </inkml:brush>
  </inkml:definitions>
  <inkml:trace contextRef="#ctx0" brushRef="#br0">56 0 15246,'0'0'4485,"-22"54"-321,9-24-1122,4 1-1312,0-2-769,6-2-288,3-7-481,6-4-192,12-7-1121,4-9-224,5 0-2851,-2-4-1922,1-15-9225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0.731"/>
    </inkml:context>
    <inkml:brush xml:id="br0">
      <inkml:brushProperty name="width" value="0.025" units="cm"/>
      <inkml:brushProperty name="height" value="0.025" units="cm"/>
    </inkml:brush>
  </inkml:definitions>
  <inkml:trace contextRef="#ctx0" brushRef="#br0">154 1 15054,'0'0'5792,"-10"1"-2199,1 2-3046,-1 0 0,1 0 1,-1 1-1,1 0 0,0 1 0,1 0 0,-1 0 1,-10 9-1,15-11-385,0 0 0,0 0 0,0 1 0,1 0 0,-1-1 0,1 1 0,0 1 0,0-1 0,0 0 0,1 1 0,-1-1 0,1 1 1,0 0-1,0 0 0,1 0 0,0 0 0,0 0 0,0 0 0,0 0 0,1 8 0,0-12-162,0 1 0,1-1 0,0 1 0,-1 0 0,1-1 0,0 0 0,0 1 0,-1-1 0,1 0 0,0 1 0,0-1 0,1 0 0,-1 0 0,0 0 0,0 0 0,1 0 0,-1 0 0,0 0 0,1 0 0,-1 0 0,1-1 0,-1 1 0,1-1 0,-1 1 0,1-1 0,0 1 0,-1-1 0,1 0 0,-1 0 0,1 0 0,0 0 0,-1 0 0,1 0 0,-1 0 0,4-1 0,0 0 0,1 1 0,0-1 0,-1 0 0,1-1 0,-1 1 0,0-1 0,1 0 0,-1 0 0,7-5 0,0-3-100,0-1 0,0-1 0,-1 0 0,-1-1 0,0 0-1,-1 0 1,14-25 0,-27 79-941,0-20 1227,1 0 0,1 1-1,1-1 1,3 38 0,0-47-118,0 0 1,1 0 0,0 0 0,1-1 0,0 1 0,0-1 0,2 0 0,-1 0 0,14 18 0,-8-14-45,-4-7-4,-1 0 1,0 1 0,-1-1-1,0 1 1,5 11 0,-9-18-19,-1-1-1,1 0 1,-1 1 0,0-1 0,1 1 0,-1-1 0,0 1-1,0-1 1,0 1 0,0-1 0,0 1 0,0-1-1,0 1 1,-1-1 0,1 1 0,-1-1 0,1 1-1,-1-1 1,1 0 0,-1 1 0,0-1 0,0 0 0,1 1-1,-1-1 1,0 0 0,0 0 0,0 0 0,0 0-1,-1 0 1,1 0 0,0 0 0,0 0 0,-1-1-1,1 1 1,0 0 0,-1-1 0,1 1 0,0-1 0,-1 1-1,1-1 1,-4 1 0,-11 3-117,0-1 1,0-1-1,0 0 1,-1-1-1,1-1 1,-1-1-1,1 0 0,0-1 1,0 0-1,-1-2 1,1 0-1,-26-10 1,27 6-6693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3.536"/>
    </inkml:context>
    <inkml:brush xml:id="br0">
      <inkml:brushProperty name="width" value="0.025" units="cm"/>
      <inkml:brushProperty name="height" value="0.025" units="cm"/>
    </inkml:brush>
  </inkml:definitions>
  <inkml:trace contextRef="#ctx0" brushRef="#br0">26 59 8296,'0'0'8242,"9"-7"-5177,-8 6-2994,9-7 962,0 0 0,0 1 0,17-8 1,-24 13-799,0 0 1,0 1 0,0-1-1,1 1 1,-1 0 0,1 0 0,-1 0-1,0 1 1,1-1 0,-1 1 0,1 0-1,-1 0 1,1 0 0,0 0 0,-1 1-1,0-1 1,1 1 0,-1 0 0,1 0-1,-1 0 1,4 2 0,-5-2-217,-1 0 0,0 0 1,0 0-1,0 0 0,1 1 1,-1-1-1,0 0 0,0 0 1,-1 1-1,1-1 0,0 0 1,0 1-1,-1-1 0,1 1 1,-1-1-1,1 1 0,-1-1 1,1 1-1,-1-1 0,0 1 1,0 0-1,0-1 0,0 1 1,0-1-1,0 1 0,0-1 1,-1 1-1,1 0 0,-1-1 1,1 1-1,-1-1 0,1 1 1,-1-1-1,0 0 0,0 1 1,1-1-1,-1 0 0,0 1 1,-2 0-1,-2 6 28,-2 0 0,1-1 0,-1 0 1,-12 11-1,5-4 6,14-7-6,25-5-9,3-1-102,-25-1 48,1 1 0,-1-1 0,1 1 0,-1 0 0,1 0 0,-1 0 0,1 1 0,-1-1-1,0 1 1,0 0 0,0 0 0,0 0 0,0 0 0,0 1 0,-1-1 0,1 1 0,-1-1-1,1 1 1,-1 0 0,0 0 0,3 6 0,-4-7 11,-1 1 0,1-1 1,-1 1-1,1 0 0,-1-1 0,0 1 1,0 0-1,0-1 0,-1 1 0,1-1 1,-1 1-1,1 0 0,-1-1 0,0 1 1,0-1-1,0 0 0,0 1 0,0-1 1,0 0-1,-1 0 0,1 1 0,-1-1 1,0 0-1,0 0 0,0-1 0,1 1 1,-2 0-1,1-1 0,0 1 0,-3 1 1,-6 4 167,-1-1 1,1 0-1,-1-1 0,0 0 1,0-1-1,0 0 1,-1-1-1,0-1 1,1 0-1,-1 0 0,0-1 1,-15-1-1,27 0-225,-1 0 0,1 0 0,0 0-1,-1 0 1,1 0 0,0-1 0,0 1-1,-1 0 1,1-1 0,0 1-1,0-1 1,-1 1 0,1-1 0,0 1-1,0-1 1,0 0 0,0 0 0,0 0-1,0 1 1,0-1 0,0 0 0,0 0-1,0 0 1,1-1 0,-1 1 0,0 0-1,1 0 1,-2-2 0,1-1-1371,0-1-1,1 1 1,-1 0 0,1 0 0,0-1 0,0 1-1,1-8 1,2-7-6137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3.949"/>
    </inkml:context>
    <inkml:brush xml:id="br0">
      <inkml:brushProperty name="width" value="0.025" units="cm"/>
      <inkml:brushProperty name="height" value="0.025" units="cm"/>
    </inkml:brush>
  </inkml:definitions>
  <inkml:trace contextRef="#ctx0" brushRef="#br0">262 1 9801,'-12'0'1362,"2"1"-927,-1-1 1,0 2 0,0-1 0,1 2-1,-1-1 1,1 2 0,0-1 0,0 1-1,0 1 1,1 0 0,-1 0 0,1 1-1,0 0 1,0 0 0,-12 13-1,12-8-253,0 0 0,1 1 0,1-1 0,0 1 0,1 1 0,0-1 0,1 1 0,0 0 0,1 1-1,0-1 1,-2 24 0,5-29-60,0 0 0,1 0 0,0 0 0,0 1 1,1-1-1,0 0 0,1 0 0,0 0 0,0 0 0,0 0 0,1 0 0,0-1 0,1 1 0,0-1 0,0 0 0,0 0 0,1-1 0,0 1 0,1-1 0,9 9 0,-2-5 153,0-1 0,1 0-1,0-1 1,0-1 0,1 0 0,0-1-1,0 0 1,1-2 0,-1 0 0,1 0-1,0-1 1,0-1 0,0-1-1,0-1 1,0 0 0,0-1 0,30-5-1,-27 3-46,0-1 0,-1 0-1,1-2 1,-1 0 0,0-1-1,-1-1 1,1-1 0,-1 0-1,-1-1 1,0-1 0,-1-1-1,0 0 1,0-1 0,19-23-1,-29 31-176,-1-1 0,0 1 1,0-1-1,-1 0 0,0 0 0,0 0 0,0 0 0,-1-1 0,0 1 0,0-1 0,-1 1 0,1-1 0,-2 0 1,1 1-1,-1-1 0,0 0 0,0 0 0,0 1 0,-3-12 0,0 10-46,0 0 0,0 0 0,-1 0 0,0 1-1,0-1 1,-1 1 0,0 0 0,0 1 0,0-1 0,-1 1 0,0 0-1,0 0 1,-1 1 0,0 0 0,-8-6 0,1 3-214,0 0 0,0 1 0,-1 0 0,0 1 0,0 1 0,0 1-1,-1 0 1,-19-2 0,-36 1-9739,59 5 1289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5.236"/>
    </inkml:context>
    <inkml:brush xml:id="br0">
      <inkml:brushProperty name="width" value="0.025" units="cm"/>
      <inkml:brushProperty name="height" value="0.025" units="cm"/>
    </inkml:brush>
  </inkml:definitions>
  <inkml:trace contextRef="#ctx0" brushRef="#br0">150 1 17649,'0'0'10975,"11"2"-9656,13 1-822,-11-2-350,1 1 0,-1 0 0,0 1 0,18 6-1,-28-8-147,0 0 1,0 0-1,-1 0 0,1 1 0,0-1 0,-1 1 0,1 0 0,-1 0 0,0 0 0,1 0 0,-1 0 0,0 0 0,0 1 0,-1-1 1,1 1-1,0-1 0,-1 1 0,1 0 0,-1-1 0,0 1 0,0 0 0,0 0 0,0 0 0,-1 0 0,1 0 0,-1 4 0,0 1 17,-1-1-1,0 1 1,0-1-1,-1 0 0,0 1 1,-1-1-1,1 0 0,-1 0 1,0-1-1,-1 1 0,0 0 1,0-1-1,0 0 0,-1 0 1,0 0-1,-7 6 1,-6 5 42,-1-1 1,0 0 0,-34 20 0,109-40-689,-45 2 460,0 1 0,0 0 0,0 0 0,1 1 0,-1 1 0,0 0 0,14 2 0,-22-2 148,-1 0 1,1 0 0,-1 0-1,1 0 1,-1 0 0,1 1-1,-1-1 1,1 1-1,-1 0 1,0-1 0,0 1-1,0 0 1,0 0-1,0 0 1,-1 1 0,1-1-1,-1 0 1,1 1 0,-1-1-1,0 1 1,0-1-1,0 1 1,0 0 0,0-1-1,0 1 1,-1 0-1,0 0 1,1-1 0,-1 1-1,0 0 1,0 0-1,-1 0 1,0 4 0,0 0 113,-1-1 0,0 1 0,-1-1 0,1 0 0,-1 0-1,0 0 1,-1 0 0,1-1 0,-1 1 0,0-1 0,-1 0 0,1 0 0,-1-1 0,0 1 0,0-1 0,-1 0 0,1 0 0,-1-1 0,0 1 0,-7 2 0,-3 2 180,-1 0 1,0-2-1,0 1 1,0-2-1,-1-1 1,-23 4-1,35-7-644,0-1 1,0 1-1,-1-1 1,1 0-1,0-1 0,0 1 1,0-1-1,0 0 0,0-1 1,-11-3-1,14 3-24,0 0-1,0 0 1,0 0 0,1 0-1,-1-1 1,1 1 0,-1-1-1,1 0 1,0 1-1,0-1 1,0 0 0,0 0-1,0 0 1,1-1 0,-1 1-1,1 0 1,0 0-1,0-1 1,0 1 0,0-5-1,-3-29-9196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5.657"/>
    </inkml:context>
    <inkml:brush xml:id="br0">
      <inkml:brushProperty name="width" value="0.025" units="cm"/>
      <inkml:brushProperty name="height" value="0.025" units="cm"/>
    </inkml:brush>
  </inkml:definitions>
  <inkml:trace contextRef="#ctx0" brushRef="#br0">417 6 9801,'-15'-1'4992,"-1"-1"-4395,-77 0 1029,85 2-1518,0 1 0,0 0 0,0 0 0,0 1 0,0 0 0,1 1 0,-1-1 0,1 1 0,0 1 0,-12 7 0,5 0 97,2 1 1,-1 0-1,2 1 0,0 0 0,0 1 1,1 0-1,1 1 0,0 0 1,1 1-1,-6 17 0,-2 9 221,2 1-1,-15 75 0,23-89-387,2 0 1,1 0-1,1 1 1,1-1-1,2 0 1,1 1-1,1-1 1,11 43-1,-10-58-33,0-1 1,1 0-1,0 0 1,1 0-1,0-1 0,1 0 1,1 0-1,0-1 0,1 0 1,-1 0-1,2-1 1,0 0-1,0-1 0,1 0 1,0 0-1,0-1 0,1-1 1,0 0-1,1 0 1,12 4-1,-5-5 178,0 0 1,1-1-1,-1-2 1,1 0-1,0-1 1,0-1-1,-1 0 1,1-2-1,0-1 1,0 0-1,0-2 1,-1 0-1,0-1 1,0-1-1,0-1 1,-1-1-1,0-1 1,18-11-1,-8 4 270,-1-2 1,-1-1-1,-1-1 0,0-1 0,-2-1 1,-1-1-1,0-2 0,-2 0 0,-1-1 1,30-50-1,-42 59-360,0 1 1,0-1-1,-2 0 0,0 0 0,-1-1 1,-1 0-1,0 1 0,-1-2 0,-2 1 1,1 0-1,-2 0 0,-1-1 0,-3-26 1,1 31-137,0 0 1,-1 1 0,-1-1-1,0 1 1,-1 0 0,0 0 0,-1 1-1,0-1 1,-1 2 0,-1-1-1,0 1 1,0 0 0,-1 1 0,0 0-1,-1 1 1,0 0 0,-21-13 0,16 13-449,-1 0 1,0 1 0,0 1 0,-1 1 0,0 0-1,-32-5 1,21 7-1387,-1 1 1,0 2-1,-46 3 0,6 6-3440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8.221"/>
    </inkml:context>
    <inkml:brush xml:id="br0">
      <inkml:brushProperty name="width" value="0.025" units="cm"/>
      <inkml:brushProperty name="height" value="0.025" units="cm"/>
    </inkml:brush>
  </inkml:definitions>
  <inkml:trace contextRef="#ctx0" brushRef="#br0">18 1 5701,'15'1'15704,"-9"5"-9909,-9 24-4652,2-28-1011,-12 51 226,7-34-221,1 1 1,1 0 0,1 1 0,-1 22-1,5-41-100,-1-1-1,0 1 1,0-1 0,1 1-1,-1-1 1,1 1-1,-1-1 1,1 0 0,0 1-1,-1-1 1,1 0-1,0 1 1,0-1 0,0 0-1,0 0 1,0 0-1,0 0 1,0 0-1,0 0 1,0 0 0,1 0-1,-1-1 1,0 1-1,1 0 1,-1-1 0,1 1-1,-1-1 1,0 1-1,1-1 1,-1 0 0,1 1-1,2-1 1,59 1 165,-45-2-186,-12 1-310,0 0 1,0-1-1,0 0 0,-1 0 1,1 0-1,10-4 1,5-10-3764,-20 14 3479,0-1 0,0 1 0,0 0 0,0-1 0,-1 1-1,1-1 1,0 0 0,-1 1 0,1-1 0,-1 1 0,0-1-1,1 0 1,-1-1 0,0-15-7643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5.378"/>
    </inkml:context>
    <inkml:brush xml:id="br0">
      <inkml:brushProperty name="width" value="0.025" units="cm"/>
      <inkml:brushProperty name="height" value="0.025" units="cm"/>
    </inkml:brush>
  </inkml:definitions>
  <inkml:trace contextRef="#ctx0" brushRef="#br0">1 108 7719,'0'0'20857,"9"5"-18716,-3-2-1807,-3-2-271,-1 1 1,1 0-1,0-1 1,0 0-1,0 1 1,0-1 0,0 0-1,0-1 1,0 1-1,1 0 1,-1-1-1,0 0 1,0 0 0,1 0-1,-1 0 1,0 0-1,0-1 1,0 1-1,1-1 1,-1 0 0,0 0-1,0 0 1,0 0-1,0-1 1,0 1-1,3-4 1,0 2-64,-1-1 0,0 0 0,-1 0 0,1-1 0,-1 1 0,1-1 0,-2 0 0,1 0 0,0-1 0,-1 1 0,0-1 0,0 0 0,-1 1 0,0-1 0,0 0 0,0-1 0,0 1 0,0-10 0,-2 16 0,0-1 0,0 1 0,-1 0 0,1-1 0,0 1 0,0-1 0,-1 1 0,1 0 0,0-1 0,-1 1 0,1 0 0,0 0 0,-1-1 0,1 1 0,0 0 0,-1 0 0,1-1 0,-1 1 0,1 0 0,0 0 0,-1 0 0,1 0 0,-1 0 0,1-1 0,-1 1 0,1 0 0,-1 0 0,1 0 0,0 0 0,-1 0 0,1 1 0,-1-1 0,1 0 0,-1 0 0,1 0 0,0 0 0,-1 0 0,1 0 0,-1 1 0,0-1 0,-19 9 0,10-1 0,0 0 0,1 1 0,0 0 0,0 0 0,1 1 0,0 1 0,1-1 0,0 1 0,1 0 0,0 0 0,1 1 0,0 0 0,1 0 0,0 0 0,-2 15 0,6-26 0,0 0 0,-1 0 0,1 0 0,0 0 0,0 0 0,0 0 0,1-1 0,-1 1 0,0 0 0,0 0 0,0 0 0,1 0 0,-1 0 0,0 0 0,1-1 0,-1 1 0,1 0 0,-1 0 0,1 0 0,-1-1 0,1 1 0,0 0 0,-1-1 0,1 1 0,0-1 0,-1 1 0,1-1 0,0 1 0,0-1 0,1 1 0,1 0 0,0 0 0,0-1 0,0 0 0,0 1 0,0-1 0,0 0 0,0-1 0,0 1 0,-1 0 0,4-2 0,7-1 0,-1-1 0,1 0 0,18-11 0,14-12 0,-33 19 0,1 0 0,-1 0 0,1 2 0,0-1 0,1 2 0,26-8 0,-40 13 0,1 0 0,-1 0 0,1 0 0,-1-1 0,1 1 0,-1 0 0,0 1 0,1-1 0,-1 0 0,1 0 0,-1 0 0,1 0 0,-1 0 0,0 0 0,1 0 0,-1 1 0,1-1 0,-1 0 0,0 0 0,1 1 0,-1-1 0,0 0 0,1 0 0,-1 1 0,0-1 0,0 0 0,1 1 0,-1-1 0,0 1 0,0-1 0,1 0 0,-1 1 0,0-1 0,0 1 0,0-1 0,0 0 0,0 2 0,-1 22 0,-14 22 0,15-46 0,-3 6 0,1-1 0,0-1 0,1 0 0,-1 0 0,1 1 0,0-1 0,0 1 0,0 4 0,2-8 0,-1-1 0,0 1 0,0-1 0,1 1 0,-1-1 0,0 0 0,0 1 0,1-1 0,-1 1 0,1-1 0,-1 0 0,0 1 0,1-1 0,-1 0 0,1 0 0,-1 1 0,1-1 0,-1 0 0,1 0 0,-1 0 0,1 1 0,-1-1 0,1 0 0,-1 0 0,1 0 0,-1 0 0,1 0 0,-1 0 0,1 0 0,-1 0 0,1 0 0,-1 0 0,1-1 0,-1 1 0,1 0 0,-1 0 0,1-1 0,18-4 0,3-9-2349,0-1-3715,-3 0-2691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8.594"/>
    </inkml:context>
    <inkml:brush xml:id="br0">
      <inkml:brushProperty name="width" value="0.025" units="cm"/>
      <inkml:brushProperty name="height" value="0.025" units="cm"/>
    </inkml:brush>
  </inkml:definitions>
  <inkml:trace contextRef="#ctx0" brushRef="#br0">27 0 15951,'0'0'4004,"-18"55"-1858,13-32-865,2-2-224,2-1-705,1 0-287,0-5-322,1-5-1408,12-6-738,0-4-1536,0 0-1795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8.925"/>
    </inkml:context>
    <inkml:brush xml:id="br0">
      <inkml:brushProperty name="width" value="0.025" units="cm"/>
      <inkml:brushProperty name="height" value="0.025" units="cm"/>
    </inkml:brush>
  </inkml:definitions>
  <inkml:trace contextRef="#ctx0" brushRef="#br0">334 5 1826,'-9'-1'6715,"8"0"-6591,-5 0 267,0 1 0,0-1-1,1 1 1,-1 0 0,0 0 0,0 0 0,0 1 0,0 0 0,0 0 0,1 1 0,-1-1 0,0 1 0,1 0 0,0 1 0,-1-1 0,-5 5-1,-10 13 51,0 0 0,2 2-1,0 0 1,1 1 0,2 1-1,0 0 1,2 1-1,1 1 1,0 0 0,2 1-1,1 1 1,-11 52 0,18-68-402,1 0 1,0-1 0,1 1 0,0 0 0,1 0-1,0 0 1,3 13 0,-2-22 11,-1 1 0,1-1 0,1 1 0,-1-1 0,0 1 0,1-1 0,0 0 0,-1 0 0,1 0 0,1 0 0,-1 0 0,0 0 0,1-1 0,-1 1 0,1-1 0,0 1-1,0-1 1,0 0 0,0 0 0,0 0 0,0-1 0,1 1 0,-1-1 0,0 0 0,1 0 0,-1 0 0,5 1 0,7 0 320,0-1-1,0 0 1,0-1-1,0 0 0,0-2 1,0 0-1,0 0 1,0-1-1,-1-1 1,1 0-1,-1-1 1,0-1-1,26-14 1,-19 7-42,0 0 0,-1-1 0,0-1 1,-1-1-1,0-1 0,-2 0 1,28-36-1,-40 46-269,0 0 1,0 0-1,-1-1 0,1 0 0,-2 0 1,1 0-1,-1-1 0,0 1 0,-1-1 1,0 0-1,0 1 0,-1-1 1,0 0-1,-1 0 0,0-11 0,-1 14-165,-1 1-1,1-1 0,-1 1 0,0 0 0,0 0 0,0 0 1,-1 0-1,1 0 0,-1 0 0,-1 0 0,1 1 0,0 0 0,-1 0 1,0 0-1,0 0 0,0 0 0,-1 1 0,1 0 0,-1 0 1,0 0-1,0 0 0,0 1 0,0 0 0,-11-3 0,2 1-1252,0 1-1,-1 0 1,1 1-1,-1 1 0,-19 1 1,7 0-4424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0.208"/>
    </inkml:context>
    <inkml:brush xml:id="br0">
      <inkml:brushProperty name="width" value="0.025" units="cm"/>
      <inkml:brushProperty name="height" value="0.025" units="cm"/>
    </inkml:brush>
  </inkml:definitions>
  <inkml:trace contextRef="#ctx0" brushRef="#br0">106 1 13485,'0'0'12876,"-2"10"-10954,-3 12-1483,-1 0 0,-1-1 0,-1 0-1,-13 25 1,12-29-210,1 1 0,0-1 0,1 1 0,1 0 0,1 1 0,1-1 0,0 1 0,1 0 0,0 23 0,4-41-229,-1 0 0,1 0 0,0-1 0,-1 1 0,1 0 0,0 0 0,0 0 0,-1 0 0,1-1 0,0 1 0,0 0 0,0-1 0,0 1 0,0 0 0,0-1 0,0 1 0,0-1 0,0 0 0,0 1 0,0-1 0,0 0 0,0 0 0,1 0 0,-1 0 0,0 0 0,0 0 0,0 0 0,0 0 0,0 0 0,0 0 0,0 0 0,2-1 0,41-7 0,14-19-2461,-43 17 263,-1 0 0,0 0 0,22-21 0,-13 4-6600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0.580"/>
    </inkml:context>
    <inkml:brush xml:id="br0">
      <inkml:brushProperty name="width" value="0.025" units="cm"/>
      <inkml:brushProperty name="height" value="0.025" units="cm"/>
    </inkml:brush>
  </inkml:definitions>
  <inkml:trace contextRef="#ctx0" brushRef="#br0">99 0 18193,'0'0'3235,"-36"52"-288,19-21-128,-1 2-545,4 1-673,4-4-480,6-5-736,4-6-353,1-7-160,16-6-1698,4-6-1345,0-5-1858,-2-13-2562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0.919"/>
    </inkml:context>
    <inkml:brush xml:id="br0">
      <inkml:brushProperty name="width" value="0.025" units="cm"/>
      <inkml:brushProperty name="height" value="0.025" units="cm"/>
    </inkml:brush>
  </inkml:definitions>
  <inkml:trace contextRef="#ctx0" brushRef="#br0">245 0 11563,'-28'26'1072,"1"1"0,2 2 0,1 0 0,1 1 0,2 2 0,-23 42 0,35-56-851,1 0 1,1 0 0,0 1-1,2 0 1,0 0 0,1 0-1,1 1 1,1-1 0,0 1 0,2 0-1,0-1 1,1 1 0,7 36-1,-5-46-219,0-1-1,0 1 0,0-1 0,1 0 1,1 0-1,-1-1 0,1 1 1,1-1-1,0 0 0,0 0 0,0-1 1,14 12-1,-9-10 77,1 0 0,1-1 0,-1 0-1,1-1 1,1-1 0,-1 0 0,27 8 0,-10-7 167,0-1 0,0-1 0,0-2 0,0-1 0,1-1 0,0-2 0,51-8 0,-54 4 60,-1-2 0,0-1 1,-1-2-1,0 0 0,0-2 0,-1 0 0,-1-2 0,0-1 1,35-28-1,-40 28-43,0-2 0,-1 0 0,-1-1 1,0-1-1,-2-1 0,0 0 0,-1-1 1,-1 0-1,-1-1 0,17-45 0,-25 57-215,-1 1-1,-1-1 1,0 0-1,0 0 1,-1-1-1,-1 1 1,1 0-1,-1 0 1,-1-1-1,0 1 0,-3-12 1,2 16-71,0 1 1,0 0-1,0 0 1,0 0-1,-1 0 1,0 1-1,0-1 1,0 1-1,-1 0 0,1-1 1,-1 1-1,0 1 1,0-1-1,0 1 1,-1-1-1,1 1 1,-1 1-1,0-1 1,0 1-1,0-1 0,0 1 1,-6-1-1,-5-1-547,1 1 0,-1 0 0,1 1-1,-1 1 1,0 0 0,-18 2 0,11 1-1731,1 1-1,0 1 1,-37 12 0,-3 5-7558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3.517"/>
    </inkml:context>
    <inkml:brush xml:id="br0">
      <inkml:brushProperty name="width" value="0.025" units="cm"/>
      <inkml:brushProperty name="height" value="0.025" units="cm"/>
    </inkml:brush>
  </inkml:definitions>
  <inkml:trace contextRef="#ctx0" brushRef="#br0">0 47 14189,'0'0'6086,"53"-11"-5317,-6 2 192,14-1-257,11 3-351,5 1-161,3 3-160,-3 3 0,-6 0-32,-7 0-961,-8 0-1954,-6 0-4131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4.249"/>
    </inkml:context>
    <inkml:brush xml:id="br0">
      <inkml:brushProperty name="width" value="0.025" units="cm"/>
      <inkml:brushProperty name="height" value="0.025" units="cm"/>
    </inkml:brush>
  </inkml:definitions>
  <inkml:trace contextRef="#ctx0" brushRef="#br0">1 40 13164,'0'0'1410,"61"0"-1090,-9 0-224,15-4-64,14-11-2434,6-6-4613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5.650"/>
    </inkml:context>
    <inkml:brush xml:id="br0">
      <inkml:brushProperty name="width" value="0.025" units="cm"/>
      <inkml:brushProperty name="height" value="0.025" units="cm"/>
    </inkml:brush>
  </inkml:definitions>
  <inkml:trace contextRef="#ctx0" brushRef="#br0">1 84 13837,'0'0'5189,"59"-20"-4837,-17 14 385,9 1 128,9-2-257,5 4-351,5-1-161,0 2-32,-1-3-64,-5 0-32,-4 1-705,-7-6-1345,-8-3-3043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6.475"/>
    </inkml:context>
    <inkml:brush xml:id="br0">
      <inkml:brushProperty name="width" value="0.025" units="cm"/>
      <inkml:brushProperty name="height" value="0.025" units="cm"/>
    </inkml:brush>
  </inkml:definitions>
  <inkml:trace contextRef="#ctx0" brushRef="#br0">1 127 15951,'0'0'7527,"96"-3"-6021,-16-13-706,20-2-671,11-1-65,9-2-993,-7-3-3171,-9-2-3716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9.428"/>
    </inkml:context>
    <inkml:brush xml:id="br0">
      <inkml:brushProperty name="width" value="0.025" units="cm"/>
      <inkml:brushProperty name="height" value="0.025" units="cm"/>
    </inkml:brush>
  </inkml:definitions>
  <inkml:trace contextRef="#ctx0" brushRef="#br0">17 217 13933,'-2'1'451,"1"1"0,-1 0-1,1-1 1,0 1 0,0 0 0,-1-1-1,1 1 1,0 0 0,1 0 0,-1 0-1,0 0 1,0 0 0,1 0 0,-1 0-1,1 4 1,0-5-305,1-1-1,0 0 1,0 1 0,0-1 0,0 0-1,0 0 1,-1 0 0,1 0-1,0 1 1,0-2 0,0 1 0,0 0-1,0 0 1,0 0 0,-1 0-1,1 0 1,0-1 0,0 1 0,0 0-1,-1-1 1,1 1 0,0-1-1,0 1 1,1-1 0,67-41 1229,94-91-1054,-84 64-193,-79 69-123,0 0 0,0-1 0,0 1 0,0 0 1,1 0-1,-1 0 0,0 0 0,0-1 0,0 1 0,0 0 0,0 0 1,0 0-1,0 0 0,1 0 0,-1-1 0,0 1 0,0 0 0,0 0 1,0 0-1,0 0 0,1 0 0,-1 0 0,0 0 0,0 0 0,0 0 0,0 0 1,1-1-1,-1 1 0,0 0 0,0 0 0,0 0 0,1 0 0,-1 0 1,0 0-1,0 0 0,0 0 0,1 1 0,-1-1 0,0 0 0,0 0 1,0 0-1,0 0 0,1 0 0,-1 0 0,0 0 0,0 0 0,0 0 1,0 0-1,0 1 0,1-1 0,-1 0 0,0 0 0,0 0 0,0 0 1,0 1-1,-3 14 433,-11 19 336,2-12-567,-38 79 28,46-91-231,0 0 0,1 1-1,0-1 1,1 1 0,0 0-1,1-1 1,0 1-1,0 11 1,1-21-50,1-1 0,-1 1-1,0-1 1,1 1 0,-1-1-1,1 0 1,-1 1 0,0-1 0,1 0-1,-1 1 1,1-1 0,-1 0 0,1 0-1,-1 1 1,1-1 0,-1 0 0,1 0-1,-1 0 1,1 0 0,-1 0-1,1 0 1,-1 0 0,1 0 0,-1 0-1,1 0 1,-1 0 0,1 0 0,-1 0-1,1 0 1,-1 0 0,1 0 0,-1-1-1,1 1 1,-1 0 0,2-1-1,19-7-2435,1-11-2354,4-7-2435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5.720"/>
    </inkml:context>
    <inkml:brush xml:id="br0">
      <inkml:brushProperty name="width" value="0.025" units="cm"/>
      <inkml:brushProperty name="height" value="0.025" units="cm"/>
    </inkml:brush>
  </inkml:definitions>
  <inkml:trace contextRef="#ctx0" brushRef="#br0">124 0 21813,'-8'1'4543,"-51"9"-349,55-9-4077,1 0 0,0 0-1,0 0 1,-1 0 0,1 0-1,0 1 1,0 0 0,0-1-1,1 1 1,-1 0 0,0 0-1,1 1 1,-1-1 0,1 0-1,0 1 1,0 0 0,0-1-1,-3 6 1,5-7-138,0 0 0,0 0 0,0-1 1,1 1-1,-1 0 0,0 0 0,0-1 0,1 1 0,-1 0 0,1-1 1,-1 1-1,1 0 0,-1-1 0,1 1 0,-1-1 0,1 1 0,-1 0 0,1-1 1,0 0-1,-1 1 0,1-1 0,0 1 0,-1-1 0,1 0 0,0 1 1,0-1-1,-1 0 0,1 0 0,0 0 0,0 1 0,-1-1 0,1 0 1,0 0-1,1 0 0,40 5-1230,-30-4 910,25 3-344,-24-3 539,0 0 0,1 1 0,-1 1 0,18 6 0,-30-9 140,0 0 0,0 0 0,0 1 0,0-1 0,0 1 0,-1-1-1,1 1 1,0-1 0,0 1 0,-1-1 0,1 1 0,0 0 0,-1-1 0,1 1 0,-1 0 0,1 0 0,-1-1-1,1 1 1,-1 0 0,1 0 0,-1 0 0,0 0 0,0-1 0,1 1 0,-1 0 0,0 0 0,0 1-1,0 1 7,0-1 0,-1 0 0,0 0 0,1 0 0,-1 0 0,0 1 0,0-1 0,0 0 0,0 0 0,0-1 0,-2 3 0,-40 42 497,40-44-422,-7 7 128,-13 12 263,0-1-1,-2-1 1,-38 22-1,64-41-551,-1 0 0,0-1-1,0 1 1,0 0 0,0-1-1,0 1 1,0 0 0,0-1-1,0 1 1,0 0 0,0-1-1,0 1 1,0 0 0,0 0-1,0-1 1,0 1 0,0 0-1,0-1 1,0 1-1,-1 0 1,1-1 0,0 1-1,0 0 1,0 0 0,0-1-1,-1 1 1,1 0 0,0 0-1,0-1 1,-1 1 0,1 0-1,0 0 1,0 0 0,-1 0-1,1-1 1,0 1 0,-1 0-1,1 0 1,0 0 0,0 0-1,-1 0 1,1 0-1,0 0 1,-1 0 0,1 0-1,0 0 1,-1 0 0,1 0-1,0 0 1,-1 0 0,1 0-1,0 0 1,-1 0 0,1 0-1,0 0 1,0 0 0,-1 1-1,1-1 1,0 0 0,0 0-1,-1 0 1,1 1-1,0-1 1,0 0 0,-1 0-1,13-26-6724,-12 25 6168,18-31-9244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49.756"/>
    </inkml:context>
    <inkml:brush xml:id="br0">
      <inkml:brushProperty name="width" value="0.025" units="cm"/>
      <inkml:brushProperty name="height" value="0.025" units="cm"/>
    </inkml:brush>
  </inkml:definitions>
  <inkml:trace contextRef="#ctx0" brushRef="#br0">94 1 17392,'0'0'5408,"-5"8"-3913,-2 4-830,-48 85 2464,50-88-2883,1 1 0,0-1 1,1 1-1,0 0 0,1 0 1,0 1-1,0-1 0,1 0 0,0 14 1,2-23-242,0 1 1,0-1-1,0 1 1,0-1 0,0 1-1,1-1 1,-1 0 0,0 0-1,1 1 1,-1-1-1,1 0 1,-1 0 0,1-1-1,-1 1 1,1 0-1,-1 0 1,1-1 0,0 1-1,0-1 1,-1 1 0,1-1-1,0 0 1,0 0-1,-1 0 1,1 0 0,0 0-1,0 0 1,0 0 0,1-1-1,6 1-819,-1 0 1,0-1-1,0 0 0,0 0 1,12-4-1,3-8-4247,-3-3-2135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0.115"/>
    </inkml:context>
    <inkml:brush xml:id="br0">
      <inkml:brushProperty name="width" value="0.025" units="cm"/>
      <inkml:brushProperty name="height" value="0.025" units="cm"/>
    </inkml:brush>
  </inkml:definitions>
  <inkml:trace contextRef="#ctx0" brushRef="#br0">67 1 14350,'0'0'6854,"-45"64"-4804,33-37-320,6-4-385,3-1-512,3 0-577,3-7-192,13-3-929,6-6-1697,1-6-1890,1 0-4004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0.457"/>
    </inkml:context>
    <inkml:brush xml:id="br0">
      <inkml:brushProperty name="width" value="0.025" units="cm"/>
      <inkml:brushProperty name="height" value="0.025" units="cm"/>
    </inkml:brush>
  </inkml:definitions>
  <inkml:trace contextRef="#ctx0" brushRef="#br0">66 22 12204,'0'0'6608,"10"-4"-4835,-5 2-1738,2-1 408,1 0 0,-1 1 0,1-1 0,0 2 0,15-3 0,-21 4-363,0 0-1,0 0 0,-1 0 1,1 1-1,0-1 0,0 0 0,-1 1 1,1-1-1,0 1 0,-1-1 1,1 1-1,-1 0 0,1 0 1,-1-1-1,1 1 0,-1 0 1,1 1-1,-1-1 0,0 0 1,1 0-1,-1 0 0,0 1 1,0-1-1,0 1 0,0-1 1,0 1-1,-1-1 0,1 1 0,0 0 1,-1-1-1,1 1 0,-1 0 1,1-1-1,-1 1 0,0 0 1,0 0-1,0-1 0,0 3 1,0 3 208,0 0 0,-1 0 0,0 0 0,0 0 0,-1 0 0,0 0 1,0 0-1,0 0 0,-1-1 0,0 1 0,-1-1 0,-7 12 0,-8 7 696,-37 39 1,8-9-411,41-47-534,5-6-37,0 0 0,0 0 1,0 0-1,1 0 0,-1 0 1,0 0-1,1 0 1,0 0-1,-1 1 0,1-1 1,0 0-1,0 1 0,0-1 1,1 1-1,-1 0 1,1-1-1,-1 1 0,1 0 1,0 3-1,5-4-301,0-1-1,0 0 1,1 0-1,-1 0 1,1-1-1,-1 1 1,0-1 0,1-1-1,9-1 1,-10 2-247,2-1-747,0 0 1,0-1-1,0 1 0,0-1 0,-1-1 0,9-3 0,16-9-6635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0.815"/>
    </inkml:context>
    <inkml:brush xml:id="br0">
      <inkml:brushProperty name="width" value="0.025" units="cm"/>
      <inkml:brushProperty name="height" value="0.025" units="cm"/>
    </inkml:brush>
  </inkml:definitions>
  <inkml:trace contextRef="#ctx0" brushRef="#br0">42 0 18001,'0'0'5926,"-10"51"-2948,2-32-896,-1 3-800,2-2-418,3-4-639,1-2-161,3-2-64,0-6-481,0-2-928,8-4-1666,4 0-2050,0-11-3683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1.158"/>
    </inkml:context>
    <inkml:brush xml:id="br0">
      <inkml:brushProperty name="width" value="0.025" units="cm"/>
      <inkml:brushProperty name="height" value="0.025" units="cm"/>
    </inkml:brush>
  </inkml:definitions>
  <inkml:trace contextRef="#ctx0" brushRef="#br0">3 43 18321,'0'0'4794,"8"-7"-2616,-5 5-2116,38-23 2339,-38 23-2201,0 1 0,1 0 0,-1 0 0,0 0 0,1 0 1,-1 0-1,1 1 0,-1-1 0,1 1 0,-1 0 0,1 0 0,-1 0 0,1 1 0,-1-1 0,7 3 0,-9-3-182,0 1-1,0 0 1,1 0-1,-1 0 1,0 0-1,0 0 0,0 0 1,0 0-1,0 0 1,0 0-1,0 0 1,0 1-1,-1-1 1,1 0-1,0 1 0,-1-1 1,1 0-1,-1 1 1,1-1-1,-1 1 1,0-1-1,1 1 1,-1-1-1,0 1 1,0-1-1,0 1 0,0-1 1,-1 1-1,1-1 1,0 1-1,-1-1 1,1 0-1,-1 1 1,1-1-1,-1 1 0,1-1 1,-1 0-1,-1 2 1,-29 49 476,4-18-292,-20 28 99,44-57-289,0 0 0,0 0 0,1 1 0,0-1 0,0 0 0,0 1 0,0 0 0,1-1 0,0 1 0,0 9 0,1-14-10,0 1 0,1-1 0,-1 0 0,0 0 0,1 0 0,0 1 0,-1-1 0,1 0-1,0 0 1,-1 0 0,1 0 0,0 0 0,0 0 0,0 0 0,0 0 0,0-1 0,0 1 0,0 0 0,0 0 0,0-1 0,0 1 0,1-1 0,-1 1 0,0-1 0,0 1-1,1-1 1,-1 0 0,0 0 0,0 0 0,1 0 0,-1 1 0,2-2 0,49 1-212,-45 0 94,0-1-510,0 0-1,1 0 0,-1-1 1,0 0-1,12-5 0,-7 1-1360,1 0-1,-1-1 0,0-1 1,10-9-1,8-8-4199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1.487"/>
    </inkml:context>
    <inkml:brush xml:id="br0">
      <inkml:brushProperty name="width" value="0.025" units="cm"/>
      <inkml:brushProperty name="height" value="0.025" units="cm"/>
    </inkml:brush>
  </inkml:definitions>
  <inkml:trace contextRef="#ctx0" brushRef="#br0">41 1 14382,'0'0'7756,"-3"11"-5225,-4 14-1216,-2 5 381,2 1-1,1 0 1,-3 37 0,9-67-1767,1 0 1,-1 0-1,0 0 0,0 0 0,1 0 1,-1 0-1,1-1 0,-1 1 0,1 0 1,-1 0-1,1-1 0,-1 1 0,1 0 1,0-1-1,-1 1 0,1 0 1,0-1-1,0 1 0,-1-1 0,1 0 1,0 1-1,0-1 0,0 1 0,0-1 1,0 0-1,-1 0 0,1 1 0,0-1 1,0 0-1,0 0 0,0 0 1,0 0-1,0 0 0,0 0 0,0-1 1,0 1-1,-1 0 0,1 0 0,0-1 1,0 1-1,0 0 0,1-1 0,3-1-622,0 1-1,-1 0 1,1-1-1,0 0 1,-1 0 0,1 0-1,3-4 1,18-25-11458,-15 15 3039</inkml:trace>
  <inkml:trace contextRef="#ctx0" brushRef="#br0" timeOffset="1">122 121 13196,'0'0'8521,"-18"53"-5863,8-30-352,2 2-192,0 1-448,5-1-705,2-2-609,1-5-224,0-3-128,0-3-384,6-6-1986,3-6-2979,1 0-5958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1.862"/>
    </inkml:context>
    <inkml:brush xml:id="br0">
      <inkml:brushProperty name="width" value="0.025" units="cm"/>
      <inkml:brushProperty name="height" value="0.025" units="cm"/>
    </inkml:brush>
  </inkml:definitions>
  <inkml:trace contextRef="#ctx0" brushRef="#br0">0 15 20980,'0'0'11787,"51"22"-11787,-18-22 0,5 0 0,-5 0 0,-2 0 0,-5-8-128,-3 2-2050,-8-5-2306,-7-1-3396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2.641"/>
    </inkml:context>
    <inkml:brush xml:id="br0">
      <inkml:brushProperty name="width" value="0.025" units="cm"/>
      <inkml:brushProperty name="height" value="0.025" units="cm"/>
    </inkml:brush>
  </inkml:definitions>
  <inkml:trace contextRef="#ctx0" brushRef="#br0">0 306 10090,'0'0'13511,"8"-5"-12555,26-17-563,0-2 0,-2-2 0,38-37 0,82-103 1702,-150 167-2157,-5 9-24,-5 14 47,-3-5-160,1 1 1,2 0-1,0 1 0,1 0 1,1 0-1,0 1 0,2 0 1,-2 25-1,6-47 57,0 0 0,0 1 0,0-1 0,0 0-1,0 1 1,0-1 0,0 0 0,0 1 0,0-1 0,0 0 0,0 1 0,0-1 0,0 0 0,0 0 0,0 1 0,1-1 0,-1 0 0,0 1 0,0-1-1,0 0 1,0 0 0,0 1 0,1-1 0,-1 0 0,0 0 0,0 1 0,1-1 0,-1 0 0,0 0 0,0 0 0,1 0 0,-1 1 0,0-1 0,0 0-1,1 0 1,-1 0 0,0 0 0,1 0 0,-1 0 0,0 0 0,1 0 0,-1 0 0,0 0 0,0 0 0,1 0 0,-1 0 0,0 0 0,1 0 0,-1 0-1,3 0-932,7 0-6553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3.042"/>
    </inkml:context>
    <inkml:brush xml:id="br0">
      <inkml:brushProperty name="width" value="0.025" units="cm"/>
      <inkml:brushProperty name="height" value="0.025" units="cm"/>
    </inkml:brush>
  </inkml:definitions>
  <inkml:trace contextRef="#ctx0" brushRef="#br0">9 21 16111,'0'0'3150,"11"-4"0,1 0-2300,2 0 1,-1 1 0,0 1 0,0 0-1,1 1 1,24 1 0,-35 0-736,0 0 1,0 1-1,0-1 1,0 1-1,0-1 1,0 1-1,0 0 1,0 1-1,-1-1 1,1 0-1,0 1 1,0-1-1,-1 1 1,1 0-1,-1 0 0,0 0 1,3 3-1,-4-3-123,0 1 0,1 0 0,-1 0 0,0 0 0,0 0 0,-1 0 0,1 0 0,-1 0 0,0 1 1,1-1-1,-1 0 0,-1 0 0,1 0 0,0 0 0,-1 0 0,1 0 0,-1 1 0,0-1 0,0 0 0,0-1 0,-3 5 0,-4 9 159,-1 0 1,0-1-1,-1 0 1,-1-1-1,-1 0 0,0-1 1,-16 14-1,11-10 116,0 1 0,1 1 0,-14 21 0,29-39-261,0 0 1,1-1-1,-1 1 0,0 0 0,1 0 0,-1 0 1,1 0-1,-1 0 0,1 0 0,-1 0 0,1 0 1,0 0-1,-1 0 0,1 0 0,0 0 1,0 0-1,0 0 0,0 0 0,0 1 0,0-1 1,0 0-1,0 0 0,0 0 0,1 0 0,-1 0 1,0 0-1,1 0 0,-1 0 0,1 0 1,0 1-1,1-1-2,-1 0 0,1 0 1,0 0-1,0 0 0,0-1 1,0 1-1,0-1 0,0 1 1,0-1-1,0 0 1,0 0-1,0 0 0,0 0 1,4 0-1,8-2-70,0 0 0,0-1 1,22-8-1,-10 1-2776,47-25 0,-12-5-6811,-25 11-3709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3.370"/>
    </inkml:context>
    <inkml:brush xml:id="br0">
      <inkml:brushProperty name="width" value="0.025" units="cm"/>
      <inkml:brushProperty name="height" value="0.025" units="cm"/>
    </inkml:brush>
  </inkml:definitions>
  <inkml:trace contextRef="#ctx0" brushRef="#br0">106 0 13997,'0'0'16176,"-9"10"-14239,5-7-1846,-12 14 96,1 0-1,-16 24 1,27-36-186,1 0-1,-1 1 0,1 0 1,1-1-1,-1 1 0,1 0 1,0 0-1,0 0 1,0 1-1,1-1 0,0 0 1,0 1-1,1-1 1,0 13-1,1-17 0,0 0 0,0 0 0,0-1 0,0 1 0,0 0 0,1-1 0,-1 1 0,0 0 0,1-1 0,-1 0 0,1 1 0,-1-1 0,1 0 0,0 0 0,0 0 0,0 0 0,-1 0 0,1 0 0,0 0 0,0-1 0,0 1 0,0-1 0,0 1 0,0-1 0,0 0 0,0 0 0,4 0 0,58-2 0,-23-11-3486,-35 10 2147,0-1 0,0 0-1,0 0 1,-1 0 0,0-1 0,1 0-1,4-6 1,4-7-7587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6.483"/>
    </inkml:context>
    <inkml:brush xml:id="br0">
      <inkml:brushProperty name="width" value="0.025" units="cm"/>
      <inkml:brushProperty name="height" value="0.025" units="cm"/>
    </inkml:brush>
  </inkml:definitions>
  <inkml:trace contextRef="#ctx0" brushRef="#br0">49 1 15695,'0'0'7207,"1"9"-4378,-2 56-674,-2 0 0,-19 103 0,12-93-1584,7-50-635,-4 25-315,6-46 245,0-6-9,0-26-167,1 17-223,0-36-1273,0 44 1699,1 1 0,-1-1 0,0 1 0,0-1-1,1 1 1,0-1 0,-1 1 0,1 0 0,0-1 0,0 1 0,0 0 0,0 0-1,4-4 1,-2 4 161,1 1 0,-1 1 0,1-1 0,0 0 0,-1 1 0,1 0-1,0 0 1,-1 0 0,1 0 0,0 1 0,-1-1 0,8 3 0,9 0 185,-12-3-158,-1 0-1,0 0 1,1 0 0,-1-1 0,0 0-1,0-1 1,0 0 0,0 0-1,0 0 1,0-1 0,0 0 0,-1 0-1,1-1 1,-1 1 0,0-1-1,0-1 1,0 1 0,-1-1 0,1 0-1,-1-1 1,0 1 0,-1-1-1,0 0 1,8-12 0,-6 8-24,0-1 0,0 0 1,-1 0-1,0 0 0,-1 0 0,0-1 1,-1 1-1,-1-1 0,1 0 1,0-20-1,-3 32-52,0-1 1,0 0 0,0 0-1,1 1 1,-1-1 0,0 0-1,0 1 1,0-1 0,-1 0 0,1 0-1,0 1 1,0-1 0,0 0-1,0 1 1,-1-1 0,1 0-1,0 1 1,-1-1 0,1 0-1,0 1 1,-1-1 0,1 1-1,-1-1 1,1 1 0,-1-1-1,1 1 1,-1-1 0,1 1-1,-2-1 1,-15 10 41,-14 31 136,20-19-103,1 1 0,1 0 0,1 0 0,1 0 1,1 1-1,1 0 0,1 1 0,1-1 0,1 1 0,1 28 0,1-49-80,1 0 0,0 0 0,-1-1 0,1 1 0,0 0 0,0-1 0,1 1 0,-1-1 0,0 1 0,1-1 0,0 0 0,-1 1 0,1-1 0,0 0 0,0 0 0,0 0 0,1-1 0,-1 1 0,0 0 0,1-1 0,-1 0 0,1 1 0,-1-1 0,1 0 0,0 0 0,-1 0 0,1-1 0,0 1 0,0-1 0,-1 1 0,1-1 0,0 0 0,0 0 0,0 0 0,0-1 0,-1 1 0,1-1 0,0 1 0,0-1 0,-1 0 0,1 0 0,0 0 0,-1 0 0,1-1 0,-1 1 0,0-1 0,1 1 0,3-4 0,4-7 0,1 1 0,-2-1 0,11-16 0,-16 22 0,-1 0 0,1 0 0,-1 0 0,-1 0 0,1 0 0,-1-1 0,0 1 0,0-1 0,1-12 0,-51 17 0,45 3 0,1-1 0,-1 1 0,1 0 0,-1 0 0,1 0 0,-1 0 0,1 0 0,0 0 0,0 1 0,-1-1 0,1 1 0,0-1 0,0 1 0,1 0 0,-1 0 0,0 0 0,1 0 0,-1 0 0,1 0 0,-1 1 0,1-1 0,0 0 0,0 1 0,0-1 0,0 1 0,1-1 0,-1 1 0,1-1 0,-1 1 0,1 0 0,0-1 0,0 1 0,0 0 0,0-1 0,1 1 0,-1-1 0,1 1 0,-1-1 0,1 1 0,0-1 0,0 1 0,0-1 0,0 1 0,1-1 0,-1 0 0,1 0 0,-1 0 0,1 0 0,0 0 0,0 0 0,-1 0 0,1-1 0,1 1 0,-1 0 0,0-1 0,0 0 0,1 1 0,2 0 0,6 1-512,0 0-1,0-1 1,0 0-1,13-1 1,-15 0-577,0-1 0,0 0-1,0-1 1,0 0 0,14-3 0,-7-5-8328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3.726"/>
    </inkml:context>
    <inkml:brush xml:id="br0">
      <inkml:brushProperty name="width" value="0.025" units="cm"/>
      <inkml:brushProperty name="height" value="0.025" units="cm"/>
    </inkml:brush>
  </inkml:definitions>
  <inkml:trace contextRef="#ctx0" brushRef="#br0">67 0 15599,'-5'9'4228,"1"-2"-3590,-4 6 727,0 1-1,1 0 1,0 0-1,1 1 1,0-1-1,2 1 1,0 1-1,-4 21 1,9-35-1362,-1 0 1,1 0-1,-1-1 1,1 1-1,0-1 0,0 1 1,-1 0-1,1-1 1,0 0-1,0 1 1,1-1-1,-1 1 1,0-1-1,0 0 1,1 0-1,-1 0 1,0 0-1,1 0 1,-1 0-1,1 0 1,0 0-1,-1-1 1,1 1-1,0-1 0,-1 1 1,1-1-1,3 1 1,19 11-3330,-23-12 2959,0 1-1,-1-1 1,1 1 0,-1 0 0,1-1 0,-1 1 0,0 0 0,1-1 0,-1 1-1,0 0 1,0 0 0,1-1 0,-1 1 0,0 0 0,0 0 0,0-1 0,0 1-1,0 0 1,0 0 0,0 0 0,0-1 0,0 1 0,0 0 0,0 0 0,-1 0-1,1-1 1,0 1 0,0 0 0,-2 1 0,-2 2-5815,-2-3-3609</inkml:trace>
  <inkml:trace contextRef="#ctx0" brushRef="#br0" timeOffset="1">200 129 17585,'0'0'12363,"-13"60"-11210,1-35-416,-1 0-353,3 2-351,2-2-1,3-3 32,5-4-705,0-7-1313,0-6-1633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4.190"/>
    </inkml:context>
    <inkml:brush xml:id="br0">
      <inkml:brushProperty name="width" value="0.025" units="cm"/>
      <inkml:brushProperty name="height" value="0.025" units="cm"/>
    </inkml:brush>
  </inkml:definitions>
  <inkml:trace contextRef="#ctx0" brushRef="#br0">136 1 9833,'0'0'18492,"-8"8"-16591,-4 5-1546,-11 12 388,-26 36 1,43-55-686,1 2 1,1-1-1,-1 0 0,1 1 0,1 0 1,-1 0-1,1 0 0,1 0 0,-1 1 1,1-1-1,-1 13 0,3-20-58,1 0 0,-1 0 0,0 0 0,0 0 0,0 1 0,1-1 0,-1 0 0,0 0 0,1 0 0,-1 0 0,1 0 0,0-1 0,-1 1 0,1 0 0,-1 0 0,1 0 0,0 0 0,0-1 0,0 1 0,0 0 0,-1-1 0,1 1 0,0 0 0,1 0 0,33 8 0,-22-9 0,0 1 0,-1-2 0,21-2 0,-27 1-568,0 1 1,0-1-1,0 0 0,0 0 1,-1-1-1,1 0 0,-1 0 1,0 0-1,1-1 1,-1 1-1,-1-1 0,1 0 1,-1-1-1,8-8 0,-1-3-6099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4.532"/>
    </inkml:context>
    <inkml:brush xml:id="br0">
      <inkml:brushProperty name="width" value="0.025" units="cm"/>
      <inkml:brushProperty name="height" value="0.025" units="cm"/>
    </inkml:brush>
  </inkml:definitions>
  <inkml:trace contextRef="#ctx0" brushRef="#br0">36 1 18193,'0'0'7463,"-30"71"-5541,25-48-801,4-1-576,1-5-321,4-2-192,13-10-1441,4-5-1826,0 0-2179,3-16-4963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4.873"/>
    </inkml:context>
    <inkml:brush xml:id="br0">
      <inkml:brushProperty name="width" value="0.025" units="cm"/>
      <inkml:brushProperty name="height" value="0.025" units="cm"/>
    </inkml:brush>
  </inkml:definitions>
  <inkml:trace contextRef="#ctx0" brushRef="#br0">209 1 13933,'-9'7'4842,"-4"2"-3691,-44 37 3608,53-42-4409,0 0 1,1 0-1,-1 0 1,1 0-1,-1 0 1,1 1 0,0-1-1,1 1 1,-1 0-1,1 0 1,-2 7-1,3-11-343,1 0 0,0 0 0,0-1-1,0 1 1,0 0 0,0 0 0,0-1-1,0 1 1,0 0 0,0-1 0,0 1 0,1 0-1,-1 0 1,0-1 0,0 1 0,1 0-1,-1-1 1,0 1 0,1 0 0,-1-1-1,1 1 1,-1-1 0,1 1 0,-1-1 0,1 1-1,-1-1 1,1 1 0,-1-1 0,1 1-1,0-1 1,-1 0 0,2 1 0,30 1-826,-25-3 423,0 0 0,1-1 0,-1 0 0,0 0-1,0-1 1,10-5 0,-5-1 229,-2 0 0,0-1 0,0 0 0,0-1 0,-2 0 0,12-17 0,-19 27 322,-7 14 720,-3 6-553,1 1 0,0 0 0,2 0 0,0 1 0,2-1-1,0 1 1,1 0 0,1 1 0,2 35 0,0-53-316,0-1 0,1 0 1,0 1-1,0-1 0,0 0 0,0 1 0,1-1 1,-1 0-1,1 0 0,0 0 0,0 0 0,0 0 0,0-1 1,4 4-1,-3-3-2,0 1-1,-1-1 1,1 1 0,-1 0 0,1 0-1,-1-1 1,2 6 0,-4-7 52,0-1 0,0 1 0,0-1-1,0 1 1,-1 0 0,1-1 0,0 1 0,-1-1 0,1 1 0,-1-1 0,1 1 0,-1-1-1,0 1 1,0-1 0,1 0 0,-1 1 0,0-1 0,0 0 0,0 0 0,0 0-1,-1 0 1,1 0 0,0 0 0,0 0 0,-1 0 0,1 0 0,-1 0 0,1-1 0,0 1-1,-1 0 1,0-1 0,1 0 0,-3 1 0,-58 16 2065,59-17-2101,-13 3-531,0 0 0,0-2 0,0 0 0,-19-1 1,31-1 173,-1 1 1,1-1-1,0 0 1,-1 0-1,1 0 1,0-1 0,0 1-1,0-1 1,-4-2-1,6 2 104,1 1-1,-1 0 0,1 0 1,-1-1-1,1 1 0,-1-1 1,1 1-1,0-1 0,0 0 0,0 0 1,0 1-1,0-1 0,0 0 1,0 0-1,1 0 0,-1 0 1,1 0-1,-1 0 0,1 0 0,0-2 1,-1-13-14277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5.573"/>
    </inkml:context>
    <inkml:brush xml:id="br0">
      <inkml:brushProperty name="width" value="0.025" units="cm"/>
      <inkml:brushProperty name="height" value="0.025" units="cm"/>
    </inkml:brush>
  </inkml:definitions>
  <inkml:trace contextRef="#ctx0" brushRef="#br0">0 314 8712,'0'0'9844,"13"-8"-7506,-2 0-1986,0 2 0,1-1 0,-1 1-1,2 1 1,-1 0 0,0 1 0,1 0-1,24-4 1,461-29 2020,6 35-2466,-139 2 5,1200-79 299,-313 6 5196,-1134 70-5300,215-17-111,-303 12-951,-26 1-1626,-15-1-2176,-9 0-2561,-4 1-5316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6.135"/>
    </inkml:context>
    <inkml:brush xml:id="br0">
      <inkml:brushProperty name="width" value="0.025" units="cm"/>
      <inkml:brushProperty name="height" value="0.025" units="cm"/>
    </inkml:brush>
  </inkml:definitions>
  <inkml:trace contextRef="#ctx0" brushRef="#br0">1 171 15727,'0'0'8910,"9"3"-6791,-4-1-1904,-1-1 0,1 0 0,-1-1 0,1 1 0,-1-1 0,1 0 0,0 0 0,-1 0 0,1 0 0,-1-1 0,8-2 0,-1 0 38,0-1 0,0-1-1,-1 0 1,16-10 0,6-6-35,35-31 1,23-16 214,-90 68-439,0 0 0,0 0 0,1 0 0,-1-1 0,0 1 1,0 0-1,1 0 0,-1 0 0,0 0 0,0 0 0,1-1 0,-1 1 1,0 0-1,1 0 0,-1 0 0,0 0 0,0 0 0,1 0 0,-1 0 1,0 0-1,1 0 0,-1 0 0,0 0 0,1 0 0,-1 0 0,0 0 1,0 1-1,1-1 0,-1 0 0,0 0 0,0 0 0,1 0 0,-1 0 1,0 1-1,0-1 0,1 0 0,-1 0 0,0 0 0,0 1 0,0-1 1,1 0-1,-1 0 0,0 1 0,0-1 0,0 0 0,0 0 0,1 1 1,0 21-120,-9 26 141,-13 67 129,20-102-185,0-1-1,0 1 1,1-1 0,1 1 0,0-1 0,1 0 0,4 17 0,-5-27-121,-1-1-1,1 1 1,-1-1-1,1 0 1,0 1 0,0-1-1,-1 0 1,1 1-1,0-1 1,0 0-1,0 0 1,1 0 0,-1 0-1,0 0 1,0 0-1,0 0 1,1 0 0,-1-1-1,2 2 1,20-3-6263,-6-9-1535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6.817"/>
    </inkml:context>
    <inkml:brush xml:id="br0">
      <inkml:brushProperty name="width" value="0.025" units="cm"/>
      <inkml:brushProperty name="height" value="0.025" units="cm"/>
    </inkml:brush>
  </inkml:definitions>
  <inkml:trace contextRef="#ctx0" brushRef="#br0">1 52 14798,'0'0'6123,"11"-5"-3432,76-28 1404,-77 29-3584,1 2 1,1-1 0,-1 1 0,0 1-1,1 0 1,-1 0 0,17 2 0,-27 0-502,0-1 0,0 1 0,0-1 0,0 0 1,0 1-1,-1 0 0,1-1 0,0 1 0,0 0 0,0-1 1,-1 1-1,1 0 0,0 0 0,-1-1 0,1 1 0,-1 0 1,1 0-1,-1 0 0,1 0 0,-1 0 0,0 0 0,1 0 1,-1 0-1,0 0 0,0 0 0,0 0 0,0 0 0,0 0 1,0 0-1,0 0 0,0 0 0,0 0 0,0 0 1,0 0-1,-1 0 0,1 0 0,0 0 0,-1 1 0,-1 4 6,0 0 0,0-1 0,0 1-1,0-1 1,-7 11 0,-8 6 67,0-1 0,-30 26 0,33-34-65,0 0 0,0 1-1,2 1 1,-1 0 0,2 1 0,-19 34 0,30-50-18,0 1 1,-1 0-1,1 0 1,0 0 0,-1-1-1,1 1 1,0 0 0,0 0-1,0 0 1,-1 0 0,1-1-1,0 1 1,0 0-1,1 0 1,-1 0 0,0 0-1,0 0 1,0-1 0,0 1-1,1 0 1,-1 0 0,0 0-1,1-1 1,-1 1-1,1 0 1,-1 0 0,1-1-1,-1 1 1,1-1 0,-1 1-1,2 1 1,1-1 2,-1 0 0,0 0 0,1 0 0,0 0 1,-1 0-1,1 0 0,0-1 0,-1 1 0,1-1 0,3 0 0,66-5 44,-10-11-1861,-44 10 342,-1-1 0,1-1 0,-1 0 0,-1-1 0,0-1 0,17-13 0,-6-1-5948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7.210"/>
    </inkml:context>
    <inkml:brush xml:id="br0">
      <inkml:brushProperty name="width" value="0.025" units="cm"/>
      <inkml:brushProperty name="height" value="0.025" units="cm"/>
    </inkml:brush>
  </inkml:definitions>
  <inkml:trace contextRef="#ctx0" brushRef="#br0">33 0 14638,'0'0'10436,"-5"9"-9384,1-1-832,-1 0 1,1 1-1,0 0 0,-4 18 1,7-26-220,1 1 0,-1-1 0,1 1 1,0-1-1,-1 1 0,1-1 0,0 1 0,0 0 1,0-1-1,0 1 0,0-1 0,1 1 0,-1-1 1,0 1-1,1-1 0,-1 1 0,1-1 1,-1 1-1,1-1 0,0 0 0,0 1 0,-1-1 1,1 0-1,0 1 0,0-1 0,0 0 0,1 0 1,-1 0-1,0 0 0,0 0 0,1 0 0,-1 0 1,0-1-1,1 1 0,-1 0 0,1-1 0,-1 1 1,1-1-1,-1 0 0,1 1 0,-1-1 0,1 0 1,-1 0-1,1 0 0,-1 0 0,3 0 0,4 0-377,-1-1-1,0 0 0,1-1 0,-1 1 0,0-1 0,1-1 0,-1 1 0,0-1 0,-1-1 1,1 1-1,-1-1 0,1 0 0,-1-1 0,0 1 0,-1-1 0,1 0 0,-1-1 0,0 1 1,7-11-1,-19 25 519,-13 18 3343,-22 37 0,37-54-2894,0-1 0,0 1 0,1 0-1,0 0 1,1 0 0,0 0 0,1 1-1,0-1 1,-1 16 0,3-26-662,0 1 0,1 0 0,-1-1-1,1 1 1,-1-1 0,0 1 0,1-1 0,-1 1 0,1-1-1,-1 1 1,1-1 0,0 0 0,-1 1 0,1-1 0,-1 0-1,1 1 1,0-1 0,-1 0 0,1 0 0,0 0 0,-1 0 0,1 1-1,0-1 1,-1 0 0,1 0 0,0 0 0,-1 0 0,2-1-1,27 1-4780,-22 0 2655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7.537"/>
    </inkml:context>
    <inkml:brush xml:id="br0">
      <inkml:brushProperty name="width" value="0.025" units="cm"/>
      <inkml:brushProperty name="height" value="0.025" units="cm"/>
    </inkml:brush>
  </inkml:definitions>
  <inkml:trace contextRef="#ctx0" brushRef="#br0">51 1 11979,'0'0'16144,"-12"55"-14479,1-31-704,0 1-512,2-2-65,3-2-256,4-4-128,2-2-801,0-5-1409,0-6-2370,8-4-1826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7.897"/>
    </inkml:context>
    <inkml:brush xml:id="br0">
      <inkml:brushProperty name="width" value="0.025" units="cm"/>
      <inkml:brushProperty name="height" value="0.025" units="cm"/>
    </inkml:brush>
  </inkml:definitions>
  <inkml:trace contextRef="#ctx0" brushRef="#br0">67 0 17457,'0'0'14643,"-5"11"-14083,-4 5-489,1-1-66,0 1-1,1 0 1,0 0-1,1 0 1,1 1-1,1 0 1,-4 25-1,8-40-4,1-1 0,-1 0 0,1 1 0,-1-1 0,1 0 0,0 1 0,-1-1 0,1 0 0,0 0 0,0 1 0,0-1 0,0 0 0,0 0 0,0 0 0,0 0 0,0 0 0,1-1 0,-1 1 0,0 0 0,1 0 0,-1-1 0,0 1 0,1-1 0,-1 1 0,0-1 0,1 0 0,-1 1 0,1-1 0,-1 0 0,1 0 0,-1 0 0,3-1 0,58 0 0,-54 0 0,36-8-3700,-40 8 2892,0 0-1,0-1 1,0 1 0,0-1 0,0 0 0,0 0 0,-1-1-1,1 1 1,-1-1 0,0 0 0,0 0 0,0 0-1,0 0 1,3-5 0,1-8-10979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6.860"/>
    </inkml:context>
    <inkml:brush xml:id="br0">
      <inkml:brushProperty name="width" value="0.025" units="cm"/>
      <inkml:brushProperty name="height" value="0.025" units="cm"/>
    </inkml:brush>
  </inkml:definitions>
  <inkml:trace contextRef="#ctx0" brushRef="#br0">18 1 14606,'0'0'16079,"-4"61"-14958,-1-38-352,0 0-577,2 0-192,2-3 0,1-2 0,0-4 0,0-4 0,7-5-128,0-1-737,3-4-897,-3 0-3170,-1-3-4613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8.240"/>
    </inkml:context>
    <inkml:brush xml:id="br0">
      <inkml:brushProperty name="width" value="0.025" units="cm"/>
      <inkml:brushProperty name="height" value="0.025" units="cm"/>
    </inkml:brush>
  </inkml:definitions>
  <inkml:trace contextRef="#ctx0" brushRef="#br0">31 1 15150,'0'0'8777,"-27"66"-6215,24-47-576,3-3-1025,0-4-673,10-3-128,13-7-192,0-2-1153,3 0-1153,2-6-449,-1-8-4291,0-4-5254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8.592"/>
    </inkml:context>
    <inkml:brush xml:id="br0">
      <inkml:brushProperty name="width" value="0.025" units="cm"/>
      <inkml:brushProperty name="height" value="0.025" units="cm"/>
    </inkml:brush>
  </inkml:definitions>
  <inkml:trace contextRef="#ctx0" brushRef="#br0">117 1 10122,'0'0'11765,"-10"2"-9555,0 1-1499,0 0-1,0 0 0,-19 10 0,26-12-573,1 0 0,-1 1 0,1-1 0,0 0 0,-1 1 0,1 0-1,0-1 1,0 1 0,0 0 0,0 0 0,1 0 0,-1 1 0,0-1 0,1 0 0,0 0 0,-1 1 0,1-1 0,0 1 0,0-1 0,0 1 0,1 0-1,-1-1 1,1 1 0,-1 0 0,1 4 0,1-6-130,-1 0 0,1 0 0,0 0-1,0 0 1,-1 0 0,1 0 0,0-1 0,0 1-1,0 0 1,0-1 0,0 1 0,0 0 0,0-1-1,0 1 1,0-1 0,0 0 0,1 1 0,-1-1-1,0 0 1,0 0 0,0 1 0,0-1 0,1 0-1,-1 0 1,0 0 0,0-1 0,0 1-1,2 0 1,38-6-780,-8-9-598,-29 12 1117,1 0 0,0 0 0,0 1 0,0 0 0,0 0 0,10-2-1,-13 4 238,-1 0 0,0 0 0,1 0-1,-1 0 1,1 1 0,-1-1 0,1 0 0,-1 1-1,0-1 1,1 1 0,-1-1 0,0 1-1,0 0 1,1-1 0,-1 1 0,0 0-1,0 0 1,0 0 0,0 0 0,0 0-1,0 0 1,0 0 0,0 0 0,0 1 0,-1-1-1,1 0 1,0 0 0,-1 1 0,1-1-1,0 3 1,7 15 476,-1 0-1,-1 0 0,0 1 1,-1 0-1,-2 0 1,0 0-1,1 38 1,-5-55-409,1-1 0,0 1 0,-1-1 0,0 0 0,0 1 1,1-1-1,-1 0 0,-1 1 0,1-1 0,0 0 0,0 0 0,-1 0 1,0 0-1,1 0 0,-1 0 0,0 0 0,0-1 0,0 1 0,0-1 1,0 1-1,0-1 0,0 0 0,0 0 0,-1 0 0,1 0 0,0 0 1,-1 0-1,1-1 0,-1 1 0,-4 0 0,-9 1 271,1 0 0,-1-1 0,-26-2-1,33 1-296,5 0-29,0-1 0,0 1 0,0-1 1,0 0-1,0 0 0,0-1 0,0 1 0,0-1 0,0 0 0,1 0 0,-1 0 1,1 0-1,-1 0 0,1-1 0,0 0 0,-5-5 0,7 6-49,-1 1 1,1-1-1,0 0 0,0 0 0,0 0 1,0 0-1,0 0 0,0 0 0,1 0 0,-1 0 1,1 0-1,-1-1 0,1 1 0,0 0 1,0 0-1,0 0 0,0-1 0,0 1 1,1 0-1,-1 0 0,0 0 0,1-1 0,0 1 1,-1 0-1,1 0 0,0 0 0,0 0 1,0 0-1,1 1 0,-1-1 0,0 0 0,1 0 1,1-1-1,17-17-6016,4-5-4783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8.921"/>
    </inkml:context>
    <inkml:brush xml:id="br0">
      <inkml:brushProperty name="width" value="0.025" units="cm"/>
      <inkml:brushProperty name="height" value="0.025" units="cm"/>
    </inkml:brush>
  </inkml:definitions>
  <inkml:trace contextRef="#ctx0" brushRef="#br0">0 35 14958,'0'0'9994,"51"3"-7336,-16-3-1377,7-8-768,6 1-289,0 0-96,0 1-96,-5 1-32,-12 2-256,-7 1-993,-16 2-1025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9.294"/>
    </inkml:context>
    <inkml:brush xml:id="br0">
      <inkml:brushProperty name="width" value="0.025" units="cm"/>
      <inkml:brushProperty name="height" value="0.025" units="cm"/>
    </inkml:brush>
  </inkml:definitions>
  <inkml:trace contextRef="#ctx0" brushRef="#br0">1 41 16656,'0'0'7783,"62"9"-6117,-22-9-1,7-9-768,1 1-609,0-2-224,-6 2-256,-3 1-2851,-7-1-4356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7:59.732"/>
    </inkml:context>
    <inkml:brush xml:id="br0">
      <inkml:brushProperty name="width" value="0.025" units="cm"/>
      <inkml:brushProperty name="height" value="0.025" units="cm"/>
    </inkml:brush>
  </inkml:definitions>
  <inkml:trace contextRef="#ctx0" brushRef="#br0">2 1 19795,'0'0'10570,"11"49"-9834,-11-18-415,-2 1-193,-2-1-96,1-3 0,2-2-96,0-2-1057,0-4-1538,1-5-1985,0-4-2275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0.260"/>
    </inkml:context>
    <inkml:brush xml:id="br0">
      <inkml:brushProperty name="width" value="0.025" units="cm"/>
      <inkml:brushProperty name="height" value="0.025" units="cm"/>
    </inkml:brush>
  </inkml:definitions>
  <inkml:trace contextRef="#ctx0" brushRef="#br0">22 0 16720,'0'0'13431,"0"11"-12774,-19 183 1163,18-187-1798,0 33 70,1-39-91,1 0 0,-1 0-1,1 0 1,-1 0 0,1 0 0,-1 0 0,1 0-1,0 0 1,0 0 0,0 0 0,-1 0 0,1 0-1,0-1 1,0 1 0,0 0 0,0-1 0,0 1-1,0-1 1,0 1 0,1-1 0,-1 1 0,0-1 0,0 0-1,0 1 1,0-1 0,0 0 0,1 0 0,-1 0-1,0 0 1,2 0 0,9 0-537,1 0 0,-1 0 0,0-1 0,0 0 0,0-1 0,0-1 0,0 0 0,0 0 0,0-1 0,-1-1 0,0 0 0,0 0 0,0-1-1,-1-1 1,1 0 0,15-14 0,-8-1-6558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0.590"/>
    </inkml:context>
    <inkml:brush xml:id="br0">
      <inkml:brushProperty name="width" value="0.025" units="cm"/>
      <inkml:brushProperty name="height" value="0.025" units="cm"/>
    </inkml:brush>
  </inkml:definitions>
  <inkml:trace contextRef="#ctx0" brushRef="#br0">56 0 15150,'0'0'7559,"-36"70"-4772,27-39-673,1 0-544,5-1-674,3-5-511,2-3-257,13-4-128,3-7-865,0-2-1889,1-6-2115,-5-3-1697,0 0-8873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0.948"/>
    </inkml:context>
    <inkml:brush xml:id="br0">
      <inkml:brushProperty name="width" value="0.025" units="cm"/>
      <inkml:brushProperty name="height" value="0.025" units="cm"/>
    </inkml:brush>
  </inkml:definitions>
  <inkml:trace contextRef="#ctx0" brushRef="#br0">39 1 15278,'0'0'7143,"-29"76"-5221,22-47-865,5 1-320,2-5-161,0 0-384,8-2-95,4-6-1635,-1-6-2690,2-4-4388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1.287"/>
    </inkml:context>
    <inkml:brush xml:id="br0">
      <inkml:brushProperty name="width" value="0.025" units="cm"/>
      <inkml:brushProperty name="height" value="0.025" units="cm"/>
    </inkml:brush>
  </inkml:definitions>
  <inkml:trace contextRef="#ctx0" brushRef="#br0">8 23 18706,'0'0'6598,"11"-3"-4516,-4 1-2000,4-2 385,1 0 1,-1 1-1,1 1 0,15-1 0,-25 2-421,0 1-1,0 0 0,0-1 1,0 1-1,0 0 0,0 1 1,0-1-1,0 0 0,0 0 0,0 1 1,0-1-1,-1 1 0,1 0 1,0 0-1,0-1 0,0 1 1,0 0-1,-1 0 0,1 1 0,-1-1 1,1 0-1,-1 1 0,1-1 1,-1 1-1,0-1 0,1 1 0,-1-1 1,0 1-1,0 0 0,0 0 1,0 0-1,-1-1 0,1 1 1,0 0-1,-1 0 0,1 3 0,-1 1-24,0 0 0,0 0 0,0 0 0,-1 1 0,0-1 0,0 0 0,0 0 0,-1 0 0,0-1 0,0 1 0,0 0 0,-1-1 0,-3 6 0,-6 8 164,-1-1-1,-21 22 0,23-28-121,0 0 0,2 0 0,-1 1 0,2 0-1,0 0 1,-7 15 0,15-27-66,-1 0 1,1 0-1,0 0 1,-1 0-1,1 0 0,0 0 1,0 0-1,0 0 1,-1 0-1,1 0 1,0-1-1,0 1 0,0 0 1,1 0-1,-1 0 1,0 0-1,0 0 1,0 0-1,1 0 0,-1 0 1,1 0-1,-1 0 1,0 0-1,1 0 0,0-1 1,-1 1-1,1 0 1,-1 0-1,1-1 1,1 2-1,0-1-20,1 0-1,-1 1 1,1-1 0,-1-1-1,1 1 1,-1 0-1,1 0 1,0-1 0,-1 0-1,1 1 1,3-1 0,8-1-328,0 0 1,0 0 0,21-6-1,-22 4-1525,0-2 0,0 0 0,-1 0 0,1-1 0,-1-1 0,19-14 0,7-7-6196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1.677"/>
    </inkml:context>
    <inkml:brush xml:id="br0">
      <inkml:brushProperty name="width" value="0.025" units="cm"/>
      <inkml:brushProperty name="height" value="0.025" units="cm"/>
    </inkml:brush>
  </inkml:definitions>
  <inkml:trace contextRef="#ctx0" brushRef="#br0">233 6 8552,'0'0'18935,"-11"-2"-17734,10 2-1165,-3-1 5,0 0 0,0 0-1,0 1 1,0-1-1,0 1 1,0 0 0,0 0-1,0 1 1,0-1-1,0 1 1,0-1-1,0 1 1,1 1 0,-1-1-1,0 0 1,1 1-1,-1 0 1,1 0 0,-1 0-1,1 0 1,-5 4-1,-9 10 216,1 1-1,1 0 1,1 1-1,-20 31 0,29-40-140,0 0 0,0 1 0,1-1 0,0 1 0,1 0 0,0 0 0,1 0-1,0 1 1,0-1 0,1 0 0,0 1 0,2 13 0,-1-21-106,1 1-1,0-1 1,0 0-1,1 0 1,-1-1-1,0 1 1,1 0 0,0 0-1,0-1 1,0 1-1,0-1 1,0 1-1,0-1 1,0 0-1,1 0 1,-1 0 0,1 0-1,0 0 1,0-1-1,-1 1 1,1-1-1,0 0 1,0 0 0,0 0-1,0 0 1,1 0-1,-1-1 1,0 1-1,0-1 1,6 0 0,-1 1 1,0-1 0,1 0 0,-1 0 1,1-1-1,-1 0 0,0 0 1,0-1-1,0 0 0,0 0 1,14-7-1,-17 6-10,-1 0 0,1 0 0,-1 0 0,0-1 0,0 0 0,0 1 0,-1-1 0,1-1 0,-1 1 0,5-9 0,-7 11 0,-1 1 0,1 0 0,-1 0 0,1-1 0,-1 1 0,0 0 0,1 0 0,-1-1 0,0 1 0,0 0 0,0-1 0,0 1 0,0 0 0,-1-1 0,1 1 0,0 0 0,0 0 0,-1-1 0,0 0 0,0 0 0,0 0 0,-1 1 0,1 0 0,0-1 0,-1 1 0,1 0 0,-1 0 0,1 0 0,-1 0 0,0 0 0,1 0 0,-1 0 0,0 0 0,0 1 0,0-1 0,0 1 0,-2-1 0,-65-7-3335,64 7 2554,0 1 1,0 1 0,0-1-1,0 1 1,0 0-1,1 0 1,-1 0 0,0 0-1,0 1 1,1 0-1,-9 4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2:52.807"/>
    </inkml:context>
    <inkml:brush xml:id="br0">
      <inkml:brushProperty name="width" value="0.025" units="cm"/>
      <inkml:brushProperty name="height" value="0.025" units="cm"/>
    </inkml:brush>
  </inkml:definitions>
  <inkml:trace contextRef="#ctx0" brushRef="#br0">242 1 12748,'-9'4'3977,"1"-1"-3673,0 2 0,0-1 0,0 1 0,1 1 0,0-1 0,0 1 0,0 0 0,1 1 0,-1 0 0,2 0 0,-1 0 0,1 0 0,0 1 0,1 0 0,-1 0 0,-5 17 0,-4 31 586,3 0 0,1 1-1,-2 114 1,6-77-494,-54 592-1020,54-565-3156,6-120 3375,0 6-1143,2-12-3951,3-20-357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7.204"/>
    </inkml:context>
    <inkml:brush xml:id="br0">
      <inkml:brushProperty name="width" value="0.025" units="cm"/>
      <inkml:brushProperty name="height" value="0.025" units="cm"/>
    </inkml:brush>
  </inkml:definitions>
  <inkml:trace contextRef="#ctx0" brushRef="#br0">1 0 22421,'0'0'10346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2.021"/>
    </inkml:context>
    <inkml:brush xml:id="br0">
      <inkml:brushProperty name="width" value="0.025" units="cm"/>
      <inkml:brushProperty name="height" value="0.025" units="cm"/>
    </inkml:brush>
  </inkml:definitions>
  <inkml:trace contextRef="#ctx0" brushRef="#br0">201 1 22293,'0'0'8296,"-37"54"-7591,14-28-289,-3 1-288,5-1-64,0-2-32,5-2-32,-1-4-288,5-4-993,-1-4-1346,3-10-1473,5 0-1153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2.350"/>
    </inkml:context>
    <inkml:brush xml:id="br0">
      <inkml:brushProperty name="width" value="0.025" units="cm"/>
      <inkml:brushProperty name="height" value="0.025" units="cm"/>
    </inkml:brush>
  </inkml:definitions>
  <inkml:trace contextRef="#ctx0" brushRef="#br0">165 2 13229,'-9'0'2578,"-1"-1"-1930,5 1-231,-1-1-1,0 1 0,0 0 0,1 1 1,-1-1-1,0 1 0,1 0 0,-1 0 1,0 1-1,1 0 0,0 0 1,-1 0-1,1 0 0,0 1 0,0 0 1,0 0-1,1 1 0,-7 4 0,7-3-148,0 0 0,1 0 0,-1 0 1,1 0-1,0 0 0,0 1 0,1 0 0,-1-1 0,1 1 0,0 0 0,1 0 0,0 0 0,0 0 0,0 0 0,0 1 0,1 6 0,1-9-223,-1-1-1,1 0 1,0 1 0,0-1-1,0 0 1,0 0 0,0 1-1,1-1 1,-1 0 0,1 0-1,0-1 1,0 1 0,0 0-1,0-1 1,0 1 0,1-1 0,-1 1-1,1-1 1,0 0 0,0 0-1,0-1 1,-1 1 0,2 0-1,-1-1 1,0 0 0,0 0-1,0 0 1,1 0 0,-1 0-1,5 0 1,4 1 25,1-1 1,0 0-1,0-1 0,-1 0 1,1-1-1,0-1 0,-1 0 1,23-6-1,-31 7-50,1-1 1,-1 1-1,0-1 1,0 0-1,0 0 1,0 0-1,0 0 1,0-1-1,0 0 1,-1 0-1,0 0 1,1 0-1,-1 0 1,0-1-1,0 1 1,-1-1-1,1 0 1,-1 1-1,0-1 1,0-1-1,0 1 1,0 0-1,-1 0 1,0-1-1,0 1 1,0-1-1,1-7 0,-3 10-16,1-1 0,0 1 0,-1 0 0,0-1 0,1 1 0,-1 0 0,0 0 0,0 0 0,0 0-1,0 0 1,-1 0 0,1 0 0,0 0 0,-1 0 0,1 0 0,-1 1 0,0-1 0,0 1 0,1-1-1,-1 1 1,0-1 0,0 1 0,-1 0 0,1 0 0,0 0 0,0 1 0,0-1 0,-1 0 0,1 1-1,0-1 1,-1 1 0,1 0 0,0 0 0,-1 0 0,-1 0 0,-2 0-69,1-1 0,-1 1 0,1 1 0,-1-1 0,1 1 1,-1 0-1,1 0 0,0 0 0,-1 1 0,1 0 0,0 0 0,0 0 0,0 1 1,-7 5-1,8-4-196,1 0 0,-1 0 1,1 0-1,0 1 0,0-1 1,0 1-1,1 0 0,-1 0 0,1 0 1,1 0-1,-1 1 0,1-1 1,-1 0-1,2 1 0,-1-1 1,1 1-1,-1-1 0,1 1 1,1-1-1,1 10 0,-1-10-519,0 0 0,0 0 0,1 0 0,0 0 1,0-1-1,0 1 0,0-1 0,1 1 0,0-1 0,0 0 0,0 0 0,0 0 0,1 0 0,3 3 0,21 13-11189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02.694"/>
    </inkml:context>
    <inkml:brush xml:id="br0">
      <inkml:brushProperty name="width" value="0.025" units="cm"/>
      <inkml:brushProperty name="height" value="0.025" units="cm"/>
    </inkml:brush>
  </inkml:definitions>
  <inkml:trace contextRef="#ctx0" brushRef="#br0">164 10 23574,'-9'1'3235,"-8"2"-2186,0 0 0,0 2 0,-23 8 0,34-11-903,1 1-1,0-1 1,-1 1-1,1 0 1,0 1-1,1-1 1,-6 6-1,8-7-114,0 0 0,1 0-1,-1 0 1,1 0-1,0 0 1,-1 0 0,1 0-1,0 0 1,0 0 0,0 1-1,1-1 1,-1 0-1,1 1 1,-1-1 0,1 1-1,0-1 1,0 1-1,0 3 1,1-4-30,0-1-1,0 1 1,0 0 0,1-1 0,-1 1-1,1-1 1,-1 1 0,1-1 0,-1 0-1,1 0 1,0 0 0,-1 0 0,1 0-1,0 0 1,0 0 0,0 0 0,0-1-1,0 1 1,0-1 0,0 1 0,0-1-1,0 0 1,0 0 0,0 0 0,0 0-1,2 0 1,60-4-5,-58 3 4,0-1 0,-1 0 0,0 0 0,1-1 0,-1 0 0,0 0 0,0 0 0,-1 0 0,1-1 0,6-7 0,-8 9 0,-1 0 0,0-1 0,0 1 0,0-1 0,0 0 0,0 1 0,0-1 0,-1 0 0,1 0 0,-1 0 0,0 0 0,0-1 0,0 1 0,-1 0 0,1 0 0,-1-1 0,1 1 0,-1 0 0,0 0 0,-1-5 0,0 6-160,0 0 0,0 1 0,-1-1 0,1 0 0,-1 0 1,1 1-1,-1-1 0,1 1 0,-1 0 0,0-1 0,0 1 0,1 0 0,-1 0 0,0 0 0,0 0 1,0 0-1,0 0 0,-1 1 0,1-1 0,0 1 0,0 0 0,0-1 0,0 1 0,-1 0 0,1 0 1,-3 1-1,-62 2-9643,33 8-4552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9.228"/>
    </inkml:context>
    <inkml:brush xml:id="br0">
      <inkml:brushProperty name="width" value="0.025" units="cm"/>
      <inkml:brushProperty name="height" value="0.025" units="cm"/>
    </inkml:brush>
  </inkml:definitions>
  <inkml:trace contextRef="#ctx0" brushRef="#br0">24 171 9257,'0'0'8744,"-4"9"-5851,0-1-2099,2-6-505,0 1-1,0 0 1,1 0-1,-1-1 0,1 1 1,0 0-1,0 0 0,0 0 1,0 1-1,1-1 1,-1 0-1,1 3 0,5-7 3140,17-11-2462,44-38 502,107-106 0,-172 155-1468,-1 0 0,0 1 0,0-1 0,1 1 0,-1-1 0,0 1 0,1-1 0,-1 1 0,1 0 0,-1-1 0,1 1 0,-1-1 0,1 1 0,-1 0 0,1-1 0,-1 1 0,1 0 0,-1 0 0,1 0 0,-1-1 0,1 1 0,0 0 0,-1 0 0,1 0 0,-1 0 0,1 0 0,0 0 0,-1 0 0,1 0 0,0 0 0,-1 18 0,-14 27 0,13-44 0,-5 16-7,-2 1-124,1 0 0,1 0-1,0 1 1,2 0 0,0 0 0,1 0-1,0 34 1,3-53-38,0 1 1,0 0-1,0 0 0,1 0 0,-1-1 1,1 1-1,-1 0 0,0 0 0,1-1 1,-1 1-1,1 0 0,0-1 0,-1 1 1,1-1-1,0 1 0,-1 0 0,1-1 1,0 0-1,-1 1 0,1-1 1,0 1-1,0-1 0,-1 0 0,1 1 1,0-1-1,0 0 0,0 0 0,0 0 1,-1 0-1,3 0 0,27-4-8309,-12-9 791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19.806"/>
    </inkml:context>
    <inkml:brush xml:id="br0">
      <inkml:brushProperty name="width" value="0.025" units="cm"/>
      <inkml:brushProperty name="height" value="0.025" units="cm"/>
    </inkml:brush>
  </inkml:definitions>
  <inkml:trace contextRef="#ctx0" brushRef="#br0">17 68 5317,'0'0'21540,"3"-9"-20152,-3 6-1301,1 0 0,-1 1 0,1-1 0,0 0 0,0 0 0,1 1 0,-1-1 0,0 1 0,1-1 0,-1 1-1,1 0 1,0 0 0,0-1 0,0 1 0,0 0 0,0 1 0,1-1 0,-1 0 0,0 1 0,1-1 0,-1 1 0,1 0-1,0 0 1,-1 0 0,1 0 0,0 0 0,0 0 0,-1 1 0,1-1 0,0 1 0,5 0 0,0-1 46,0 0 1,1 1 0,-1 0 0,1 0 0,-1 1-1,0 0 1,11 3 0,-18-4-111,0 1-1,0-1 1,0 1-1,1 0 1,-1-1-1,0 1 1,0 0-1,0-1 1,0 1-1,0 0 1,0 0-1,0 0 1,0 0-1,0 0 1,-1 0 0,1 0-1,0 1 1,-1-1-1,1 0 1,0 2-1,0 0-9,-1 0 0,0-1 1,0 1-1,0 0 0,-1-1 0,1 1 0,0-1 0,-1 1 0,0-1 0,0 1 1,0-1-1,0 1 0,0-1 0,-2 4 0,-7 10-13,0-2 0,-1 1 0,-1-1 0,0-1 0,-16 13 0,15-13 0,0 0 0,0 0 0,1 1 0,1 1 0,-11 18 0,21-32 0,0 0-1,0 0 1,1 0-1,-1 0 1,0 0 0,1 0-1,-1 0 1,0 0-1,1 0 1,0 0-1,-1 1 1,1-1 0,0 0-1,-1 0 1,1 1-1,0-1 1,0 0 0,0 0-1,0 0 1,0 1-1,0-1 1,1 0-1,-1 0 1,0 1 0,1-1-1,-1 0 1,1 0-1,-1 0 1,1 0 0,-1 0-1,1 0 1,0 0-1,-1 0 1,1 0-1,0 0 1,0 0 0,0 0-1,0 0 1,0-1-1,0 1 1,0 0 0,0-1-1,0 1 1,0 0-1,0-1 1,0 0-1,1 1 1,-1-1 0,0 0-1,0 1 1,0-1-1,1 0 1,-1 0 0,0 0-1,2 0 1,11 0-108,0 0 0,-1-1 1,28-5-1,-34 5-9,74-19-4095,-28 1-3032,-18 4-1837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0.305"/>
    </inkml:context>
    <inkml:brush xml:id="br0">
      <inkml:brushProperty name="width" value="0.025" units="cm"/>
      <inkml:brushProperty name="height" value="0.025" units="cm"/>
    </inkml:brush>
  </inkml:definitions>
  <inkml:trace contextRef="#ctx0" brushRef="#br0">148 0 20243,'0'0'8280,"-10"1"-7543,5-1-723,0 1 0,0 0 0,1 0 0,-1 0 0,0 0 1,1 1-1,-1-1 0,1 1 0,0 0 0,0 1 0,0-1 1,0 1-1,0 0 0,0 0 0,0 0 0,1 0 0,0 1 1,0-1-1,0 1 0,0 0 0,0 0 0,-3 8 0,0-3 28,0 0-1,1 1 0,1-1 0,-1 1 0,2 0 0,-1 1 1,1-1-1,1 0 0,0 1 0,0 0 0,1-1 1,1 1-1,0 15 0,1-25-28,-1 1 0,0-1 1,1 1-1,-1-1 0,1 0 0,-1 1 1,1-1-1,0 0 0,-1 0 0,1 1 1,0-1-1,0 0 0,0 0 0,0 0 1,0 0-1,0 0 0,0 0 0,0 0 1,0-1-1,1 1 0,-1 0 0,0-1 1,3 2-1,-1-1 39,1 0 0,0-1 0,-1 1 0,1-1 0,-1 0 0,1 0 0,0 0 1,-1 0-1,6-2 0,-1 1 61,0-1 0,-1 0 0,1-1 1,-1 1-1,1-2 0,-1 1 0,0-1 0,9-6 1,-11 5-77,1 0 0,-1 0 1,0-1-1,0 0 0,-1 0 1,0 0-1,0-1 1,0 0-1,-1 1 0,0-1 1,0 0-1,-1 0 0,0-1 1,0 1-1,-1 0 1,1-1-1,-2 1 0,1-1 1,-1-11-1,-1 18-69,1-1 1,0 1-1,0 0 0,-1-1 0,1 1 1,0-1-1,-1 1 0,0 0 0,1-1 1,-1 1-1,0 0 0,0 0 0,1 0 1,-1-1-1,0 1 0,0 0 0,0 0 1,0 0-1,-1 1 0,1-1 0,0 0 1,0 0-1,-1 1 0,1-1 0,0 0 1,0 1-1,-1-1 0,1 1 0,-1 0 1,1-1-1,-1 1 0,1 0 0,0 0 1,-1 0-1,1 0 0,-1 0 0,-1 1 1,2-1-63,-1 0 0,0 0 0,0 0 1,1 1-1,-1-1 0,0 0 0,0 1 0,1 0 1,-1-1-1,1 1 0,-1 0 0,0 0 1,1 0-1,0 0 0,-1 0 0,1 0 1,0 1-1,-1-1 0,1 0 0,0 1 1,0-1-1,0 1 0,0-1 0,0 1 1,1-1-1,-1 1 0,0 0 0,1-1 1,-1 1-1,1 0 0,-1 2 0,1-1-679,1 22-10118,4-15-1905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0.677"/>
    </inkml:context>
    <inkml:brush xml:id="br0">
      <inkml:brushProperty name="width" value="0.025" units="cm"/>
      <inkml:brushProperty name="height" value="0.025" units="cm"/>
    </inkml:brush>
  </inkml:definitions>
  <inkml:trace contextRef="#ctx0" brushRef="#br0">1 1 25592,'0'0'7175,"7"22"-11531,9-29-3075,-4-3-5894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1.003"/>
    </inkml:context>
    <inkml:brush xml:id="br0">
      <inkml:brushProperty name="width" value="0.025" units="cm"/>
      <inkml:brushProperty name="height" value="0.025" units="cm"/>
    </inkml:brush>
  </inkml:definitions>
  <inkml:trace contextRef="#ctx0" brushRef="#br0">0 233 19090,'0'0'9892,"9"-5"-7356,34-20-2328,-2-2 0,-1-2 0,-1-1 1,-1-2-1,42-48 0,-72 75-208,-11 16 0,-12 25 0,12-32 0,-6 15-168,0 0 0,2 0 0,0 0-1,1 1 1,0 0 0,2 0 0,-3 38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1.735"/>
    </inkml:context>
    <inkml:brush xml:id="br0">
      <inkml:brushProperty name="width" value="0.025" units="cm"/>
      <inkml:brushProperty name="height" value="0.025" units="cm"/>
    </inkml:brush>
  </inkml:definitions>
  <inkml:trace contextRef="#ctx0" brushRef="#br0">24 1 12620,'0'0'17521,"-16"54"-16689,12-26-223,1 6-481,2-4-96,1-1-32,0-5 32,0-3-32,3-5-544,2-4-545,1-4-513,-2-4-1537,-1-4-1377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2.110"/>
    </inkml:context>
    <inkml:brush xml:id="br0">
      <inkml:brushProperty name="width" value="0.025" units="cm"/>
      <inkml:brushProperty name="height" value="0.025" units="cm"/>
    </inkml:brush>
  </inkml:definitions>
  <inkml:trace contextRef="#ctx0" brushRef="#br0">0 8 21012,'0'0'11146,"67"-3"-11017,-21 2-129,6-2-705,-1 3-1249,-1 0-1761,-7 0-2627,-3 0-4453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7.717"/>
    </inkml:context>
    <inkml:brush xml:id="br0">
      <inkml:brushProperty name="width" value="0.025" units="cm"/>
      <inkml:brushProperty name="height" value="0.025" units="cm"/>
    </inkml:brush>
  </inkml:definitions>
  <inkml:trace contextRef="#ctx0" brushRef="#br0">177 22 16592,'0'0'15428,"-12"-4"-14884,-36-13-362,44 17-180,1-1 0,-1 1 0,1 0 0,-1 0 0,1 1 0,-1-1 0,1 1 0,-1 0 0,1-1 0,-1 2 0,1-1 0,-5 2 0,7-2-2,0-1 0,0 0 0,-1 1 0,1-1-1,0 1 1,0-1 0,0 1 0,0 0 0,0-1-1,0 1 1,0 0 0,0 0 0,0 0 0,0 0-1,1 0 1,-1 0 0,0 0 0,0 0 0,1 0 0,-1 0-1,1 0 1,-1 0 0,1 1 0,-1-1 0,1 0-1,0 0 1,-1 3 0,4-1-67,0-1-1,0 1 1,0-1 0,1 0-1,-1 0 1,0 0 0,1 0-1,-1 0 1,1-1 0,0 0-1,-1 1 1,1-1 0,6 0-1,9 5-260,-15-4 300,0-1-1,0 1 0,-1 0 0,1 0 0,-1 0 0,0 0 0,1 1 1,-1-1-1,0 1 0,0 0 0,-1 0 0,1 0 0,0 0 0,-1 0 0,0 1 1,0-1-1,0 1 0,0-1 0,-1 1 0,1 0 0,-1 0 0,0 0 0,0 0 1,0 4-1,-1-4 79,0 1 0,0-1 1,-1 1-1,0-1 0,0 0 0,0 1 1,0-1-1,-1 0 0,0 0 1,1 0-1,-1 0 0,-1 0 0,1 0 1,-1-1-1,1 1 0,-1-1 0,0 1 1,0-1-1,-1 0 0,1 0 1,-7 4-1,-45 22 748,51-27-795,0-1 1,0 0-1,0 0 0,0 0 0,1 0 1,-1 0-1,0-1 0,0 0 0,0 0 0,0 0 1,0 0-1,0-1 0,-6-1 0,9 1-127,0 0 0,0 0 0,-1 0 1,1 0-1,0-1 0,0 1 0,0 0 0,0-1 0,0 1 0,0-1 0,1 1 0,-1-1 0,0 1 0,1-1 0,-1 0 0,1 1 0,0-1 0,-1 0 0,1 1 0,0-1 1,0 0-1,0 0 0,0 1 0,0-1 0,1 0 0,-1 1 0,1-1 0,-1 0 0,2-2 0,16-52-7085,6 9-719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2.451"/>
    </inkml:context>
    <inkml:brush xml:id="br0">
      <inkml:brushProperty name="width" value="0.025" units="cm"/>
      <inkml:brushProperty name="height" value="0.025" units="cm"/>
    </inkml:brush>
  </inkml:definitions>
  <inkml:trace contextRef="#ctx0" brushRef="#br0">1 77 13196,'0'0'6935,"3"-8"-4324,-1 4-2340,0 0 0,0 0 0,0 0 1,0 1-1,1-1 0,0 1 0,-1-1 1,1 1-1,1 0 0,-1 0 0,0 0 1,1 1-1,-1-1 0,1 1 1,0 0-1,0 0 0,0 0 0,0 0 1,0 1-1,0-1 0,0 1 0,1 0 1,-1 1-1,0-1 0,1 1 1,4 0-1,-4-1-195,6-1 192,0 1 1,1 0-1,-1 1 1,1 0-1,16 3 1,-26-3-246,0 0 0,0 1 0,-1-1 0,1 1 0,0 0 0,-1-1 0,1 1 0,0 0 0,-1 0 0,1 0 0,-1 0 0,0 0 0,1 0 0,-1 1 1,0-1-1,0 0 0,1 1 0,-1-1 0,0 1 0,0-1 0,-1 1 0,1 0 0,0-1 0,0 1 0,-1 0 0,1-1 0,-1 1 0,0 0 0,1 0 0,-1 0 0,0-1 0,0 1 0,0 0 1,0 0-1,0 0 0,-1-1 0,1 1 0,-1 0 0,1 0 0,-1-1 0,1 1 0,-1 0 0,-1 1 0,-3 9-23,0-1 0,-1-1 0,0 1 0,0-1 0,-1 0 0,-9 9 0,11-13 0,-1 0 0,1 0 0,0 1 0,0 0 0,1 0 0,0 0 0,0 0 0,1 1 0,0-1 0,0 1 0,0 0 0,1 0 0,1 0 0,-1 0 0,1 15 0,1-21 2,0-1 0,1 1 1,-1 0-1,1-1 0,0 1 0,0 0 1,-1-1-1,1 1 0,0-1 0,0 1 1,1-1-1,-1 1 0,0-1 0,0 0 1,1 0-1,-1 1 0,1-1 0,-1 0 1,1 0-1,-1-1 0,1 1 0,0 0 0,-1 0 1,1-1-1,0 1 0,-1-1 0,1 1 1,4-1-1,57 4-200,-52-4 64,49-4-3372,-3-11-4321,-20 0 241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2.810"/>
    </inkml:context>
    <inkml:brush xml:id="br0">
      <inkml:brushProperty name="width" value="0.025" units="cm"/>
      <inkml:brushProperty name="height" value="0.025" units="cm"/>
    </inkml:brush>
  </inkml:definitions>
  <inkml:trace contextRef="#ctx0" brushRef="#br0">0 43 18033,'0'0'8974,"11"-7"-7832,-3 2-946,0 0-1,0 1 0,1 0 0,-1 1 1,1 0-1,0 0 0,0 1 1,0 0-1,0 0 0,0 1 1,14 0-1,-17 1-78,1 0 0,0 1 0,-1 0 1,1 0-1,-1 1 0,1-1 0,-1 1 0,0 1 1,0-1-1,9 6 0,-13-7-90,0 1-1,0-1 1,-1 0 0,1 1-1,0-1 1,-1 1-1,0 0 1,1-1 0,-1 1-1,0 0 1,0 0 0,0 0-1,0 0 1,0 0-1,0 0 1,0 0 0,-1 0-1,1 0 1,-1 0-1,0 1 1,1-1 0,-1 0-1,0 0 1,0 0 0,0 1-1,-1-1 1,1 0-1,0 0 1,-1 0 0,0 0-1,1 0 1,-1 0 0,0 0-1,0 0 1,0 0-1,-2 3 1,-4 5-27,-1 0 0,1-1 0,-1 0 0,-1 0 0,0-1 0,-15 12 0,14-13 0,0 2 0,0-1 0,1 1 0,0 1 0,-14 18 0,23-27 1,-1 0 1,0 0-1,1-1 1,-1 1-1,1 0 0,-1 0 1,1 0-1,-1 0 1,1 0-1,0 0 0,-1 0 1,1 0-1,0-1 1,0 1-1,0 0 1,-1 0-1,1 0 0,0 0 1,0 0-1,1 0 1,-1 0-1,0 0 0,0 0 1,0 0-1,1 0 1,-1 0-1,0 0 0,1 0 1,-1 0-1,1 0 1,-1 0-1,1-1 0,-1 1 1,1 0-1,0 0 1,-1-1-1,1 1 0,0 0 1,0-1-1,-1 1 1,1-1-1,0 1 0,0-1 1,0 1-1,0-1 1,0 0-1,0 1 0,0-1 1,0 0-1,0 0 1,0 0-1,0 1 1,1-1-1,10 1-41,0 0 0,1-1 0,20-1 1,-14 0-204,44-1-3793,0-10-6085,-23-3-2333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3.139"/>
    </inkml:context>
    <inkml:brush xml:id="br0">
      <inkml:brushProperty name="width" value="0.025" units="cm"/>
      <inkml:brushProperty name="height" value="0.025" units="cm"/>
    </inkml:brush>
  </inkml:definitions>
  <inkml:trace contextRef="#ctx0" brushRef="#br0">201 21 10794,'0'0'12033,"-8"-4"-8456,3 1-2908,3 2-531,0-1 1,0 1 0,0 0 0,-1-1 0,1 1 0,0 0 0,0 0 0,-1 1 0,1-1 0,0 0 0,-1 1 0,1-1 0,0 1 0,-1 0 0,1 0 0,-1 0 0,1 0 0,-1 0 0,1 1-1,0-1 1,-1 1 0,1-1 0,0 1 0,-3 1 0,-7 6 37,2 0 0,-1 1 0,1 1 0,0-1-1,1 2 1,0-1 0,-15 23 0,20-26-125,0-1 0,0 1 0,1 0-1,0 0 1,0 0 0,0 0 0,1 1 0,0-1 0,0 1 0,1-1 0,0 1-1,1 0 1,0-1 0,0 1 0,2 13 0,-1-17-51,0-1 0,1 0 0,0 0 0,0 0 0,0 0 0,0-1 0,0 1 0,0 0 0,1-1 0,-1 1 0,1-1 0,0 0 0,0 0 0,0 0 0,0 0 0,0-1 0,0 1 0,0-1 0,0 0 0,1 0 0,-1 0 0,0 0 0,1 0 0,-1-1 0,1 0 0,3 1 0,3-1 0,1 1 0,-1-1 0,0 0 0,0-1 0,0 0 0,0-1 0,0 0 0,10-4 0,-12 3 0,1-1 0,-1-1 0,0 1 0,0-2 0,-1 1 0,1-1 0,-1 0 0,0 0 0,-1-1 0,0 0 0,8-10 0,-10 12 0,-1-1 0,1 0 0,-1 0 0,0-1 0,0 1 0,-1 0 0,1-1 0,-1 0 0,-1 0 0,0 1 0,0-1 0,0 0 0,0 0 0,-1 0 0,-2-13 0,1 17-58,0 0-1,-1 0 1,0 0 0,1 0 0,-1 0-1,0 1 1,0-1 0,-1 0-1,1 1 1,0-1 0,-1 1-1,0 0 1,1 0 0,-1 0 0,0 0-1,0 1 1,0-1 0,0 1-1,-1 0 1,1 0 0,0 0 0,0 0-1,-1 0 1,1 1 0,0-1-1,-1 1 1,-3 0 0,3 0-134,1 0 0,-1 0 0,0 0 0,0 0 0,1 1 0,-1 0-1,0 0 1,1 0 0,-1 0 0,1 0 0,-5 3 0,7-4 45,-1 1 0,1 0 0,-1 0 0,1 1 0,0-1-1,-1 0 1,1 0 0,0 1 0,0-1 0,0 1 0,0-1-1,0 1 1,0-1 0,0 1 0,1-1 0,-1 1 0,0 0 0,1-1-1,0 1 1,-1 0 0,1 0 0,0 0 0,0 1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3.509"/>
    </inkml:context>
    <inkml:brush xml:id="br0">
      <inkml:brushProperty name="width" value="0.025" units="cm"/>
      <inkml:brushProperty name="height" value="0.025" units="cm"/>
    </inkml:brush>
  </inkml:definitions>
  <inkml:trace contextRef="#ctx0" brushRef="#br0">0 25 24695,'0'0'7688,"76"-24"-20789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3.977"/>
    </inkml:context>
    <inkml:brush xml:id="br0">
      <inkml:brushProperty name="width" value="0.025" units="cm"/>
      <inkml:brushProperty name="height" value="0.025" units="cm"/>
    </inkml:brush>
  </inkml:definitions>
  <inkml:trace contextRef="#ctx0" brushRef="#br0">77 1 13229,'0'0'10255,"10"0"-8083,-3 1-1746,86 7 3102,-85-7-3321,-1 0 0,0 1 0,1-1 0,-1 2 0,0-1 0,0 1 0,0 0 0,-1 0 0,1 1 0,-1-1 0,7 6 0,-12-7-196,0-1 0,0 0 0,0 1 0,0-1 0,-1 1-1,1 0 1,0-1 0,-1 1 0,1-1 0,-1 1 0,1 0 0,-1-1-1,0 1 1,0 0 0,0 0 0,0-1 0,0 1 0,0 0-1,0-1 1,0 1 0,-1 0 0,1 0 0,-1-1 0,1 1 0,-1-1-1,0 1 1,0-1 0,1 1 0,-1-1 0,0 1 0,0-1-1,-1 0 1,1 1 0,0-1 0,0 0 0,-3 2 0,-5 6 54,-2 0 0,0 0 0,-16 10 1,18-13-56,-57 35-10,41-26 0,0 1 0,-42 36 0,65-52 0,1 1 0,0 0 0,-1 0 0,1 0 0,0 1 0,0-1 0,0 0 0,0 0 0,0 0 0,0 1 0,0-1 0,0 1 0,1-1 0,-1 1 0,1-1 0,-1 1 0,1-1 0,-1 1 0,1-1 0,0 1 0,0-1 0,0 1 0,0 2 0,0-3 0,1 1 0,0-1 0,0 0 0,0 0 0,0 0 0,0 0 0,0 0 0,1 0 0,-1 0 0,0-1 0,0 1 0,1 0 0,-1-1 0,0 1 0,1-1 0,-1 1 0,1-1 0,-1 0 0,3 1 0,10 1 0,0-1 0,0 0 0,27-3 0,-15-1-428,-1-2 1,0 0-1,29-10 0,-19 2-2613,54-27-1,-52 20-7581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4.321"/>
    </inkml:context>
    <inkml:brush xml:id="br0">
      <inkml:brushProperty name="width" value="0.025" units="cm"/>
      <inkml:brushProperty name="height" value="0.025" units="cm"/>
    </inkml:brush>
  </inkml:definitions>
  <inkml:trace contextRef="#ctx0" brushRef="#br0">0 0 22229,'0'0'9929,"52"28"-9320,-18-26-609,7-1 0,1-1 0,0 0 0,0 0 0,-6 0-801,-13 0-1441,-12 0-1602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4.678"/>
    </inkml:context>
    <inkml:brush xml:id="br0">
      <inkml:brushProperty name="width" value="0.025" units="cm"/>
      <inkml:brushProperty name="height" value="0.025" units="cm"/>
    </inkml:brush>
  </inkml:definitions>
  <inkml:trace contextRef="#ctx0" brushRef="#br0">0 13 20820,'0'0'9096,"80"13"-8487,-38-13-353,-2-5-192,1-1-224,-5-1-2146,-7-1-4997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5.623"/>
    </inkml:context>
    <inkml:brush xml:id="br0">
      <inkml:brushProperty name="width" value="0.025" units="cm"/>
      <inkml:brushProperty name="height" value="0.025" units="cm"/>
    </inkml:brush>
  </inkml:definitions>
  <inkml:trace contextRef="#ctx0" brushRef="#br0">108 0 5669,'0'0'25715,"6"9"-24679,-4-6-1022,0 0 1,1 1-1,-1-1 1,0 1-1,-1-1 1,1 1-1,-1 0 1,0 0-1,0 0 1,0 0-1,0 0 1,0 0-1,-1 0 0,0 0 1,0 0-1,0 0 1,0 0-1,-1 0 1,0 0-1,1 0 1,-1 0-1,-1-1 1,-1 6-1,3-8-14,0 0 0,0-1 0,-1 1 0,1 0 0,0 0 0,0 0 0,0 0 0,0 0 0,1-1 0,-1 1 0,0 0 0,0 0 0,0 0 0,1 0 0,-1-1 0,0 1 0,1 0 0,-1 0 0,1-1 0,-1 1 0,1 0 0,-1-1 0,1 1 0,-1 0 0,1-1 0,0 1 0,-1-1 0,1 1 0,0-1 0,0 1 0,-1-1 0,1 0 0,0 1 0,0-1 0,0 0 0,-1 0 0,1 1 0,0-1 0,0 0 0,0 0 0,0 0 0,-1 0 0,2 0 0,51 1 0,-32-2 0,-7 1-101,-1 1 0,0 1-1,1 0 1,-1 0 0,0 1 0,14 6-1,-25-8 85,1 0 0,0 0 0,-1 0-1,1 1 1,-1-1 0,0 1 0,1-1-1,-1 1 1,0 0 0,0 0 0,0 0-1,0 0 1,0 0 0,-1 1 0,1-1 0,-1 1-1,1-1 1,-1 1 0,0-1 0,0 1-1,0 0 1,0-1 0,0 1 0,-1 0-1,1 0 1,-1 0 0,0-1 0,0 1-1,0 0 1,0 0 0,0 0 0,-1 0-1,1-1 1,-1 1 0,-1 4 0,-1-2 64,1 1 0,-1-1 0,0 0 1,0-1-1,-1 1 0,1-1 0,-1 1 1,0-1-1,0 0 0,-1 0 0,1-1 1,-1 0-1,0 1 0,-6 2 0,-7 4 160,-1-1 0,-31 12 0,-47 7-192,87-26-24,0 0-1,0-1 1,0 0 0,0 0 0,-1-1 0,1-1-1,-18-3 1,27 4-92,0 0 0,0-1 0,0 1 1,0 0-1,0-1 0,0 0 0,0 1 0,0-1 0,0 1 0,0-1 0,0 0 0,0 0 0,1 0 0,-1 1 0,0-1 0,0 0 0,1 0 1,-1 0-1,1 0 0,-1 0 0,1 0 0,-1 0 0,1-3 0,-4-27-6057,4 26 4953,0-27-6760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5.997"/>
    </inkml:context>
    <inkml:brush xml:id="br0">
      <inkml:brushProperty name="width" value="0.025" units="cm"/>
      <inkml:brushProperty name="height" value="0.025" units="cm"/>
    </inkml:brush>
  </inkml:definitions>
  <inkml:trace contextRef="#ctx0" brushRef="#br0">0 26 20211,'0'0'12108,"53"-25"-11660,-19 25-448,6 0 0,4 0 0,7 8-416,1-3-2916,-4-5-3938,-2 0-7913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6.325"/>
    </inkml:context>
    <inkml:brush xml:id="br0">
      <inkml:brushProperty name="width" value="0.025" units="cm"/>
      <inkml:brushProperty name="height" value="0.025" units="cm"/>
    </inkml:brush>
  </inkml:definitions>
  <inkml:trace contextRef="#ctx0" brushRef="#br0">232 0 14382,'0'0'12433,"-9"1"-10533,-2 1-1768,1 1-1,0 0 1,0 0-1,0 1 0,0 0 1,0 1-1,1 0 1,0 1-1,0 0 1,1 0-1,-1 1 1,1 0-1,1 0 1,-1 1-1,2 0 0,-1 0 1,-9 16-1,8-13-25,2 0-1,-1 0 0,2 0 1,-1 1-1,2-1 0,-1 1 1,2 1-1,-1-1 1,2 0-1,0 1 0,0 0 1,1-1-1,1 1 0,0 0 1,2 19-1,0-28-105,-1 1 0,1 0 0,0-1 0,0 1 0,0-1 0,1 0 0,-1 0 0,1 0 0,0 0 0,0 0 0,0 0 0,1-1 0,0 0 0,-1 1 0,1-1 0,0-1 0,0 1 0,1-1 0,-1 1 0,0-1 0,1 0 0,0-1 0,-1 1 0,1-1 0,0 0 0,0 0 0,-1 0 0,9-1 0,-8 1 0,-1-1 0,0 0 0,0 0 0,1-1 0,-1 1 0,0-1 0,0 0 0,0 0 0,0-1 0,0 1 0,0-1 0,0 0 0,0 0 0,0 0 0,-1 0 0,1-1 0,-1 1 0,0-1 0,0 0 0,0 0 0,0 0 0,0 0 0,0-1 0,-1 1 0,0-1 0,0 0 0,0 0 0,0 1 0,0-1 0,-1 0 0,0 0 0,0-1 0,1-4 0,-1 4-1,-1 0 0,1-1 0,-1 1 0,0-1 0,0 1 0,-1 0 0,0-1 0,0 1 0,0 0 0,0 0 0,-1 0 0,0 0-1,0 0 1,-1 0 0,1 0 0,-1 1 0,0-1 0,0 1 0,0 0 0,-1 0 0,0 0 0,1 0 0,-1 0 0,-1 1 0,1 0 0,0 0 0,-1 0 0,0 0 0,1 1 0,-1 0 0,0 0 0,0 0 0,0 1 0,-1-1 0,1 1 0,0 0-1,-1 1 1,1-1 0,0 1 0,-9 1 0,14-1-60,0 0 0,0 0 0,-1 0 0,1 0 0,0 0 0,0 0 0,0 0 0,-1 0 0,1 0 0,0 0 0,0 0 0,0 0 0,-1 0 0,1 0 0,0 0 0,0 1 0,0-1 0,0 0 0,-1 0 0,1 0 0,0 0 0,0 0 0,0 1 0,0-1 0,0 0 0,-1 0 0,1 0 0,0 0 0,0 1 0,0-1 0,0 0 0,0 0 0,0 0 0,0 1 0,0-1 0,0 0 0,0 0 0,0 0 0,0 1 0,0-1 0,0 0 0,0 1 0,7 9-3459,13 6-5071,2-11-687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8.464"/>
    </inkml:context>
    <inkml:brush xml:id="br0">
      <inkml:brushProperty name="width" value="0.025" units="cm"/>
      <inkml:brushProperty name="height" value="0.025" units="cm"/>
    </inkml:brush>
  </inkml:definitions>
  <inkml:trace contextRef="#ctx0" brushRef="#br0">23 0 1826,'0'0'20606,"0"13"-18086,-11 205 2062,-1 14-1349,12-230-3233,4 43 0,4-30 0,-7-15 0,-1 0 0,1 0 0,0 0 0,0 0 0,-1 0 0,1-1 0,0 1 0,-1 0 0,1 0 0,0-1 0,-1 1 0,1 0 0,0-1 0,-1 1 0,1 0 0,0-1 0,-1 1 0,1-1 0,-1 1 0,1-1 0,-1 1 0,1-1 0,-1 0 0,0 1 0,1-1 0,-1-1 0,9-12-154,-2 0 0,0-1-1,0 0 1,-2-1 0,0 1 0,-1-1-1,0 0 1,2-28 0,-6 50 150,0 1 0,0-1 0,1 1-1,-1-1 1,1 0 0,1 1 0,-1-1 0,1 0 0,1 0-1,3 9 1,-4-12 8,1 0 1,-1 0-1,1-1 0,-1 1 0,1-1 0,0 1 1,0-1-1,0 0 0,1 0 0,-1 0 1,0-1-1,1 1 0,-1-1 0,1 0 0,-1 1 1,1-2-1,0 1 0,-1 0 0,1-1 0,4 0 1,2 1-13,0 0 0,0-1 0,0-1 0,-1 1 0,1-2 1,0 1-1,-1-1 0,1-1 0,-1 0 0,11-4 0,-4-2 5,1 0 0,-2-1 0,0-1 0,20-17 0,-30 42-382,-3-9 390,-1 1 0,1-1-1,0 0 1,0 0 0,1 0 0,-1 0 0,1 0 0,7 8 0,-6-11-51,0 0 0,0 0 1,1-1-1,-1 1 0,1-1 1,-1 0-1,1-1 0,0 1 1,-1-1-1,1 0 0,8-1 1,-10 1-188,1-1 1,0 1 0,0 0 0,-1 0 0,1 0 0,0 1-1,0-1 1,-1 1 0,1 0 0,0 0 0,-1 0-1,1 0 1,-1 1 0,1-1 0,-1 1 0,0 0 0,1 0-1,-1 1 1,0-1 0,4 4 0,-2 2 269,0 0-1,-1 0 1,0 1 0,0-1 0,0 1-1,-1 0 1,-1 0 0,1 0 0,-1 0-1,-1 0 1,0 0 0,0 1 0,-1 12-1,-1 9 932,-1-1-1,-10 54 0,12-82-904,-3 13 553,0-1 0,0 0 0,-1 0 0,-1 0 0,-10 21 0,14-35-615,1 1 0,0 0 0,-1 0 0,1-1 0,0 1 0,-1 0 0,1 0 0,-1-1 0,1 1 1,-1-1-1,1 1 0,-1 0 0,0-1 0,1 1 0,-1-1 0,0 1 0,1-1 0,-1 0 0,0 1 0,0-1 0,1 0 1,-1 1-1,0-1 0,0 0 0,1 0 0,-1 0 0,0 0 0,0 0 0,0 1 0,0-2 0,1 1 0,-1 0 1,-1 0-1,0-1-1,1 0 1,-1-1 0,1 1 0,-1 0-1,1-1 1,0 1 0,-1-1 0,1 1-1,0-1 1,0 0 0,0 0 0,-1-3-1,-19-60-9,21 64 9,-6-18 0,2 0 0,0-1 0,2 1 0,0-1 0,1 0 0,1 0 0,3-30 0,-2 47-324,0-1-1,1 1 1,-1 0-1,1-1 1,-1 1 0,1 0-1,0 0 1,0 0-1,0 1 1,4-4 0,3-3-2702,0 1 1,1 0-1,16-9 1,-16 11 753,15-10-10087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26.667"/>
    </inkml:context>
    <inkml:brush xml:id="br0">
      <inkml:brushProperty name="width" value="0.025" units="cm"/>
      <inkml:brushProperty name="height" value="0.025" units="cm"/>
    </inkml:brush>
  </inkml:definitions>
  <inkml:trace contextRef="#ctx0" brushRef="#br0">245 9 20595,'0'0'3903,"-13"-1"-855,5 1-2866,0-1-1,-1 1 1,1 1-1,0 0 1,-1 0-1,1 0 1,0 1-1,0 0 1,0 1-1,0 0 1,0 0-1,1 1 1,-1 0-1,1 0 1,0 0-1,-9 9 1,8-6-82,0 0 0,0 1 0,1 0 0,0 0 0,0 1 0,1 0 0,0 0 0,1 1 0,0 0 0,0-1 0,1 2 0,-5 18 0,8-25-78,0 0 1,0 0-1,1 0 1,0 0-1,0 0 1,0 0 0,0 0-1,1 1 1,-1-1-1,1 0 1,0 0 0,0 0-1,0-1 1,1 1-1,0 0 1,-1 0-1,1-1 1,1 1 0,-1-1-1,0 0 1,1 1-1,0-1 1,-1 0-1,1-1 1,1 1 0,-1 0-1,0-1 1,1 0-1,-1 0 1,1 0 0,-1 0-1,1 0 1,0-1-1,0 1 1,0-1-1,6 1 1,3 0-23,-1 1 0,1-2 0,-1 0 0,1 0 0,0-1 0,-1-1 0,1 0 0,-1-1 0,1 0 0,-1-1 0,0-1 0,0 1 0,0-2 0,0 0 0,14-8 0,-12 5 0,0 0 0,0-1 0,-1-1 0,0 0 0,-1-1 0,0 0 0,-1-1 0,0 0 0,-1-1 0,0 0 0,11-22 0,-19 32 0,0-1 0,0 1 0,0 0 0,-1-1 0,0 0 0,0 1 0,0-1 0,0 0 0,0 0 0,-1 0 0,1 1 0,-1-1 0,0 0 0,0 0 0,-1 0 0,1 0 0,-1 0 0,0 1 0,-2-7 0,1 8 0,0-1 0,0 0 0,0 0 0,0 1 0,-1-1 0,1 1 0,-1 0 0,0 0 0,1 0 0,-1 0 0,0 0 0,0 1 0,-1-1 0,1 1 0,0 0 0,0 0 0,-1 0 0,1 0 0,0 0 0,-1 1 0,-3-1 0,-6 0-485,0 0 0,0 1 0,1 0 0,-1 1 0,0 0 0,-24 6 0,3 6-7010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2.140"/>
    </inkml:context>
    <inkml:brush xml:id="br0">
      <inkml:brushProperty name="width" value="0.025" units="cm"/>
      <inkml:brushProperty name="height" value="0.025" units="cm"/>
    </inkml:brush>
  </inkml:definitions>
  <inkml:trace contextRef="#ctx0" brushRef="#br0">76 0 15310,'0'0'7880,"-4"9"-5643,-2 3-1425,-2 3-87,0-1 0,1 1 0,1 0 0,1 0 1,0 1-1,-4 21 0,9-36-731,1 0-1,-1 1 1,0-1-1,1 0 1,-1 0-1,0 1 1,1-1 0,0 0-1,-1 0 1,1 0-1,0 0 1,-1 1-1,1-1 1,0 0-1,0 0 1,0 0 0,0-1-1,0 1 1,0 0-1,0 0 1,0 0-1,0-1 1,1 1 0,-1-1-1,0 1 1,0-1-1,1 1 1,-1-1-1,0 0 1,1 0 0,-1 1-1,0-1 1,1 0-1,1 0 1,58 0-1188,-44-1 312,17-1-1030,-25 1 1355,0 0 1,0 1 0,0-1 0,0 2-1,0-1 1,0 1 0,0 1 0,14 3 0,-22-3 573,1-1 0,-1 0 0,1 0 0,-1 1 0,0-1 0,0 0 0,1 1 0,-1 0 0,0-1 0,0 1 0,-1 0 0,1-1 0,0 1 0,0 0 0,-1 0 0,1 0 0,-1-1 0,0 1 0,1 0 0,-1 0 0,0 0 1,0 0-1,0 0 0,0 0 0,-1 0 0,1-1 0,0 1 0,-1 0 0,0 0 0,1 0 0,-2 2 0,-1 5 491,-1-1 0,1 0 0,-1 0 0,-1 0-1,-6 9 1,-6 4 497,0 0 0,-2-2 0,-22 20 0,33-32-727,0 0 0,0-1 0,-1 0 0,0-1 1,0 0-1,0 0 0,-1-1 0,0 0 0,0-1 0,-19 5 0,28-8-315,0 0 0,0 0-1,0 0 1,0 0 0,0 0 0,0 0-1,0 0 1,0 0 0,0-1 0,0 1 0,0 0-1,0-1 1,0 1 0,0 0 0,0-1-1,1 1 1,-1-1 0,0 1 0,0-1 0,0 0-1,1 1 1,-1-1 0,0 0 0,1 0-1,-1 1 1,0-1 0,1 0 0,-1 0 0,1 0-1,0 0 1,-1 0 0,1 1 0,0-1-1,-1-2 1,-1-39-3503,2 30 1934,0-39-6364,0-8-5221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2.510"/>
    </inkml:context>
    <inkml:brush xml:id="br0">
      <inkml:brushProperty name="width" value="0.025" units="cm"/>
      <inkml:brushProperty name="height" value="0.025" units="cm"/>
    </inkml:brush>
  </inkml:definitions>
  <inkml:trace contextRef="#ctx0" brushRef="#br0">1 1 17681,'0'0'9545,"80"28"-8296,-42-26-673,5-2-447,1 0-1250,-4 0-4164,-7-8-4389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2.853"/>
    </inkml:context>
    <inkml:brush xml:id="br0">
      <inkml:brushProperty name="width" value="0.025" units="cm"/>
      <inkml:brushProperty name="height" value="0.025" units="cm"/>
    </inkml:brush>
  </inkml:definitions>
  <inkml:trace contextRef="#ctx0" brushRef="#br0">417 1 2594,'-21'6'1810,"1"1"0,0 1 0,0 1-1,1 1 1,-25 16 0,24-11-1085,1 0-1,1 1 1,0 1 0,1 1-1,1 0 1,1 2 0,-21 33-1,18-24-232,2 0-1,2 2 1,0 0-1,2 0 0,-10 42 1,17-50-344,0 0 0,2 1 0,0-1 0,2 1 0,0 0 0,2-1 0,1 1 1,6 31-1,-6-43-148,2-1 0,-1 1 0,1 0 1,1-1-1,0 0 0,1 0 0,0-1 1,0 0-1,1 0 0,1 0 0,0-1 0,0 0 1,17 15-1,-12-15 37,1 0 0,-1 0 0,1-2 0,1 1 1,-1-2-1,1 0 0,1-1 0,-1 0 0,27 4 0,-17-6 207,0 0 0,1-2 0,-1-1 0,1-1 0,-1-1 0,0-1 0,0-1 0,0-2 0,0 0 0,-1-1 0,0-2 0,0-1 0,24-13 0,-29 12-47,0-2 0,-1 0 1,0 0-1,-2-2 0,1 0 1,-2-1-1,0-1 0,-1 0 1,-1-1-1,0 0 0,-1-1 1,-1 0-1,-1-1 0,-1 0 0,-1-1 1,-1 0-1,0 0 0,-2-1 1,0 1-1,-1-1 0,-2-1 1,0 1-1,-1 0 0,-3-23 1,1 36-211,0 1 0,-1 0 1,0-1-1,0 1 1,-1 0-1,0 0 1,0 1-1,-1-1 1,0 1-1,0-1 0,-1 1 1,0 1-1,0-1 1,-1 1-1,0-1 1,0 2-1,0-1 1,-1 1-1,1 0 0,-1 0 1,-1 1-1,1 0 1,-1 0-1,1 0 1,-13-3-1,6 3-576,1 1 0,0 0-1,-1 1 1,1 0 0,-1 1 0,-21 1-1,20 2-1199,-1-1 0,1 2-1,-1 0 1,1 1-1,-23 9 1,-9 7-11114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0.241"/>
    </inkml:context>
    <inkml:brush xml:id="br0">
      <inkml:brushProperty name="width" value="0.025" units="cm"/>
      <inkml:brushProperty name="height" value="0.025" units="cm"/>
    </inkml:brush>
  </inkml:definitions>
  <inkml:trace contextRef="#ctx0" brushRef="#br0">104 0 11691,'0'0'14040,"-4"10"-13864,1-3-139,0-2-19,0 0-1,1 0 1,-1 0-1,1 0 1,0 0-1,1 1 1,-1-1-1,1 1 1,0-1-1,0 11 1,4-15-10,-1 0-1,1 0 1,0-1 0,-1 1 0,1-1-1,0 0 1,-1 0 0,1 0 0,0 0 0,4-1-1,-3 1 9,19-1 51,-15 1-68,0-1 0,0 1-1,0 1 1,-1-1-1,14 4 1,-19-4 0,0 1 0,-1 0 0,1-1 0,0 1 0,0 0 0,-1 0 0,1 0 0,-1 0 0,1 1 0,-1-1 0,1 0 0,-1 1 1,0-1-1,1 1 0,-1-1 0,0 1 0,0 0 0,0-1 0,0 1 0,-1 0 0,1 0 0,0-1 0,-1 1 0,1 0 0,-1 0 0,0 0 0,1 3 0,-1-1 85,1 0 1,-1 0-1,0 0 0,0 0 0,0 0 0,0 0 1,-1 0-1,0 0 0,0 0 0,0 0 0,0-1 1,0 1-1,-1 0 0,0-1 0,0 1 0,0-1 1,0 0-1,0 1 0,-1-1 0,1 0 1,-1 0-1,0-1 0,0 1 0,0-1 0,-3 3 1,-2-1 76,0 0 0,0-1 0,0 0 0,0 0 0,-1-1 0,1 0 0,-1-1 0,1 0 0,-1 0 0,-13-1 0,16 0-182,-39-4-596,43 3 255,0 0 0,0 1 0,1-1 0,-1 0 0,0 0 0,1 0 1,-1 0-1,1 0 0,-1-1 0,1 1 0,0 0 0,-1-1 0,1 1 0,0-1 0,0 1 0,0-1 0,0 0 0,0 1 0,0-1 0,1 0 0,-1 0 0,0-2 0,-2-15-6973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0.584"/>
    </inkml:context>
    <inkml:brush xml:id="br0">
      <inkml:brushProperty name="width" value="0.025" units="cm"/>
      <inkml:brushProperty name="height" value="0.025" units="cm"/>
    </inkml:brush>
  </inkml:definitions>
  <inkml:trace contextRef="#ctx0" brushRef="#br0">1 22 18738,'0'0'7463,"63"-21"-6118,-34 20-608,0 1-577,2 0-128,1 0-1025,-4 2-1601,-5 6-930,-5-4-1825,-5-3-2819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0.927"/>
    </inkml:context>
    <inkml:brush xml:id="br0">
      <inkml:brushProperty name="width" value="0.025" units="cm"/>
      <inkml:brushProperty name="height" value="0.025" units="cm"/>
    </inkml:brush>
  </inkml:definitions>
  <inkml:trace contextRef="#ctx0" brushRef="#br0">250 0 12332,'-10'5'1510,"-10"4"-1068,1 0 0,0 2-1,1 0 1,1 1 0,0 1-1,0 0 1,-16 18 0,25-23-233,0 2 0,1-1 0,0 1 0,0 1 0,1-1 0,0 1-1,1 0 1,0 0 0,1 1 0,0-1 0,1 1 0,0 0 0,1 0 0,-1 23 0,2-23-103,1 1 0,0-1 0,1 1 0,0-1 0,1 0 0,1 1 0,0-1 1,5 13-1,-5-19-95,0-1 1,0 0-1,0 1 1,1-1-1,0-1 1,0 1 0,0-1-1,0 1 1,1-1-1,0 0 1,0-1-1,0 1 1,0-1 0,0 0-1,1 0 1,-1-1-1,1 1 1,9 1 0,2 0 300,1 0 1,1-1 0,-1-1-1,0-1 1,0-1 0,1 0 0,-1-2-1,0 0 1,0 0 0,0-2 0,0 0-1,0-2 1,-1 1 0,0-2 0,0-1-1,-1 0 1,29-19 0,-32 19-76,-1 0 0,0-1 0,0-1 0,-1 0 0,0-1 0,-1 0 1,0 0-1,-1-1 0,0 0 0,-1-1 0,-1 0 0,0 0 0,0 0 0,-1-1 0,-1 0 0,0-1 0,-1 1 1,-1-1-1,0 0 0,-1 1 0,-1-1 0,0-17 0,-1 28-255,0-1 1,-1 1-1,0 0 1,0 0-1,0 0 1,0 0-1,0 1 1,-1-1-1,0 0 1,0 1-1,0-1 1,0 1-1,-1-1 1,1 1-1,-1 0 0,0 0 1,-4-4-1,2 3-70,-1 0 0,0 0-1,0 1 1,0 0-1,-1 0 1,1 1-1,-1-1 1,0 1 0,-10-1-1,-1 0-298,1 2 0,0 0 0,0 1-1,-1 1 1,1 0 0,0 1 0,-27 7 0,-4 7-4354,5 0-1499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38.046"/>
    </inkml:context>
    <inkml:brush xml:id="br0">
      <inkml:brushProperty name="width" value="0.025" units="cm"/>
      <inkml:brushProperty name="height" value="0.025" units="cm"/>
    </inkml:brush>
  </inkml:definitions>
  <inkml:trace contextRef="#ctx0" brushRef="#br0">0 0 12748,'0'0'9983,"13"3"-9145,64 7 173,139 1 1,-70-7-601,180 1-456,-244-5-865,-118 8-7648,27-8 2446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0.631"/>
    </inkml:context>
    <inkml:brush xml:id="br0">
      <inkml:brushProperty name="width" value="0.025" units="cm"/>
      <inkml:brushProperty name="height" value="0.025" units="cm"/>
    </inkml:brush>
  </inkml:definitions>
  <inkml:trace contextRef="#ctx0" brushRef="#br0">0 227 7815,'0'0'22395,"11"-9"-21349,215-203 374,-226 212-1424,0 0-1,0-1 1,0 1 0,0 0-1,0-1 1,0 1-1,0 0 1,1 0 0,-1 0-1,0-1 1,0 1-1,0 0 1,0 0-1,1-1 1,-1 1 0,0 0-1,0 0 1,0 0-1,1 0 1,-1-1 0,0 1-1,0 0 1,1 0-1,-1 0 1,0 0 0,0 0-1,1 0 1,-1 0-1,0 0 1,0 0-1,1 0 1,-1 0 0,0 0-1,0 0 1,1 0-1,-1 0 1,0 0 0,1 0-1,-1 0 1,0 0-1,0 0 1,1 0 0,-1 0-1,0 1 1,-2 14-68,-14 32 144,13-41-45,-7 19-1,2 1 0,0-1 0,1 1 0,2 1 0,1-1 0,-1 32 0,5-58-118,0 1-1,0-1 1,0 1 0,0-1-1,0 1 1,0-1 0,0 1 0,0-1-1,1 1 1,-1-1 0,0 1-1,0-1 1,1 1 0,-1-1 0,0 1-1,1-1 1,-1 0 0,0 1-1,1-1 1,-1 0 0,1 1-1,-1-1 1,0 0 0,1 0 0,-1 1-1,1-1 1,-1 0 0,1 0-1,-1 0 1,1 1 0,-1-1 0,1 0-1,-1 0 1,1 0 0,-1 0-1,1 0 1,-1 0 0,1 0-1,-1 0 1,1 0 0,0-1 0,23-9-7478,-9-7 102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1.520"/>
    </inkml:context>
    <inkml:brush xml:id="br0">
      <inkml:brushProperty name="width" value="0.025" units="cm"/>
      <inkml:brushProperty name="height" value="0.025" units="cm"/>
    </inkml:brush>
  </inkml:definitions>
  <inkml:trace contextRef="#ctx0" brushRef="#br0">1 214 15278,'0'0'11051,"9"0"-9295,4-3-1497,1 0-1,-1-1 0,0-1 0,0 0 1,0 0-1,0-2 0,-1 1 0,0-2 1,11-8-1,3-3-140,-2 0-1,0-2 1,27-30 0,-49 47-76,1 2-6,-1 0 1,0 0 0,0 0-1,0-1 1,-1 1-1,1-1 1,-1 1 0,1-1-1,-1 0 1,0 0-1,0 1 1,1-7 0,-26 42 726,13-12-724,0 0-1,2 0 1,0 1-1,1 0 1,1 1-1,1-1 1,2 1-1,-5 41 1,9-63-141,0 0 1,0 0-1,0-1 0,0 1 1,0 0-1,0 0 0,0 0 0,1 0 1,-1-1-1,0 1 0,0 0 1,1 0-1,-1 0 0,0-1 1,1 1-1,-1 0 0,1 0 0,-1-1 1,1 1-1,-1 0 0,1-1 1,-1 1-1,1-1 0,0 1 1,-1-1-1,1 1 0,0-1 1,0 1-1,1 0 0,27-1-7001,-7-4-2346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38.807"/>
    </inkml:context>
    <inkml:brush xml:id="br0">
      <inkml:brushProperty name="width" value="0.025" units="cm"/>
      <inkml:brushProperty name="height" value="0.025" units="cm"/>
    </inkml:brush>
  </inkml:definitions>
  <inkml:trace contextRef="#ctx0" brushRef="#br0">128 9 22197,'0'0'8248,"-10"-2"-6262,2 0-1916,-1 0 0,1 1 0,-1 0 0,1 0 0,-12 1 0,18 0-72,0 0 0,0 0-1,0 0 1,0 1 0,0-1-1,0 1 1,0-1 0,1 1 0,-1-1-1,0 1 1,0 0 0,1 0 0,-1 0-1,0 0 1,1 0 0,-1 0-1,1 1 1,-1-1 0,1 0 0,0 1-1,0-1 1,-1 1 0,1 0 0,0-1-1,0 1 1,1 0 0,-1 0-1,0-1 1,0 1 0,1 0 0,-1 0-1,1 0 1,0 0 0,0 0 0,-1 0-1,1 2 1,1-2-11,-1 0 1,1 0-1,0 0 0,0 0 0,-1-1 1,1 1-1,0 0 0,0 0 0,1-1 1,-1 1-1,0-1 0,0 1 0,1-1 1,-1 0-1,1 1 0,-1-1 0,1 0 1,0 0-1,0 0 0,-1 0 0,1 0 1,0 0-1,2 0 0,55 18-483,-41-14 385,-10-2 56,34 11-144,-41-13 207,0-1-1,0 0 1,0 0-1,0 0 0,0 1 1,-1-1-1,1 0 1,0 1-1,0-1 1,-1 1-1,1-1 0,0 1 1,0-1-1,-1 1 1,1 0-1,-1-1 1,1 1-1,0 0 1,-1-1-1,1 1 0,-1 0 1,0 0-1,1-1 1,-1 1-1,0 0 1,1 0-1,-1 0 1,0 0-1,0-1 0,0 1 1,0 0-1,1 0 1,-1 0-1,0 0 1,-1 0-1,1 1 0,-5 1 70,0 1 0,0-1 0,0 0 0,0 0 0,-1-1 0,0 1 0,1-1-1,-1-1 1,0 1 0,-10 1 0,4-1-31,-12 6-369,12-4-1253,0-1-1,-1 0 1,1-1-1,-19 2 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1.862"/>
    </inkml:context>
    <inkml:brush xml:id="br0">
      <inkml:brushProperty name="width" value="0.025" units="cm"/>
      <inkml:brushProperty name="height" value="0.025" units="cm"/>
    </inkml:brush>
  </inkml:definitions>
  <inkml:trace contextRef="#ctx0" brushRef="#br0">36 11 20339,'0'0'4244,"9"-2"-2172,-1 0-1619,1 0 135,0 0 0,0 1 0,0 0 0,0 0 0,1 1 0,15 2 0,-24-2-565,0 1 0,0-1 0,0 1 0,0-1 0,0 1 0,0 0 0,0-1 0,0 1 0,-1 0 0,1 0-1,0-1 1,-1 1 0,1 0 0,0 0 0,-1 0 0,1 0 0,-1 0 0,0 0 0,1 0 0,-1 0 0,0 0 0,1 0 0,-1 0 0,0 0 0,0 0 0,0 0-1,0 0 1,0 0 0,0 0 0,0 1 0,0-1 0,0 0 0,-1 0 0,1 0 0,0 0 0,-1 0 0,0 1 0,-17 39 648,-22 11-671,23-31 0,-26 39 0,39-53 0,0 1 0,1-1 0,0 1 0,0-1 0,0 1 0,1 0 0,0 0 0,1 0 0,0 0 0,0 9 0,1-15 2,0-1 0,0 1-1,1-1 1,-1 1 0,1-1 0,-1 0 0,1 1-1,0-1 1,-1 0 0,1 0 0,0 1 0,0-1-1,0 0 1,0 0 0,0 0 0,0 0 0,0 0-1,1 0 1,-1 0 0,0-1 0,0 1 0,1 0-1,-1-1 1,0 1 0,1 0 0,-1-1 0,1 0-1,-1 1 1,1-1 0,-1 0 0,0 0 0,3 0-1,56 1-169,-49-1 31,-5 0-721,1-1 0,-1 0 0,0 0 0,1 0 0,-1-1 0,0 0-1,11-5 1,12-8-6701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2.270"/>
    </inkml:context>
    <inkml:brush xml:id="br0">
      <inkml:brushProperty name="width" value="0.025" units="cm"/>
      <inkml:brushProperty name="height" value="0.025" units="cm"/>
    </inkml:brush>
  </inkml:definitions>
  <inkml:trace contextRef="#ctx0" brushRef="#br0">57 0 18161,'0'0'10907,"-3"11"-8751,-11 37-1373,4-18-593,1 0 0,2 1 0,-7 58 0,14-89-385,0 1-1,1-1 1,-1 1 0,0 0 0,0-1-1,0 1 1,0-1 0,0 1 0,1-1-1,-1 1 1,0-1 0,1 1 0,-1-1-1,0 0 1,1 1 0,-1-1 0,0 1-1,1-1 1,-1 0 0,1 1 0,-1-1-1,0 0 1,1 0 0,-1 1-1,1-1 1,-1 0 0,1 0 0,-1 1-1,1-1 1,0 0 0,-1 0 0,1 0-1,-1 0 1,1 0 0,-1 0 0,1 0-1,-1 0 1,1 0 0,-1 0 0,1 0-1,-1-1 1,1 1 0,-1 0-1,1 0 1,-1 0 0,1-1 0,-1 1-1,1 0 1,-1-1 0,1 1 0,0-1-1,11-10-6082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3.043"/>
    </inkml:context>
    <inkml:brush xml:id="br0">
      <inkml:brushProperty name="width" value="0.025" units="cm"/>
      <inkml:brushProperty name="height" value="0.025" units="cm"/>
    </inkml:brush>
  </inkml:definitions>
  <inkml:trace contextRef="#ctx0" brushRef="#br0">151 28 8776,'0'0'22971,"-10"-5"-22608,5 1-335,3 3-25,1 0-1,-1 0 1,0-1 0,1 1-1,-1 0 1,0 1 0,0-1-1,0 0 1,0 0-1,0 1 1,1-1 0,-1 1-1,0 0 1,0-1 0,0 1-1,0 0 1,0 0 0,0 0-1,0 0 1,0 1 0,0-1-1,0 1 1,0-1-1,0 1 1,0-1 0,0 1-1,0 0 1,1 0 0,-1 0-1,0 0 1,1 0 0,-1 1-1,-2 1 1,-6 9 53,1 1 0,0 0 1,1 0-1,-9 19 0,13-25-34,2 0-1,-1 0 1,1 0-1,0 0 1,0 0-1,1 1 1,0-1-1,1 1 1,-1-1-1,1 1 1,1 8-1,0-15-21,-1 0 0,0 0 0,0 0 0,0 0 0,1 0 0,-1 0 0,1 0 0,-1 0 0,1 0 0,-1 0 0,1 0 0,-1 0 0,1 0 0,0 0 0,0 0 0,-1 0 0,1-1 0,0 1 0,0 0 0,0-1 0,0 1 0,0 0 0,0-1 0,0 1 0,1-1 0,1 1 0,0 0 0,-1-1 0,1 0 0,-1 0 0,1 0 0,0 0 0,-1 0 0,1 0 0,0-1 0,4-1 0,-1 1 0,-1-1 0,1 0 0,0-1 0,0 1 0,-1-1 0,1-1 0,-1 1 0,9-8 0,-7 3 0,0-1 0,0 1 0,-1-1 0,-1 0 0,1-1 0,-2 1 0,1-1 0,-1 0 0,-1 0 0,1-1 0,-2 1 0,0-1 0,0 1 0,1-20 0,-4 28-18,1 1 0,0 0 0,0 0 0,-1 0-1,1 0 1,0 0 0,-1 0 0,1-1 0,-1 1 0,0 0 0,1 0 0,-1 0 0,0 1-1,0-1 1,1 0 0,-1 0 0,0 0 0,0 0 0,0 1 0,0-1 0,0 1 0,0-1-1,0 0 1,0 1 0,0 0 0,-1-1 0,1 1 0,0 0 0,0-1 0,0 1 0,0 0-1,0 0 1,-1 0 0,1 0 0,0 0 0,0 0 0,0 0 0,-1 1 0,1-1-1,0 0 1,-2 1 0,1 0-73,0-1 0,0 0-1,0 1 1,0 0 0,0-1 0,0 1-1,0 0 1,0 0 0,0 0-1,0 0 1,0 1 0,1-1 0,-1 0-1,0 1 1,1-1 0,-1 1-1,1 0 1,0-1 0,-1 1 0,1 0-1,0 0 1,0 0 0,0 0-1,-1 3 1,2-4-382,-1 16-3877,6-9-5977,8-7-2005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3.542"/>
    </inkml:context>
    <inkml:brush xml:id="br0">
      <inkml:brushProperty name="width" value="0.025" units="cm"/>
      <inkml:brushProperty name="height" value="0.025" units="cm"/>
    </inkml:brush>
  </inkml:definitions>
  <inkml:trace contextRef="#ctx0" brushRef="#br0">178 0 17713,'0'0'8408,"-10"3"-5728,2-1-2353,0 1 1,1 0-1,-1 1 0,0 0 1,1 0-1,0 0 1,-10 9-1,14-11-265,0 1-1,1 0 0,-1 0 0,0 0 0,1 0 1,0 0-1,0 0 0,0 1 0,0-1 0,0 1 1,1-1-1,-1 1 0,1 0 0,0-1 1,0 1-1,0 0 0,1 0 0,-1 0 0,1 0 1,0 0-1,1 7 0,0-10-61,0 1 0,0-1 0,0 1 0,0-1 0,0 0 0,1 0 0,-1 0 0,0 0 0,1 0 0,-1 0 0,1 0 0,-1 0 0,1 0 0,0-1 0,-1 1 0,1 0 0,-1-1 0,1 0 0,0 1 0,0-1 0,-1 0 0,1 0 0,0 0 0,-1 0 0,4 0 0,49-5 0,-49 4 0,0-1 0,0-1 0,0 1 0,0-1 0,0 0 0,0 0 0,0 0 0,-1-1 0,0 1 0,0-1 0,0 0 0,0-1 0,0 1 0,-1-1 0,0 1 0,0-1 0,0 0 0,3-9 0,-31 41 0,18-15 0,1 1 0,1 1 0,0-1 0,0 1 0,2 0 0,0 0 0,0 0 0,1 0 0,1 0 0,0 1 0,1-1 0,1 1 0,0-1 0,1 0 0,6 24 0,-8-36 0,0-1 0,0 0 0,0 1 0,0-1 0,0 0 0,0 1 0,0-1 0,0 0 0,-1 1 0,1-1 0,0 0 0,-1 0 0,0 1 0,1-1 0,-1 0 0,1 0 0,-1 0 0,0 0 0,0 1 0,0-1 0,0 0 0,0-1 0,0 1 0,0 0 0,0 0 0,0 0 0,0-1 0,0 1 0,-1 0 0,1-1 0,0 1 0,0-1 0,-1 0 0,1 1 0,0-1 0,-1 0 0,1 0 0,0 0 0,-2 0 0,-65 4 0,57-4 0,6 0 16,0-1 0,1 1 0,-1-1 0,1 0 0,-1 0 0,1-1 0,-1 1 0,1-1 0,0 0 0,-1 0 0,1 0 0,-6-5 0,9 6-39,0 0 0,0 0 0,0 0 0,0 0 0,0 0-1,0 0 1,0-1 0,1 1 0,-1 0 0,0 0 0,1-1 0,-1 1-1,1 0 1,-1-1 0,1 1 0,0 0 0,-1-1 0,1 1 0,0-1 0,0 1-1,0-1 1,0 1 0,0 0 0,1-1 0,-1 1 0,0-1 0,1 1-1,-1 0 1,1-1 0,-1 1 0,1 0 0,-1-1 0,1 1 0,0 0 0,0 0-1,0 0 1,0 0 0,0 0 0,0 0 0,0 0 0,0 0 0,0 0 0,0 0-1,2-1 1,18-15-4989,2 0-3557,4-3-6485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5.222"/>
    </inkml:context>
    <inkml:brush xml:id="br0">
      <inkml:brushProperty name="width" value="0.025" units="cm"/>
      <inkml:brushProperty name="height" value="0.025" units="cm"/>
    </inkml:brush>
  </inkml:definitions>
  <inkml:trace contextRef="#ctx0" brushRef="#br0">0 1 22069,'0'0'10698,"31"48"-10698,-28-45 0,0 1 0,1-1 0,2-2 0,-2 1 0,2-2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49.251"/>
    </inkml:context>
    <inkml:brush xml:id="br0">
      <inkml:brushProperty name="width" value="0.025" units="cm"/>
      <inkml:brushProperty name="height" value="0.025" units="cm"/>
    </inkml:brush>
  </inkml:definitions>
  <inkml:trace contextRef="#ctx0" brushRef="#br0">143 0 4612,'-97'0'8260,"58"0"-3130,32 0-1694,13 0 820,57 3-2919,73 13 1,35 2-826,338-14-324,-321-5 280,-211 6-1462,12-2-2122,0-1-4048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2.727"/>
    </inkml:context>
    <inkml:brush xml:id="br0">
      <inkml:brushProperty name="width" value="0.025" units="cm"/>
      <inkml:brushProperty name="height" value="0.025" units="cm"/>
    </inkml:brush>
  </inkml:definitions>
  <inkml:trace contextRef="#ctx0" brushRef="#br0">19 298 5125,'0'0'5947,"8"-9"-5435,45-46 304,-16 18 2056,47-60 1,-77 87-2368,-4 7-189,0 0 1,0-1-1,-1 1 0,1-1 1,-1 0-1,0 0 0,0 0 1,0 0-1,0 0 1,-1 0-1,0-1 0,0 1 1,0 0-1,0-1 0,0 1 1,-1-9-1,-1 12-144,0 0 1,1 0-1,-1 0 0,0 0 0,0 0 0,0 0 1,0 1-1,0-1 0,0 0 0,0 1 0,-1-1 1,1 0-1,0 1 0,0 0 0,0-1 1,-1 1-1,1 0 0,0-1 0,0 1 0,-1 0 1,1 0-1,0 0 0,-3 0 0,-32 3 1204,28-1-1321,0 1 0,0-1 0,0 2 0,0-1 0,1 1 0,0 0 0,-1 1-1,2 0 1,-1 0 0,0 0 0,1 1 0,0 0 0,0 0 0,1 0 0,0 1 0,0 0 0,0 0-1,-4 10 1,2-4 87,1 0-1,0 1 0,1 0 0,0 0 1,1 0-1,1 1 0,0-1 0,1 1 1,-1 23-1,4-35-125,-1 0 0,1 1 1,-1-1-1,1 0 0,0 0 0,0 0 1,1 0-1,-1 0 0,1 0 0,-1 0 1,1-1-1,0 1 0,0 0 0,0-1 1,0 0-1,0 1 0,1-1 0,-1 0 0,1 0 1,-1 0-1,1 0 0,0-1 0,0 1 1,0-1-1,0 0 0,0 0 0,0 0 1,0 0-1,4 1 0,3 0 16,0 0 0,0-1 0,0 0 0,0 0-1,0-1 1,0 0 0,0-1 0,14-3 0,-21 3-32,0 0 0,0 0 0,0 0 0,0-1 0,-1 1 0,1-1 0,-1 1 0,1-1 0,-1 0 0,0 0 0,1 0 0,-1-1 0,3-3 0,-5 6 0,1-1 0,-1 0 0,1 0 0,-1 1 0,0-1 0,1 0 0,-1 0 0,0 0 0,1 1 0,-1-1 0,0 0 0,0 0 0,0 0 0,0 0 0,0 0 0,0 0 0,0 1 0,0-1 0,0 0 0,0 0 0,0 0 0,0 0 0,-1 0 0,1 1 0,0-1 0,-1 0 0,1 0 0,-1 0 0,1 1 0,-1-1 0,1 0 0,-1 1 0,1-1 0,-1 0 0,0 1 0,1-1 0,-1 1 0,0-1 0,0 1 0,1-1 0,-1 1 0,0-1 0,0 1 0,0 0 0,1 0 0,-1-1 0,0 1 0,-2 0 0,-10-4 0,0 0 0,0 1 0,0 1 0,-1 0 0,0 1 0,1 0 0,-23 2 0,36-1-7,0 0 1,0 0-1,-1 0 0,1 0 1,0 1-1,0-1 0,0 0 1,0 0-1,0 0 0,0 0 1,0 0-1,-1 0 0,1 0 1,0 0-1,0 0 0,0 0 1,0 0-1,0 0 0,0 1 1,0-1-1,0 0 0,0 0 1,0 0-1,-1 0 0,1 0 0,0 0 1,0 0-1,0 1 0,0-1 1,0 0-1,0 0 0,0 0 1,0 0-1,0 0 0,0 0 1,0 1-1,0-1 0,0 0 1,0 0-1,0 0 0,0 0 1,0 0-1,0 0 0,0 1 1,1-1-1,-1 0 0,0 0 1,0 0-1,0 0 0,0 0 1,0 0-1,0 0 0,0 0 1,0 0-1,0 1 0,0-1 1,1 0-1,-1 0 0,0 0 1,0 0-1,0 0 0,0 0 1,0 0-1,0 0 0,1 0 1,-1 0-1,0 0 0,0 0 1,10 6-2561,10-6-3449,3 0-3070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3.273"/>
    </inkml:context>
    <inkml:brush xml:id="br0">
      <inkml:brushProperty name="width" value="0.025" units="cm"/>
      <inkml:brushProperty name="height" value="0.025" units="cm"/>
    </inkml:brush>
  </inkml:definitions>
  <inkml:trace contextRef="#ctx0" brushRef="#br0">82 1 17713,'0'0'13154,"0"8"-11692,-6 26-1058,3-23-397,1 1 0,0 0 0,1-1-1,0 20 1,2-30-6,0 1-1,-1-1 1,1 0-1,0 0 1,0 0 0,-1 0-1,1 0 1,0 0 0,0 0-1,0-1 1,0 1-1,1 0 1,-1 0 0,0-1-1,0 1 1,0-1-1,0 1 1,1-1 0,-1 1-1,0-1 1,1 0 0,-1 1-1,0-1 1,2 0-1,44 5-22,-30-4-40,-11 0-66,0 1 0,0-1 0,0 1 0,-1 0 0,1 0 0,-1 1 0,1 0 1,-1 0-1,0 0 0,8 7 0,-11-9 133,-1 0 0,0 1 0,1-1 1,-1 0-1,0 1 0,0-1 0,0 1 0,0-1 0,0 1 0,-1-1 1,1 1-1,0-1 0,-1 1 0,1 0 0,-1 0 0,0-1 0,1 1 1,-1 0-1,0 0 0,0-1 0,0 1 0,0 0 0,0 0 0,-1-1 1,1 1-1,0 0 0,-1-1 0,0 1 0,1 0 0,-1-1 0,0 1 1,0-1-1,1 1 0,-1-1 0,0 1 0,-1-1 0,1 0 0,0 1 1,0-1-1,-3 2 0,-6 6 79,0-1 1,-1 0-1,1 0 0,-2-1 1,1 0-1,-1-1 0,0-1 1,0 1-1,-1-2 0,1 0 1,-1-1-1,0 0 0,0 0 1,-20 0-1,32-3-151,-1-1 1,1 1-1,-1-1 1,1 1-1,0-1 0,-1 1 1,1-1-1,0 1 1,-1-1-1,1 0 1,0 0-1,0 0 0,0 0 1,0 0-1,0 0 1,0 0-1,0 0 0,0 0 1,0 0-1,0-1 1,1 1-1,-1 0 1,0-1-1,1 1 0,-1 0 1,1-1-1,0 1 1,-1-1-1,1 1 0,0 0 1,0-1-1,0-2 1,0-57-5464,1 52 4064,3-33-7310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3.617"/>
    </inkml:context>
    <inkml:brush xml:id="br0">
      <inkml:brushProperty name="width" value="0.025" units="cm"/>
      <inkml:brushProperty name="height" value="0.025" units="cm"/>
    </inkml:brush>
  </inkml:definitions>
  <inkml:trace contextRef="#ctx0" brushRef="#br0">0 23 19763,'0'0'13004,"69"-17"-13004,-37 17-897,-4-1-2306,3 0-3235,-3-2-4132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3.940"/>
    </inkml:context>
    <inkml:brush xml:id="br0">
      <inkml:brushProperty name="width" value="0.025" units="cm"/>
      <inkml:brushProperty name="height" value="0.025" units="cm"/>
    </inkml:brush>
  </inkml:definitions>
  <inkml:trace contextRef="#ctx0" brushRef="#br0">142 1 11627,'0'0'19901,"6"7"-18849,-1-2-1013,-1 1 0,1 1 0,-1-1 0,0 1 0,6 12 0,-9-16-42,0 0 1,0 0-1,0 1 1,-1-1-1,1 0 1,-1 1 0,0-1-1,0 1 1,0-1-1,0 0 1,0 1-1,-1-1 1,0 0-1,1 1 1,-1-1-1,0 0 1,-1 0-1,-2 6 1,3-7 2,-1 0 0,1 1 0,0-1 0,-1 0 0,1 1 0,0-1 0,1 1 0,-1-1 0,0 1 0,1-1 0,-1 1 0,1-1 0,0 1 0,0 0 0,0-1 0,0 1 0,0 0 0,1 2 0,1-1 0,1-1 0,-1 1 0,1-1 0,-1 1 0,1-1 0,0 0 0,0 0 0,0 0 0,7 4 0,-7-5 0,-1-1 0,0 1 0,0-1 0,0 1 0,-1 0 0,1 0 0,0 0 0,-1 0 0,1 1 0,-1-1 0,1 0 0,-1 0 0,0 1 0,0-1 0,0 1 0,-1-1 0,1 1 0,0 0 0,-1-1 0,0 1 0,0-1 0,1 1 0,-2 4 0,0-3 0,0 0 0,-1 0 0,1 0 0,-1 0 0,0-1 0,0 1 0,-1 0 0,1-1 0,-1 0 0,1 1 0,-1-1 0,0 0 0,-6 4 0,1-1 0,0 0 0,0 0 0,-1 0 0,0-1 0,-1-1 0,1 1 0,-1-2 0,1 1 0,-1-1 0,0-1 0,-19 3 0,-14-12 111,42 6-123,0 1 0,0 0 0,0 0 0,0-1 0,1 1 0,-1-1 0,0 1-1,0-1 1,0 1 0,1-1 0,-1 1 0,0-1 0,1 0 0,-1 1 0,0-1 0,1 0 0,-1 1 0,1-1 0,-1 0 0,1 0 0,-1 0 0,1 0 0,0 0 0,-1 1 0,1-1 0,0 0 0,0 0 0,0 0 0,0 0 0,0 0 0,0 0-1,0 0 1,0 0 0,0 0 0,0 0 0,0 0 0,0 1 0,1-1 0,-1 0 0,0 0 0,1 0 0,-1 0 0,1 0 0,-1 1 0,1-2 0,1 1-793,-1 0 0,0 0 0,1 0 0,-1 0 0,1 0 0,-1 0 0,1 0 0,-1 0 0,1 1 0,0-1 0,-1 1 0,1-1 0,2 1 0,3-3-4175,10-2-8724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2.283"/>
    </inkml:context>
    <inkml:brush xml:id="br0">
      <inkml:brushProperty name="width" value="0.025" units="cm"/>
      <inkml:brushProperty name="height" value="0.025" units="cm"/>
    </inkml:brush>
  </inkml:definitions>
  <inkml:trace contextRef="#ctx0" brushRef="#br0">29 1 5477,'0'0'13549,"2"49"-11339,-2-25-256,-1 5-961,-7 0-577,-1 1-320,3-2-64,3-1-192,0-5-801,3-3-288,0-3 256,0-5-160,0-2 128,0-2-672,0-3-1955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4.402"/>
    </inkml:context>
    <inkml:brush xml:id="br0">
      <inkml:brushProperty name="width" value="0.025" units="cm"/>
      <inkml:brushProperty name="height" value="0.025" units="cm"/>
    </inkml:brush>
  </inkml:definitions>
  <inkml:trace contextRef="#ctx0" brushRef="#br0">26 1 14606,'0'0'13965,"-9"66"-11595,4-42-544,-1-2-1826,3 4 0,0-6 0,3 1 0,0-3 0,0-4 0,0-4 0,0-2 0,2-5 0,2-3-545,2 0-2497,0-4-2275,2-9-3236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5.086"/>
    </inkml:context>
    <inkml:brush xml:id="br0">
      <inkml:brushProperty name="width" value="0.025" units="cm"/>
      <inkml:brushProperty name="height" value="0.025" units="cm"/>
    </inkml:brush>
  </inkml:definitions>
  <inkml:trace contextRef="#ctx0" brushRef="#br0">107 1 17873,'0'0'10912,"-10"2"-9605,5-1-1221,1 1-1,-1-1 0,0 1 0,1 0 1,-1 0-1,1 0 0,-1 1 0,1 0 0,0 0 1,0 0-1,0 0 0,0 0 0,1 1 0,0-1 1,-1 1-1,1 0 0,1 0 0,-1 1 0,0-1 1,1 0-1,0 1 0,0 0 0,0-1 0,1 1 1,-1 5-1,0-4-57,0 0 0,1 0-1,0 0 1,0 0 0,1 1 0,-1-1 0,2 0-1,-1 0 1,0 1 0,1-1 0,3 10 0,-3-13-24,0 0 1,0-1-1,1 1 0,-1-1 1,1 0-1,-1 1 1,1-1-1,0 0 1,0 0-1,0 0 1,0 0-1,0 0 1,1 0-1,-1-1 1,0 1-1,1-1 1,-1 0-1,1 0 1,0 1-1,-1-2 1,1 1-1,0 0 1,-1 0-1,1-1 1,0 0-1,0 1 1,4-1-1,-2-1-4,1 1 0,0-1 0,-1-1 0,1 1 0,0-1 0,-1 0 0,1 0 0,-1 0 0,0-1 0,0 1 0,0-2 0,0 1 0,0 0 0,-1-1 0,0 0 0,1 0 0,-1 0 0,-1 0 0,1-1 0,-1 0 0,1 1 0,-1-1 0,-1-1 0,1 1 0,-1 0 0,0-1 0,0 1 0,0-1 0,-1 1 0,0-1 0,0 0 0,-1 1 0,1-1 0,-1 0 0,0 0 0,-1 0 0,0-5 0,-1 7-6,0 1 1,0-1-1,0 1 0,0 0 0,0-1 1,-1 1-1,1 0 0,-1 1 1,0-1-1,0 0 0,0 1 0,0 0 1,-1 0-1,1 0 0,0 0 1,-1 0-1,0 0 0,1 1 0,-1 0 1,0 0-1,0 0 0,1 0 1,-1 1-1,-7-1 0,7 1-18,0-1 0,0 1 0,0 0 0,0 0 0,0 1-1,0-1 1,0 1 0,0 0 0,0 0 0,0 0 0,-4 2 0,6-2 1,1 0 1,-1 0 0,1 0 0,-1 0-1,1 1 1,-1-1 0,1 0 0,0 1-1,0-1 1,-1 0 0,1 1 0,0 0-1,0-1 1,0 1 0,1-1 0,-1 1-1,0 0 1,1 0 0,-1 0 0,1-1-1,-1 1 1,1 0 0,0 3 0,0-3-240,0 0 0,0 0 1,0 0-1,1-1 0,-1 1 1,1 0-1,-1 0 0,1 0 1,-1-1-1,1 1 0,0 0 0,0-1 1,0 1-1,0-1 0,0 1 1,0-1-1,0 1 0,1-1 1,-1 0-1,0 0 0,1 0 1,-1 0-1,3 2 0,1-1-1044,0 1 0,0-1 0,0 0 0,1-1 0,-1 1 0,11 1 0,18-1-8634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5.444"/>
    </inkml:context>
    <inkml:brush xml:id="br0">
      <inkml:brushProperty name="width" value="0.025" units="cm"/>
      <inkml:brushProperty name="height" value="0.025" units="cm"/>
    </inkml:brush>
  </inkml:definitions>
  <inkml:trace contextRef="#ctx0" brushRef="#br0">177 1 20083,'0'0'4490,"-12"0"-1181,3 0-2926,0 0 0,0 1 0,0 1 0,0-1 0,0 1 0,0 1-1,-14 6 1,17-7-276,1 1 1,0 0-1,0 0 0,1 0 0,-1 0 0,1 1 0,-1 0 1,1 0-1,0 0 0,1 0 0,-1 1 0,1-1 0,0 1 1,0 0-1,0 0 0,-3 8 0,5-10-107,0 0 0,0 0 0,0 1 0,0-1 0,0 1 0,1-1 0,0 1 0,-1-1 0,1 1 0,1-1 0,-1 1 0,0-1 0,1 0 0,0 1 0,-1-1 0,2 1 0,-1-1 0,0 0 0,0 0 0,1 0 0,0 0 0,0 0 0,0 0 0,0 0 0,0 0 0,0-1 0,1 1 0,-1-1 0,1 1 0,0-1 0,0 0 0,0 0 0,0-1 0,0 1 0,0 0 0,0-1 0,0 0 0,1 0 0,5 1 0,-3 0 0,0 0 0,0-1 0,0 0 0,0-1 0,0 1 0,0-1 0,0 0 0,0 0 0,0-1 0,0 0 0,0 0 0,0 0 0,-1-1 0,1 0 0,0 0 0,-1-1 0,1 1 0,-1-1 0,0 0 0,0-1 0,0 1 0,8-8 0,-10 8 1,0-1 0,0 0 0,-1 0 0,1 0 0,-1-1 0,1 1 0,-1-1 0,-1 1 0,1-1 0,-1 0 0,1 1 0,-2-1 0,1 0 0,0 0 0,-1 0 0,0 0 0,0 0 0,-1-9 0,0 11-24,0 0 1,-1-1-1,1 1 1,0 0-1,-1 0 1,0 0 0,0 0-1,0 0 1,0 0-1,0 1 1,0-1-1,-1 1 1,0-1 0,1 1-1,-1 0 1,0 0-1,0 0 1,0 0-1,0 1 1,0-1-1,0 1 1,-1 0 0,1 0-1,0 0 1,-1 0-1,-6 0 1,-57-2-5645,23 8-3021,1 8-6671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5.896"/>
    </inkml:context>
    <inkml:brush xml:id="br0">
      <inkml:brushProperty name="width" value="0.025" units="cm"/>
      <inkml:brushProperty name="height" value="0.025" units="cm"/>
    </inkml:brush>
  </inkml:definitions>
  <inkml:trace contextRef="#ctx0" brushRef="#br0">1 161 17072,'0'0'2846,"13"-3"-369,149-29-625,220-15 0,182 18 2977,-103 9-2990,-392 15-1832,383-19-174,-482 24-3690,9 0-5413,4 0-5341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8:58.677"/>
    </inkml:context>
    <inkml:brush xml:id="br0">
      <inkml:brushProperty name="width" value="0.025" units="cm"/>
      <inkml:brushProperty name="height" value="0.025" units="cm"/>
    </inkml:brush>
  </inkml:definitions>
  <inkml:trace contextRef="#ctx0" brushRef="#br0">44 115 7015,'0'0'7607,"-9"0"-5552,-8 0-2566,0 0 4810,52 0 2649,40 0-6190,106 1-286,315-38 1,-39-41-2262,-539 94 849,43-8-3624,16-3-1820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1.595"/>
    </inkml:context>
    <inkml:brush xml:id="br0">
      <inkml:brushProperty name="width" value="0.025" units="cm"/>
      <inkml:brushProperty name="height" value="0.025" units="cm"/>
    </inkml:brush>
  </inkml:definitions>
  <inkml:trace contextRef="#ctx0" brushRef="#br0">258 6 16207,'0'0'4623,"-9"-2"-2674,4 1-1817,0 0-1,0 0 1,0 1 0,0-1-1,0 1 1,0 0 0,0 1-1,0-1 1,0 1 0,0 0-1,0 0 1,0 1 0,0 0-1,1-1 1,-1 1 0,1 1-1,-1-1 1,1 1 0,0 0-1,-6 4 1,-3 4 86,0 0 1,1 1-1,0 1 0,1 0 0,0 0 0,1 1 0,1 1 1,-9 15-1,13-19 13,0-1 1,0 1 0,1 0-1,0 0 1,1 1 0,1-1-1,0 0 1,0 1 0,1 0 0,0-1-1,1 1 1,3 21 0,-3-31-206,1 0 0,-1 1 0,1-1 0,0 1 0,0-1 0,0 0 0,0 0 1,0 0-1,1 0 0,-1 0 0,0 0 0,1 0 0,0 0 0,-1 0 0,1 0 1,0-1-1,0 1 0,0-1 0,4 2 0,-2-1 44,1 0 0,-1 0 0,1-1 0,0 0 0,-1 0 0,1 0 0,0 0 0,0-1 0,8 0-1,-4-1 23,0 0-1,0 0 0,0-1 1,0 0-1,0 0 0,0-1 0,0 0 1,-1-1-1,1 0 0,8-5 1,-13 6-90,0-1 0,-1 1 0,1 0 0,-1-1 0,0 0 0,1 0 0,-2 0 0,1 0 0,0 0 0,-1-1 0,0 1 0,3-10 0,-4 12-2,-1 0 0,1 0 0,-1 0 0,0 0 0,0-1-1,0 1 1,0 0 0,0 0 0,0 0 0,-1 0 0,1 0-1,0 0 1,-1 0 0,0 0 0,0 0 0,1 1 0,-1-1 0,0 0-1,0 0 1,-1 1 0,1-1 0,0 0 0,-1 1 0,1-1-1,0 1 1,-1 0 0,0-1 0,1 1 0,-1 0 0,0 0-1,0 0 1,0 0 0,-2-1 0,-7-2-5,-1 1 1,0 0-1,0 0 0,0 1 1,0 0-1,0 1 0,-20 1 1,90 15-8730,-24-13 3967,4-2-1682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1.966"/>
    </inkml:context>
    <inkml:brush xml:id="br0">
      <inkml:brushProperty name="width" value="0.025" units="cm"/>
      <inkml:brushProperty name="height" value="0.025" units="cm"/>
    </inkml:brush>
  </inkml:definitions>
  <inkml:trace contextRef="#ctx0" brushRef="#br0">0 169 14958,'0'0'13282,"9"-1"-11536,1-1-1599,-1 0 1,1-1-1,0 0 1,-1 0 0,1-1-1,-1-1 1,0 1-1,-1-2 1,1 1 0,-1-1-1,11-10 1,0 0 104,-1-1 1,-1-1-1,29-39 1,-61 82-253,0 1 0,2 0 0,2 1 0,-13 41 0,23-64-143,-1 1 0,1-1 0,1 1 0,-1-1 0,1 1 0,-1 0 0,1-1 0,0 1 0,1 0 0,-1-1 0,3 9 0,-2-11 20,0 0 1,1-1 0,-1 1 0,0 0-1,1-1 1,-1 1 0,1-1-1,-1 1 1,1-1 0,0 0 0,0 0-1,-1 0 1,1 0 0,0 0-1,0 0 1,0 0 0,0-1 0,0 1-1,0-1 1,0 1 0,1-1-1,-1 0 1,0 0 0,0 0-1,0 0 1,3 0 0,-1 0-665,0-1-1,0 1 1,1 0-1,-1-1 1,-1 0-1,1 0 1,0 0 0,0-1-1,0 1 1,0-1-1,6-4 1,20-14-6943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2.306"/>
    </inkml:context>
    <inkml:brush xml:id="br0">
      <inkml:brushProperty name="width" value="0.025" units="cm"/>
      <inkml:brushProperty name="height" value="0.025" units="cm"/>
    </inkml:brush>
  </inkml:definitions>
  <inkml:trace contextRef="#ctx0" brushRef="#br0">123 13 12908,'0'0'12166,"-11"9"-10068,-5 3-1278,1 2-1,0 0 1,-16 20-1,28-30-718,-1 0 0,1 0-1,0 0 1,0 0 0,1 0 0,-1 1-1,1-1 1,0 1 0,0 0-1,0 0 1,1 0 0,0 0 0,0 0-1,0 0 1,0 0 0,1 0 0,0 0-1,0 0 1,0 0 0,1 0 0,0 0-1,1 7 1,0-9-101,0-1 0,0 1 0,0-1 0,0 0 0,1 0 0,-1 0 0,1 0 0,-1 0 0,1 0 0,0 0 0,-1-1 0,1 0 0,0 1 0,0-1 0,0 0 0,0 0 0,0-1 0,0 1 0,1-1 0,-1 1 0,0-1 0,0 0 0,4-1 0,-1 2 0,1-1 0,-1-1 0,0 1 0,0-1 0,1 0 0,-1-1 0,0 1 0,0-1 0,0-1 0,10-4 0,-9 1 0,-1 1 0,0-1 0,0 0 0,0-1 0,-1 1 0,0-1 0,-1 0 0,1 0 0,-1-1 0,4-11 0,-5 14 0,-2 0 0,1 0 0,0 0 0,-1-1 0,0 1 0,0 0 0,0 0 0,-1-1 0,0 1 0,0-1 0,0 1 0,-1 0 0,0 0 0,0-1 0,0 1 0,-1 0 0,-3-8 0,3 10-212,0 0 0,0 0-1,0 0 1,-1 1 0,0-1 0,1 1 0,-1-1-1,0 1 1,0 0 0,0 0 0,0 1 0,-1-1-1,1 1 1,0-1 0,-1 1 0,1 0 0,-5 0-1,5 0-257,1 0 1,-1 1-1,0 0 0,0-1 0,0 1 0,0 0 0,0 0 0,0 1 0,0-1 0,0 1 0,0-1 1,0 1-1,1 0 0,-1 0 0,0 0 0,1 1 0,-1-1 0,0 1 0,1-1 0,0 1 0,-4 2 1,-3 8-16219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3.006"/>
    </inkml:context>
    <inkml:brush xml:id="br0">
      <inkml:brushProperty name="width" value="0.025" units="cm"/>
      <inkml:brushProperty name="height" value="0.025" units="cm"/>
    </inkml:brush>
  </inkml:definitions>
  <inkml:trace contextRef="#ctx0" brushRef="#br0">8 0 19923,'0'0'5445,"-7"50"-5093,10-34-320,7 0-544,0-1-2627,3-3-705,-3-4-1729,0-4-6887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3.380"/>
    </inkml:context>
    <inkml:brush xml:id="br0">
      <inkml:brushProperty name="width" value="0.025" units="cm"/>
      <inkml:brushProperty name="height" value="0.025" units="cm"/>
    </inkml:brush>
  </inkml:definitions>
  <inkml:trace contextRef="#ctx0" brushRef="#br0">89 19 18674,'0'0'1697,"-9"6"332,0-2-1475,1 2 0,0-1 0,1 1 1,-13 12-1,17-15-310,0 0 0,0 0 0,1 0 0,0 1 0,0-1 0,0 1 0,0-1 0,0 1 0,1 0 0,-1 0 1,1 0-1,0 0 0,0 0 0,1 0 0,-1 0 0,1 0 0,0 6 0,1-8-172,-1 0 0,1 0 0,0 0 0,0 0 0,0 0 1,0 0-1,0-1 0,0 1 0,1 0 0,-1-1 0,0 1 0,1-1 0,-1 0 0,1 1 0,0-1 1,-1 0-1,1 0 0,0 0 0,0 0 0,0 0 0,0 0 0,0-1 0,0 1 0,0-1 0,0 1 1,0-1-1,0 0 0,0 0 0,0 0 0,0 0 0,3 0 0,0 0 1,1 0-1,-1 0 0,1 0 1,-1-1-1,0 0 1,1 0-1,-1 0 1,0-1-1,0 1 0,0-1 1,7-4-1,-8 2-63,0 1 0,0-1 0,0 0 0,-1-1 0,0 1 0,1-1 0,-1 1-1,-1-1 1,1 0 0,-1 0 0,0 0 0,0-1 0,0 1 0,-1 0 0,0-1 0,0 1 0,0-8-1,0 11-47,-1-1-1,0 1 0,0-1 1,0 1-1,-1 0 0,1-1 0,-1 1 1,1 0-1,-1-1 0,0 1 1,1 0-1,-1 0 0,0-1 0,-1 1 1,1 0-1,0 0 0,-1 0 1,1 0-1,-1 1 0,1-1 0,-1 0 1,0 1-1,0-1 0,0 1 1,0-1-1,0 1 0,0 0 1,0 0-1,0 0 0,0 0 0,-1 0 1,1 1-1,0-1 0,-1 1 1,1-1-1,0 1 0,-1 0 0,1 0 1,0 0-1,-5 0 0,6 1-163,-1-1-1,1 1 1,0-1-1,0 1 1,0-1-1,0 1 1,0 0-1,0 0 1,0-1-1,0 1 1,0 0-1,0 0 1,0 0-1,0 0 1,0 0-1,1 0 1,-1 0-1,0 0 1,1 1-1,-1-1 1,1 0-1,-1 0 1,1 0-1,0 1 1,0-1-1,-1 0 1,1 0-1,0 1 1,0-1-1,0 0 1,0 1-1,0-1 0,1 0 1,-1 0-1,1 3 1,-1 0-772,0-1 1,1 1-1,-1 0 1,1 0-1,0 0 1,1 0-1,-1-1 1,0 1-1,1-1 1,0 1-1,2 3 1,12 6-7370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2.658"/>
    </inkml:context>
    <inkml:brush xml:id="br0">
      <inkml:brushProperty name="width" value="0.025" units="cm"/>
      <inkml:brushProperty name="height" value="0.025" units="cm"/>
    </inkml:brush>
  </inkml:definitions>
  <inkml:trace contextRef="#ctx0" brushRef="#br0">1 51 13837,'0'0'4319,"9"0"-4848,59-3-555,57 2 13870,-98 1-12226,0-2 0,1-1-1,-1-1 1,-1-1 0,51-17 0,-51 15-481,-10 4-1703,-13 5-2413,-25 6-6285,1-7-985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3.726"/>
    </inkml:context>
    <inkml:brush xml:id="br0">
      <inkml:brushProperty name="width" value="0.025" units="cm"/>
      <inkml:brushProperty name="height" value="0.025" units="cm"/>
    </inkml:brush>
  </inkml:definitions>
  <inkml:trace contextRef="#ctx0" brushRef="#br0">65 98 15246,'0'0'13597,"-9"1"-12764,7-1-779,0 0 0,-1 0 1,1 0-1,0 1 0,-1-1 0,1 1 0,0 0 1,0-1-1,-1 1 0,1 0 0,0 0 0,0 1 0,0-1 1,0 0-1,0 1 0,0-1 0,1 1 0,-1-1 1,0 1-1,1 0 0,-1 0 0,1 0 0,0 0 0,-1 0 1,1 0-1,0 0 0,0 0 0,1 1 0,-1-1 1,0 0-1,1 0 0,-1 1 0,1-1 0,0 0 1,0 1-1,0-1 0,0 1 0,0-1 0,1 3 0,-1-3-43,0-1 0,1 1 0,-1-1 0,0 1-1,1-1 1,-1 1 0,1-1 0,-1 0-1,1 1 1,0-1 0,0 0 0,0 1 0,-1-1-1,1 0 1,0 0 0,0 0 0,1 0-1,-1 0 1,0 0 0,0 0 0,0 0 0,3 1-1,0-1 24,0 1 0,-1-1 0,1 0 0,0 0 0,0-1 0,0 1 0,0-1 0,7 0 0,-3 0 7,-1 0 0,1-1 1,0 0-1,0-1 0,-1 0 0,1 0 0,-1 0 0,11-6 0,-12 4-59,0-1 1,0 0-1,0 0 1,-1 0-1,0 0 1,0-1-1,0 0 1,-1 0-1,0-1 1,0 1-1,0-1 1,-1 1-1,0-1 1,4-14-1,-7 18-7,1 0-1,-1 0 1,1 1-1,-1-1 1,0 0-1,0 0 1,0 0 0,-1 1-1,1-1 1,-1 0-1,1 0 1,-1 0-1,0 1 1,0-1 0,0 1-1,-1-1 1,0-2-1,-1 2-18,1 1 1,0 0-1,-1-1 0,0 1 0,1 0 0,-1 0 0,0 1 0,0-1 0,0 0 0,0 1 1,0 0-1,-1 0 0,1 0 0,0 0 0,-1 0 0,1 1 0,-5-1 0,-36-1-8091,28 2-156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4.304"/>
    </inkml:context>
    <inkml:brush xml:id="br0">
      <inkml:brushProperty name="width" value="0.025" units="cm"/>
      <inkml:brushProperty name="height" value="0.025" units="cm"/>
    </inkml:brush>
  </inkml:definitions>
  <inkml:trace contextRef="#ctx0" brushRef="#br0">0 0 12780,'0'0'13229,"54"0"-11308,-12 2-191,10 0-737,6-2-513,3 0-319,-2 0-193,-6 0 32,-7 0-577,-13 0-864,-14 0-1378,-14 0-1601,-23 4-14991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4.677"/>
    </inkml:context>
    <inkml:brush xml:id="br0">
      <inkml:brushProperty name="width" value="0.025" units="cm"/>
      <inkml:brushProperty name="height" value="0.025" units="cm"/>
    </inkml:brush>
  </inkml:definitions>
  <inkml:trace contextRef="#ctx0" brushRef="#br0">1 45 12139,'0'0'11980,"61"2"-10058,-19-6-385,6-3-864,3 1-481,-2 1-192,-3-2-1506,-8 0-3010,-8-3-6246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5.315"/>
    </inkml:context>
    <inkml:brush xml:id="br0">
      <inkml:brushProperty name="width" value="0.025" units="cm"/>
      <inkml:brushProperty name="height" value="0.025" units="cm"/>
    </inkml:brush>
  </inkml:definitions>
  <inkml:trace contextRef="#ctx0" brushRef="#br0">1 0 17521,'0'0'10602,"18"57"-8937,-18-23-416,0 3-704,-3-1-385,-1 0-96,1-4-32,0-5 0,3-1 0,0-4-224,0-5-1249,0-6-2275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6.529"/>
    </inkml:context>
    <inkml:brush xml:id="br0">
      <inkml:brushProperty name="width" value="0.025" units="cm"/>
      <inkml:brushProperty name="height" value="0.025" units="cm"/>
    </inkml:brush>
  </inkml:definitions>
  <inkml:trace contextRef="#ctx0" brushRef="#br0">1 209 14798,'0'0'170,"0"1"-1,0-1 1,0 0 0,-1 0-1,1 0 1,0 0 0,0 0-1,0 0 1,0 0 0,0 1-1,0-1 1,0 0 0,0 0-1,0 0 1,0 0 0,0 0-1,0 0 1,0 1 0,0-1 0,0 0-1,0 0 1,1 1 2036,-1-1-2037,1 0 1,-1 0 0,0 0-1,0 1 1,0-1 0,0 0-1,0 0 1,0 0 0,0 0-1,1 0 1,-1 0 0,0 0-1,0 0 1,0 0 0,0 0-1,0 0 1,0 0 0,1 0 0,-1 0-1,0 0 1,0 0 0,0 0-1,0 0 1,0 0 0,0-1-1,1 1 1,14-2 2662,18-10-2059,16-23-370,-1-2 0,-2-2 1,43-47-1,-88 85-174,-18 40-74,5-14-131,0 0 0,2 0 0,1 1 0,1 0 0,1 0 0,1 1 0,-4 52 0,15-65-3272,11-14-6444,-7-5-248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7.638"/>
    </inkml:context>
    <inkml:brush xml:id="br0">
      <inkml:brushProperty name="width" value="0.025" units="cm"/>
      <inkml:brushProperty name="height" value="0.025" units="cm"/>
    </inkml:brush>
  </inkml:definitions>
  <inkml:trace contextRef="#ctx0" brushRef="#br0">18 191 10218,'-9'0'3011,"1"0"6694,14 0-8136,11-5-320,5-6-96,6-5-64,2-3-256,4-3-416,-2 0-289,0 0-96,-6 1-32,-1 5-833,-12 3-1377,-5 2-1826,-8-2-2082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8.404"/>
    </inkml:context>
    <inkml:brush xml:id="br0">
      <inkml:brushProperty name="width" value="0.025" units="cm"/>
      <inkml:brushProperty name="height" value="0.025" units="cm"/>
    </inkml:brush>
  </inkml:definitions>
  <inkml:trace contextRef="#ctx0" brushRef="#br0">171 99 12268,'0'0'6128,"5"-9"-4297,-3 6-1945,2-3 805,0 0 0,0-1 0,-1 0 0,5-14 1,-7 20-581,-1 0 0,1 0 0,-1 0 0,0-1 0,0 1 1,1 0-1,-1 0 0,0 0 0,0-1 0,0 1 1,0 0-1,0 0 0,-1-1 0,1 1 0,0 0 1,0 0-1,-1 0 0,1 0 0,-1 0 0,1 0 0,-1-1 1,0 1-1,1 0 0,-1 0 0,0 1 0,0-1 1,1 0-1,-1 0 0,0 0 0,0 0 0,0 1 1,0-1-1,0 0 0,0 1 0,0-1 0,-1 1 0,1-1 1,0 1-1,0 0 0,0-1 0,0 1 0,-1 0 1,1 0-1,0 0 0,-2 0 0,-1 0-80,0 0-1,0 0 0,-1 0 1,1 1-1,0-1 1,0 1-1,0 0 1,0 0-1,0 1 0,0-1 1,1 1-1,-1 0 1,0 0-1,1 0 1,-1 0-1,1 1 0,0-1 1,0 1-1,0 0 1,0 0-1,0 0 1,1 1-1,-1-1 0,1 0 1,0 1-1,0 0 1,0-1-1,0 1 1,1 0-1,0 0 0,0 0 1,0 0-1,0 0 1,0 0-1,1 0 1,0 0-1,0 1 0,0-1 1,1 6-1,0-9-17,0 1 1,-1-1-1,1 0 0,0 0 0,1 0 0,-1 1 1,0-1-1,0-1 0,0 1 0,1 0 0,-1 0 0,0 0 1,1-1-1,-1 1 0,1 0 0,-1-1 0,0 0 1,1 1-1,0-1 0,-1 0 0,1 0 0,-1 1 1,1-1-1,-1 0 0,4-1 0,41-2 162,-36 0-256,1 0 1,-1-1-1,0 0 0,-1-1 0,1 0 0,-1-1 1,0 1-1,0-2 0,0 1 0,-1-1 0,0-1 1,-1 0-1,0 0 0,11-15 0,-17 22 33,-22 35-261,12-13 596,0 1 0,2 0 0,0 1 0,2 0 0,0 0 0,2 0 0,-1 26 1,-4 13 730,8-61-1007,-1 1 0,0-1 0,0 1 0,0-1 0,-1 0 0,1 0 0,0 1 0,0-1 0,-1 0 0,1 0 0,-1 0 0,1 0 0,-1-1 0,1 1 0,-1 0 0,0-1 0,1 1 0,-1-1 0,0 1 0,1-1 0,-1 0-1,0 0 1,1 1 0,-1-1 0,0-1 0,0 1 0,1 0 0,-1 0 0,-2-1 0,-54-8 263,29 0-274,0-1 0,-32-17 0,104 26-3806,-3 7-1848,-12-4-848,7-1-7997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8.777"/>
    </inkml:context>
    <inkml:brush xml:id="br0">
      <inkml:brushProperty name="width" value="0.025" units="cm"/>
      <inkml:brushProperty name="height" value="0.025" units="cm"/>
    </inkml:brush>
  </inkml:definitions>
  <inkml:trace contextRef="#ctx0" brushRef="#br0">39 0 21140,'0'0'7687,"-18"64"-6213,10-41-802,1-1-447,2-1-161,4-2-161,1-3-1088,0-2-736,0-3-1379,9-11-8423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9.162"/>
    </inkml:context>
    <inkml:brush xml:id="br0">
      <inkml:brushProperty name="width" value="0.025" units="cm"/>
      <inkml:brushProperty name="height" value="0.025" units="cm"/>
    </inkml:brush>
  </inkml:definitions>
  <inkml:trace contextRef="#ctx0" brushRef="#br0">200 24 16528,'0'0'7436,"-11"-5"-4649,1 2-2248,-1-1-1,1 1 1,-1 0 0,1 1 0,-1 1 0,-16-2 0,24 3-465,-1 0 0,1 0 0,-1 1 0,1-1 0,-1 1-1,1-1 1,0 1 0,-1 0 0,1 0 0,0 1 0,0-1 0,0 1 0,-1 0 0,2-1 0,-1 1 0,0 0-1,0 1 1,1-1 0,-1 0 0,1 1 0,0 0 0,-1-1 0,1 1 0,1 0 0,-1 0 0,0 0 0,1 0-1,-1 0 1,0 5 0,1-7-73,1 0 0,-1 0 0,1 0 0,0 0-1,0 0 1,-1 1 0,1-1 0,0 0 0,0 0 0,0 0-1,0 0 1,0 0 0,0 1 0,0-1 0,1 0 0,-1 0-1,0 0 1,1 0 0,-1 0 0,0 0 0,1 0 0,0 0-1,-1 0 1,1 0 0,-1 0 0,1 0 0,0 0 0,0 0-1,0 0 1,0-1 0,1 2 0,1 0 0,0-1-1,1 0 1,-1 0-1,1 0 1,-1 0 0,1-1-1,-1 1 1,1-1-1,-1 0 1,7 0 0,4-2-3,0 1 1,0-2 0,-1 0-1,23-8 1,-27 8-140,0-1 0,-1 0-1,0-1 1,0 0 0,0 0 0,0-1 0,-1 0 0,13-13-1,-19 18-124,-12 37-140,0-2 886,-12 64 0,16-63 11,-21 65 1,27-97-492,-1 0 0,0 0 0,0 0 0,-1 0 0,1 0 0,0-1 0,-1 1 0,0-1 0,1 1 0,-1-1 0,0 0 0,0 0 0,-1 0 0,1 0 0,0-1 0,-1 0 0,1 1 0,0-1 0,-1 0 0,0 0 0,1-1 0,-1 1 0,-7-1 0,7 0 0,-1 1 0,1-1 0,0-1 0,-1 1 0,1 0 0,-1-1 0,1 0 0,0 0 0,-1-1 0,1 1 0,0-1 0,0 0 0,0 0 0,0 0 0,0 0 0,1-1 0,-1 0 0,1 0 0,-4-3 0,6 5-46,1 1 0,0 0 1,-1-1-1,1 1 0,0 0 0,-1-1 1,1 1-1,0-1 0,0 1 0,-1-1 0,1 1 1,0-1-1,0 1 0,0 0 0,0-1 1,0 1-1,-1-1 0,1 1 0,0-1 0,0 1 1,0-1-1,0 1 0,1-1 0,-1 1 1,0-1-1,0 1 0,0-1 0,0 1 0,0-1 1,1 1-1,-1-1 0,0 1 0,0 0 1,1-1-1,-1 1 0,0-1 0,1 1 1,-1 0-1,0-1 0,1 1 0,21-9-4272,-13 6 2356,15-6-4551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09.611"/>
    </inkml:context>
    <inkml:brush xml:id="br0">
      <inkml:brushProperty name="width" value="0.025" units="cm"/>
      <inkml:brushProperty name="height" value="0.025" units="cm"/>
    </inkml:brush>
  </inkml:definitions>
  <inkml:trace contextRef="#ctx0" brushRef="#br0">209 44 13389,'0'0'8605,"-10"-4"-4612,-4-1-3169,-1 1 0,1 0-1,-1 1 1,-22-1 0,33 3-708,-1 0-1,1 1 1,-1 0 0,1 0-1,-1 0 1,0 1 0,1-1-1,-1 1 1,1 0 0,0 0 0,-1 1-1,1-1 1,0 1 0,0 0-1,0 0 1,0 1 0,0-1-1,0 1 1,1 0 0,-1 0 0,1 0-1,-4 4 1,6-6-116,1-1 0,-1 1 0,1-1 0,0 1 0,-1 0 0,1-1 0,0 1 0,-1-1 0,1 1 0,0 0 0,0-1 0,-1 1 0,1 0 0,0-1 0,0 1 0,0 0 0,0 0 0,0-1 0,0 1 0,0 0 0,0-1 0,0 1 0,1 0 0,-1-1 0,0 1 0,0 0 0,1-1 0,-1 1 0,0 0 0,1-1 0,0 2 0,21 5 0,32-9 0,-43 0-105,-1-1-1,1-1 1,-1 1 0,0-2 0,0 1-1,0-1 1,-1-1 0,14-9 0,37-20-405,-60 35 496,1 1 1,-1-1 0,1 0 0,-1 0 0,1 0 0,-1 1 0,1-1 0,-1 0 0,0 1-1,1-1 1,-1 0 0,1 1 0,-1-1 0,0 1 0,1-1 0,-1 1 0,0-1-1,1 1 1,-1-1 0,0 1 0,0-1 0,0 1 0,0-1 0,1 1 0,-1-1-1,0 1 1,0-1 0,0 1 0,0-1 0,0 1 0,0-1 0,0 1 0,0 0-1,0-1 1,-1 1 0,1 0 0,0 31 85,0-25-85,0 25 93,-1-7 156,2 1 0,3 26-1,-2-43-192,0 0-1,0-1 0,0 0 1,1 1-1,1-1 1,-1 0-1,1 0 1,0-1-1,11 15 0,-14-21-37,0 0-1,0 0 0,0 0 0,0 1 0,0-1 1,0 0-1,0 0 0,-1 1 0,1-1 1,0 1-1,-1-1 0,0 1 0,1-1 1,-1 1-1,0-1 0,0 1 0,1-1 0,-1 1 1,0-1-1,0 1 0,-1-1 0,1 1 1,0-1-1,-1 1 0,1-1 0,-1 2 0,-1-1 13,1 1-1,-1-1 1,0 0-1,0 0 1,0-1-1,0 1 1,0 0-1,0-1 0,-1 1 1,1-1-1,-1 0 1,1 1-1,-4 0 1,-9 3 48,0-1 1,0 0 0,-1-1-1,-15 0 1,-38-1-66,69-2-61,0 0-1,-1 0 1,1 0-1,0 0 1,0 0-1,0 0 1,-1 0 0,1 0-1,0 0 1,0 0-1,0 0 1,0-1-1,-1 1 1,1 0 0,0 0-1,0 0 1,0 0-1,0 0 1,-1 0 0,1 0-1,0 0 1,0-1-1,0 1 1,0 0-1,0 0 1,0 0 0,-1 0-1,1 0 1,0-1-1,0 1 1,0 0-1,0 0 1,0 0 0,0-1-1,0 1 1,0 0-1,0 0 1,0 0-1,0 0 1,0-1 0,0 1-1,0 0 1,0 0-1,0 0 1,0-1 0,0 1-1,0 0 1,0 0-1,0 0 1,0 0-1,0-1 1,0 1 0,1 0-1,-1 0 1,0 0-1,0 0 1,0-1-1,0 1 1,1 0 0,6-9-10443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2.987"/>
    </inkml:context>
    <inkml:brush xml:id="br0">
      <inkml:brushProperty name="width" value="0.025" units="cm"/>
      <inkml:brushProperty name="height" value="0.025" units="cm"/>
    </inkml:brush>
  </inkml:definitions>
  <inkml:trace contextRef="#ctx0" brushRef="#br0">1 3 18962,'0'0'10858,"69"0"-9897,-31 0-673,2 0-159,4 0-97,-3 0-1154,-8 0-3330,-6-2-4260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0.578"/>
    </inkml:context>
    <inkml:brush xml:id="br0">
      <inkml:brushProperty name="width" value="0.025" units="cm"/>
      <inkml:brushProperty name="height" value="0.025" units="cm"/>
    </inkml:brush>
  </inkml:definitions>
  <inkml:trace contextRef="#ctx0" brushRef="#br0">187 1 16143,'0'0'3753,"-10"2"-2013,2 0-1457,0 1-1,0 0 0,0 0 1,0 1-1,0 0 0,1 1 1,-1 0-1,1 0 0,1 0 1,-1 1-1,1 0 0,0 0 0,0 1 1,1 0-1,-1 0 0,-5 11 1,3-4-63,1 0 0,1 1 1,0-1-1,1 2 0,0-1 1,1 0-1,1 1 0,1 0 1,0 0-1,1 31 0,1-44-197,0-1 0,0 0 0,0 0 0,0 1 0,0-1 0,1 0 0,-1 0 0,1 1 0,0-1 0,0 0 0,0 0 0,0 0 0,0 0 0,0 0 0,0 0 0,0-1 0,1 1 1,-1 0-1,1 0 0,0-1 0,2 3 0,-1-3 20,0 1 1,0-1-1,0 1 1,1-1-1,-1 0 1,0 0-1,1-1 1,-1 1-1,1-1 1,-1 1-1,1-1 1,5-1-1,0 0 29,0 0 0,1-1-1,-1 0 1,-1 0-1,1-1 1,0 0 0,-1-1-1,1 0 1,14-9 0,-17 8-32,-1 0 0,0 1 0,0-2 1,-1 1-1,1-1 0,-1 1 0,5-10 1,-8 14-16,-1 0 1,1 0 0,0 0 0,-1 0 0,1 0 0,-1 0 0,0-1-1,1 1 1,-1 0 0,0 0 0,1 0 0,-1 0 0,0-1 0,0 1-1,0 0 1,0 0 0,0 0 0,-1 0 0,1-1 0,0 1 0,0 0-1,-1 0 1,1 0 0,-1 0 0,1 0 0,-1 0 0,1 0 0,-1 0-1,0 0 1,1 0 0,-1 0 0,0 0 0,0 0 0,0 0 0,0 1-1,0-1 1,0 0 0,0 1 0,0-1 0,0 1 0,0-1-1,0 1 1,0-1 0,0 1 0,0 0 0,0-1 0,-1 1 0,1 0-1,0 0 1,0 0 0,0 0 0,-2 0 0,-7-1-15,0 0 0,-1 0 0,1 1 0,0 0 0,0 1 0,0 0 0,0 1 0,0 0 0,0 0 0,1 1 0,-1 0 0,1 1 0,-1 0 0,1 1 0,0-1 0,1 2-1,-12 8 1,19-14-100,1 1 0,-1-1 0,0 1-1,1-1 1,-1 1 0,0-1 0,1 1-1,-1 0 1,1-1 0,-1 1 0,1 0-1,-1-1 1,1 1 0,0 0-1,-1-1 1,1 1 0,0 0 0,-1 0-1,1 0 1,0-1 0,0 1 0,0 0-1,0 0 1,0 0 0,0 0 0,0-1-1,0 1 1,0 0 0,0 1-1,1-2-250,0 1 0,0 0 0,0-1 0,0 1 0,0-1 0,0 0 0,0 1 0,0-1-1,0 0 1,0 0 0,0 0 0,0 1 0,0-1 0,0 0 0,0 0 0,1-1 0,-1 1-1,0 0 1,0 0 0,0 0 0,0-1 0,1 0 0,26-10-6835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1.262"/>
    </inkml:context>
    <inkml:brush xml:id="br0">
      <inkml:brushProperty name="width" value="0.025" units="cm"/>
      <inkml:brushProperty name="height" value="0.025" units="cm"/>
    </inkml:brush>
  </inkml:definitions>
  <inkml:trace contextRef="#ctx0" brushRef="#br0">436 22 14061,'-14'-4'897,"-7"-1"-544,1 1-1,-40-3 1,52 6-336,0 1 1,0 0-1,0 1 1,0-1 0,0 2-1,0-1 1,0 1 0,0 0-1,0 1 1,1 0-1,-1 0 1,-11 8 0,3 2 147,0 1 1,1 0 0,1 1-1,0 0 1,1 2-1,1-1 1,1 2 0,0-1-1,1 2 1,1-1 0,0 1-1,2 1 1,-8 28 0,5-7 230,1 1 0,2-1 1,2 1-1,2 0 1,3 71-1,1-94-454,1 1 0,2 0 0,0-1 0,0 1-1,2-1 1,1 0 0,0-1 0,1 0 0,1 0-1,13 20 1,-14-26-63,1-1-1,0 0 1,0-1-1,1 0 1,0-1-1,1 0 1,0 0-1,0-1 1,1 0-1,0-1 1,0-1 0,1 0-1,-1 0 1,2-1-1,18 4 1,-10-5 199,1 0 0,-1-2 1,1-1-1,-1 0 1,1-2-1,0 0 0,-1-2 1,1 0-1,30-10 0,-24 4 493,-1-1 0,0-2-1,0 0 1,-2-2-1,1-1 1,44-34 0,-48 30 9,0-1 1,-1-1-1,-1-1 1,-1 0-1,-2-2 1,30-47-1,-37 51-481,-1 0 1,0-1-1,-2 1 0,0-2 0,-2 1 0,0-1 0,-2 0 1,0 0-1,1-33 0,-5 50-236,0-1 0,0 1 0,-1-1 0,1 1 0,-1 0 1,-1-1-1,1 1 0,-1 0 0,0-1 0,0 1 0,0 0 0,-1 1 0,0-1 0,0 0 0,0 1 0,0-1 0,-8-6 1,4 5-890,0 0 1,-1 1 0,1 0 0,-1 1 0,0 0 0,-1 0 0,1 0-1,-1 1 1,1 1 0,-12-3 0,-46-5-12914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6.885"/>
    </inkml:context>
    <inkml:brush xml:id="br0">
      <inkml:brushProperty name="width" value="0.025" units="cm"/>
      <inkml:brushProperty name="height" value="0.025" units="cm"/>
    </inkml:brush>
  </inkml:definitions>
  <inkml:trace contextRef="#ctx0" brushRef="#br0">129 31 14318,'1'-1'275,"0"0"1,0 0-1,-1 0 1,1 0 0,0-1-1,0 1 1,-1 0 0,1 0-1,-1 0 1,1-1-1,-1 1 1,0 0 0,1-1-1,-1 1 1,0 0 0,0-1-1,0 1 1,0 0-1,0-1 1,0 1 0,-1 0-1,1-2 1,-1 3-87,-1 0 0,1 0 0,0 0 0,0 0 0,0 0 0,0 0 0,0 0 0,-1 1 0,1-1 0,0 1 0,0-1 0,0 1 0,0-1 0,0 1 0,0-1 0,0 1 0,0 0 0,1 0 0,-1-1 0,0 1 0,0 0 0,0 0 0,1 0 0,-1 0 0,-1 2 0,-9 9-129,-1 2 0,1-1 0,1 1 0,1 1 0,0 0 0,1 0 0,0 1-1,1 0 1,1 0 0,1 1 0,0-1 0,-3 20 0,8-34-49,0 0 0,0-1 0,0 1-1,0-1 1,0 1 0,0-1 0,1 1-1,-1-1 1,1 1 0,-1-1 0,1 1-1,-1-1 1,1 0 0,0 1 0,-1-1-1,1 0 1,0 1 0,0-1 0,0 0 0,0 0-1,0 0 1,0 0 0,1 0 0,-1 0-1,0 0 1,3 1 0,-1 0 68,1-1 1,0 0-1,0 0 0,0 0 1,0 0-1,-1-1 0,1 0 1,0 0-1,0 0 1,7-1-1,-3 1 163,0-2 0,-1 1 0,1-1 1,0 0-1,0-1 0,-1 0 0,0 0 0,1 0 1,-1-1-1,12-9 0,-18 12-177,1 0 1,-1 0-1,0-1 1,1 1-1,-1-1 1,0 1-1,0-1 1,0 0-1,0 1 1,0-1 0,0 0-1,-1 0 1,1 1-1,0-1 1,-1 0-1,0 0 1,1 0-1,-1 0 1,0 0-1,0 0 1,0 0-1,0-2 1,-1 3-26,0 0 0,1-1 0,-1 1 0,0 0 0,0 0 0,0-1 0,0 1 0,0 0 0,0 0 1,0 0-1,0 0 0,-1 0 0,1 0 0,0 1 0,-1-1 0,1 0 0,0 1 0,-1-1 0,1 1 0,-1-1 0,1 1 1,-1 0-1,1-1 0,-1 1 0,1 0 0,-3 0 0,-54 3-426,56-3 332,-1 1-1,1-1 1,-1 1-1,1 0 0,0-1 1,-1 1-1,1 0 1,0 0-1,0 1 0,0-1 1,0 0-1,0 1 1,0-1-1,0 1 0,0 0 1,0 0-1,1-1 1,-1 1-1,1 0 0,-3 4 1,4-6-64,0 0 0,0 1 1,0-1-1,0 0 0,-1 0 0,1 0 1,0 0-1,0 0 0,0 1 0,0-1 1,0 0-1,0 0 0,0 0 0,0 1 0,0-1 1,0 0-1,0 0 0,0 0 0,0 0 1,0 1-1,0-1 0,0 0 0,0 0 1,0 0-1,0 1 0,0-1 0,0 0 1,0 0-1,0 0 0,0 0 0,0 1 1,1-1-1,-1 0 0,0 0 0,0 0 0,0 0 1,0 0-1,0 1 0,0-1 0,1 0 1,-1 0-1,0 0 0,0 0 0,0 0 1,0 0-1,1 0 0,-1 0 0,0 0 1,0 0-1,0 0 0,0 1 0,1-1 1,-1 0-1,0 0 0,0 0 0,0 0 0,1 0 1,-1 0-1,0-1 0,0 1 0,0 0 1,0 0-1,1 0 0,-1 0 0,0 0 1,0 0-1,0 0 0,1 0 0,11-6-3853,2-8-1234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7.257"/>
    </inkml:context>
    <inkml:brush xml:id="br0">
      <inkml:brushProperty name="width" value="0.025" units="cm"/>
      <inkml:brushProperty name="height" value="0.025" units="cm"/>
    </inkml:brush>
  </inkml:definitions>
  <inkml:trace contextRef="#ctx0" brushRef="#br0">217 28 15919,'-10'2'1842,"1"1"-1610,0-1 1,0 1-1,1 1 1,-1 0-1,1 0 1,0 0-1,1 1 1,-1 1-1,1-1 1,0 1-1,0 0 1,0 1 0,1-1-1,0 1 1,1 1-1,-1-1 1,-6 14-1,0 1-201,2 0 0,1 1 0,0 0 0,2 0 0,1 1 0,0 0 1,2 0-1,1 1 0,1-1 0,2 46 0,0-66-7,1 1 1,0 0-1,0-1 1,1 0-1,0 1 1,-1-1-1,1 0 0,1 1 1,-1-1-1,0 0 1,1-1-1,0 1 1,0 0-1,0-1 1,1 0-1,-1 1 1,1-1-1,0-1 1,-1 1-1,1 0 1,0-1-1,1 0 0,-1 0 1,0 0-1,1-1 1,-1 1-1,1-1 1,-1 0-1,1 0 1,6 0-1,2 0 263,0 0 0,0 0 0,0-1-1,0-1 1,0 0 0,0-1 0,0 0-1,0-1 1,-1-1 0,14-5 0,-6-1 121,0-1 0,0 0 0,-1-2 0,-1-1 0,0 0 0,-1-1 0,0-1 0,17-21 0,-22 22-249,0 0-1,-1-1 0,0 0 0,-1 0 1,-1-1-1,-1-1 0,0 1 0,-1-1 0,-1-1 1,3-19-1,-7 30-133,-1 0 0,0 0 1,-1-1-1,0 1 0,0 0 1,-1-1-1,0 1 0,0 0 0,-1 0 1,0 0-1,-4-10 0,4 14-45,0 0 1,-1 0-1,1 0 0,-1 0 0,0 0 0,0 1 0,0 0 0,0-1 1,-1 1-1,1 0 0,-1 1 0,0-1 0,0 1 0,0 0 0,0 0 1,0 0-1,0 0 0,-1 0 0,1 1 0,-1 0 0,-7-1 0,3 1-346,-1 0-1,1 1 1,0 0-1,0 0 1,0 1-1,0 0 0,0 1 1,0 0-1,-16 6 1,-40 22-7323,33-11-3148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19.744"/>
    </inkml:context>
    <inkml:brush xml:id="br0">
      <inkml:brushProperty name="width" value="0.025" units="cm"/>
      <inkml:brushProperty name="height" value="0.025" units="cm"/>
    </inkml:brush>
  </inkml:definitions>
  <inkml:trace contextRef="#ctx0" brushRef="#br0">63 99 10634,'0'0'6465,"-10"8"-3951,-27 27 102,36-34-2375,-1 0 0,1 1 1,0-1-1,0 0 0,0 1 0,0-1 1,0 1-1,0-1 0,0 1 0,0-1 0,0 1 1,1-1-1,-1 1 0,1 0 0,-1-1 0,0 4 1,2-5-139,-1 1 1,0 0 0,0-1-1,1 1 1,-1-1-1,0 1 1,1 0 0,-1-1-1,0 1 1,1-1-1,-1 1 1,1-1 0,-1 1-1,1-1 1,-1 0-1,1 1 1,-1-1 0,1 1-1,-1-1 1,1 0 0,0 0-1,-1 1 1,1-1-1,0 0 1,-1 0 0,2 0-1,3 1 188,0 0 0,0-1 0,0 0-1,0 0 1,0 0 0,0-1 0,9-1 0,6-7-128,0 0-1,0-1 1,-1-1 0,-1-1 0,0 0 0,0-1-1,29-30 1,25-17-590,-67 60-168,-7 10 389,-7 11 169,-10 12-61,11-20-10,0-1 0,1 1 0,0 1 0,1-1-1,1 1 1,0 0 0,0 0 0,2 1 0,-3 15-1,7-29-211,-1 0 0,1 0-1,0-1 1,-1 1 0,1 0 0,-1-1-1,1 1 1,0-1 0,0 1-1,-1-1 1,1 1 0,0-1-1,0 0 1,0 1 0,0-1 0,-1 0-1,1 1 1,0-1 0,0 0-1,0 0 1,0 0 0,0 0-1,0 0 1,0 0 0,-1 0-1,1 0 1,0-1 0,0 1 0,0 0-1,0 0 1,0-1 0,0 1-1,-1 0 1,1-1 0,1 0-1,18-12-7120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0.070"/>
    </inkml:context>
    <inkml:brush xml:id="br0">
      <inkml:brushProperty name="width" value="0.025" units="cm"/>
      <inkml:brushProperty name="height" value="0.025" units="cm"/>
    </inkml:brush>
  </inkml:definitions>
  <inkml:trace contextRef="#ctx0" brushRef="#br0">92 1 18546,'0'0'1654,"-11"10"364,10-10-2022,-10 11 967,-1 0 0,1 0 1,-18 25-1,27-33-761,0 0 0,1 0 0,-1 1 0,0-1 0,1 0 0,-1 1 0,1-1 0,0 1 0,1-1-1,-1 1 1,0 0 0,1 3 0,0-5-158,0 0 0,1 0 0,-1-1-1,1 1 1,0 0 0,-1 0 0,1 0 0,0-1-1,0 1 1,0 0 0,0-1 0,0 1 0,0-1-1,1 1 1,-1-1 0,1 0 0,-1 0 0,1 1-1,-1-1 1,1 0 0,-1 0 0,1 0 0,0-1-1,0 1 1,2 1 0,4 0 69,0 1 1,1-1-1,-1-1 1,1 1-1,-1-1 1,1-1-1,0 0 1,-1 0-1,1 0 1,0-1-1,-1-1 1,1 1-1,-1-1 1,16-6-1,-19 6-63,0 0-1,0 0 0,0-1 1,0 1-1,0-1 1,0 0-1,-1-1 0,0 1 1,1-1-1,-1 1 1,0-1-1,-1-1 1,1 1-1,-1 0 0,0-1 1,0 0-1,0 0 1,-1 0-1,0 0 0,1 0 1,-2 0-1,1 0 1,1-11-1,-3 13-47,0 1-1,0 0 1,0 0 0,-1 0 0,1-1 0,-1 1-1,0 0 1,1 0 0,-1 0 0,0 0-1,0 0 1,0 0 0,-1 1 0,1-1-1,0 0 1,-1 0 0,1 1 0,-1-1-1,0 1 1,1-1 0,-1 1 0,0 0 0,0 0-1,0 0 1,0 0 0,0 0 0,0 0-1,0 0 1,0 1 0,0-1 0,0 1-1,0-1 1,-4 1 0,-10-3-5,0 2 0,1 0 0,-24 1 0,32 0 3,6 0-121,0-1 0,0 1-1,1 0 1,-1 0 0,0 0 0,0 0-1,0 0 1,0 0 0,0 0 0,0 0 0,0 0-1,0 1 1,0-1 0,0 0 0,0 1-1,0-1 1,0 0 0,1 1 0,-1-1 0,0 1-1,0-1 1,0 1 0,1 0 0,-1-1-1,0 1 1,1 0 0,-1 0 0,0-1 0,1 1-1,-1 0 1,1 0 0,0 0 0,-1 0 0,1-1-1,-1 1 1,1 0 0,0 0 0,0 0-1,0 0 1,0 0 0,-1 0 0,1 0 0,0 0-1,1 0 1,-1 0 0,0 1 0,1 0-297,0 0 1,0 0 0,0-1 0,0 1-1,0 0 1,0-1 0,0 1 0,0-1 0,1 0-1,-1 1 1,1-1 0,-1 0 0,1 0-1,0 0 1,-1 0 0,1 0 0,0 0 0,0 0-1,-1-1 1,1 1 0,0-1 0,0 1-1,4-1 1,16 1-10105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0.423"/>
    </inkml:context>
    <inkml:brush xml:id="br0">
      <inkml:brushProperty name="width" value="0.025" units="cm"/>
      <inkml:brushProperty name="height" value="0.025" units="cm"/>
    </inkml:brush>
  </inkml:definitions>
  <inkml:trace contextRef="#ctx0" brushRef="#br0">67 1 14990,'0'0'16757,"2"6"-16079,-1 0-656,0 1-1,0 0 0,0 0 1,-1 0-1,0 0 0,0-1 1,-1 1-1,0 0 1,0 0-1,-1 0 0,0-1 1,0 1-1,0-1 0,-1 0 1,-4 8-1,-4 7-21,5-11 0,0-1 0,1 1 0,1 1 0,0-1 0,0 0 0,1 1 0,0 0 0,1 0 0,-2 11 0,5-21 0,0 0 0,0 0 0,0-1 0,0 1 0,0 0 0,0-1 0,0 1 0,1-1 0,-1 0 0,0 1 0,0-1 0,0 0 0,0 1 0,1-1 0,-1 0 0,0 0 0,0 0 0,0 0 0,1 0 0,-1-1 0,0 1 0,0 0 0,2-1 0,34-5 0,-2-7-1974,-29 11 1124,0-1 0,0 1 0,0-1-1,-1-1 1,0 1 0,1-1 0,-1 1 0,0-2 0,-1 1 0,1 0 0,-1-1-1,6-8 1,-4-1-6495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0.796"/>
    </inkml:context>
    <inkml:brush xml:id="br0">
      <inkml:brushProperty name="width" value="0.025" units="cm"/>
      <inkml:brushProperty name="height" value="0.025" units="cm"/>
    </inkml:brush>
  </inkml:definitions>
  <inkml:trace contextRef="#ctx0" brushRef="#br0">46 0 15182,'0'0'12044,"-29"58"-10443,22-36-512,0 1-544,5-3-353,2-2-192,0-1 0,0-5-1185,7-5-2082,4-7-1698,4 0-3171</inkml:trace>
  <inkml:trace contextRef="#ctx0" brushRef="#br0" timeOffset="1">171 95 18706,'0'0'4132,"-32"55"-2114,19-30-609,0-1-576,5-4-673,6-4-128,2-2-673,0-5-1537,3-5-1537,4-4-3396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1.141"/>
    </inkml:context>
    <inkml:brush xml:id="br0">
      <inkml:brushProperty name="width" value="0.025" units="cm"/>
      <inkml:brushProperty name="height" value="0.025" units="cm"/>
    </inkml:brush>
  </inkml:definitions>
  <inkml:trace contextRef="#ctx0" brushRef="#br0">86 0 18097,'0'0'1388,"-9"8"251,0 1-1087,1 0-1,0 0 1,1 0-1,0 1 1,-10 18 0,13-21-181,1-1 0,1 1 1,-1-1-1,1 1 1,0 0-1,0 0 1,1 0-1,0 0 0,1 0 1,-1 0-1,1 1 1,0-1-1,2 9 0,-1-14-307,0-1-1,0 1 0,-1-1 1,1 0-1,0 1 0,0-1 1,0 0-1,1 0 0,-1 0 1,0 0-1,0 0 0,1 0 1,-1 0-1,0 0 0,1 0 1,-1-1-1,1 1 0,-1 0 1,1-1-1,-1 0 0,1 1 1,0-1-1,-1 0 0,1 0 1,-1 0-1,1 0 0,0 0 1,2 0-1,2 0 43,0 0 0,-1-1 0,1 0 0,0 0 0,-1 0 0,1 0 0,7-4 1,-6 1-84,-1 0 0,0-1 1,0 1-1,-1-1 0,1 0 1,-1 0-1,0-1 0,-1 0 1,1 0-1,-1 0 0,6-12 1,-7 12-14,-1 1 1,1 0-1,-1-1 1,0 0-1,0 1 1,-1-1-1,0 0 1,0 0-1,0 0 1,-1 0-1,0 0 1,0 0-1,0 0 1,-1 0 0,-1-7-1,2 12-28,-1 1-1,1-1 1,-1 0-1,1 0 1,-1 0 0,1 0-1,-1 1 1,0-1-1,1 0 1,-1 1 0,0-1-1,0 0 1,1 1-1,-1-1 1,0 1 0,0-1-1,0 1 1,0-1-1,0 1 1,0 0 0,1-1-1,-1 1 1,0 0-1,0 0 1,0 0 0,0 0-1,0 0 1,0 0-1,0 0 1,0 0 0,0 0-1,0 0 1,0 1-1,0-1 1,0 0-1,0 0 1,-1 2 0,-1-1-95,0 0 0,0 0-1,0 0 1,0 1 0,1-1 0,-1 1 0,0 0 0,1 0 0,0 0 0,-4 4 0,-6 20-1851,10-10-1803,7-6-6000,9-8-2804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1.564"/>
    </inkml:context>
    <inkml:brush xml:id="br0">
      <inkml:brushProperty name="width" value="0.025" units="cm"/>
      <inkml:brushProperty name="height" value="0.025" units="cm"/>
    </inkml:brush>
  </inkml:definitions>
  <inkml:trace contextRef="#ctx0" brushRef="#br0">111 2 19795,'0'0'4548,"-9"8"-2066,3-3-2065,-30 23 1249,34-26-1573,0 0 0,0 1 0,0-1-1,0 0 1,1 1 0,-1-1-1,1 1 1,-1 0 0,1-1-1,0 1 1,0 0 0,0 0-1,0 0 1,1 0 0,-1 4-1,1-6-101,1 0-1,0 1 0,-1-1 0,1 1 0,0-1 1,0 0-1,-1 0 0,1 1 0,0-1 0,0 0 1,0 0-1,1 0 0,-1 0 0,0 0 0,0 0 1,0-1-1,1 1 0,-1 0 0,1-1 0,-1 1 1,2 0-1,39 15-757,-28-11 388,-12-5 349,9 5-75,0-1 1,0 1-1,0 1 1,17 11 0,-26-16 121,-1 0 1,0 0-1,1 0 1,-1 0-1,0 0 1,0 1-1,0-1 1,0 0-1,0 1 1,0-1-1,0 0 1,0 1-1,0-1 1,-1 1-1,1-1 1,0 1-1,-1-1 1,0 1-1,1 0 1,-1-1-1,0 1 1,0 0-1,0-1 1,0 1-1,0 0 1,0-1-1,0 1 1,0-1-1,-1 1 1,1 0-1,-1-1 1,1 1-1,-1-1 1,0 1-1,0-1 1,1 1-1,-1-1 1,0 0-1,0 1 1,0-1-1,-1 0 1,1 0-1,0 0 1,-2 2-1,-5 4 189,0-1 0,0 0 0,0 0 0,-1-1 0,0 0 0,0 0 0,0-1 0,-1 0 0,1-1 0,-1 0 0,0 0 0,0-1 0,0-1 0,0 1 0,0-2 0,-12 0 0,20 0-205,1 0-1,0-1 1,-1 1 0,1-1 0,0 0-1,0 1 1,-1-1 0,1 0 0,0 0-1,0 0 1,0 0 0,0 0-1,0 0 1,0 0 0,0 0 0,0 0-1,1 0 1,-1-1 0,0 1-1,1 0 1,-1 0 0,1-1 0,-1 1-1,1-1 1,0 1 0,-1 0 0,1-1-1,0 1 1,0-1 0,0 1-1,0-1 1,0 1 0,0 0 0,1-1-1,-1 1 1,1-2 0,-1-2-16,1 0 0,0 0 0,1 0 0,-1 0 1,1 0-1,0 0 0,0 0 0,6-8 0,4 0-112,0 0-1,1 1 0,1 0 0,0 2 1,1-1-1,25-12 0,-18 10 215,-1 0-1,26-22 0,-46 34-79,0 0 0,0 0 0,0 0 0,1 0 0,-1 0 0,0 0 0,0 0 0,0 0 0,-1 0 0,1-1 0,0 1-1,0 0 1,-1 0 0,1-1 0,-1 1 0,1-1 0,-1 1 0,1-1 0,-1 1 0,0 0 0,0-2 0,0 2 3,-1 0 0,1 0 0,-1 0 0,1 0 0,-1 0 1,0 0-1,1 1 0,-1-1 0,0 0 0,0 1 0,0-1 0,1 0 0,-1 1 0,0-1 0,0 1 0,0-1 0,0 1 0,0 0 1,0-1-1,0 1 0,-2 0 0,-10-2 78,0 0 0,0 1 0,-20 1 0,23 1-73,3 5-2687,7-5 2247,0 0 0,0-1-1,0 1 1,0 0 0,0 0 0,0-1-1,0 1 1,0 0 0,0-1 0,0 1-1,0 0 1,1 0 0,-1-1 0,0 1-1,0 0 1,1-1 0,-1 1 0,0-1-1,1 1 1,-1 0 0,1-1 0,-1 1-1,1-1 1,0 1 0,14 5-12377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3.360"/>
    </inkml:context>
    <inkml:brush xml:id="br0">
      <inkml:brushProperty name="width" value="0.025" units="cm"/>
      <inkml:brushProperty name="height" value="0.025" units="cm"/>
    </inkml:brush>
  </inkml:definitions>
  <inkml:trace contextRef="#ctx0" brushRef="#br0">0 1 19410,'0'0'4981,"3"11"-2344,13 157 2477,-17-165-5091,1 0 0,1 0 0,-1 1 0,0-1-1,1 0 1,0 0 0,-1 0 0,1 0-1,1 0 1,-1 0 0,0 0 0,1 0-1,-1 0 1,1-1 0,2 4 0,-2-5-10,0 0 0,1 1 0,-1-1 0,0 0 0,1 0 0,-1 0 0,0-1 0,1 1 0,-1 0 0,1-1 0,0 0 0,-1 0 0,1 1 0,-1-1 0,1-1 0,-1 1 0,1 0 0,-1-1 0,4 0 0,5-2-23,0-1 1,-1 0-1,0 0 0,1-1 1,-2 0-1,12-8 0,-13 8-1,0 0 1,0 0-1,0 1 0,1 0 0,0 1 0,-1-1 0,1 2 1,1-1-1,9 0 0,-18 3 3,0 1 0,0 0 0,0 0 0,-1 0 0,1 0 0,0 0 0,0 0 0,-1 0 0,1 0 0,-1 0 0,1 0 0,-1 0 0,1 1 0,-1-1 0,0 0 0,1 0 0,-1 0 0,0 1 0,0-1 0,0 0 1,0 0-1,0 1 0,0-1 0,0 0 0,-1 0 0,1 0 0,-1 3 0,-6 39 364,3-30-322,1-4-33,0 0 1,1 0 0,0 0 0,-1 17 0,3-26-149,1 1 1,-1 0-1,0-1 1,1 1-1,-1-1 1,1 1-1,0-1 1,-1 1-1,1-1 1,-1 1-1,1-1 1,-1 0-1,1 1 1,0-1-1,-1 0 1,1 0-1,0 1 1,0-1-1,-1 0 1,1 0-1,0 0 0,-1 0 1,1 0-1,0 0 1,-1 0-1,1 0 1,0 0-1,0 0 1,-1 0-1,1-1 1,0 1-1,-1 0 1,1 0-1,0-1 1,-1 1-1,1 0 1,1-2-1,12-9-8090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1.925"/>
    </inkml:context>
    <inkml:brush xml:id="br0">
      <inkml:brushProperty name="width" value="0.025" units="cm"/>
      <inkml:brushProperty name="height" value="0.025" units="cm"/>
    </inkml:brush>
  </inkml:definitions>
  <inkml:trace contextRef="#ctx0" brushRef="#br0">0 5 22133,'0'0'10634,"76"9"-10634,-45-13 0,-6 3-1730,-1-3-4099,-7 0-4357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2.363"/>
    </inkml:context>
    <inkml:brush xml:id="br0">
      <inkml:brushProperty name="width" value="0.025" units="cm"/>
      <inkml:brushProperty name="height" value="0.025" units="cm"/>
    </inkml:brush>
  </inkml:definitions>
  <inkml:trace contextRef="#ctx0" brushRef="#br0">1 128 16624,'0'0'14136,"8"2"-13501,-2-1-602,1-1-1,-1 1 1,0-1 0,0-1-1,1 1 1,-1-1-1,0 0 1,0 0 0,0 0-1,0-1 1,0 0 0,0-1-1,0 1 1,-1-1-1,1 0 1,-1 0 0,7-6-1,-4 4-10,4-2-73,1-1-1,-2 0 0,1-1 1,-1 0-1,0-1 0,-1 0 1,-1 0-1,10-14 0,-26 36-337,1 0 1,0 0-1,1 1 0,0 0 0,1 0 0,0 0 0,1 0 1,0 1-1,1-1 0,1 1 0,0 16 0,1-29 170,0 0 0,0 1 0,0-1-1,1 1 1,-1-1 0,0 0 0,1 1-1,-1-1 1,1 0 0,-1 1 0,1-1-1,-1 0 1,1 0 0,0 1 0,0-1-1,0 0 1,0 0 0,0 0 0,0 0-1,0 0 1,0 0 0,0 0 0,0-1-1,0 1 1,0 0 0,1-1 0,-1 1-1,0 0 1,1-1 0,-1 0 0,0 1-1,1-1 1,-1 0 0,0 0-1,1 1 1,-1-1 0,1 0 0,-1-1-1,1 1 1,-1 0 0,2-1 0,24 1-6107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2.705"/>
    </inkml:context>
    <inkml:brush xml:id="br0">
      <inkml:brushProperty name="width" value="0.025" units="cm"/>
      <inkml:brushProperty name="height" value="0.025" units="cm"/>
    </inkml:brush>
  </inkml:definitions>
  <inkml:trace contextRef="#ctx0" brushRef="#br0">135 1 16367,'-11'11'1260,"4"-3"-1223,-15 16 1540,-27 35 1,43-51-1049,1 1 0,0-1 0,0 1 0,0-1 0,1 1 0,1 1 0,-1-1 0,1 0 0,1 1 1,-2 12-1,4-21-501,0 1 1,1 0-1,-1-1 1,1 1-1,-1-1 1,1 1-1,-1-1 1,1 1-1,0-1 1,-1 0-1,1 1 1,0-1-1,0 0 1,0 0-1,0 1 1,1-1-1,-1 0 1,0 0-1,0 0 1,1 0-1,-1 0 1,0-1-1,1 1 1,-1 0-1,1-1 1,-1 1-1,1-1 1,-1 1-1,1-1 1,-1 0-1,1 1 1,0-1-1,-1 0 1,1 0-1,-1 0 1,1 0-1,2-1 1,5 1 128,-1-1 0,0 1 0,1-1 0,-1-1 1,0 0-1,11-3 0,-12 2-82,0-1-1,0 1 1,0-1 0,-1 0 0,1 0-1,-1-1 1,0 0 0,0 0 0,-1 0-1,0-1 1,0 0 0,0 0 0,0 0-1,-1-1 1,0 1 0,-1-1-1,0 0 1,0 0 0,0-1 0,0 1-1,-1 0 1,-1-1 0,1 1 0,-1-1-1,-1 0 1,1 1 0,-1-1 0,0 0-1,-2-8 1,2 14-57,-1 0 0,1 1 1,0-1-1,-1 1 0,1-1 0,-1 1 0,0-1 0,1 1 1,-1-1-1,0 1 0,0 0 0,0-1 0,0 1 0,0 0 0,0 0 1,0 0-1,0 0 0,-1 0 0,1 0 0,0 0 0,-1 0 1,1 0-1,-1 0 0,1 1 0,-1-1 0,1 1 0,-1-1 1,1 1-1,-1 0 0,1-1 0,-1 1 0,0 0 0,1 0 1,-1 0-1,1 0 0,-1 0 0,0 1 0,1-1 0,-1 0 1,1 1-1,-1-1 0,1 1 0,-3 0 0,-1 1-65,-1 0 0,1 0 0,-1 1 0,1 0 1,0 0-1,0 0 0,0 0 0,0 1 0,0 0 0,-6 7 0,-6 24-2679,16-33 2228,1 0 1,-1-1-1,1 1 0,-1 0 0,1 0 1,0 0-1,0 0 0,0 0 1,0 0-1,0 0 0,1-1 1,-1 1-1,0 0 0,1 0 1,-1 0-1,1 0 0,0-1 1,1 4-1,12 5-5823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3.060"/>
    </inkml:context>
    <inkml:brush xml:id="br0">
      <inkml:brushProperty name="width" value="0.025" units="cm"/>
      <inkml:brushProperty name="height" value="0.025" units="cm"/>
    </inkml:brush>
  </inkml:definitions>
  <inkml:trace contextRef="#ctx0" brushRef="#br0">84 65 17232,'0'0'13885,"-8"-2"-13490,6 1-385,-1 0 0,1 0 0,-1 1-1,1-1 1,0 1 0,-1 0-1,1 0 1,-1 0 0,1 0-1,-1 0 1,1 1 0,-1-1 0,1 1-1,0-1 1,-1 1 0,1 0-1,-4 2 1,4-1 27,-1 0 0,1 0 0,0 0 0,0 0 0,0 1-1,0-1 1,1 1 0,-1-1 0,1 1 0,0 0 0,-1-1 0,1 1 0,0 0 0,0 0-1,1 0 1,-1 0 0,1 0 0,-1 5 0,1-6-27,-1 0 0,1 0 0,0 0 0,0 1 0,0-1-1,0 0 1,0 0 0,0 1 0,0-1 0,1 0 0,-1 0 0,1 0 0,0 0 0,0 0 0,-1 0 0,1 0 0,0 0 0,1 0-1,-1 0 1,0 0 0,1 0 0,-1-1 0,1 1 0,-1-1 0,1 1 0,0-1 0,-1 1 0,1-1 0,4 2 0,1-1-1,0 0 0,0 0 0,0-1 0,0 1 0,1-2 0,-1 1 0,0-1 0,9-1 0,-7 0-9,1 0 0,-1-1 0,1-1 0,-1 1 0,0-1 0,0-1 0,0 0 0,-1 0 0,0-1 0,1 0 0,7-7 0,-11 9 0,0 0 0,0-1 0,0 0 0,-1 0 0,0-1 0,0 1 0,0-1 0,0 0 0,-1 0 0,0 0 0,0 0 0,0-1 0,-1 1 0,0-1 0,0 0 0,0 0 0,0 0 0,0-10 0,-2 15 3,0 0 0,0-1 0,0 1 0,-1 0-1,1 0 1,0-1 0,-1 1 0,1 0 0,-1 0 0,1-1 0,-1 1 0,0 0 0,1 0-1,-1 0 1,0 0 0,0 0 0,0 0 0,0 0 0,0 0 0,0 0 0,0 1 0,0-1-1,-2-1 1,-1 0 6,0 1 0,-1-1-1,1 1 1,0-1 0,-1 1-1,1 1 1,-6-1 0,-6 0-183,-1 1 1,1 0-1,-17 4 1,-31 13-7717,48-12 3619,-27 9-11776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3.557"/>
    </inkml:context>
    <inkml:brush xml:id="br0">
      <inkml:brushProperty name="width" value="0.025" units="cm"/>
      <inkml:brushProperty name="height" value="0.025" units="cm"/>
    </inkml:brush>
  </inkml:definitions>
  <inkml:trace contextRef="#ctx0" brushRef="#br0">46 163 12300,'0'0'2653,"-9"0"155,-23 0-211,28 0-240,27 0-1386,438-40 4189,-207 11-4426,1993-55-1647,-2185 91 505,-90-14-9684,0-2-3302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4.085"/>
    </inkml:context>
    <inkml:brush xml:id="br0">
      <inkml:brushProperty name="width" value="0.025" units="cm"/>
      <inkml:brushProperty name="height" value="0.025" units="cm"/>
    </inkml:brush>
  </inkml:definitions>
  <inkml:trace contextRef="#ctx0" brushRef="#br0">0 153 5830,'0'0'21337,"13"3"-19549,-11-3-1727,4 2 58,0-1 0,-1 1 0,1-1 0,0-1-1,0 1 1,0-1 0,-1 0 0,1-1 0,0 1-1,0-1 1,0 0 0,-1-1 0,1 1 0,-1-1-1,1 0 1,-1-1 0,8-3 0,196-138 436,-209 145-570,1-1 0,-1 1-1,0-1 1,1 1 0,-1-1 0,0 1 0,0-1 0,0 1-1,0-1 1,1 1 0,-1 0 0,0-1 0,0 1-1,0-1 1,0 1 0,0 0 0,0-1 0,0 1-1,-1-1 1,1 1 0,0 0 0,0-1 0,0 1 0,-1-1-1,1 1 1,0-1 0,0 1 0,-1-1 0,1 1-1,-1 0 1,-8 24-21,4-14 19,-31 69 31,33-71-37,0-1 0,1 0 0,0 1 0,0-1 0,1 1 0,0 0 0,1 15 0,0-23-46,1-1-1,-1 1 1,0 0 0,1-1 0,-1 1-1,1-1 1,-1 1 0,1-1-1,0 1 1,-1-1 0,1 0 0,-1 1-1,1-1 1,0 0 0,-1 1-1,1-1 1,0 0 0,-1 0 0,1 0-1,0 0 1,-1 1 0,1-1-1,0 0 1,0 0 0,-1 0 0,1 0-1,0-1 1,-1 1 0,1 0-1,0 0 1,25-5-1952,-13-1 219,0-1 1,0 0 0,-1-1-1,0 0 1,-1-1-1,15-13 1,-15 12 109,28-24-4191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4.441"/>
    </inkml:context>
    <inkml:brush xml:id="br0">
      <inkml:brushProperty name="width" value="0.025" units="cm"/>
      <inkml:brushProperty name="height" value="0.025" units="cm"/>
    </inkml:brush>
  </inkml:definitions>
  <inkml:trace contextRef="#ctx0" brushRef="#br0">136 0 11531,'0'0'7773,"-9"7"-5953,-5 5-976,0 1 1,1 0-1,-22 28 0,29-33-341,0 1-1,0 0 1,1 0-1,0 0 1,0 1-1,1-1 1,1 1 0,0 0-1,-4 19 1,7-27-457,0-1 0,0 0 0,0 0 0,0 0 0,0 1 0,0-1 0,0 0 0,0 0 0,0 0 0,1 0 0,-1 1 0,1-1 0,-1 0 0,1 0 0,-1 0 0,1 0 0,-1 0 0,1 0 0,0 0 0,0 0 0,0 0 0,-1-1 0,1 1 0,2 1 0,-1 0-2,1-1-1,0 0 1,-1 0-1,1 0 0,0 0 1,0 0-1,0-1 0,0 1 1,5-1-1,4 0 11,0 0-1,-1-1 1,1 0-1,14-5 1,-15 3-26,0 0 1,0-1-1,-1-1 1,1 0-1,-1 0 0,0-1 1,0-1-1,15-13 1,-19 16-5,-2-1 1,1 1 0,0-1 0,-1-1 0,0 1 0,0-1-1,-1 1 1,1-1 0,-1 0 0,0 0 0,-1 0 0,0-1 0,0 1-1,0-1 1,-1 1 0,1-10 0,-1 14-19,-1 1 1,0-1-1,0 1 1,0-1-1,-1 1 1,1-1-1,0 1 0,0-1 1,-1 1-1,1-1 1,-1 1-1,1-1 0,-1 1 1,0 0-1,0-1 1,1 1-1,-1 0 1,0 0-1,0 0 0,0 0 1,0 0-1,-1 0 1,1 0-1,-1-1 0,-1 0 14,0 1 0,0 0 0,0 0 0,0 0 0,0 1 0,0-1 0,0 1 0,0-1-1,0 1 1,0 0 0,-5 1 0,0-1 15,0 2-1,-1-1 1,1 1-1,0 1 1,0-1-1,0 1 1,0 1-1,-9 5 1,15-8-36,-41 32-391,41-32 327,0 1 1,1-1-1,-1 0 0,1 1 1,-1-1-1,1 1 1,0 0-1,0-1 0,0 1 1,0 0-1,0 0 1,0 0-1,0-1 0,0 1 1,1 0-1,-1 0 1,1 0-1,0 0 0,-1 0 1,1 1-1,0-1 0,0 2 1,1-3-158,-1 0 0,1-1 0,0 1 0,-1 0 0,1-1 0,0 1 0,-1-1 0,1 1 0,0-1 0,0 0 0,-1 1 0,1-1 0,0 0 0,0 1 0,0-1 0,0 0 0,-1 0 0,1 0 0,0 0 0,0 0 0,0 0 0,0 0 0,0 0 0,-1 0 0,1 0 0,0 0 0,1-1 0,3 1-1244,26 0-4700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4.797"/>
    </inkml:context>
    <inkml:brush xml:id="br0">
      <inkml:brushProperty name="width" value="0.025" units="cm"/>
      <inkml:brushProperty name="height" value="0.025" units="cm"/>
    </inkml:brush>
  </inkml:definitions>
  <inkml:trace contextRef="#ctx0" brushRef="#br0">169 0 17232,'0'0'4148,"-9"3"-1890,-2 0-1653,0 1-1,0 0 1,0 1-1,1 0 0,0 1 1,0 0-1,-10 8 0,14-10-394,1 0 1,-1 1-1,1 0 0,0 0 0,1 0 0,0 0 0,-1 1 0,2 0 0,-1 0 0,1 0 0,0 0 0,0 0 0,0 1 1,-2 13-1,4-19-189,1 1 0,0 0 0,0-1 0,0 1 0,0 0 0,0 0 0,0-1 1,0 1-1,0 0 0,1-1 0,-1 1 0,1 0 0,-1-1 0,1 1 1,0-1-1,0 1 0,-1-1 0,1 1 0,0-1 0,0 0 0,0 1 0,1-1 1,1 2-1,0-1 3,1 0 0,-1 0 0,1 0 0,-1 0 0,1-1 0,0 1 1,0-1-1,0 0 0,7 1 0,7-1 32,-1 0 0,1-1-1,28-3 1,-37 2-47,1-1 1,0-1-1,-1 0 0,1 0 0,-1-1 0,0 0 1,0-1-1,0 1 0,-1-2 0,11-7 1,-15 10-8,-1 0 1,1 0 0,-1 0-1,1 0 1,-1 0 0,0 0-1,-1-1 1,1 0 0,-1 1-1,1-1 1,-1 0 0,0 0-1,0-1 1,-1 1 0,1 0-1,-1 0 1,0-1 0,0 1-1,-1-1 1,1 1 0,-1-1-1,0 1 1,0-1 0,0 1-1,-2-5 1,1 6-3,-1 0 0,0 1 0,1-1 0,-1 1 0,0-1 0,0 1 0,-1 0 0,1 0 0,0 0 0,-1 0 0,1 0 0,-1 0 0,0 1 0,1-1 0,-1 1 0,0 0 0,0 0 0,0 0 0,0 0 0,0 0 0,0 1 0,-6-1 0,-73-5 0,79 6 0,0 0-69,-12 1-2164,1 3-3964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5.154"/>
    </inkml:context>
    <inkml:brush xml:id="br0">
      <inkml:brushProperty name="width" value="0.025" units="cm"/>
      <inkml:brushProperty name="height" value="0.025" units="cm"/>
    </inkml:brush>
  </inkml:definitions>
  <inkml:trace contextRef="#ctx0" brushRef="#br0">1 8 17360,'0'0'7271,"62"2"-5189,-29-2-768,6 0-642,5 0-352,0-1-223,-2-2-65,-6-2 0,-4 4-193,-8 1-1536,-15 0-1602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5.527"/>
    </inkml:context>
    <inkml:brush xml:id="br0">
      <inkml:brushProperty name="width" value="0.025" units="cm"/>
      <inkml:brushProperty name="height" value="0.025" units="cm"/>
    </inkml:brush>
  </inkml:definitions>
  <inkml:trace contextRef="#ctx0" brushRef="#br0">0 48 14638,'0'0'12043,"67"25"-11787,-13-25-191,7-11-194,6-4-2113,-6-6-2306,4-5-14734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4.277"/>
    </inkml:context>
    <inkml:brush xml:id="br0">
      <inkml:brushProperty name="width" value="0.025" units="cm"/>
      <inkml:brushProperty name="height" value="0.025" units="cm"/>
    </inkml:brush>
  </inkml:definitions>
  <inkml:trace contextRef="#ctx0" brushRef="#br0">142 167 8456,'0'0'13613,"1"-10"-10426,-1-28-673,0 37-2440,-1 0-1,1 0 1,-1 0-1,1 0 0,-1 0 1,1 0-1,-1 0 1,0 0-1,0 0 0,1 0 1,-1 1-1,0-1 1,0 0-1,0 0 1,0 1-1,0-1 0,0 1 1,0-1-1,0 1 1,0-1-1,0 1 0,0 0 1,0 0-1,0-1 1,0 1-1,-1 0 1,1 0-1,0 0 0,0 0 1,0 0-1,0 0 1,0 1-1,-2-1 0,-35 8 149,32-4-211,1 0 1,0-1-1,0 2 1,0-1 0,1 0-1,-1 1 1,1 0 0,0 0-1,0 0 1,1 1 0,-1-1-1,1 1 1,1 0 0,-1 0-1,1 0 1,0 0 0,0 0-1,1 1 1,0-1-1,0 1 1,0 11 0,1-17-6,0 0 0,0 0 0,1 0 0,-1-1 1,0 1-1,1 0 0,-1 0 0,0-1 0,1 1 0,-1 0 1,1 0-1,0-1 0,-1 1 0,1-1 0,-1 1 0,1-1 0,0 1 1,0-1-1,-1 1 0,1-1 0,0 1 0,0-1 0,-1 0 1,1 1-1,0-1 0,0 0 0,0 0 0,0 0 0,-1 0 1,1 0-1,0 0 0,0 0 0,0 0 0,0 0 0,0 0 1,-1 0-1,1 0 0,0-1 0,0 1 0,0 0 0,0 0 0,-1-1 1,2 0-1,40-16 427,-24 5-363,0-2-1,-1 0 1,0 0-1,26-31 0,-35 36-60,-1-1 0,0 1 0,0-1-1,-1 0 1,-1-1 0,0 1 0,0-1-1,-1 0 1,0-1 0,4-19 0,-10 30-239,-5 11 113,-5 17 63,3-4 81,2 0 1,0 1-1,1 1 1,2-1-1,0 1 0,2-1 1,1 36-1,1-58-14,0-1 0,0 1 0,0 0 0,1-1 0,-1 1 0,1 0 0,-1-1 0,1 1 0,0-1 0,0 1 0,-1-1 0,1 0 0,0 1 0,0-1 0,0 0 0,1 0 0,-1 1 0,0-1 0,0 0 0,1 0 0,-1 0 0,0 0 0,1-1 0,-1 1 0,1 0 1,-1-1-1,1 1 0,0-1 0,-1 1 0,1-1 0,-1 0 0,1 1 0,0-1 0,-1 0 0,1 0 0,0 0 0,-1-1 0,1 1 0,0 0 0,2-1 0,2 0 15,1-1 1,-2 1 0,1-1-1,0 0 1,0-1 0,-1 1-1,1-1 1,-1 0 0,0-1-1,6-4 1,0-2-28,0-1 0,-1 0 0,-1-1 0,0 0 0,0 0 0,-1-1 0,-1 0 0,0-1 0,-1 0 0,5-17-1,-24 79-482,7-30 577,1 0-1,0 0 0,2 0 1,-3 32-1,6-50-92,0 1 0,0 0 0,0 0 0,0-1 0,0 1 0,0 0 0,0 0 0,0-1 0,0 1 0,0 0 0,1-1 0,-1 1 0,0 0 0,0 0 0,1-1 0,-1 1 0,1-1 0,-1 1 0,0 0 0,1-1 0,-1 1 0,1-1 0,0 1 0,-1-1 0,1 1 0,-1-1 0,1 1 0,0-1 0,-1 0 0,1 1 0,1-1 0,0 0 4,0 1-1,0-1 1,0-1 0,0 1-1,0 0 1,0 0 0,0-1-1,0 1 1,-1-1 0,1 1-1,3-3 1,2 0 7,0-1-1,0 0 1,-1 0 0,1-1-1,6-6 1,23-42-304,-17 24-72,-15 24 168,-3 11 8,-3 5-514,-2 27-3425,5-13-6197,3-16-3343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5.930"/>
    </inkml:context>
    <inkml:brush xml:id="br0">
      <inkml:brushProperty name="width" value="0.025" units="cm"/>
      <inkml:brushProperty name="height" value="0.025" units="cm"/>
    </inkml:brush>
  </inkml:definitions>
  <inkml:trace contextRef="#ctx0" brushRef="#br0">17 1 17681,'0'0'12935,"2"12"-11910,-1 5-838,0 0 1,-1 0 0,-1 1 0,-1-2-1,-5 30 1,6-44-188,-2 9 0,1-1 0,0 1 0,0 0 0,2-1 0,-1 16 0,1-23 0,1-1 0,-1 0 0,0 0 0,1 0 0,0 0 0,-1 1 0,1-1 0,0 0 0,0 0 0,0 0 0,0-1 0,1 1 0,-1 0 0,0 0 0,1-1 0,-1 1 0,1 0 0,0-1 0,-1 0 0,1 1 0,0-1 0,0 0 0,0 0 0,0 0 0,0 0 0,0 0 0,0-1 0,0 1 0,1-1 0,-1 1 0,0-1 0,2 1 0,5 0-508,-1 0 0,0 0-1,0 0 1,1-1 0,-1 0 0,0-1-1,0 0 1,1 0 0,-1-1 0,0 0 0,0 0-1,0-1 1,-1 0 0,11-5 0,1-8-6603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6.272"/>
    </inkml:context>
    <inkml:brush xml:id="br0">
      <inkml:brushProperty name="width" value="0.025" units="cm"/>
      <inkml:brushProperty name="height" value="0.025" units="cm"/>
    </inkml:brush>
  </inkml:definitions>
  <inkml:trace contextRef="#ctx0" brushRef="#br0">58 1 13100,'0'0'12268,"-40"66"-9225,35-48-865,-3 1-1057,6 0-448,-1-2-289,3 4-384,0-1 0,0 1 0,10 1 0,1 1-897,-1-3-1473,0-2-1762,0-7-2274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6.616"/>
    </inkml:context>
    <inkml:brush xml:id="br0">
      <inkml:brushProperty name="width" value="0.025" units="cm"/>
      <inkml:brushProperty name="height" value="0.025" units="cm"/>
    </inkml:brush>
  </inkml:definitions>
  <inkml:trace contextRef="#ctx0" brushRef="#br0">44 0 19571,'0'0'9128,"-34"65"-8647,30-45-385,-2 1-32,6-1-128,0 0-1153,0-4-1282,0-5-1280,1-7-2371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7.005"/>
    </inkml:context>
    <inkml:brush xml:id="br0">
      <inkml:brushProperty name="width" value="0.025" units="cm"/>
      <inkml:brushProperty name="height" value="0.025" units="cm"/>
    </inkml:brush>
  </inkml:definitions>
  <inkml:trace contextRef="#ctx0" brushRef="#br0">116 40 8488,'0'0'10282,"-8"1"-7015,3 0-3022,0 0 1,0 0 0,0 0-1,1 1 1,-1-1-1,0 1 1,1 1-1,0-1 1,-1 0-1,1 1 1,0 0 0,0 0-1,1 0 1,-1 1-1,0-1 1,1 1-1,0 0 1,0 0 0,0 0-1,1 0 1,-1 0-1,1 1 1,-3 7-1,2-5-66,1-1-1,0 0 0,0 1 0,0-1 0,1 1 0,0-1 0,1 1 0,-1-1 0,1 1 0,0 0 0,2 8 0,-2-13-131,1 1 0,0 0 0,0-1 0,0 0 0,0 1 0,0-1 0,1 0 0,-1 1 0,1-1 0,0 0 0,-1 0 0,1 0 0,0 0 0,0 0 0,0-1 0,0 1 0,0-1 0,1 1 0,-1-1 0,0 0 0,1 0 0,-1 0-1,1 0 1,-1 0 0,1-1 0,0 1 0,-1-1 0,1 1 0,0-1 0,2 0 0,2 1-17,0-1 0,0 0-1,0 0 1,0-1 0,-1 0-1,1 0 1,0-1 0,-1 1-1,1-1 1,-1-1 0,1 1-1,-1-1 1,0 0 0,0-1-1,6-3 1,-6 1-10,-1 1 0,1-1-1,-1 0 1,0 0 0,0-1-1,0 1 1,-1-1 0,0 0 0,-1-1-1,1 1 1,-2 0 0,5-15 0,-5 15 18,0-1 0,-1 0 1,0 0-1,0 0 0,-1 0 1,0-1-1,-1-12 1,0 18-175,1 1 1,-1-1 0,0 1 0,0-1 0,0 0-1,0 1 1,0 0 0,0-1 0,-1 1 0,1 0 0,-3-3-1,2 4-210,1-1 0,-1 1 0,1 0 0,-1 0 0,1 0 0,-1 0 0,0 0 0,0 0 0,1 0 0,-1 1 0,0-1 0,0 1 0,0-1 0,0 1 0,0 0 0,0 0 0,-2 0 0,6 9-13469,10 0 4232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7.377"/>
    </inkml:context>
    <inkml:brush xml:id="br0">
      <inkml:brushProperty name="width" value="0.025" units="cm"/>
      <inkml:brushProperty name="height" value="0.025" units="cm"/>
    </inkml:brush>
  </inkml:definitions>
  <inkml:trace contextRef="#ctx0" brushRef="#br0">68 107 10442,'0'0'17707,"-2"13"-17034,0-9-648,0-1 0,1 0-1,-1 0 1,1 1 0,-1-1 0,1 1 0,0-1 0,1 1-1,-1 0 1,1-1 0,-1 1 0,1 0 0,0 0-1,0-1 1,1 1 0,-1 0 0,1-1 0,0 1 0,0-1-1,0 1 1,0-1 0,1 1 0,-1-1 0,1 0 0,0 1-1,0-1 1,0 0 0,0 0 0,1 0 0,-1-1-1,1 1 1,-1-1 0,1 1 0,0-1 0,0 0 0,0 0-1,1 0 1,-1-1 0,5 3 0,39 16-294,-37-16 276,1 1-1,0-1 1,-1 2-1,0-1 1,18 15-1,-27-20-3,0 1 1,0-1-1,-1 1 0,1 0 0,0-1 0,-1 1 0,1 0 0,-1 0 0,1-1 0,0 1 1,-1 0-1,0 0 0,1 0 0,-1 0 0,1 0 0,-1-1 0,0 1 0,0 0 0,0 0 1,1 0-1,-1 0 0,0 0 0,0 0 0,0 0 0,0 0 0,-1 0 0,1 0 0,0 0 1,0 0-1,-1 1 0,0 0 6,-1-1 0,1 1 1,-1-1-1,1 1 0,-1-1 1,0 1-1,1-1 0,-1 0 0,0 0 1,0 0-1,0 0 0,-3 2 1,-7 1 149,1-1 0,-1 0 0,-20 3 0,21-5 6,0-1-1,0 0 1,0 0-1,0-1 1,0 0-1,0-1 1,-18-5-1,26 6-138,1 0 0,-1 0 0,1 0 0,-1 0 0,1 0 0,0 0 0,0-1 0,-1 1 0,1-1 0,0 0 0,0 1 0,1-1 0,-1 0 0,0 0-1,1 0 1,-1 0 0,1-1 0,-1 1 0,1 0 0,0-1 0,0 1 0,0-1 0,0 1 0,1-1 0,-1 1 0,1-1 0,-1 1 0,1-1 0,0 0 0,0 1-1,0-1 1,0 1 0,1-1 0,-1 0 0,1 1 0,0-1 0,-1 1 0,3-4 0,-1 1-26,0 1 0,0 0 0,1 0 0,0 0 0,0 1 0,0-1 0,0 1 0,1-1 0,-1 1 0,1 0 0,7-5 0,55-30 0,-38 23 0,-19 9 0,6-3 0,0 0 0,-1-1 0,19-16 0,-30 24 0,-1-1 0,1 1 0,0-1 0,-1 0 0,0 0 0,0 0 0,0-1 0,0 1 0,0 0 0,0-1 0,-1 1 0,0-1 0,0 1 0,0-1 0,0 0 0,0 0 0,-1 1 0,1-1 0,-1 0 0,0 0 0,-1-5 0,0 7-7,0-1-1,-1 1 1,1 0-1,0 0 1,-1 0-1,1 0 1,-1 0 0,0 0-1,0 0 1,0 0-1,0 1 1,0-1-1,0 1 1,0-1-1,0 1 1,-1 0 0,1 0-1,0 0 1,-1 0-1,1 0 1,-1 1-1,1-1 1,-1 1 0,1 0-1,-1-1 1,0 1-1,-3 1 1,3-2-40,0 1 0,-1 0 1,1 0-1,0 0 1,0 0-1,0 1 0,0-1 1,0 1-1,0 0 0,0-1 1,0 1-1,0 1 0,0-1 1,1 0-1,-1 1 0,0 0 1,1-1-1,-1 1 0,1 0 1,-1 0-1,1 1 0,-3 3 1,-1 17-3309,6 0-3526,0-15 3157,0 7-8261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7.720"/>
    </inkml:context>
    <inkml:brush xml:id="br0">
      <inkml:brushProperty name="width" value="0.025" units="cm"/>
      <inkml:brushProperty name="height" value="0.025" units="cm"/>
    </inkml:brush>
  </inkml:definitions>
  <inkml:trace contextRef="#ctx0" brushRef="#br0">208 1 17360,'0'0'11595,"-64"55"-10377,37-24-642,2-1-224,1 2-191,4-4-97,4-3 128,5-2 0,2-5-128,3-6-32,1-4-32,5-5-769,8-25-13420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8.094"/>
    </inkml:context>
    <inkml:brush xml:id="br0">
      <inkml:brushProperty name="width" value="0.025" units="cm"/>
      <inkml:brushProperty name="height" value="0.025" units="cm"/>
    </inkml:brush>
  </inkml:definitions>
  <inkml:trace contextRef="#ctx0" brushRef="#br0">150 22 18289,'0'0'4906,"-9"-4"-2562,8 3-2305,-1-1 94,-1 0 0,0 0 0,0 1 0,1-1 0,-1 1 0,0 0 1,0 0-1,0 0 0,0 0 0,-1 0 0,1 1 0,0-1 0,0 1 0,0 0 0,-1 0 0,1 0 0,0 0 0,0 0 1,0 1-1,0 0 0,-1 0 0,1-1 0,0 2 0,0-1 0,0 0 0,1 1 0,-1-1 0,0 1 0,0 0 0,1 0 1,-1 0-1,-2 3 0,1 0-58,0 0 1,0 0-1,0 0 1,1 1 0,0-1-1,0 1 1,0 0-1,1 0 1,-1 0 0,2 0-1,-1 0 1,-1 9-1,3-12-58,0-1 1,0 0-1,0 0 0,0 1 0,0-1 0,1 0 0,-1 1 1,1-1-1,0 0 0,-1 0 0,1 0 0,0 0 0,0 0 1,0 0-1,1 0 0,-1 0 0,0 0 0,1 0 0,-1-1 1,1 1-1,0 0 0,-1-1 0,1 1 0,0-1 0,0 0 0,0 0 1,0 0-1,0 0 0,0 0 0,0 0 0,1 0 0,-1-1 1,0 1-1,0-1 0,1 1 0,3-1 0,9 2 33,0-1-1,-1-1 0,1 0 1,0-1-1,-1 0 0,26-7 1,-33 7-48,1-1 0,-1-1 0,-1 1 0,1-1 0,0 0 0,-1-1 0,1 1 1,-1-1-1,0-1 0,0 1 0,-1-1 0,1 0 0,-1 0 0,0-1 0,6-8 0,-10 13-2,-1 1-1,1-1 0,0 0 0,-1 0 1,1 0-1,-1 1 0,1-1 1,-1 0-1,1 0 0,-1 0 1,1 0-1,-1 0 0,0 0 1,0 0-1,1 0 0,-1 0 1,0 0-1,0 0 0,0 0 0,0 0 1,0 0-1,0 0 0,-1 0 1,1 0-1,0 0 0,0 0 1,-1 0-1,1 1 0,0-1 1,-1 0-1,1 0 0,-1 0 1,1 0-1,-1 0 0,0 1 0,1-1 1,-1 0-1,0 1 0,0-1 1,1 0-1,-1 1 0,0-1 1,0 1-1,0-1 0,0 1 1,0-1-1,1 1 0,-1 0 1,0-1-1,0 1 0,0 0 0,0 0 1,0 0-1,0 0 0,0 0 1,0 0-1,0 0 0,0 0 1,-2 0-1,-5 0-78,0 0 0,0 1 1,0 0-1,0 0 0,0 1 0,-9 2 1,11-2-85,0 1 1,0-1 0,1 1 0,-1 0 0,1 0-1,0 1 1,0 0 0,0 0 0,0 0-1,0 0 1,1 1 0,0 0 0,-4 6-1,6-8-394,0 1 0,0-1-1,0 1 1,1 0 0,0 0 0,0 0-1,0-1 1,0 1 0,1 0-1,-1 0 1,1 1 0,0-1-1,1 7 1,3 7-5945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8.436"/>
    </inkml:context>
    <inkml:brush xml:id="br0">
      <inkml:brushProperty name="width" value="0.025" units="cm"/>
      <inkml:brushProperty name="height" value="0.025" units="cm"/>
    </inkml:brush>
  </inkml:definitions>
  <inkml:trace contextRef="#ctx0" brushRef="#br0">124 14 25368,'0'0'1879,"-11"2"182,8-1-1793,-63 20 1836,63-20-2067,1-1 1,0 1-1,0 0 1,-1 0-1,1 0 1,0 0-1,0 0 1,0 0-1,0 1 1,0-1-1,1 1 1,-1 0-1,0-1 1,1 1-1,-1 0 1,1 0-1,-1 0 1,1 0-1,0 0 1,0 0-1,0 0 1,0 0-1,0 1 1,1-1-1,-1 0 1,1 1-1,-1-1 1,1 3-1,0-4-37,1 0 0,-1 0 0,1 0 0,0 0 0,-1-1 0,1 1 0,0 0 0,-1 0 0,1-1 0,0 1 0,0 0 0,0-1 0,0 1 0,0-1 0,-1 1 0,1-1 0,0 1 0,0-1 0,0 0 0,0 1 0,0-1 0,1 0 0,-1 0 0,0 0 0,1 0 0,35 1 0,-27-1 0,-3-1 0,1 1 0,-1-1 0,1-1 0,-1 1 0,1-1 0,-1-1 0,0 1 0,11-6 0,-15 6 0,0 1 0,0-1 0,-1 1 0,1-1 0,0 0 0,-1 0 0,0 0 0,1 0 0,-1-1 0,0 1 0,0 0 0,0-1 0,-1 0 0,1 1 0,0-1 0,-1 0 0,0 0 0,0 0 0,0 0 0,0 0 0,0 0 0,0 0 0,-1-4 0,0 6-36,0 0 0,-1-1 0,1 1 0,-1 0-1,1 0 1,-1 0 0,1 0 0,-1 0 0,0 0 0,1 0 0,-1 0 0,0 1 0,0-1 0,0 0-1,0 0 1,0 1 0,0-1 0,0 0 0,0 1 0,0-1 0,0 1 0,0-1 0,0 1-1,0 0 1,0-1 0,-1 1 0,1 0 0,0 0 0,0 0 0,0 0 0,-3 0 0,-48 0-3778,38 1 1453,0-1-7349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49.124"/>
    </inkml:context>
    <inkml:brush xml:id="br0">
      <inkml:brushProperty name="width" value="0.025" units="cm"/>
      <inkml:brushProperty name="height" value="0.025" units="cm"/>
    </inkml:brush>
  </inkml:definitions>
  <inkml:trace contextRef="#ctx0" brushRef="#br0">135 1 4933,'0'0'2669,"-10"1"-1852,-45 4 3266,-14-2 6840,103 1-8734,62-4-65,-95 0-2156,-50 21 288,48-20-297,1 0-1,-1-1 0,0 1 0,1 0 0,0 0 0,-1 0 0,1-1 0,-1 1 0,1 0 1,0 0-1,0 0 0,-1 0 0,1 0 0,0 0 0,0 0 0,0 0 0,0 0 0,0 0 0,0 1 1,0-2-248,0 1 0,1-1 0,-1 0 0,0 1 0,0-1 0,0 1 0,0-1 0,0 0 0,0 0 0,1 1 0,-1-1 0,0 0 0,0 1 0,0-1 0,1 0 0,-1 0 0,0 1 1,0-1-1,1 0 0,-1 0 0,0 1 0,1-1 0,-1 0 0,0 0 0,1 0 0,-1 0 0,0 0 0,1 1 0,-1-1 0,0 0 0,1 0 0,4 0-6410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0.078"/>
    </inkml:context>
    <inkml:brush xml:id="br0">
      <inkml:brushProperty name="width" value="0.025" units="cm"/>
      <inkml:brushProperty name="height" value="0.025" units="cm"/>
    </inkml:brush>
  </inkml:definitions>
  <inkml:trace contextRef="#ctx0" brushRef="#br0">1 13 9417,'10'0'9395,"28"0"-5300,77-3-4287,296-7 692,-307 14-310,203 33 1,-303-36-354,-2 0-227,0 0-1,1 0 0,0 0 0,-1-1 1,1 1-1,-1-1 0,1 0 0,0 0 0,-1 0 1,1 0-1,0 0 0,3-1 0,-5-15-4381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4.648"/>
    </inkml:context>
    <inkml:brush xml:id="br0">
      <inkml:brushProperty name="width" value="0.025" units="cm"/>
      <inkml:brushProperty name="height" value="0.025" units="cm"/>
    </inkml:brush>
  </inkml:definitions>
  <inkml:trace contextRef="#ctx0" brushRef="#br0">149 0 15599,'0'0'5616,"-9"1"-2349,1 0-2688,0 1 1,1 0-1,-1 0 0,0 0 1,-10 6-1,15-7-472,1 1 1,-1-1-1,1 0 0,-1 1 0,1-1 0,0 1 0,0 0 0,0 0 1,0-1-1,0 1 0,0 1 0,0-1 0,0 0 0,1 0 0,0 1 1,-1-1-1,1 1 0,0-1 0,0 1 0,0 0 0,0-1 1,1 1-1,-1 0 0,1 2 0,0-4-155,1 0 0,-1 0-1,1 0 1,0 0 0,-1 0 0,1 0 0,0 0-1,0 0 1,0 0 0,-1-1 0,1 1 0,0 0-1,0-1 1,0 1 0,0 0 0,0-1 0,1 1-1,-1-1 1,0 0 0,0 1 0,0-1 0,0 0-1,0 0 1,3 0 0,37 6-1384,-33-5 642,12 1 91,-8-1 247,-1 0 0,1 1 0,-1 0 0,0 0 0,22 9 0,-33-11 464,0 0 0,1 1 1,-1-1-1,0 0 0,1 0 1,-1 0-1,0 1 1,1-1-1,-1 0 0,0 0 1,1 1-1,-1-1 1,0 0-1,0 1 0,0-1 1,1 0-1,-1 1 1,0-1-1,0 0 0,0 1 1,0-1-1,1 0 0,-1 1 1,0-1-1,0 1 1,0-1-1,0 0 0,0 1 1,0-1-1,0 0 1,0 1-1,0-1 0,0 1 1,0-1-1,-1 0 0,1 1 1,-13 13 1062,-22 5 1121,34-19-2162,-31 16 1161,-1-2-1,-1-2 0,-48 12 1,137-67-14290,-28 23 5829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6.596"/>
    </inkml:context>
    <inkml:brush xml:id="br0">
      <inkml:brushProperty name="width" value="0.025" units="cm"/>
      <inkml:brushProperty name="height" value="0.025" units="cm"/>
    </inkml:brush>
  </inkml:definitions>
  <inkml:trace contextRef="#ctx0" brushRef="#br0">0 97 11371,'0'0'12219,"11"-5"-11701,14-3-456,0 1 0,1 1-1,0 1 1,0 2 0,0 0 0,30 2 0,141 3-76,141-2 219,-240-4-493,139-25 0,-220 26 230,-13 3 22,-1 0-1,1 0 1,-1 0-1,1-1 1,-1 0-1,1 0 1,-1 0-1,0 0 0,1 0 1,-1-1-1,4-2 1,-24-1-10054,3-2-950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2.021"/>
    </inkml:context>
    <inkml:brush xml:id="br0">
      <inkml:brushProperty name="width" value="0.025" units="cm"/>
      <inkml:brushProperty name="height" value="0.025" units="cm"/>
    </inkml:brush>
  </inkml:definitions>
  <inkml:trace contextRef="#ctx0" brushRef="#br0">0 63 9033,'0'0'12828,"12"0"-11296,199-4 705,311-45-1,-470 40-2140,-67 32-2306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3.588"/>
    </inkml:context>
    <inkml:brush xml:id="br0">
      <inkml:brushProperty name="width" value="0.025" units="cm"/>
      <inkml:brushProperty name="height" value="0.025" units="cm"/>
    </inkml:brush>
  </inkml:definitions>
  <inkml:trace contextRef="#ctx0" brushRef="#br0">82 5 6951,'0'0'2509,"-8"0"-518,-1 0-1291,-28 0 960,9-5 5893,34 5-6106,429 3 3714,1 1-6569,-420-4 928,23 0-1076,-13 1-2606,-18-1-2265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7.446"/>
    </inkml:context>
    <inkml:brush xml:id="br0">
      <inkml:brushProperty name="width" value="0.025" units="cm"/>
      <inkml:brushProperty name="height" value="0.025" units="cm"/>
    </inkml:brush>
  </inkml:definitions>
  <inkml:trace contextRef="#ctx0" brushRef="#br0">137 77 7399,'8'-14'3323,"-6"12"-1465,-1-1-1,0 0 1,0 0-1,0 0 1,-1 0-1,1 1 1,-1-1-1,1 0 1,-1-5 704,-16 23-2199,14-12-356,-24 35 40,25-37-46,1-1-1,-1 1 1,1 0 0,-1 0 0,1 0 0,-1 0 0,1 0 0,-1 0-1,1 0 1,0 0 0,0 0 0,-1 0 0,1 0 0,0 0-1,0 0 1,0 0 0,0 0 0,0 1 0,1-1 0,-1 0 0,0 0-1,0 0 1,1 0 0,-1 0 0,0 0 0,1 0 0,-1 0-1,1-1 1,-1 1 0,1 0 0,0 0 0,-1 0 0,1 0 0,0-1-1,0 1 1,1 1 0,2 0-1,0 0 0,0 0 1,0 1-1,-1 0 0,1 0 0,0 0 0,-1 0 0,0 0 0,0 1 0,0-1 1,0 1-1,0 0 0,-1 0 0,0 0 0,0 0 0,0 0 0,0 1 0,-1-1 1,1 0-1,-1 1 0,0-1 0,-1 1 0,1 7 0,-1-7 1,0 1 0,-1-1 0,0 1 0,0-1 0,-1 1 0,1-1 0,-1 0 0,0 0-1,-1 0 1,1 0 0,-1 0 0,0 0 0,0-1 0,0 1 0,-1-1 0,0 0 0,0 0 0,0 0 0,-5 4 0,2-3 57,0-1 0,1 1 0,-2-1 0,1-1 0,0 1 0,-1-1 0,-12 3 0,19-6-28,-1 1 0,0-1 0,1 1 1,-1-1-1,1 0 0,-1 0 1,0 0-1,1 0 0,-1 0 1,0 0-1,1 0 0,-1-1 0,0 1 1,1 0-1,-1-1 0,1 1 1,-1-1-1,1 0 0,-1 0 1,1 1-1,0-1 0,-1 0 0,1 0 1,0 0-1,0-1 0,-1 1 1,1 0-1,0 0 0,0-1 1,0 1-1,0 0 0,1-1 0,-1 1 1,0-1-1,1 1 0,-1-1 1,1 1-1,-1-1 0,1 1 1,0-1-1,-1 0 0,1-2 0,0-1-30,-1 1-1,1-1 0,-1 0 1,2 0-1,-1 0 0,0 0 1,1 0-1,0 0 0,0 1 1,0-1-1,1 0 0,0 1 0,0-1 1,0 1-1,0-1 0,1 1 1,-1 0-1,1 0 0,0 0 1,1 1-1,-1-1 0,0 1 1,1-1-1,0 1 0,0 0 0,0 0 1,5-2-1,9-4 5,2 1 0,-1 1 0,1 0-1,0 2 1,24-4 0,9-4 41,-50 13-40,-1-1 1,1 0-1,0 0 1,-1 0 0,1 0-1,0 0 1,-1-1-1,0 1 1,1-1 0,-1 1-1,0-1 1,0 0-1,0 0 1,2-3 0,-3 4 1,0 0 1,-1 0-1,1 0 0,-1 0 1,1-1-1,-1 1 1,0 0-1,1-1 1,-1 1-1,0 0 1,0 0-1,0-1 1,0 1-1,0 0 1,0-1-1,0 1 0,-1 0 1,1-1-1,0 1 1,-1 0-1,0-2 1,-1-1 6,-1 0 1,1 0-1,-1 1 1,0-1-1,0 1 1,0 0-1,-1 0 1,1 0-1,-1 0 1,1 0-1,-1 1 1,0 0-1,0 0 1,0 0-1,-7-2 1,-49-9-11,49 12-82,0-1 0,1 0 0,-1-1 0,1 0 0,-20-8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7.823"/>
    </inkml:context>
    <inkml:brush xml:id="br0">
      <inkml:brushProperty name="width" value="0.025" units="cm"/>
      <inkml:brushProperty name="height" value="0.025" units="cm"/>
    </inkml:brush>
  </inkml:definitions>
  <inkml:trace contextRef="#ctx0" brushRef="#br0">244 4 11018,'0'0'4976,"-8"-1"-2734,2 0-2032,1 0 1,-1 1-1,0 0 0,1-1 1,-1 2-1,0-1 1,1 1-1,-1 0 0,0 0 1,1 0-1,-1 1 0,1 0 1,0 0-1,0 0 1,0 1-1,0 0 0,0-1 1,0 2-1,1-1 1,-1 1-1,-6 6 0,-3 10-95,0 0-1,2 1 0,0 0 1,2 1-1,0 1 1,1-1-1,2 1 0,0 1 1,1-1-1,2 1 1,0 0-1,2 0 0,0 45 1,2-66-114,1 1 0,-1-1 1,0 0-1,1 0 0,0 0 1,0 1-1,0-1 0,0 0 1,1 0-1,-1 0 0,1-1 1,0 1-1,-1 0 0,1 0 1,1-1-1,-1 1 0,0-1 0,0 0 1,1 0-1,0 0 0,-1 0 1,1 0-1,0 0 0,0-1 1,0 1-1,0-1 0,0 0 1,0 0-1,0 0 0,0 0 1,1-1-1,-1 1 0,0-1 1,0 0-1,1 0 0,-1 0 0,5-1 1,2 1 186,0-1 0,-1-1 0,1 1-1,-1-1 1,0-1 0,0 0 0,1 0 0,-2-1 0,1 0 0,0 0 0,-1-1 0,9-7 0,-4 0 102,0 0 1,-1-1-1,-1-1 0,0 0 1,0 0-1,-2-1 1,0 0-1,0-1 1,-2 0-1,0 0 0,-1-1 1,0 0-1,-1 0 1,-1 0-1,-1-1 0,-1 1 1,0-1-1,-1 0 1,-2-24-1,1 39-351,-1 0-1,0 0 1,0 0 0,0 0-1,0 0 1,0 0 0,-1 0-1,0 0 1,1 0 0,-1 1 0,0-1-1,0 1 1,0-1 0,-1 1-1,1 0 1,0 0 0,-1 0-1,0 0 1,1 0 0,-1 0-1,0 1 1,0-1 0,0 1-1,0 0 1,0 0 0,0 0 0,0 0-1,0 1 1,-1-1 0,1 1-1,0 0 1,0 0 0,-1 0-1,-4 1 1,-5 0-472,0 0 1,0 1-1,1 1 1,-1 0-1,1 0 1,0 2-1,-16 6 1,12-4-5180,6-5-4143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16.775"/>
    </inkml:context>
    <inkml:brush xml:id="br0">
      <inkml:brushProperty name="width" value="0.025" units="cm"/>
      <inkml:brushProperty name="height" value="0.025" units="cm"/>
    </inkml:brush>
  </inkml:definitions>
  <inkml:trace contextRef="#ctx0" brushRef="#br0">11 1 7079,'0'0'17680,"-2"11"-17375,-6 433-87,10-260-8337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17.117"/>
    </inkml:context>
    <inkml:brush xml:id="br0">
      <inkml:brushProperty name="width" value="0.025" units="cm"/>
      <inkml:brushProperty name="height" value="0.025" units="cm"/>
    </inkml:brush>
  </inkml:definitions>
  <inkml:trace contextRef="#ctx0" brushRef="#br0">5 150 15471,'-1'12'1436,"-3"45"994,6 91 0,-1-124-2105,2-1 0,1-1 1,0 1-1,2 0 1,0-1-1,2 0 0,14 28 1,-21-48-316,0 1 1,0-1-1,1 0 1,-1 1-1,1-1 1,-1 0-1,1 0 1,0 0 0,0-1-1,0 1 1,0 0-1,0-1 1,0 1-1,5 1 1,-6-2 32,0-1-1,1 0 1,-1 0 0,0 0 0,1 1 0,-1-1-1,1 0 1,-1-1 0,0 1 0,1 0 0,-1 0-1,1-1 1,-1 1 0,0 0 0,1-1-1,-1 0 1,0 1 0,0-1 0,1 0 0,0 0-1,3-4 211,1 0 0,-2 0 0,1-1-1,0 1 1,-1-1 0,0 0-1,0 0 1,5-13 0,79-192 1030,-22 48-1899,-66 163 605,27-66-4048,-11 23-2441,0-13-7326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4:58.967"/>
    </inkml:context>
    <inkml:brush xml:id="br0">
      <inkml:brushProperty name="width" value="0.025" units="cm"/>
      <inkml:brushProperty name="height" value="0.025" units="cm"/>
    </inkml:brush>
  </inkml:definitions>
  <inkml:trace contextRef="#ctx0" brushRef="#br0">0 442 10474,'0'0'6972,"9"-1"-6406,291-32 3703,166-25-2090,-271 38 184,204 6-1,101-4-841,-482 18-1486,503 13 384,24-5 858,-314-11-947,254-32-330,-54 0 0,-178 30 0,339-12 0,326 6 0,-638 23 0,137 2 0,12-8 0,528-18 0,-221-85 0,-559 70 0,-102 18 0,-50 7 0,0 0 0,0-2 0,0-1 0,42-14 0,-65 18-292,-1 1 1,1-1-1,-1 0 1,1 0-1,-1 0 0,0 0 1,1 0-1,-1 0 1,0-1-1,0 1 0,0 0 1,0-1-1,0 1 1,0-1-1,0 1 0,0-1 1,0 1-1,-1-1 1,1-2-1,14-19-7532,6 6-3055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06.726"/>
    </inkml:context>
    <inkml:brush xml:id="br0">
      <inkml:brushProperty name="width" value="0.025" units="cm"/>
      <inkml:brushProperty name="height" value="0.025" units="cm"/>
    </inkml:brush>
  </inkml:definitions>
  <inkml:trace contextRef="#ctx0" brushRef="#br0">3 0 1826,'-3'0'-1217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07.376"/>
    </inkml:context>
    <inkml:brush xml:id="br0">
      <inkml:brushProperty name="width" value="0.025" units="cm"/>
      <inkml:brushProperty name="height" value="0.025" units="cm"/>
    </inkml:brush>
  </inkml:definitions>
  <inkml:trace contextRef="#ctx0" brushRef="#br0">82 34 6054,'0'-20'4402,"0"7"6168,-1 17-7171,-1 13-3566,-15 126 1937,-19 139-503,55-429 874,-11 101-2038,-1-1 0,0-76 0,-21 168-305,-7 34 238,13-53 186,1 0 1,2 0-1,0 0 0,-1 35 0,8-62-185,1 0 0,0-1 0,-1 1 0,0-1 0,1 1-1,-1-1 1,0 0 0,0 0 0,3-4 0,20-27-2920,-21 18-3256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2:53.226"/>
    </inkml:context>
    <inkml:brush xml:id="br0">
      <inkml:brushProperty name="width" value="0.025" units="cm"/>
      <inkml:brushProperty name="height" value="0.025" units="cm"/>
    </inkml:brush>
  </inkml:definitions>
  <inkml:trace contextRef="#ctx0" brushRef="#br0">1 633 13485,'6'-12'1879,"1"-2"-1222,0 0 0,1 0 1,1 1-1,0 0 0,1 0 0,1 1 0,0 0 1,13-11-1,-1 8-244,1 0 0,0 2 1,1 0-1,1 2 0,0 1 1,28-7-1,167-32 509,-219 49-920,526-86 391,173-33-375,-489 68 16,-89 20 504,213-27 0,-331 57-492,13-1 55,0 1 1,-1 0-1,1 2 1,28 3-1,-40-3-106,-2 1 0,1-1 0,0 1-1,0 0 1,0 0 0,-1 0 0,1 1-1,-1-1 1,0 1 0,0 0 0,0 1-1,0-1 1,0 1 0,-1-1 0,0 1-1,1 0 1,-1 1 0,-1-1 0,1 0 0,2 7-1,2 5 17,-2 0-1,1 0 1,-2 0-1,-1 1 1,0-1 0,1 20-1,-2 106 114,-3-86-55,-2 79 335,-29 176-1,-47 129 441,3-13-1470,63-300-288,-5 27-1982,14-130 1137,-2 0 1,-9 25-1,-3-16-2399,-5-10-636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5.503"/>
    </inkml:context>
    <inkml:brush xml:id="br0">
      <inkml:brushProperty name="width" value="0.025" units="cm"/>
      <inkml:brushProperty name="height" value="0.025" units="cm"/>
    </inkml:brush>
  </inkml:definitions>
  <inkml:trace contextRef="#ctx0" brushRef="#br0">105 0 15246,'0'0'13037,"-7"9"-11649,-12 20-470,-21 43 0,34-60-760,0 1-1,0 0 1,1 0-1,1 0 1,0 1-1,1 0 1,-2 20-1,5-32-167,1-1 0,-1 1 0,1-1 1,-1 0-1,1 1 0,-1-1 0,1 0 0,0 1 0,-1-1 0,1 0 1,0 0-1,0 0 0,0 0 0,0 0 0,0 0 0,0 0 0,0 0 1,0 0-1,1 0 0,-1-1 0,0 1 0,1 0 0,-1-1 0,0 1 1,1-1-1,-1 1 0,0-1 0,1 0 0,-1 0 0,1 0 0,-1 0 1,1 0-1,-1 0 0,0 0 0,1 0 0,-1 0 0,1 0 0,1-1 1,2 0-26,0 1 0,0-1 0,0 0 0,0 0 0,-1 0 0,1-1 0,0 0 0,0 0 0,-1 0 0,6-4 0,-8 5 19,-1 1-64,0 9 132,4-10-10,8-21 25,12-36 114,-16 40-38,1 27 61,-8-7-191,-1 0-1,1 0 1,-1-1 0,1 1-1,0 0 1,-1 0-1,1-1 1,0 1-1,0-1 1,0 0-1,0 0 1,1 0-1,1 1 1,0 0-13,1-2 0,-1 1 0,1 0 0,-1-1 0,1 0 0,-1 0 0,1 0 0,-1-1 0,1 1 0,-1-1 0,0 0 0,1 0 0,-1-1 0,0 1 0,0-1 0,0 0 0,0 0 0,0 0 0,0-1 0,0 1 0,-1-1 0,1 0 0,-1 0 0,0 0 0,0-1 0,0 1 0,0-1 0,-1 0 0,0 1 0,4-8 0,-28 44 0,17-26 0,0-1 0,1 1 0,0-1 0,0 1 0,0 1 0,1-1 0,0 0 0,0 1 0,1-1 0,0 1 0,-2 15 0,4-23 0,0 1 0,0-1 0,0 1 0,0-1 0,0 0 0,0 1 0,1-1 0,-1 1 0,0-1 0,0 1 0,0-1 0,1 1 0,-1-1 0,0 0 0,1 1 0,-1-1 0,0 0 0,1 1 0,-1-1 0,1 0 0,-1 1 0,0-1 0,1 0 0,-1 0 0,1 0 0,-1 1 0,1-1 0,-1 0 0,1 0 0,-1 0 0,1 0 0,24 0 0,18-12 0,-32 6-25,-1-1 0,0-1 1,0 1-1,13-15 0,-19 18 21,-1 1 1,0-1-1,0 0 1,0 0 0,0 0-1,0 0 1,-1-1-1,1 1 1,-1 0-1,-1-1 1,1 0-1,0 0 1,-1 1-1,1-7 1,-20 16 179,13 0-176,0 0 0,0 0 0,1 0 0,-1 1 0,1 0 0,0 0 0,1 0 0,-1 0 0,1 0 0,0 1 0,1-1 0,0 1 0,0 0 0,0 0 0,1-1 0,0 1 0,0 0 0,1 1 0,0 7 0,0-13-129,1-1 0,-1 0-1,1 1 1,-1-1 0,1 0 0,0 0 0,-1 0 0,1 1-1,0-1 1,0 0 0,0 0 0,0 0 0,0 0-1,0 0 1,0-1 0,0 1 0,0 0 0,1 0 0,-1-1-1,0 1 1,0-1 0,1 1 0,-1-1 0,0 1 0,1-1-1,-1 0 1,0 0 0,3 0 0,-1 1-377,0-1 0,0 0-1,0 0 1,-1 0 0,1 0 0,0 0 0,0-1 0,-1 1 0,1-1 0,0 0 0,-1 0 0,1 0 0,4-2-1,6-11-6950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08.558"/>
    </inkml:context>
    <inkml:brush xml:id="br0">
      <inkml:brushProperty name="width" value="0.025" units="cm"/>
      <inkml:brushProperty name="height" value="0.025" units="cm"/>
    </inkml:brush>
  </inkml:definitions>
  <inkml:trace contextRef="#ctx0" brushRef="#br0">18 1 16367,'0'0'7618,"-2"9"-7281,-14 162 1675,26-205 2372,16-43-3985,-7 23 466,-39 148-630,16-81-232,-1 1-3,1 0-1,0-1 0,2 1 1,-3 22-1,6-40 18,0 0 1,1 0-1,-1 0 0,1 0 0,0 1 0,0-1 0,0 0 1,1 1-1,2-4 0,4-6 3,6-9 383,-6 13-1193,-9 8 717,0 1 0,0 0 0,0 0 0,0 0 0,0 0 0,0 0 1,1 0-1,-1 0 0,0 0 0,0 0 0,0 0 0,0 0 0,0 0 0,0 0 0,0 0 0,1 0 0,-1 0 0,0 0 0,0 0 0,0 0 0,0 0 0,0 0 0,0 0 1,0 0-1,1 0 0,-1 0 0,0 0 0,0 0 0,0 0 0,0 0 0,0 1 0,0-1 0,0 0 0,0 0 0,0 0 0,0 0 0,1 0 0,-1 0 0,0 0 0,0 0 1,0 0-1,0 1 0,0-1 0,0 0 0,0 0 0,0 0 0,0 0 0,0 0 0,0 0 0,0 0 0,0 1 0,0-1 0,0 0 0,0 0 0,0 0 0,0 0 0,0 0 1,0 0-1,0 0 0,0 1 0,0-1 0,0 0 0,0 0 0,0 20-7198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19.152"/>
    </inkml:context>
    <inkml:brush xml:id="br0">
      <inkml:brushProperty name="width" value="0.025" units="cm"/>
      <inkml:brushProperty name="height" value="0.025" units="cm"/>
    </inkml:brush>
  </inkml:definitions>
  <inkml:trace contextRef="#ctx0" brushRef="#br0">28 1 13741,'0'0'17964,"5"9"-17302,-2-2-632,-1 0 1,1 0 0,-1 1 0,0-1 0,-1 0-1,1 1 1,-2-1 0,1 1 0,-1-1 0,0 1-1,0-1 1,-3 15 0,-27 119-4334,30-158 1252,1 9 661,-1 0 0,0 0 0,-1-1 0,-2-13 0,-10-8-8575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19.527"/>
    </inkml:context>
    <inkml:brush xml:id="br0">
      <inkml:brushProperty name="width" value="0.025" units="cm"/>
      <inkml:brushProperty name="height" value="0.025" units="cm"/>
    </inkml:brush>
  </inkml:definitions>
  <inkml:trace contextRef="#ctx0" brushRef="#br0">1 29 11307,'0'0'17034,"9"-3"-15592,14-2-816,1 2 0,0 0-1,0 1 1,0 1 0,26 3 0,38-1-2549,-70-2-1277,1 0 0,28-7 0,-30 3-4529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0.006"/>
    </inkml:context>
    <inkml:brush xml:id="br0">
      <inkml:brushProperty name="width" value="0.025" units="cm"/>
      <inkml:brushProperty name="height" value="0.025" units="cm"/>
    </inkml:brush>
  </inkml:definitions>
  <inkml:trace contextRef="#ctx0" brushRef="#br0">1 1 7944,'0'0'22848,"2"8"-21951,3 29-538,-1 0 1,-2 52-1,13-126-359,-1-61 0,-13 101-142,1-1-1,-1 0 1,0 0-1,1 0 1,-1 0-1,1 0 1,0 0 0,-1 0-1,1-1 1,0 1-1,0-1 1,0 1-1,1-1 1,-1 0 0,0 0-1,0 0 1,1 0-1,-1 0 1,0 0-1,1 0 1,-1-1 0,1 0-1,-1 1 1,6-1-1,65 0-6346,-68-1 5926,7 0-5928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0.396"/>
    </inkml:context>
    <inkml:brush xml:id="br0">
      <inkml:brushProperty name="width" value="0.025" units="cm"/>
      <inkml:brushProperty name="height" value="0.025" units="cm"/>
    </inkml:brush>
  </inkml:definitions>
  <inkml:trace contextRef="#ctx0" brushRef="#br0">1 46 7751,'0'0'22293,"57"2"-21011,-16-14-706,3 2-448,-2 1-64,0 3-96,-3 2-1505,-8 1-2627,-6 0-3876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1.583"/>
    </inkml:context>
    <inkml:brush xml:id="br0">
      <inkml:brushProperty name="width" value="0.025" units="cm"/>
      <inkml:brushProperty name="height" value="0.025" units="cm"/>
    </inkml:brush>
  </inkml:definitions>
  <inkml:trace contextRef="#ctx0" brushRef="#br0">96 35 11499,'0'0'17371,"-8"-2"-16859,4 2-482,1-1-1,0 1 0,0 0 0,0 0 0,0 0 0,0 1 1,0-1-1,-1 1 0,1-1 0,0 1 0,0 0 0,0 0 0,1 1 1,-1-1-1,0 1 0,0-1 0,1 1 0,-1 0 0,1 0 1,-1 0-1,1 0 0,0 0 0,0 1 0,0-1 0,0 1 1,0-1-1,0 1 0,1 0 0,-1-1 0,1 1 0,0 0 0,0 0 1,0 0-1,0 0 0,1 0 0,-1 0 0,1 1 0,0 3 1,-1-5 10,1 0 1,-1 1 0,1-1 0,0 0 0,0 1-1,0-1 1,0 0 0,0 1 0,0-1 0,1 0 0,-1 1-1,1-1 1,0 0 0,0 0 0,0 0 0,0 0 0,0 1-1,0-1 1,2 2 0,-2-3-5,1 0-1,0-1 1,0 1-1,-1 0 1,1-1-1,0 1 1,0-1-1,0 0 1,0 1-1,-1-1 1,1 0-1,0 0 1,0 0-1,0-1 1,0 1 0,0 0-1,0-1 1,-1 1-1,1-1 1,0 1-1,0-1 1,-1 0-1,1 0 1,0 0-1,2-2 1,9-4 6,-1-1 0,1-1 1,-1 0-1,-1-1 0,0 0 0,0-1 1,-1 0-1,0-1 0,-1 0 0,0 0 1,11-24-1,-27 53-42,0 0 0,1 1 0,0 0 0,2 0 0,0 0 0,1 0 0,-1 30 0,4-47-16,0-1 0,0 1 0,0-1 0,0 1 0,0-1 0,0 0 0,0 1 0,1-1 0,-1 1 0,0-1 0,0 1 0,0-1 0,0 0 0,1 1-1,-1-1 1,0 1 0,1-1 0,-1 0 0,0 1 0,1-1 0,-1 0 0,0 0 0,1 1 0,-1-1 0,0 0 0,1 0 0,-1 1 0,1-1 0,-1 0 0,0 0 0,1 0 0,-1 0 0,1 0 0,19-3-1402,15-16-2731,-16-2-1126,-2-5-1852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2.047"/>
    </inkml:context>
    <inkml:brush xml:id="br0">
      <inkml:brushProperty name="width" value="0.025" units="cm"/>
      <inkml:brushProperty name="height" value="0.025" units="cm"/>
    </inkml:brush>
  </inkml:definitions>
  <inkml:trace contextRef="#ctx0" brushRef="#br0">110 0 12684,'0'0'5258,"-7"8"-1617,2-3-2883,0 0-78,0 0 1,0 0 0,1 0 0,0 1-1,0 0 1,0-1 0,0 1-1,1 1 1,-4 9 0,8-16-675,-1 0 0,0 1 0,0-1 0,1 0 0,-1 0 1,0 1-1,1-1 0,-1 0 0,0 0 0,1 1 1,-1-1-1,0 0 0,1 0 0,-1 0 0,0 0 0,1 0 1,-1 1-1,1-1 0,-1 0 0,0 0 0,1 0 0,-1 0 1,1 0-1,-1 0 0,1 0 0,-1-1 0,0 1 1,1 0-1,-1 0 0,0 0 0,1 0 0,-1 0 0,1-1 1,-1 1-1,0 0 0,1-1 0,17-6 59,4-10 23,-19 13-88,1 1 0,-1 0-1,0 1 1,1-1 0,-1 1 0,1-1 0,0 1 0,0 0-1,0 1 1,0-1 0,0 0 0,8-1 0,-11 4 6,-1-1 0,1 0 0,-1 1 0,1-1 0,0 1 1,-1-1-1,1 1 0,-1-1 0,1 1 0,-1-1 0,1 1 1,-1 0-1,0-1 0,1 1 0,-1 0 0,0-1 0,1 1 1,-1 0-1,0-1 0,0 1 0,0 0 0,0-1 0,1 1 1,-1 0-1,0 0 0,0-1 0,-1 2 0,3 27 476,-2-24-362,-6 323 2346,6-324-2466,-1 0 0,1 0 0,-1 0 0,0 0 0,0 0 0,0 0 0,-1 0 0,0 0 0,1 0 0,-1-1 0,-1 1 0,1-1 0,0 1 0,-1-1 0,0 0 0,0 0 0,0 0 0,0 0 0,0-1 0,0 1 0,-5 2 0,6-4 0,-1 1 0,1-1 0,-1 0 0,1 0 0,-1 0 0,1 0 0,-1-1 0,1 1 0,-1-1 0,0 0 0,1 1 0,-1-1 0,0 0 0,1 0 0,-1-1 0,0 1 0,1-1 0,-1 1 0,1-1 0,-1 0 0,1 0 0,-1 0 0,1 0 0,-1 0 0,1-1 0,0 1 0,0-1 0,0 1 0,0-1 0,0 0 0,0 0 0,0 0 0,-3-4 0,1 0 0,0 0 0,0-1 0,0 1 0,1-1 0,0 0 0,1 0 0,-1 0 0,1 0 0,0 0 0,1-1 0,0 1 0,0-1 0,1 1 0,0 0 0,0-1 0,0 1 0,1-1 0,0 1 0,3-11 0,0 8 0,-1 0 0,1 1 0,1-1 0,0 1 0,0 0 0,1 0 0,0 0 0,1 1 0,0 0 0,0 0 0,0 1 0,1 0 0,10-8 0,11-3-1620,47-25-1,-24 16-2526,-16 7-5345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3.903"/>
    </inkml:context>
    <inkml:brush xml:id="br0">
      <inkml:brushProperty name="width" value="0.025" units="cm"/>
      <inkml:brushProperty name="height" value="0.025" units="cm"/>
    </inkml:brush>
  </inkml:definitions>
  <inkml:trace contextRef="#ctx0" brushRef="#br0">0 137 12332,'0'0'14664,"10"2"-13730,-2 0-867,-1-1 0,1-1 0,-1 1-1,1-1 1,-1-1 0,1 1 0,-1-1-1,0-1 1,1 1 0,-1-1-1,0 0 1,0-1 0,0 0 0,0 0-1,-1-1 1,1 1 0,-1-1 0,0-1-1,0 1 1,0-1 0,-1 0-1,0 0 1,6-7 0,-9 9-19,0 1 0,0-1 0,0 0 1,0 0-1,0-1 0,-1 1 0,1 0 0,-1-1 0,0 1 1,0 0-1,0-1 0,0 1 0,0-7 0,-2 9-12,1-1 0,-1 1 0,1-1 0,-1 1-1,1 0 1,-1 0 0,0-1 0,0 1 0,1 0 0,-1 0 0,0 0-1,0 0 1,0 0 0,0 0 0,0 0 0,-1 0 0,1 0-1,0 0 1,0 1 0,-1-1 0,1 1 0,0-1 0,-1 1-1,1-1 1,0 1 0,-1 0 0,1-1 0,-1 1 0,1 0-1,0 0 1,-1 0 0,1 0 0,-1 0 0,1 0 0,-2 1-1,-2-1-5,1 1 0,-1 0 0,1-1-1,-1 2 1,1-1 0,0 0-1,0 1 1,-1 0 0,1 0 0,0 0-1,1 0 1,-1 1 0,0-1-1,1 1 1,-1 0 0,1 0 0,0 0-1,0 1 1,0-1 0,0 1-1,1 0 1,-3 5 0,1-3 12,1 1 0,0 0 0,0-1 0,1 1 0,0 0-1,0 0 1,1 0 0,-1 1 0,2-1 0,-1 0 0,1 0 0,0 1 0,2 10 0,-1-15-42,0-1 0,0 1 0,0 0 0,0-1 0,1 1 0,-1-1 0,1 0 0,0 0 0,0 1 0,-1-1 0,1 0 0,1 0 0,-1-1 0,0 1 0,0 0 0,1-1 0,-1 1 0,1-1 0,-1 0 0,1 0 0,0 0 0,-1 0 0,6 1 0,5 1 0,0-1 0,-1 0 0,25 0 0,9-6-1354,-15-7-3410,5-9-7247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3.542"/>
    </inkml:context>
    <inkml:brush xml:id="br0">
      <inkml:brushProperty name="width" value="0.025" units="cm"/>
      <inkml:brushProperty name="height" value="0.025" units="cm"/>
    </inkml:brush>
  </inkml:definitions>
  <inkml:trace contextRef="#ctx0" brushRef="#br0">37 173 6822,'0'0'7762,"-5"10"-5514,1-2-1352,-16 33 930,13-10 6006,16-38-4965,262-233-994,-269 238-1880,-1 1 0,1-1 0,-1 1 0,1 0-1,-1 0 1,1 0 0,0 0 0,-1 0 0,1 0-1,0 0 1,0 0 0,0 1 0,3-2 0,-4 3 0,-1-1 1,0 0 0,1 1-1,-1-1 1,0 0-1,1 1 1,-1-1 0,0 1-1,0-1 1,1 1 0,-1-1-1,0 1 1,0-1-1,0 0 1,0 1 0,1-1-1,-1 1 1,0-1 0,0 1-1,0-1 1,0 1 0,0-1-1,0 1 1,-1-1-1,1 1 1,0-1 0,0 1-1,0-1 1,0 1 0,-1-1-1,1 1 1,0 0 0,-25 55-41,-2-9 83,-22 42 127,45-81-175,1 1 0,0 0 0,0 0 0,1-1 0,0 1 0,0 1 0,1-1 0,0 14-1,1-23-98,0 0 0,0 1 0,0-1 0,1 1 0,-1-1 0,0 1 0,0-1 0,0 0 0,0 1 0,0-1 0,1 1 0,-1-1 0,0 0 0,0 1 0,1-1 0,-1 0 0,0 1 0,0-1 0,1 0 0,-1 1 0,0-1 0,1 0 0,-1 0 0,0 1 0,1-1-1,-1 0 1,1 0 0,-1 0 0,0 0 0,1 1 0,-1-1 0,1 0 0,-1 0 0,1 0 0,11 0-6631,-4-2-1901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4.341"/>
    </inkml:context>
    <inkml:brush xml:id="br0">
      <inkml:brushProperty name="width" value="0.025" units="cm"/>
      <inkml:brushProperty name="height" value="0.025" units="cm"/>
    </inkml:brush>
  </inkml:definitions>
  <inkml:trace contextRef="#ctx0" brushRef="#br0">36 190 10730,'0'0'11745,"-7"9"-9770,-21 26-294,28-35-1566,0 0-1,0 0 1,0 0-1,0 0 0,0 0 1,0 0-1,0 0 1,0 0-1,2 1 2746,-2-1-2746,0 0 1,0 0-1,15-10 976,19-16-861,1-5-34,-1-2 0,-1-1 0,48-66 0,-93 153 109,-25 16-304,27-53 0,0 1 0,1 1 0,1 0 0,1 0 0,0 0 0,-5 27 0,11-44-169,1 1 0,0-1 0,0 0 0,0 0 0,0 0 0,0 0 0,1 1 0,-1-1 0,0 0 0,0 0 0,1 0 0,-1 0 0,1 0 0,-1 0 0,1 0 0,0 1 0,0-1-347,0 0-1,0 0 1,0 0 0,1 0-1,-1 0 1,0 0-1,1 0 1,-1-1 0,1 1-1,-1 0 1,0-1 0,1 0-1,-1 1 1,1-1 0,0 0-1,-1 0 1,1 1-1,-1-1 1,1 0 0,-1-1-1,1 1 1,-1 0 0,1 0-1,-1-1 1,1 1-1,-1-1 1,1 1 0,-1-1-1,2-1 1,5-5-9915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5.877"/>
    </inkml:context>
    <inkml:brush xml:id="br0">
      <inkml:brushProperty name="width" value="0.025" units="cm"/>
      <inkml:brushProperty name="height" value="0.025" units="cm"/>
    </inkml:brush>
  </inkml:definitions>
  <inkml:trace contextRef="#ctx0" brushRef="#br0">1 1 12268,'0'0'15534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4.977"/>
    </inkml:context>
    <inkml:brush xml:id="br0">
      <inkml:brushProperty name="width" value="0.025" units="cm"/>
      <inkml:brushProperty name="height" value="0.025" units="cm"/>
    </inkml:brush>
  </inkml:definitions>
  <inkml:trace contextRef="#ctx0" brushRef="#br0">170 51 14574,'0'0'12940,"2"-8"-11178,-2 5-1627,1 1 1,0-1 0,-1 0-1,0 0 1,1 0 0,-1 0-1,0 1 1,-1-1 0,0-5 0,1 8-107,0-1 1,0 1-1,-1-1 0,1 1 1,0-1-1,0 1 1,-1-1-1,1 1 1,-1-1-1,1 1 1,0-1-1,-1 1 1,1 0-1,-1-1 1,1 1-1,-1 0 1,1-1-1,-1 1 1,1 0-1,-1 0 1,1-1-1,-1 1 1,1 0-1,-1 0 1,0 0-1,-26 7 314,19-2-264,0 0 0,1 0 0,-1 1 0,1 0 0,1 0 0,-11 13 0,13-15-43,1 0 0,0 0 1,0 1-1,0-1 0,0 1 1,1 0-1,0 0 0,0 0 1,0 0-1,0 0 0,1 0 1,-2 10-1,4-14-36,-1-1 0,1 1 0,0 0 0,-1-1 0,1 1 0,-1-1 0,1 1 0,0-1 0,0 1 0,-1-1 0,1 1 0,0-1 0,0 0 0,-1 1 0,1-1 0,0 0 0,0 0 0,0 1 0,0-1 0,0 0 0,-1 0 0,1 0 0,0 0 0,0 0 0,0 0 0,0 0 0,0-1 0,-1 1 0,1 0 0,0 0 0,0-1 0,1 0 0,32-8 0,-24 3-34,1-1 0,-1-1 0,-1 0 0,1 0 0,13-16 0,-6 7-98,-30 56-749,6-21 1033,0 1 0,2 0 0,0 0 0,1 0 1,1 1-1,1 0 0,0 22 0,9-26-152,-6-16 0,0 1 0,-1-1 0,1 0 0,-1 1 0,1-1 0,-1 1 0,1-1 0,-1 1 0,0-1 0,1 1 0,-1 0 0,0-1 0,1 1 0,-1-1 0,0 1 0,1 0 0,-1-1 0,0 1 0,0 0 0,0-1 0,0 1 0,0 0 0,0-1 0,0 1 0,0 0 0,0-1 0,0 1 0,0 0 0,0-1 0,0 1 0,-1 0 0,1-1 0,0 1 0,0-1 0,-1 1 0,1 0 0,0-1 0,-1 1 0,1-1 0,-1 1 0,1-1 0,-1 1 0,1-1 0,-1 1 0,1-1 0,-1 0 0,1 1 0,-2 0 0,-19 3-15,0 0-1,-1-2 1,1 0-1,-41-3 1,59 1-47,36-3-3498,-2-6-5996,-10 0-1724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5.320"/>
    </inkml:context>
    <inkml:brush xml:id="br0">
      <inkml:brushProperty name="width" value="0.025" units="cm"/>
      <inkml:brushProperty name="height" value="0.025" units="cm"/>
    </inkml:brush>
  </inkml:definitions>
  <inkml:trace contextRef="#ctx0" brushRef="#br0">45 0 17905,'0'0'11467,"-13"59"-9674,6-33-992,-1 1-609,1 2-192,3-4 32,0-3-128,3-5-544,1-6-449,2-11-3556,9-20 834,2-10-2852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5.786"/>
    </inkml:context>
    <inkml:brush xml:id="br0">
      <inkml:brushProperty name="width" value="0.025" units="cm"/>
      <inkml:brushProperty name="height" value="0.025" units="cm"/>
    </inkml:brush>
  </inkml:definitions>
  <inkml:trace contextRef="#ctx0" brushRef="#br0">153 93 15471,'0'0'6977,"2"-9"-4655,0 3-1784,8-36 706,-12 13 2622,1 28-3808,1 1 1,-1-1-1,0 0 0,0 1 1,1-1-1,-1 1 0,0 0 1,0-1-1,0 1 0,0 0 1,1-1-1,-1 1 0,0 0 0,0 0 1,0 0-1,0 0 0,0 0 1,0 0-1,0 0 0,0 0 1,0 0-1,0 0 0,1 0 1,-1 0-1,0 1 0,0-1 1,0 0-1,0 1 0,-1 0 1,-26 12 465,11-1-493,1 0 1,-20 20-1,32-28-33,1-1 1,-1 1 0,1 0 0,0 0-1,0 0 1,0 1 0,0-1 0,1 1-1,-1-1 1,1 1 0,1 0 0,-1 0-1,1 0 1,-2 9 0,3-13 1,1 0 0,-1 0 0,0 0 0,1 0 0,0-1 0,-1 1 0,1 0 0,-1 0 0,1-1 0,0 1 0,-1 0 0,1-1 0,0 1 0,0-1 0,0 1 0,0-1 0,-1 1 0,1-1 0,0 0 0,0 0 0,0 1 0,0-1 0,0 0 0,0 0 0,0 0 0,0 0 0,0 0 0,0 0 0,0 0 0,1 0 0,35-2 0,-28-1 0,1 0 0,-1 0 0,0-1 0,0 0 0,0-1 0,-1 0 0,0 0 0,1-1 0,-2 0 0,1 0 0,-1-1 0,0 0 0,0 0 0,-1-1 0,0 1 0,6-11 0,-15 21 0,-41 76 0,41-72 0,0 0 0,0 0 0,0 0 0,1 0 0,1 1 0,-1-1 0,1 1 0,0-1 0,1 1 0,0 13 0,1-19 0,0-1 0,0 1 0,0-1 0,0 1 0,0-1 0,0 0 0,1 0 0,-1 0 0,0 0 0,1 0 0,-1 0 0,1 0 0,2 1 0,17 15 0,-21-17 0,1 1 0,-1-1 0,0 1 0,0 0 0,0-1 0,1 1 0,-1 0 0,0-1 0,0 1 0,0-1 0,0 1 0,0 0 0,0-1 0,0 1 0,0 0 0,-1-1 0,1 1 0,0-1 0,0 1 0,0 0 0,-1-1 0,1 1 0,0-1 0,-1 1 0,1-1 0,0 1 0,-1-1 0,1 1 0,-1-1 0,1 1 0,0-1 0,-1 0 0,1 1 0,-1-1 0,0 0 0,1 1 0,-1-1 0,0 1 0,-8 4 0,0 0 0,0 0 0,0-1 0,-1 0 0,0-1 0,0 0 0,0 0 0,0-1 0,0 0 0,-1-1 0,1 0 0,0-1 0,-1 0 0,-19-3 0,30 3 0,1 0 0,-1 0 0,0 0 0,1 0 0,-1 0 0,0 0 1,0 0-1,1 0 0,-1 0 0,0-1 0,0 1 0,1 0 0,-1 0 0,0 0 0,0 0 0,0-1 0,1 1 0,-1 0 0,0 0 1,0-1-1,0 1 0,0 0 0,1 0 0,-1-1 0,0 1 0,0 0 0,0 0 0,0-1 0,0 1 0,0 0 0,0 0 1,0-1-1,0 1 0,0 0 0,0-1 0,0 1 0,0 0 0,0 0 0,0-1 0,0 1 0,0 0 0,0 0 0,0-1 0,0 1 1,0 0-1,-1 0 0,1-1 0,0 1 0,0 0 0,0 0 0,0-1 0,-1 1 0,1 0 0,0 0 0,0 0 0,-1 0 0,1-1 1,0 1-1,0 0 0,-1 0 0,1 0 0,0 0 0,0 0 0,-1 0 0,1 0 0,0-1 0,21-8-1051,12-1-8062,-15 2 1880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36.332"/>
    </inkml:context>
    <inkml:brush xml:id="br0">
      <inkml:brushProperty name="width" value="0.025" units="cm"/>
      <inkml:brushProperty name="height" value="0.025" units="cm"/>
    </inkml:brush>
  </inkml:definitions>
  <inkml:trace contextRef="#ctx0" brushRef="#br0">172 34 16367,'0'0'8200,"-9"-4"-5136,-2 0-2534,0 0-1,0 1 1,-1 0-1,1 1 0,-19-2 1,27 3-476,0 1 1,0 0-1,1 0 1,-1-1-1,0 2 0,0-1 1,1 0-1,-1 1 1,0-1-1,1 1 0,-1 0 1,0-1-1,1 1 1,-1 1-1,1-1 1,-1 0-1,1 1 0,0-1 1,0 1-1,-1 0 1,1-1-1,0 1 1,0 0-1,1 0 0,-1 1 1,0-1-1,1 0 1,-1 1-1,1-1 0,0 0 1,0 1-1,0 0 1,0-1-1,0 1 1,0 3-1,1-5-54,0 0 0,0-1 0,0 1 0,0 0 0,0-1 0,0 1 0,0 0 0,0-1 0,0 1 0,0 0 0,0-1 0,0 1 0,1 0 0,-1-1 0,0 1 0,1-1 0,-1 1 0,0-1 0,1 1 0,-1 0 0,1-1 0,-1 1 0,1-1 0,-1 0 0,1 1 0,-1-1 0,1 1 0,-1-1 0,1 0 0,0 1 0,27 2 0,-20-3 0,0-2 0,1 1 0,-1-1 0,14-5 0,-9 0 0,-1 0 0,1-1 0,16-13 0,9-6 0,-38 29 0,1 1 0,-1-1 0,0 1 0,0 0 0,0-1 0,0 1 0,0-1 0,0 1 0,-2 3 0,-11 34 0,10-31 0,-1 1 0,1 0 0,0 0 0,1 0 0,0 1 0,1-1 0,0 1 0,1 17 0,1-27 0,-1 1 0,1 0 0,0 0 0,0-1 0,0 1 0,0 0 0,0-1 0,0 1 0,1-1 0,-1 0 0,0 1 0,1-1 0,-1 0 0,1 0 0,0 0 0,-1 0 0,1 0 0,2 1 0,13 12 0,-17-14 0,0 1 0,1 0 0,-1-1 0,0 1 0,0 0 0,0-1 0,0 1 0,-1 0 0,1-1 0,0 1 0,0 0 0,0-1 0,0 1 0,-1-1 0,1 1 0,0 0 0,-1-1 0,1 1 0,0-1 0,-1 1 0,1-1 0,-1 1 0,1-1 0,-1 1 0,1-1 0,-1 1 0,1-1 0,-1 0 0,1 1 0,-1-1 0,1 0 0,-2 1 0,-17 12 0,-43 28 0,57-37 0,-1-2 0,0 1 0,1 0 0,-1-1 0,0 0 0,0-1 0,0 1 0,0-1 0,-8 0 0,14-1-25,0 0-1,-1 0 1,1 0 0,0 0-1,-1 0 1,1 0 0,0 0-1,0 0 1,-1 0 0,1 0 0,0 0-1,-1 0 1,1-1 0,0 1-1,0 0 1,-1 0 0,1 0-1,0 0 1,0-1 0,0 1-1,-1 0 1,1 0 0,0 0-1,0-1 1,0 1 0,0 0 0,-1-1-1,1 1 1,0 0 0,0 0-1,0-1 1,0 1 0,0 0-1,0 0 1,0-1 0,0 1-1,0 0 1,0-1 0,0 1-1,0 0 1,0-1 0,0 1 0,0 0-1,0 0 1,0-1 0,0 1-1,0 0 1,0-1 0,1 1-1,-1 0 1,0 0 0,0-1-1,0 1 1,0 0 0,1 0-1,-1 0 1,0-1 0,0 1-1,1 0 1,-1 0 0,13-16-6252,-2 5-4928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0.095"/>
    </inkml:context>
    <inkml:brush xml:id="br0">
      <inkml:brushProperty name="width" value="0.025" units="cm"/>
      <inkml:brushProperty name="height" value="0.025" units="cm"/>
    </inkml:brush>
  </inkml:definitions>
  <inkml:trace contextRef="#ctx0" brushRef="#br0">0 1 6662,'0'0'18882,"9"4"-18433,-2 0-389,-1 0 1,0 0-1,0 0 1,0 1 0,0 0-1,-1 0 1,0 0-1,0 1 1,0 0 0,-1 0-1,0 0 1,0 0-1,0 1 1,-1 0 0,0-1-1,4 13 1,-2 0 45,0 0-1,-1 0 1,-1 1-1,-1-1 1,-1 1 0,-1 0-1,-1 20 1,-1-27 77,0 0 0,-1 0 1,0 0-1,-1 0 0,0 0 0,-1-1 0,0 0 0,-1 0 0,0 0 0,-1-1 1,-11 14-1,8-8 1,10-13-4436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1.201"/>
    </inkml:context>
    <inkml:brush xml:id="br0">
      <inkml:brushProperty name="width" value="0.025" units="cm"/>
      <inkml:brushProperty name="height" value="0.025" units="cm"/>
    </inkml:brush>
  </inkml:definitions>
  <inkml:trace contextRef="#ctx0" brushRef="#br0">0 1 12172,'16'27'9122,"3"3"-4483,-8-15-4312,-1 1-1,0 1 1,-1 0-1,-1 1 1,-1-1-1,9 32 1,-12-33-273,-1 0 1,-1 1-1,0-1 1,-1 1-1,-1-1 1,0 1-1,-1 0 1,-1-1-1,-1 1 1,0-1-1,-1 0 1,-1 0-1,0 0 1,-1-1-1,-1 0 1,0 0-1,-1 0 1,-19 25-1,23-35-978,-3 4-1861,2-6-5165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34.936"/>
    </inkml:context>
    <inkml:brush xml:id="br0">
      <inkml:brushProperty name="width" value="0.025" units="cm"/>
      <inkml:brushProperty name="height" value="0.025" units="cm"/>
    </inkml:brush>
  </inkml:definitions>
  <inkml:trace contextRef="#ctx0" brushRef="#br0">3 41 16367,'11'-2'12273,"17"-4"-9404,35-8-3479,-41 7 674,23-5 10,-45 15-80,1-1-1,-1 1 1,0 0-1,1-1 1,-1 1-1,-1-1 0,1 1 1,0 0-1,-1-1 1,1 1-1,-1-1 1,-1 3-1,-52 122 49,36-89-21,2 0 1,-18 60 0,30-75-1787,8-27-2265,6-37-3254,-9 31 6210,-2 1-1,1-1 1,-1 1 0,0 0 0,-3-11 0,3 18 1089,0-1-1,0 1 1,0 0-1,0-1 1,0 1-1,-1 0 1,1 0-1,-1-1 1,-3-2-1,4 4 242,-1-1 1,1 1-1,-1 0 0,1 0 0,-1 1 1,0-1-1,1 0 0,-1 0 0,0 1 1,0-1-1,0 1 0,1-1 0,-1 1 1,0 0-1,-3 0 0,5 0-177,0 0 0,0 0 0,0 0-1,-1 0 1,1 0 0,0 0 0,0 0 0,0 0-1,-1 0 1,1 0 0,0 0 0,0 0-1,0 0 1,0 0 0,0 0 0,-1 0 0,1 0-1,0 1 1,0-1 0,0 0 0,0 0-1,0 0 1,-1 0 0,1 0 0,0 0 0,0 1-1,0-1 1,0 0 0,0 0 0,0 0 0,0 0-1,0 0 1,0 1 0,0-1 0,-1 0-1,1 0 1,0 0 0,0 0 0,0 1 0,0-1-1,0 0 1,0 0 0,0 0 0,0 1-1,0-1 1,1 0 0,-1 0 0,0 0 0,0 0-1,0 1 1,0-1 0,0 0 0,0 0 0,0 0-1,0 0 1,13 7 2038,0-7-1522,1-1 0,0-1 0,0 0-1,-1 0 1,20-8 0,31-19-6150,-45 18-258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35.402"/>
    </inkml:context>
    <inkml:brush xml:id="br0">
      <inkml:brushProperty name="width" value="0.025" units="cm"/>
      <inkml:brushProperty name="height" value="0.025" units="cm"/>
    </inkml:brush>
  </inkml:definitions>
  <inkml:trace contextRef="#ctx0" brushRef="#br0">206 22 10634,'0'0'6721,"-10"-5"-5290,-35-11-614,43 16-786,0 0 1,0 0-1,0 0 1,-1 0 0,1 1-1,0-1 1,0 1 0,0-1-1,0 1 1,0 0 0,0 0-1,0 0 1,1 0-1,-1 0 1,0 0 0,0 0-1,1 1 1,-1-1 0,1 1-1,-1-1 1,1 1 0,0 0-1,0-1 1,-1 1-1,1 0 1,-1 2 0,-2 3 37,-9 11 112,1 0 0,1 2 1,1-1-1,1 1 0,0 1 0,2 0 0,0 0 0,1 0 0,1 1 1,1 0-1,1 0 0,1 0 0,1 0 0,4 44 0,-2-62-155,0 1-1,1-1 1,-1 1-1,1-1 1,0 1-1,0-1 1,0 0-1,0 0 0,1 0 1,0 0-1,0-1 1,0 1-1,0-1 1,1 1-1,-1-1 1,1 0-1,0 0 1,-1-1-1,2 1 1,-1-1-1,0 0 1,0 0-1,1 0 0,-1-1 1,1 0-1,-1 1 1,1-1-1,9 0 1,-1 0 157,0 0 1,1-1-1,-1 0 1,0-1-1,0-1 1,0 0-1,1-1 0,-2 0 1,17-7-1,1-3 560,-1-1-1,0-1 0,-2-1 0,37-28 1,-49 31-390,0 1 0,0-2 1,-1 0-1,-1 0 1,0-2-1,-1 1 0,-1-2 1,13-23-1,-22 36-346,0 1 0,-1-1 0,1 0-1,-1 0 1,0 0 0,0 1 0,0-1 0,0-1-1,-1 1 1,1 0 0,-1 0 0,0 0-1,-1 0 1,1 0 0,-1 0 0,1 0 0,-4-7-1,3 7-49,-1 1 0,0 0 1,-1 0-1,1 0 0,0 1 0,-1-1 0,0 1 0,0-1 0,0 1 0,0 0 0,0 0 0,0 0 0,0 0 0,0 1 0,-1-1 0,1 1 0,-1 0 0,1 0 0,-6-1 1,-14-2-2557,1 1 1,-25 1 0,20 0-2195,-8-1-7032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1.781"/>
    </inkml:context>
    <inkml:brush xml:id="br0">
      <inkml:brushProperty name="width" value="0.025" units="cm"/>
      <inkml:brushProperty name="height" value="0.025" units="cm"/>
    </inkml:brush>
  </inkml:definitions>
  <inkml:trace contextRef="#ctx0" brushRef="#br0">1 1 7623,'0'0'16346,"8"6"-15267,0 2-824,0 0 0,0 1 1,0 0-1,-2 0 0,1 0 0,-1 1 1,0 0-1,-1 0 0,0 0 0,6 22 1,-4-14 334,-2 1 1,-1 0-1,0 0 0,-1 0 1,-1 1-1,-1-1 1,-2 26-1,1-35-761,-2 0-1,1-1 1,-1 1 0,0-1-1,-1 0 1,0 0-1,-1 0 1,0 0 0,0 0-1,-1-1 1,0 0-1,0 0 1,-1 0 0,0 0-1,-1-1 1,-11 10-1,3-7-3159,4-8-4126,3-2-5078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9.389"/>
    </inkml:context>
    <inkml:brush xml:id="br0">
      <inkml:brushProperty name="width" value="0.025" units="cm"/>
      <inkml:brushProperty name="height" value="0.025" units="cm"/>
    </inkml:brush>
  </inkml:definitions>
  <inkml:trace contextRef="#ctx0" brushRef="#br0">1 23 15759,'0'0'2829,"8"-3"150,70-14 1717,-69 16-4453,0 0-1,0 0 0,0 1 0,0 0 0,0 1 0,0 0 1,0 0-1,9 3 0,-17-3-242,1 0-1,-1 0 1,1 0-1,-1 0 1,1 1 0,-1-1-1,0 0 1,0 1-1,1-1 1,-1 1 0,0-1-1,0 1 1,-1-1-1,1 1 1,0 0 0,0 0-1,-1-1 1,1 1 0,-1 0-1,0 0 1,1 0-1,-1-1 1,0 1 0,0 0-1,0 0 1,0 0-1,-1 0 1,1 0 0,0-1-1,-1 1 1,0 2-1,-1 4 4,0 1-1,-1-1 0,0 0 0,0 0 0,-6 9 0,-15 23-71,-18 32-394,17-23-3964,23-46 3711,-3 8-2008,-1-6-2186,1-4-2120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6.545"/>
    </inkml:context>
    <inkml:brush xml:id="br0">
      <inkml:brushProperty name="width" value="0.025" units="cm"/>
      <inkml:brushProperty name="height" value="0.025" units="cm"/>
    </inkml:brush>
  </inkml:definitions>
  <inkml:trace contextRef="#ctx0" brushRef="#br0">102 0 9961,'0'0'16624,"0"9"-15743,0 21-371,-1 1 0,-1-1 0,-12 56-1,-35 101 2104,20-77-1964,28-110-649,1 0 0,0 0 0,0 0 0,0 0 0,0 0 0,0 0 0,0 0 0,0 0 0,0 0 0,0 0 0,-1 0 0,1 0 0,0 0 0,0 0 0,0 0 0,0 0 0,0 0 0,0 0 0,0 0 0,-1 0 0,1 0 0,0 0 0,0 0 0,0 0 0,0 0 0,0 0 0,0 0 0,0 0 0,0 0 0,-1 0 0,1 0 0,0 0 0,0 0 0,0 0 0,0 0 0,0 0 0,0 0 0,0 1 0,0-1 0,0 0 0,-3-23 0,4-35 0,4 32 0,1 0 0,1 0 0,1 0 0,1 1 0,2 1 0,0-1 0,2 2 0,0 0 0,2 0 0,0 1 0,36-37 0,-47 55-34,0 0-1,1 0 1,-1 0-1,1 1 1,0 0-1,0 0 1,1 0 0,-1 0-1,1 1 1,-1 0-1,1 0 1,0 1-1,-1 0 1,1 0 0,0 0-1,0 0 1,0 1-1,0 0 1,11 1-1,-16 0 14,0-1 0,1 1 0,-1 0 0,0-1-1,0 1 1,0 0 0,0 0 0,0 0 0,0-1 0,0 1-1,0 0 1,0 1 0,0-1 0,0 0 0,-1 0 0,1 0-1,0 0 1,-1 0 0,1 1 0,-1-1 0,0 0-1,1 1 1,-1-1 0,0 0 0,0 1 0,1-1 0,-1 0-1,0 1 1,-1-1 0,1 0 0,0 1 0,0-1 0,-1 2-1,1 1 16,-1 0 0,0-1-1,0 1 1,-1 0-1,1 0 1,-1-1 0,1 1-1,-1-1 1,0 0 0,-4 5-1,-5 3 113,0-1 0,0 0-1,-1-1 1,0-1-1,-1 1 1,0-2 0,0 0-1,-1-1 1,0 0 0,0-1-1,0 0 1,-1-1-1,-15 2 1,30-6-123,1-1 0,-1 1 1,0 0-1,0 0 0,0-1 0,0 1 0,1 0 0,-1 0 1,0-1-1,0 1 0,0 0 0,0 0 0,0-1 1,0 1-1,0 0 0,0-1 0,0 1 0,0 0 0,0 0 1,0-1-1,0 1 0,0 0 0,0-1 0,0 1 1,0 0-1,0 0 0,0-1 0,0 1 0,-1 0 0,1-1 1,0 1-1,0 0 0,0 0 0,0 0 0,-1-1 0,1 1 1,0 0-1,0 0 0,0 0 0,-1-1 0,1 1 1,0 0-1,0 0 0,-1 0 0,1 0 0,0 0 0,0-1 1,-1 1-1,1 0 0,0 0 0,-1 0 0,1 0 1,0 0-1,0 0 0,-1 0 0,1 0 0,0 0 0,-1 0 1,1 0-1,0 0 0,0 1 0,-1-1 0,19-16-2660,38-21-7001,-23 18 2145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29.780"/>
    </inkml:context>
    <inkml:brush xml:id="br0">
      <inkml:brushProperty name="width" value="0.025" units="cm"/>
      <inkml:brushProperty name="height" value="0.025" units="cm"/>
    </inkml:brush>
  </inkml:definitions>
  <inkml:trace contextRef="#ctx0" brushRef="#br0">0 7 15246,'0'0'9097,"66"-6"-8200,-35 6-577,5 0-256,6 5-32,0-1-1089,5-3-2530,-6-1-4036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30.606"/>
    </inkml:context>
    <inkml:brush xml:id="br0">
      <inkml:brushProperty name="width" value="0.025" units="cm"/>
      <inkml:brushProperty name="height" value="0.025" units="cm"/>
    </inkml:brush>
  </inkml:definitions>
  <inkml:trace contextRef="#ctx0" brushRef="#br0">417 56 3748,'0'0'9550,"1"-9"-7142,0 7-2275,-1 0 1,1 0 0,-1-1 0,0 1 0,0 0-1,0 0 1,0 0 0,-1-1 0,1 1-1,0 0 1,-1 0 0,-1-4 0,0 4-35,1 1 0,-1-1-1,1 1 1,-1 0 0,0 0 0,1 0 0,-1 0-1,0 0 1,0 1 0,0-1 0,0 0 0,0 1-1,0-1 1,0 1 0,0 0 0,0 0 0,0-1-1,0 2 1,0-1 0,0 0 0,-2 0 0,-5 2 31,-1-1 0,1 1 1,0 0-1,-1 1 1,1 0-1,0 1 0,1-1 1,-1 2-1,0-1 1,1 1-1,0 1 1,-12 10-1,-5 5 4,2 2 0,-31 36 1,35-36-77,0 2 0,2 0 0,1 1 0,1 0 0,-14 36 0,23-48-46,1 0 0,0 0 0,2 1 1,-1-1-1,2 1 0,0 0 0,1 0 1,0-1-1,1 1 0,1 0 0,0 0 0,7 27 1,-6-35-19,0 1-1,1-1 1,1 0 0,-1 1 0,1-2 0,0 1 0,1 0-1,-1-1 1,1 0 0,1 0 0,-1 0 0,1 0 0,7 4 0,-2-2-13,0-1 0,0-1 0,0 0 0,1-1 0,0 0 0,0 0 0,20 4 0,-9-5 69,1 0 1,-1-2 0,1 0 0,0-2 0,-1-1-1,1 0 1,-1-2 0,37-9 0,-35 5 309,0-2 1,-1-1 0,0 0-1,-1-2 1,0-1 0,0-1 0,-2-1-1,31-26 1,-40 30-131,-1-1 1,0 0-1,-1 0 1,0-1-1,-1 0 0,12-23 1,-17 26-142,0 1 1,0 0 0,-1-1 0,0 0 0,-1 1-1,0-1 1,-1 0 0,0 0 0,0 0-1,-1 0 1,-2-13 0,1 18-163,0 1 1,0-1-1,0 1 1,-1-1-1,0 1 1,0 0-1,0-1 1,0 1 0,-1 0-1,0 1 1,1-1-1,-2 0 1,1 1-1,0-1 1,-1 1-1,1 0 1,-1 0-1,-6-3 1,-2-1-1623,-1 0 1,-1 1-1,1 0 1,-23-6 0,-18-1-8220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39.913"/>
    </inkml:context>
    <inkml:brush xml:id="br0">
      <inkml:brushProperty name="width" value="0.025" units="cm"/>
      <inkml:brushProperty name="height" value="0.025" units="cm"/>
    </inkml:brush>
  </inkml:definitions>
  <inkml:trace contextRef="#ctx0" brushRef="#br0">0 231 11627,'0'0'9433,"9"0"-6903,4-2-1907,1-1-1,-1-1 1,0 0-1,-1-1 1,1 0-1,-1 0 1,0-2-1,0 1 1,-1-2-1,16-12 1,16-14 125,51-52 0,-54 44 37,-40 43-783,0-1 0,1 0-1,-1 1 1,0-1 0,0 1 0,1-1 0,-1 1 0,0-1 0,0 1-1,0-1 1,0 1 0,1-1 0,-1 1 0,0-1 0,0 1 0,0-1-1,0 1 1,0-1 0,0 1 0,0-1 0,-1 1 0,1-1-1,0 1 1,0-1 0,-1 2 0,-25 58 26,21-51-58,1 0 1,0 0-1,0 0 0,0 0 1,1 0-1,1 1 0,0-1 0,0 1 1,1 0-1,-1 13 0,3-22-113,-1 0-1,0 0 1,1 0-1,-1 0 1,0 0-1,1 0 1,0 0-1,-1 0 1,1 0-1,-1 0 1,1 0 0,0-1-1,0 1 1,-1 0-1,1 0 1,0-1-1,0 1 1,0 0-1,0-1 1,0 1-1,0-1 1,0 0 0,0 1-1,0-1 1,0 0-1,0 1 1,0-1-1,0 0 1,0 0-1,1 0 1,1 0-1,38-3-7095,-13-9 150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40.258"/>
    </inkml:context>
    <inkml:brush xml:id="br0">
      <inkml:brushProperty name="width" value="0.025" units="cm"/>
      <inkml:brushProperty name="height" value="0.025" units="cm"/>
    </inkml:brush>
  </inkml:definitions>
  <inkml:trace contextRef="#ctx0" brushRef="#br0">163 1 17264,'0'0'4036,"-10"3"-1148,-3 3-2162,0 1 0,1 0-1,-1 0 1,2 1 0,-1 1-1,-14 14 1,21-19-577,0 0 0,1 0 1,0 1-1,0 0 0,0 0 1,1 0-1,-1 0 1,1 0-1,0 1 0,1-1 1,-1 1-1,1 0 0,1 0 1,-1 0-1,1 0 0,0 0 1,0 0-1,0 0 0,1 10 1,0-14-144,1-1 1,-1 1-1,1-1 1,-1 1-1,1-1 1,0 1-1,-1-1 1,1 0-1,0 1 1,0-1-1,0 0 1,0 0-1,0 1 1,0-1-1,1 0 1,-1 0-1,0 0 1,0-1-1,1 1 1,-1 0-1,2 0 1,2 1 17,0 0 0,0 0 0,0-1 0,1 0 0,-1 0 1,7 1-1,5-1 43,0-1-1,34-5 1,-43 4-67,0-1 0,0 0 0,0-1 0,0 0 0,0 0 0,-1 0 0,0-1 0,1 0 0,-1-1 0,-1 0 0,1 0 0,7-8 0,-10 10 0,0-1 0,-1 0 0,0 0 0,0 0 0,0-1 0,0 1 0,-1-1 0,1 1 0,-1-1 0,0 0 0,-1 0 0,1 0 0,-1 0 0,0 0 0,0 0 0,-1 0 0,0-1 0,0 1 0,0 0 0,-1-9 0,0 11 0,0 0 0,0 0 0,-1 0 0,1 1 0,-1-1 0,0 0 0,1 1 0,-1-1 0,0 1 0,-1-1 0,1 1 0,0 0 0,-1 0 0,1 0 0,-1 0 0,1 1 0,-1-1 0,0 1 0,0-1 0,0 1 0,-3-1 0,1 0 0,0 1 0,0-1 0,-1 1 0,1 0 0,0 0 0,-1 1 0,1-1 0,-1 1 0,1 0 0,0 1 0,-11 1 0,15-2-36,1 1 0,-1-1 0,0 0 0,1 0 0,-1 0 0,0 0 0,1 0 0,-1 1 0,1-1 0,-1 0 0,1 1 0,-1-1 0,0 0 0,1 1 0,-1-1 0,1 1 0,0-1 0,-1 1 0,1-1 0,-1 1 0,1-1 0,0 1 0,-1-1 0,1 1 1,0-1-1,-1 1 0,1 0 0,0-1 0,0 1 0,0 0 0,0-1 0,0 1 0,-1-1 0,1 1 0,0 0 0,0-1 0,1 1 0,-1 0 0,0-1 0,0 1 0,0 0 0,0-1 0,0 1 0,1-1 0,-1 1 0,0 0 0,1-1 0,0 2 0,0 0-293,1 0 0,0 0-1,0 1 1,-1-1 0,2 0 0,-1-1-1,0 1 1,0 0 0,4 2 0,3 0-1541,-1-1 1,1 1 0,-1-2 0,1 1 0,0-1-1,12 1 1,9-1-6416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40.617"/>
    </inkml:context>
    <inkml:brush xml:id="br0">
      <inkml:brushProperty name="width" value="0.025" units="cm"/>
      <inkml:brushProperty name="height" value="0.025" units="cm"/>
    </inkml:brush>
  </inkml:definitions>
  <inkml:trace contextRef="#ctx0" brushRef="#br0">135 14 12684,'0'0'15391,"-9"-1"-13790,4 2-1482,0-1 0,0 1 0,0-1 0,0 2-1,0-1 1,0 0 0,0 1 0,0 0 0,1 0 0,-1 0 0,1 1 0,-1 0 0,1 0-1,0 0 1,0 0 0,0 0 0,1 1 0,-1 0 0,1 0 0,0 0 0,0 0-1,0 0 1,0 1 0,1-1 0,-3 7 0,2-6-119,1 0 0,0 0 0,-1 0 0,2 0 0,-1 1 0,1-1 0,-1 0 0,1 1 0,1-1 0,-1 1 0,1-1 0,0 1 0,0 0 0,2 6 0,-1-10 0,0 1 0,0-1 0,0 1 0,0-1 0,1 0 0,-1 0 0,1 0 0,0 1 0,0-2 0,-1 1 0,1 0 0,0 0 0,1 0 0,-1-1 0,0 1 0,0-1 0,1 0 0,-1 0 0,1 0 0,-1 0 0,1 0 0,-1 0 0,1-1 0,0 1 0,-1-1 0,1 0 0,0 0 0,-1 0 0,6 0 0,-1-1 0,0 1 0,0-1 0,0-1 0,0 1 0,0-1 0,0-1 0,-1 1 0,1-1 0,-1 0 0,0 0 0,1-1 0,-2 0 0,1 0 0,0 0 0,-1-1 0,0 0 0,0 0 0,0 0 0,0-1 0,-1 0 0,0 0 0,-1 0 0,1 0 0,-1 0 0,0-1 0,0 1 0,-1-1 0,0 0 0,0 0 0,-1 0 0,0 0 0,0 0 0,0 0 0,-1 0 0,0 0 0,-2-10 0,1 15 0,0 0 0,0 0 0,0 0 0,-1 0 0,1 0 0,-1 1 0,1-1 0,-1 1 0,1-1 0,-1 1 0,0-1 0,0 1 0,0 0 0,0 0 0,0 0 0,0 0 0,0 0 0,0 0 0,0 1 0,-1-1 0,1 1 0,0 0 0,0-1 0,-1 1 0,-3 0 0,1 0 0,1-1 0,-1 1 0,0 1 0,1-1 0,-1 0 0,0 1 0,1 0 0,-1 0 0,0 0 0,1 1 0,-8 3 0,-7 14-2648,8 7-6662,10-14-7367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41.343"/>
    </inkml:context>
    <inkml:brush xml:id="br0">
      <inkml:brushProperty name="width" value="0.025" units="cm"/>
      <inkml:brushProperty name="height" value="0.025" units="cm"/>
    </inkml:brush>
  </inkml:definitions>
  <inkml:trace contextRef="#ctx0" brushRef="#br0">0 83 20820,'0'0'11002,"9"-1"-10190,-8 1-762,39-9 66,-38 9-117,-1 0 0,0 0 0,0-1 0,1 1 0,-1-1 0,0 1 0,0-1 0,1 0 0,-1 1 0,0-1 0,0 0 0,0 0 0,0 0 0,0 0 0,0 0 0,0 0 0,-1 0 0,1 0 0,0 0 0,0 0 0,-1-1 0,1 1 0,-1 0 0,1 0 0,-1-1 0,1 1 0,-1 0 0,0-1 0,0 1 0,0 0 0,0-1 0,0-1 0,-1 3 1,1 0 0,-1-1 0,0 1 0,0 0 0,0 0 0,0-1 0,0 1 0,0 0 0,0 0 0,0 0 0,0 0 0,0 0 0,0 0 0,0 1 0,0-1 0,0 0 0,0 0 0,1 1 0,-1-1 0,0 1 0,0-1 0,0 1 0,0-1 0,1 1 0,-1-1 0,0 1 0,0 0 0,1-1 0,-1 1 0,0 0 0,0 1 0,1-2 0,1 0 0,-1 1 0,0-1 0,1 0 0,-1 1 0,1-1 0,-1 0 0,0 1 0,1-1 0,-1 0 0,1 0 0,-1 0 0,1 1 0,-1-1 0,0 0 0,1 0 0,-1 0 0,1 0 0,-1 0 0,1 0 0,-1 0 0,1 0 0,-1 0 0,1 0 0,-1 0 0,1 0 0,-1 0 0,1 0 0,-1 0 0,1-1 0,-1 1 0,0 0 0,1 0 0,-1 0 0,1-1 0,0 1 0,16-7 0,-13 5 0,-3 1 0,1 1 0,0-1 0,-1 0 0,1 0 0,-1 0 0,1 0 0,-1 0 0,1 0 0,-1 0 0,0 0 0,1-1 0,-1 1 0,0 0 0,0-1 0,0 1 0,0-1 0,0 1 0,0-1 0,-1 0 0,1 1 0,0-1 0,-1 0 0,1 1 0,-1-1 0,0 0 0,1-1 0,-6 1 0,1 1 0,0 1 0,0-1 0,0 1 0,-1-1 0,1 1 0,0 0 0,-1 1 0,1-1 0,0 1 0,-8 2 0,10-2-106,-1 1 0,0-1 0,1 1 0,-1-1 0,1 1 0,0 0 0,-1 0 0,1 0 0,0 1 0,0-1 0,0 0 0,1 1 0,-1 0 0,1-1 0,-3 6 0,3-7-106,1 0 0,-1 0 1,1 1-1,-1-1 0,1 0 0,0 0 1,0 1-1,-1-1 0,1 0 0,0 1 1,0-1-1,0 0 0,0 1 0,1-1 1,-1 0-1,0 1 0,1-1 0,-1 0 1,0 1-1,1-1 0,0 0 0,-1 0 1,1 0-1,0 1 0,-1-1 0,1 0 1,0 0-1,0 0 0,0 0 0,0 0 1,0-1-1,0 1 0,0 0 0,0 0 1,0-1-1,1 1 0,0 0 0,25 7-16406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2.116"/>
    </inkml:context>
    <inkml:brush xml:id="br0">
      <inkml:brushProperty name="width" value="0.025" units="cm"/>
      <inkml:brushProperty name="height" value="0.025" units="cm"/>
    </inkml:brush>
  </inkml:definitions>
  <inkml:trace contextRef="#ctx0" brushRef="#br0">197 9 13805,'0'-1'181,"0"1"1,0 0-1,0-1 0,0 1 0,0 0 0,0-1 1,0 1-1,0 0 0,0-1 0,0 1 1,0 0-1,-1-1 0,1 1 0,0 0 0,0 0 1,0-1-1,-1 1 0,1 0 0,0 0 1,0-1-1,0 1 0,-1 0 0,1 0 0,0 0 1,-1-1-1,1 1 0,0 0 0,0 0 1,-1 0-1,1 0 0,0 0 0,-1 0 0,-15 1 1825,-14 12-783,15-3-685,1 0 0,1 1 0,0 1 0,0 0 0,-19 26 0,27-31-317,0-1 0,0 1 1,1 0-1,0 0 0,0 0 0,1 1 0,0-1 0,0 1 0,1 0 0,0-1 0,0 1 0,1 0 0,0 0 1,0 15-1,2-21-176,0 0 0,0 0 1,0 0-1,0 1 1,0-1-1,0-1 0,0 1 1,1 0-1,-1 0 1,1 0-1,-1-1 1,1 1-1,0-1 0,0 1 1,0-1-1,-1 0 1,1 0-1,1 0 0,-1 0 1,0 0-1,0 0 1,0 0-1,0-1 0,1 1 1,-1-1-1,0 0 1,0 1-1,1-1 0,2 0 1,11 1 217,0-1 1,28-2-1,-42 2-248,1 0 14,0 0 0,-1-1 0,1 1 0,0-1 0,0 1 0,0-1-1,0 0 1,-1 0 0,1 0 0,0 0 0,-1-1 0,1 1 0,-1-1 0,1 0 0,-1 1 0,0-1 0,0 0-1,0 0 1,0-1 0,0 1 0,0 0 0,0-1 0,-1 1 0,1-1 0,-1 1 0,0-1 0,0 0 0,0 1 0,0-1-1,0 0 1,-1 0 0,1 0 0,-1 0 0,0 0 0,0-3 0,-1 5-29,0-1 0,0 0 0,-1 0 0,1 1 0,-1-1 0,1 1 0,-1 0 0,0-1 0,1 1 0,-1 0 0,0 0 0,0 0 0,0 0 0,0 0 0,0 0 0,0 1 0,0-1 0,0 0 0,0 1 0,0 0 0,0 0 0,-1 0 0,1-1 0,0 2 0,-3-1 0,0 0 0,-1 0 0,1 0 0,0 0 0,0 1 0,0-1 0,0 1 0,0 0 0,0 1 0,0-1 0,-5 3 0,9-3-54,0-1 0,0 0 0,1 1 0,-1-1 0,0 1 1,0-1-1,1 1 0,-1-1 0,0 1 0,1-1 0,-1 1 0,1 0 0,-1-1 0,1 1 0,-1 0 0,1-1 1,-1 1-1,1 0 0,-1 0 0,1 0 0,0-1 0,0 1 0,-1 0 0,1 0 0,0 0 0,0 0 0,0 0 1,0-1-1,0 1 0,0 1 0,1-1-196,0 0 0,1 0 1,-1 0-1,0 0 0,0-1 0,0 1 1,1 0-1,-1-1 0,0 1 1,1-1-1,-1 1 0,1-1 0,-1 0 1,1 0-1,2 0 0,7 1-1963,0 0-1,0-1 1,20-3 0,-2-7-4952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2.614"/>
    </inkml:context>
    <inkml:brush xml:id="br0">
      <inkml:brushProperty name="width" value="0.025" units="cm"/>
      <inkml:brushProperty name="height" value="0.025" units="cm"/>
    </inkml:brush>
  </inkml:definitions>
  <inkml:trace contextRef="#ctx0" brushRef="#br0">154 52 14446,'0'0'9929,"1"-8"-7623,-1 5-2088,1 0 1,-1 0-1,0 0 0,0 0 1,0-1-1,-1 1 0,1 0 0,-1 0 1,0-3-1,0 6-157,1-1 0,0 1 0,-1-1 0,1 0 1,0 1-1,-1-1 0,1 1 0,-1-1 0,1 1 0,-1-1 1,1 1-1,-1 0 0,1-1 0,-1 1 0,1 0 0,-1-1 1,1 1-1,-1 0 0,0 0 0,1-1 0,-1 1 0,-1 0 1,0 0-6,0 0 0,0 0 1,0 1-1,0-1 0,0 1 1,0-1-1,0 1 0,0 0 1,0-1-1,0 1 0,-3 2 1,-1 1 82,-1 1 1,1 0 0,0 0 0,0 0-1,0 1 1,-6 8 0,9-12-98,1 1 0,1-1 0,-1 1 0,0 0 0,1-1 1,-1 1-1,1 0 0,0 0 0,0 0 0,0 0 0,0 0 0,0 0 0,1 0 0,-1 0 0,1 0 1,0 0-1,0 1 0,0-1 0,1 4 0,0-6-42,1 1 0,-1-1 0,1 0 0,-1 1 0,1-1 0,0 0 0,0 0 0,-1 0 0,1 0 0,0 0 0,0-1 0,0 1 0,0-1 0,0 1 0,0-1 0,0 1 0,0-1 0,0 0 0,0 0 0,0 0 0,4-1 0,46-2 0,-45 0 0,-1 0 0,1-1 0,-1 1 0,0-1 0,0 0 0,0 0 0,8-9 0,-8 9 0,-13 16 0,0 0 0,2 1 0,-1 0 0,2 0 0,0 1 0,0-1 0,1 1 0,1 0 0,0 0 0,1 0 0,2 24 0,-2-37 0,1 0 0,-1 0 0,1 0 0,-1 0 0,1 0 0,-1-1 0,0 1 0,1 0 0,-1 0 0,0 0 0,1-1 0,-1 1 0,0 0 0,0-1 0,0 1 0,0-1 0,0 1 0,0-1 0,0 1 0,0-1 0,0 0 0,0 1 0,0-1 0,0 0 0,0 0 0,0 0 0,0 0 0,0 0 0,-2 0 0,-41 1 0,34-1 0,-3 0 0,8 1 0,1 0 0,-1-1 0,0 1 0,1-1 0,-1 0 0,0-1 0,1 1 0,-1-1 0,1 0 0,-1 0 0,1 0 0,-7-3 0,14 1-348,-1 1-1,1-1 1,0 1 0,1 0-1,-1 0 1,0 0-1,1 0 1,-1 0 0,1 1-1,5-2 1,-5 2-881,25-11-6170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3.006"/>
    </inkml:context>
    <inkml:brush xml:id="br0">
      <inkml:brushProperty name="width" value="0.025" units="cm"/>
      <inkml:brushProperty name="height" value="0.025" units="cm"/>
    </inkml:brush>
  </inkml:definitions>
  <inkml:trace contextRef="#ctx0" brushRef="#br0">0 47 17424,'0'0'12498,"8"-2"-12077,83-16 156,-57 13-419,59-16-1,-93 21-158,-1 1 1,1-1-1,0 1 0,-1-1 1,1 1-1,0-1 0,0 1 1,-1-1-1,1 1 1,0-1-1,0 1 0,0 0 1,0-1-1,0 1 0,0-1 1,0 1-1,0 0 1,0-1-1,0 1 0,0-1 1,0 1-1,0 0 0,0-1 1,0 1-1,1-1 1,-1 1-1,0-1 0,0 1 1,1-1-1,-1 1 0,0-1 1,1 1-1,-1-1 1,0 1-1,1-1 0,-1 1 1,1-1-1,-1 0 0,1 1 1,-1-1-1,1 0 0,-1 0 1,1 1-1,-1-1 1,1 0-1,0 0 0,-1 0 1,1 1-1,-1-1 0,1 0 1,0 0-1,-1 0 1,1 0-1,-1 0 0,1 0 1,0 0-1,-1-1 0,1 1 1,-1 0-1,1 0 1,-1 0-1,1 0 0,-1-1 1,1 1-1,0 0 0,-1-1 1,1 1-1,0-1 0,-32 57 18,20-38-1,2-2-200,0-1 0,1 2 1,1-1-1,0 1 0,1 0 0,1 0 0,1 1 0,-5 35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3.347"/>
    </inkml:context>
    <inkml:brush xml:id="br0">
      <inkml:brushProperty name="width" value="0.025" units="cm"/>
      <inkml:brushProperty name="height" value="0.025" units="cm"/>
    </inkml:brush>
  </inkml:definitions>
  <inkml:trace contextRef="#ctx0" brushRef="#br0">1 0 10410,'0'0'13805,"69"15"-13517,-39-12-192,3-3-160,1 0-2658,-1-1-5414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6.873"/>
    </inkml:context>
    <inkml:brush xml:id="br0">
      <inkml:brushProperty name="width" value="0.025" units="cm"/>
      <inkml:brushProperty name="height" value="0.025" units="cm"/>
    </inkml:brush>
  </inkml:definitions>
  <inkml:trace contextRef="#ctx0" brushRef="#br0">31 6 11275,'0'0'13532,"1"9"-11658,-3 9-739,0 0-1,-8 33 0,4-28-400,2 1 0,-3 37 1,7-60-733,0-1 0,0 0 0,0 0 0,0 1 0,0-1 0,0 0 0,0 0 0,0 0 1,0 1-1,0-1 0,0 0 0,0 0 0,0 0 0,0 1 0,0-1 0,0 0 1,0 0-1,0 1 0,0-1 0,0 0 0,0 0 0,0 0 0,1 0 0,-1 1 0,0-1 1,0 0-1,0 0 0,0 0 0,0 0 0,1 1 0,-1-1 0,0 0 0,0 0 0,0 0 1,1 0-1,-1 0 0,0 0 0,0 0 0,0 0 0,1 0 0,-1 1 0,0-1 0,1 0 1,9-8 160,8-14 61,-10 2-226,-2-1-1,0 1 1,-1-1 0,-1 0 0,-1-1-1,0-41 1,-3 66-219,0-1-1,0 0 1,1 1 0,-1-1 0,1 0-1,-1 1 1,1-1 0,0 0 0,0 0-1,0 0 1,0 0 0,0 0-1,0 0 1,1 0 0,-1 0 0,1 0-1,0 0 1,-1-1 0,1 1 0,0-1-1,3 3 1,0-1-1379,1 0-1,0 0 1,0-1 0,-1 0 0,1 0-1,1 0 1,6 1 0,11-1-7523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4.587"/>
    </inkml:context>
    <inkml:brush xml:id="br0">
      <inkml:brushProperty name="width" value="0.025" units="cm"/>
      <inkml:brushProperty name="height" value="0.025" units="cm"/>
    </inkml:brush>
  </inkml:definitions>
  <inkml:trace contextRef="#ctx0" brushRef="#br0">1 0 4004,'-1'0'1281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5.053"/>
    </inkml:context>
    <inkml:brush xml:id="br0">
      <inkml:brushProperty name="width" value="0.025" units="cm"/>
      <inkml:brushProperty name="height" value="0.025" units="cm"/>
    </inkml:brush>
  </inkml:definitions>
  <inkml:trace contextRef="#ctx0" brushRef="#br0">0 15 14286,'0'0'10223,"12"3"-9070,30 5-497,0-2 0,1-2 1,47-1-1,142-12 546,-111-2-1327,76-4 560,-66 11-6083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7.831"/>
    </inkml:context>
    <inkml:brush xml:id="br0">
      <inkml:brushProperty name="width" value="0.025" units="cm"/>
      <inkml:brushProperty name="height" value="0.025" units="cm"/>
    </inkml:brush>
  </inkml:definitions>
  <inkml:trace contextRef="#ctx0" brushRef="#br0">234 54 11275,'0'0'8600,"3"-9"-6219,6-25-289,-9 34-2032,0-1 0,0 1 0,0-1 0,0 1 0,-1-1 0,1 1 1,0-1-1,0 1 0,0-1 0,-1 1 0,1 0 0,0-1 0,-1 1 0,1-1 0,0 1 0,-1 0 0,1-1 0,-1 1 0,1 0 0,0-1 0,-1 1 0,1 0 0,-1 0 0,1-1 0,-1 1 0,1 0 0,-1 0 0,1 0 0,-1 0 0,1 0 0,-1 0 0,1 0 0,-1 0 0,1 0 0,-1 0 0,1 0 0,-1 0 0,0 0 0,1 0 0,-1 0 0,1 0 0,0 1 0,-2-1 0,-22 5 401,8 3-310,1 1-1,0 1 1,1 0 0,-1 0-1,2 1 1,0 1 0,0 1 0,1 0-1,1 0 1,0 1 0,1 0-1,-17 31 1,24-38-93,0-1 0,0 1 0,1 0 0,0 0 0,0 0 0,1 0 0,0 0 0,0 8 1,1-13-47,0 1 0,0-1 0,0 0 0,0 0 0,0 0 0,1 0 1,-1 0-1,1 0 0,0 0 0,-1 0 0,1-1 0,0 1 1,0 0-1,0 0 0,0-1 0,1 1 0,-1 0 0,0-1 1,1 1-1,-1-1 0,1 0 0,-1 1 0,1-1 0,0 0 0,0 0 1,-1 0-1,1 0 0,0 0 0,0 0 0,0-1 0,0 1 1,3 0-1,6 0 30,0 1 0,0-2 0,1 0 1,-1 0-1,0-1 0,1 0 0,-1-1 1,0 0-1,16-6 0,-21 7-23,-1-1 0,0 0 0,0 0 0,0 0 0,0-1 0,-1 1 0,1-1 0,-1 0 0,0-1 0,1 1 0,-1-1 0,-1 0 0,1 0 0,-1 0 0,1 0 0,-1 0 0,0-1 0,-1 0 0,1 1 0,-1-1 0,0 0 0,2-6 0,-4 10 9,0 0 1,0 0-1,0 0 0,0-1 0,0 1 1,0 0-1,0 0 0,0 0 0,0 0 0,0-1 1,-1 1-1,1 0 0,0 0 0,-1 0 1,1 0-1,-1 0 0,0 0 0,1 0 0,-1 0 1,0 0-1,1 0 0,-1 0 0,0 0 1,0 1-1,0-1 0,0 0 0,-1 0 0,-1-1 3,0 1 0,0-1 0,-1 1 0,1 0-1,0 0 1,0 0 0,-1 1 0,1-1 0,0 1-1,-5-1 1,5 1-76,0 0 1,0 0-1,0 0 0,0 0 1,0 0-1,0 1 1,0-1-1,0 1 0,0 0 1,0 0-1,0 0 0,0 0 1,0 0-1,1 1 0,-1-1 1,1 1-1,-1 0 0,1-1 1,-1 1-1,1 1 0,0-1 1,0 0-1,0 0 0,0 1 1,-2 2-1,4-4-88,0 0 0,0-1 1,0 1-1,0 0 0,0-1 0,0 1 0,0-1 0,0 1 0,0 0 1,0-1-1,0 1 0,0 0 0,0-1 0,0 1 0,0-1 0,1 1 0,-1 0 1,0-1-1,0 1 0,1-1 0,-1 1 0,0-1 0,1 1 0,-1-1 1,1 1-1,-1-1 0,0 1 0,1-1 0,-1 0 0,1 1 0,0-1 1,-1 0-1,1 1 0,-1-1 0,1 0 0,-1 0 0,1 1 0,1-1 0,26 3-6406,-25-3 5699,19 0-6420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8.187"/>
    </inkml:context>
    <inkml:brush xml:id="br0">
      <inkml:brushProperty name="width" value="0.025" units="cm"/>
      <inkml:brushProperty name="height" value="0.025" units="cm"/>
    </inkml:brush>
  </inkml:definitions>
  <inkml:trace contextRef="#ctx0" brushRef="#br0">155 1 16848,'0'0'12631,"-7"9"-11446,2-4-1015,1 0-108,0 0 0,0 0 0,0 0 0,1 1 0,0-1 0,0 1 0,0-1 0,0 1 0,1 0 0,0 0 0,0 0 1,0 8-1,2-13-75,1 1 0,-1-1 0,1 0 0,-1 0 1,1 0-1,0 0 0,-1 0 0,1 1 0,0-1 1,0-1-1,0 1 0,0 0 0,0 0 0,0 0 0,0 0 1,0-1-1,0 1 0,0 0 0,1-1 0,-1 1 1,0-1-1,3 1 0,40 12-1258,-19-6-73,-23-6 1305,-1-1-1,1 1 1,0 0 0,0-1-1,0 1 1,-1 0-1,1 0 1,-1 0 0,1 0-1,-1 0 1,1 0-1,-1 1 1,1-1-1,-1 1 1,0-1 0,0 0-1,0 1 1,0 0-1,0-1 1,0 1 0,0 0-1,0-1 1,-1 1-1,1 0 1,-1 0 0,1 0-1,-1 0 1,0-1-1,0 1 1,0 0 0,0 0-1,0 3 1,-1-1 120,-1-1 0,1 1 0,-1-1 1,1 0-1,-1 0 0,0 0 0,0 0 0,-1 0 1,1 0-1,-1 0 0,1-1 0,-1 1 0,0-1 1,0 0-1,0 0 0,-3 2 0,-6 4 229,-1-1 0,0-1-1,0 0 1,0-1-1,0 0 1,-1-1 0,0 0-1,0-1 1,0-1 0,-25 1-1,38-3-386,0 0 0,0-1 0,0 1-1,0-1 1,0 1 0,1 0 0,-1-1 0,0 0-1,0 1 1,1-1 0,-1 0 0,0 1 0,1-1-1,-1 0 1,0 1 0,1-1 0,-1 0 0,1 0-1,-1 0 1,1 0 0,0 0 0,-1 0 0,1 1-1,0-1 1,0 0 0,0 0 0,-1 0 0,1 0-1,0 0 1,0 0 0,0 0 0,1-1 0,2-37-6312,6 9-749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8.517"/>
    </inkml:context>
    <inkml:brush xml:id="br0">
      <inkml:brushProperty name="width" value="0.025" units="cm"/>
      <inkml:brushProperty name="height" value="0.025" units="cm"/>
    </inkml:brush>
  </inkml:definitions>
  <inkml:trace contextRef="#ctx0" brushRef="#br0">1 65 17617,'0'0'9320,"49"-34"-7558,-25 25-417,5 1-736,0 1-449,1 1-128,1 5-416,-1 1-1506,0 0-2626,0 0-2403,2 0-6405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8.857"/>
    </inkml:context>
    <inkml:brush xml:id="br0">
      <inkml:brushProperty name="width" value="0.025" units="cm"/>
      <inkml:brushProperty name="height" value="0.025" units="cm"/>
    </inkml:brush>
  </inkml:definitions>
  <inkml:trace contextRef="#ctx0" brushRef="#br0">182 0 14894,'0'0'15433,"-6"9"-13383,-20 25-1660,25-32-419,0-1-1,0 1 1,0 0 0,1 0-1,-1 0 1,0 0 0,1-1-1,-1 1 1,1 0 0,-1 0 0,1 0-1,0 0 1,0 0 0,0 0-1,0 0 1,0 0 0,1 0-1,-1 0 1,1 0 0,-1 0-1,1 0 1,1 2 0,24 36-1074,-14-23 814,2 5 170,-9-15 91,0 0 0,0 1 0,-1 0 1,0 0-1,4 12 0,-7-18 47,-1 0 1,1 1-1,-1-1 0,0 1 1,0-1-1,0 1 0,0-1 1,0 1-1,0-1 0,-1 1 1,1-1-1,-1 0 0,0 1 1,0-1-1,1 0 1,-1 1-1,-1-1 0,1 0 1,0 0-1,-1 0 0,1 0 1,-1 0-1,1 0 0,-4 2 1,-3 3 110,0-1 1,-1 0 0,0 0 0,0 0 0,0-1-1,0-1 1,-19 7 0,21-9-68,0 0 0,1 0 1,-2-1-1,1 1 0,0-2 0,0 1 1,0-1-1,0 0 0,0 0 0,-1-1 1,1 0-1,-10-3 0,16 4-121,0 0 0,0-1-1,-1 1 1,1-1 0,0 0 0,0 1 0,0-1-1,0 0 1,0 0 0,0 0 0,0 0-1,0 0 1,0 0 0,1 0 0,-1 0 0,0 0-1,1 0 1,-1 0 0,0 0 0,1 0 0,0-1-1,-1 1 1,1 0 0,0 0 0,-1-1-1,1 1 1,0 0 0,0-1 0,0 1 0,0 0-1,0-1 1,0 1 0,1 0 0,-1 0 0,0-1-1,1 1 1,-1 0 0,1 0 0,-1 0-1,1-1 1,-1 1 0,1 0 0,0 0 0,0 0-1,0 0 1,-1 0 0,1 0 0,0 0 0,0 1-1,0-1 1,0 0 0,1 0 0,-1 1-1,0-1 1,0 1 0,0-1 0,0 1 0,1-1-1,-1 1 1,0 0 0,1 0 0,1-1 0,12-2-7032,2 0-3838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9.481"/>
    </inkml:context>
    <inkml:brush xml:id="br0">
      <inkml:brushProperty name="width" value="0.025" units="cm"/>
      <inkml:brushProperty name="height" value="0.025" units="cm"/>
    </inkml:brush>
  </inkml:definitions>
  <inkml:trace contextRef="#ctx0" brushRef="#br0">1 3 9737,'0'0'14382,"80"13"-12588,-41-13-545,5 0-320,2 0-545,-3 0-320,-1-1-64,-9-4-1057,-6 1-1057,-9 0-1217,-10 3-993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29:59.855"/>
    </inkml:context>
    <inkml:brush xml:id="br0">
      <inkml:brushProperty name="width" value="0.025" units="cm"/>
      <inkml:brushProperty name="height" value="0.025" units="cm"/>
    </inkml:brush>
  </inkml:definitions>
  <inkml:trace contextRef="#ctx0" brushRef="#br0">0 1 5285,'0'0'21652,"48"33"-19634,-2-33-1025,7 0-640,0 0-289,-4 0 0,-8 0-1121,-8-1-3427,-9-1-4773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08.836"/>
    </inkml:context>
    <inkml:brush xml:id="br0">
      <inkml:brushProperty name="width" value="0.025" units="cm"/>
      <inkml:brushProperty name="height" value="0.025" units="cm"/>
    </inkml:brush>
  </inkml:definitions>
  <inkml:trace contextRef="#ctx0" brushRef="#br0">1 192 7559,'0'0'19720,"10"-12"-18262,39-42 298,75-65 0,-124 119-1750,1-1-1,-1 1 1,1-1-1,-1 1 1,1-1-1,-1 1 1,1 0 0,-1-1-1,1 1 1,-1-1-1,1 1 1,-1 0-1,1 0 1,0-1-1,-1 1 1,1 0-1,-1 0 1,1 0 0,0-1-1,-1 1 1,1 0-1,0 0 1,-1 0-1,1 0 1,0 0-1,-1 0 1,1 1-1,0-1 1,-1 0 0,1 0-1,-1 0 1,1 1-1,0-1 1,-1 0-1,1 0 1,-1 1-1,1 0 1,0 1 7,0 0 0,0 0 0,0 0 0,-1 0-1,1 0 1,-1 0 0,1 0 0,-1 0 0,0 0 0,0 0 0,0 5 0,-12 72 135,11-69-144,-2 7-4,0 0 0,2 1 0,1 27 0,0-44-51,0-1-1,0 1 1,0-1-1,0 1 1,0-1 0,0 1-1,0-1 1,0 1 0,1 0-1,-1-1 1,0 1-1,0-1 1,1 0 0,-1 1-1,0-1 1,1 1 0,-1-1-1,0 1 1,1-1-1,-1 0 1,1 1 0,-1-1-1,0 0 1,1 1-1,-1-1 1,1 0 0,-1 0-1,1 0 1,-1 1 0,1-1-1,-1 0 1,2 0-1,21-4-4062,17-19-5531,-16 0 597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09.193"/>
    </inkml:context>
    <inkml:brush xml:id="br0">
      <inkml:brushProperty name="width" value="0.025" units="cm"/>
      <inkml:brushProperty name="height" value="0.025" units="cm"/>
    </inkml:brush>
  </inkml:definitions>
  <inkml:trace contextRef="#ctx0" brushRef="#br0">70 37 10250,'0'0'15177,"-7"9"-13378,4-6-1727,-38 55 2081,38-53-2029,0 0-1,1-1 1,0 1 0,0 0-1,1 0 1,-1 0-1,1 0 1,0 0 0,0 1-1,1-1 1,-1 0-1,1 0 1,2 10 0,-2-13-99,1-1 0,0 1 0,0 0 0,0 0 0,0-1 0,1 1 0,-1-1 0,0 1 1,1-1-1,-1 1 0,1-1 0,-1 0 0,1 0 0,0 0 0,0 0 0,-1 0 0,1 0 1,0 0-1,0-1 0,0 1 0,0 0 0,0-1 0,0 0 0,0 0 0,0 1 0,0-1 1,0 0-1,0 0 0,0-1 0,0 1 0,0 0 0,2-1 0,2 0 51,0 0 0,0 0-1,0 0 1,0-1 0,0 0-1,0 0 1,0 0 0,-1-1-1,9-4 1,-8 1-76,0 0 0,-1 1 0,0-2 0,0 1 0,-1-1 0,1 1 0,-1-1 0,-1-1 0,5-10 0,-6 12 0,0 1 0,0 0 0,-1-1 0,0 0 0,0 1 0,0-1 0,-1 1 0,0-1 0,0 0 0,0 1 0,-1-1 0,1 0 0,-1 1 0,-3-8 0,3 11 0,1 1 0,-1-1 0,0 1 0,0-1 1,0 1-1,0 0 0,0-1 0,0 1 0,-1 0 0,1 0 0,0 0 0,-1 0 0,1 0 0,0 0 1,-1 0-1,1 0 0,-1 1 0,0-1 0,1 0 0,-1 1 0,1-1 0,-1 1 0,0 0 0,0 0 1,1-1-1,-1 1 0,0 0 0,1 0 0,-1 1 0,0-1 0,1 0 0,-1 1 0,0-1 0,1 1 1,-1-1-1,0 1 0,1 0 0,-3 1 0,-1 0-2,0 1 0,-1 0 1,2 0-1,-1 0 0,0 0 0,1 1 0,-1 0 0,1 0 1,0 0-1,-4 6 0,7-9-145,0 0 1,0 0-1,0 0 1,1 1-1,-1-1 0,0 0 1,1 1-1,-1-1 0,1 0 1,-1 1-1,1-1 1,0 0-1,0 1 0,-1-1 1,1 1-1,0-1 1,0 1-1,0-1 0,1 0 1,-1 1-1,0-1 0,0 1 1,1-1-1,-1 0 1,1 1-1,0 0 0,0 0-403,1-1 0,0 0 0,-1 1 0,1-1 0,-1 0 0,1 0 0,0 0 0,0 0 1,0-1-1,-1 1 0,1 0 0,0-1 0,0 1 0,0-1 0,0 0 0,0 0 0,4 0 0,19 1-7036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7.245"/>
    </inkml:context>
    <inkml:brush xml:id="br0">
      <inkml:brushProperty name="width" value="0.025" units="cm"/>
      <inkml:brushProperty name="height" value="0.025" units="cm"/>
    </inkml:brush>
  </inkml:definitions>
  <inkml:trace contextRef="#ctx0" brushRef="#br0">98 50 11851,'0'0'15599,"-9"0"-14724,5 0-794,1 0 0,-1 0 0,1 0 0,-1 1 0,1-1 0,-1 1 0,1 0 0,0 0 0,-1 1 0,1-1 0,0 0 0,0 1 0,0 0 0,0 0 0,0 0 0,0 0 0,0 0 0,1 1 0,-1-1 0,1 1 0,0 0 0,0 0 0,0-1 0,0 1 0,0 1 0,1-1 0,-1 0 0,1 0 0,0 0 0,0 1 0,0-1 0,0 1 0,1-1 0,-1 5 0,0-5-24,0 0 1,1 1-1,-1-1 0,1 0 1,0 0-1,-1 0 0,2 1 1,-1-1-1,0 0 0,1 0 1,-1 0-1,1 0 0,0 0 0,0 1 1,1 2-1,0-5-42,-1 0-1,1 0 1,-1 1-1,1-1 0,0 0 1,-1 0-1,1-1 1,0 1-1,-1 0 1,1 0-1,0-1 1,0 1-1,0-1 1,0 0-1,0 1 1,0-1-1,0 0 1,0 0-1,-1 0 1,1 0-1,0-1 1,0 1-1,0-1 1,0 1-1,0-1 1,2 0-1,1-1 4,-1-1 0,1 1 0,-1 0 0,1-1 0,-1 0 0,0 0 0,0-1 0,0 1 0,-1-1 0,1 0 0,-1 1 0,0-2 0,0 1 0,0 0 0,0-1 0,-1 1 0,0-1 0,2-5 0,-1 5-74,-1-2 0,1 1 0,-1 0-1,-1 0 1,1-1 0,-1 1 0,0-1 0,-1 1 0,1-1 0,-1 1 0,-1-1 0,1 0 0,-4-12 0,4 18-25,0 1 0,0-1 0,0 0 0,-1 1 0,1-1 0,0 0 0,0 1 0,-1-1 0,1 0 0,0 1 0,-1-1 0,1 1 0,-1-1 0,1 1 0,-1-1 0,1 1 0,-1-1 0,1 1 0,-1-1 0,0 1 0,1 0 0,-1-1 0,1 1 0,-1 0 0,0-1 0,1 1 0,-1 0 0,0 0 0,0 0 0,1 0 0,-1 0 0,0 0 0,1 0 0,-1 0 0,0 0 0,0 0 0,1 0 0,-1 0 0,0 0 0,1 1 0,-1-1 0,0 0 0,1 0 0,-1 1 0,0 0 0,-1 0-370,1 0 0,-1 0 0,1 0 0,0 0 1,-1 0-1,1 1 0,0-1 0,0 1 0,0-1 0,0 1 0,0-1 0,0 1 0,0 0 0,1-1 0,-1 1 0,0 3 0,0 9-3847,1-3-1275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09.521"/>
    </inkml:context>
    <inkml:brush xml:id="br0">
      <inkml:brushProperty name="width" value="0.025" units="cm"/>
      <inkml:brushProperty name="height" value="0.025" units="cm"/>
    </inkml:brush>
  </inkml:definitions>
  <inkml:trace contextRef="#ctx0" brushRef="#br0">153 1 18225,'0'0'6545,"-12"3"-3956,5-2-2371,1 1 0,-1 0 0,1 0 0,0 1 0,0-1 0,0 2 0,0-1 0,0 0 0,1 1 0,-1 0-1,1 1 1,0-1 0,0 1 0,1 0 0,-1 0 0,-3 6 0,2-1-85,0 0 0,1 1 0,0 0 0,1-1 0,0 1 0,1 1 0,-3 17 0,5-26-117,0-1 1,1 1-1,0 0 0,-1-1 1,1 1-1,0 0 0,0-1 1,1 1-1,-1 0 1,0-1-1,1 1 0,0-1 1,-1 1-1,1-1 1,0 1-1,0-1 0,1 1 1,-1-1-1,0 0 1,1 0-1,0 0 0,-1 0 1,1 0-1,0 0 1,0 0-1,0 0 0,0-1 1,0 1-1,0-1 1,1 1-1,-1-1 0,0 0 1,1 0-1,-1 0 0,1 0 1,0 0-1,-1-1 1,4 1-1,1 0-16,-1-1 0,1 0 0,0 0 0,0 0 0,-1-1 0,1 0 0,0 0 0,-1-1 0,1 0 0,-1 0 0,1-1 0,-1 1 0,0-1 0,0-1 0,0 1 0,-1-1 0,1 0 0,-1 0 0,0-1 0,5-4 0,-4 2 0,-1 0 0,1 1 0,-1-2 0,0 1 0,-1-1 0,0 1 0,0-1 0,-1 0 0,0 0 0,0-1 0,-1 1 0,0-1 0,-1 1 0,1-1 0,-1-11 0,-2 18-128,1 0-1,-1 0 1,1 0 0,-1 0-1,0 1 1,0-1 0,0 0-1,0 0 1,0 1 0,-1-1-1,1 1 1,0-1 0,-1 1-1,1 0 1,-1-1 0,1 1-1,-1 0 1,0 0 0,0 0 0,1 0-1,-1 0 1,0 0 0,0 1-1,0-1 1,0 1 0,0-1-1,0 1 1,0 0 0,0 0-1,0 0 1,0 0 0,-2 0-1,2-1-208,0 1 0,-1 0-1,1 0 1,0 0 0,-1 0-1,1 0 1,0 0 0,0 1-1,0-1 1,-1 1 0,1 0-1,0-1 1,0 1 0,0 0-1,0 0 1,0 0 0,0 1-1,0-1 1,0 0 0,1 1-1,-1-1 1,0 1-1,1-1 1,-1 1 0,1 0-1,0 0 1,-1 0 0,1 0-1,-1 2 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09.986"/>
    </inkml:context>
    <inkml:brush xml:id="br0">
      <inkml:brushProperty name="width" value="0.025" units="cm"/>
      <inkml:brushProperty name="height" value="0.025" units="cm"/>
    </inkml:brush>
  </inkml:definitions>
  <inkml:trace contextRef="#ctx0" brushRef="#br0">1 63 22229,'0'0'8333,"8"-4"-6438,11-3-1583,-7 3-312,0 0 0,-1-1-1,1 0 1,-1-1-1,13-9 1,-24 15 0,0 0 0,0 0 0,-1 0 0,1 0 0,0 0 0,-1 0 0,1 0 0,0 0 0,0 0 0,-1-1 0,1 1 0,0 0 0,0 0 0,-1 0 0,1 0 0,0 0 0,0-1 0,0 1 0,-1 0 0,1 0 0,0 0 0,0-1 0,0 1 0,0 0 0,-1 0 0,1-1 0,0 1 0,0 0 0,0-1 0,0 1 0,0 0 0,0 0 0,0-1 0,0 1 0,0 0 0,0 0 0,0-1 0,0 1 0,0 0 0,0-1 0,0 1 0,0 0 0,0 0 0,0-1 0,0 1 0,0 0 0,1 0 0,-1-1 0,0 1 0,0 0 0,0 0 0,0-1 0,1 1 0,-1 0 0,0 0 0,0 0 0,0-1 0,1 1 0,-1 0 0,-26 4 0,-10 23 0,35-26 0,-1 0 0,1-1 0,0 1 0,0 0 0,0 0 0,0 0 0,0 0 0,0 0 0,1 0 0,-1 0 0,0 0 0,0 0 0,1 1 0,-1-1 0,1 0 0,-1 0 0,1 1 0,-1-1 0,1 0 0,0 0 0,0 1 0,-1-1 0,1 0 0,0 1 0,0-1 0,0 0 0,1 1 0,-1-1 0,0 0 0,0 1 0,1 0 0,0-1-126,1 0 0,-1-1 0,0 1 0,0-1 0,1 1 0,-1-1 1,0 0-1,1 1 0,-1-1 0,0 0 0,1 0 0,-1 0 0,0 0 0,3 0 0,12-3-5555,0-4-7697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7.551"/>
    </inkml:context>
    <inkml:brush xml:id="br0">
      <inkml:brushProperty name="width" value="0.025" units="cm"/>
      <inkml:brushProperty name="height" value="0.025" units="cm"/>
    </inkml:brush>
  </inkml:definitions>
  <inkml:trace contextRef="#ctx0" brushRef="#br0">2 202 5765,'-1'4'19721,"16"-7"-15235,15-8-6015,-20 7 3419,43-26-1316,-2-2-1,-1-3 1,64-55 0,-111 90-507,-5 7-24,-5 10-14,-20 25-29,-22 38 0,45-73 0,0 1 0,1-1 0,0 1 0,1-1 0,-1 1 0,1 0 0,1 0 0,-1 13 0,2-20-3,0-1 0,1 1 0,-1-1 0,1 1 0,-1-1 1,1 1-1,-1-1 0,1 0 0,0 1 0,-1-1 0,1 0 0,-1 1 0,1-1 0,0 0 0,-1 0 1,1 0-1,0 1 0,0-1 0,-1 0 0,1 0 0,0 0 0,-1 0 0,1 0 0,0 0 0,-1 0 0,1-1 1,0 1-1,-1 0 0,1 0 0,0 0 0,-1-1 0,1 1 0,1-1 0,25-8-656,-14 1-1817,1 0 0,23-19-1,0-9-8079,-22 19 2169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7.912"/>
    </inkml:context>
    <inkml:brush xml:id="br0">
      <inkml:brushProperty name="width" value="0.025" units="cm"/>
      <inkml:brushProperty name="height" value="0.025" units="cm"/>
    </inkml:brush>
  </inkml:definitions>
  <inkml:trace contextRef="#ctx0" brushRef="#br0">75 1 11082,'0'0'20729,"-1"11"-19917,-2 5-788,0 0 0,0-1 0,-2 1 0,0-1 0,-14 28 0,13-32-24,1 0 0,0 0 0,1 1 0,0 0 0,0-1 0,2 1 0,-4 24 0,7-35 3,-1 0 0,0 0 0,1 0 0,0 0 0,-1 0 0,1-1 0,-1 1 0,1 0 0,0 0 0,0 0 0,-1-1 0,1 1 0,0-1 0,0 1 0,0 0 0,0-1 0,0 1 0,0-1 0,0 0 0,0 1 0,0-1 0,0 0 0,0 0 0,0 1 0,0-1 0,0 0 0,0 0 0,0 0 0,0 0 0,0-1 0,0 1-1,0 0 1,1 0 0,40-6-510,-3-14-3936,-4-8-3846,-14 8 1408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8.253"/>
    </inkml:context>
    <inkml:brush xml:id="br0">
      <inkml:brushProperty name="width" value="0.025" units="cm"/>
      <inkml:brushProperty name="height" value="0.025" units="cm"/>
    </inkml:brush>
  </inkml:definitions>
  <inkml:trace contextRef="#ctx0" brushRef="#br0">94 1 6182,'0'0'19538,"-43"61"-17167,27-34-482,3-3-415,1 2-481,4-3-673,7-4-320,1-4 0,4-3-448,11-4-1378,3-5-1153,0-3-1345,1 0-1409,0-7-4101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8.591"/>
    </inkml:context>
    <inkml:brush xml:id="br0">
      <inkml:brushProperty name="width" value="0.025" units="cm"/>
      <inkml:brushProperty name="height" value="0.025" units="cm"/>
    </inkml:brush>
  </inkml:definitions>
  <inkml:trace contextRef="#ctx0" brushRef="#br0">12 42 17777,'0'0'9027,"8"-7"-7110,0 2-1511,0 0 1,1 0-1,0 1 1,0 0 0,15-4-1,-22 7-319,1 0 0,0 1 0,0-1 0,0 1 0,-1 0 0,1 0 0,0 0 0,0 0 0,0 0 0,0 1 0,-1-1 0,5 2 0,-5-1-67,-1 0 0,1 0-1,-1 0 1,1 0 0,-1 0 0,0 0 0,0 0 0,0 0-1,0 1 1,1-1 0,-2 0 0,1 1 0,0-1 0,0 1-1,0-1 1,-1 1 0,1-1 0,-1 1 0,1 0 0,-1-1-1,0 1 1,1 0 0,-1 3 0,0 0-20,0 0 0,0 0 0,0 0 0,0 0 0,-1 0 0,0 0 0,0 0 0,0 0 0,-1 0 0,0-1 0,0 1 0,0 0 0,0-1 0,-1 0 0,-4 7 0,-4 2 0,0-1 0,-1 0 0,-19 14 0,-23 24 0,54-50 0,0 0 0,-1 1 0,1-1 0,-1 0 0,1 1 0,0-1 0,-1 1 0,1-1 0,0 1 0,-1-1 0,1 1 0,0-1 0,0 1 0,0-1 0,-1 1 0,1-1 0,0 1 0,0-1 0,0 1 0,0 0 0,0-1 0,0 1 0,0-1 0,0 1 0,0-1 0,0 1 0,0-1 0,0 1 0,1-1 0,-1 1 0,0-1 0,0 1 0,1-1 0,-1 1 0,0-1 0,0 1 0,1-1 0,-1 1 0,1-1 0,-1 1 0,0-1 0,1 0 0,-1 1 0,1-1 0,-1 0 0,1 0 0,-1 1 0,1-1 0,-1 0 0,1 0 0,-1 1 0,1-1 0,-1 0 0,1 0 0,-1 0 0,1 0 0,0 0 0,-1 0 0,1 0 0,-1 0 0,1 0 0,-1 0 0,2-1 0,48 2 0,-40-1 0,31-3-2740,18-11-6611,-49 9 206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8.933"/>
    </inkml:context>
    <inkml:brush xml:id="br0">
      <inkml:brushProperty name="width" value="0.025" units="cm"/>
      <inkml:brushProperty name="height" value="0.025" units="cm"/>
    </inkml:brush>
  </inkml:definitions>
  <inkml:trace contextRef="#ctx0" brushRef="#br0">12 0 15887,'0'0'15241,"1"9"-13858,0-1-1355,0 1 1,0 0-1,-1-1 1,-1 1-1,0 0 1,0-1-1,0 1 1,-5 12-1,5-16-651,-1 1 1,1 0-1,0 0 1,1 0-1,-1 0 0,1 0 1,1 9-1,10-14-10477,-3-5 340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9.276"/>
    </inkml:context>
    <inkml:brush xml:id="br0">
      <inkml:brushProperty name="width" value="0.025" units="cm"/>
      <inkml:brushProperty name="height" value="0.025" units="cm"/>
    </inkml:brush>
  </inkml:definitions>
  <inkml:trace contextRef="#ctx0" brushRef="#br0">1 1 12556,'0'0'16880,"11"0"-14820,1 1-1888,0 0-1,0 1 0,0 0 1,0 1-1,20 8 0,-30-10-159,1 0 0,-1 0 0,1 0 0,0 1 0,-1-1 0,0 1 0,1 0 0,-1 0 0,0 0 0,0 0 0,0 0 0,0 0 0,-1 0 0,1 1 0,1 2 0,-2-3-10,-1 0 0,0 0 0,1 0 0,-1 1 0,0-1 0,0 0 1,0 0-1,0 0 0,-1 1 0,1-1 0,0 0 0,-1 0 0,0 0 1,1 0-1,-1 0 0,0 0 0,0 0 0,0 0 0,-1 0 0,1 0 1,0-1-1,-1 1 0,-2 2 0,-47 44-2,41-40 0,0 0 0,0 1 0,1 0 0,-11 14 0,20-22 1,-1-1 1,1 0-1,0 1 0,-1-1 1,1 1-1,0-1 0,0 0 0,-1 1 1,1-1-1,0 1 0,0-1 1,0 1-1,-1-1 0,1 1 1,0-1-1,0 1 0,0-1 0,0 1 1,0-1-1,0 0 0,0 1 1,0-1-1,0 1 0,0-1 1,0 1-1,1-1 0,-1 1 0,0-1 1,0 1-1,0-1 0,1 1 1,-1-1-1,0 0 0,0 1 1,1-1-1,-1 1 0,0-1 0,1 0 1,-1 1-1,1-1 0,26 7 53,34-12-588,-36-6-3602,-3-7-3884,-8 3 168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19.618"/>
    </inkml:context>
    <inkml:brush xml:id="br0">
      <inkml:brushProperty name="width" value="0.025" units="cm"/>
      <inkml:brushProperty name="height" value="0.025" units="cm"/>
    </inkml:brush>
  </inkml:definitions>
  <inkml:trace contextRef="#ctx0" brushRef="#br0">42 1 19154,'0'0'9588,"-3"11"-7463,-5 16-1399,0-4-432,1 1-1,2 0 1,-5 44-1,10-67-300,0 0 0,1 0 1,-1 0-1,0 0 0,1 0 0,-1-1 1,1 1-1,-1 0 0,1 0 0,0-1 0,-1 1 1,1-1-1,0 1 0,0 0 0,-1-1 1,1 1-1,0-1 0,0 1 0,0-1 0,0 0 1,-1 1-1,1-1 0,0 0 0,0 0 1,0 0-1,0 1 0,0-1 0,0 0 1,0 0-1,0 0 0,0-1 0,0 1 0,0 0 1,-1 0-1,1 0 0,0-1 0,0 1 1,1-1-1,2 0-110,0 1 1,0-1-1,0 0 1,0-1-1,0 1 0,0-1 1,-1 0-1,6-3 1,15-25-4323,-7 10 1083,-26 44 6106,-3-4-1277,-15 33 2249,26-51-3959,0 1-1,0-1 1,0 1-1,0-1 1,1 1-1,-1 0 1,1 0 0,-1-1-1,1 1 1,0 0-1,0-1 1,1 1-1,-1 0 1,0 0-1,1-1 1,1 5-1,2-3-6637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0.471"/>
    </inkml:context>
    <inkml:brush xml:id="br0">
      <inkml:brushProperty name="width" value="0.025" units="cm"/>
      <inkml:brushProperty name="height" value="0.025" units="cm"/>
    </inkml:brush>
  </inkml:definitions>
  <inkml:trace contextRef="#ctx0" brushRef="#br0">1 71 14382,'0'0'7666,"10"4"-5761,9 2-1111,1-1 1,0-1-1,0-1 0,0 0 0,35-1 0,116-8 1178,211-36-1127,192-8-1738,-574 64-2677,-8-7-4940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7.777"/>
    </inkml:context>
    <inkml:brush xml:id="br0">
      <inkml:brushProperty name="width" value="0.025" units="cm"/>
      <inkml:brushProperty name="height" value="0.025" units="cm"/>
    </inkml:brush>
  </inkml:definitions>
  <inkml:trace contextRef="#ctx0" brushRef="#br0">141 171 16047,'0'0'4613,"-11"0"-1741,5 0-2581,0 1 0,0 0 0,0 0 0,0 1 0,0 0 0,1 0 0,-1 0 0,0 0 0,1 1 0,0 0 0,-1 0 0,1 1 0,1-1 0,-1 1 0,0 0 0,1 1 0,0-1 0,0 1 1,0 0-1,0 0 0,1 0 0,0 0 0,0 0 0,-4 11 0,6-14-229,0 0 0,0 0 0,1-1 0,-1 1 0,1 0 0,-1 0 0,1 0 0,0 0 0,-1 0 0,1 0 0,0 0 0,0 0 0,0 0 0,1 0 0,-1 0 0,1 3 0,0-4-48,-1 0-1,1-1 1,-1 1-1,1 0 0,0-1 1,-1 1-1,1-1 0,0 1 1,-1-1-1,1 1 1,0-1-1,0 0 0,-1 1 1,1-1-1,0 0 1,0 1-1,0-1 0,0 0 1,-1 0-1,1 0 1,0 0-1,0 0 0,0 0 1,0 0-1,0 0 1,0 0-1,4-1-1,0-1 1,0 1-1,0-1 0,0 0 1,0 0-1,0 0 0,-1-1 1,1 0-1,-1 0 0,0 0 1,5-5-1,3-4-44,0-1 0,-1 0 0,0-1 0,-2 0 0,1-1 0,-2 0 0,0 0 0,-1-1 0,0 0 0,-1 0 0,-1-1 0,-1 1 0,0-1 0,-1 0-1,1-31 1,-4 48 27,0 0 0,0 0 0,0 0 0,0 0 0,-1 0 0,1 1 0,0-1 0,0 0 0,0 0 0,0 0 1,0 0-1,0 0 0,0 0 0,0 0 0,0 0 0,0 0 0,0 0 0,-1 0 0,1 0 0,0 0 0,0 0 0,0 0 0,0 1 0,0-1 0,0 0 0,0 0 0,-1 0 0,1 0 0,0 0 0,0 0 0,0 0 0,0 0 0,0-1 0,0 1 0,0 0 0,0 0 0,-1 0 0,1 0 0,0 0 0,0 0 0,0 0 0,0 0 0,0 0 0,0 0 0,0 0 0,0 0 0,0 0 0,0 0 0,-1 0 0,1-1 0,0 1 0,0 0 0,0 0 0,0 0 0,0 0 0,0 0 0,0 0 0,0 0 0,0 0 0,0-1 0,0 1 0,0 0 0,0 0 0,0 0 0,0 0 0,0 0 0,0 0 0,0 0 0,0-1 0,-10 13-126,-9 16 131,9-9 139,0 1 0,1 0-1,1 0 1,1 1 0,1 0 0,1 0 0,1 1-1,1 0 1,-1 24 0,4-44-139,0 0 0,-1 0 0,2 0 0,-1 0 0,0 0 0,0 0 0,1 0 0,-1 0 0,1 0 0,-1 0 0,1 0 0,0 0 0,0 0 0,0 0 0,0 0 0,0-1 0,0 1 0,3 2 0,-3-4 0,0 1 0,0 0 0,0-1 0,1 1 0,-1-1 0,0 1 0,1-1 0,-1 1 0,0-1 0,1 0 0,-1 0 0,0 0 0,1 0 0,-1 0 0,1 0 0,-1 0 0,0 0 0,1-1 0,-1 1 0,2-1 0,3-1 0,-1-1 0,1 1 0,-1-1 0,0 0 0,0-1 0,0 1 0,-1-1 0,1 0 0,-1 0 0,0 0 0,4-6 0,1-2 0,0 0 0,-1-1 0,-1 0 0,0 0 0,0 0 0,4-18 0,-11 33 0,-8 25 0,2-1 0,1 1 0,-2 42 0,7-68 0,-1-1 0,2 1 0,-1 0 0,0 0 0,0 0 0,0 0 0,0-1 0,0 1 0,1 0 0,-1 0 0,0-1 0,1 1 0,-1 0 0,0 0 0,1-1 0,-1 1 0,1 0 0,-1-1 0,1 1 0,0-1 0,-1 1 0,1-1 0,0 1 0,-1-1 0,1 1 0,0-1 0,-1 1 0,1-1 0,0 0 0,0 1 0,-1-1 0,1 0 0,0 0 0,0 0 0,0 0 0,0 0 0,-1 0 0,1 0 0,0 0 0,0 0 0,0 0 0,-1 0 0,1 0 0,0 0 0,1-1 0,1 0 0,0 0 0,1 0 0,-1 0 0,0 0 0,0 0 0,0-1 0,-1 0 0,1 1 0,0-1 0,3-4 0,5-8 0,0 0 0,-1-1 0,-1-1 0,-1 0 0,0 0 0,-1-1 0,6-20 0,-22 61-471,4-13-366,1-1 0,0 1 0,1 0-1,0 0 1,1 0 0,-2 19 0,4-30 622,0 1 0,0-1 1,0 0-1,0 0 0,0 0 1,0 1-1,0-1 0,0 0 1,0 1-1,0-1 0,0 0 0,0 0 1,0 1-1,0-1 0,0 0 1,0 0-1,0 1 0,0-1 1,0 0-1,0 0 0,0 0 1,0 1-1,1-1 0,-1 0 1,0 0-1,0 1 0,0-1 1,0 0-1,1 0 0,-1 0 1,0 0-1,0 1 0,0-1 0,1 0 1,-1 0-1,0 0 0,0 0 1,1 0-1,-1 0 0,0 0 1,0 0-1,1 0 0,-1 0 1,0 1-1,0-1 0,1 0 1,-1-1-1,0 1 0,0 0 1,1 0-1,-1 0 0,0 0 0,1 0-177,8 0-9533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0.937"/>
    </inkml:context>
    <inkml:brush xml:id="br0">
      <inkml:brushProperty name="width" value="0.025" units="cm"/>
      <inkml:brushProperty name="height" value="0.025" units="cm"/>
    </inkml:brush>
  </inkml:definitions>
  <inkml:trace contextRef="#ctx0" brushRef="#br0">0 209 18417,'0'0'7586,"11"-1"-5151,7-2-2130,1-1 0,-1 0 0,0-1 0,0-1 0,-1-1 0,1-1 0,-2 0 0,32-20 0,-5-1 223,-1-2 0,45-44 0,-98 90-554,0 0 0,1 1 1,1 0-1,-8 19 0,9-18 22,3-8-141,-1 1 0,2 0 0,0 1 1,0-1-1,1 1 0,0 0 0,1 0 1,-2 18-1,4-29-122,0 1-1,1-1 1,-1 1 0,1-1-1,-1 1 1,1-1 0,-1 1-1,1-1 1,0 1 0,-1-1-1,1 0 1,-1 1 0,1-1-1,0 0 1,-1 0 0,1 0-1,0 1 1,-1-1 0,1 0-1,0 0 1,-1 0 0,1 0-1,0 0 1,-1 0 0,1 0-1,0 0 1,0 0 0,-1-1-1,1 1 1,0 0 0,-1 0-1,1 0 1,-1-1 0,1 1-1,0 0 1,-1-1 0,1 1-1,0-1 1,15-12-8050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1.275"/>
    </inkml:context>
    <inkml:brush xml:id="br0">
      <inkml:brushProperty name="width" value="0.025" units="cm"/>
      <inkml:brushProperty name="height" value="0.025" units="cm"/>
    </inkml:brush>
  </inkml:definitions>
  <inkml:trace contextRef="#ctx0" brushRef="#br0">8 160 3459,'0'0'21178,"-3"9"-18520,2-7-2506,0 0-1,1 1 1,-1-1 0,1 0-1,-1 1 1,1-1-1,0 1 1,0-1 0,0 0-1,0 1 1,1 2-1,9 3 959,17-12-94,-14-1-897,0-1-1,-1 0 1,0-1-1,0-1 0,0 0 1,-1 0-1,15-16 1,2-4 170,35-44 1,-40 41-290,-29 59 0,-15 14 0,14-32 0,1 1 0,1-1 0,0 1 0,0 1 0,1-1 0,1 0 0,-1 1 0,-2 23 0,7-34-76,-1-1 1,0 1-1,0-1 0,1 0 1,-1 1-1,0-1 1,0 1-1,1-1 0,-1 0 1,0 1-1,1-1 0,-1 0 1,1 1-1,-1-1 0,1 0 1,-1 0-1,0 1 0,1-1 1,-1 0-1,1 0 1,-1 0-1,1 1 0,-1-1 1,1 0-1,-1 0 0,1 0 1,-1 0-1,1 0 0,-1 0 1,2-1-1,18-1-5816,-4-8-2367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1.834"/>
    </inkml:context>
    <inkml:brush xml:id="br0">
      <inkml:brushProperty name="width" value="0.025" units="cm"/>
      <inkml:brushProperty name="height" value="0.025" units="cm"/>
    </inkml:brush>
  </inkml:definitions>
  <inkml:trace contextRef="#ctx0" brushRef="#br0">134 19 11211,'0'0'19997,"-3"-5"-18678,3 4-1311,-1 0 0,1 0-1,0 1 1,0-1 0,-1 0 0,1 1 0,-1-1 0,1 1 0,0-1 0,-1 0 0,1 1 0,-1-1 0,0 1-1,1-1 1,-1 1 0,1 0 0,-1-1 0,0 1 0,1-1 0,-1 1 0,0 0 0,1 0 0,-1-1-1,0 1 1,0 0 0,1 0 0,-1 0 0,0 0 0,0 0 0,1 0 0,-1 0 0,0 0 0,1 0-1,-1 0 1,0 0 0,0 1 0,0-1 0,-1 2-11,1-1 0,0 1 0,0-1 0,0 1 0,0 0 0,1-1 0,-1 1 0,0 0 0,1 0 0,-1 0 0,1 0 0,-1-1 0,1 1 0,0 0 0,0 0 0,0 0 0,0 0 0,0 0 0,1 3 0,2-3 3,1-1 0,-1 0 0,0 0 0,0-1 0,1 1 0,-1-1 0,0 1 0,1-1 0,-1 0 0,0 0 0,1-1 0,-1 1 0,4-2 0,-2 1 0,0-1 0,0 0 0,0-1 0,0 1 0,0-1 0,-1 0 0,1 0 0,-1 0 0,7-8 0,-4 6 0,-39 62 0,25-45 0,1 0 0,0 1 0,1 0 0,0 0 0,1 1 0,1-1 0,0 1 0,-1 15 0,3-28 0,1-1 0,0 1 0,0-1 0,-1 0 0,1 0 0,-1 1 0,1-1 0,0 0 0,-1 0 0,1 1 0,-1-1 0,1 0 0,0 0 0,-1 0 0,1 0 0,-1 1 0,1-1 0,-1 0 0,1 0 0,-1 0 0,1 0 0,0 0 0,-1 0 0,1 0 0,-1 0 0,1-1 0,-1 1 0,1 0 0,-1 0 0,1 0 0,0 0 0,-1 0 0,1-1 0,-1 1 0,0-1 0,-16-6 0,11 3 0,-1 0 0,0 1 0,0 0 0,0 0 0,0 1 0,0-1 0,-1 2 0,1-1 0,-1 1 0,1 0 0,-15 1 0,52 11-747,20-11-8393,-23-5 578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2.158"/>
    </inkml:context>
    <inkml:brush xml:id="br0">
      <inkml:brushProperty name="width" value="0.025" units="cm"/>
      <inkml:brushProperty name="height" value="0.025" units="cm"/>
    </inkml:brush>
  </inkml:definitions>
  <inkml:trace contextRef="#ctx0" brushRef="#br0">62 0 14286,'0'0'9641,"-21"52"-6214,9-30-1633,-1 5-641,5-5-577,3 1-480,3-7-224,2-5-1666,0-7-1633,3-4-1505,7-3-3396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2.488"/>
    </inkml:context>
    <inkml:brush xml:id="br0">
      <inkml:brushProperty name="width" value="0.025" units="cm"/>
      <inkml:brushProperty name="height" value="0.025" units="cm"/>
    </inkml:brush>
  </inkml:definitions>
  <inkml:trace contextRef="#ctx0" brushRef="#br0">188 2 22421,'-9'0'2728,"-5"-1"-1695,0 1 1,0 0-1,0 1 0,-17 3 1,27-3-970,0-1 0,1 1 1,-1 0-1,1 0 0,-1 0 1,1 0-1,-1 1 0,1-1 0,0 1 1,0 0-1,0 0 0,0 0 1,0 1-1,0-1 0,1 0 1,-1 1-1,1 0 0,-1 0 0,1 0 1,0 0-1,0 0 0,1 0 1,-1 0-1,1 1 0,-2 3 1,3-6-63,0-1 0,-1 1 0,1-1 0,0 1 0,0 0 0,0-1 0,0 1 0,0 0 0,0-1 0,0 1 0,1 0 0,-1-1 1,0 1-1,0 0 0,0-1 0,1 1 0,-1-1 0,0 1 0,1 0 0,-1-1 0,0 1 0,1-1 0,-1 1 0,1-1 0,-1 1 1,1-1-1,-1 1 0,1-1 0,-1 0 0,1 1 0,-1-1 0,1 0 0,-1 1 0,1-1 0,1 0 0,31 2 121,-23-3-90,1-1 0,-1 0 0,0-1 0,14-5 1,26-25-13,-50 33-138,-1 25-300,-25 120 1330,25-142-912,0 0 0,0 0-1,0 0 1,-1 0 0,1 0 0,-1 0 0,0-1 0,0 1-1,0-1 1,0 1 0,0-1 0,-1 0 0,1 0 0,-1 0-1,1 0 1,-1 0 0,0-1 0,0 1 0,0-1 0,0 0-1,0 1 1,0-1 0,-3 0 0,-1 1-1,1 0-1,-1 0 1,1-1 0,-1 0-1,1 0 1,-1-1-1,0 0 1,0 0 0,1-1-1,-9-1 1,15 2-3,-1 0 1,0 0-1,1 0 0,-1 0 1,1-1-1,-1 1 0,0 0 0,1 0 1,-1-1-1,1 1 0,-1 0 1,0-1-1,1 1 0,-1-1 1,1 1-1,0-1 0,-1 1 0,1-1 1,-1 1-1,1-1 0,0 1 1,-1-1-1,1 1 0,0-1 1,0 0-1,-1 1 0,1-1 1,0 1-1,0-1 0,0 0 0,0 1 1,0-1-1,0 0 0,0 1 1,0-1-1,0 0 0,0 1 1,0-1-1,0 0 0,0 1 0,1-1 1,-1 0-1,0 1 0,0-1 1,1 1-1,-1-1 0,0 1 1,1-1-1,-1 1 0,1-1 1,0 0-1,25-24-1667,30-10-11830,-22 16-2355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2.891"/>
    </inkml:context>
    <inkml:brush xml:id="br0">
      <inkml:brushProperty name="width" value="0.025" units="cm"/>
      <inkml:brushProperty name="height" value="0.025" units="cm"/>
    </inkml:brush>
  </inkml:definitions>
  <inkml:trace contextRef="#ctx0" brushRef="#br0">171 1 23831,'-11'0'3090,"-5"2"-2160,1 0 0,-1 1 0,-21 7 0,32-9-818,0 0 0,1 1 0,-1 0 0,1 0-1,-1 0 1,1 0 0,0 0 0,0 1 0,0 0 0,0 0 0,1 0 0,-1 1 0,1-1 0,-1 1-1,1-1 1,0 1 0,1 0 0,-4 6 0,6-10-112,0 1 0,0 0 0,0-1 0,0 1 0,0-1 0,0 1 0,0 0 0,1-1 0,-1 1 0,0-1 0,0 1 0,0-1 0,1 1 0,-1 0 0,0-1 0,1 1 0,-1-1 0,0 1 0,1-1 0,-1 0 0,1 1 0,-1-1 0,0 1 0,1-1 0,-1 0 0,1 1 0,0-1 0,-1 0 0,1 0 0,-1 1 0,1-1 0,-1 0 0,1 0 0,-1 0 0,1 0 0,0 0 0,-1 0 0,1 1 0,-1-2 0,1 1 0,0 0 0,0 0 0,35 1 0,-29-2 0,4 1 0,0-1 0,-1-1 0,1 0 0,-1 0 0,1-1 0,-1-1 0,0 1 0,15-9 0,12-4 0,-37 16 0,1-1 0,0 1 0,-1 0 0,1 0 0,-1-1 0,1 1 0,0 0 0,-1 0 0,1 0 0,0 0 0,-1 0 0,1 0 0,0 0 0,-1 0 0,1 0 0,-1 1 0,1-1 0,0 0 0,-1 0 0,1 0 0,-1 1 0,1-1 0,0 0 0,-1 1 0,1-1 0,-1 0 0,1 1 0,-1-1 0,1 1 0,-1-1 0,1 1 0,7 25 0,-8 47 0,-1-51 0,1-19 0,-1 1 0,1-1 0,-1 1 0,0-1 0,1 0 0,-2 0 0,1 1 0,0-1 0,-1 0 0,1 0 0,-1 0 0,0 0 0,0 0 0,0-1 0,0 1 0,0 0 0,-1-1 0,1 0 0,-1 0 0,0 0 0,0 0 0,-5 3 0,4-3 0,0 0 0,0 0 0,0-1 0,0 1 0,0-1 0,0 0 0,-1 0 0,1 0 0,0-1 0,-1 0 0,1 0 0,0 0 0,-1 0 0,1-1 0,0 1 0,-1-1 0,-7-3 0,11 3-111,-1 0-1,1 0 1,0 0-1,-1 0 1,1 0-1,0 0 1,0 0-1,0-1 1,0 1-1,0 0 1,0-1-1,0 1 1,0-1-1,0 1 1,1-1 0,-1 0-1,1 1 1,-1-1-1,1 1 1,0-1-1,-1 0 1,1-2-1,0 0-534,0 0 0,0 0-1,0 0 1,0 1 0,1-1-1,-1 0 1,1 0-1,0 1 1,3-7 0,11-13-8296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3.234"/>
    </inkml:context>
    <inkml:brush xml:id="br0">
      <inkml:brushProperty name="width" value="0.025" units="cm"/>
      <inkml:brushProperty name="height" value="0.025" units="cm"/>
    </inkml:brush>
  </inkml:definitions>
  <inkml:trace contextRef="#ctx0" brushRef="#br0">0 6 19282,'0'0'13037,"77"-3"-12589,-44 1-448,2 2 0,-2 0 0,0 0 0,-6 0 0,-1 0-1762,-8 0-1409,-11 0-1217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3.572"/>
    </inkml:context>
    <inkml:brush xml:id="br0">
      <inkml:brushProperty name="width" value="0.025" units="cm"/>
      <inkml:brushProperty name="height" value="0.025" units="cm"/>
    </inkml:brush>
  </inkml:definitions>
  <inkml:trace contextRef="#ctx0" brushRef="#br0">1 3 20275,'0'0'10698,"89"21"-9769,-35-21-609,5 0-255,-2 0-226,-1-2-1216,-2-8-3620,-3-2-8936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6.874"/>
    </inkml:context>
    <inkml:brush xml:id="br0">
      <inkml:brushProperty name="width" value="0.025" units="cm"/>
      <inkml:brushProperty name="height" value="0.025" units="cm"/>
    </inkml:brush>
  </inkml:definitions>
  <inkml:trace contextRef="#ctx0" brushRef="#br0">1 313 11243,'0'0'381,"0"1"1,1 0-1,-1-1 1,0 1 0,1-1-1,-1 1 1,0-1 0,1 1-1,-1-1 1,1 1-1,-1-1 1,1 1 0,-1-1-1,1 1 1,-1-1-1,1 0 1,0 1 0,-1-1-1,1 0 1,-1 0 0,1 0-1,0 1 1,-1-1-1,1 0 1,0 0 0,0 0-1,20-6 3146,14-21-1588,27-29-622,-3-3 0,88-114 0,-147 173-1316,0 0-1,0 0 1,0 0 0,0 1 0,0-1 0,0 0 0,0 0 0,0 0 0,0 0 0,1 0 0,-1 1 0,0-1-1,0 0 1,0 0 0,0 0 0,0 0 0,0 0 0,1 0 0,-1 0 0,0 0 0,0 1 0,0-1-1,0 0 1,1 0 0,-1 0 0,0 0 0,0 0 0,0 0 0,0 0 0,1 0 0,-1 0 0,0 0 0,0 0-1,0 0 1,0 0 0,1 0 0,-1 0 0,0 0 0,0 0 0,0 0 0,0-1 0,1 1 0,-1 0 0,0 0-1,0 0 1,0 0 0,0 0 0,0 0 0,0 0 0,1 0 0,-1-1 0,0 1 0,0 0 0,0 0-1,0 0 1,0 0 0,0-1 0,0 1 0,0 0 0,0 0 0,0 0 0,1 0 0,-1-1 0,0 1 0,0 0-1,0 0 1,-1 23 8,-8 33-36,-59 210 49,67-248-569,9-13-3183,-7-6 3162,1 1 0,0-1 0,-1 0 0,1 0 1,-1 0-1,1 0 0,-1 0 0,0 0 0,1-1 1,-1 1-1,0 0 0,0-1 0,0 1 0,0 0 1,2-3-1,7-14-6399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7.919"/>
    </inkml:context>
    <inkml:brush xml:id="br0">
      <inkml:brushProperty name="width" value="0.025" units="cm"/>
      <inkml:brushProperty name="height" value="0.025" units="cm"/>
    </inkml:brush>
  </inkml:definitions>
  <inkml:trace contextRef="#ctx0" brushRef="#br0">0 221 14606,'0'0'12529,"9"0"-11499,-5 0-940,0 0-1,0-1 0,-1 1 0,1-1 1,0 0-1,0 0 0,0-1 0,-1 1 1,1-1-1,-1 0 0,1 1 0,-1-2 1,4-1-1,44-47 685,-47 48-752,36-41 853,41-59 0,-81 103-879,0 0 1,0 0-1,0 0 1,0 0-1,0 0 0,0 0 1,0 1-1,0-1 1,0 0-1,0 0 0,0 0 1,0 0-1,0 0 1,0 0-1,0 0 0,0 0 1,0 1-1,0-1 1,0 0-1,0 0 1,0 0-1,0 0 0,0 0 1,0 0-1,0 0 1,0 0-1,0 0 0,0 0 1,0 1-1,0-1 1,0 0-1,0 0 1,0 0-1,0 0 0,1 0 1,-1 0-1,0 0 1,0 0-1,0 0 0,0 0 1,0 0-1,0 0 1,0 0-1,0 0 0,0 0 1,1 0-1,-1 0 1,0 0-1,0 0 1,0 0-1,0 0 0,0 0 1,0 0-1,0 0 1,0 0-1,1 0 0,-1 0 1,0 0-1,0 0 1,0 0-1,0 0 0,0 0 1,0 0-1,0 0 1,1 17-31,-5 21 98,-3-15-49,-21 40 1,20-46 3,0 1 0,1 0 0,-9 33 0,16-51-108,0 1-1,0-1 1,0 0 0,0 0 0,0 1-1,0-1 1,0 0 0,1 0 0,-1 1-1,0-1 1,0 0 0,0 0 0,0 1-1,0-1 1,0 0 0,1 0 0,-1 1-1,0-1 1,0 0 0,0 0 0,0 0-1,1 1 1,-1-1 0,0 0 0,0 0-1,1 0 1,-1 0 0,0 0 0,0 1-1,1-1 1,-1 0 0,0 0 0,0 0-1,1 0 1,-1 0 0,0 0 0,1 0-1,-1 0 1,0 0 0,0 0 0,1 0-1,-1 0 1,0 0 0,1 0 0,8-2-8216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8.119"/>
    </inkml:context>
    <inkml:brush xml:id="br0">
      <inkml:brushProperty name="width" value="0.025" units="cm"/>
      <inkml:brushProperty name="height" value="0.025" units="cm"/>
    </inkml:brush>
  </inkml:definitions>
  <inkml:trace contextRef="#ctx0" brushRef="#br0">120 1 14286,'0'0'10473,"-7"12"-7809,-16 34-1328,3 2 0,1 0 0,-23 98 0,34-92-1336,29-76 0,118-145 0,-134 162-8,-2 1-69,0 0 0,0 0 1,1 1-1,-1-1 0,1 1 0,0 0 1,0 0-1,1 0 0,-1 0 1,0 1-1,8-3 0,-12 8-715,0 0 1,0 1-1,0-1 0,0 1 1,-1-1-1,1 1 0,-1-1 1,0 0-1,-2 6 0,-17 41-9884,9-24 602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8.497"/>
    </inkml:context>
    <inkml:brush xml:id="br0">
      <inkml:brushProperty name="width" value="0.025" units="cm"/>
      <inkml:brushProperty name="height" value="0.025" units="cm"/>
    </inkml:brush>
  </inkml:definitions>
  <inkml:trace contextRef="#ctx0" brushRef="#br0">165 1 21332,'0'0'6396,"-9"8"-6412,0 1 9,0 1 0,0 0 0,1 0 0,-10 18 0,16-26 13,0 1 0,1 0 1,-1 0-1,1 0 0,-1 0 0,1 0 1,0 0-1,0 0 0,1 0 1,-1 0-1,1 0 0,-1 1 1,1-1-1,0 0 0,0 0 1,1 0-1,-1 1 0,1-1 1,-1 0-1,1 0 0,0 0 1,0 0-1,0 0 0,1 0 1,-1 0-1,1 0 0,-1 0 1,1-1-1,2 4 0,5 2 22,-1 0-1,-1 1 0,0 0 0,0 1 0,-1 0 0,0 0 1,5 12-1,-10-20-26,0 2-1,0-1 1,0 0 0,0 0 0,-1 0-1,1 0 1,-1 0 0,0 1-1,0-1 1,0 0 0,0 0 0,-1 1-1,1-1 1,-1 0 0,0 0 0,0 0-1,0 0 1,0 0 0,0 0 0,-1 0-1,0 0 1,1-1 0,-1 1-1,0 0 1,0-1 0,0 1 0,-1-1-1,1 0 1,-1 0 0,-4 3 0,2-1 24,-1-1 0,1 0 0,-1 0 1,0 0-1,0-1 0,-1 0 0,1 0 1,0 0-1,-1-1 0,1 0 0,-1 0 1,-9-1-1,14 0-4,0 0 0,0 0 0,0 0 0,0 0 0,0-1 0,0 1-1,0-1 1,0 1 0,0-1 0,0 0 0,0 0 0,1 0 0,-1 0 0,0 0 0,1 0 0,-1-1 0,1 1 0,-1 0 0,1-1 0,0 1-1,-1-1 1,1 0 0,0 1 0,0-1 0,0 0 0,0 0 0,0 1 0,1-1 0,-1 0 0,0 0 0,1 0 0,0 0 0,-1 0 0,1 0-1,0 0 1,0 0 0,0 0 0,0 0 0,0 0 0,1 0 0,-1 0 0,1 0 0,0-3 0,0 1 5,1-1 0,0 1-1,-1 0 1,1 0 0,1 0 0,-1 0 0,0 0 0,1 0 0,0 0 0,0 1 0,0-1 0,1 1 0,5-5-1,56-36 574,-42 30-290,12-8 44,-22 16-196,-1-1 1,1 0-1,-2-1 1,1-1-1,-1 1 1,-1-2-1,1 0 1,-2 0-1,14-18 0,-22 27-153,0 0 0,0-1 0,0 1-1,-1-1 1,1 1 0,0-1 0,-1 1-1,1-1 1,-1 0 0,1 1 0,-1-1-1,0 1 1,0-1 0,0 0 0,0 1-1,0-1 1,0 0 0,0 1-1,0-1 1,-1 0 0,1 1 0,-1-1-1,1 1 1,-1-1 0,1 1 0,-1-1-1,0 1 1,0-1 0,0 1 0,0 0-1,0-1 1,0 1 0,0 0 0,0 0-1,-1 0 1,1 0 0,0 0-1,-1 0 1,1 0 0,-1 0 0,1 1-1,-1-1 1,1 0 0,-1 1 0,1-1-1,-1 1 1,0 0 0,1 0 0,-3-1-1,-7-1 1,0 1 0,-1 0 0,1 1 0,0 0-1,0 0 1,-12 3 0,22-3-141,0 0 1,0 1-1,-1-1 0,1 0 0,0 1 1,0-1-1,0 1 0,0-1 1,0 1-1,0 0 0,0-1 1,1 1-1,-1 0 0,0 0 0,0 0 1,0-1-1,1 1 0,-1 0 1,0 1-1,0 0-306,0-1 0,1 1 0,-1-1 1,1 1-1,0-1 0,-1 1 0,1-1 0,0 1 1,0-1-1,0 1 0,0-1 0,0 1 0,0-1 1,0 1-1,0-1 0,1 1 0,-1-1 0,1 1 1,-1-1-1,1 1 0,1 2 0,5 5-9630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8.854"/>
    </inkml:context>
    <inkml:brush xml:id="br0">
      <inkml:brushProperty name="width" value="0.025" units="cm"/>
      <inkml:brushProperty name="height" value="0.025" units="cm"/>
    </inkml:brush>
  </inkml:definitions>
  <inkml:trace contextRef="#ctx0" brushRef="#br0">36 1 20371,'0'0'7784,"-30"71"-5254,27-47-1441,1 1-833,2-1-192,0-1-32,0-1-896,0-4-1218,4-3-1410,-4-7-319,0-5-962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29.828"/>
    </inkml:context>
    <inkml:brush xml:id="br0">
      <inkml:brushProperty name="width" value="0.025" units="cm"/>
      <inkml:brushProperty name="height" value="0.025" units="cm"/>
    </inkml:brush>
  </inkml:definitions>
  <inkml:trace contextRef="#ctx0" brushRef="#br0">60 40 12524,'0'0'13031,"8"-8"-10682,23-23-465,-31 31-1841,0 0-1,0 0 0,0 0 1,0 1-1,0-1 0,0 0 1,0 0-1,1 0 0,-1 0 1,0 1-1,0-1 0,0 0 1,0 0-1,0 0 0,0 0 1,1 0-1,-1 1 0,0-1 1,0 0-1,0 0 1,0 0-1,1 0 0,-1 0 1,0 0-1,0 0 0,0 0 1,1 0-1,-1 0 0,0 0 1,0 0-1,0 0 0,0 0 1,1 0-1,-1 0 0,0 0 1,0 0-1,0 0 0,1 0 1,-1 0-1,0 0 1,0 0-1,0 0 0,1 0 1,-1 0-1,-7 16 1031,-18 19-1073,19-27 0,-1 0 0,1 1 0,1-1 0,0 1 0,0 0 0,-6 17 0,11-25 0,0-1 0,0 1 0,0-1 0,0 0 0,1 1 0,-1-1 0,0 0 0,0 1 0,1-1 0,-1 0 0,0 1 0,1-1 0,-1 0 0,0 1 0,1-1 0,-1 0 0,1 0 0,-1 0 0,0 1 0,1-1 0,-1 0 0,1 0 0,-1 0 0,1 0 0,-1 0 0,0 0 0,1 0 0,-1 0 0,1 0 0,-1 0 0,1 0 0,-1 0 0,1 0 0,17 0 0,-17 0 0,8-1 0,-1 1 0,1 0 0,-1 1 0,1 0 0,-1 0 0,0 1 0,0 0 0,9 4 0,-14-5 0,-1 1 0,1 0 0,-1 0 0,1 0 0,-1 0 0,0 0 0,0 1 0,0-1 0,0 0 0,0 1 0,-1 0 0,1-1 0,-1 1 0,1 0 0,-1 0 0,0 0 0,0 0 0,-1 0 0,1 0 0,0 0 0,-1 0 0,0 0 0,0 0 0,0 0 0,0 5 0,0-3 0,0 0 0,0 1 0,0-1 0,-1 0 0,0 1 0,0-1 0,0 0 0,-1 0 0,0 1 0,0-1 0,0-1 0,0 1 0,-1 0 0,0 0 0,0-1 0,0 0 0,0 1 0,-1-1 0,0-1 0,0 1 0,0 0 0,0-1 0,0 0 0,-1 0 0,1 0 0,-1-1 0,0 1 0,0-1 0,0 0 0,0 0 0,0-1 0,-1 0 0,1 0 0,0 0 0,-1 0 0,1-1 0,0 0 0,-9-1 0,12 1-155,0-1-1,0 0 1,0 0 0,0 1 0,0-1-1,1 0 1,-1-1 0,0 1 0,0 0-1,1 0 1,-1-1 0,1 1-1,-1-1 1,1 0 0,0 1 0,0-1-1,-1 0 1,1 0 0,0 1 0,0-1-1,1 0 1,-1 0 0,0 0-1,1 0 1,-1 0 0,1 0 0,-1-3-1,-3-63-7874,4 61 7083,0-32-6804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0.169"/>
    </inkml:context>
    <inkml:brush xml:id="br0">
      <inkml:brushProperty name="width" value="0.025" units="cm"/>
      <inkml:brushProperty name="height" value="0.025" units="cm"/>
    </inkml:brush>
  </inkml:definitions>
  <inkml:trace contextRef="#ctx0" brushRef="#br0">1 52 9641,'0'0'15919,"61"-38"-14157,-39 33-417,1 1-961,1 1-351,0 3-98,-3 0-1152,3 0-1601,-4 0-1538,-3-2-2659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0.539"/>
    </inkml:context>
    <inkml:brush xml:id="br0">
      <inkml:brushProperty name="width" value="0.025" units="cm"/>
      <inkml:brushProperty name="height" value="0.025" units="cm"/>
    </inkml:brush>
  </inkml:definitions>
  <inkml:trace contextRef="#ctx0" brushRef="#br0">148 104 21044,'0'0'6534,"-10"10"-4105,5-4-2170,-34 37 1010,36-40-1210,0 1 0,0 0 0,1 0 0,-1 0 0,1 0 0,0 0 0,0 0 0,1 1 1,-1-1-1,1 1 0,-1 8 0,2-12-119,1 0 0,0 0-1,-1-1 1,1 1 0,0 0 0,0-1 0,0 1 0,-1-1 0,1 1 0,0-1-1,0 1 1,0-1 0,0 0 0,0 1 0,0-1 0,0 0 0,0 0 0,0 0-1,0 0 1,0 1 0,0-2 0,0 1 0,0 0 0,1 0 0,37 0-356,-29 0 349,-7 0 58,0 0 1,1 0-1,-1 1 1,0 0-1,0-1 1,0 1-1,0 1 1,0-1-1,0 0 1,0 1-1,0-1 1,0 1-1,-1 0 1,1 0-1,-1 0 1,1 0-1,-1 0 1,0 1-1,0-1 1,0 1-1,0-1 1,0 1-1,0 0 1,-1 0-1,1 0 0,-1 0 1,0 0-1,0 0 1,0 0-1,0 0 1,-1 1-1,1-1 1,-1 6-1,1-1 122,-1 0 0,0 0 0,0 0 0,-1 0 0,0 0 1,-1 0-1,1-1 0,-2 1 0,1 0 0,-1-1 0,0 0 0,-7 14 0,2-11 21,0 0 0,0 0 0,-1-1 0,0 0 0,-13 10 0,17-15-90,-1 0 0,1-1 0,-1 1-1,0-1 1,0 0 0,0-1-1,-1 1 1,1-1 0,-1-1 0,1 1-1,-11 0 1,16-2-144,0 0 0,-1 0 0,1 0 0,0 0 0,-1 0 0,1-1 0,0 1 0,-1 0 0,1-1 0,0 1 0,0-1 0,0 0 0,-1 1 0,1-1 0,0 0 0,0 0 0,0 1 0,0-1 0,0 0 1,0 0-1,0 0 0,1 0 0,-1 0 0,0-1 0,1 1 0,-1 0 0,0 0 0,1 0 0,0-1 0,-1-1 0,-6-45-6438,6 38 4986,0-34-6669</inkml:trace>
  <inkml:trace contextRef="#ctx0" brushRef="#br0" timeOffset="1">112 58 21492,'0'0'6951,"71"-18"-4004,-37 10-1826,1 2-865,3 1-256,-2 1 0,-4 0-1794,-4-1-3010,-7-2-5702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8.926"/>
    </inkml:context>
    <inkml:brush xml:id="br0">
      <inkml:brushProperty name="width" value="0.025" units="cm"/>
      <inkml:brushProperty name="height" value="0.025" units="cm"/>
    </inkml:brush>
  </inkml:definitions>
  <inkml:trace contextRef="#ctx0" brushRef="#br0">155 17 18866,'0'0'10452,"-9"2"-10318,7-1-132,0-1-2,-1 0 1,1 0-1,0 1 1,-1-1-1,1 1 0,-1 0 1,1-1-1,0 1 1,0 0-1,0 1 0,0-1 1,-1 0-1,1 1 0,1-1 1,-1 1-1,0-1 1,0 1-1,1 0 0,-1 0 1,1 0-1,-1 0 1,1 0-1,0 0 0,0 0 1,0 0-1,0 0 0,0 1 1,0-1-1,0 0 1,1 1-1,0-1 0,-1 1 1,1-1-1,0 0 0,0 4 1,0-2-1,0 0 1,0 1 0,1-1-1,0 0 1,-1 1-1,1-1 1,1 0-1,-1 0 1,1 0-1,-1 0 1,1 0-1,0 0 1,1-1-1,-1 1 1,4 4 0,1-2 14,0 1 1,0-1-1,1-1 1,-1 1-1,2-1 1,8 4-1,-13-7-13,0 1 0,0-1-1,0 1 1,0 0 0,0 0-1,-1 0 1,1 1-1,-1-1 1,0 1 0,0 0-1,0 0 1,4 7 0,-7-9 3,1-1 0,-1 1 0,1 0 0,-1 0 0,0 0 0,1 0 0,-1 0 0,0 0 0,-1 0 0,1 0 0,0 0 0,0 0 0,-1-1 0,1 1 0,-1 0 0,0 0 0,0 0 0,1-1 0,-1 1 0,0 0 0,0-1 0,0 1 0,-1 0 0,1-1 0,0 0 1,-1 1-1,1-1 0,-1 0 0,1 0 0,-1 1 0,1-1 0,-1-1 0,0 1 0,-2 1 0,-5 2 101,1 0 1,-1 0-1,-1-1 0,1 0 1,0 0-1,-1-1 0,1-1 1,-1 0-1,0 0 1,-18-1-1,25 0-64,0 0 1,-1 0-1,1 0 0,0-1 1,0 1-1,0-1 1,0 0-1,0 0 0,0 0 1,0 0-1,0 0 1,1 0-1,-1-1 0,0 0 1,1 1-1,-1-1 1,1 0-1,-1 0 0,1 0 1,0-1-1,0 1 1,0-1-1,0 1 0,1-1 1,-1 1-1,0-1 1,1 0-1,0 0 0,0 0 1,0 0-1,0 0 0,0 0 1,1 0-1,-1 0 1,1 0-1,0-4 0,1 3-46,0 0-1,0 0 0,0 0 0,0 0 1,1 1-1,0-1 0,0 0 0,0 1 0,0-1 1,1 1-1,-1 0 0,1 0 0,0 0 1,0 0-1,0 0 0,0 1 0,1-1 0,-1 1 1,1 0-1,5-3 0,14-7 8,0 1 0,27-9 0,-37 15 8,21-6 4,-24 9 16,1-1 0,-1-1 0,0 0 0,0 0 0,0-1 0,-1 0 0,0 0 0,17-14 0,-26 19-30,1-1 0,-1 1 0,1-1 0,0 0 0,-1 0 0,1 1 0,-1-1 0,0 0 0,1 0 0,-1 0 0,0 1 0,1-1 0,-1 0 0,0 0 0,0 0 1,0 0-1,1 0 0,-1 0 0,0 1 0,0-1 0,-1 0 0,1 0 0,0 0 0,0 0 0,0 0 0,0 0 0,-1 1 0,1-1 0,-1 0 0,1-1 0,-2 0 0,0 0-1,0 0 1,1 0 0,-1 1 0,-1-1-1,1 0 1,0 1 0,0-1 0,0 1-1,-4-1 1,-5-3-3,0 1 0,0 0 0,-19-3 0,26 6 5,-4 0-70,0-1 0,0 1 0,0 0 1,0 1-1,0 0 0,0 0 1,0 0-1,-8 3 0,10 3-4491,18-3-11234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39.348"/>
    </inkml:context>
    <inkml:brush xml:id="br0">
      <inkml:brushProperty name="width" value="0.025" units="cm"/>
      <inkml:brushProperty name="height" value="0.025" units="cm"/>
    </inkml:brush>
  </inkml:definitions>
  <inkml:trace contextRef="#ctx0" brushRef="#br0">544 10 9513,'0'0'2183,"-11"-2"-138,-2-1-1605,-1 1 0,1 0 0,0 1 0,-1 1 0,1 0 0,-1 1 0,1 0 0,0 1 0,0 1 0,0 0 0,-25 9 0,6 6 607,1 0 0,1 3 0,0 0 0,-39 39 0,51-44-927,2 1 1,1 0 0,0 2-1,1-1 1,1 2-1,0 0 1,2 1 0,-10 23-1,17-32-115,0 1 0,0 0-1,1 1 1,1-1 0,0 0 0,1 1-1,0-1 1,2 1 0,-1-1 0,1 1-1,1-1 1,6 25 0,-5-31-6,-1 0 0,1 1 0,0-1 1,1 0-1,0-1 0,0 1 0,0-1 0,1 1 1,0-1-1,0 0 0,1-1 0,0 0 1,-1 0-1,2 0 0,-1 0 0,1-1 0,-1 0 1,1 0-1,0-1 0,0 0 0,1 0 1,-1-1-1,11 3 0,1-3 188,1 0-1,0-1 1,0 0-1,0-2 0,-1-1 1,1 0-1,0-1 1,-1-1-1,0-1 1,0-1-1,0-1 1,-1 0-1,0-1 1,22-14-1,-16 8 253,0-1-1,-2-1 0,0-1 1,0-1-1,-2-1 0,0-1 0,-1-1 1,-2 0-1,26-40 0,-37 51-417,0-1-1,-1 0 1,-1 0-1,1 0 1,-2-1-1,0 0 1,0 1 0,-1-1-1,1-17 1,-3 25-21,0 1 0,0 0-1,0-1 1,0 1 0,-1-1 0,1 1 0,-1 0 0,0-1 0,0 1 0,0 0 0,-1 0 0,1 0 0,-1 0 0,0 0 0,0 0 0,0 0-1,0 0 1,0 1 0,0-1 0,-1 1 0,1 0 0,-1-1 0,0 1 0,1 0 0,-1 1 0,0-1 0,0 0 0,0 1 0,-1 0 0,1 0-1,0 0 1,0 0 0,-1 0 0,1 0 0,-1 1 0,-3 0 0,-9-1-783,0 2 1,1 0-1,-1 1 1,0 0-1,1 1 1,-1 1-1,1 0 1,-29 14-1,-3-1-2867,13-7-7213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0.887"/>
    </inkml:context>
    <inkml:brush xml:id="br0">
      <inkml:brushProperty name="width" value="0.025" units="cm"/>
      <inkml:brushProperty name="height" value="0.025" units="cm"/>
    </inkml:brush>
  </inkml:definitions>
  <inkml:trace contextRef="#ctx0" brushRef="#br0">21 238 14414,'0'0'4505,"-4"9"-2263,-11 27-688,15-35-1510,-1-1 1,1 1-1,0-1 1,0 0-1,0 1 1,0-1-1,0 1 0,0-1 1,0 0-1,0 1 1,-1-1-1,2 1 1,-1-1-1,0 0 1,0 1-1,0-1 0,0 1 1,0-1-1,0 0 1,0 1-1,0-1 1,1 1-1,-1-1 1,0 0-1,0 1 0,1-1 1,-1 0-1,0 1 1,0-1-1,1 0 1,-1 1-1,0-1 1,1 0-1,-1 0 1,0 0-1,1 1 0,-1-1 1,0 0-1,1 0 1,-1 0-1,1 0 1,-1 1-1,0-1 1,1 0-1,-1 0 0,1 0 1,-1 0-1,1 0 1,-1 0-1,0 0 1,1 0-1,-1-1 1,1 1-1,-1 0 0,1 0 1,23-5 722,-12-1-526,-1 0-1,1-1 1,-2 0-1,1-1 1,-1-1 0,0 1-1,9-11 1,62-75 646,-72 83-848,76-106 623,-87 158-491,-18 49-152,-1 7-1170,16-32-2629,5-64 3608,0-1-1,-1 0 1,1 1-1,0-1 1,0 1-1,0-1 1,0 0-1,0 1 1,0-1-1,1 1 1,-1-1-1,0 0 1,0 1-1,0-1 1,0 1-1,0-1 1,0 0-1,1 1 1,-1-1-1,0 0 1,0 1-1,1-1 0,-1 0 1,0 1-1,1-1 1,-1 0-1,0 0 1,0 1-1,1-1 1,-1 0-1,1 0 1,-1 1-1,0-1 1,1 0-1,-1 0 1,0 0-1,1 0 1,-1 0-1,1 0 1,-1 0-1,1 0 1,-1 0-1,0 0 1,1 0-1,-1 0 1,1 0-1,-1 0 1,0 0-1,1 0 0,-1 0 1,1 0-1,-1-1 1,0 1-1,1 0 1,-1 0-1,0 0 1,1-1-1,-1 1 1,1-1-1,18-9-11945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1.312"/>
    </inkml:context>
    <inkml:brush xml:id="br0">
      <inkml:brushProperty name="width" value="0.025" units="cm"/>
      <inkml:brushProperty name="height" value="0.025" units="cm"/>
    </inkml:brush>
  </inkml:definitions>
  <inkml:trace contextRef="#ctx0" brushRef="#br0">1 248 13837,'0'0'15914,"12"-11"-15210,27-26-456,-1-3-1,63-87 1,-95 117-275,10-12 271,-12 21-104,-5 15-86,-26 97-5,18-82-154,1 0 0,2 0 0,1 1 0,-2 40 0,7-69 24,0 0-1,0 0 0,-1-1 0,1 1 0,0 0 0,0 0 0,0 0 0,0 0 1,0 0-1,0-1 0,0 1 0,1 0 0,-1 0 0,0 0 0,0 0 0,1-1 0,-1 1 1,0 0-1,1 0 0,-1 0 0,1-1 0,-1 1 0,1 0 0,-1-1 0,1 1 1,-1 0-1,1-1 0,0 1 0,-1-1 0,1 1 0,0-1 0,-1 1 0,1-1 0,0 0 1,0 1-1,0-1 0,-1 0 0,1 0 0,0 1 0,0-1 0,0 0 0,0 0 1,0 0-1,-1 0 0,1 0 0,0 0 0,0 0 0,0 0 0,0-1 0,-1 1 0,1 0 1,0 0-1,0-1 0,0 1 0,-1-1 0,1 1 0,1-1 0,4-2-1060,0-1 1,0 0-1,-1 0 0,1 0 0,8-10 0,12-14-5547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1.810"/>
    </inkml:context>
    <inkml:brush xml:id="br0">
      <inkml:brushProperty name="width" value="0.025" units="cm"/>
      <inkml:brushProperty name="height" value="0.025" units="cm"/>
    </inkml:brush>
  </inkml:definitions>
  <inkml:trace contextRef="#ctx0" brushRef="#br0">102 35 17585,'0'0'3213,"-10"4"129,5-2-3010,-45 21 2568,47-22-2801,1 1-1,0-1 1,-1 1-1,1-1 1,0 1 0,0-1-1,0 1 1,0 0-1,0 0 1,0 0-1,1 1 1,-1-1-1,1 0 1,-1 0-1,1 1 1,0-1-1,0 1 1,0-1-1,0 1 1,0 4-1,1-6-96,0 0 0,1 0 0,-1 0-1,0 0 1,1 0 0,-1 0 0,1 0 0,0 0 0,-1 0-1,1-1 1,0 1 0,-1 0 0,1 0 0,0-1 0,0 1-1,0 0 1,0-1 0,0 1 0,0-1 0,-1 1-1,1-1 1,2 1 0,30 11 81,-14-5-53,-13-5-29,-1 0 0,-1 1 0,1 0 0,0 0-1,-1 0 1,1 0 0,-1 1 0,0-1 0,0 1 0,0 0 0,-1 0 0,1 1 0,-1-1-1,0 1 1,0 0 0,-1 0 0,1 0 0,-1 0 0,0 0 0,-1 0 0,1 0 0,-1 1-1,0-1 1,0 1 0,-1-1 0,0 1 0,1-1 0,-2 1 0,1-1 0,-1 1 0,0-1-1,0 1 1,0-1 0,-1 0 0,0 0 0,0 0 0,0 0 0,-1 0 0,0 0 0,1 0 0,-8 8-1,3-5 62,0 1 0,-1-1 0,-17 13 0,23-19 8,0 0-1,0 0 1,-1-1-1,1 1 1,-1-1-1,1 1 1,-1-1 0,0 0-1,1 0 1,-1 0-1,0 0 1,0-1-1,0 1 1,0-1-1,0 0 1,1 0-1,-1 0 1,0 0 0,0 0-1,-3-1 1,5 0-40,0 1 1,0-1-1,0 0 1,0 0 0,0 0-1,0 0 1,0 0-1,0 0 1,0 0-1,1 0 1,-1 0 0,0 0-1,1 0 1,-1-1-1,1 1 1,-1 0-1,1 0 1,0-1 0,-1 1-1,1 0 1,0 0-1,0-1 1,0-1 0,1-36 130,0 33-133,1-8-1,1-1 0,0 1-1,1 0 1,1 0 0,0 0-1,1 0 1,1 1 0,0 0-1,16-21 1,-2 4 51,3 2 1,48-46-1,-70 72-78,0 1 0,0-1 0,-1 0 0,1 0 0,0 0 0,-1 0 0,1 0 0,-1-1 0,0 1 0,0 0 0,1-4 0,-1 5 0,-1 0 0,0 1 0,0-1 0,0 1 0,0-1 0,0 0 0,0 1 0,0-1 0,0 1 0,0-1 0,0 0 0,-1 1 0,1-1 0,0 1 0,0-1 0,-1 0 0,1 1 0,0-1 0,0 1 0,-1-1 0,1 1 0,-1-1 0,1 1 0,0 0 0,-1-1 0,1 1 0,-1-1 0,1 1 0,-2-1 0,0 1 0,0-1 0,-1 1 0,1-1 0,-1 1 0,1 0 0,-1 0 0,1 0 0,-1 0 0,1 0 0,-1 0 0,1 1 0,0-1 0,-1 1 0,1 0 0,-1 0 0,1 0 0,0 0 0,0 0 0,0 0 0,-1 1 0,-1 1 0,-32 31-3336,33-30 2494,0 0 1,0 0 0,1 0 0,0 0 0,0 1-1,0-1 1,0 1 0,1-1 0,0 1 0,0 0 0,0-1-1,0 1 1,1 7 0,0 6-11848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8.457"/>
    </inkml:context>
    <inkml:brush xml:id="br0">
      <inkml:brushProperty name="width" value="0.025" units="cm"/>
      <inkml:brushProperty name="height" value="0.025" units="cm"/>
    </inkml:brush>
  </inkml:definitions>
  <inkml:trace contextRef="#ctx0" brushRef="#br0">8 13 8264,'0'0'17937,"-7"45"-17937,8-45-1025,7-1-1185,4-12 0,2-5-3524,1-8-5060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2.137"/>
    </inkml:context>
    <inkml:brush xml:id="br0">
      <inkml:brushProperty name="width" value="0.025" units="cm"/>
      <inkml:brushProperty name="height" value="0.025" units="cm"/>
    </inkml:brush>
  </inkml:definitions>
  <inkml:trace contextRef="#ctx0" brushRef="#br0">52 0 18866,'0'0'7783,"-41"72"-5445,35-47-800,2-2-1186,4-3-288,0-3-32,5-8-736,10-9-1635,-1 0-1664,1-13-1250,0-14-6246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2.490"/>
    </inkml:context>
    <inkml:brush xml:id="br0">
      <inkml:brushProperty name="width" value="0.025" units="cm"/>
      <inkml:brushProperty name="height" value="0.025" units="cm"/>
    </inkml:brush>
  </inkml:definitions>
  <inkml:trace contextRef="#ctx0" brushRef="#br0">96 85 20884,'0'0'11242,"-8"9"-10692,-25 27-459,33-35-95,-1-1 0,1 0-1,-1 1 1,1-1 0,-1 0 0,1 1-1,-1-1 1,1 1 0,0-1 0,-1 1-1,1-1 1,-1 1 0,1-1 0,0 1-1,0 0 1,-1-1 0,1 1 0,0-1 0,0 1-1,0 0 1,0-1 0,0 1 0,0 0-1,0-1 1,0 1 0,0-1 0,0 1-1,0 0 1,0-1 0,0 1 0,0 0-1,0-1 1,1 1 0,-1-1 0,0 1-1,1-1 1,-1 1 0,0 0 0,1-1 0,-1 1-1,0-1 1,1 0 0,-1 1 0,1-1-1,-1 1 1,1-1 0,-1 0 0,1 1-1,-1-1 1,1 0 0,0 1 0,-1-1-1,1 0 1,-1 0 0,1 0 0,0 0 0,-1 1-1,1-1 1,0 0 0,43 0-367,-36-1 323,-3 1 35,-1 0-1,1 0 0,-1 0 0,1 1 0,0-1 1,-1 1-1,1 0 0,-1 1 0,1-1 0,-1 1 1,0 0-1,5 3 0,-7-4 12,0 1-1,0 0 1,-1 0 0,1 0 0,-1 1-1,1-1 1,-1 0 0,0 0-1,0 1 1,0-1 0,0 1-1,0-1 1,-1 1 0,1-1-1,-1 1 1,0 0 0,1-1-1,-1 1 1,0-1 0,-1 1-1,1 0 1,0-1 0,-2 5-1,0-1 41,0 1-1,-1-1 1,1 1-1,-1-1 0,-1 0 1,1 0-1,-1 0 0,0-1 1,-1 1-1,1-1 1,-1 0-1,-10 8 0,4-3 34,0-1-1,-1-1 0,0 0 0,0-1 1,-18 8-1,29-14-213,0 0 0,0-1 0,0 1 0,-1 0-1,1-1 1,0 1 0,0-1 0,-1 0 0,1 1 0,-1-1 0,1 0 0,0 0 0,-1 0 0,1 0-1,0 0 1,-1 0 0,1 0 0,-1-1 0,1 1 0,0 0 0,-1-1 0,1 1 0,0-1 0,0 1-1,-1-1 1,1 0 0,0 1 0,0-1 0,0 0 0,-2-1 0,2-1-550,0 0 0,-1 0 1,1 0-1,0 0 1,1-1-1,-1 1 0,0 0 1,1 0-1,0-1 0,0 1 1,0-5-1,0-23-8276</inkml:trace>
  <inkml:trace contextRef="#ctx0" brushRef="#br0" timeOffset="1">94 40 13164,'0'0'16368,"50"-40"-15727,-34 40-577,4 0-64,1 0-1057,0 1-2531,2 3-2530,2-2-3010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2.845"/>
    </inkml:context>
    <inkml:brush xml:id="br0">
      <inkml:brushProperty name="width" value="0.025" units="cm"/>
      <inkml:brushProperty name="height" value="0.025" units="cm"/>
    </inkml:brush>
  </inkml:definitions>
  <inkml:trace contextRef="#ctx0" brushRef="#br0">65 0 6887,'0'0'21406,"-4"11"-20167,-5 9-845,3-9-285,1 1 1,0 0 0,0 0-1,2 0 1,-1 0-1,1 1 1,-2 22-1,6-34-181,-1 0 0,1 0 0,-1-1-1,1 1 1,-1 0 0,1 0-1,0-1 1,-1 1 0,1-1-1,0 1 1,-1-1 0,1 1-1,0-1 1,0 1 0,-1-1 0,1 1-1,0-1 1,0 0 0,0 0-1,0 1 1,-1-1 0,1 0-1,0 0 1,0 0 0,0 0-1,2 0 1,31 1-1588,-25-1 1130,0 0 438,1 1 1,0 0-1,-1 0 0,1 1 1,-1 0-1,14 5 0,-21-6 187,0 0-1,0 0 0,0 0 0,-1 0 1,1 0-1,0 0 0,-1 0 0,1 0 1,-1 0-1,1 1 0,-1-1 0,0 1 1,0-1-1,1 1 0,-1 0 0,0-1 1,0 1-1,-1 0 0,1 0 0,0-1 1,-1 1-1,1 0 0,-1 0 0,1 0 1,-1 0-1,0 0 0,0 0 0,0 0 1,0 0-1,0 0 0,0 0 0,0 0 1,-1 0-1,1 0 0,-1-1 0,0 1 0,1 0 1,-1 0-1,-1 2 0,-3 4 72,0 1-1,0-1 1,-1-1-1,0 1 1,0-1-1,-1 0 1,1-1-1,-2 1 1,1-1-1,-1-1 1,1 1-1,-2-1 1,1-1-1,0 0 1,-1 0-1,0 0 1,-13 2-1,21-5-292,0-1 0,0 0 0,0 0 1,0 0-1,-1-1 0,1 1 0,0 0 0,0 0 0,0-1 1,0 1-1,0 0 0,0-1 0,0 1 0,0-1 0,0 0 0,0 1 1,0-1-1,0 0 0,0 1 0,0-1 0,0 0 0,0 0 1,1 0-1,-1 0 0,0 0 0,1 0 0,-1-1 0,-9-34-8880,8 26 5871,-4-27-13584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3.187"/>
    </inkml:context>
    <inkml:brush xml:id="br0">
      <inkml:brushProperty name="width" value="0.025" units="cm"/>
      <inkml:brushProperty name="height" value="0.025" units="cm"/>
    </inkml:brush>
  </inkml:definitions>
  <inkml:trace contextRef="#ctx0" brushRef="#br0">1 19 21813,'0'0'7815,"62"-18"-5637,-33 18-1217,0 0-961,2 0 0,-3 5 0,0 7 0,0-1-865,-1 1-2082,-5-2-1249,-3 0-1089,-2-2-9801</inkml:trace>
  <inkml:trace contextRef="#ctx0" brushRef="#br0" timeOffset="1">427 267 20083,'0'0'12556,"59"9"-12428,-27-9-128,2-6 0,-1-4-1441,-2-2-6086,0-2-13517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4.991"/>
    </inkml:context>
    <inkml:brush xml:id="br0">
      <inkml:brushProperty name="width" value="0.025" units="cm"/>
      <inkml:brushProperty name="height" value="0.025" units="cm"/>
    </inkml:brush>
  </inkml:definitions>
  <inkml:trace contextRef="#ctx0" brushRef="#br0">1 339 15855,'0'0'10570,"12"-9"-9529,31-23-744,-2-3 1,-2-1-1,-1-1 1,-1-3-1,-3 0 1,45-69-1,-79 109-295,0 0 0,0 0 0,0 0 0,0 0 0,0 0 0,0 0 1,0 1-1,0-1 0,0 0 0,0 0 0,0 0 0,0 0 0,0 0 0,0 0 0,0 0 0,0 0 0,1 0 0,-1 0 0,0 1 1,0-1-1,0 0 0,0 0 0,0 0 0,0 0 0,0 0 0,0 0 0,0 0 0,1 0 0,-1 0 0,0 0 0,0 0 1,0 0-1,0 0 0,0 0 0,0 0 0,0 0 0,0 0 0,1 0 0,-1 0 0,0 0 0,0 0 0,0 0 0,0 0 0,0 0 1,0 0-1,0 0 0,0 0 0,0 0 0,1 0 0,-1 0 0,0-1 0,0 1 0,0 0 0,0 0 0,0 0 0,0 0 1,0 0-1,0 19-64,-6 26-2,-19 37 30,15-53-849,1 1 0,1-1 1,1 1-1,-3 41 1,10-71 783,0 0 0,0 0 0,0 1 0,-1-1 1,1 0-1,0 1 0,0-1 0,0 0 0,0 0 0,0 1 0,0-1 1,0 0-1,0 1 0,0-1 0,0 0 0,0 0 0,0 1 1,0-1-1,0 0 0,0 1 0,0-1 0,0 0 0,0 0 1,0 1-1,0-1 0,1 0 0,-1 0 0,0 1 0,0-1 1,0 0-1,0 0 0,1 1 0,-1-1 0,0 0 0,0 0 0,0 0 1,1 1-1,-1-1 0,0 0 0,0 0 0,1 0 0,-1 0 1,0 0-1,1 1 0,-1-1 0,0 0 0,0 0 0,1 0 1,-1 0-1,0 0 0,1 0 0,-1 0 0,0 0 0,1 0 1,-1 0-1,0 0 0,0 0 0,1-1 0,-1 1 0,0 0 0,0 0 1,1 0-1,-1 0 0,0 0 0,1-1 0,14-8-6173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5.362"/>
    </inkml:context>
    <inkml:brush xml:id="br0">
      <inkml:brushProperty name="width" value="0.025" units="cm"/>
      <inkml:brushProperty name="height" value="0.025" units="cm"/>
    </inkml:brush>
  </inkml:definitions>
  <inkml:trace contextRef="#ctx0" brushRef="#br0">1 312 17264,'0'0'5627,"9"-6"-3972,19-16-934,-1 0-1,-1-2 1,-1 0 0,-1-2-1,-1-1 1,-1-1 0,-2-1-1,-1 0 1,22-46 0,-49 120-54,-28 50-487,24-69-192,1 1 1,2 0 0,1 1-1,-8 44 1,16-72-49,0 1 1,0-1 0,0 1-1,0-1 1,0 1 0,0-1-1,0 1 1,0-1 0,0 0-1,0 1 1,0-1 0,0 1-1,0-1 1,0 1 0,0-1-1,0 1 1,1-1 0,-1 0-1,0 1 1,0-1 0,0 1-1,1-1 1,-1 0 0,0 1-1,1-1 1,-1 0 0,0 1-1,1-1 1,-1 0 0,0 0-1,1 1 1,-1-1 0,1 0-1,-1 0 1,1 0 0,-1 1-1,0-1 1,1 0 0,-1 0-1,1 0 1,-1 0 0,1 0-1,-1 0 1,1 0 0,-1 0-1,1 0 1,-1 0-1,0 0 1,1 0 0,-1 0-1,1-1 1,-1 1 0,1 0-1,-1 0 1,0 0 0,1-1-1,0 1 1,24-16-6140,-8-3-1585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6.543"/>
    </inkml:context>
    <inkml:brush xml:id="br0">
      <inkml:brushProperty name="width" value="0.025" units="cm"/>
      <inkml:brushProperty name="height" value="0.025" units="cm"/>
    </inkml:brush>
  </inkml:definitions>
  <inkml:trace contextRef="#ctx0" brushRef="#br0">17 226 4292,'-3'4'5479,"-11"14"4948,15-12-6296,10-6-476,-4-4-3347,0 0 0,0 0 0,-1-1-1,1 0 1,-1 0 0,0 0 0,-1-1 0,1 0 0,-1 0 0,0 0 0,6-10 0,-1 2-122,22-30 265,43-79 0,-74 158-451,-9-3-133,-2-1-1,-23 51 1,-1 3-401,30-66 72,4-10-1765,13-10-14201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6.869"/>
    </inkml:context>
    <inkml:brush xml:id="br0">
      <inkml:brushProperty name="width" value="0.025" units="cm"/>
      <inkml:brushProperty name="height" value="0.025" units="cm"/>
    </inkml:brush>
  </inkml:definitions>
  <inkml:trace contextRef="#ctx0" brushRef="#br0">39 0 19122,'0'0'5541,"-34"67"-2946,29-46-1410,5-1-961,0-3-192,0-4-1185,9-5-2819,0-4-1633,0-4-3139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7.289"/>
    </inkml:context>
    <inkml:brush xml:id="br0">
      <inkml:brushProperty name="width" value="0.025" units="cm"/>
      <inkml:brushProperty name="height" value="0.025" units="cm"/>
    </inkml:brush>
  </inkml:definitions>
  <inkml:trace contextRef="#ctx0" brushRef="#br0">133 38 12364,'0'0'18054,"-9"2"-16976,4-1-1013,1 0 0,-1 1 0,1 0 0,-1 0 0,1 0 0,0 0 0,0 1 0,0 0-1,0-1 1,0 1 0,1 1 0,-6 5 0,2-1-4,1 1 0,0-1 0,1 1 0,0 1 0,0-1 0,-3 11 0,-11 46-61,18-65 0,1 1 0,-1 0 0,1 0 0,-1-1 0,1 1 0,0 0 0,0 0 0,0 0 0,0-1 0,0 1 0,0 0 0,0 0 0,1-1 0,-1 1 0,1 0 0,-1 0 0,1-1 0,-1 1 0,1 0 0,0-1 0,0 1 0,0-1 0,0 1 0,0-1 0,0 1 0,1-1 0,-1 0 0,0 0 0,1 0 0,-1 1 0,1-1 0,-1-1 0,2 2 0,4-1 0,0 0 0,0-1 0,0 0 0,-1 0 0,1 0 0,0-1 0,0 0 0,-1-1 0,1 1 0,0-1 0,-1 0 0,0-1 0,1 0 0,-1 0 0,0 0 0,0-1 0,-1 1 0,1-2 0,-1 1 0,0 0 0,0-1 0,0 0 0,5-8 0,-2 4 0,-1 0 0,0-1 0,-1 1 0,-1-1 0,1-1 0,-1 1 0,-1-1 0,0 0 0,-1 0 0,0 0 0,0 0 0,-1 0 0,1-16 0,-3 25 0,0 0 0,0 1 0,0-1 0,-1 0 0,1 0 0,0 0 0,-1 1 0,1-1 0,-1 0 0,0 1 0,1-1 0,-1 0 0,0 1 0,0-1 0,0 1 0,0-1 0,0 1 0,-1 0 0,1-1 0,0 1 0,-1 0 0,1 0 0,0 0 0,-1 0 0,0 0 0,1 0 0,-1 0 0,1 1 0,-1-1 0,0 0 0,0 1 0,1-1 0,-1 1 0,0 0 0,0 0 0,0 0 0,1 0 0,-1 0 0,0 0 0,0 0 0,0 0 0,1 1 0,-1-1 0,0 1 0,-2 0 0,-2 1 0,-1-1 0,1 1 0,0 0 0,0 1 0,0 0 0,0 0 0,0 0 0,0 1 0,1-1 0,-1 1 0,-6 7 0,-6 23-5168,18-33 4951,-1-1-1,1 1 0,-1 0 0,1 0 1,-1-1-1,1 1 0,0 0 0,-1 0 1,1 0-1,0 0 0,0 0 0,0-1 1,-1 1-1,1 0 0,0 0 0,0 0 1,0 0-1,1 0 0,-1 0 0,0 0 1,0 0-1,0-1 0,1 1 0,-1 0 1,0 0-1,1 0 0,-1 0 0,1-1 1,-1 1-1,1 0 0,-1 0 0,1-1 1,-1 1-1,1 0 0,0-1 0,0 1 1,0 0-1,12 0-6615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7.660"/>
    </inkml:context>
    <inkml:brush xml:id="br0">
      <inkml:brushProperty name="width" value="0.025" units="cm"/>
      <inkml:brushProperty name="height" value="0.025" units="cm"/>
    </inkml:brush>
  </inkml:definitions>
  <inkml:trace contextRef="#ctx0" brushRef="#br0">158 1 12588,'0'0'6353,"-8"8"-3172,-13 12-1417,1 2 0,1 0 0,-22 35 0,34-47-1617,1 1 0,0 0 0,1 0 0,0 0 0,1 1 0,0 0 0,1 0 0,0 0 0,1 0-1,0 0 1,0 22 0,3-32-117,-1 1-1,0-1 0,1 1 0,0-1 1,-1 0-1,1 1 0,0-1 0,0 0 1,1 0-1,-1 0 0,0 0 1,1 0-1,-1 0 0,1 0 0,0 0 1,-1-1-1,1 1 0,0 0 1,0-1-1,0 0 0,0 1 0,1-1 1,-1 0-1,0 0 0,0 0 0,1 0 1,-1-1-1,0 1 0,1-1 1,-1 1-1,4-1 0,-1 1 30,-1-1 1,2 1-1,-1-1 0,0 0 0,0-1 1,0 1-1,0-1 0,-1 0 0,1 0 1,0 0-1,0-1 0,0 0 0,-1 0 1,8-4-1,-8 3-59,-1 0 0,0 0 0,1 0 0,-1 0 0,0 0 0,-1-1 0,1 1 0,-1-1 0,1 0 0,-1 0 0,0 0 0,0 0 0,-1 0 0,2-7 0,-2 9 0,-1 1 0,0-1 0,0 0 0,0 1 0,0-1 0,-1 0 0,1 1 0,0-1 0,-1 0 0,1 1 0,-1-1 0,1 1 0,-1-1 0,0 1 0,0-1 0,0 1 0,1 0 0,-1-1 0,-1 1 0,1 0 0,0-1 0,0 1 0,0 0 0,-1 0 0,1 0 0,0 0 0,-1 1 0,1-1 0,-1 0 0,1 0 0,-1 1 0,0-1 0,1 1 0,-1 0 0,1-1 0,-1 1 0,0 0 0,1 0 0,-1 0 0,-2 0 0,-45 0-2015,46 0 1679,1 1-1,0 0 1,0-1 0,0 1 0,0 0 0,-1 0 0,1 0-1,1 1 1,-1-1 0,0 0 0,0 1 0,0-1-1,1 1 1,-1 0 0,0-1 0,1 1 0,0 0 0,-2 3-1,-1 2-10286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8.800"/>
    </inkml:context>
    <inkml:brush xml:id="br0">
      <inkml:brushProperty name="width" value="0.025" units="cm"/>
      <inkml:brushProperty name="height" value="0.025" units="cm"/>
    </inkml:brush>
  </inkml:definitions>
  <inkml:trace contextRef="#ctx0" brushRef="#br0">101 0 9897,'0'0'15882,"-5"13"-14665,-15 35-392,3 1-1,2 1 0,2 0 1,2 1-1,3 0 1,-3 73-1,15-114-809,4-19-1,6-21-160,-5-18-945,6-58 1,-14 98 1290,-1 13-192,0-1 0,0 1 1,1 0-1,-1-1 0,1 1 0,0-1 1,1 1-1,-1-1 0,1 0 0,0 1 1,0-1-1,0 0 0,0 0 0,4 3 1,-4-5-2,0 0 0,-1 0 1,1-1-1,1 1 1,-1-1-1,0 0 0,0 1 1,1-1-1,-1 0 1,0 0-1,1-1 0,-1 1 1,1 0-1,-1-1 1,1 1-1,-1-1 0,1 0 1,0 0-1,-1 0 1,1 0-1,-1-1 1,1 1-1,-1-1 0,1 1 1,-1-1-1,1 0 1,4-2-1,0-1 81,0 0-1,0 0 1,0 0 0,-1-1-1,0 0 1,0-1-1,0 1 1,0-1 0,-1 0-1,0-1 1,6-9 0,-26 79 595,9-41-687,1 0-1,0 0 1,2 0-1,0 0 1,2 25-1,1-47-13,-1 0-1,1 0 0,0 0 1,0 0-1,0 0 1,0 0-1,0 0 0,0 1 1,0-1-1,0 0 1,0 0-1,0 0 0,0 0 1,0 0-1,0 0 1,0 1-1,0-1 0,0 0 1,0 0-1,0 0 1,0 0-1,0 0 1,0 0-1,0 0 0,1 0 1,-1 1-1,0-1 1,0 0-1,0 0 0,0 0 1,0 0-1,0 0 1,0 0-1,0 0 0,0 0 1,0 0-1,1 0 1,-1 1-1,0-1 0,0 0 1,0 0-1,0 0 1,0 0-1,0 0 0,0 0 1,1 0-1,-1 0 1,0 0-1,0 0 0,0 0 1,0 0-1,0 0 1,0 0-1,0 0 0,1 0 1,-1 0-1,0 0 1,0 0-1,0 0 0,0-1 1,9-7-1167,5-15-2160,-5-7-2111,-1-6-2775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8.795"/>
    </inkml:context>
    <inkml:brush xml:id="br0">
      <inkml:brushProperty name="width" value="0.025" units="cm"/>
      <inkml:brushProperty name="height" value="0.025" units="cm"/>
    </inkml:brush>
  </inkml:definitions>
  <inkml:trace contextRef="#ctx0" brushRef="#br0">0 158 15695,'0'0'6854,"17"6"-5284,2 0-1225,0-1 1,1-1-1,-1 0 1,1-1-1,0-2 1,34 0-1,414-47 1495,51-4-1219,1010-19-311,-997 50-214,237 16-582,-765 3 494,56 2 181,0 3 0,0 3 0,90 23-1,-144-29-778,-8-4-1553,-7-8-1999,6-2-855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49.905"/>
    </inkml:context>
    <inkml:brush xml:id="br0">
      <inkml:brushProperty name="width" value="0.025" units="cm"/>
      <inkml:brushProperty name="height" value="0.025" units="cm"/>
    </inkml:brush>
  </inkml:definitions>
  <inkml:trace contextRef="#ctx0" brushRef="#br0">0 305 15855,'0'0'12460,"14"-6"-10699,27-19-1424,0-2-1,-2-2 0,-1-2 1,-1-1-1,-2-1 0,-1-2 1,37-52-1,-78 102-336,0 0 0,1 0 0,-7 26 0,2-7 0,4-16-328,0 0-1,2 0 1,0 0 0,1 1-1,1 0 1,1 0 0,-1 31 0,4-49 55,-1-1 1,1 1 0,-1-1 0,1 1 0,-1-1 0,1 1 0,0-1-1,-1 1 1,1-1 0,0 1 0,-1-1 0,1 0 0,0 1 0,-1-1 0,1 0-1,0 0 1,0 0 0,-1 0 0,1 1 0,0-1 0,0 0 0,-1 0-1,1 0 1,0 0 0,0-1 0,0 1 0,-1 0 0,1 0 0,0 0-1,-1-1 1,1 1 0,0 0 0,0-1 0,-1 1 0,1 0 0,0-1 0,-1 1-1,1-1 1,-1 1 0,1-1 0,-1 0 0,1 0 0,13-15-6796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0.279"/>
    </inkml:context>
    <inkml:brush xml:id="br0">
      <inkml:brushProperty name="width" value="0.025" units="cm"/>
      <inkml:brushProperty name="height" value="0.025" units="cm"/>
    </inkml:brush>
  </inkml:definitions>
  <inkml:trace contextRef="#ctx0" brushRef="#br0">0 1 4901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0.632"/>
    </inkml:context>
    <inkml:brush xml:id="br0">
      <inkml:brushProperty name="width" value="0.025" units="cm"/>
      <inkml:brushProperty name="height" value="0.025" units="cm"/>
    </inkml:brush>
  </inkml:definitions>
  <inkml:trace contextRef="#ctx0" brushRef="#br0">0 221 13261,'0'0'16575,"14"-5"-15502,1-1-847,0-1 1,0-1-1,0 0 0,-1-1 0,0-1 1,-1 0-1,21-21 0,72-95-178,-106 126-48,1 0 0,-1 0 0,0 0 0,0 0 0,1 0 0,-1 0 0,0 0 0,0 0 0,1 0 0,-1 0 0,0 0 0,0 0 0,1 0 0,-1 0 0,0 0 0,0 1 0,0-1 0,1 0 0,-1 0 0,0 0 0,0 0 0,0 1 0,0-1 0,1 0 0,-1 0 0,0 0 0,0 1 0,0-1 0,0 0 0,0 0 0,0 0 0,0 1 0,0-1 0,0 0 0,0 0 0,0 1 0,0-1 0,0 0 0,0 0 0,0 1 0,0-1 0,0 0 0,0 0 0,0 1 0,0-1 0,0 0 0,0 0 0,0 1 0,0-1 0,0 0 0,0 0 0,-1 0 0,1 1 0,0 16 0,-3 3 3,-2 0 0,0-1 0,-1 0 0,-16 33 0,12-28-29,0 0-1,-6 28 1,16-52-33,0 1 1,0-1-1,0 0 0,0 0 1,0 1-1,0-1 0,0 0 1,0 1-1,0-1 0,0 0 1,0 1-1,0-1 0,1 0 1,-1 0-1,0 1 1,0-1-1,0 0 0,0 1 1,1-1-1,-1 0 0,0 0 1,0 0-1,1 1 0,-1-1 1,0 0-1,0 0 0,1 0 1,-1 0-1,0 1 0,0-1 1,1 0-1,-1 0 0,0 0 1,1 0-1,-1 0 1,0 0-1,1 0 0,-1 0 1,0 0-1,0 0 0,1 0 1,-1 0-1,0 0 0,1 0 1,-1 0-1,0 0 0,1 0 1,-1 0-1,0 0 0,0-1 1,1 1-1,-1 0 0,0 0 1,0 0-1,1 0 1,-1-1-1,0 1 0,0 0 1,1 0-1,-1-1 0,0 1 1,19-11-3177,13-23-7441,-18 14 1382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1.179"/>
    </inkml:context>
    <inkml:brush xml:id="br0">
      <inkml:brushProperty name="width" value="0.025" units="cm"/>
      <inkml:brushProperty name="height" value="0.025" units="cm"/>
    </inkml:brush>
  </inkml:definitions>
  <inkml:trace contextRef="#ctx0" brushRef="#br0">0 211 18385,'0'0'13277,"9"-7"-12690,19-18-501,-1-2 1,-1 0-1,-1-2 0,-1-1 1,20-36-1,-40 119-86,-6-40-25,0 1 0,-1 0 0,-8 20 0,7-22-134,0-1 1,1 1-1,0 0 1,1 0-1,-1 14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1.521"/>
    </inkml:context>
    <inkml:brush xml:id="br0">
      <inkml:brushProperty name="width" value="0.025" units="cm"/>
      <inkml:brushProperty name="height" value="0.025" units="cm"/>
    </inkml:brush>
  </inkml:definitions>
  <inkml:trace contextRef="#ctx0" brushRef="#br0">20 1 21845,'0'0'9032,"-8"67"-8487,6-41-193,-2-3-224,3 2-96,-2-4-32,1-3-352,2-5-1186,0-5-1248,0-4-641,0-20-7560,0 0-1857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1.941"/>
    </inkml:context>
    <inkml:brush xml:id="br0">
      <inkml:brushProperty name="width" value="0.025" units="cm"/>
      <inkml:brushProperty name="height" value="0.025" units="cm"/>
    </inkml:brush>
  </inkml:definitions>
  <inkml:trace contextRef="#ctx0" brushRef="#br0">92 98 16560,'0'0'13869,"-9"3"-13570,3 0-258,1 1 1,-1-1 0,1 1-1,0 0 1,0 0-1,0 1 1,1-1-1,-1 1 1,1 0 0,0 0-1,1 1 1,-1-1-1,1 1 1,0-1 0,1 1-1,-1 0 1,1 0-1,0 1 1,0-1 0,1 0-1,0 0 1,0 1-1,1 9 1,-1-14-33,1-1 0,0 0 0,0 1-1,0-1 1,0 1 0,0-1 0,0 1 0,0-1 0,1 1 0,-1-1-1,0 1 1,1-1 0,-1 0 0,1 1 0,0-1 0,-1 0 0,1 1-1,0-1 1,0 0 0,0 0 0,0 0 0,0 0 0,0 0 0,0 0-1,1 1 1,0-1 13,0-1 0,0 1 0,0-1 0,0 0 0,0 1 0,0-1 0,0 0-1,0 0 1,0 0 0,0-1 0,0 1 0,0 0 0,0-1 0,0 1 0,3-2 0,4-2 35,-1 0 1,0 0-1,0 0 1,0-1-1,-1 0 1,0-1-1,10-9 1,-9 6-58,0 0 0,0-1 0,-1 0 0,-1 0 0,1-1 0,-2 0 0,1 0 0,-2 0 0,1 0 0,-2-1 0,1 0 0,-2 0 0,1 0 0,-2 0 0,1-16 0,-2 27 0,0 0 0,0 0 0,0 0 0,0 0 0,0-1 0,0 1 0,0 0 0,0 0 0,-1 0 0,1 0 0,0 0 0,-1 0 0,1 0 0,-1 0 0,1 0 0,-1 0 0,0 0 0,1 0 0,-1 0 0,0 0 0,0 0 0,0 0 0,1 1 0,-1-1 0,0 0 0,0 1 0,0-1 0,0 0 0,0 1 0,0 0 0,-1-1 0,1 1 0,0-1 0,0 1 0,0 0 0,0 0 0,0 0 0,0 0 0,-1 0 0,1 0 0,0 0 0,0 0 0,0 0 0,0 0 0,0 1 0,-1-1 0,1 0 0,-1 2 0,-3-1 0,1 0 0,-1 1 0,1 0 0,-1 0 0,1 1 0,0-1 0,0 1 0,0 0 0,0 0 0,-6 6 0,8-6-451,-1 1 0,1-1 1,0 0-1,0 1 0,1-1 0,-1 1 1,1-1-1,-1 1 0,1 0 0,0 0 1,0 0-1,1 0 0,-1 0 0,1-1 1,0 7-1,4-4-4439,6-5-1714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2.314"/>
    </inkml:context>
    <inkml:brush xml:id="br0">
      <inkml:brushProperty name="width" value="0.025" units="cm"/>
      <inkml:brushProperty name="height" value="0.025" units="cm"/>
    </inkml:brush>
  </inkml:definitions>
  <inkml:trace contextRef="#ctx0" brushRef="#br0">118 0 6534,'0'0'22635,"-10"9"-20793,-1 0-1717,1 1 1,1 0-1,0 1 0,0-1 1,1 2-1,1-1 1,0 1-1,0 1 1,1-1-1,1 1 1,0 0-1,0 0 1,-2 18-1,6-27-125,0 0 0,1 0 0,-1 0 0,1 0 0,0 0 0,0 0 0,0 0 0,1 0 0,0 0 0,-1 0 0,2 0 0,-1 0 0,0 0 0,1 0 0,-1 0 0,1-1 0,3 6 0,-2-7 0,0 0 0,0 0 0,-1 0 0,1 0 0,1 0 0,-1-1 0,0 1 0,0-1 0,0 0 0,1 0 0,-1 0 0,0 0 0,1-1 0,-1 0 0,1 1 0,-1-1 0,1 0 0,-1-1 0,1 1 0,5-2 0,-5 1 0,0 0 0,1-1 0,-1 1 0,0-1 0,0 0 0,0-1 0,-1 1 0,1-1 0,-1 1 0,1-1 0,-1 0 0,0 0 0,0 0 0,5-7 0,-6 7 0,0 1 0,0-1 0,0 0 0,0 0 0,0 0 0,-1 0 0,1-1 0,-1 1 0,0 0 0,0-1 0,0 1 0,-1 0 0,1-1 0,-1 1 0,0-1 0,1 1 0,-2-1 0,1 1 0,-1-5 0,0 7 0,0-1 0,0 1 0,0 0 0,0 0 0,0 0 0,0 1 0,0-1 0,0 0 0,0 0 0,0 0 0,-1 1 0,1-1 0,0 1 0,0-1 0,-1 1 0,1 0 0,-1-1 0,1 1 0,0 0 0,-1 0 0,1 0 0,-1 0 0,1 0 0,0 0 0,-1 0 0,1 0 0,-3 1 0,0 0 0,1-1 0,-1 1 0,0 0 0,1 0 0,-1 0 0,1 1 0,-1-1 0,1 1 0,-5 2 0,-6 14-1622,7 2-3402,6-13-2968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4.324"/>
    </inkml:context>
    <inkml:brush xml:id="br0">
      <inkml:brushProperty name="width" value="0.025" units="cm"/>
      <inkml:brushProperty name="height" value="0.025" units="cm"/>
    </inkml:brush>
  </inkml:definitions>
  <inkml:trace contextRef="#ctx0" brushRef="#br0">7 9 7399,'-6'0'19314,"8"0"-17552,8 0-225,7 0-319,2 0-482,7 0-319,4 0-257,3 0-96,2 0-64,-5-1-417,0 1-1376,-6-3-1731,-9 2-1825,-7-3-2530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4.650"/>
    </inkml:context>
    <inkml:brush xml:id="br0">
      <inkml:brushProperty name="width" value="0.025" units="cm"/>
      <inkml:brushProperty name="height" value="0.025" units="cm"/>
    </inkml:brush>
  </inkml:definitions>
  <inkml:trace contextRef="#ctx0" brushRef="#br0">1 50 19250,'0'0'10666,"49"10"-9897,-16-15-545,2-4-160,4 0-192,-3-1-1730,-5-3-3074,-6-1-3268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9.138"/>
    </inkml:context>
    <inkml:brush xml:id="br0">
      <inkml:brushProperty name="width" value="0.025" units="cm"/>
      <inkml:brushProperty name="height" value="0.025" units="cm"/>
    </inkml:brush>
  </inkml:definitions>
  <inkml:trace contextRef="#ctx0" brushRef="#br0">14 0 9545,'0'0'19122,"-14"55"-21748,21-45-1602,1 2-3396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5.008"/>
    </inkml:context>
    <inkml:brush xml:id="br0">
      <inkml:brushProperty name="width" value="0.025" units="cm"/>
      <inkml:brushProperty name="height" value="0.025" units="cm"/>
    </inkml:brush>
  </inkml:definitions>
  <inkml:trace contextRef="#ctx0" brushRef="#br0">192 1 23927,'0'0'3539,"-11"2"-2124,4 0-1374,0 0 0,0 1 0,0-1 0,1 1 0,-1 1 0,1-1 0,-1 1 0,1 0 0,0 1 0,1-1 0,-1 1 0,1 0 0,0 1 0,0-1 0,-6 10 0,-3 6 8,2 1-1,0 1 0,-9 26 1,17-40 41,1-1 1,0 1 0,1 1-1,0-1 1,0 0 0,1 1-1,0-1 1,1 0 0,0 1-1,1-1 1,2 16-1,-2-23-59,-1 0-1,1-1 1,0 1-1,1 0 1,-1-1-1,0 1 0,0-1 1,1 1-1,-1-1 1,1 1-1,-1-1 1,1 0-1,-1 0 0,1 0 1,0 0-1,0 0 1,-1 0-1,1 0 0,0-1 1,0 1-1,0-1 1,0 1-1,0-1 1,0 0-1,0 0 0,0 0 1,0 0-1,0 0 1,0 0-1,0 0 1,0-1-1,0 1 0,2-1 1,3-1 70,-1 1 1,0-1 0,1 1-1,-1-2 1,0 1-1,0-1 1,0 0-1,10-7 1,-13 7-102,1 1 0,-1-1 0,0 0 0,0 0 0,-1 0 0,1-1 0,0 1 0,-1-1 0,0 1 0,0-1 0,0 0 0,-1 0 0,1 0 0,-1 0 0,0 0 0,0 0 0,0 0 0,0 0 0,-1-1 0,0 1 0,0 0 0,0-9 0,-1 12 0,0 0 0,0 0 0,0 0 0,0 0 0,-1 0 0,1 0 0,0 0 0,0 0 0,-1 0 0,1 1 0,0-1 0,-1 0 0,1 1 0,-1-1 0,1 1 0,-1-1 0,1 1 0,-1 0 0,1 0 0,-1 0 0,1 0 0,-1 0 0,1 0 0,-1 0 0,1 0 0,-1 1 0,1-1 0,-1 0 0,-1 2 0,-3-1 0,1 0 0,-1 1 0,1-1 0,-1 1 0,1 1 0,-8 3 0,9-2-420,-1 0 1,1 0-1,1 1 1,-1-1-1,1 1 1,-1-1-1,1 1 1,-3 8-1,5-12 278,0 0 0,1 0-1,-1 0 1,1 0-1,0 0 1,-1 0 0,1 0-1,0 0 1,0 0-1,-1 0 1,1 0 0,0 0-1,0 0 1,0 0-1,0 0 1,0 0 0,0 0-1,1 0 1,-1 0-1,0 0 1,0 0 0,1 0-1,-1 0 1,1 0-1,-1 0 1,1 0 0,-1 0-1,1 0 1,0 0-1,-1-1 1,1 1 0,0 0-1,0 0 1,-1-1-1,1 1 1,0 0 0,0-1-1,0 1 1,0-1 0,0 0-1,0 1 1,0-1-1,0 1 1,0-1 0,0 0-1,0 0 1,0 0-1,0 0 1,0 0 0,0 0-1,0 0 1,2 0-1,14 0-8905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5.366"/>
    </inkml:context>
    <inkml:brush xml:id="br0">
      <inkml:brushProperty name="width" value="0.025" units="cm"/>
      <inkml:brushProperty name="height" value="0.025" units="cm"/>
    </inkml:brush>
  </inkml:definitions>
  <inkml:trace contextRef="#ctx0" brushRef="#br0">59 0 6438,'0'0'22101,"-28"68"-19507,15-48-1184,5 5-1186,3-6-224,0 4 0,5-2 0,0-2-1794,0-2-1505,0-6-2146,0-4-2755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5.691"/>
    </inkml:context>
    <inkml:brush xml:id="br0">
      <inkml:brushProperty name="width" value="0.025" units="cm"/>
      <inkml:brushProperty name="height" value="0.025" units="cm"/>
    </inkml:brush>
  </inkml:definitions>
  <inkml:trace contextRef="#ctx0" brushRef="#br0">0 51 17360,'0'0'12978,"3"-8"-11323,-3 6-1597,1 0-38,-1 0-1,0 0 0,1 0 1,-1 0-1,1 0 0,0 1 1,0-1-1,-1 0 0,1 0 1,0 1-1,1-1 0,-1 1 1,0-1-1,0 1 0,1-1 1,-1 1-1,1 0 0,-1-1 1,1 1-1,-1 0 0,1 0 1,0 0-1,0 0 0,-1 1 1,1-1-1,0 0 1,0 1-1,0-1 0,0 1 1,0 0-1,0 0 0,0 0 1,0 0-1,0 0 0,0 0 1,2 0-1,153 0-19,-157 3 0,0-1 0,-1 1 0,0-1 0,1 1 0,-1-1 0,0 0 0,0 0 0,-1 1 0,1-1 0,0 0 0,-1 0 0,-3 3 0,4-3 0,-14 21-467,0 2 0,2-1 0,0 2 0,2-1-1,1 2 1,1-1 0,1 1 0,1 1 0,-3 34 0,9-58-4610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6.020"/>
    </inkml:context>
    <inkml:brush xml:id="br0">
      <inkml:brushProperty name="width" value="0.025" units="cm"/>
      <inkml:brushProperty name="height" value="0.025" units="cm"/>
    </inkml:brush>
  </inkml:definitions>
  <inkml:trace contextRef="#ctx0" brushRef="#br0">0 49 19891,'0'0'12876,"64"-27"-12876,-33 23 0,4 3 0,-1-1 0,-1-1-1217,-6 1-3011,-9-1-2402,-4-4-3364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7.379"/>
    </inkml:context>
    <inkml:brush xml:id="br0">
      <inkml:brushProperty name="width" value="0.025" units="cm"/>
      <inkml:brushProperty name="height" value="0.025" units="cm"/>
    </inkml:brush>
  </inkml:definitions>
  <inkml:trace contextRef="#ctx0" brushRef="#br0">90 0 20724,'0'0'238,"0"0"0,1 0 0,-1 0 0,0 0 0,0 0 1,1 0-1,-1 0 0,0 0 0,0 0 0,0 0 1,1 0-1,-1 0 0,0 1 0,0-1 0,0 0 0,1 0 1,-1 0-1,0 0 0,0 0 0,0 0 0,1 1 0,-1-1 1,0 0-1,0 0 0,0 0 0,0 0 0,0 1 0,0-1 1,1 0-1,-1 0 0,0 0 0,0 1 0,0-1 0,0 0 1,0 0-1,0 1 0,0-1 0,0 0 0,0 0 1,0 0-1,0 1 0,-2 15 2019,-8 13-2506,-12 9 277,-22 47-17,41-78-12,0 1 1,0 0-1,1-1 0,0 1 1,1 0-1,-1 0 0,1 1 0,1-1 1,0 9-1,0-16 1,0 0 0,1 0 0,-1 0 0,0 0 0,1 0 0,-1 0 0,1 0 0,-1 0 0,1 0 0,-1 0 0,1 0 0,0 0 0,0 0 0,-1 0 0,1 0 0,0-1 0,0 1 0,0 0 0,0-1 0,0 1 0,0-1 0,0 1 0,2 0 0,35 6 0,-30-7 0,0 0 0,0-1 0,-1 0 0,1 0 0,0-1 0,15-5 0,5-14-2418,-27 19 1920,1 0 0,-1-1 0,1 1 0,-1 0 1,0-1-1,0 1 0,0 0 0,0-1 0,0 0 1,-1 1-1,1-3 0,0-13-7510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7.723"/>
    </inkml:context>
    <inkml:brush xml:id="br0">
      <inkml:brushProperty name="width" value="0.025" units="cm"/>
      <inkml:brushProperty name="height" value="0.025" units="cm"/>
    </inkml:brush>
  </inkml:definitions>
  <inkml:trace contextRef="#ctx0" brushRef="#br0">41 0 14221,'0'0'10154,"-23"61"-6470,18-37-1090,-1 2-1185,1-2-704,3-2-705,2-1 0,0-2 0,0-4 0,4-6-480,4 0-1859,-5-6-2209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8.051"/>
    </inkml:context>
    <inkml:brush xml:id="br0">
      <inkml:brushProperty name="width" value="0.025" units="cm"/>
      <inkml:brushProperty name="height" value="0.025" units="cm"/>
    </inkml:brush>
  </inkml:definitions>
  <inkml:trace contextRef="#ctx0" brushRef="#br0">200 1 22677,'0'0'2691,"-51"70"-897,28-34-833,-1 1-609,0 0 64,2-3 65,5-5-161,2-3-160,4-9-96,4-5 32,3-5 0,2-5-128,2-5-4516,0-13-1089,2-6-3652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8.426"/>
    </inkml:context>
    <inkml:brush xml:id="br0">
      <inkml:brushProperty name="width" value="0.025" units="cm"/>
      <inkml:brushProperty name="height" value="0.025" units="cm"/>
    </inkml:brush>
  </inkml:definitions>
  <inkml:trace contextRef="#ctx0" brushRef="#br0">112 48 18353,'0'0'2040,"-10"-1"303,7 1-2149,-1 0 1,1-1-1,0 1 0,-1 0 1,1 1-1,-1-1 0,1 1 0,0-1 1,-1 1-1,1 0 0,0 0 1,0 1-1,0-1 0,0 0 0,0 1 1,0 0-1,0 0 0,0 0 1,1 0-1,-1 0 0,1 1 0,-1-1 1,1 1-1,0-1 0,0 1 1,0 0-1,1 0 0,-1 0 0,0 0 1,1 0-1,0 0 0,-1 4 1,-1 2 145,0-1 0,1 0 1,0 1-1,1 0 0,-1 14 0,1-21-292,1 0 0,0 0 0,0 0 0,0 0 0,0 0-1,0-1 1,1 1 0,-1 0 0,0 0 0,1 0-1,0 0 1,-1-1 0,1 1 0,0 0 0,0-1-1,0 1 1,0-1 0,0 1 0,0-1 0,0 1-1,0-1 1,1 1 0,-1-1 0,1 0 0,-1 0-1,1 0 1,-1 0 0,1 0 0,0 0 0,-1 0-1,1-1 1,3 2 0,1-2-48,0 1 0,0-1 0,0 0 0,0-1 0,0 1 0,-1-1 0,1-1 0,0 1 0,0-1 0,0 0 0,-1 0 0,1 0 0,-1-1 0,0 0 0,0 0 0,0 0 0,0-1 0,0 0 0,-1 0 0,1 0 0,-1 0 0,5-7 0,-4 5 0,-1 0 0,1-1 0,-1 1 0,0-1 0,-1 0 0,1 0 0,-2-1 0,1 1 0,-1-1 0,0 1 0,0-1 0,-1 0 0,0 1 0,0-1 0,-1 0 0,-1-13 0,1 20 0,0 0 0,-1-1 0,1 1 0,0-1 0,-1 1 0,1 0 0,-1-1 0,0 1 0,1 0 0,-1-1 0,0 1 0,0 0 0,0 0 0,0 0 0,0 0 0,0 0 0,0 0 0,0 0 0,0 0 0,0 0 0,-1 1 0,1-1 0,0 0 0,0 1 0,-1-1 0,1 1 0,-1-1 0,1 1 0,0 0 0,-1-1 0,1 1 0,-1 0 0,1 0 0,-1 0 0,1 0 0,-1 0 0,1 1 0,0-1 0,-1 0 0,1 1 0,-1-1 0,1 1 0,0-1 0,-1 1 0,-1 1 0,-4 1 0,1 0 0,-1 0 0,1 1 0,0-1 0,0 1 0,0 1 0,-9 8 0,-15 33-2673,25-38 1433,2 1 0,-1 0 0,1 0 0,0 0 0,1 0 0,0 1 0,1-1 0,0 1 0,0-1 0,1 1 0,1 13 0,4-1-9426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0:58.766"/>
    </inkml:context>
    <inkml:brush xml:id="br0">
      <inkml:brushProperty name="width" value="0.025" units="cm"/>
      <inkml:brushProperty name="height" value="0.025" units="cm"/>
    </inkml:brush>
  </inkml:definitions>
  <inkml:trace contextRef="#ctx0" brushRef="#br0">109 45 18353,'0'0'2525,"-11"9"433,3-2-2511,-5 6 969,-1-1 0,-20 26-1,31-34-1224,0 0-1,0 0 0,1 1 1,-1-1-1,1 0 0,0 1 0,0 0 1,0-1-1,0 1 0,1 0 1,0 0-1,0 0 0,1 0 0,-1 0 1,1 0-1,0 0 0,1 5 1,-1-8-177,1-1 1,0 0 0,-1 1-1,1-1 1,0 0 0,0 0 0,0 0-1,0 0 1,0 1 0,0-1 0,0-1-1,0 1 1,1 0 0,-1 0-1,0 0 1,1-1 0,-1 1 0,0 0-1,1-1 1,-1 1 0,1-1-1,-1 0 1,1 1 0,-1-1 0,1 0-1,-1 0 1,1 0 0,-1 0 0,1 0-1,-1-1 1,1 1 0,1-1-1,3 1 27,-1-1 0,1 0-1,-1 0 1,1-1 0,-1 0 0,0 0-1,9-4 1,-7 1-41,0 1 0,0-1 0,-1 0 0,0-1 0,0 0 0,0 0 0,0 0 0,-1-1 0,0 1 0,-1-1 0,1 0 0,-1-1 0,-1 1 0,0-1 0,0 1 0,0-1 0,-1 0 0,0 0 0,0 0 0,-1-1 0,0 1 0,0 0 0,-1-1 0,-1-8 0,1 16-16,-1-1 1,1 0-1,-1 1 1,1-1-1,-1 0 1,0 1-1,0-1 1,0 1-1,0-1 1,0 1-1,0-1 1,0 1-1,0 0 0,0-1 1,-1 1-1,1 0 1,-1 0-1,1 0 1,-1 0-1,1 0 1,-1 0-1,1 1 1,-1-1-1,0 0 0,1 1 1,-1-1-1,0 1 1,0 0-1,1-1 1,-4 1-1,1 0-281,0 0-1,0 0 0,0 0 1,-1 1-1,1-1 1,0 1-1,0 0 0,0 0 1,0 1-1,0-1 0,0 1 1,-3 2-1,-5 4-8900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4.783"/>
    </inkml:context>
    <inkml:brush xml:id="br0">
      <inkml:brushProperty name="width" value="0.025" units="cm"/>
      <inkml:brushProperty name="height" value="0.025" units="cm"/>
    </inkml:brush>
  </inkml:definitions>
  <inkml:trace contextRef="#ctx0" brushRef="#br0">21 1 18802,'0'0'10474,"0"52"-9033,-6-21-416,-2 4-673,4-2-256,2-3-64,2-6 1,0-2-98,0-4-1312,2-5-1089,-2-3-1346,0-7-2017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2:53.557"/>
    </inkml:context>
    <inkml:brush xml:id="br0">
      <inkml:brushProperty name="width" value="0.025" units="cm"/>
      <inkml:brushProperty name="height" value="0.025" units="cm"/>
    </inkml:brush>
  </inkml:definitions>
  <inkml:trace contextRef="#ctx0" brushRef="#br0">191 149 20628,'-79'18'544,"15"-10"1602,28-7-1089,24-1 64,21-14 128,38-10-640,26-6 224,30-2 448,25 3 192,24 5-672,12 9-417,7 7-352,4 8-160,-6 3-897,-4 12-608,-12-2-1314,-12-3-1793,-13-10-3492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49.468"/>
    </inkml:context>
    <inkml:brush xml:id="br0">
      <inkml:brushProperty name="width" value="0.025" units="cm"/>
      <inkml:brushProperty name="height" value="0.025" units="cm"/>
    </inkml:brush>
  </inkml:definitions>
  <inkml:trace contextRef="#ctx0" brushRef="#br0">89 1 9705,'0'0'8995,"-3"8"-6299,-38 70 1942,0-5-1225,41-73-3385,0 0 1,-1 1 0,1-1 0,0 0 0,0 1-1,-1-1 1,1 0 0,0 1 0,0-1 0,-1 1-1,1-1 1,0 0 0,0 1 0,0-1 0,0 1-1,0-1 1,0 1 0,0-1 0,0 0 0,0 1-1,0-1 1,0 1 0,0-1 0,0 1 0,0-1-1,0 0 1,0 1 0,0-1 0,1 1 0,-1-1-1,0 0 1,0 1 0,0-1 0,1 1 0,-1-1-1,0 0 1,0 1 0,1-1 0,-1 0 0,19-5 173,22-20-1220,-20 7 237,44-31 440,-60 46 371,1-1 0,-1 2-1,1-1 1,0 1 0,0-1-1,0 2 1,0-1 0,0 1-1,0 0 1,10-1-1,-15 2-4,0 0 0,-1 0 0,1 1 0,0-1-1,-1 0 1,1 0 0,-1 0 0,1 1-1,0-1 1,-1 0 0,1 1 0,-1-1 0,1 1-1,0-1 1,-1 0 0,1 1 0,-1-1 0,0 1-1,1 0 1,-1-1 0,1 1 0,-1-1-1,0 1 1,1 0 0,-1-1 0,0 1 0,0-1-1,0 1 1,1 0 0,-1-1 0,0 1-1,0 0 1,0 0 0,0 0 0,-1 36 1641,0-33-1528,0-1 1,1 1-1,0-1 1,0 1-1,0-1 1,0 1-1,0-1 1,2 7-1,0-9-138,-1 0 0,0-1 0,0 1 0,0-1 0,1 0 0,-1 1 0,0-1 0,0 0 0,1 0 0,-1 1 0,0-1 0,0 0 0,1 0 0,-1-1 0,0 1 0,1 0 0,-1 0 0,0-1 0,0 1 0,1 0 0,0-2 0,29-8 0,-31 10 0,31-6-158,-31 6 137,1 0 1,-1 0 0,1 0 0,0 1 0,-1-1 0,1 0 0,-1 0 0,1 1 0,0-1 0,-1 0 0,1 1 0,-1-1 0,1 0 0,-1 1 0,1-1 0,-1 1 0,0-1 0,1 1 0,-1-1 0,1 1 0,-1-1 0,0 1 0,1 0 0,-1-1 0,0 1 0,0 0 0,1 2-155,-1 0 0,-1 1 0,1-1 1,0 0-1,-1 0 0,0 0 0,1 0 1,-1 0-1,-1 1 0,1-2 0,0 1 1,-1 0-1,1 0 0,-5 5 1,-1 1-6446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5.253"/>
    </inkml:context>
    <inkml:brush xml:id="br0">
      <inkml:brushProperty name="width" value="0.025" units="cm"/>
      <inkml:brushProperty name="height" value="0.025" units="cm"/>
    </inkml:brush>
  </inkml:definitions>
  <inkml:trace contextRef="#ctx0" brushRef="#br0">1 63 8936,'0'0'15679,"9"-8"-12390,-2 2-2926,1 1 1,0-1-1,1 2 0,-1-1 1,1 1-1,0 0 1,0 1-1,0 0 1,0 1-1,1-1 0,-1 2 1,18-2-1,-1 1-265,69-1-24,-90 3-77,1 0 1,0 1-1,0-1 1,-1 1-1,1 0 1,0 1-1,-1 0 1,0 0-1,1 0 1,-1 0-1,0 1 1,8 5-1,-11-6 3,-1 0 0,1 0 0,-1 0 0,1 0 0,-1 0 0,0 0 0,0 1 0,0-1 0,0 0 0,0 1 0,0-1 0,-1 1 0,1-1 0,-1 1 0,0-1 0,0 1 0,0-1 0,0 1 0,0-1 0,0 1 0,-1-1 0,1 1 0,-1-1 0,0 1 0,1-1 0,-1 0 0,0 1 0,-1-1 0,1 0 0,0 0 0,-1 1 0,1-1 0,-4 3 0,-5 8 0,-1 0 0,0-1 0,-22 18 0,8-10 0,18-16 0,1 1 0,0 0 0,0 0 0,0 0 0,0 1 0,-8 11 0,15-16 0,0 0 0,0 0 0,0-1 0,0 1 0,0-1 0,0 1 0,0-1 0,0 1 0,0-1 0,0 0 0,0 1 0,0-1 0,0 0 0,0 0 0,1 0 0,-1 0 0,0 0 0,0 0 0,0 0 0,2-1 0,35 2 0,-35-1 0,-2 0 0,11 0-93,0 0 1,-1 0 0,1 1-1,-1 1 1,16 4-1,-24-5 72,-1 0 0,1 0 0,-1 0 0,1 0-1,-1 1 1,1-1 0,-1 1 0,0 0 0,0-1-1,0 1 1,0 0 0,0 0 0,0 0 0,0 1 0,-1-1-1,1 0 1,-1 1 0,1-1 0,-1 1 0,0-1-1,0 1 1,0 0 0,-1-1 0,1 1 0,-1 0-1,1 0 1,-1 0 0,0 3 0,0 1 46,-1 1 0,0 0 0,-1-1 0,0 1 0,0-1-1,0 0 1,-1 1 0,0-1 0,-1 0 0,0-1 0,0 1 0,0 0 0,0-1 0,-1 0 0,0 0 0,-1-1 0,1 1 0,-1-1 0,0-1 0,0 1-1,-8 4 1,3-2 27,-1 0 0,0 0 0,0-1-1,-1-1 1,1 0 0,-1 0-1,-1-1 1,1-1 0,0-1 0,-1 0-1,-18 1 1,29-3-46,1-1 1,0 1-1,0-1 1,0 0-1,0 1 1,0-1-1,0 0 1,0 0-1,0 0 1,0-1-1,0 1 1,0 0-1,1-1 1,-1 1-1,0-1 0,1 0 1,-1 1-1,1-1 1,0 0-1,0 0 1,0 0-1,0 0 1,0 0-1,0 0 1,0 0-1,0 0 1,1 0-1,-1-1 0,1 1 1,0 0-1,0-5 1,-1 4-66,1-1 1,-1 1 0,1-1-1,0 1 1,1-1-1,-1 1 1,0-1 0,1 1-1,0-1 1,0 1-1,0 0 1,0-1 0,1 1-1,-1 0 1,1 0-1,0 0 1,0 0 0,0 0-1,0 0 1,3-2-1,20-11-5172,1 1-2996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6.172"/>
    </inkml:context>
    <inkml:brush xml:id="br0">
      <inkml:brushProperty name="width" value="0.025" units="cm"/>
      <inkml:brushProperty name="height" value="0.025" units="cm"/>
    </inkml:brush>
  </inkml:definitions>
  <inkml:trace contextRef="#ctx0" brushRef="#br0">1 97 19827,'0'0'12614,"10"7"-12309,35 21-284,-42-27-21,-1 0 0,1 0 0,0-1 0,-1 1 0,1 0 0,0-1 0,0 0 0,-1 0 0,1 0 0,0 0 0,0 0 0,-1 0 0,1-1 0,0 1 0,-1-1 0,1 0 0,0 0 0,-1 0 0,1 0 0,-1 0 0,0-1 0,1 1 0,-1-1 0,0 0 0,0 1 0,0-1 0,0 0 0,0 0 0,2-4 0,0 2 0,-1 0 0,0 0 0,0-1 0,0 1 0,0-1 0,-1 0 0,0 0 0,0 0 0,0 0 0,-1 0 0,1-1 0,0-7 0,-2 12 0,-1 1 0,1 0 0,0-1 0,0 1 0,0 0 0,-1 0 0,1-1 0,0 1 0,0 0 0,-1-1 0,1 1 0,0 0 0,-1 0 0,1 0 0,0-1 0,-1 1 0,1 0 0,0 0 0,-1 0 0,1 0 0,0 0 0,-1 0 0,1-1 0,0 1 0,-1 0 0,1 0 0,0 0 0,-1 0 0,1 0 0,-1 0 0,1 1 0,0-1 0,-1 0 0,1 0 0,0 0 0,-1 0 0,1 0 0,0 0 0,-1 1 0,1-1 0,0 0 0,-1 0 0,1 0 0,0 1 0,0-1 0,-1 0 0,1 1 0,0-1 0,0 0 0,0 0 0,-1 1 0,-16 12 0,10-6 0,0 0 0,1 0 0,0 1 0,1 0 0,0 0 0,0 0 0,1 0 0,0 1 0,0 0 0,-4 18 0,8-26 0,1-1 0,-1 1 0,1 0 0,0 0 0,-1-1 0,1 1 0,0 0 0,-1-1 0,1 1 0,0 0 0,0-1 0,0 1 0,0-1 0,0 0 0,0 1 0,0-1 0,0 0 0,-1 1 0,1-1 0,0 0 0,0 0 0,0 0 0,0 0 0,0 0 0,0 0 0,0 0 0,0 0 0,2-1 0,33-1 0,32-8 0,-36 4 0,63-3 0,-93 9 0,0 0 0,-1 0 0,1 1 0,-1-1 0,1 0 0,-1 1 0,1-1 0,-1 1 0,1-1 0,-1 1 0,1 0 0,-1-1 0,0 1 0,1 0 0,-1 0 0,0 0 0,0 0 0,0 0 0,0 0 0,0 0 0,0 1 0,0-1 0,0 0 0,0 1 0,0-1 0,-1 0 0,1 1 0,-1-1 0,1 1 0,-1-1 0,1 1 0,-1 0 0,0-1 0,0 1 0,0-1 0,0 1 0,0-1 0,0 1 0,0-1 0,0 1 0,-1 0 0,1-1 0,0 1 0,-1-1 0,0 0 0,1 1 0,-1-1 0,0 1 0,0-1 0,1 0 0,-1 1 0,0-1 0,0 0 0,-1 0 0,1 0 0,0 0 0,-2 1 0,2-8 0,0 0 0,0 0 0,0 0 0,0-1 0,1 1 0,1-6 0,-2-25 0,0 16 0,1 0 0,4-33 0,-3 54 0,-1-1 0,0 1 0,0 0 0,1-1 0,-1 1 0,0-1 0,1 1 0,-1 0 0,0-1 0,1 1 0,-1 0 0,1 0 0,-1-1 0,1 1 0,-1 0 0,1 0 0,-1 0 0,0-1 0,1 1 0,-1 0 0,1 0 0,-1 0 0,1 0 0,-1 0 0,1 0 0,-1 0 0,1 0 0,-1 0 0,1 0 0,-1 0 0,1 0 0,-1 1 0,1-1 0,-1 0 0,1 0 0,-1 0 0,1 1 0,-1-1 0,0 0 0,1 1 0,-1-1 0,1 1 0,26 14 0,-22-11 0,5 0 0,-1 0 0,0-1 0,1 0 0,0-1 0,-1 0 0,1 0 0,0-1 0,0 0 0,0-1 0,0 0 0,0-1 0,0 0 0,0 0 0,0-1 0,0-1 0,17-6 0,-26 9 0,0 0 0,-1 0 0,1-1 0,0 1 0,0 0 0,-1-1 0,1 1 0,0 0 0,-1-1 0,1 1 0,0-1 0,-1 1 0,1-1 0,-1 1 0,1-1 0,-1 0 0,1 1 0,-1-1 0,1 0 0,-1 1 0,0-1 0,1 0 0,-1 1 0,0-1 0,1 0 0,-1 0 0,0 1 0,0-1 0,0 0 0,0 0 0,0 0 0,0 1 0,0-1 0,0 0 0,0 0 0,0 0 0,0 1 0,-1-1 0,1 0 0,0 0 0,-1 1 0,1-1 0,0 0 0,-1 0 0,0-1 0,-1 1 0,1-1 0,0 1 0,-1 0 0,1-1 0,-1 1 0,1 0 0,-1 0 0,1 0 0,-1 0 0,0 1 0,0-1 0,1 0 0,-1 1 0,0-1 0,0 1 0,-3-1 0,2 1 0,-1 0 0,1 0 0,0 0 0,0 1 0,0-1 0,0 1 0,0 0 0,0-1 0,0 2 0,0-1 0,0 0 0,0 1 0,0-1 0,1 1 0,-1 0 0,0 0 0,1 0 0,0 0 0,-1 0 0,1 0 0,0 1 0,0-1 0,-2 5 0,0-1 0,1 0 0,1 0 0,-1 1 0,1-1 0,1 1 0,-1-1 0,1 1 0,0 0 0,0-1 0,1 10 0,0-14-9,0-1-1,0 1 1,0 0-1,0-1 1,1 1-1,-1-1 1,1 1-1,-1-1 1,1 1-1,0-1 1,-1 1-1,1-1 1,0 0-1,0 1 1,0-1-1,0 0 1,0 0-1,0 0 1,0 0-1,1 0 1,1 2-1,1-1-73,0 0 0,0 0 0,1 0 1,-1-1-1,0 1 0,1-1 0,7 1 0,7 0-885,0-1-1,34-3 1,-50 2 779,8-1-1793,0-1 0,0 0 1,0 0-1,14-6 1,8-5-5157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6.545"/>
    </inkml:context>
    <inkml:brush xml:id="br0">
      <inkml:brushProperty name="width" value="0.025" units="cm"/>
      <inkml:brushProperty name="height" value="0.025" units="cm"/>
    </inkml:brush>
  </inkml:definitions>
  <inkml:trace contextRef="#ctx0" brushRef="#br0">119 1 4036,'0'0'26361,"-10"0"-25139,6-1-1189,-1 1 0,1 0 0,0 1-1,-1-1 1,1 1 0,0 0 0,-1 0 0,1 0-1,0 0 1,0 1 0,0 0 0,0 0 0,0 0-1,1 0 1,-1 1 0,1-1 0,-1 1 0,1 0-1,0 0 1,0 0 0,0 0 0,0 1-1,1-1 1,-1 1 0,1 0 0,0-1 0,0 1-1,0 0 1,1 0 0,-1 1 0,1-1 0,0 0-1,0 0 1,0 5 0,1-7-98,0-1 0,0 0-1,0 1 1,0-1 0,0 1 0,0-1-1,0 0 1,0 1 0,1-1 0,-1 0-1,0 1 1,1-1 0,-1 0 0,1 0-1,0 1 1,-1-1 0,1 0 0,0 0-1,0 0 1,0 0 0,0 0 0,0 0-1,0 0 1,0 0 0,0 0 0,2 1-1,0-1-318,0 0-1,1 0 0,-1 0 0,0 0 1,1-1-1,-1 1 0,0-1 1,1 0-1,-1 0 0,7 0 0,-1-1-677,-1-1 1,1 0-1,-1 0 0,0 0 0,0-1 0,0 0 0,0-1 0,13-7 0,4-10-6865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6.979"/>
    </inkml:context>
    <inkml:brush xml:id="br0">
      <inkml:brushProperty name="width" value="0.025" units="cm"/>
      <inkml:brushProperty name="height" value="0.025" units="cm"/>
    </inkml:brush>
  </inkml:definitions>
  <inkml:trace contextRef="#ctx0" brushRef="#br0">90 1 14830,'0'0'8301,"-7"9"-5002,-2 4-2507,1 0 1,0 1-1,0-1 0,2 2 0,-1-1 0,2 1 0,-6 25 0,3 2-792,2-1 0,2 1 0,2 59 0,2-100 0,0 0 0,0 0 0,0 0 0,0 0 0,0 0 0,0-1 0,0 1 0,0 0 0,1 0 0,-1 0 0,0-1 0,1 1 0,-1 0 0,0 0 0,1-1 0,-1 1 0,1 0 0,-1 0 0,1-1 0,-1 1 0,1-1 0,0 1 0,-1-1 0,1 1 0,0-1 0,0 1 0,-1-1 0,1 1 0,1-1 0,0 1 0,0-1 0,0 0 0,0 0 0,0 0 0,-1-1 0,1 1 0,0 0 0,0-1 0,0 1 0,0-1 0,0 0 0,2-1 0,3-1 0,0-1 0,0-1 0,0 1 0,-1-1 0,8-7 0,24-35 0,13-13 0,-51 60 0,0 0 0,0 0 0,0 0 0,0 0 0,0-1 0,0 1 0,1 0 0,-1 0 0,0 0 0,0 0 0,0 0 0,0-1 0,1 1 0,-1 0 0,0 0 0,0 0 0,0 0 0,1 0 0,-1 0 0,0 0 0,0 0 0,0 0 0,1 0 0,-1 0 0,0 0 0,0 0 0,0 0 0,1 0 0,-1 0 0,0 0 0,0 0 0,0 0 0,1 0 0,-1 0 0,0 0 0,0 0 0,0 0 0,1 1 0,-1-1 0,0 0 0,0 0 0,0 0 0,0 0 0,0 0 0,1 1 0,-1-1 0,0 0 0,0 0 0,0 0 0,0 0 0,0 1 0,0-1 0,0 0 0,0 0 0,0 0 0,1 1 0,0 19 0,-6 23 0,1-29 0,1 0 0,1 0 0,-2 20 0,4-33 0,1 0 0,-1-1 0,0 1 0,0-1 0,1 1 0,-1-1 0,1 1 0,-1-1 0,0 1 0,1-1 0,-1 1 0,1-1 0,-1 1 0,1-1 0,-1 0 0,1 1 0,-1-1 0,1 0 0,0 1 0,-1-1 0,1 0 0,0 0 0,-1 0 0,1 1 0,-1-1 0,1 0 0,0 0 0,-1 0 0,1 0 0,0 0 0,-1 0 0,1 0 0,0-1 0,-1 1 0,1 0 0,0 0 0,-1 0 0,1-1 0,-1 1 0,1 0 0,-1-1 0,1 1 0,-1 0 0,2-1 0,28-14 0,-1-10 0,-19 15 0,0 2 0,1-1 0,0 1 0,20-10 0,-31 17 0,0 1 0,0 0 0,0 0 0,1 0 0,-1 0 0,0 0 0,0 0 0,1 0 0,-1 0 0,0 0 0,0 0 0,1 0 0,-1 0 0,0 0 0,0 0 0,1 0 0,-1 0 0,0 0 0,0 0 0,1 0 0,-1 0 0,0 0 0,0 0 0,1 1 0,-1-1 0,0 0 0,0 0 0,0 0 0,1 0 0,-1 0 0,0 1 0,0-1 0,0 0 0,0 0 0,1 0 0,-1 1 0,0-1 0,0 0 0,0 0 0,0 1 0,0-1 0,0 0 0,0 0 0,0 1 0,2 17 0,-8 17 0,5-34-37,1-1-1,0 1 1,-1-1-1,1 1 1,0 0 0,0-1-1,-1 1 1,1 0 0,0-1-1,0 1 1,0 0-1,0-1 1,0 1 0,0 0-1,0-1 1,0 1 0,0 0-1,0-1 1,1 1-1,-1 0 1,0-1 0,0 1-1,1 0 1,-1-1-1,0 1 1,1-1 0,-1 1-1,1 0 1,-1-1 0,0 1-1,1-1 1,-1 1-1,2 0 1,24 2-5782,-26-3 5782,9 0-11125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7.603"/>
    </inkml:context>
    <inkml:brush xml:id="br0">
      <inkml:brushProperty name="width" value="0.025" units="cm"/>
      <inkml:brushProperty name="height" value="0.025" units="cm"/>
    </inkml:brush>
  </inkml:definitions>
  <inkml:trace contextRef="#ctx0" brushRef="#br0">0 85 14253,'0'0'18108,"11"-5"-17766,25-15-272,-6 3-73,54-23 0,-83 40 3,0-1 0,-1 1 0,1 0 0,0-1 0,0 1 0,0 0 0,0 0 0,-1 0 0,1 0 0,0-1 0,0 1 0,0 0 0,0 0 0,0 1 0,-1-1 0,1 0 0,0 0 0,0 0 0,0 1 0,0-1 0,-1 0 0,1 1 0,0-1 0,0 0 0,-1 1 0,1-1 0,0 1 0,0 0 0,0 1 0,0-1 0,-1 1 0,1-1 0,-1 1 0,1 0 0,-1-1 0,1 1 0,-1 0 0,0-1 0,0 1 0,0 0 0,0-1 0,0 1 0,-1 1 0,-17 70 0,12-55 0,5-18 3,1 1 1,0-1-1,0 1 1,-1-1-1,1 1 1,0-1-1,0 1 0,0-1 1,0 1-1,0-1 1,0 1-1,-1-1 0,1 1 1,0-1-1,0 1 1,0-1-1,1 1 1,-1-1-1,0 1 0,0-1 1,0 1-1,0-1 1,0 1-1,1-1 1,-1 0-1,0 1 0,0-1 1,1 1-1,-1-1 1,1 1-1,12-8 43,14-24-1767,-17 12-5209,1-1-5102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38.007"/>
    </inkml:context>
    <inkml:brush xml:id="br0">
      <inkml:brushProperty name="width" value="0.025" units="cm"/>
      <inkml:brushProperty name="height" value="0.025" units="cm"/>
    </inkml:brush>
  </inkml:definitions>
  <inkml:trace contextRef="#ctx0" brushRef="#br0">15 36 19635,'0'0'12027,"8"5"-11093,1 0-898,-1-1-1,1 0 1,0-1 0,0 0-1,16 3 1,-23-5-37,-1-1 0,1 1 0,0-1 0,0 0 0,-1 0 0,1 0 0,0 0 0,0 0 0,-1 0 0,1 0 0,0 0 1,0-1-1,-1 1 0,1-1 0,0 1 0,0-1 0,-1 0 0,1 1 0,-1-1 0,1 0 0,-1 0 0,1 0 0,-1 0 0,0-1 0,1 1 1,-1 0-1,0-1 0,0 1 0,0 0 0,0-1 0,0 1 0,0-1 0,0 0 0,-1 1 0,1-1 0,-1 0 0,1 1 0,-1-1 0,1 0 1,-1 0-1,0 1 0,0-1 0,0 0 0,0 0 0,0-2 0,-1 3 1,1 0 0,-1 0 0,0-1 0,1 1 0,-1 0 0,0 0 0,0 0 0,1 0 0,-1 0 0,0 0 0,0 0 0,0 0 0,-1 0 0,1 0 0,0 1 0,0-1 0,0 0 0,-1 1 0,1-1 0,0 1 0,0-1 0,-1 1 0,1 0 0,0-1 0,-1 1 0,1 0 0,-1 0 0,1 0 0,0 0 0,-1 0 0,1 0 0,-2 1 0,-3-1 0,1 0 0,0 0 0,-1 1 0,1 0 0,0 0 0,-1 0 0,-8 4 0,10-2 0,0 0 0,0 1 0,0 0 0,0 0 0,0 0 0,1 0 0,-1 0 0,1 1 0,0-1 0,1 1 0,-1 0 0,1 0 0,0 0 0,0 0 0,-2 9 0,3-11 0,0 0 0,1 0 0,-1 0 0,1-1 0,-1 1 0,1 0 0,0 0 0,0 0 0,0 0 0,1 0 0,-1 0 0,1 0 0,0 0 0,-1-1 0,1 1 0,0 0 0,1-1 0,-1 1 0,0 0 0,1-1 0,-1 1 0,1-1 0,0 0 0,0 0 0,0 0 0,0 0 0,0 0 0,1 0 0,-1 0 0,4 2 0,4 0-260,0-1-1,1 1 1,-1-2 0,1 1 0,-1-1-1,1-1 1,12 0 0,45-1-5940,-66 0 5951,38-1-14730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1.102"/>
    </inkml:context>
    <inkml:brush xml:id="br0">
      <inkml:brushProperty name="width" value="0.025" units="cm"/>
      <inkml:brushProperty name="height" value="0.025" units="cm"/>
    </inkml:brush>
  </inkml:definitions>
  <inkml:trace contextRef="#ctx0" brushRef="#br0">130 139 15118,'1'-1'297,"-1"1"-1,0 0 1,0-1-1,0 1 1,0-1 0,0 1-1,0 0 1,0-1-1,0 1 1,0-1-1,0 1 1,-1-1-1,1 1 1,0 0-1,0-1 1,0 1-1,0 0 1,-1-1-1,1 1 1,0 0 0,0-1-1,-1 1 1,1 0-1,0-1 1,0 1-1,-1 0 1,1-1-1,0 1 1,-1 0-1,1 0 1,0 0-1,-1-1 1,1 1 0,-1 0-1,1 0 1,0 0-1,-1 0 1,1 0-1,-1 0 1,1 0-1,0 0 1,-1 0-1,-22 10 2396,-17 24-3326,35-28 719,-1 0 1,1 0-1,0 0 1,0 1-1,0-1 0,1 1 1,0 0-1,1 1 1,0-1-1,0 1 1,0-1-1,1 1 0,-3 15 1,6-22-76,-1-1-1,0 1 1,1 0 0,-1-1 0,0 1-1,1-1 1,-1 1 0,1 0 0,-1-1-1,1 1 1,-1-1 0,1 1 0,0-1-1,-1 0 1,1 1 0,0-1-1,-1 0 1,1 1 0,0-1 0,-1 0-1,1 0 1,0 1 0,-1-1 0,1 0-1,0 0 1,0 0 0,-1 0 0,1 0-1,0 0 1,0 0 0,-1 0 0,1 0-1,1-1 1,29-4 497,-16-1-450,-1 0-1,0-1 1,0-1 0,0 0 0,-1-1-1,0-1 1,-1 0 0,0 0-1,17-20 1,-10 8-9,-1-1 0,-1 0-1,-1-2 1,18-34 0,-30 53-48,-3 5 0,0 0 0,0 0 0,-1 0 0,1 0 0,0 0 0,0-1 0,-1 1 0,1 0 0,-1 0 0,1-1 0,-1 1 0,0 0 0,1-1 0,-1 1 0,0-1 0,0 1 0,0 0 0,0-3 0,-31 46 0,23-29 0,-1 1 0,1 1 0,1 0 0,1 0 0,0 0 0,1 0 0,1 1 0,0 0 0,-2 24 0,6-39 3,0 0 0,1 0 0,-1 0-1,1 0 1,-1 0 0,1 0 0,0 0 0,-1-1 0,1 1 0,0 0 0,-1 0-1,1-1 1,0 1 0,0 0 0,0-1 0,0 1 0,0-1 0,0 1 0,0-1-1,0 0 1,0 1 0,0-1 0,0 0 0,0 0 0,0 1 0,0-1 0,0 0-1,0 0 1,0 0 0,0 0 0,0 0 0,2-1 0,40-4-477,8-17-4005,-3-9-4655,-18 8 1089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1.461"/>
    </inkml:context>
    <inkml:brush xml:id="br0">
      <inkml:brushProperty name="width" value="0.025" units="cm"/>
      <inkml:brushProperty name="height" value="0.025" units="cm"/>
    </inkml:brush>
  </inkml:definitions>
  <inkml:trace contextRef="#ctx0" brushRef="#br0">111 0 8904,'0'0'15871,"-10"9"-13036,2-3-2230,-54 49 2348,59-53-2873,0 1 0,1 0 0,-1 0 0,1 0 0,0 0 0,0 0 0,0 0 0,0 1-1,0-1 1,1 1 0,-1-1 0,1 1 0,0-1 0,0 1 0,1 0 0,-1 0 0,1 0 0,-1-1 0,2 9 0,0-11-80,0 0 0,0 0 0,1 0 0,-1 0 0,1 0 0,-1 0 0,1 0 0,-1 0 0,1-1 0,-1 1 0,1-1 0,-1 1 0,1-1 0,0 1 0,-1-1 0,1 0 0,0 0 0,-1 0 0,1 0 0,0 0 0,2-1 0,40-2 0,-33-2 0,-1 1 0,1-2 0,-1 1 0,-1-1 0,1-1 0,-1 0 0,0 0 0,-1 0 0,0-1 0,0-1 0,0 1 0,-1-1 0,-1-1 0,1 1 0,5-13 0,-20 35 0,0-1 0,-20 23 0,-11 16 0,36-46 8,0 0 0,1 0 0,-1 0 1,1 0-1,0 1 0,0-1 0,1 1 0,-1-1 0,0 7 0,2-11-14,0 0-1,0-1 1,0 1-1,0 0 0,1 0 1,-1 0-1,0-1 1,0 1-1,0 0 0,1 0 1,-1-1-1,0 1 1,1 0-1,-1 0 0,1-1 1,-1 1-1,1-1 1,-1 1-1,1 0 0,-1-1 1,1 1-1,-1-1 1,1 1-1,0-1 0,0 1 1,2 0-34,-1-1 1,0 1-1,0-1 0,0 0 0,1 0 1,-1 0-1,0 0 0,0 0 1,1 0-1,-1 0 0,0-1 0,0 1 1,4-2-1,0-1-1120,0 0 0,0 0-1,-1 0 1,1-1 0,-1 0 0,0 0 0,0 0-1,0-1 1,0 1 0,-1-1 0,5-7 0,14-17-6949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1.803"/>
    </inkml:context>
    <inkml:brush xml:id="br0">
      <inkml:brushProperty name="width" value="0.025" units="cm"/>
      <inkml:brushProperty name="height" value="0.025" units="cm"/>
    </inkml:brush>
  </inkml:definitions>
  <inkml:trace contextRef="#ctx0" brushRef="#br0">101 1 5894,'0'0'18892,"-9"10"-15892,-2 1-2347,-1 0 206,1 0 0,0 1 0,1 1 1,-12 17-1,22-30-858,0 1-1,0-1 1,0 0 0,0 0-1,-1 1 1,1-1 0,0 0 0,0 0-1,0 1 1,0-1 0,0 0-1,0 0 1,0 1 0,0-1-1,0 0 1,0 0 0,0 1-1,0-1 1,1 0 0,-1 0 0,0 1-1,0-1 1,0 0 0,0 0-1,0 1 1,0-1 0,1 0-1,-1 0 1,0 0 0,0 1 0,0-1-1,1 0 1,-1 0 0,0 0-1,0 0 1,0 1 0,1-1-1,-1 0 1,0 0 0,0 0-1,1 0 1,19 4 9,30-3-15,-40-2 3,-7 1 2,-1 0 0,1 0 0,-1 0 0,1 0 0,0 1 0,-1-1 0,1 1 0,-1-1 0,1 1 0,-1 0 0,0 0 0,1 0 0,-1 0 0,0 1 0,1-1 0,-1 1 0,0-1 0,0 1 0,2 3 0,-3-4 0,0 1 0,0 0 0,-1 0 0,1-1 0,-1 1 0,0 0 0,1 0 0,-1 0 0,0 0 0,0 0 0,0 0 0,0-1 0,-1 1 0,1 0 0,0 0 0,-1 0 0,1 0 0,-1-1 0,0 1 0,0 0 0,1-1 0,-1 1 0,0 0 0,0-1 0,-1 1 0,1-1 0,0 0 0,-2 2 0,-2 4 0,-1-1 0,0-1 0,-1 1 0,1-1 0,-1 0 0,-13 8 0,17-11 0,0-1 0,0 1 0,-1 0 0,1-1 0,-1 0 0,1 0 0,-1 0 0,1 0 0,-1 0 0,1-1 0,-1 0 0,0 0 0,1 0 0,-1 0 0,0 0 0,1-1 0,-7-1 0,9 2-17,0-1 0,0 1-1,0-1 1,1 1 0,-1-1 0,0 1 0,1-1-1,-1 1 1,0-1 0,1 0 0,-1 1 0,1-1-1,-1 0 1,1 0 0,-1 1 0,1-1 0,0 0-1,-1 0 1,1 0 0,0 0 0,0 1 0,-1-1 0,1 0-1,0 0 1,0 0 0,0 0 0,0 0 0,0 0-1,0 1 1,1-1 0,-1 0 0,0 0 0,0 0-1,1 0 1,-1 0 0,0 1 0,1-1 0,-1 0-1,1 0 1,-1 1 0,1-1 0,0-1 0,1-1-522,1-1 0,-1 0 0,1 1 0,0 0 0,0-1 1,0 1-1,5-3 0,8-3-8697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3.083"/>
    </inkml:context>
    <inkml:brush xml:id="br0">
      <inkml:brushProperty name="width" value="0.025" units="cm"/>
      <inkml:brushProperty name="height" value="0.025" units="cm"/>
    </inkml:brush>
  </inkml:definitions>
  <inkml:trace contextRef="#ctx0" brushRef="#br0">109 208 6502,'0'0'17377,"3"-8"-13972,9-25-954,-12 32-2426,0 1-1,1 0 1,-1 0 0,0 0 0,0-1 0,0 1-1,0 0 1,0 0 0,0-1 0,0 1 0,0 0-1,0 0 1,1-1 0,-1 1 0,0 0-1,0 0 1,0 0 0,0-1 0,0 1 0,-1 0-1,1 0 1,0-1 0,0 1 0,0 0 0,0 0-1,0-1 1,0 1 0,0 0 0,0 0 0,0 0-1,-1-1 1,1 1 0,0 0 0,0 0 0,0 0-1,0-1 1,-1 1 0,1 0 0,0 0-1,0 0 1,-1 0 0,-10 3 954,-10 10 33,13-7-1012,0 1 0,1 1 0,-1-1 0,2 1 0,-1 0 0,1 1 0,0-1 0,1 1 0,0 1 0,1-1 0,0 1 0,0-1 0,1 1 0,0 0 0,-2 15 0,5-24 0,0 0 0,0 0 0,0 0 0,0 0 0,0 0 0,0 0 0,0 0 0,0-1 0,1 1 0,-1 0 0,0 0 0,1 0 0,-1 0 0,1 0 0,-1-1 0,1 1 0,-1 0 0,1 0 0,-1-1 0,1 1 0,0 0 0,-1-1 0,1 1 0,0-1 0,0 1 0,-1-1 0,1 1 0,2 0 0,-1 0 0,1-1 0,0 1 0,-1-1 0,1 0 0,0 0 0,0 0 0,-1 0 0,1 0 0,0 0 0,3-2 0,2 0 0,1 0 0,-1-1 0,0 0 0,0 0 0,14-9 0,-4-3 0,0 0 0,-1-2 0,-1 0 0,0 0 0,-2-2 0,0 0 0,-1 0 0,-1-2 0,-1 1 0,0-1 0,-2-1 0,0 0 0,10-45 0,-18 55 0,-4 11 0,-14 20 0,-16 37 0,25-42 0,0 0 0,2 1 0,0 0 0,0 0 0,2 0 0,0 1 0,0 0 0,2-1 0,0 1 0,0 21 0,2-35 0,0 0 0,0-1 0,1 1 0,-1 0 0,0 0 0,1 0 0,-1-1 0,1 1 0,0 0 0,0-1 0,0 1 0,0-1 0,0 1 0,0-1 0,0 1 0,0-1 0,0 0 0,1 1 0,-1-1 0,0 0 0,1 0 0,-1 0 0,1 0 0,0 0 0,-1 0 0,1-1 0,0 1 0,-1 0 0,1-1 0,0 0 0,0 1 0,-1-1 0,1 0 0,0 0 0,0 0 0,0 0 0,-1 0 0,1 0 0,0 0 0,0-1 0,2 0 0,1 0 0,1 0 0,-1 0 0,1-1 0,-1 0 0,0 0 0,0 0 0,0-1 0,0 1 0,0-1 0,0-1 0,-1 1 0,7-6 0,2-9 0,-1-2 0,13-29 0,-31 62 0,2-8 0,1 0 0,0 0 0,1 0 0,-1 1 0,1-1 0,0 1 0,0-1 0,1 1 0,0 0 0,0-1 0,0 1 0,0 0 0,1 0 0,0 0 0,2 11 0,-1-16 0,0 1 0,1-1 0,-1 0 0,1 1 0,-1-1 0,1 0 0,0 0 0,-1 0 0,1 0 0,0 0 0,0 0 0,0-1 0,0 1 0,-1 0 0,1-1 0,0 0 0,0 1 0,0-1 0,0 0 0,0 0 0,0 0 0,0 0 0,4-1 0,0 0 0,-1 1 0,1-1 0,-1 1 0,0-2 0,1 1 0,-1-1 0,9-3 0,9-16 0,-13 13 0,-14 32 0,3-23 0,1 0 0,-1 0 0,1 0 0,-1 0 0,1 1 0,0-1 0,-1 0 0,1 0 0,0 0 0,0 1 0,0-1 0,0 0 0,0 0 0,0 1 0,0-1 0,1 0 0,-1 0 0,0 1 0,1-1 0,-1 0 0,1 0 0,0 2 0,0-3 0,0 1 0,0-1 0,0 0 0,0 0 0,0 0 0,-1 0 0,1 0 0,0 0 0,0 0 0,0 0 0,0 0 0,0 0 0,0 0 0,0 0 0,0-1 0,0 1 0,0 0 0,0-1 0,-1 1 0,1-1 0,1 0 0,6-4 0,-1 1 0,0-2 0,0 1 0,-1-1 0,7-6 0,-10 8 0,0 0 0,0 0 0,0 0 0,-1 0 0,0-1 0,1 1 0,-2-1 0,1 1 0,0-1 0,-1 0 0,0 1 0,0-1 0,-1 0 0,1 0 0,-1 0 0,0 0 0,-1-5 0,2 9 0,-1 1 0,0-1 0,1 1 0,-1-1 0,1 1 0,-1-1 0,1 1 0,-1-1 0,1 1 0,-1-1 0,1 1 0,-1 0 0,1-1 0,-1 1 0,1 0 0,0 0 0,-1-1 0,1 1 0,-1 0 0,1 0 0,0 0 0,-1 0 0,1 0 0,0 0 0,-1 0 0,1 0 0,0 0 0,-1 0 0,1 0 0,-1 0 0,2 1 0,33 2 0,-25-2 0,41 2-1932,1-1-3717,-14-2-2593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50.167"/>
    </inkml:context>
    <inkml:brush xml:id="br0">
      <inkml:brushProperty name="width" value="0.025" units="cm"/>
      <inkml:brushProperty name="height" value="0.025" units="cm"/>
    </inkml:brush>
  </inkml:definitions>
  <inkml:trace contextRef="#ctx0" brushRef="#br0">15 0 15695,'0'0'12171,"3"50"-10729,-3-9-97,-6 13-736,1 0-385,1 0-128,1-5-64,3-8-32,0-10 0,1-12-673,11-13-384,6-6-672,0-19-1538,2-13-3588,-2-10-10121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3.550"/>
    </inkml:context>
    <inkml:brush xml:id="br0">
      <inkml:brushProperty name="width" value="0.025" units="cm"/>
      <inkml:brushProperty name="height" value="0.025" units="cm"/>
    </inkml:brush>
  </inkml:definitions>
  <inkml:trace contextRef="#ctx0" brushRef="#br0">129 243 18738,'0'0'4313,"-8"-1"-346,4 0-3766,0 0 1,0 0 0,0 0 0,0 1 0,0-1 0,-1 1 0,1 0 0,0 0 0,0 1 0,0-1 0,0 1-1,0 0 1,0 0 0,0 0 0,0 1 0,0 0 0,0-1 0,0 1 0,1 0 0,-1 1 0,1-1-1,0 1 1,0-1 0,0 1 0,0 0 0,0 0 0,-2 4 0,3-5-196,1 0-1,-1 0 1,1 1 0,0-1-1,0 0 1,0 1-1,0-1 1,0 0 0,0 1-1,1-1 1,-1 1 0,1 0-1,0-1 1,0 1 0,0-1-1,0 5 1,1-6-5,-1 1 1,1 0-1,0-1 0,-1 1 0,1-1 1,0 1-1,0-1 0,0 1 0,0-1 1,0 1-1,1-1 0,-1 0 0,0 0 1,0 0-1,1 0 0,-1 0 1,1 0-1,2 2 0,0-2-2,0 0 0,0 1-1,0-1 1,0-1 0,1 1 0,-1 0 0,0-1-1,0 0 1,0 0 0,1 0 0,-1-1 0,0 1-1,0-1 1,0 0 0,0 0 0,0-1 0,0 1-1,0-1 1,5-3 0,2-2 1,-1-1 0,-1 0 0,1-1 0,-2 0 0,1 0 0,-1-1 0,0 0 0,-1 0 0,8-16 0,7-16 0,17-48 0,-30 70 0,-8 16 0,3-4 0,-1 1 0,0-1 0,-1 1 0,0-1 0,0 0 0,0 0 0,0-10 0,-2 17 0,-1 1 0,1-1 0,0 1 0,0 0 0,-1-1 0,1 1 0,0-1 0,-1 1 0,1 0 0,0-1 0,-1 1 0,1 0 0,-1-1 0,1 1 0,-1 0 0,1 0 0,0-1 0,-1 1 0,1 0 0,-1 0 0,1 0 0,-1-1 0,1 1 0,-1 0 0,1 0 0,-1 0 0,1 0 0,-1 0 0,1 0 0,-1 0 0,1 0 0,-1 0 0,1 1 0,-1-1 0,1 0 0,-1 0 0,1 0 0,-1 1 0,1-1 0,-2 1 0,-21 8 0,13-3 0,1 0 0,-1 1 0,2 1 0,-1-1 0,1 1 0,-9 11 0,13-14 0,0 0 0,0 0 0,1 1 0,0-1 0,0 0 0,0 1 0,1 0 0,-1 0 0,2 0 0,-1 0 0,0 0 0,1 0 0,0 7 0,1-11 0,0-1 0,1 1 0,-1 0 0,1-1 0,0 1 0,-1-1 0,1 1 0,0-1 0,0 1 0,0-1 0,0 1 0,0-1 0,0 0 0,0 1 0,0-1 0,1 0 0,-1 0 0,0 0 0,1 0 0,-1 0 0,1-1 0,1 2 0,45 17 0,-23-9 0,-22-9-33,0 1 1,1-1-1,-1 1 0,0 0 1,0 0-1,0 0 1,0 1-1,0-1 0,-1 1 1,1-1-1,-1 1 0,0 0 1,1 0-1,-1 0 0,0 0 1,1 5-1,-1-1-302,0 0-1,-1 1 1,0-1-1,0 1 1,-1-1-1,0 11 1,0-4-360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3.910"/>
    </inkml:context>
    <inkml:brush xml:id="br0">
      <inkml:brushProperty name="width" value="0.025" units="cm"/>
      <inkml:brushProperty name="height" value="0.025" units="cm"/>
    </inkml:brush>
  </inkml:definitions>
  <inkml:trace contextRef="#ctx0" brushRef="#br0">135 0 17681,'0'0'5413,"-11"2"-1217,6-1-3742,-9 1 389,1 0 0,-1 2 0,-16 5 0,27-9-784,1 1 0,-1 0 0,1 0 0,0 0 0,-1 0 0,1 0 0,0 1 0,-1-1 0,1 1-1,0-1 1,0 1 0,0 0 0,0 0 0,1 0 0,-1 0 0,0 0 0,1 0 0,0 0 0,-1 0 0,1 1 0,0-1 0,0 1 0,0-1 0,0 1 0,1-1 0,-1 1 0,0 3 0,2-5-59,-1 0 0,1 0 0,0 0 0,-1 0 0,1 0 0,0 0 0,0 0 0,-1 0 0,1 0 0,0-1 0,0 1 0,0 0 0,0-1 0,0 1 0,0-1 0,0 1 0,0-1 0,0 1 0,0-1 0,1 0 0,-1 1 0,0-1 0,0 0 0,0 0 0,0 0 0,1 0 0,0 0 0,42 1 0,-37-1 0,95 0 0,-102 0 0,1 0 0,-1 0 0,1 0 0,-1 0 0,1 0 0,-1 0 0,1 0 0,0 0 0,-1 0 0,1 0 0,-1 0 0,1 0 0,-1 1 0,1-1 0,-1 0 0,1 0 0,-1 0 0,0 1 0,1-1 0,-1 0 0,1 1 0,-1-1 0,0 0 0,1 1 0,-1-1 0,1 1 0,-1-1 0,0 0 0,0 1 0,1-1 0,-1 1 0,0-1 0,0 1 0,0-1 0,1 1 0,-1-1 0,0 1 0,0-1 0,0 1 0,0-1 0,0 1 0,0-1 0,0 1 0,0 0 0,0-1 0,0 1 0,0-1 0,-1 1 0,1-1 0,0 1 0,0-1 0,0 1 0,-1-1 0,1 0 0,0 1 0,-1-1 0,1 1 0,0-1 0,-1 1 0,1-1 0,-1 1 0,-23 26 0,11-17 0,5-3 0,1-1 0,-1 0 0,0 0 0,0-1 0,-1 0 0,0 0 0,0-1 0,0 0 0,0-1 0,0 0 0,-16 3 0,25-6-100,-1 0 0,1 0 0,0 0 0,0 0 0,0 0 0,-1 0-1,1-1 1,0 1 0,0 0 0,0 0 0,-1 0 0,1 0 0,0 0 0,0 0 0,0-1 0,0 1 0,0 0 0,-1 0 0,1 0 0,0-1-1,0 1 1,0 0 0,0 0 0,0 0 0,0-1 0,0 1 0,0 0 0,0 0 0,0 0 0,0-1 0,0 1 0,0 0 0,0 0 0,0-1-1,0 1 1,0 0 0,0 0 0,0 0 0,0-1 0,0 1 0,0 0 0,0 0 0,0 0 0,0-1 0,1 1 0,-1 0 0,0 0-1,0 0 1,0 0 0,0-1 0,1 1 0,-1 0 0,0 0 0,0 0 0,0 0 0,0 0 0,1 0 0,-1-1 0,0 1 0,0 0 0,12-12-10601,7-2 376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4.374"/>
    </inkml:context>
    <inkml:brush xml:id="br0">
      <inkml:brushProperty name="width" value="0.025" units="cm"/>
      <inkml:brushProperty name="height" value="0.025" units="cm"/>
    </inkml:brush>
  </inkml:definitions>
  <inkml:trace contextRef="#ctx0" brushRef="#br0">101 219 12812,'0'0'12988,"-9"5"-11439,2 0-1259,-1 0 1,1 0 0,0 1-1,0 0 1,1 0 0,-1 0 0,-7 13-1,10-15-175,1 1 1,0 0-1,0-1 0,1 1 0,-1 1 1,1-1-1,0 0 0,1 1 0,-1-1 0,1 0 1,0 1-1,1 0 0,-1-1 0,1 1 1,1 9-1,-1-13-111,1 0 0,0 0 0,-1 0-1,1 0 1,0 0 0,0-1 0,0 1 0,1 0 0,-1-1 0,0 1 0,1-1 0,-1 1 0,1-1-1,-1 0 1,1 1 0,0-1 0,-1 0 0,1 0 0,0 0 0,0 0 0,0-1 0,0 1 0,0 0-1,-1-1 1,1 1 0,0-1 0,1 0 0,-1 0 0,0 0 0,0 0 0,0 0 0,2 0 0,2-1-4,0 1 0,0 0 1,0-1-1,-1 0 1,1-1-1,0 1 1,-1-1-1,1 0 0,-1-1 1,7-3-1,3-6 14,-1 0-1,0-2 1,-1 1-1,0-2 1,-1 0-1,-1 0 1,11-20-1,6-15 11,21-54-1,-45 95-14,0 0 0,0 1 0,-1-1 0,-1-1 0,0 1-1,0 0 1,0-1 0,-1-9 0,-1 18 5,0 1 1,0-1-1,0 1 0,-1-1 0,1 0 0,0 1 0,0-1 1,0 1-1,-1-1 0,1 0 0,0 1 0,-1-1 0,1 1 1,-1-1-1,1 1 0,-1 0 0,1-1 0,-1 1 1,1-1-1,-1 1 0,1 0 0,-1-1 0,1 1 0,-1 0 1,1 0-1,-1-1 0,0 1 0,1 0 0,-1 0 1,1 0-1,-1 0 0,0 0 0,1 0 0,-1 0 0,0 0 1,1 0-1,-1 0 0,0 0 0,1 0 0,-1 0 1,1 1-1,-1-1 0,0 0 0,1 0 0,-1 1 0,1-1 1,-1 0-1,1 1 0,-1-1 0,0 1 0,-31 18 128,20-9-139,1 1 1,1 0-1,0 1 0,0 0 1,-8 16-1,14-22-3,1-1-1,0 1 1,1 0 0,-1 0 0,1 0-1,0 0 1,0 0 0,1 0 0,0 0-1,0 1 1,0-1 0,1 1 0,0-1-1,0 1 1,2 5 0,-2-10 0,0-1 0,1 0 0,0 0 0,-1 0 0,1 0 0,0 0 0,-1 0 0,1-1 0,0 1 0,0 0 0,0 0 0,0 0 0,0-1 0,0 1 0,0-1 0,0 1 0,0-1 0,0 1 0,0-1 0,0 1 0,1-1 0,-1 0 0,0 0 0,0 1 0,0-1 0,2 0 0,38 0 0,-28 0 0,121-14 0,-133 15 0,-1-1 0,1 0 0,0 1 0,0-1 0,-1 1 0,1-1 0,-1 1 0,1-1 0,0 1 0,-1 0 0,1-1 0,-1 1 0,1 0 0,-1-1 0,0 1 0,1 0 0,-1 0 0,1-1 0,-1 1 0,0 0 0,0 0 0,0-1 0,1 1 0,-1 0 0,0 0 0,0 0 0,0 0 0,0-1 0,0 1 0,-1 0 0,1 0 0,0 0 0,0-1 0,0 1 0,-1 0 0,1 0 0,0-1 0,-1 1 0,1 0 0,-1 0 0,-13 36 0,1-10-572,7-9-2614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5.200"/>
    </inkml:context>
    <inkml:brush xml:id="br0">
      <inkml:brushProperty name="width" value="0.025" units="cm"/>
      <inkml:brushProperty name="height" value="0.025" units="cm"/>
    </inkml:brush>
  </inkml:definitions>
  <inkml:trace contextRef="#ctx0" brushRef="#br0">8 0 19731,'0'0'8514,"3"10"-6992,0 0-1272,-1 1 0,0 0 0,0-1 0,-2 1 0,1 0 0,-1-1 0,-1 1 0,1 0 0,-2-1 0,0 1 0,-3 11 0,2-14-250,1 1 0,0 0 0,1 0 0,-1 16 0,2-24 0,0 0 0,1 0 0,-1-1 0,1 1 0,-1-1 0,1 1 0,-1 0 0,1-1 0,-1 1 0,1-1 0,0 1 0,-1-1 0,1 1 0,0-1 0,-1 1 0,1-1 0,0 0 0,0 0 0,-1 1 0,1-1 0,0 0 0,0 0 0,0 0 0,-1 0 0,1 0 0,0 0 0,0 0 0,0 0 0,-1 0 0,1 0 0,0 0 0,0 0 0,0-1 0,0 1 0,33-8 0,-22 1 0,-1 1 0,-1-2 0,1 1 0,-1-2 0,12-12 0,15-12 0,-35 60 0,-12 6 0,7-25 0,1 1 0,0-1 0,0 0 0,0 1 0,0 9 0,3-17 0,-1-1 0,0 1 0,1-1 0,-1 1 0,0-1 0,1 1 0,-1-1 0,0 1 0,1-1 0,-1 1 0,1-1 0,-1 0 0,1 1 0,-1-1 0,1 0 0,0 1 0,-1-1 0,1 0 0,-1 0 0,1 1 0,0-1 0,-1 0 0,1 0 0,-1 0 0,1 0 0,0 0 0,-1 0 0,1 0 0,0 0 0,-1 0 0,1 0 0,-1 0 0,1 0 0,0 0 0,-1-1 0,1 1 0,0-1 0,28-8 0,-21 4 0,1-1 0,-1-1 0,-1 1 0,1-1 0,-1-1 0,0 1 0,-1-1 0,0-1 0,0 1 0,-1-1 0,0 0 0,0 0 0,-1 0 0,3-11 0,-27 73-788,16-45 378,0 1 1,1-1 0,-1 0 0,2 1-1,-1 0 1,1-1 0,-1 16-1,11-22-11030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6.368"/>
    </inkml:context>
    <inkml:brush xml:id="br0">
      <inkml:brushProperty name="width" value="0.025" units="cm"/>
      <inkml:brushProperty name="height" value="0.025" units="cm"/>
    </inkml:brush>
  </inkml:definitions>
  <inkml:trace contextRef="#ctx0" brushRef="#br0">82 0 18225,'0'0'8163,"1"9"-6749,-1 22-751,-1-1-1,-1 0 1,-1 0 0,-12 47-1,6-32 164,-5 65 0,14-88-896,0 10-207,-1-30 71,-2-19-36,-1-14-61,-1 0 0,-2 0 0,-11-31 0,61 71 2310,-35-8-2007,-1-1 0,1 1 0,-1-1 0,1-1 0,-1 1 0,0-1 0,1-1 0,-1 1 0,0-1 0,1-1 0,-1 1 0,-1-1 0,1 0 0,0-1 0,11-7 0,-9 3 0,0 0 0,-1 0 0,1-1 0,-2 0 0,1 0 0,-2-1 0,1 0 0,-1 0 0,6-16 0,6-22 0,-14 34 0,-12 34 0,-6 17 0,-37 105 0,46-123 0,1 0 0,0 1 0,1-1 0,1 1 0,1 29 0,1-48 0,0 0 0,0-1 0,0 1 0,0 0 0,0-1 0,0 1 0,0 0 0,0-1 0,1 1 0,-1 0 0,0-1 0,0 1 0,1-1 0,-1 1 0,0 0 0,1-1 0,-1 1 0,1-1 0,-1 1 0,1-1 0,-1 1 0,1-1 0,-1 1 0,1-1 0,-1 0 0,1 1 0,0-1 0,-1 0 0,1 1 0,-1-1 0,1 0 0,0 0 0,-1 0 0,1 0 0,0 1 0,-1-1 0,1 0 0,0 0 0,0 0 0,-1 0 0,1-1 0,0 1 0,-1 0 0,1 0 0,0 0 0,-1 0 0,1-1 0,1 0 0,0 1 0,1-2 0,-1 1 0,1 0 0,-1 0 0,0-1 0,1 1 0,-1-1 0,0 0 0,0 0 0,0 0 0,2-3 0,2-5 0,-1 1 0,0-1 0,-1-1 0,0 1 0,-1 0 0,0-1 0,3-22 0,-1-77 0,-5 108 0,-2-4 0,-1 13 0,-2 13 0,5-18 0,0-1 0,0 1 0,0 0 0,1-1 0,-1 1 0,0-1 0,1 1 0,-1-1 0,1 1 0,-1-1 0,1 1 0,0-1 0,-1 0 0,1 1 0,0-1 0,0 0 0,0 1 0,0-1 0,0 0 0,0 0 0,0 0 0,1 0 0,1 1 0,-1-1 0,1 0 0,0 1 0,0-2 0,0 1 0,0 0 0,0 0 0,0-1 0,0 0 0,0 0 0,0 0 0,5 0 0,0-1 0,0 0 0,0-1 0,0 0 0,0 0 0,0-1 0,-1 0 0,1 0 0,12-8 0,-12 6 0,-1 0 0,0-1 0,0 1 0,0-2 0,-1 1 0,0-1 0,0 1 0,-1-2 0,0 1 0,0-1 0,-1 1 0,0-1 0,0 0 0,-1-1 0,0 1 0,3-11 0,-9 8 0,-2 15 0,5-4 0,-8 8 0,1 0 0,0 1 0,0 0 0,1 0 0,0 0 0,0 1 0,1 0 0,1 0 0,-6 17 0,4-8 0,1 0 0,1 1 0,0-1 0,-1 33 0,5-48 0,0 0 0,0-1 0,0 1 0,0 0 0,1 0 0,0-1 0,-1 1 0,1 0 0,1-1 0,-1 1 0,0-1 0,1 1 0,0-1 0,0 0 0,0 0 0,0 0 0,0 0 0,3 3 0,-2-4 0,0 0 0,0 0 0,0-1 0,0 1 0,0-1 0,0 0 0,0 0 0,0 0 0,0 0 0,1 0 0,-1-1 0,0 1 0,1-1 0,-1 0 0,0 0 0,1 0 0,-1-1 0,0 1 0,1-1 0,-1 0 0,4-1 0,1-2 0,1 1 0,-1-2 0,0 1 0,0-1 0,0-1 0,0 1 0,-1-1 0,0 0 0,-1-1 0,1 0 0,9-14 0,-8 12 0,-1-2 0,0 1 0,-1-1 0,0 0 0,0 0 0,-1-1 0,-1 0 0,5-17 0,-11 17 0,-9 21 0,-9 20 0,16-21 0,0 0 0,1 0 0,0 1 0,0 0 0,1-1 0,0 1 0,0 0 0,1 0 0,0 0 0,1 0 0,1 17 0,-1-25-5,0 0 0,0 0 0,1 0 0,-1 0 0,0 0 0,1 0 0,-1 0 0,1 0 1,-1 0-1,1 0 0,-1 0 0,1-1 0,0 1 0,-1 0 0,1 0 0,0-1 0,0 1 0,-1 0 0,1-1 0,0 1 0,0 0 0,0-1 0,0 0 0,0 1 0,0-1 1,0 1-1,0-1 0,0 0 0,0 0 0,0 0 0,0 1 0,0-1 0,0 0 0,0 0 0,0-1 0,2 1 0,-1 0-96,0-1-1,0 1 0,0 0 1,-1-1-1,1 0 0,0 1 1,0-1-1,-1 0 0,1 0 1,0 0-1,-1 0 1,1 0-1,-1-1 0,1 1 1,-1 0-1,0-1 0,1 1 1,-1-1-1,1-2 1,9-21-5820,-3-5-3688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6.725"/>
    </inkml:context>
    <inkml:brush xml:id="br0">
      <inkml:brushProperty name="width" value="0.025" units="cm"/>
      <inkml:brushProperty name="height" value="0.025" units="cm"/>
    </inkml:brush>
  </inkml:definitions>
  <inkml:trace contextRef="#ctx0" brushRef="#br0">1 0 8584,'0'0'22678,"4"59"-22582,5-46-417,1-1-2401,6-1-2948,0-3-2946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7.095"/>
    </inkml:context>
    <inkml:brush xml:id="br0">
      <inkml:brushProperty name="width" value="0.025" units="cm"/>
      <inkml:brushProperty name="height" value="0.025" units="cm"/>
    </inkml:brush>
  </inkml:definitions>
  <inkml:trace contextRef="#ctx0" brushRef="#br0">61 204 7111,'0'0'14723,"-7"10"-11435,2-4-2838,-30 44 2990,33-47-3234,0 0 0,1 0 1,-1 0-1,1 0 0,0 1 0,0-1 1,0 0-1,0 1 0,1-1 0,-1 1 1,1-1-1,0 0 0,0 1 0,0-1 1,0 1-1,0-1 0,2 5 0,-1-6-204,0-1 0,0 1 0,0-1 0,1 0-1,-1 0 1,0 1 0,1-1 0,-1 0 0,1 0 0,-1-1 0,1 1-1,-1 0 1,1 0 0,-1-1 0,1 1 0,0-1 0,0 1-1,-1-1 1,1 0 0,0 0 0,-1 1 0,1-1 0,0 0-1,0-1 1,-1 1 0,1 0 0,0 0 0,3-2 0,1 1-4,-1 0 1,1-1 0,-1 0-1,1 0 1,-1 0 0,1 0-1,7-6 1,-2-1 1,0-2 0,0 1 0,-1-1 0,-1-1 0,0 0 0,0 0 0,-1-1 0,-1 0 0,9-21 0,-8 14 0,0 0 0,-2 0 0,-1 0 0,0 0 0,-1-1 0,0-26 0,-3 46 0,-1 1 0,0-1 0,0 0 0,0 0 0,0 0 0,0 0 0,0 0 0,0 0 0,0 0 0,-1 0 0,1 0 0,0 0 0,0 1 0,-1-1 0,1 0 0,-1 0 0,1 0 0,-1 0 0,1 1 0,-1-1 0,1 0 0,-1 0 0,1 1 0,-1-1 0,0 1 0,0-1 0,0 0 0,-1 0 0,0 1 0,1 0 0,-1 0 0,1 0 0,-1 0 0,1 0 0,-1 0 0,1 0 0,-1 0 0,1 1 0,-1-1 0,1 1 0,-1-1 0,-2 2 0,-4 2 0,-1 1 0,1 0 0,0 0 0,-8 7 0,-3 4 0,1 0 0,-23 27 0,37-39 0,1 1 0,-1-1 0,1 1 0,0 0 0,0 0 0,0 0 0,1 1 0,0-1 0,0 0 0,0 1 0,0 0 0,1-1 0,0 1 0,0 0 0,1 0 0,0 6 0,0-10 0,1 0 0,0 0 0,-1 0 0,1 0 0,0-1 0,0 1 0,0 0 0,0-1 0,1 1 0,-1 0 0,0-1 0,1 1 0,-1-1 0,1 0 0,-1 0 0,1 1 0,0-1 0,-1 0 0,1 0 0,0-1 0,0 1 0,0 0 0,0-1 0,0 1 0,0-1 0,0 1 0,3-1 0,64 4 0,-54-4 0,24-1-12,-29 0 0,0 0 0,1 0 0,-1 1 0,1 1 0,-1 0 0,0 0 0,1 1 0,-1 0 0,0 1 0,10 4 0,-19-7 9,0 1-1,0 0 1,0 0 0,0 0 0,0 0 0,0 0-1,0 0 1,0 0 0,-1 0 0,1 0 0,0 0-1,-1 0 1,1 0 0,-1 1 0,1-1 0,-1 0-1,1 0 1,-1 1 0,0-1 0,0 0 0,0 1-1,0-1 1,0 0 0,0 1 0,0 0 0,-11 37 463,3-9-6149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7.438"/>
    </inkml:context>
    <inkml:brush xml:id="br0">
      <inkml:brushProperty name="width" value="0.025" units="cm"/>
      <inkml:brushProperty name="height" value="0.025" units="cm"/>
    </inkml:brush>
  </inkml:definitions>
  <inkml:trace contextRef="#ctx0" brushRef="#br0">29 28 19731,'0'0'10084,"10"7"-8194,4 1-1670,1-1-1,0-1 1,29 9 0,-40-14-208,0 0-1,-1-1 0,1 1 1,0-1-1,-1 0 0,1 1 1,0-2-1,0 1 0,-1 0 1,1-1-1,0 1 0,4-3 1,-6 2-11,-1 0 0,0 0 0,1 0 0,-1 0 1,0 0-1,0 0 0,1-1 0,-1 1 0,0 0 0,0-1 1,0 1-1,-1-1 0,1 1 0,0-1 0,-1 1 1,1-1-1,-1 0 0,1 1 0,-1-1 0,0 0 0,1 1 1,-1-1-1,0 0 0,0 1 0,0-1 0,0 0 0,-1 1 1,1-1-1,-1-2 0,0 3-1,0-1 0,0 1 0,0-1 0,0 1 0,0-1 0,0 1 0,0 0 0,0-1 0,-1 1 0,1 0 0,-1 0 0,1 0 0,-1 0 0,1 0 0,-1 0 0,1 1 0,-1-1 0,0 0 0,1 1 0,-1-1 0,0 1 0,0 0 0,1 0 0,-1-1 0,0 1 0,0 0 0,-2 1 0,-52 1 0,51-1 0,-1 1 0,1 0 0,0 0 0,-1 1 0,1 0 0,0 0 0,1 0 0,-1 0 0,1 1 0,-1-1 0,1 1 0,0 0 0,0 1 0,1-1 0,-1 1 0,1-1 0,0 1 0,0 0 0,1 0 0,-3 7 0,3-9 0,1 0 0,0 0 0,0 0 0,0 0 0,0 0 0,0 0 0,1 0 0,-1 0 0,1 0 0,0 0 0,0 1 0,0-1 0,0 0 0,1 0 0,-1 0 0,1 0 0,0 0 0,0 0 0,0 0 0,0 0 0,1 0 0,-1 0 0,1 0 0,-1-1 0,1 1 0,0 0 0,0-1 0,0 0 0,1 1 0,-1-1 0,1 0 0,-1 0 0,1-1 0,-1 1 0,1 0 0,6 2 0,0-1-342,0 0 1,1-1-1,-1 0 0,1 0 1,0-1-1,-1 0 0,1-1 1,0 0-1,0 0 0,-1-1 1,1-1-1,0 0 0,-1 0 1,14-5-1,8-9-7922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8.853"/>
    </inkml:context>
    <inkml:brush xml:id="br0">
      <inkml:brushProperty name="width" value="0.025" units="cm"/>
      <inkml:brushProperty name="height" value="0.025" units="cm"/>
    </inkml:brush>
  </inkml:definitions>
  <inkml:trace contextRef="#ctx0" brushRef="#br0">15 2 14446,'0'0'14424,"2"11"-12849,1 12-1188,-1 1 0,-1 0 0,-1-1 0,-1 1 0,-6 31 0,-7 61-387,19-142 0,0-1 0,-1 0 0,-2 0 0,-2-53 0,0 39 0,0 44 0,1 0 0,0 0 0,0-1 0,0 1 0,0 0 0,0-1 0,1 1 0,-1-1 0,1 0 0,-1 1 0,1-1 0,0 0 0,0 0 0,0 0 0,0 0 0,0 0 0,1-1 0,-1 1 0,0-1 0,1 1 0,-1-1 0,6 2 0,2 2 0,0-1 0,1-1 0,-1 1 0,18 2 0,-18-5 0,-1-1 0,1 1 0,-1-2 0,1 1 0,-1-1 0,1-1 0,-1 0 0,0 0 0,0-1 0,0 0 0,0 0 0,13-8 0,-17 8 0,0 1 0,0-1 0,-1 0 0,1-1 0,-1 1 0,0-1 0,0 0 0,0 0 0,-1 0 0,1-1 0,-1 1 0,0-1 0,0 0 0,-1 0 0,1 0 0,-1 0 0,0 0 0,-1 0 0,1-1 0,-1 1 0,0-1 0,0-10 0,-1 15 0,0 1 0,0-1 0,-1 1 0,1-1 0,0 1 0,0-1 0,-1 1 0,1-1 0,0 1 0,-1 0 0,1-1 0,-1 1 0,1 0 0,0-1 0,-1 1 0,1 0 0,-1-1 0,1 1 0,-1 0 0,1 0 0,-1 0 0,1-1 0,-1 1 0,1 0 0,-1 0 0,1 0 0,-1 0 0,0 0 0,1 0 0,-1 0 0,1 0 0,-1 0 0,1 0 0,-1 0 0,1 0 0,-1 1 0,1-1 0,-1 0 0,1 0 0,-1 0 0,1 1 0,-1-1 0,1 0 0,-1 1 0,-26 14 0,18-6 0,1 0 0,0 0 0,0 1 0,1 0 0,1 0 0,-1 0 0,2 1 0,-1 0 0,2 1 0,-1-1 0,2 1 0,-1 0 0,2-1 0,-1 2 0,0 19 0,3-30 2,0-1 0,1 1 0,-1 0 1,1-1-1,-1 1 0,1-1 0,-1 1 0,1-1 0,0 1 0,0-1 0,0 1 1,-1-1-1,2 0 0,-1 1 0,0-1 0,0 0 0,0 0 0,0 0 0,1 0 1,-1 0-1,3 1 0,0 1-10,1-1-1,0 0 1,-1-1 0,1 1 0,0-1 0,0 0-1,7 0 1,2 0-332,1 0 0,-1-2 0,1 0 0,19-4 0,3-7-5100,-2-5-2551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9.228"/>
    </inkml:context>
    <inkml:brush xml:id="br0">
      <inkml:brushProperty name="width" value="0.025" units="cm"/>
      <inkml:brushProperty name="height" value="0.025" units="cm"/>
    </inkml:brush>
  </inkml:definitions>
  <inkml:trace contextRef="#ctx0" brushRef="#br0">179 6 13164,'0'0'14062,"-9"-1"-10443,3-1-3535,0 1-1,0 1 1,0-1-1,0 1 1,0 0 0,0 0-1,0 1 1,1 0-1,-1 0 1,0 0-1,0 1 1,1-1-1,-1 1 1,1 1 0,-1-1-1,1 1 1,0 0-1,0 0 1,0 1-1,0-1 1,1 1-1,-5 5 1,5-5-84,0 1 0,0 0 0,1-1 0,-1 1 0,1 1 0,0-1 0,1 0 0,-1 1 0,1 0 0,0-1 0,1 1 0,-2 6 0,3-10 0,-1 0 0,1 0 0,0 0 0,0 0 0,0 0 0,0 0 0,1-1 0,-1 1 0,0 0 0,1 0 0,0 0 0,-1 0 0,1-1 0,0 1 0,0 0 0,0-1 0,0 1 0,0 0 0,0-1 0,0 1 0,0-1 0,1 0 0,-1 1 0,1-1 0,-1 0 0,1 0 0,-1 0 0,1 0 0,0 0 0,0 0 0,-1 0 0,1-1 0,0 1 0,0-1 0,0 1 0,0-1 0,-1 0 0,1 0 0,4 0 0,0 1 0,0-1 0,0-1 0,1 1 0,-1-1 0,0 0 0,0 0 0,0-1 0,0 0 0,-1 0 0,1 0 0,0-1 0,-1 0 0,0 0 0,1 0 0,-1-1 0,0 1 0,-1-1 0,1 0 0,6-9 0,-1 2 0,-2 0 0,0 0 0,0-1 0,-1-1 0,0 1 0,-1-1 0,7-23 0,-23 65 0,4-14 0,1 0 0,1 1 0,0 0 0,1-1 0,-2 32 0,5-44-45,0 1 0,0-1 0,0 1 0,1-1 0,-1 0 0,1 1-1,0-1 1,0 1 0,0-1 0,0 0 0,1 0 0,-1 0 0,1 0 0,0 0 0,0 0 0,0 0 0,3 3 0,-3-4-103,1-1 0,-1 1 1,1-1-1,-1 1 1,1-1-1,0 0 1,0 0-1,-1 0 1,1-1-1,0 1 1,0-1-1,0 1 1,0-1-1,0 0 1,0 0-1,0-1 1,-1 1-1,1 0 0,0-1 1,0 0-1,4-1 1,18-11-6387,1-10-2926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50.491"/>
    </inkml:context>
    <inkml:brush xml:id="br0">
      <inkml:brushProperty name="width" value="0.025" units="cm"/>
      <inkml:brushProperty name="height" value="0.025" units="cm"/>
    </inkml:brush>
  </inkml:definitions>
  <inkml:trace contextRef="#ctx0" brushRef="#br0">212 0 16752,'-1'9'2210,"-6"108"3233,-3 65-1629,9-87-6836,1-95 2850,0 1-1,-1 0 0,1-1 1,-1 1-1,1 0 1,-1-1-1,1 1 0,-1 0 1,1-1-1,-1 1 1,0-1-1,1 1 1,-1-1-1,0 1 0,1-1 1,-1 1-1,0-1 1,0 0-1,1 0 0,-1 1 1,0-1-1,0 0 1,0 0-1,1 0 1,-1 0-1,0 0 0,0 0 1,0 0-1,0 0 1,0 0-1,-29-4-4107,18-2 3650,1-1 0,0 0 1,0-1-1,0 0 1,1 0-1,-12-13 0,-4-6 3371,3 1 4056,23 26-6593,-1 0 1,1-1 0,-1 1-1,1-1 1,0 1-1,-1-1 1,1 1-1,0-1 1,-1 1-1,1-1 1,0 0 0,0 1-1,0-1 1,-1 1-1,1-1 1,0 0-1,0 1 1,0-1-1,0 0 1,0 1 0,0-1-1,0 1 1,0-1-1,0 0 1,1 1-1,-1-1 1,0 1-1,0-1 1,0 0-1,1 1 1,-1-1 0,1 0-1,20-12 1766,35 1-2291,-53 12 645,73-5-2554,-32 3-6543,-17 0-3526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9.558"/>
    </inkml:context>
    <inkml:brush xml:id="br0">
      <inkml:brushProperty name="width" value="0.025" units="cm"/>
      <inkml:brushProperty name="height" value="0.025" units="cm"/>
    </inkml:brush>
  </inkml:definitions>
  <inkml:trace contextRef="#ctx0" brushRef="#br0">75 0 16688,'0'0'9043,"-8"13"-6176,-1 0-2346,1 1 0,0 0 0,1 1 0,0 0 1,1 0-1,1 0 0,-5 25 0,7-15-521,0 1 0,2 35 0,1-53 0,1 1 0,0-1 0,0 1 0,1-1 0,0 1 0,0-1 0,1 0 0,0 0 0,1 0 0,7 13 0,-11-21-71,1 1 0,-1-1-1,0 1 1,1 0 0,-1-1 0,0 1 0,1-1-1,-1 1 1,1-1 0,-1 1 0,1-1 0,-1 0-1,1 1 1,-1-1 0,1 1 0,0-1 0,-1 0-1,1 0 1,-1 1 0,1-1 0,0 0 0,-1 0-1,1 0 1,0 0 0,-1 0 0,1 1 0,0-1-1,-1-1 1,1 1 0,0 0 0,-1 0 0,1 0-1,0 0 1,-1 0 0,1-1 0,0 1 0,-1 0-1,1 0 1,-1-1 0,1 1 0,-1 0 0,2-2-1,14-23-6593,-6 1-1481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49.885"/>
    </inkml:context>
    <inkml:brush xml:id="br0">
      <inkml:brushProperty name="width" value="0.025" units="cm"/>
      <inkml:brushProperty name="height" value="0.025" units="cm"/>
    </inkml:brush>
  </inkml:definitions>
  <inkml:trace contextRef="#ctx0" brushRef="#br0">0 45 12748,'0'0'16031,"10"8"-13970,-2-2-1892,1 0 0,-1 0 0,1-1 0,1-1 0,-1 1 0,1-1 0,19 4 0,-26-7-154,0 0 1,0 0-1,0-1 1,0 1 0,0-1-1,0 0 1,0 0-1,0 0 1,0 0-1,0 0 1,1-1-1,-1 0 1,0 1-1,0-1 1,-1 0 0,1 0-1,0-1 1,0 1-1,0-1 1,-1 1-1,1-1 1,-1 0-1,1 0 1,-1 0-1,0 0 1,0 0 0,0-1-1,0 1 1,0-1-1,0 1 1,-1-1-1,1 0 1,-1 0-1,0 1 1,0-1-1,2-5 1,-3 7-16,1 0 0,-1 0 0,1-1 0,-1 1 0,1 0 0,-1 0 0,0-1 0,1 1 0,-1 0 0,0-1 0,0 1 0,0 0 0,0 0 0,0-1 0,-1 1 0,1 0 0,0-1 0,0 1 0,-1 0 0,1 0 0,-1-1 0,1 1 0,-1 0 0,0 0 0,1 0 0,-1 0 0,0 0 0,0 0 0,0 0 0,0 0 0,0 0 0,0 0 0,0 0 0,0 1 0,0-1 0,0 0 0,0 1 0,0-1 0,-1 1 0,1-1 0,0 1 0,0 0 0,-1-1 0,1 1 0,0 0 0,0 0 0,-1 0 0,1 0 0,0 0 0,-2 0 0,-2 0 0,1 1 0,-1-1 0,1 1 0,-1 0 0,1 0 0,-1 1 0,1-1 0,0 1 0,0 0 0,-1 0 0,1 0 0,1 1 0,-7 4 0,3 1 0,0-1 0,1 2 0,0-1 0,1 1 0,0 0 0,0 0 0,1 0 0,0 1 0,1-1 0,-1 1 0,-2 18 0,5-24 0,1-1 0,-1 1 0,1 0 0,0 0 0,0-1 0,0 1 0,0 0 0,1-1 0,-1 1 0,1 0 0,0-1 0,0 1 0,0-1 0,1 1 0,-1-1 0,1 1 0,0-1 0,0 0 0,0 0 0,0 0 0,0 0 0,1 0 0,-1-1 0,1 1 0,0-1 0,0 1 0,0-1 0,0 0 0,0 0 0,1-1 0,-1 1 0,0-1 0,1 1 0,6 1 0,4-1-586,-1 0 1,0 0-1,0-1 0,1-1 1,-1 0-1,22-4 0,8-7-7998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0.838"/>
    </inkml:context>
    <inkml:brush xml:id="br0">
      <inkml:brushProperty name="width" value="0.025" units="cm"/>
      <inkml:brushProperty name="height" value="0.025" units="cm"/>
    </inkml:brush>
  </inkml:definitions>
  <inkml:trace contextRef="#ctx0" brushRef="#br0">71 39 6278,'0'0'21556,"-8"10"-21033,0 3-370,0 0-1,1 0 0,0 0 0,1 1 0,-7 23 0,9-28 2,2 0 0,0 0 1,0 0-1,0 1 1,1-1-1,1 1 1,-1-1-1,2 1 0,-1-1 1,1 1-1,4 17 1,-4-25-136,0 1 0,0-1 0,0 0 0,1 1 1,-1-1-1,0 0 0,1 0 0,-1 0 0,1 0 0,0 0 0,0 0 1,0 0-1,0-1 0,0 1 0,0-1 0,0 1 0,1-1 0,-1 0 1,3 2-1,0-2 36,0 0 0,0 0 0,0 0 0,0 0 0,1-1 1,-1 0-1,0 0 0,0 0 0,7-2 0,1-1 46,0 0 1,0-1-1,0 0 1,0-1-1,-1-1 1,19-11-1,-15 7-101,0-2 0,-1 0 0,21-21 0,-30 27 0,0-1 0,-1 1 0,0-1 0,0 0 0,0-1 0,-1 1 0,0-1 0,-1 0 0,0 0 0,3-11 0,-25 49 0,14-15 0,0 0 0,1 0 0,1 1 0,1 0 0,0 0 0,1-1 0,1 24 0,0-34 0,1-1 0,-1 0 0,1 1 0,0-1 0,0 0 0,1 1 0,-1-1 0,1 0 0,0 0 0,0 0 0,0 0 0,1-1 0,4 6 0,-5-7 0,0 0 0,1 0 0,0 0 0,-1-1 0,1 1 0,0-1 0,0 0 0,0 0 0,0 0 0,0 0 0,0 0 0,0 0 0,0-1 0,0 0 0,1 0 0,-1 1 0,0-2 0,0 1 0,0 0 0,0-1 0,5-1 0,-3 1 0,1-1 0,-1 0 0,1-1 0,-1 0 0,0 0 0,0 0 0,0 0 0,0-1 0,-1 1 0,1-1 0,-1-1 0,0 1 0,0 0 0,-1-1 0,1 0 0,-1 0 0,4-8 0,2-4 0,-1-1 0,0 0 0,9-37 0,0-36 0,-16 84 0,0-1 0,-1 0 0,0 0 0,0 0 0,-1 1 0,0-1 0,0 0 0,-1 0 0,-4-11 0,6 18-29,-1 0-1,1 0 1,0 0 0,0 0-1,-1 0 1,1 0 0,-1 1 0,1-1-1,-1 0 1,1 0 0,-1 0-1,0 1 1,1-1 0,-1 0-1,0 0 1,0 1 0,1-1-1,-1 1 1,0-1 0,0 1-1,0-1 1,0 1 0,0-1 0,0 1-1,1 0 1,-1 0 0,0-1-1,0 1 1,0 0 0,0 0-1,0 0 1,0 0 0,0 0-1,0 0 1,0 0 0,0 1 0,0-1-1,0 0 1,0 0 0,0 1-1,0-1 1,0 1 0,0-1-1,0 0 1,1 1 0,-1 0-1,0-1 1,0 1 0,0 0 0,0 0-1,-3 3-442,1 0 0,0 0 0,0-1 0,0 2-1,1-1 1,-1 0 0,1 0 0,-3 7 0,3 1-7109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1.607"/>
    </inkml:context>
    <inkml:brush xml:id="br0">
      <inkml:brushProperty name="width" value="0.025" units="cm"/>
      <inkml:brushProperty name="height" value="0.025" units="cm"/>
    </inkml:brush>
  </inkml:definitions>
  <inkml:trace contextRef="#ctx0" brushRef="#br0">29 66 9865,'0'0'4794,"8"-9"-683,23-31-316,-20 23 831,-16 19-1300,-15 18-1765,12-7-1499,1 0-1,1 0 0,0 1 0,0 0 0,1 0 0,1 0 0,1 1 1,0-1-1,0 1 0,1 24 0,2-37-61,0-1 1,0 0-1,0 0 1,0 0-1,1 0 1,-1 0-1,1 1 1,-1-1-1,1 0 0,-1 0 1,1 0-1,-1 0 1,1 0-1,0 0 1,0 0-1,-1-1 1,1 1-1,0 0 0,0 0 1,0-1-1,0 1 1,0 0-1,0-1 1,0 1-1,0-1 1,0 1-1,0-1 0,0 0 1,1 1-1,-1-1 1,0 0-1,0 0 1,0 0-1,0 0 1,1 0-1,-1 0 0,0 0 1,0 0-1,0 0 1,0 0-1,0-1 1,1 1-1,-1-1 1,2 0-1,4-1-1,0 0 1,1 0-1,-1-1 0,0 0 1,12-7-1,-2-2 1,0-1 0,0-1 0,19-21 0,-29 28 0,0-1 0,-1-1 0,1 1 0,-1-1 0,-1 0 0,0-1 0,0 1 0,5-17 0,-35 53 0,10 0 0,-18 43 0,29-62 0,1 1 0,1-1 0,-1 1 0,2 0 0,-1 0 0,1 0 0,0-1 0,1 1 0,1 18 0,0-25-49,-1-1 1,1 0-1,-1 0 1,1 0-1,0 0 1,0 0-1,-1 0 0,1 0 1,0 0-1,0 0 1,0 0-1,0-1 1,0 1-1,0 0 0,0-1 1,0 1-1,0 0 1,1-1-1,-1 1 1,0-1-1,0 0 0,1 0 1,-1 1-1,0-1 1,0 0-1,1 0 1,-1 0-1,0 0 0,0 0 1,1 0-1,-1 0 1,2-1-1,1 1-547,1-1 1,-1 0-1,1 0 0,0 0 0,-1 0 1,0-1-1,8-3 0,9-11-8404,2-6-7149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1.978"/>
    </inkml:context>
    <inkml:brush xml:id="br0">
      <inkml:brushProperty name="width" value="0.025" units="cm"/>
      <inkml:brushProperty name="height" value="0.025" units="cm"/>
    </inkml:brush>
  </inkml:definitions>
  <inkml:trace contextRef="#ctx0" brushRef="#br0">159 55 14350,'0'0'10970,"6"-9"-9422,17-27-432,-24 36-1083,1 0-1,0 0 1,0 0 0,-1 1 0,1-1 0,0 0-1,0 0 1,-1 0 0,1 0 0,0 0 0,-1 0-1,1 0 1,0 0 0,0 0 0,-1 0 0,1 0-1,0 0 1,-1 0 0,1 0 0,0 0 0,-1 0-1,1 0 1,0 0 0,0 0 0,-1 0 0,1 0-1,0 0 1,0 0 0,-1-1 0,1 1 0,0 0-1,0 0 1,-1 0 0,1 0 0,0-1 0,0 1-1,-1 0 1,1 0 0,0-1 0,0 1 0,0 0-1,0 0 1,0-1 0,-1 1 0,1 0 0,0-1-1,0 1 1,0 0 0,0 0 0,0-1 0,0 1-1,0 0 1,0-1 0,0 1 0,0 0 0,0-1-1,0 1 1,0 0 0,0 0 0,0-1 0,0 1-1,1 0 1,-1-1 0,0 1 0,0 0 0,0 0-1,1-1 1,-23 9 219,8 0-71,0 2 0,1 0 0,0 0 0,1 2 0,0-1 0,-13 18 0,19-21-102,0-1 1,1 0-1,0 1 1,0 0 0,1 0-1,0 1 1,0-1-1,1 1 1,0 0-1,1 0 1,0 0-1,-2 16 1,4-24-82,0 0 1,0 0-1,0 0 0,1 0 0,-1 0 0,0-1 1,0 1-1,1 0 0,-1 0 0,0 0 1,1 0-1,-1 0 0,1 0 0,-1-1 1,1 1-1,0 0 0,-1 0 0,1-1 1,0 1-1,-1 0 0,1-1 0,0 1 1,0-1-1,0 1 0,-1-1 0,2 1 1,32 4-203,-23-5-45,0-1 1,-1-1-1,1 0 0,14-5 0,-8 0-1846,0-1 0,-1 0-1,0-1 1,0-1 0,-1-1-1,0 0 1,23-24 0,-4 1-3190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2.304"/>
    </inkml:context>
    <inkml:brush xml:id="br0">
      <inkml:brushProperty name="width" value="0.025" units="cm"/>
      <inkml:brushProperty name="height" value="0.025" units="cm"/>
    </inkml:brush>
  </inkml:definitions>
  <inkml:trace contextRef="#ctx0" brushRef="#br0">142 85 3908,'1'-9'8813,"0"3"-8192,0-1 722,-1 1-1,1 0 1,-1-1 0,0 1-1,-1-10 1,1 15-1181,-1 0 0,1 0 0,0 0 0,0 0 0,-1 0 0,1 0 0,0 0-1,-1 0 1,1 0 0,-1 0 0,0 1 0,1-1 0,-1 0 0,0 0 0,1 0 0,-1 1 0,0-1 0,0 0 0,1 1 0,-1-1 0,0 1-1,0-1 1,0 1 0,0-1 0,0 1 0,0 0 0,0-1 0,0 1 0,0 0 0,0 0 0,0 0 0,0 0 0,0 0 0,0 0 0,0 0 0,0 0-1,0 0 1,0 0 0,0 0 0,0 1 0,0-1 0,0 0 0,0 1 0,0-1 0,0 1 0,-1 0 0,-4 2-56,0 1 1,1-1 0,-1 1-1,1 0 1,0 1-1,0-1 1,0 1-1,1 0 1,0 0 0,0 1-1,0-1 1,-3 8-1,0-1 202,0 0 0,2 0 0,-1 1 0,-6 26 0,11-35-286,0 0 0,1-1 0,-1 1 0,1 0 0,0 0 0,0 0 0,0-1 0,0 1 0,2 7 0,-1-10-6,-1 1-1,1-1 0,0 1 1,-1-1-1,1 1 1,0-1-1,0 0 0,0 1 1,0-1-1,0 0 0,0 0 1,0 0-1,1 0 0,-1 0 1,0 0-1,1 0 0,1 1 1,3 0 21,1 0 0,0-1 1,0 0-1,0 0 1,0 0-1,0-1 0,0 0 1,14-2-1,25-7-91,-40 7 40,0 0 0,0 1 0,1 0 0,-1 0 1,0 0-1,0 1 0,1 0 0,-1 0 1,7 1-1,-12 0 17,1 0 0,-1 1 1,0-1-1,0 1 1,0-1-1,0 1 0,0-1 1,0 1-1,0 0 0,-1-1 1,1 1-1,0 0 0,-1 0 1,0 0-1,1-1 0,-1 1 1,0 0-1,0 0 0,0 0 1,0 0-1,0-1 0,0 1 1,-1 2-1,-4 46 109,-1-24-1614,-4 23-8062,16-63-446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2.677"/>
    </inkml:context>
    <inkml:brush xml:id="br0">
      <inkml:brushProperty name="width" value="0.025" units="cm"/>
      <inkml:brushProperty name="height" value="0.025" units="cm"/>
    </inkml:brush>
  </inkml:definitions>
  <inkml:trace contextRef="#ctx0" brushRef="#br0">132 1 23254,'0'0'4484,"-8"0"-1057,-5 1-3074,-1 0-1,1 1 0,-19 5 1,28-5-334,-1-1 0,1 1 0,1-1-1,-1 1 1,0 0 0,0 0 0,1 1 0,-5 3 0,7-5-18,0 0 0,0 0 0,0 0 0,0 1 0,0-1 0,0 0 0,0 1 0,1-1 0,-1 1 0,0-1-1,1 0 1,-1 1 0,1 0 0,0-1 0,-1 1 0,1-1 0,0 1 0,0-1 0,0 1 0,0 0 0,0-1 0,1 4 0,-1-5-1,1 1 0,0 0 0,-1 0 0,1 0 0,0-1 0,-1 1 0,1 0 0,0-1 0,0 1 0,0-1 0,-1 1 0,1-1 0,0 1 0,0-1 0,0 1 0,0-1 0,0 0 0,0 0 0,0 1 0,0-1 0,0 0 0,1 0 0,29 2 0,-26-2 0,42-1-302,-35 0 180,-1 0 1,0 1-1,1 0 0,-1 1 0,0 0 1,0 1-1,15 4 0,-25-6 128,-1 0-1,1 0 1,-1 1 0,1-1-1,-1 0 1,1 0 0,-1 0-1,1 1 1,-1-1 0,1 0-1,-1 1 1,1-1 0,-1 1-1,0-1 1,1 0 0,-1 1-1,0-1 1,1 1 0,-1-1-1,0 1 1,1-1 0,-1 1-1,0-1 1,0 1 0,0-1-1,0 1 1,1-1 0,-1 1-1,0 0 1,0-1 0,0 1-1,0-1 1,0 1 0,0-1-1,-1 2 1,-13 17 432,-27 10 196,29-22-665,0 0-1,-1 0 1,1-1-1,-1-1 1,0-1-1,-1 1 1,1-2 0,-26 4-1,39-7-100,0 0 0,0 0 1,0 0-1,-1 0 0,1 0 0,0 0 0,0 0 0,0 0 0,0 0 1,-1 0-1,1 0 0,0 0 0,0 0 0,0 0 0,-1-1 0,1 1 1,0 0-1,0 0 0,0 0 0,0 0 0,-1 0 0,1 0 0,0 0 1,0-1-1,0 1 0,0 0 0,0 0 0,0 0 0,0 0 0,-1 0 1,1-1-1,0 1 0,0 0 0,0 0 0,0 0 0,0-1 0,0 1 1,0 0-1,0 0 0,0 0 0,0 0 0,0-1 0,0 1 0,0 0 1,0 0-1,0 0 0,0-1 0,0 1 0,0 0 0,0-3-2046,0-9-9748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4.141"/>
    </inkml:context>
    <inkml:brush xml:id="br0">
      <inkml:brushProperty name="width" value="0.025" units="cm"/>
      <inkml:brushProperty name="height" value="0.025" units="cm"/>
    </inkml:brush>
  </inkml:definitions>
  <inkml:trace contextRef="#ctx0" brushRef="#br0">55 1 18065,'2'11'7052,"-3"18"-5296,1-27-1227,-4 53 988,-19 88 1,13-94-741,2 1-1,-2 70 1,13-117-777,5-12 0,4-13 0,-8 4 0,-1 1 0,0-1 0,-1 0 0,-1 0 0,-1 0 0,0 0 0,-6-34 0,1 43 0,1 20 0,1 20 0,3-31 0,-1 8 0,1 0 0,1-1 0,-1 1 0,1 0 0,0 0 0,4 11 0,-4-16 0,1-1 0,-1 0 0,0 0 0,1 0 0,-1 0 0,1 0 0,-1 0 0,1 0 0,0-1 0,0 1 0,0-1 0,0 1 0,0-1 0,0 0 0,0 0 0,1 1 0,-1-2 0,0 1 0,1 0 0,-1 0 0,1-1 0,-1 1 0,1-1 0,-1 0 0,3 0 0,2 1 0,0-1 0,0 0 0,-1-1 0,1 1 0,0-1 0,-1-1 0,1 1 0,-1-1 0,1 0 0,-1-1 0,0 1 0,0-1 0,0-1 0,0 1 0,0-1 0,8-7 0,2-4 0,-2 0 0,1-1 0,22-35 0,-36 51 0,-1 0 0,1 0 0,-1 1 0,0-1 0,1 0 0,-1 1 0,0-1 0,1 0 0,-1 1 0,0-1 0,0 1 0,1-1 0,-1 0 0,0 1 0,0-1 0,0 1 0,1-1 0,-1 1 0,0-1 0,0 1 0,0-1 0,0 1 0,0-1 0,0 1 0,0-1 0,0 1 0,0-1 0,0 0 0,0 1 0,0-1 0,-1 1 0,1 0 0,1 22 0,-5 1 0,3-17 0,0 0 0,0 1 0,0-1 0,1 0 0,0 1 0,2 7 0,-2-13 0,0-1 0,1 1 0,0 0 0,-1-1 0,1 1 0,0-1 0,0 1 0,0-1 0,0 1 0,0-1 0,0 1 0,0-1 0,0 0 0,1 0 0,-1 0 0,0 0 0,1 0 0,-1 0 0,1 0 0,-1 0 0,1 0 0,-1-1 0,1 1 0,0 0 0,0-1 0,-1 0 0,1 1 0,0-1 0,-1 0 0,4 0 0,3 1 0,1-1 0,-1 0 0,1-1 0,-1 0 0,1 0 0,-1-1 0,0 0 0,0-1 0,0 1 0,13-7 0,1-3 0,-1-1 0,25-20 0,11-6 0,-57 39 0,0 0 0,1 0 0,-1 0 0,0 0 0,1 0 0,-1 0 0,0 0 0,1 0 0,-1 0 0,0 1 0,1-1 0,-1 0 0,0 0 0,1 0 0,-1 0 0,0 1 0,0-1 0,1 0 0,-1 0 0,0 1 0,0-1 0,1 0 0,-1 0 0,0 1 0,0-1 0,0 0 0,1 1 0,-1-1 0,0 0 0,0 1 0,0-1 0,0 0 0,0 1 0,0-1 0,0 0 0,0 1 0,0-1 0,0 0 0,0 1 0,0-1 0,0 0 0,0 1 0,0-1 0,0 1 0,0-1 0,0 0 0,-1 1 0,1 18 0,-3-4 0,2-12 0,0 0 0,1 0 0,-1 0 0,1 0 0,0 0 0,0 0 0,0 0 0,0 0 0,1 6 0,0-8 0,-1-1 0,1 1 0,0 0 0,0 0 0,0 0 0,0 0 0,0 0 0,0-1 0,0 1 0,0 0 0,0-1 0,0 1 0,0-1 0,0 1 0,0-1 0,0 0 0,1 0 0,-1 1 0,0-1 0,0 0 0,0 0 0,1 0 0,-1 0 0,0 0 0,0 0 0,1 0 0,-1-1 0,0 1 0,0 0 0,2-1 0,6-2 0,0 1 0,0-1 0,-1-1 0,1 1 0,-1-2 0,1 1 0,9-8 0,-12 8 0,1-1 0,0 1 0,0 0 0,0 1 0,1-1 0,-1 1 0,1 1 0,0 0 0,0 0 0,12-1 0,-16 23 0,-4-18 0,0 0 0,0 0 0,0 0 0,0-1 0,0 1 0,0 0 0,0 0 0,1 0 0,-1 0 0,1 0 0,0 0 0,-1 0 0,1 0 0,1 1 0,1-2 0,-1 1 0,1-2 0,0 1 0,-1 0 0,1 0 0,0-1 0,0 0 0,0 1 0,-1-1 0,1 0 0,0 0 0,0-1 0,0 1 0,-1-1 0,5 0 0,45-18 0,-35 12 0,28-12 0,-31 12 0,0 1 0,1 0 0,-1 1 0,1 1 0,0 0 0,28-3 0,-43 7 0,1 0 0,-1 0 0,1 0 0,-1 1 0,1-1 0,-1 0 0,1 0 0,-1 1 0,0-1 0,1 0 0,-1 1 0,0-1 0,1 0 0,-1 1 0,0-1 0,1 1 0,-1-1 0,0 0 0,0 1 0,0-1 0,1 1 0,-1-1 0,0 1 0,0-1 0,0 1 0,0-1 0,0 1 0,0-1 0,0 1 0,0-1 0,0 1 0,0-1 0,0 1 0,0-1 0,0 1 0,0-1 0,0 0 0,-1 1 0,1-1 0,0 1 0,-1 0 0,-6 21 0,6-21 0,-4 18-354,5-18 264,0-1 0,-1 1 0,1-1 0,0 0 0,0 1 0,0-1 0,-1 1 0,1-1 0,0 1 0,0-1 0,0 1 0,0-1-1,0 0 1,0 1 0,0-1 0,0 1 0,0-1 0,0 1 0,0-1 0,0 1 0,1-1 0,-1 1 0,0-1 0,0 0 0,0 1 0,0-1 0,1 1 0,-1-1-1,0 0 1,1 1 0,-1-1 0,1 1 0,6-3-7058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5.960"/>
    </inkml:context>
    <inkml:brush xml:id="br0">
      <inkml:brushProperty name="width" value="0.025" units="cm"/>
      <inkml:brushProperty name="height" value="0.025" units="cm"/>
    </inkml:brush>
  </inkml:definitions>
  <inkml:trace contextRef="#ctx0" brushRef="#br0">0 32 14638,'0'0'6043,"8"-6"-2883,-1 3-2632,0-1 0,0 1 0,0 0 0,0 0 0,0 0 0,0 1-1,11-1 1,-16 2-483,0 1 0,0 0 0,0-1 0,0 1 0,0 0 0,0 0 0,0 1 0,0-1 0,0 0 0,-1 1 0,1-1 0,0 1 0,0-1 0,0 1 0,-1 0 0,1 0 0,0 0 0,-1 0 0,1 0 0,0 0 0,-1 0 0,0 1 0,1-1 0,-1 1 0,0-1 0,1 1 0,-1-1 0,0 1 0,0-1 0,0 1 0,-1 0 0,1 0 0,0 0 0,-1-1 0,1 1 0,-1 0 0,1 0 0,-1 0 0,0 0 0,0 0 0,0 2 0,-4 57 131,-1-13 85,5-48-248,0 1 0,0-1 0,0 1 1,0-1-1,0 1 0,0 0 0,0-1 0,1 1 0,-1-1 0,0 1 0,0-1 0,0 1 0,1-1 0,-1 1 0,0-1 0,1 1 0,-1-1 0,0 0 0,1 1 0,-1-1 0,1 1 0,-1-1 0,1 0 0,-1 1 0,1-1 0,-1 0 0,1 0 0,-1 1 0,1-1 0,-1 0 0,1 0 0,0 0 0,25-2 797,22-16 326,-40 12-1136,1 1 0,-1-1 0,-1 0 0,9-8 0,-14 11 0,0 1 0,1-1 0,-1 0 0,0 0 0,-1 1 0,1-1 0,0 0 0,-1-1 0,0 1 0,0 0 0,0 0 0,0-1 0,0 1 0,0 0 0,-1-6 0,0 8-8,0 0 1,-1 0-1,1 0 0,-1 0 1,1 0-1,-1 0 1,1 0-1,-1 0 0,1 0 1,-1 0-1,0 0 0,0 1 1,0-1-1,1 0 0,-1 1 1,0-1-1,0 0 1,0 1-1,0-1 0,0 1 1,0-1-1,0 1 0,0 0 1,0-1-1,0 1 0,0 0 1,-1 0-1,1 0 0,0 0 1,-1 0-1,-40-3-492,37 3 399,5 0-5,0 1 1,0-1 0,1 0-1,-1 0 1,0 0-1,0 0 1,0 0 0,0 0-1,0 0 1,0 0-1,0 1 1,0-1 0,0 0-1,1 0 1,-1 0-1,0 0 1,0 0 0,0 0-1,0 1 1,0-1-1,0 0 1,0 0 0,0 0-1,0 0 1,0 0-1,0 1 1,0-1-1,0 0 1,0 0 0,0 0-1,0 0 1,0 0-1,0 1 1,0-1 0,0 0-1,0 0 1,-1 0-1,1 0 1,0 0 0,0 0-1,0 1 1,0-1-1,0 0 1,0 0 0,0 0-1,0 0 1,-1 0-1,1 0 1,0 0 0,0 0-1,18 7-5739,1-7-289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6.393"/>
    </inkml:context>
    <inkml:brush xml:id="br0">
      <inkml:brushProperty name="width" value="0.025" units="cm"/>
      <inkml:brushProperty name="height" value="0.025" units="cm"/>
    </inkml:brush>
  </inkml:definitions>
  <inkml:trace contextRef="#ctx0" brushRef="#br0">43 1 12043,'0'0'20270,"-7"9"-19875,-23 31-336,29-39-59,1-1 0,-1 1 0,1 0 0,-1-1 0,1 1 0,0 0 0,-1-1 0,1 1 0,-1 0 0,1-1 0,0 1 0,0 0 0,0 0 0,-1 0 0,1-1 0,0 1 0,0 0 0,0 0 0,0-1 0,0 1 0,0 0 0,0 0 0,1 0 0,-1-1 0,0 1 0,0 0 0,0 0 0,1-1 0,-1 1 0,1 1 0,1-1 0,-1 0 0,0 0 0,1-1 0,-1 1 0,1 0 0,-1-1 0,1 1 0,-1-1 0,1 1 0,-1-1 0,1 0 0,0 1 0,2-1 0,48-5 0,-15-9 0,-32 11 0,1 0 0,0 1 0,0 0 0,0 0 0,0 0 0,0 1 0,8-1 0,-13 3 0,0-1 0,-1 1 0,1 0 0,-1 0 0,1 0 0,-1 0 0,1 0 0,-1 0 0,1 0 0,-1 0 0,0 0 0,0 0 0,0 1 0,0-1 0,1 0 0,-1 0 0,-1 0 0,1 0 0,0 0 0,0 0 0,0 0 0,0 0 0,-1 2 0,0-2 0,1 1 0,-1-1 0,1 1 0,0-1 0,0 1 0,0-1 0,0 1 0,0-1 0,0 1 0,0-1 0,0 1 0,1 0 0,-1-1 0,0 0 0,1 1 0,0-1 0,-1 1 0,1-1 0,0 0 0,-1 1 0,1-1 0,0 0 0,1 2 0,8-2 0,0-1 0,0 0 0,0-1 0,0 0 0,0 0 0,0-1 0,0 0 0,-1-1 0,1 0 0,-1 0 0,0-1 0,9-5 0,-6 3 0,-1 2 0,1-1 0,0 1 0,0 1 0,0 0 0,0 1 0,14-1 0,-25 3 0,-1 0 0,0 1 0,1-1 0,-1 0 0,0 1 0,1-1 0,-1 1 0,0-1 0,0 1 0,1-1 0,-1 1 0,0-1 0,0 1 0,0-1 0,0 1 0,0-1 0,1 1 0,-1-1 0,0 1 0,0-1 0,0 1 0,-1-1 0,1 1 0,0-1 0,0 1 0,0-1 0,0 1 0,0-1 0,0 1 0,-1-1 0,1 1 0,0-1 0,0 1 0,-1-1 0,1 1 0,0-1 0,-1 1 0,-9 20 0,5-11-1882,5-9 1778,-1-1 1,1 0-1,0 0 0,0 0 0,0 0 1,0 0-1,0 0 0,-1 1 0,1-1 0,0 0 1,0 0-1,0 0 0,0 0 0,0 0 0,0 1 1,0-1-1,0 0 0,0 0 0,0 0 1,0 0-1,0 1 0,0-1 0,0 0 0,0 0 1,0 0-1,0 1 0,0-1 0,0 0 0,0 0 1,0 0-1,0 0 0,0 1 0,0-1 1,0 0-1,0 0 0,0 0 0,0 0 0,1 1 1,-1-1-1,0 0 0,0 0 0,0 0 1,0 0-1,0 0 0,0 0 0,1 1 0,-1-1 1,0 0-1,0 0 0,1 0 0,7-3-8064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50.854"/>
    </inkml:context>
    <inkml:brush xml:id="br0">
      <inkml:brushProperty name="width" value="0.025" units="cm"/>
      <inkml:brushProperty name="height" value="0.025" units="cm"/>
    </inkml:brush>
  </inkml:definitions>
  <inkml:trace contextRef="#ctx0" brushRef="#br0">129 0 18353,'0'0'3529,"-11"3"-566,1-1-2361,0 1 1,0 0 0,1 1-1,-1 0 1,1 1 0,-10 5-1,16-8-516,0 0-1,0 1 1,0-1-1,1 1 1,-1 0 0,0-1-1,1 1 1,0 0-1,0 1 1,0-1 0,0 0-1,0 1 1,1-1-1,-1 1 1,1-1 0,0 1-1,0-1 1,0 1-1,1 0 1,-1 0 0,1-1-1,0 1 1,0 6-1,1-8-89,0 0-1,-1-1 0,1 1 0,0 0 0,0-1 0,0 1 0,0-1 0,1 1 0,-1-1 0,0 1 0,1-1 0,-1 0 0,1 0 0,-1 0 1,1 0-1,-1 0 0,1 0 0,0 0 0,0 0 0,-1-1 0,1 1 0,0 0 0,0-1 0,0 0 0,0 1 0,0-1 0,0 0 1,-1 0-1,1 0 0,2-1 0,8 2-133,-1-1 0,1-1 0,20-3 0,-19 0-163,-1 0 1,0-1-1,0-1 0,0 0 1,-1 0-1,14-11 1,-17 11 352,1 0 0,-1 1 0,1 0 0,0 0 0,1 1 0,-1 0 0,1 0 0,0 1 0,0 0 0,19-2 0,-28 5 0,0 1 0,0-1 0,0 1 0,0-1 0,0 1 0,0-1 0,0 1 0,0 0 1,0-1-1,0 1 0,0 0 0,0 0 0,-1-1 0,1 1 0,0 0 0,-1 0 0,1 0 0,-1 0 0,1 0 1,-1 0-1,1 0 0,-1 0 0,1 0 0,-1 0 0,0 1 0,0-1 0,0 0 0,0 0 0,0 0 1,0 0-1,0 0 0,0 2 0,0-1-40,0-1 0,-1 1 0,1-1 0,0 1 0,1-1 0,-1 1 0,0-1 1,0 0-1,1 1 0,-1-1 0,1 0 0,-1 1 0,1-1 0,-1 0 0,1 1 0,0-1 0,0 0 0,-1 0 0,1 0 1,0 0-1,0 0 0,0 0 0,0 0 0,1 0 0,-1 0 0,0 0 0,0 0 0,0-1 0,1 1 0,-1-1 0,0 1 1,1-1-1,1 1 0,4-1-614,0 0 1,0 0-1,0-1 0,0 0 1,10-3-1,31-16-10944,-11 2-4309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6.940"/>
    </inkml:context>
    <inkml:brush xml:id="br0">
      <inkml:brushProperty name="width" value="0.025" units="cm"/>
      <inkml:brushProperty name="height" value="0.025" units="cm"/>
    </inkml:brush>
  </inkml:definitions>
  <inkml:trace contextRef="#ctx0" brushRef="#br0">0 24 4004,'0'0'24786,"10"-5"-23393,-2 2-1124,1-1 0,0 1-1,0 1 1,0 0 0,16-2-1,-22 4-243,-1-1 0,0 1 0,0 0 0,0 0 0,0 0 0,0 0 0,0 1 0,0-1 0,0 0 0,0 1-1,0 0 1,0-1 0,0 1 0,-1 0 0,1 0 0,0 0 0,0 0 0,-1 0 0,1 1 0,0-1 0,-1 0 0,1 1-1,-1-1 1,0 1 0,1-1 0,-1 1 0,0 0 0,0 0 0,0-1 0,0 1 0,-1 0 0,1 0 0,0 0-1,-1 0 1,1 0 0,-1 0 0,0 0 0,1 4 0,-2-1-25,1 0 0,-1 0 0,0 0 0,0 0 0,0 0 0,-1 0 0,1 0 0,-1 0 0,0-1 0,-1 1 0,1 0 0,-1-1 0,0 0 0,0 0 0,0 0 0,-1 0 0,1 0 0,-1-1 0,0 0 0,0 1 0,-5 1 0,3 0 0,0 0 0,1 0 0,0 0 0,0 0 0,0 1 0,1 0 0,-1 0 0,1 0 0,-4 9 0,8-14 0,0-1 0,0 1 0,-1-1 0,1 1 0,0-1 0,0 0 0,0 1 0,0 0 0,0-1 0,0 1 0,0-1 0,0 1 0,0-1 0,0 1 0,0-1 0,0 1 0,0-1 0,1 1 0,-1-1 0,0 0 0,0 1 0,1-1 0,-1 1 0,0-1 0,0 1 0,1-1 0,-1 0 0,0 1 0,1-1 0,-1 0 0,1 1 0,0-1 0,20 7 0,31-9 0,-46 2 0,43-11-2146,-4-7-3420,-40 16 4790,28-13-7904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7.331"/>
    </inkml:context>
    <inkml:brush xml:id="br0">
      <inkml:brushProperty name="width" value="0.025" units="cm"/>
      <inkml:brushProperty name="height" value="0.025" units="cm"/>
    </inkml:brush>
  </inkml:definitions>
  <inkml:trace contextRef="#ctx0" brushRef="#br0">185 45 17296,'0'0'12716,"-9"-4"-12235,4 2-433,3 1-1,0-1 0,-1 1-1,0 0 1,1 0 0,-1 0 0,0 0 0,1 1 0,-1-1 0,0 1-1,0-1 1,0 1 0,1 0 0,-1 0 0,0 0 0,0 1 0,0-1-1,0 1 1,1-1 0,-1 1 0,0 0 0,1 0 0,-1 0 0,1 0-1,-1 1 1,1-1 0,-5 4 0,6-4-30,-14 11 201,0 1 0,-21 22 0,33-32-206,1-1 0,-1 1 0,1-1 0,0 1 0,0 0 0,0 0 1,1-1-1,-1 2 0,0-1 0,1 0 0,0 0 0,0 0 0,0 1 0,0-1 0,1 0 0,-1 1 0,1-1 0,0 0 1,0 1-1,0-1 0,0 1 0,1-1 0,0 5 0,1-6-12,-1 0 0,1-1 0,-1 1 0,1 0 0,0-1 0,0 0 0,-1 1 0,1-1 0,0 0 0,0 0 0,0 0 0,0 0 0,0 0 0,1-1 0,-1 1 0,0-1 0,0 1 0,0-1 0,1 0 0,3 0 0,52 0 0,-53-1 0,4 0 0,-1 0 0,0 0 0,1-1 0,-1-1 0,0 1 0,-1-1 0,1-1 0,0 1 0,-1-1 0,0-1 0,0 1 0,10-10 0,-12 10 0,0 0 0,-1 0 0,0-1 0,0 0 0,0 1 0,-1-2 0,0 1 0,1 0 0,-2-1 0,1 1 0,-1-1 0,0 0 0,0 0 0,0 1 0,-1-1 0,0-1 0,1-9 0,-3 14 1,1 0-1,0 0 1,-1 0 0,1 0-1,-1 0 1,0 0 0,1 0 0,-1 0-1,0 0 1,0 0 0,0 1-1,0-1 1,-1 0 0,1 1-1,0-1 1,-1 1 0,1-1 0,-1 1-1,0 0 1,1-1 0,-1 1-1,0 0 1,0 0 0,-2-1-1,0 1-7,0-1 0,0 1 0,0-1-1,0 1 1,0 0 0,0 1 0,0-1 0,0 1-1,0 0 1,0 0 0,-7 1 0,10-1-227,0 1 1,0-1-1,0 1 1,0-1-1,0 1 1,0 0-1,0 0 1,0-1-1,0 1 1,0 0-1,0 0 1,1 0-1,-1 0 1,0 0-1,1 0 1,-1 0-1,0 0 1,1 0-1,-1 0 1,1 1-1,0-1 1,-1 0-1,1 2 1,-1-1-963,1 1 1,-1-1-1,1 0 1,0 1-1,0-1 1,0 1 0,0-1-1,0 0 1,0 1-1,1-1 1,0 4-1,6 3-8829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7.655"/>
    </inkml:context>
    <inkml:brush xml:id="br0">
      <inkml:brushProperty name="width" value="0.025" units="cm"/>
      <inkml:brushProperty name="height" value="0.025" units="cm"/>
    </inkml:brush>
  </inkml:definitions>
  <inkml:trace contextRef="#ctx0" brushRef="#br0">90 1 14189,'0'0'17073,"-31"50"-15568,14-23-1505,1 1 0,3-2 0,5-2 0,3-2 0,5-6 0,0-2 0,0-9 0,8-4-2306,-1-1-1826,1-5-2210,3-13-6438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8.011"/>
    </inkml:context>
    <inkml:brush xml:id="br0">
      <inkml:brushProperty name="width" value="0.025" units="cm"/>
      <inkml:brushProperty name="height" value="0.025" units="cm"/>
    </inkml:brush>
  </inkml:definitions>
  <inkml:trace contextRef="#ctx0" brushRef="#br0">126 0 21236,'0'0'3865,"-10"5"-534,3-2-3134,-1 1 0,1 0 0,0 0 0,0 0 0,1 1 0,-1 0 0,1 1 1,0-1-1,1 1 0,-1 0 0,1 0 0,0 1 0,1 0 0,-1-1 0,1 2 0,1-1 0,-1 0 0,1 1 0,1-1 0,-1 1 0,-1 15 0,3-17-197,0-1 0,1 0 0,0 1 0,1-1 0,-1 0 0,1 1 0,0-1 0,0 0 0,1 0 0,-1 1 0,6 8 0,-6-11 0,1-1 0,0 0 0,0 1 0,0-1 0,1 0 0,-1 0 0,0-1 0,1 1 0,-1 0 0,1-1 0,0 1 0,0-1 0,-1 0 0,1 0 0,0 0 0,0 0 0,0-1 0,0 1 0,0-1 0,0 0 0,0 0 0,5 0 0,0 0 0,0-1 0,-1 1 0,1-2 0,0 1 0,7-3 0,-14 4 0,0 0 0,1-1 0,-1 1 0,0 0 0,0-1 0,0 1 0,0-1 0,0 1 0,0-1 0,0 1 0,0-1 0,0 0 0,0 0 0,0 1 0,0-1 0,0 0 0,0 0 0,0 0 0,-1 0 0,1 0 0,0 0 0,-1 0 0,1 0 0,-1 0 0,1 0 0,-1-1 0,0 1 0,1 0 0,-1 0 0,0 0 0,0-1 0,0 1 0,0 0 0,0 0 0,0 0 0,0-1 0,0 1 0,-1 0 0,1 0 0,0 0 0,-1-1 0,0 0 0,0 1 0,0-1 0,0 1 0,-1 0 0,1 0 0,0 0 0,-1 0 0,1 0 0,-1 0 0,1 0 0,-1 1 0,0-1 0,1 0 0,-1 1 0,0 0 0,1-1 0,-1 1 0,0 0 0,0 0 0,-1 0 0,-41-1 0,34 1 0,10 0 0,-26 3-445,26-3 401,-1 0 0,1 0 0,-1 0 0,1 0 0,-1 1 0,1-1 0,-1 0 0,1 0 0,-1 0 0,1 1 0,0-1 1,-1 0-1,1 1 0,-1-1 0,1 0 0,0 0 0,-1 1 0,1-1 0,0 1 0,0-1 0,-1 0 0,1 1 0,0-1 0,0 1 0,0-1 0,-1 1 0,1-1 0,0 1 0,0-1 0,0 0 1,0 1-1,0-1 0,0 1 0,0-1 0,0 1 0,0-1 0,0 1 0,0-1 0,0 1 0,0-1 0,0 1 0,1-1 0,-1 1 0,0-1 0,0 0 0,0 1 0,1-1 0,-1 1 0,1 0 0,5 2-4643,7-1-1692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8.539"/>
    </inkml:context>
    <inkml:brush xml:id="br0">
      <inkml:brushProperty name="width" value="0.025" units="cm"/>
      <inkml:brushProperty name="height" value="0.025" units="cm"/>
    </inkml:brush>
  </inkml:definitions>
  <inkml:trace contextRef="#ctx0" brushRef="#br0">0 28 13132,'0'0'18001,"50"0"-16367,-21 0-1634,5 0 0,1 0 0,-1-4 0,-4 0 0,1 2 0,-5-2-320,-8-1-5478,-3-4-5220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1:59.939"/>
    </inkml:context>
    <inkml:brush xml:id="br0">
      <inkml:brushProperty name="width" value="0.025" units="cm"/>
      <inkml:brushProperty name="height" value="0.025" units="cm"/>
    </inkml:brush>
  </inkml:definitions>
  <inkml:trace contextRef="#ctx0" brushRef="#br0">22 55 6951,'0'0'18700,"5"-8"-16410,-4 5-2167,0 0-1,1 0 1,0 0-1,0 1 1,0-1 0,0 0-1,0 1 1,0-1-1,1 1 1,-1 0 0,1 0-1,0 0 1,0 0-1,-1 1 1,1-1-1,0 1 1,0-1 0,1 1-1,-1 0 1,0 0-1,0 0 1,0 1 0,1-1-1,-1 1 1,0 0-1,5 0 1,-4 0-64,1 0 0,-1 0 0,1 1 0,0-1 1,-1 1-1,0 0 0,1 0 0,-1 1 0,0-1 0,1 1 1,-1 0-1,0 0 0,0 1 0,0-1 0,-1 1 0,8 6 0,-10-7-53,1 1 0,0-1-1,-1 1 1,0-1 0,1 1-1,-1 0 1,0 0 0,0 0-1,-1-1 1,1 1 0,-1 0-1,1 0 1,-1 0 0,0 0-1,0 0 1,0 0 0,0 0-1,-1 0 1,1 0-1,-1 0 1,0 0 0,0 0-1,0 0 1,0-1 0,-1 1-1,1 0 1,-4 4 0,-2 3 21,-1 0 0,0 0 0,-1-1 1,0 0-1,0 0 0,-1-1 0,0 0 0,-1-1 1,-17 10-1,-38 29 53,66-46-79,-1 1-1,1-1 1,0 0 0,-1 0-1,1 1 1,0-1-1,-1 0 1,1 0 0,0 1-1,0-1 1,-1 0 0,1 1-1,0-1 1,0 0-1,-1 1 1,1-1 0,0 0-1,0 1 1,0-1 0,0 1-1,0-1 1,0 0 0,0 1-1,-1-1 1,1 1-1,0-1 1,0 0 0,0 1-1,1-1 1,-1 1 0,0-1-1,0 0 1,0 1-1,14 6 28,29-4-173,-38-3 38,11 1-559,27 0-3594,-1-3-7080,-20-2-634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00.295"/>
    </inkml:context>
    <inkml:brush xml:id="br0">
      <inkml:brushProperty name="width" value="0.025" units="cm"/>
      <inkml:brushProperty name="height" value="0.025" units="cm"/>
    </inkml:brush>
  </inkml:definitions>
  <inkml:trace contextRef="#ctx0" brushRef="#br0">179 30 20083,'0'0'4009,"-8"-2"-427,4 2-3457,0-1 0,0 0 0,0 1 0,-1 0 0,1 0-1,0 0 1,0 0 0,0 1 0,0-1 0,0 1 0,0 0 0,0 0 0,0 1-1,0-1 1,0 1 0,0 0 0,1 0 0,-1 0 0,1 1 0,0-1-1,-1 1 1,-2 3 0,-4 4-64,0 1-1,1 0 0,1 0 1,-14 25-1,19-31 27,0 1-1,1 0 1,-1-1 0,1 1 0,1 0-1,-1 0 1,1 0 0,0 1 0,0-1-1,1 0 1,0 0 0,0 0 0,1 11-1,0-15-70,0 0 0,0 0 0,0 0-1,1-1 1,-1 1 0,0 0-1,1-1 1,-1 1 0,1-1 0,0 1-1,-1-1 1,1 0 0,0 0 0,0 1-1,0-1 1,0-1 0,0 1-1,0 0 1,0 0 0,0-1 0,0 1-1,0-1 1,0 0 0,0 1 0,1-1-1,-1 0 1,4-1 0,2 1 22,-1 0-1,1 0 1,0-1 0,-1 0 0,1-1-1,12-4 1,-11 2-38,-1 0 0,-1-1 0,1 0 0,-1 0 0,1-1 0,-1 0 0,-1-1 0,0 1 0,1-1 0,-2 0 0,1-1 0,-1 1 0,0-1 0,-1 0 0,0-1 0,0 1 0,-1-1 0,0 1 0,-1-1 0,1 0 0,-2 0 0,1 0 0,-1 0 0,-1 0 0,1-1 0,-3-15 0,2 24-5,0-1 1,-1 1-1,1-1 0,0 1 0,-1 0 1,1-1-1,-1 1 0,0 0 1,1-1-1,-1 1 0,0 0 0,0 0 1,0 0-1,0-1 0,0 1 1,0 0-1,0 0 0,0 0 1,0 1-1,0-1 0,-1 0 0,1 0 1,0 1-1,0-1 0,-1 1 1,1-1-1,-1 1 0,1-1 0,0 1 1,-1 0-1,1 0 0,-1 0 1,1 0-1,-1 0 0,-2 0 0,1 0-36,0 1-1,1-1 0,-1 1 0,0 0 0,0 0 0,1 0 0,-1 0 0,0 0 0,1 1 1,0-1-1,-1 1 0,1-1 0,0 1 0,-1 0 0,1 0 0,0 0 0,-2 3 0,-13 33-3320,13-11-4924,4-21 935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00.637"/>
    </inkml:context>
    <inkml:brush xml:id="br0">
      <inkml:brushProperty name="width" value="0.025" units="cm"/>
      <inkml:brushProperty name="height" value="0.025" units="cm"/>
    </inkml:brush>
  </inkml:definitions>
  <inkml:trace contextRef="#ctx0" brushRef="#br0">80 1 22133,'0'0'5894,"-23"73"-3684,8-38-737,2-2-416,2-1-1057,2-2 0,3-7 0,3-4 0,3-2 0,0-8-288,0-2-2147,9-7-9224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2:01.007"/>
    </inkml:context>
    <inkml:brush xml:id="br0">
      <inkml:brushProperty name="width" value="0.025" units="cm"/>
      <inkml:brushProperty name="height" value="0.025" units="cm"/>
    </inkml:brush>
  </inkml:definitions>
  <inkml:trace contextRef="#ctx0" brushRef="#br0">142 15 18546,'0'0'6438,"-8"-3"-2477,2 1-3604,0 0 0,-1 0 1,1 0-1,-1 1 1,1 0-1,-1 0 0,-11 1 1,15 0-331,0 0 0,0 1 0,0 0 0,0-1 0,0 1 0,0 0 0,0 1 0,1-1 0,-1 0 0,0 1 0,1 0 0,-1-1 0,1 1 0,0 0 0,0 0 0,-1 1 0,1-1 0,0 0 0,1 1 0,-1-1 0,0 1 0,-2 5 0,3-6-16,-1 1 0,1 0 0,-1 0 0,1 0-1,0 0 1,0-1 0,0 1 0,1 0 0,-1 1 0,1-1-1,0 0 1,0 0 0,0 0 0,0 0 0,0 0 0,0 0-1,2 5 1,-1-6-5,1 0 0,-1 0 0,1-1 0,-1 1 0,1-1-1,-1 1 1,1-1 0,0 1 0,-1-1 0,1 0 0,0 0 0,0 0 0,0 0-1,0 0 1,0-1 0,0 1 0,0-1 0,1 1 0,-1-1 0,0 0 0,0 1-1,0-1 1,0 0 0,5-1 0,-1 0-6,-1 1 0,1-2 0,0 1 0,0-1 0,-1 1 0,1-2 0,-1 1 0,1 0 0,-1-1 0,0 0 0,0-1 0,0 1 0,6-7 0,-3 3 0,0-1 0,0 0 0,-1 0 0,0-1 0,0 1 0,7-16 0,-26 46 0,-35 78 0,42-89 0,1 1 0,1 0 0,0 0 0,1 0 0,0 0 0,0 0 0,2 19 0,-1-30 0,2 1 0,-1-1 0,0 1 0,0-1 0,0 1 0,1 0 0,-1-1 0,1 1 0,-1-1 0,1 1 0,0-1 0,-1 0 0,1 1 0,0-1 0,0 0 0,0 1 0,0-1 0,0 0 0,0 0 0,1 0 0,-1 0 0,2 1 0,33 8 0,-32-10 0,0 1 0,0 0 0,0-1 0,-1 1 0,1 0 0,0 1 0,-1-1 0,5 3 0,-7-4 0,-1 1 0,0-1 0,0 0 0,0 0 0,0 0 0,1 1 0,-1-1 0,0 0 0,0 0 0,0 0 0,0 1 0,0-1 0,0 0 0,0 0 0,1 1 0,-1-1 0,0 0 0,0 0 0,0 1 0,0-1 0,0 0 0,0 0 0,0 1 0,0-1 0,0 0 0,-1 0 0,1 1 0,0-1 0,0 0 0,0 0 0,0 1 0,0-1 0,0 0 0,0 0 0,-1 0 0,1 1 0,0-1 0,0 0 0,0 0 0,0 0 0,-1 1 0,1-1 0,0 0 0,0 0 0,0 0 0,-1 0 0,1 0 0,0 0 0,0 1 0,-1-1 0,1 0 0,0 0 0,-1 0 0,-12 6 0,-2-1 0,0 0 0,-1-1 0,1 0 0,-1-2 0,0 1 0,0-2 0,0 0 0,0-1 0,-19-3 0,30-1-656,5-1-3423,0-3-7938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1.801"/>
    </inkml:context>
    <inkml:brush xml:id="br0">
      <inkml:brushProperty name="width" value="0.025" units="cm"/>
      <inkml:brushProperty name="height" value="0.025" units="cm"/>
    </inkml:brush>
  </inkml:definitions>
  <inkml:trace contextRef="#ctx0" brushRef="#br0">157 69 11243,'0'0'10730,"2"-9"-8557,7-29-508,-9 37-1615,0 0 0,0 1 0,0-1 1,0 0-1,0 0 0,0 0 0,0 0 0,-1 1 0,1-1 0,0 0 1,0 0-1,-1 1 0,1-1 0,-1 0 0,1 0 0,-1 1 0,1-1 1,-1 0-1,1 1 0,-1-1 0,1 1 0,-1-1 0,0 1 0,1-1 0,-1 1 1,0-1-1,1 1 0,-1-1 0,0 1 0,0 0 0,0 0 0,1-1 1,-1 1-1,0 0 0,0 0 0,0 0 0,1 0 0,-1 0 0,0 0 0,0 0 1,0 0-1,0 0 0,-36 4 324,30-1-351,0 1-1,0-1 0,1 1 0,0 0 0,0 0 0,0 1 0,0-1 0,1 1 0,0 1 0,0-1 0,0 1 0,0 0 1,1 0-1,0 0 0,1 1 0,-1-1 0,1 1 0,0 0 0,1 0 0,0 0 0,-2 10 0,4-16-12,0-1 0,0 1-1,0 0 1,1 0-1,-1 0 1,0-1 0,0 1-1,1 0 1,-1 0-1,1-1 1,-1 1 0,0 0-1,1-1 1,-1 1 0,1 0-1,0-1 1,-1 1-1,1-1 1,0 1 0,-1-1-1,1 1 1,0-1 0,-1 0-1,1 1 1,0-1-1,0 0 1,-1 1 0,1-1-1,0 0 1,0 0 0,0 0-1,-1 0 1,1 0-1,0 0 1,0 0 0,0 0-1,0 0 1,-1 0-1,1 0 1,0 0 0,0-1-1,0 1 1,-1 0 0,2-1-1,39-14 631,-22 2-383,-1-1 1,0-1-1,-1 0 0,-1-1 0,16-21 0,-32 37-258,0 0-1,0 0 1,0 0-1,0 0 0,1-1 1,-1 1-1,0 0 1,0 0-1,0 0 1,0 0-1,0 0 1,0 0-1,1 0 1,-1 0-1,0-1 1,0 1-1,0 0 1,0 0-1,1 0 1,-1 0-1,0 0 1,0 0-1,0 0 0,0 0 1,1 0-1,-1 0 1,0 0-1,0 0 1,0 0-1,0 0 1,1 0-1,-1 1 1,0-1-1,0 0 1,0 0-1,0 0 1,1 0-1,-1 0 1,0 0-1,0 0 1,0 0-1,0 0 0,0 1 1,0-1-1,0 0 1,1 0-1,-1 0 1,0 0-1,0 0 1,0 1-1,0-1 1,0 0-1,0 0 1,0 0-1,0 0 1,0 1-1,0-1 1,0 0-1,0 0 1,0 0-1,0 0 1,0 1-1,3 21-96,-4 27 63,-27 254 1401,28-298-1347,-1-1 0,0 1 0,0 0-1,0-1 1,0 1 0,-1 0 0,0-1 0,-3 6 0,5-9-19,-1 0 1,0 0-1,0 0 0,0 0 1,0-1-1,0 1 1,0 0-1,0-1 1,0 1-1,0 0 0,0-1 1,0 1-1,0-1 1,0 0-1,0 1 1,0-1-1,0 0 0,-1 0 1,1 0-1,0 0 1,0 0-1,0 0 1,0 0-1,-1 0 0,1 0 1,0 0-1,0-1 1,0 1-1,0 0 1,0-1-1,0 1 1,-1-1-1,1 1 0,0-1 1,0 0-1,1 1 1,-1-1-1,0 0 1,-2-2-1,-15-13 0,0-1 0,1-1 0,0-1 0,-24-37 0,40 56 0,1-1 0,-1 1 0,1-1 0,0 1 0,-1-1 0,1 0 0,0 1 0,-1-1 0,1 0 0,0 1 0,0-1 0,0 0 0,0 1 0,0-1 0,0 0 0,0 1 0,0-1 0,0 0 0,0 1 0,0-1 0,0 0 0,0 1 0,0-1 0,0 0 0,1 1 0,-1-1 0,0 0 0,1 1 0,-1-1 0,0 1 0,1-1 0,-1 1 0,1-1 0,-1 1 0,1-1 0,-1 1 0,1-1 0,-1 1 0,1-1 0,-1 1 0,1 0 0,0-1 0,-1 1 0,1 0 0,1-1 0,41-11 0,-18 6 0,9-7-1415,-1-1 1,-1-1-1,46-30 0,-63 33-3774,-7 2-1708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51.247"/>
    </inkml:context>
    <inkml:brush xml:id="br0">
      <inkml:brushProperty name="width" value="0.025" units="cm"/>
      <inkml:brushProperty name="height" value="0.025" units="cm"/>
    </inkml:brush>
  </inkml:definitions>
  <inkml:trace contextRef="#ctx0" brushRef="#br0">130 159 14606,'0'0'6118,"-10"1"-2232,5 0-3654,0-1 0,-1 1 0,1 0 0,0 0 0,-1 1 0,1 0 0,0 0 0,0 0-1,0 0 1,0 1 0,1 0 0,-1 0 0,1 0 0,-1 0 0,1 1 0,0 0 0,1-1 0,-1 2 0,1-1 0,-1 0 0,1 1 0,0-1 0,1 1 0,-1 0 0,1 0-1,0 0 1,0 0 0,-1 8 0,2-11-213,1-1-1,0 1 1,-1 0-1,1-1 1,0 1-1,0-1 1,0 1-1,0 0 1,0-1 0,0 1-1,0-1 1,1 1-1,-1 0 1,1-1-1,-1 1 1,1-1-1,0 1 1,-1-1-1,1 1 1,0-1-1,0 0 1,0 1-1,0-1 1,0 0-1,0 0 1,0 0-1,1 0 1,-1 0-1,0 0 1,1 0-1,-1 0 1,0 0-1,1 0 1,2 0-1,0 0 4,0-1-1,0 1 0,0-1 0,1 0 0,-1-1 1,0 1-1,0-1 0,0 1 0,0-1 0,0 0 1,0-1-1,0 1 0,5-3 0,6-4 6,-1-1 0,0 0 0,-1-1 1,0 0-1,0-1 0,-1 0 0,-1-1 0,0-1 0,16-22 0,-5 2 45,-1-2-1,30-67 1,-64 140-72,2 1 0,-10 75 0,20-109 0,-7 79 0,8-78 0,-1 1 0,1-1 0,1 1 0,0 0 0,0-1 0,0 1 0,0-1 0,1 0 0,0 1 0,4 6 0,-6-12-107,1 0 0,0 0 1,0 1-1,0-1 0,0 0 0,1 0 1,-1 0-1,0 0 0,0 0 0,1 0 1,-1-1-1,0 1 0,1 0 0,-1-1 0,3 1 1,-3 0-233,1-1 1,0 0-1,0 1 0,-1-1 1,1 0-1,0 0 0,0-1 1,0 1-1,-1 0 1,1 0-1,0-1 0,-1 1 1,1-1-1,0 0 1,-1 1-1,1-1 0,-1 0 1,1 0-1,-1 0 1,3-2-1,13-17-8170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2.175"/>
    </inkml:context>
    <inkml:brush xml:id="br0">
      <inkml:brushProperty name="width" value="0.025" units="cm"/>
      <inkml:brushProperty name="height" value="0.025" units="cm"/>
    </inkml:brush>
  </inkml:definitions>
  <inkml:trace contextRef="#ctx0" brushRef="#br0">0 86 19250,'0'0'12460,"54"-49"-11403,-16 41-1057,6-2 0,2 5 0,2 1 0,-4 1-352,-5 0-3652,-6-1-4869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2.547"/>
    </inkml:context>
    <inkml:brush xml:id="br0">
      <inkml:brushProperty name="width" value="0.025" units="cm"/>
      <inkml:brushProperty name="height" value="0.025" units="cm"/>
    </inkml:brush>
  </inkml:definitions>
  <inkml:trace contextRef="#ctx0" brushRef="#br0">8 1 16015,'0'0'15022,"-7"49"-14445,12-41-417,7-2-192,-1-1-1666,-1-1-2177,-4-3-1699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2.889"/>
    </inkml:context>
    <inkml:brush xml:id="br0">
      <inkml:brushProperty name="width" value="0.025" units="cm"/>
      <inkml:brushProperty name="height" value="0.025" units="cm"/>
    </inkml:brush>
  </inkml:definitions>
  <inkml:trace contextRef="#ctx0" brushRef="#br0">1 52 16944,'0'0'13197,"35"-31"-19828,-26 11-5188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4.525"/>
    </inkml:context>
    <inkml:brush xml:id="br0">
      <inkml:brushProperty name="width" value="0.025" units="cm"/>
      <inkml:brushProperty name="height" value="0.025" units="cm"/>
    </inkml:brush>
  </inkml:definitions>
  <inkml:trace contextRef="#ctx0" brushRef="#br0">156 200 6438,'3'-7'1517,"0"0"-1,0 0 1,0-1 0,-1 1 0,0-1-1,0 1 1,-1-1 0,0-12-1,-1 20-1383,0-1 0,0 1 0,-1-1-1,1 1 1,-1-1 0,1 1 0,0-1-1,-1 1 1,1 0 0,-1-1-1,1 1 1,-1 0 0,1-1 0,-1 1-1,1 0 1,-1 0 0,0-1 0,1 1-1,-1 0 1,1 0 0,-1 0 0,0 0-1,1 0 1,-1 0 0,1 0 0,-1 0-1,0 0 1,1 0 0,-1 0-1,0 1 1,-23 2 824,14 4-862,0 0 0,0 0-1,0 1 1,1 0 0,0 0 0,1 1 0,0 1 0,0-1 0,1 1-1,1 0 1,-1 1 0,-5 13 0,9-19 0,0 1 1,0 0-1,1 0 0,0 0 1,0 0-1,0 0 0,1 0 1,-1 0-1,2 0 0,-1 1 1,1-1-1,0 0 0,1 9 1,-1-14-86,1-1 1,-1 1 0,1 0 0,0-1-1,-1 1 1,1-1 0,0 1 0,0-1 0,-1 1-1,1-1 1,0 0 0,0 1 0,0-1-1,-1 0 1,1 0 0,0 1 0,0-1 0,0 0-1,0 0 1,0 0 0,0 0 0,-1 0 0,1 0-1,0 0 1,0-1 0,0 1 0,0 0-1,0 0 1,-1-1 0,2 1 0,26-12 418,-13 1-294,0 0 1,-1-1-1,0-1 1,-1 0-1,0 0 1,17-27-1,-5 4-33,33-67 1,-52 93 8,-1-1 0,0 1 1,-1-1-1,0 0 0,3-17 0,-28 67-324,0 9 252,-24 78 1,40-108 69,1 1 0,0 0 0,1 0 0,1 0-1,1 0 1,1 0 0,3 33 0,-3-50-100,1 0 0,-1 0-1,1 0 1,-1 0 0,1 0 0,0 0-1,0 0 1,0 0 0,0 0 0,0 0-1,0 0 1,1-1 0,-1 1 0,0 0-1,1-1 1,-1 1 0,1-1 0,0 0 0,0 1-1,-1-1 1,1 0 0,0 0 0,0 0-1,0 0 1,0-1 0,0 1 0,0 0-1,0-1 1,0 1 0,1-1 0,-1 0-1,0 0 1,0 0 0,0 0 0,0 0 0,1 0-1,-1-1 1,0 1 0,4-2 0,1 0 18,0 0 1,0 0 0,0-1 0,0 0 0,0 0 0,-1 0-1,1-1 1,-1 0 0,0 0 0,7-8 0,-6 6-8,-1-1 0,0 0 0,-1 0 0,1-1 0,-2 0 0,1 1 0,-1-2 0,0 1 0,0 0 0,-1-1 0,-1 0 0,1 0 0,-1 1 0,-1-1 0,1-12 0,-2 21-23,0 0 0,0 0 0,0-1 1,0 1-1,0 0 0,0 0 0,0 0 0,0 0 0,0 0 1,0 0-1,0 0 0,0-1 0,0 1 0,0 0 1,0 0-1,0 0 0,0 0 0,0 0 0,0 0 0,-1 0 1,1 0-1,0 0 0,0-1 0,0 1 0,0 0 0,0 0 1,0 0-1,0 0 0,-1 0 0,1 0 0,0 0 0,0 0 1,0 0-1,0 0 0,0 0 0,0 0 0,0 0 0,-1 0 1,1 0-1,0 0 0,0 0 0,0 0 0,0 0 0,0 0 1,0 0-1,-1 0 0,1 0 0,0 0 0,0 0 0,0 0 1,0 0-1,0 1 0,0-1 0,0 0 0,0 0 0,0 0 1,-1 0-1,1 0 0,-11 9-83,-6 8 51,8-5 42,5-7 33,0 0 0,0 0 0,1 0 0,0 1 0,0-1 1,0 1-1,0 0 0,1 0 0,0 0 0,-2 10 0,4-15-31,1-1 0,-1 1 0,1-1 0,-1 0 0,1 1 0,-1-1 0,1 0 0,-1 1 0,1-1 0,-1 0 0,1 1 0,-1-1 0,1 0 0,0 0 1,-1 0-1,1 0 0,-1 1 0,1-1 0,0 0 0,-1 0 0,1 0 0,-1 0 0,1 0 0,0-1 0,-1 1 0,1 0 0,-1 0 0,1 0 0,0 0 0,-1-1 0,1 1 0,-1 0 0,1-1 0,-1 1 0,1 0 0,-1-1 0,1 0 0,24-10 230,-5-2-256,27-16-86,-44 28 94,-1 0 0,0 0 0,1 0 0,-1 0 1,1 0-1,0 1 0,-1-1 0,1 1 0,-1-1 0,1 1 1,0 0-1,0 0 0,-1 0 0,1 1 0,4 0 0,-6 1-10,0 0 0,0 0-1,0 0 1,0 0 0,-1 0 0,1 0-1,-1 1 1,0-1 0,1 0-1,-1 0 1,0 0 0,0 1-1,0-1 1,0 0 0,-2 4-1,2 1 9,-2 25 15,1-23 8,0 0 1,1-1-1,0 1 1,0 0-1,1 0 0,2 14 1,-2-23-7,-1 1 1,1-1-1,-1 1 1,0-1-1,1 0 0,-1 1 1,1-1-1,-1 0 1,0 0-1,1 1 0,-1-1 1,1 0-1,-1 0 1,1 0-1,-1 0 1,1 0-1,-1 1 0,1-1 1,-1 0-1,1 0 1,-1 0-1,1 0 0,0 0 1,-1-1-1,1 1 1,-1 0-1,1 0 1,-1 0-1,1 0 0,-1 0 1,0-1-1,1 1 1,-1 0-1,1 0 0,-1-1 1,1 1-1,-1 0 1,0-1-1,1 1 1,-1-1-1,1 0 0,17-15 216,-12 8-222,-1-1 0,1 0 0,-2 0 0,6-14 0,-8 20 0,-1-1 0,1 0 0,-1 0 0,0 0 0,-1 0 0,1 0 0,-1 0 0,1 0 0,-1-1 0,-1 1 0,1 0 0,0 0 0,-3-8 0,3 12-96,-1 0 0,1-1 0,-1 1 0,1 0 0,-1 0 1,1 0-1,-1 0 0,1 0 0,-1 0 0,1 0 0,-1 0 0,1 0 0,-1 0 0,1 0 0,-1 0 0,1 0 1,-1 1-1,1-1 0,-1 0 0,1 0 0,-1 0 0,1 1 0,-1-1 0,1 0 0,0 1 0,-1-1 1,1 0-1,-1 1 0,1-1 0,0 0 0,-1 1 0,1-1 0,0 1 0,0-1 0,-1 1 0,1-1 0,0 1 1,0-1-1,0 0 0,0 1 0,-1 0 0,1-1 0,0 1 0,0-1 0,0 1 0,0-1 0,0 1 0,0-1 1,0 1-1,1-1 0,-1 1 0,0-1 0,0 1 0,0-1 0,0 1 0,1-1 0,-1 1 0,2 4-4783,-1 1-2007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5.560"/>
    </inkml:context>
    <inkml:brush xml:id="br0">
      <inkml:brushProperty name="width" value="0.025" units="cm"/>
      <inkml:brushProperty name="height" value="0.025" units="cm"/>
    </inkml:brush>
  </inkml:definitions>
  <inkml:trace contextRef="#ctx0" brushRef="#br0">84 231 14189,'2'-2'782,"1"0"-1,-1-1 0,0 1 0,-1-1 0,1 0 1,0 0-1,-1 0 0,1 0 0,-1 0 0,0 0 0,0 0 1,-1 0-1,1 0 0,0-1 0,-1 1 0,0 0 1,0-4-1,0 7-752,-1-1 0,0 1-1,0-1 1,0 1 0,1-1 0,-1 1 0,0 0 0,0 0 0,0-1 0,0 1 0,0 0 0,1 0 0,-1 0 0,0 0 0,0 0-1,0 0 1,0 0 0,0 0 0,0 0 0,0 1 0,1-1 0,-1 0 0,0 0 0,-1 2 0,-22 7-21,18-3-3,1 0-1,-1 0 1,1 0-1,1 0 1,-1 1-1,1 0 1,0 0-1,1 0 1,-1 0-1,1 1 1,1-1-1,0 1 1,0 0-1,0-1 1,1 1-1,0 0 1,1 0-1,0 12 1,0-19 8,0 0 0,0 1 1,0-1-1,0 0 1,1 0-1,-1 1 0,0-1 1,1 0-1,-1 0 1,1 0-1,0 1 1,-1-1-1,1 0 0,0 0 1,0 0-1,-1 0 1,1 0-1,0 0 0,0 0 1,0-1-1,0 1 1,0 0-1,0 0 1,1-1-1,-1 1 0,0-1 1,1 1-1,2 0 14,0 0-1,0 0 1,-1-1-1,1 0 0,0 0 1,0 0-1,-1 0 1,1 0-1,6-2 1,0-1 34,0 1 0,0-1 0,0-1 0,-1 0 0,1 0 0,12-9 0,-4-1 90,0-1-1,-2-1 1,0-1 0,-1 0-1,26-38 1,-33 44-65,-1-2 1,0 1 0,-1-1 0,0 0-1,-1 0 1,0-1 0,-1 1 0,-1-1-1,0 0 1,1-26 0,-4 39-90,0 0 1,0 1-1,0-1 1,0 0-1,0 0 0,0 0 1,0 1-1,0-1 1,0 0-1,-1 0 0,1 0 1,0 1-1,0-1 1,-1 0-1,1 1 0,-1-1 1,1 0-1,-1 1 1,1-1-1,-1 0 0,1 1 1,-1-1-1,1 1 1,-1-1-1,0 1 1,1-1-1,-1 1 0,0 0 1,1-1-1,-2 1 1,0-1-7,0 1 1,-1 0-1,1 0 1,0 0-1,0 0 1,0 0-1,0 0 1,-1 1-1,1-1 1,0 1-1,-2 1 1,-4 0-8,1 1 0,0 1 0,1-1 0,-1 1 0,-11 9 0,-33 43 28,47-52 19,1 1 1,0 0 0,0 0 0,0 0 0,0 0 0,1 1 0,0-1 0,0 1 0,0-1 0,-1 11 0,4-15-29,-1 0 0,0 0 0,1 0-1,-1-1 1,1 1 0,-1 0 0,1 0-1,-1-1 1,1 1 0,0-1 0,-1 1 0,1 0-1,0-1 1,-1 1 0,1-1 0,0 1-1,0-1 1,0 0 0,0 1 0,-1-1-1,1 0 1,0 1 0,0-1 0,0 0 0,0 0-1,0 0 1,0 0 0,0 0 0,-1 0-1,1 0 1,0 0 0,0 0 0,0-1-1,0 1 1,1-1 0,37-4 84,9-11-436,-39 12 151,-1 1 1,1 0-1,0 0 0,0 1 0,0 0 0,0 1 0,0 0 0,17 0 0,-25 2 191,1 0 1,-1-1-1,0 1 0,0 0 0,1 0 0,-1 0 1,0 0-1,0 0 0,0 0 0,0 1 1,0-1-1,0 0 0,0 1 0,0-1 0,-1 0 1,1 1-1,0-1 0,-1 1 0,1-1 0,-1 1 1,0-1-1,1 1 0,-1-1 0,0 1 0,0-1 1,0 1-1,0 0 0,-1 2 0,-1 48 599,2-51-576,-8 59-1473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6.227"/>
    </inkml:context>
    <inkml:brush xml:id="br0">
      <inkml:brushProperty name="width" value="0.025" units="cm"/>
      <inkml:brushProperty name="height" value="0.025" units="cm"/>
    </inkml:brush>
  </inkml:definitions>
  <inkml:trace contextRef="#ctx0" brushRef="#br0">166 13 14926,'0'0'14969,"-9"-4"-14606,6 3-359,0-1 1,0 1-1,0 0 1,0 0-1,-1 0 1,1 1-1,0-1 1,0 1-1,-1-1 0,1 1 1,0 0-1,0 0 1,-1 1-1,1-1 1,0 0-1,0 1 1,-1 0-1,1 0 0,0 0 1,0 0-1,0 1 1,0-1-1,0 1 1,1 0-1,-1 0 1,0 0-1,1 0 1,-1 0-1,-2 4 0,2-4-12,-36 38-4,37-38 8,0 0-1,0 0 0,1 0 0,-1 0 0,0 0 1,1 1-1,0-1 0,0 0 0,-1 1 1,2-1-1,-1 1 0,0 0 0,0-1 0,1 1 1,-1 0-1,1 5 0,2-7-23,-1 0 0,1 0 0,0 0 0,0 0 0,0-1 0,0 1 0,0-1 0,0 1 0,0-1 0,0 0 0,1 1 0,-1-1 0,0 0 0,0 0 0,0-1 0,0 1 0,2-1 0,2 1-34,25-1-144,-21 0 172,1 0 1,-1 1-1,1 1 1,-1-1 0,0 1-1,1 1 1,-1 0-1,11 4 1,-20-6 29,0 1 0,0-1 1,0 0-1,0 1 0,0-1 0,-1 1 1,1-1-1,0 1 0,0-1 0,0 1 1,0 0-1,-1-1 0,1 1 0,0 0 1,-1 0-1,1 0 0,0 0 0,-1-1 1,1 1-1,-1 0 0,0 0 0,1 0 0,-1 0 1,0 0-1,1 0 0,-1 0 0,0 0 1,0 1-1,0 0 38,-1 0-1,0 0 1,1-1-1,-1 1 1,0-1 0,0 1-1,0-1 1,0 1 0,0-1-1,0 1 1,0-1 0,-1 0-1,1 0 1,-3 2-1,-4 3 155,0-1 0,-1 1 0,0-2 0,-15 7 0,14-8-42,0 0 1,0-1 0,0 0 0,-18 0 0,26-1-222,1-1 0,-1 0 0,1 1 0,-1-1 1,0 0-1,1 0 0,-1 0 0,0 0 0,1-1 1,-1 1-1,1 0 0,-1-1 0,1 1 0,-1-1 1,1 1-1,-1-1 0,1 0 0,-1 0 0,1 0 1,0 0-1,-1 0 0,1 0 0,0 0 0,0 0 0,0 0 1,0 0-1,0-1 0,0 1 0,0 0 0,0-1 1,0 1-1,1-1 0,-1 1 0,1-1 0,-1 1 1,1-1-1,-1-2 0,1 2-312,1 1 0,-1-1-1,1 1 1,-1 0 0,1-1 0,0 1 0,-1 0-1,1 0 1,0-1 0,0 1 0,0 0 0,0 0 0,0 0-1,0 0 1,0 0 0,0 0 0,1 0 0,-1 1-1,0-1 1,1 0 0,-1 1 0,0-1 0,1 1 0,-1-1-1,0 1 1,1 0 0,-1-1 0,3 1 0,-1-1-461,24-6-6006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7.672"/>
    </inkml:context>
    <inkml:brush xml:id="br0">
      <inkml:brushProperty name="width" value="0.025" units="cm"/>
      <inkml:brushProperty name="height" value="0.025" units="cm"/>
    </inkml:brush>
  </inkml:definitions>
  <inkml:trace contextRef="#ctx0" brushRef="#br0">16 340 9513,'0'0'8712,"-3"9"-6859,3-9-1771,-10 39 1869,10-36-1655,-1-1-1,0 1 1,1 0-1,-1 0 0,1 0 1,0-1-1,0 1 1,0 0-1,0 0 0,1 0 1,-1-1-1,1 1 1,0 0-1,1 4 0,0-6-237,-1 0-1,1 0 1,-1 0-1,1 0 1,-1-1-1,1 1 1,-1-1-1,1 1 1,0-1-1,-1 0 0,1 1 1,0-1-1,0 0 1,-1 0-1,1 0 1,0 0-1,-1-1 1,1 1-1,0 0 1,-1-1-1,1 1 0,-1-1 1,1 0-1,0 1 1,1-2-1,38-23 846,-25 11-840,-1-1 0,-1-1 0,0-1 0,-1 0 0,-1 0 0,0-1 0,-2-1 0,0 0 0,-1 0 0,-1-1 0,-1 0 0,0-1 0,-2 1 0,0-1-1,-2 0 1,0 0 0,-1-1 0,-1-22 0,-1 43-65,0 0-1,0-1 1,0 1 0,0 0-1,0-1 1,0 1-1,0 0 1,0 0 0,0-1-1,-1 1 1,1 0-1,-1 0 1,1-1 0,-1 1-1,1 0 1,-1 0-1,0 0 1,1 0 0,-1 0-1,0 0 1,0 0 0,-1-1-1,1 2-2,0-1 0,0 1 0,0 0 0,0 0 0,0 0 0,0 0 0,0 0 0,0 0 0,-1 0 0,1 0 0,0 0 0,0 1 0,0-1 0,0 0 0,0 1 0,0-1 0,0 1 0,0-1 0,1 1 0,-3 0 0,-4 4 24,0 1 1,0 0 0,1 0-1,0 0 1,-6 8-1,11-13-16,-19 25 696,-28 45 0,44-65-601,0 1 0,0 1 0,1-1 0,0 0 0,0 1 0,1-1 0,0 1 0,0 0 0,1 0 0,0 0 0,0 0 0,1 13 0,1-20-98,0 0 0,-1 1 0,1-1 0,0 0 0,0 0 0,0 0 0,0 0 0,0 0 0,0 0 0,0 0 0,0-1 0,0 1 0,0 0 0,1-1 0,-1 1 0,0 0 0,0-1 0,1 1 0,-1-1 0,0 0 0,1 0 0,-1 1 0,0-1 0,1 0 0,-1 0 0,1 0 0,-1 0 0,0 0 0,1-1 0,1 1 0,46-8 0,4-13 0,-45 16 0,1 1 0,0 0 0,0 1 0,0 0 0,0 1 0,0 0 0,16-2 0,-24 5 0,1-1 0,-1 1 0,0-1 0,0 1 0,0 0 0,0-1 0,1 1 0,-1 0 0,0 0 0,0 0 0,-1 0 0,1 0 0,0 0 0,0 0 0,0 0 0,-1 0 0,1 0 0,0 1 0,-1-1 0,1 0 0,-1 0 0,0 1 0,1-1 0,-1 0 0,0 1 0,0-1 0,0 0 0,0 1 0,0-1 0,0 0 0,0 1 0,-1 1 0,-4 49 0,-23 29 0,30-79 0,5-6 0,7-7 0,-11 7-105,0 1-1,0-1 1,1 1 0,-1 0 0,1 0-1,0 0 1,0 1 0,0-1-1,1 1 1,-1 0 0,1 0 0,-1 0-1,1 1 1,-1-1 0,1 1-1,0 0 1,6 0 0,8-2-390,7-1-2291,-25 4 2783,-1 0 0,1 0 0,0 0-1,-1 0 1,1 0 0,-1 1 0,1-1 0,0 0-1,-1 1 1,1-1 0,-1 0 0,1 1 0,-1-1 0,1 1-1,-1-1 1,0 1 0,1-1 0,-1 1 0,1-1 0,-1 1-1,0-1 1,1 1 0,-1-1 0,0 1 0,0 0-1,0-1 1,1 1 0,-1-1 0,0 1 0,0 0 0,0-1-1,0 1 1,0 0 0,0-1 0,0 2 0,0-2 68,0 1-1,0-1 1,-1 0 0,1 0 0,0 0 0,0 1 0,0-1 0,0 0 0,0 0-1,0 0 1,0 1 0,0-1 0,0 0 0,1 0 0,-1 0 0,0 0 0,0 1-1,0-1 1,0 0 0,0 0 0,0 0 0,0 0 0,0 1 0,0-1 0,1 0-1,-1 0 1,0 0 0,0 0 0,0 0 0,0 1 0,0-1 0,1 0 0,-1 0-1,0 0 1,0 0 0,0 0 0,0 0 0,1 0 0,-1 0 0,0 0 0,0 0-1,0 0 1,1 0 0,-1 0 0,0 0 0,0 0 0,0 0 0,1 0 0,11-8 893,14-19-1248,-24 25 511,5-5-204,-4 4-1,1-1 0,-1 1 1,0-1-1,0 1 1,0-1-1,-1 0 1,1 0-1,-1 0 1,3-6 768,-14 45-513,4-23-272,1 0 0,0 0 0,1 1 0,0 0 0,1-1 0,0 1 0,1 0 0,1 15 0,7-22 0,-6-6 0,-1 0 0,1 1 0,-1-1 0,1 0 0,-1 0 0,1 0 0,-1 1 0,1-1 0,-1 0 0,1 1 0,-1-1 0,1 0 0,-1 1 0,0-1 0,1 1 0,-1-1 0,0 1 0,1-1 0,-1 0 0,0 1 0,0-1 0,1 1 0,-1 0 0,0-1 0,0 1 0,1 0 0,-2 3-1483,1-19-1960,4-29-3285,2 27 3515,-5 11 1983,0 1 0,1-1 0,0 1 0,0 0 1,0 0-1,1 0 0,5-8 7073,-14 15 1456,-17 6-1962,14 2-1497,21-11-2827,20-11-965,-7-10 10,-22 18-54,1 1-1,-1 0 1,0 0-1,1 0 0,0 0 1,-1 0-1,1 1 1,0-1-1,1 1 1,5-2-1,-9 4-3,-1 1 0,1 0 0,-1 0 0,1 0 0,0 0 0,-1 0 0,0 0 0,1 1 0,-1-1 0,0 0 0,1 0 0,-1 0 0,0 0 0,0 0 0,0 0 0,0 0 0,0 1 0,0-1 0,-1 0 0,1 2 0,0-1 0,-18 113 0,21-112-2139,4-9-3017,4-7-6639,-5 3 1193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8.092"/>
    </inkml:context>
    <inkml:brush xml:id="br0">
      <inkml:brushProperty name="width" value="0.025" units="cm"/>
      <inkml:brushProperty name="height" value="0.025" units="cm"/>
    </inkml:brush>
  </inkml:definitions>
  <inkml:trace contextRef="#ctx0" brushRef="#br0">16 5 13869,'4'-5'12908,"-4"10"-12363,0 8-65,-1 6-191,-7 0 95,1 2 160,3-1-223,4-5-225,0-3-64,0-8-609,8-4-1344,7 0-898,0-16-1377,3-5-2530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8.807"/>
    </inkml:context>
    <inkml:brush xml:id="br0">
      <inkml:brushProperty name="width" value="0.025" units="cm"/>
      <inkml:brushProperty name="height" value="0.025" units="cm"/>
    </inkml:brush>
  </inkml:definitions>
  <inkml:trace contextRef="#ctx0" brushRef="#br0">97 23 15791,'0'0'9561,"-7"9"-8419,-3 7-834,0 0 0,1 1 0,1 0 0,0 1 1,2 0-1,0 0 0,1 0 0,0 1 0,-2 31 0,3 1-196,2 0 0,7 84 0,-18-214-817,12 76 778,1 0-1,-1 0 1,1 1-1,0-1 0,0 0 1,1 0-1,-1 0 1,0 1-1,1-1 1,0 0-1,-1 1 1,1-1-1,0 0 0,0 1 1,1-1-1,-1 1 1,0 0-1,3-4 1,40-40 767,-13 14-719,-20 19-62,-1 0 0,0-1 0,-1 0-1,0 0 1,-2-1 0,0 0 0,0-1-1,-1 1 1,-1-1 0,-1 0-1,0 0 1,-1-1 0,1-17 0,-4 34-62,0 0 1,0-1-1,0 1 1,0 0-1,0 0 1,0 0-1,0 0 1,0 0-1,0 0 1,0 0-1,0-1 1,0 1-1,0 0 1,0 0-1,0 0 1,0 0-1,0 0 1,0 0-1,0 0 1,0 0-1,0-1 1,0 1-1,0 0 1,0 0-1,-1 0 1,1 0-1,0 0 1,0 0-1,0 0 1,0 0-1,0 0 1,0 0-1,0 0 1,0-1-1,0 1 1,0 0-1,-1 0 1,1 0-1,0 0 1,0 0-1,0 0 1,0 0-1,0 0 1,0 0-1,0 0 1,0 0-1,-1 0 1,1 0-1,0 0 1,0 0-1,0 0 1,0 0-1,0 0 1,0 0-1,0 0 1,-1 0-1,1 0 1,0 0-1,0 1 1,0-1-1,0 0 1,0 0-1,0 0 1,0 0-1,-9 9-80,-7 12 62,6 5 95,0 1 0,1 0 0,1 0 0,2 0 0,1 1 1,1 0-1,2 0 0,0 32 0,2-58-74,-1 0 0,1 0 0,0 0 0,0 0 0,1 0 0,-1 0 0,0 0 0,0 0 0,1 0 0,-1-1 0,1 1 0,0 0 0,0 0 0,0 0 0,0-1 0,0 1 0,0 0 0,0-1 0,0 1 0,0-1 0,1 1 0,-1-1 0,1 0 0,-1 0 0,1 1 0,-1-1 0,1 0 0,0 0 0,0-1 0,-1 1 0,1 0 0,0 0 0,0-1 0,0 1 0,0-1 0,0 0 0,0 0 0,0 1 0,0-1 0,2-1 0,-3 1 0,-1 0 0,1-1 0,0 1 0,0-1 0,0 1 0,-1-1 0,1 1 0,0-1 0,-1 0 0,1 1 0,0-1 0,-1 0 0,1 1 0,-1-1 0,1 0 0,-1 0 0,1 0 0,-1 1 0,0-1 0,1 0 0,-1 0 0,0 0 0,0 0 0,0 0 0,1 0 0,-1 0 0,0 1 0,0-1 0,-1-1 0,2-36 0,-2 28 0,1-3 0,0 1 0,-1-1 0,0 0 0,-5-17 0,11 32 0,1 0 0,-1-1 0,1 0 0,0 0 0,-1 0 0,1 0 0,0-1 0,-1 0 0,1 0 0,0-1 0,0 0 0,-1 0 0,1 0 0,-1 0 0,1-1 0,-1 0 0,1 0 0,-1 0 0,0-1 0,0 0 0,0 0 0,0 0 0,4-5 0,11-7 0,-1-1 0,0-1 0,31-37 0,-45 48 0,1 0 0,-1-1 0,-1 0 0,1 0 0,-1 0 0,0 0 0,-1-1 0,1 1 0,-2-1 0,1 0 0,-1 0 0,1-9 0,-3 17 0,0-1 0,0 0 0,0 1 0,0-1 0,0 1 0,0-1 0,0 1 0,0-1 0,-1 1 0,1-1 0,0 1 0,0-1 0,-1 1 0,1-1 0,0 1 0,-1-1 0,1 1 0,0-1 0,-1 1 0,1 0 0,-1-1 0,1 1 0,0 0 0,-1-1 0,1 1 0,-1 0 0,1 0 0,-1-1 0,1 1 0,-1 0 0,0 0 0,1 0 0,-1 0 0,1 0 0,-1 0 0,1 0 0,-1 0 0,1 0 0,-1 0 0,0 0 0,1 0 0,-1 0 0,1 0 0,-1 0 0,1 1 0,-1-1 0,1 0 0,-1 0 0,1 1 0,-1-1 0,1 0 0,-1 1 0,1-1 0,0 0 0,-1 1 0,-30 19 0,15-3 0,2 0 0,0 1 0,1 1 0,0 0 0,2 1 0,0 1 0,2-1 0,0 2 0,1-1 0,1 1 0,1 0 0,1 1 0,1-1 0,-1 36 0,4-56-24,1 0 0,0-1 0,0 1 0,0-1 0,0 1 0,0-1-1,0 1 1,0 0 0,0-1 0,1 1 0,-1-1 0,0 1 0,1-1 0,0 1 0,-1-1 0,1 1 0,0-1 0,0 0-1,0 1 1,-1-1 0,1 0 0,1 1 0,-1-1 0,0 0 0,0 0 0,0 0 0,1 0 0,-1 0 0,0-1 0,1 1-1,-1 0 1,1-1 0,-1 1 0,1 0 0,-1-1 0,1 0 0,-1 1 0,1-1 0,-1 0 0,1 0 0,0 0 0,-1 0-1,3 0 1,1-1-316,1-1-1,-1 1 1,0-1-1,0 0 1,0 0-1,0-1 1,0 1-1,0-1 0,0 0 1,-1 0-1,7-7 1,8-8-8202,-3-2-6213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9.152"/>
    </inkml:context>
    <inkml:brush xml:id="br0">
      <inkml:brushProperty name="width" value="0.025" units="cm"/>
      <inkml:brushProperty name="height" value="0.025" units="cm"/>
    </inkml:brush>
  </inkml:definitions>
  <inkml:trace contextRef="#ctx0" brushRef="#br0">14 1 14990,'0'0'9962,"-14"55"-8777,17-47-320,3 1-609,-3-3-96,0-1 481,0-2-129,-2-3-416,4 0 0,-4-4-1281,1-8-2915,0-2-3427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51.794"/>
    </inkml:context>
    <inkml:brush xml:id="br0">
      <inkml:brushProperty name="width" value="0.025" units="cm"/>
      <inkml:brushProperty name="height" value="0.025" units="cm"/>
    </inkml:brush>
  </inkml:definitions>
  <inkml:trace contextRef="#ctx0" brushRef="#br0">1 286 16560,'0'0'12347,"5"9"-11749,-3-5-556,-1-1-1,1 0 0,0 0 1,0 0-1,1 0 0,-1 0 1,1-1-1,-1 1 1,1-1-1,0 0 0,0 1 1,0-1-1,0 0 0,0-1 1,1 1-1,-1-1 1,0 1-1,1-1 0,-1 0 1,1 0-1,0 0 0,-1-1 1,7 1-1,2 0-25,0-1-1,0-1 0,0 1 1,0-2-1,24-5 1,-34 6 44,1 1 1,0-1-1,-1 0 1,1 0 0,-1 0-1,0 0 1,1-1-1,-1 1 1,0-1-1,0 1 1,1-1-1,-1 0 1,-1 0 0,1 0-1,0 0 1,0 0-1,-1 0 1,1 0-1,-1-1 1,0 1-1,1 0 1,-1-1-1,0 1 1,-1-1 0,1 1-1,0-1 1,-1 0-1,1 1 1,-1-1-1,0 0 1,0 1-1,0-1 1,-1-4 0,1 6-57,-1-1 0,1 1 1,-1 0-1,0 0 0,1 0 0,-1 0 1,0 0-1,0 0 0,0 0 1,0 0-1,0 0 0,0 1 1,0-1-1,0 0 0,0 0 1,0 1-1,0-1 0,0 1 1,0-1-1,-1 1 0,1 0 1,0-1-1,0 1 0,-1 0 1,1 0-1,0 0 0,0 0 0,-1 0 1,1 0-1,0 0 0,0 0 1,-1 0-1,-1 1 0,-1 0-7,-1-1-1,0 1 0,0 0 1,1 0-1,-1 1 0,0 0 1,-8 4-1,7-1 4,0 1 0,0 0 0,0 0 0,0 0 0,1 1 0,0 0 0,1 0 0,0 1 0,0-1 0,0 1 0,1 0 0,0 0 0,0 0 0,1 0 0,0 0 0,1 0 0,0 1 0,0-1 0,1 15 0,0-21 0,0 0 0,0 0 0,1 0 0,-1 0 0,1 0 0,0 0 0,-1 0 0,1 0 0,0-1 0,0 1 0,0 0 0,0 0 0,0-1 0,1 1 0,-1-1 0,1 1 0,-1-1 0,1 0 0,-1 1 0,1-1 0,-1 0 0,1 0 0,0 0 0,0 0 0,0 0 0,0-1 0,-1 1 0,1 0 0,0-1 0,0 0 0,0 1 0,0-1 0,0 0 0,0 0 0,0 0 0,1 0 0,2-1 0,4 0 0,-1 0 0,0 0 0,0-1 0,0 0 0,0-1 0,0 1 0,-1-1 0,10-6 0,6-5 0,0-2 0,-1-1 0,0-1 0,-2 0 0,0-2 0,-1 0 0,27-39 0,-35 43 0,0 0 0,-2-1 0,0 0 0,-1 0 0,0-1 0,-2-1 0,0 1 0,-1-1 0,-1 0 0,0 0 0,1-35 0,-5 54 0,0 0 0,0-1 0,0 1 0,0 0 0,0-1 0,0 1 0,0 0 0,0-1 0,0 1 0,-1 0 0,1-1 0,0 1 0,0 0 0,0-1 0,0 1 0,0 0 0,0 0 0,-1-1 0,1 1 0,0 0 0,0 0 0,-1-1 0,1 1 0,0 0 0,0 0 0,-1 0 0,1-1 0,0 1 0,0 0 0,-1 0 0,1 0 0,0 0 0,-1 0 0,1 0 0,0-1 0,-1 1 0,1 0 0,0 0 0,0 0 0,-1 0 0,1 0 0,0 0 0,-1 0 0,1 1 0,0-1 0,-1 0 0,1 0 0,0 0 0,-1 0 0,1 0 0,0 0 0,-1 0 0,1 1 0,-1-1 0,-17 13 0,5 1 0,1 1 0,0 0 0,2 1 0,-1 0 0,2 1 0,0 0 0,-8 24 0,11-27 0,1 1 0,1 0 0,0 0 0,1 0 0,1 0 0,0 0 0,1 1 0,0-1 0,4 27 0,-3-38-46,1-1-1,0 1 1,0 0-1,0-1 1,1 1 0,-1-1-1,1 0 1,0 1 0,0-1-1,0 0 1,0 0-1,0 0 1,1-1 0,-1 1-1,1 0 1,0-1-1,0 0 1,0 1 0,0-1-1,0 0 1,5 2 0,-3-2-337,0-1 1,0 1 0,0-1 0,0 0 0,0 0 0,0-1 0,0 1-1,0-1 1,9-1 0,18-3-9478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19.510"/>
    </inkml:context>
    <inkml:brush xml:id="br0">
      <inkml:brushProperty name="width" value="0.025" units="cm"/>
      <inkml:brushProperty name="height" value="0.025" units="cm"/>
    </inkml:brush>
  </inkml:definitions>
  <inkml:trace contextRef="#ctx0" brushRef="#br0">1 11 24247,'0'0'7847,"59"0"-10217,-45-2-4516,-1-6-15952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0.366"/>
    </inkml:context>
    <inkml:brush xml:id="br0">
      <inkml:brushProperty name="width" value="0.025" units="cm"/>
      <inkml:brushProperty name="height" value="0.025" units="cm"/>
    </inkml:brush>
  </inkml:definitions>
  <inkml:trace contextRef="#ctx0" brushRef="#br0">66 1 17809,'0'0'5466,"-7"8"-4862,0 3-588,0 0 0,0 0 1,1 0-1,1 0 0,0 1 1,0 0-1,1 0 1,1 1-1,0-1 0,1 1 1,0-1-1,1 1 0,0 0 1,2 23-1,-1-35-9,0 1 0,0 0 1,1-1-1,-1 1 0,0-1 0,1 1 0,-1-1 0,1 1 0,-1-1 1,1 0-1,0 1 0,-1-1 0,1 1 0,0-1 0,0 0 0,0 0 1,0 0-1,0 0 0,1 1 0,-1-1 0,0-1 0,0 1 0,1 0 1,1 1-1,-1-1 89,1-1 0,-1 0 0,1 1 0,-1-1 0,1 0 1,-1 0-1,1 0 0,-1-1 0,1 1 0,-1-1 0,1 1 0,-1-1 1,4-2-1,3-1 303,0 0 0,0-1 0,-1 0 0,1-1 1,-2 0-1,12-10 0,3-9 117,-2-1-1,-1 0 1,28-54-1,-35 59-324,-13 79-907,-3-25 552,2-20 65,0 0-1,1 0 1,0 0 0,1 0 0,1 0 0,0 0 0,0 0 0,7 23-1,-7-34 127,0 0 0,-1-1 0,1 1 0,0 0-1,0-1 1,0 1 0,0-1 0,1 1 0,-1-1 0,0 0-1,1 1 1,-1-1 0,1 0 0,-1 0 0,1 0 0,-1 0-1,1 0 1,0 0 0,-1-1 0,1 1 0,0 0 0,0-1-1,0 0 1,-1 1 0,1-1 0,0 0 0,0 0-1,0 0 1,0 0 0,0 0 0,0 0 0,-1-1 0,1 1-1,0-1 1,0 1 0,0-1 0,-1 1 0,1-1 0,1-1-1,5-2 153,-1 0-1,1-1 0,-1 1 0,-1-2 0,1 1 0,-1-1 1,8-7-1,-7 4-57,0-1 0,0 1 0,-1-1 1,0 0-1,-1-1 0,6-12 1,-9 17-84,0-1 0,0 1 0,0-1 0,-1 1 0,0-1 1,0 0-1,-1 0 0,1 1 0,-2-1 0,1 0 1,-1 0-1,-1-8 0,1 14-136,0-1 0,1 0 0,-1 0 0,0 1 0,0-1 0,0 1 0,0-1 0,0 1 0,0-1-1,0 1 1,-1 0 0,1-1 0,-1 1 0,1 0 0,-1 0 0,1 0 0,-1 0 0,1 0 0,-1 0 0,0 1 0,1-1 0,-1 0 0,0 1 0,0 0 0,0-1 0,0 1 0,1 0 0,-1 0-1,0 0 1,0 0 0,-3 0 0,3 1-57,-1-1-1,1 0 0,0 1 1,0-1-1,0 1 0,0 0 1,0 0-1,0 0 0,0 0 1,0 0-1,0 0 1,0 0-1,0 1 0,0-1 1,1 1-1,-1-1 0,1 1 1,-1-1-1,1 1 0,0 0 1,-1 0-1,1 0 0,0 0 1,0 0-1,0 0 0,0 3 1,0-2-379,0 1 1,1-1-1,0 0 1,0 1-1,0-1 1,0 1-1,0-1 1,0 0-1,1 1 1,1 4 0,-1-6 21,0-1 0,-1 1 0,1-1 1,0 1-1,0-1 0,0 1 1,0-1-1,0 0 0,0 0 1,1 1-1,-1-1 0,0 0 1,1 0-1,1 1 0,17 7-8104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0.708"/>
    </inkml:context>
    <inkml:brush xml:id="br0">
      <inkml:brushProperty name="width" value="0.025" units="cm"/>
      <inkml:brushProperty name="height" value="0.025" units="cm"/>
    </inkml:brush>
  </inkml:definitions>
  <inkml:trace contextRef="#ctx0" brushRef="#br0">125 18 16015,'0'0'5846,"-9"4"-3866,-4 2-1460,0 0 0,0 0 0,-15 12 0,24-16-412,0 1 1,1-1-1,-1 1 0,1 1 0,0-1 0,0 0 0,0 1 0,0-1 0,0 1 0,1 0 0,0 0 0,-1 0 0,2 0 0,-1 0 0,0 1 0,1-1 0,-1 6 0,1-9-98,1 0-1,0-1 1,0 1-1,0 0 1,0-1-1,0 1 1,0 0-1,0-1 1,0 1-1,0-1 1,1 1-1,-1 0 1,0-1-1,0 1 0,1-1 1,-1 1-1,0 0 1,0-1-1,1 1 1,-1-1-1,1 1 1,-1-1-1,1 1 1,-1-1-1,0 0 1,1 1-1,0-1 1,-1 1-1,1-1 1,0 0-1,22 1 297,21-18 397,-32 9-612,-1 0-1,0-1 1,-1 0 0,0 0 0,0-1-1,-1 0 1,0-1 0,-1 0 0,0-1-1,6-12 1,-11 16-160,-16 48-736,9-31 412,1-1 0,0 1 0,0-1 1,1 1-1,1 0 0,-1 0 0,1 0 0,1 12 1,0-21 228,1 1 1,-1 0-1,0-1 1,1 1 0,0-1-1,-1 1 1,1-1-1,-1 1 1,1-1 0,0 1-1,-1-1 1,1 1-1,0-1 1,-1 0 0,1 1-1,0-1 1,0 0-1,-1 0 1,1 0 0,0 1-1,0-1 1,0 0-1,-1 0 1,1 0-1,0 0 1,0 0 0,0 0-1,-1-1 1,1 1-1,0 0 1,0 0 0,-1-1-1,1 1 1,0 0-1,0-1 1,31-10-3713,-5-7-976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1.142"/>
    </inkml:context>
    <inkml:brush xml:id="br0">
      <inkml:brushProperty name="width" value="0.025" units="cm"/>
      <inkml:brushProperty name="height" value="0.025" units="cm"/>
    </inkml:brush>
  </inkml:definitions>
  <inkml:trace contextRef="#ctx0" brushRef="#br0">46 218 13933,'-6'9'2253,"3"-4"-1960,-2 0 236,1 2 1,0-1-1,1 0 1,-1 1-1,1-1 1,0 1-1,1 0 1,0 0-1,0 0 0,0 0 1,0 14-1,2-20-508,1-1 0,-1 1 0,1 0 0,-1-1 0,1 1 0,-1-1 0,1 1 0,-1 0 0,1-1 0,0 1 0,-1-1 0,1 1 0,0-1 0,-1 0 0,1 1 0,0-1 0,0 0 0,-1 0 0,1 1 0,0-1 0,0 0 0,0 0 0,0 0 0,-1 0 0,1 0 0,0 0 0,0 0 0,0 0 0,-1 0 0,1 0 0,0-1 0,0 1 0,1-1 0,31-8 627,-24 4-573,-1-1 0,0 0 0,0-1 1,0 0-1,-1 0 0,0 0 0,0-1 1,-1 0-1,0-1 0,-1 1 1,1-1-1,-2 0 0,1 0 0,4-14 1,-3 4 32,1-1 1,-2 0 0,-1 0-1,0 0 1,-2-1 0,1-23-1,-3 43-110,0-1 0,0 1-1,0-1 1,0 1 0,0-1-1,0 1 1,0 0 0,0-1-1,-1 1 1,1 0-1,0-1 1,-1 1 0,1 0-1,-1-1 1,0 1 0,1 0-1,-1 0 1,0-1 0,0 1-1,0 0 1,-1-1 0,1 1-4,0 1 1,0 0-1,0 0 1,-1 0 0,1-1-1,0 1 1,0 0-1,0 0 1,0 0-1,0 1 1,0-1 0,0 0-1,0 0 1,0 1-1,-1-1 1,1 0 0,0 1-1,0-1 1,0 1-1,-1 0 1,-6 5-28,1-1 0,-1 1 0,1 0-1,-11 13 1,15-15 22,-44 53 184,44-52-22,-1 1 0,1-1 0,1 0 0,-1 1 0,1-1 0,0 1-1,0 0 1,0 0 0,-1 11 0,3-16-140,0 0-1,0 0 1,0 0-1,1 0 0,-1 0 1,0-1-1,1 1 1,-1 0-1,0 0 1,1 0-1,-1 0 1,1-1-1,-1 1 0,1 0 1,0-1-1,-1 1 1,1 0-1,0-1 1,-1 1-1,1-1 1,0 1-1,0-1 0,-1 1 1,1-1-1,0 1 1,0-1-1,0 0 1,0 0-1,0 1 1,-1-1-1,1 0 0,0 0 1,0 0-1,2 0 1,40 0-152,-29-1-132,2 1-255,-9 0 241,0-1-1,0 2 1,0-1 0,0 1-1,-1 0 1,10 2-1,-14-2 262,0 0 0,0 0-1,0 0 1,-1 0 0,1 0-1,0 0 1,-1 1 0,1-1-1,-1 1 1,1-1 0,-1 1-1,0-1 1,1 1 0,-1 0-1,0-1 1,0 1 0,0 0-1,-1 0 1,1 0 0,0 0-1,-1 0 1,1 0 0,-1 0-1,0 0 1,1 0 0,-1 2-1,-3 103 1906,9-118-11558,-5 8 7235,7-13-9995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1.485"/>
    </inkml:context>
    <inkml:brush xml:id="br0">
      <inkml:brushProperty name="width" value="0.025" units="cm"/>
      <inkml:brushProperty name="height" value="0.025" units="cm"/>
    </inkml:brush>
  </inkml:definitions>
  <inkml:trace contextRef="#ctx0" brushRef="#br0">89 0 17296,'0'0'3358,"-11"4"-486,9-3-2631,-40 15 1339,40-15-1499,0-1 0,0 1 0,0 0 0,0 0 1,0 0-1,0 0 0,0 0 0,1 1 0,-1-1 0,1 0 0,-1 1 0,1 0 0,-1-1 0,1 1 0,0 0 0,0-1 0,-1 1 0,1 0 0,1 0 1,-3 4-1,8-5-180,1 1-1,-1-1 1,0-1 0,0 1 0,0-1 0,0 0 0,1 0 0,6-1 0,-6 1 51,10 0-405,1 1 1,-1 0-1,27 6 0,-39-6 373,-1 0 0,1 0 1,-1 1-1,1-1 0,-1 1 0,0 0 0,0-1 0,1 1 0,-1 1 1,3 2-1,-5-3 118,0-1 1,0 0-1,0 1 0,0-1 1,0 1-1,0-1 1,-1 1-1,1-1 1,0 1-1,-1-1 0,1 1 1,-1 0-1,0-1 1,0 1-1,0 0 1,0 0-1,0-1 0,0 1 1,0 0-1,0-1 1,0 1-1,-1 0 1,0 1-1,-1 0 165,1 0 0,-1 0 0,0 0 1,0 0-1,0-1 0,-1 1 0,1-1 0,-1 0 0,1 0 1,-1 0-1,0 0 0,1 0 0,-1 0 0,0-1 0,0 1 0,-1-1 1,1 0-1,0 0 0,-7 1 0,-2 2-56,-1-2-1,1 0 1,-25 1 0,36-3-313,1 0 0,-1 0 0,0 0 0,1 0 0,-1 0 0,0 0 0,1 0 0,-1-1 0,0 1 0,1 0 0,-1 0 0,1 0 0,-1-1 0,1 1 0,-1 0 0,0-1 0,1 1 0,-1 0 0,1-1 0,-1 1 1,1-1-1,0 1 0,-1-1 0,1 1 0,-1-1 0,1 0 0,-3-17-7918,3 17 8061,0-18-10392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2.201"/>
    </inkml:context>
    <inkml:brush xml:id="br0">
      <inkml:brushProperty name="width" value="0.025" units="cm"/>
      <inkml:brushProperty name="height" value="0.025" units="cm"/>
    </inkml:brush>
  </inkml:definitions>
  <inkml:trace contextRef="#ctx0" brushRef="#br0">96 1 13196,'0'0'8158,"-5"8"-6066,-5 11-1643,0 1-1,2-1 0,0 1 1,2 0-1,0 1 1,-5 38-1,-3 127 2451,14-185-2895,0-1 0,0 0 0,0 1-1,0-1 1,0 1 0,0-1 0,0 0 0,0 1 0,0-1 0,0 0 0,0 1 0,0-1 0,0 0-1,0 1 1,0-1 0,0 1 0,1-1 0,-1 0 0,0 0 0,0 1 0,0-1 0,1 0-1,-1 1 1,0-1 0,0 0 0,1 0 0,-1 1 0,0-1 0,0 0 0,1 0 0,-1 1 0,0-1-1,1 0 1,-1 0 0,0 0 0,1 0 0,-1 0 0,1 0 0,-1 0 0,0 1 0,1-1-1,-1 0 1,0 0 0,1 0 0,-1 0 0,0-1 0,1 1 0,-1 0 0,1 0 0,-1 0 0,0 0-1,1 0 1,-1 0 0,0 0 0,1-1 0,-1 1 0,0 0 0,0 0 0,1-1 0,-1 1-1,0 0 1,1 0 0,-1-1 0,0 1 0,19-22-140,-16 10 101,-1 0-1,1-1 0,-2 0 1,0 1-1,-1-14 1,1 22 34,-1 0 1,0 0 0,0 0 0,0 0-1,-1 0 1,0 0 0,0 0-1,0 0 1,0 0 0,0 0 0,-1 0-1,1 1 1,-1-1 0,0 0 0,-1 1-1,1 0 1,0-1 0,-7-5-1,9 9-7,-1-1-1,1 1 0,-1 0 0,1-1 1,-1 1-1,0 0 0,1 0 0,-1-1 0,1 1 1,-1 0-1,0 0 0,1 0 0,-1 0 1,0 0-1,1 0 0,-1 0 0,0 0 1,1 0-1,-1 0 0,0 0 0,1 0 0,-1 1 1,0-1-1,1 0 0,-1 0 0,0 1 1,1-1-1,-1 0 0,1 1 0,-1-1 0,1 1 1,-2 0-1,-8 25-70,9-20 111,0 1-1,1-1 0,0 1 0,0-1 1,0 1-1,3 12 0,-1-16-18,0 0 0,0 0 1,0-1-1,0 1 0,1 0 0,-1-1 1,1 0-1,-1 1 0,1-1 0,0 0 0,0 0 1,0-1-1,0 1 0,0-1 0,0 1 0,0-1 1,1 0-1,-1 0 0,0 0 0,1-1 1,-1 1-1,1-1 0,-1 0 0,1 0 0,-1 0 1,1 0-1,-1-1 0,1 1 0,-1-1 1,0 0-1,1 0 0,-1 0 0,0-1 0,0 1 1,0-1-1,0 1 0,0-1 0,0 0 1,0 0-1,-1 0 0,4-4 0,34-62-168,-43 109 110,1 24 331,2-64-275,1 0 1,-1 0-1,1 0 0,0 0 1,-1 0-1,1 0 1,0 0-1,0-1 1,0 1-1,0 0 1,0 0-1,0-1 1,0 1-1,0-1 1,0 1-1,0-1 1,0 1-1,0-1 0,0 0 1,0 1-1,0-1 1,0 0-1,1 0 1,-1 0-1,0 0 1,0 0-1,0 0 1,0 0-1,1 0 1,-1 0-1,0-1 1,0 1-1,1-1 0,41-9 149,-12-3-102,-19 7-121,-1 1 0,1 0 0,1 1 0,-1 1-1,0 0 1,25-3 0,-36 7 66,0 0 0,0 0 0,0 0 1,0 0-1,0 0 0,-1 0 0,1 1 0,0-1 0,-1 0 0,1 0 0,0 1 0,-1-1 1,1 0-1,-1 1 0,0-1 0,1 1 0,-1-1 0,0 1 0,0-1 0,0 0 1,0 1-1,0-1 0,-1 3 0,1-1 12,0-1 1,0 0 0,0 1-1,1-1 1,-1 1-1,1-1 1,-1 0-1,1 1 1,0-1 0,0 0-1,2 4 1,-2-5 4,1 0-1,0 0 1,0 0 0,-1-1 0,1 1 0,0 0 0,0-1 0,0 1 0,0-1 0,0 0 0,0 0 0,0 0-1,0 0 1,0 0 0,0 0 0,0 0 0,0-1 0,0 1 0,0-1 0,1 0 0,44-19 31,-23 9-350,-13 7-1369,1 1 0,-1 0 0,23-2 0,13 3-13184,-39 2 8307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2.560"/>
    </inkml:context>
    <inkml:brush xml:id="br0">
      <inkml:brushProperty name="width" value="0.025" units="cm"/>
      <inkml:brushProperty name="height" value="0.025" units="cm"/>
    </inkml:brush>
  </inkml:definitions>
  <inkml:trace contextRef="#ctx0" brushRef="#br0">59 1 8904,'0'0'16662,"-8"5"-16444,-24 16-164,33-21-86,-1 0 1,0 0 0,1 0-1,-1 0 1,0 0 0,1 0-1,-1 0 1,0 0 0,1 0-1,-1 0 1,0 1 0,1-1-1,-1 0 1,0 0 0,0 0-1,1 0 1,-1 0 0,0 1-1,0-1 1,1 0 0,-1 0-1,0 1 1,0-1 0,1 0-1,-1 0 1,0 1 0,0-1-1,0 0 1,0 0 0,1 1-1,-1-1 1,0 0 0,0 1-1,0-1 1,0 0 0,0 1-1,0-1 1,0 0 0,0 1-1,0-1 1,0 0 0,0 1-1,0-1 1,0 0 0,0 0-1,0 1 1,0-1 0,0 0-1,0 1 1,-1-1-1,1 0 1,0 1 0,0-1-1,0 0 1,0 0 0,-1 1-1,1-1 1,0 0 0,0 0-1,-1 0 1,1 1 0,0-1-1,0 0 1,-1 0 0,31 1-3204,-28-1 2832,2-1 6,0 1 1,0 0-1,0 0 0,0 1 0,0-1 1,0 1-1,0 0 0,-1 0 1,1 0-1,0 0 0,4 3 0,3 13 1296,-11 15 3823,-1-28-4251,0 0 0,0-1 0,-1 1 0,1 0 0,-1-1 0,0 0 0,0 1 0,0-1 0,-1 0 0,1 0 0,-1 0 0,0 0 1,1-1-1,-1 1 0,-6 3 0,6-4-332,0 1-1,0-1 1,-1 0 0,1 0 0,-1-1 0,1 1 0,-1-1-1,0 1 1,0-1 0,1-1 0,-1 1 0,0 0 0,0-1-1,0 0 1,-6 0 0,9 0-354,0 0 0,1-1 1,-1 1-1,0 0 0,0-1 0,1 1 0,-1-1 1,0 1-1,1-1 0,-1 1 0,1-1 0,-1 1 0,0-1 1,1 0-1,-1 1 0,1-1 0,0 0 0,-1 1 0,1-1 1,0 0-1,-1 0 0,1 1 0,0-1 0,0 0 1,-1 0-1,1 1 0,0-1 0,0-1 0,-1-19-8193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3.200"/>
    </inkml:context>
    <inkml:brush xml:id="br0">
      <inkml:brushProperty name="width" value="0.025" units="cm"/>
      <inkml:brushProperty name="height" value="0.025" units="cm"/>
    </inkml:brush>
  </inkml:definitions>
  <inkml:trace contextRef="#ctx0" brushRef="#br0">19 0 15567,'0'0'3560,"-2"13"-1344,-13 175 4286,15-187-6472,0-1-1,0 1 1,-1-1-1,1 0 1,0 1-1,0-1 1,0 1-1,0-1 1,0 1-1,0-1 1,0 1-1,0-1 1,0 0-1,0 1 1,0-1-1,0 1 1,0-1-1,0 1 1,0-1-1,0 0 1,1 1-1,-1-1 1,0 1-1,0-1 1,0 0-1,1 1 1,-1-1-1,0 1 1,1-1-1,-1 0 1,0 0-1,1 1 1,-1-1 0,0 0-1,1 1 1,-1-1-1,1 0 1,-1 0-1,0 0 1,1 0-1,-1 1 1,1-1-1,-1 0 1,1 0-1,-1 0 1,0 0-1,1 0 1,-1 0-1,1 0 1,-1 0-1,1 0 1,-1 0-1,1 0 1,-1-1-1,0 1 1,1 0-1,-1 0 1,1 0-1,-1 0 1,0-1-1,1 1 1,-1 0-1,1-1 1,21-22 1215,-12-3-1262,-2 0-1,0-1 1,-2 0 0,4-31 0,-12 73-45,-1-3-64,2 0 0,-1 1-1,2-1 1,0 14-1,0-25 24,1 0-1,-1-1 1,1 1 0,-1 0-1,1 0 1,-1 0-1,1-1 1,0 1-1,-1 0 1,1 0-1,0-1 1,-1 1 0,1-1-1,0 1 1,0-1-1,0 1 1,0-1-1,0 1 1,-1-1 0,1 0-1,0 1 1,0-1-1,0 0 1,0 0-1,0 0 1,0 0 0,0 0-1,0 0 1,0 0-1,0 0 1,0 0-1,0 0 1,0 0 0,0-1-1,0 1 1,0 0-1,0-1 1,-1 1-1,2-1 1,39-15-5123,-17 1 346,0-2-1723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3.995"/>
    </inkml:context>
    <inkml:brush xml:id="br0">
      <inkml:brushProperty name="width" value="0.025" units="cm"/>
      <inkml:brushProperty name="height" value="0.025" units="cm"/>
    </inkml:brush>
  </inkml:definitions>
  <inkml:trace contextRef="#ctx0" brushRef="#br0">125 270 7815,'0'0'5558,"-9"7"-2019,2-2-2942,-54 46 2589,56-46-2567,0 0 0,0 1 0,0-1-1,1 1 1,-1 0 0,1 0 0,1 0 0,-1 0 0,-3 12 0,7-18-592,0 1 1,-1-1-1,1 1 1,0-1-1,0 1 0,0-1 1,0 1-1,0-1 1,1 1-1,-1 0 0,0-1 1,0 1-1,0-1 0,0 1 1,0-1-1,1 1 1,-1-1-1,0 1 0,1-1 1,-1 1-1,0-1 1,1 0-1,-1 1 0,0-1 1,1 0-1,-1 1 0,1-1 1,-1 0-1,1 1 1,-1-1-1,1 0 0,-1 0 1,1 1-1,-1-1 1,1 0-1,-1 0 0,1 0 1,-1 0-1,1 0 0,-1 0 1,1 0-1,-1 0 1,1 0-1,0 0 0,-1 0 1,1 0-1,-1 0 1,1 0-1,-1 0 0,1-1 1,-1 1-1,1 0 0,-1 0 1,1-1-1,-1 1 1,1-1-1,34-13 40,-24 8-373,0-1 0,-1-1 1,0 0-1,0 0 0,-1-1 0,0 0 0,0 0 0,-1-1 0,0 0 0,-1-1 0,0 0 0,6-15 0,-20 50 39,0 0 0,2 0 0,1 0 1,-2 36-1,6-59 289,-1 0 1,1 0 0,0-1 0,0 1-1,1 0 1,-1 0 0,0 0-1,0 0 1,0 0 0,0 0 0,1 0-1,-1-1 1,1 1 0,-1 0 0,0 0-1,1 0 1,-1-1 0,1 1 0,0 0-1,-1 0 1,1-1 0,-1 1-1,1-1 1,0 1 0,0-1 0,-1 1-1,2 0 1,0-1 24,0 1 0,0-1 1,-1 0-1,1 0 0,0 0 0,0 0 0,0 0 0,-1 0 0,1 0 1,0 0-1,0-1 0,-1 1 0,3-2 0,3 0 164,0-1-1,-1 0 1,1-1 0,-1 0-1,0 0 1,7-6-1,6-8 20,-2-2-1,0 0 1,0-1-1,-2 0 1,-1-1 0,-1-1-1,-1-1 1,0 1-1,-2-2 1,-1 0-1,-1 0 1,-1 0-1,-2-1 1,0 0 0,2-36-1,-9 54-368,-1 9 82,-10 19 112,-9 32 182,-24 100 1321,42-136-1375,1 0 1,0 1 0,2-1-1,0 0 1,0 1 0,2-1-1,3 27 1,-3-41-184,-1 0 0,1 0 0,0 0 0,0 0 0,0 0 0,0 0 0,0 0 0,0 0 0,0-1 0,1 1 0,-1 0 0,0-1 0,1 1 0,0-1 0,-1 1 0,1-1 0,0 0 0,0 0 0,0 0 0,-1 0 0,1 0 0,0 0 0,0 0 0,1-1 0,-1 1 0,0-1 0,0 1 0,0-1 0,0 0 0,0 0 0,0 0 0,1 0 0,-1 0 0,0-1 0,0 1 0,0-1 0,0 1 0,0-1 0,0 0 0,0 0 0,0 0 0,0 0 0,0 0 0,0 0 0,-1 0 0,1 0 0,0-1 0,-1 1 0,1-1 0,-1 0 0,1 1 0,1-4 0,11-41 0,-14 43 0,1 0 0,-1 0 0,0 1 0,1-1 0,-1 0 0,0 0 0,-1 0 0,1 0 0,0 1 0,-1-1 0,0 0 0,0 0 0,0 1 0,0-1 0,-1-2 0,2 5-3,0-1 0,0 1 0,0 0-1,-1-1 1,1 1 0,0 0 0,0 0 0,0-1 0,0 1 0,0 0-1,-1 0 1,1 0 0,0-1 0,0 1 0,0 0 0,-1 0 0,1 0 0,0-1-1,0 1 1,-1 0 0,1 0 0,0 0 0,-1 0 0,1 0 0,0 0-1,0 0 1,-1 0 0,1-1 0,0 1 0,-1 0 0,1 0 0,0 0-1,0 0 1,-1 1 0,1-1 0,0 0 0,-1 0 0,1 0 0,0 0-1,0 0 1,-1 0 0,1 0 0,0 0 0,0 1 0,-1-1 0,1 0-1,0 0 1,0 0 0,-1 0 0,1 1 0,0-1 0,0 0 0,-1 1 0,3 16-207,0-14 206,1 0 0,0 0 0,0 0 0,0 0 0,0-1 0,1 1-1,-1-1 1,1 0 0,-1 0 0,1-1 0,0 1 0,-1-1 0,1 1 0,0-1 0,0 0 0,0-1 0,0 1 0,5-1 0,7 2 4,0-1 1,0-1 0,21-3-1,-29 2 15,0-2 0,0 1 0,-1-1 0,1 0-1,-1 0 1,0-1 0,0 0 0,0-1 0,0 1 0,-1-1-1,0-1 1,0 1 0,0-1 0,-1 0 0,1 0-1,-1-1 1,-1 1 0,1-1 0,-1 0 0,-1-1 0,1 1-1,-1-1 1,0 1 0,-1-1 0,0 0 0,1-10 0,-3 17-14,0 1 1,1-1-1,-2 0 1,1 0-1,0 0 1,0 0-1,0 0 0,0 0 1,0 1-1,-1-1 1,1 0-1,0 0 1,-1 0-1,1 1 1,-1-1-1,1 0 1,-1 0-1,1 1 1,-1-1-1,1 0 1,-1 1-1,0-1 1,1 1-1,-1-1 1,0 1-1,1-1 1,-1 1-1,0-1 1,0 1-1,0 0 1,1-1-1,-1 1 1,0 0-1,0 0 1,0 0-1,0 0 0,0 0 1,0 0-1,1 0 1,-1 0-1,0 0 1,0 0-1,0 0 1,-1 1-1,-1-1-2,-1 1 0,1 0 0,-1 0 0,1 0-1,0 0 1,-1 1 0,1-1 0,0 1-1,0 0 1,-4 3 0,0 3 1,0 0 0,0 0 0,0 1 0,1 0 0,1 1 0,-1-1 0,2 1 0,-1 0 0,1 0 0,1 1 0,0-1 0,0 1 0,1-1 0,0 1 0,1 0 0,0 20 0,2-28-50,-1 0-1,1 0 1,0 0 0,0 0 0,0 0-1,0 0 1,1 0 0,-1-1-1,1 1 1,-1 0 0,1-1-1,0 1 1,0-1 0,0 0 0,1 0-1,-1 0 1,0 0 0,1 0-1,-1 0 1,1 0 0,0-1-1,-1 0 1,1 1 0,0-1 0,0 0-1,0 0 1,0-1 0,0 1-1,0 0 1,0-1 0,3 0-1,8 2-769,-1-1-1,1 0 0,0-1 0,-1-1 1,27-4-1,-2-6-7603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25.477"/>
    </inkml:context>
    <inkml:brush xml:id="br0">
      <inkml:brushProperty name="width" value="0.025" units="cm"/>
      <inkml:brushProperty name="height" value="0.025" units="cm"/>
    </inkml:brush>
  </inkml:definitions>
  <inkml:trace contextRef="#ctx0" brushRef="#br0">177 1 3459,'0'0'16357,"2"8"-15033,4 11-510,0-1 0,2 0 1,19 35-1,-15-32-282,-1 2 1,-1 0-1,10 31 0,-15-29-459,-1 1-1,-1 0 0,-1-1 0,-1 1 1,-2 0-1,0 0 0,-2 0 0,-1 0 0,-1-1 1,-1 1-1,-16 40 0,6-25-658,-1 0 1,-26 41-1,14-35-2009,-40 50 0,27-47-3822,6-13-5914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57.346"/>
    </inkml:context>
    <inkml:brush xml:id="br0">
      <inkml:brushProperty name="width" value="0.025" units="cm"/>
      <inkml:brushProperty name="height" value="0.025" units="cm"/>
    </inkml:brush>
  </inkml:definitions>
  <inkml:trace contextRef="#ctx0" brushRef="#br0">26 1 16271,'0'0'4965,"-4"62"-3652,-3-35-160,1 5-704,1-2-97,2-3-256,3-7-64,0-2-32,0-5-512,0-2-1186,6-5-512,-4-5-384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02.020"/>
    </inkml:context>
    <inkml:brush xml:id="br0">
      <inkml:brushProperty name="width" value="0.025" units="cm"/>
      <inkml:brushProperty name="height" value="0.025" units="cm"/>
    </inkml:brush>
  </inkml:definitions>
  <inkml:trace contextRef="#ctx0" brushRef="#br0">0 118 8008,'0'0'6619,"10"2"-5028,12 0-832,0 0 0,1-1 0,0-2 0,42-5 1,-33 1-750,0 2-1,1 0 1,-1 3 0,1 0 0,-1 3 0,55 9 0,-28-7-76,0-2 1,0-4-1,69-8 1,-73 5 65,-97 2 466,-73-13-1,-26-2 94,12 17-474,82 2 392,0-2 0,0-1 1,0-4-1,-51-10 0,91 12 1069,12 1-607,32-1-330,56 2-624,-91 1 86,532-19 121,-506 18-321,-63 5-101,-14 3 269,-59 13 148,0-4 0,-168 1 0,276-16-182,-1-1 0,1 0 0,0 0 1,0 0-1,-1 0 0,1 1 0,0-1 1,-1 0-1,1 0 0,0 0 1,0 0-1,-1 0 0,1 0 0,0 0 1,-1 0-1,1 0 0,0 0 1,-1 0-1,1 0 0,0 0 0,0 0 1,-1 0-1,1-1 0,0 1 0,-1 0 1,1 0-1,0 0 0,0 0 1,-1 0-1,1-1 0,0 1 0,0 0 1,-1 0-1,1 0 0,0-1 0,0 1 1,0 0-1,0 0 0,-1-1 1,1 1-1,0 0 0,0 0 0,0-1 1,0 1-1,0 0 0,0-1 0,0 1 1,0 0-1,0-1 0,0 1 1,0 0-1,0 0 0,0-1 0,0 1 1,0 0-1,0-1 0,0 1 1,0 0-1,0-1 0,0 1 0,0 0 1,0 0-1,1-1 0,-1 1 0,0 0 1,0 0-1,0-1 0,1 1 0,19-14 16,28 3-33,0 2-1,1 2 1,0 2 0,0 3 0,62 4 0,-41-1-5,113-12 0,-182 11 18,0 0 1,0 0-1,0 0 0,0 0 1,1 0-1,-1 0 0,0-1 0,0 1 1,0 0-1,0-1 0,0 1 1,0-1-1,0 1 0,0-1 0,0 1 1,0-1-1,0 0 0,0 1 1,1-2-1,-17-7 55,-37-2 17,-13 8 47,1 3-1,-1 3 1,0 2-1,-95 22 1,87-17-3040,67-11-737,5-5-2530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10.299"/>
    </inkml:context>
    <inkml:brush xml:id="br0">
      <inkml:brushProperty name="width" value="0.025" units="cm"/>
      <inkml:brushProperty name="height" value="0.025" units="cm"/>
    </inkml:brush>
  </inkml:definitions>
  <inkml:trace contextRef="#ctx0" brushRef="#br0">0 20 6598,'0'0'11462,"11"0"-10192,35 0 692,60-9 0,-73 4-1624,0 2 1,1 1 0,-1 1-1,1 2 1,-1 2 0,36 6-1,3 5-31,0-3-1,1-3 1,0-4-1,105-6 0,-170 2-639,10-4 396,-13-8-7683,-5-7-2069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14.135"/>
    </inkml:context>
    <inkml:brush xml:id="br0">
      <inkml:brushProperty name="width" value="0.025" units="cm"/>
      <inkml:brushProperty name="height" value="0.025" units="cm"/>
    </inkml:brush>
  </inkml:definitions>
  <inkml:trace contextRef="#ctx0" brushRef="#br0">145 5 6534,'0'0'2552,"-10"-1"-780,-11 0-1039,2 0 1558,-1 0 0,1 1 1,-25 3-1,43-2-2216,0-1 0,1 1-1,-1-1 1,0 1 0,0 0 0,1-1 0,-1 1 0,0 0 0,1 0 0,-1-1 0,1 1 0,-1 0 0,1 0 0,0 0 0,-1 0 0,1 0 0,0 0 0,-1 0 0,1 0 0,0 0 0,0 0 0,0 0 0,0 0-1,0 0 1,0-1 0,0 1 0,0 0 0,0 0 0,1 0 0,-1 0 0,0 0 0,1 1 0,12 32 516,-7-28-542,1 0 0,0 0 0,0 0 0,1-1 0,0 0 0,-1 0 0,2-1 0,-1 0 0,0 0 0,1-1-1,0-1 1,0 1 0,0-1 0,15 1 0,14 1 4,-1-2 0,48-4 0,-66 1-17,35-3-660,75-14 0,-10-10-3477,-53 7-1238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17.563"/>
    </inkml:context>
    <inkml:brush xml:id="br0">
      <inkml:brushProperty name="width" value="0.025" units="cm"/>
      <inkml:brushProperty name="height" value="0.025" units="cm"/>
    </inkml:brush>
  </inkml:definitions>
  <inkml:trace contextRef="#ctx0" brushRef="#br0">156 1 8616,'0'0'1079,"-12"2"490,0 0-1228,-57 12 2583,65-13-2555,-1 0-1,1 0 1,0 1-1,0 0 0,0 0 1,0 0-1,0 0 1,0 1-1,0-1 1,1 1-1,-1 0 1,1 0-1,0 0 1,-3 4-1,6-6-278,-1-1 0,1 1 0,0 0 0,-1-1 0,1 1 0,0-1 0,0 1 0,0-1 0,-1 1 0,1 0-1,0-1 1,0 1 0,0 0 0,0-1 0,0 1 0,0-1 0,0 1 0,0 0 0,1-1 0,-1 1 0,0-1 0,0 1-1,0 0 1,1-1 0,-1 1 0,0-1 0,1 1 0,-1-1 0,0 1 0,1-1 0,-1 1 0,1-1 0,-1 0 0,1 1 0,-1-1-1,1 1 1,-1-1 0,1 0 0,-1 1 0,1-1 0,-1 0 0,1 0 0,0 0 0,-1 1 0,1-1 0,-1 0 0,1 0 0,0 0-1,-1 0 1,1 0 0,0 0 0,42 2 1473,-36-2-1150,363-8 1394,-48-1-2989,-207 9-5620,-71-2-84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14.232"/>
    </inkml:context>
    <inkml:brush xml:id="br0">
      <inkml:brushProperty name="width" value="0.025" units="cm"/>
      <inkml:brushProperty name="height" value="0.025" units="cm"/>
    </inkml:brush>
  </inkml:definitions>
  <inkml:trace contextRef="#ctx0" brushRef="#br0">1 209 13164,'0'0'2728,"11"-3"-1500,320-76 2873,192 14-3637,-478 61-603,-1-2 0,0-1 0,77-24 0,-111 27-176,-7 0-1147,-7 2-4117,-12-1-4062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15.322"/>
    </inkml:context>
    <inkml:brush xml:id="br0">
      <inkml:brushProperty name="width" value="0.025" units="cm"/>
      <inkml:brushProperty name="height" value="0.025" units="cm"/>
    </inkml:brush>
  </inkml:definitions>
  <inkml:trace contextRef="#ctx0" brushRef="#br0">1 23 9257,'0'0'6118,"11"0"-4432,106 5 1227,237-1-813,-351-4-2103,41-3-334,1 2 0,-1 2 0,84 13 1,-125-13 209,59 7-633,-61-7 767,1-1 0,-1 0 1,0 0-1,1 0 0,-1 0 0,1 0 0,-1 0 0,0-1 1,1 1-1,-1 0 0,0-1 0,1 1 0,-1-1 0,0 1 1,0-1-1,1 0 0,-1 0 0,0 1 0,0-1 1,0 0-1,0 0 0,0 0 0,0 0 0,0 0 0,0 0 1,-1 0-1,1-1 0,0 1 0,-1 0 0,1 0 0,0-1 1,-1 1-1,0 0 0,1 0 0,-1-1 0,0 1 0,1-3 1,-2 3-13,1 0 0,-1 0 1,1 0-1,-1 0 0,1 0 1,-1 0-1,0 0 0,1 0 1,-1 0-1,0 1 0,0-1 1,1 0-1,-1 0 0,0 1 0,0-1 1,0 0-1,0 1 0,0-1 1,0 1-1,0-1 0,0 1 1,0 0-1,0-1 0,-1 1 1,1 0-1,0 0 0,0 0 1,0 0-1,0 0 0,-2 0 1,-46-1 319,38 1-101,-126-1 302,-34-1-582,57 6-2733,114-4 2687,-20 2-2476,13-1-6403,16-5 4651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0.351"/>
    </inkml:context>
    <inkml:brush xml:id="br0">
      <inkml:brushProperty name="width" value="0.025" units="cm"/>
      <inkml:brushProperty name="height" value="0.025" units="cm"/>
    </inkml:brush>
  </inkml:definitions>
  <inkml:trace contextRef="#ctx0" brushRef="#br0">0 13 6726,'0'0'13314,"11"-2"-11782,23-3-912,-1 2-1,1 1 0,0 2 0,-1 1 1,1 2-1,43 8 0,-30-3-990,59 3-1,-4-11-5430,-61-4 181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7.393"/>
    </inkml:context>
    <inkml:brush xml:id="br0">
      <inkml:brushProperty name="width" value="0.025" units="cm"/>
      <inkml:brushProperty name="height" value="0.025" units="cm"/>
    </inkml:brush>
  </inkml:definitions>
  <inkml:trace contextRef="#ctx0" brushRef="#br0">0 9 11339,'16'0'10941,"2"-1"-4343,24-2-2566,26-1-6401,-40 3 3901,81 1-3795,-102 2-1221,-6 5-3688,-2-3 702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7.737"/>
    </inkml:context>
    <inkml:brush xml:id="br0">
      <inkml:brushProperty name="width" value="0.025" units="cm"/>
      <inkml:brushProperty name="height" value="0.025" units="cm"/>
    </inkml:brush>
  </inkml:definitions>
  <inkml:trace contextRef="#ctx0" brushRef="#br0">0 0 11275,'0'0'17809,"74"35"-17201,-33-35-288,0 0-159,1 0-97,-3 0-32,-4-1-641,-4-6-2306,-3-4-4067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5.475"/>
    </inkml:context>
    <inkml:brush xml:id="br0">
      <inkml:brushProperty name="width" value="0.025" units="cm"/>
      <inkml:brushProperty name="height" value="0.025" units="cm"/>
    </inkml:brush>
  </inkml:definitions>
  <inkml:trace contextRef="#ctx0" brushRef="#br0">0 284 12524,'0'0'11541,"10"-8"-10153,80-67 59,188-120 0,-278 194-1422,0 1-1,0 0 1,1-1 0,-1 1 0,0-1 0,1 1 0,-1 0-1,0 0 1,1-1 0,-1 1 0,1 0 0,-1 0-1,0-1 1,1 1 0,-1 0 0,1 0 0,-1 0-1,1 0 1,-1 0 0,1-1 0,-1 1 0,1 0 0,-1 0-1,0 0 1,1 0 0,-1 0 0,1 1 0,-1-1-1,1 0 1,-1 0 0,1 0 0,-1 0 0,1 0-1,-1 1 1,0-1 0,1 0 0,-1 0 0,1 1 0,-1-1-1,0 0 1,1 1 0,-1-1 0,1 1 0,-4 25 1025,-20 33 213,22-58-1252,-12 27 194,5-13-72,0 1 0,1 0 0,1 0 1,1 0-1,-7 32 0,13-47-219,-1-1 0,0 1 0,0-1 0,1 1 0,-1-1 0,0 1 0,1-1 0,-1 1 0,0-1 0,1 0 0,-1 1 0,1-1 0,-1 0 0,0 1 0,1-1 0,-1 0 0,1 0 0,-1 1 0,1-1 0,-1 0 0,1 0 0,-1 0 0,1 0 0,-1 0 0,1 0 0,0 0 0,-1 0 0,1 0 0,-1 0 0,1 0 0,-1 0 0,1 0 0,-1 0 0,1 0 0,-1 0 0,1 0 0,-1-1 0,2 1 0,23-9-7584,-7-4-2574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57.846"/>
    </inkml:context>
    <inkml:brush xml:id="br0">
      <inkml:brushProperty name="width" value="0.025" units="cm"/>
      <inkml:brushProperty name="height" value="0.025" units="cm"/>
    </inkml:brush>
  </inkml:definitions>
  <inkml:trace contextRef="#ctx0" brushRef="#br0">1 56 17969,'0'0'3406,"10"-6"-817,5-2-1851,-1 1 1,1 1-1,0 0 1,1 1-1,0 0 1,-1 2-1,1-1 1,25 0-1,-29 4-353,2-1-117,-1 0 0,1 2 1,0 0-1,26 5 0,-39-6-264,1 0-1,0 1 0,0-1 1,-1 1-1,1 0 1,0-1-1,-1 1 0,1 0 1,0 0-1,-1 0 0,1 0 1,-1 0-1,0 1 1,1-1-1,-1 0 0,0 1 1,0-1-1,0 0 0,0 1 1,0 0-1,0-1 0,0 1 1,0-1-1,-1 1 1,1 0-1,-1 0 0,1-1 1,-1 1-1,0 0 0,1 0 1,-1 0-1,0-1 1,0 1-1,0 0 0,-1 0 1,1 0-1,0 0 0,-1-1 1,1 1-1,-1 0 0,0-1 1,1 1-1,-1 0 1,0-1-1,0 1 0,-2 2 1,-1 3 14,-1 0 0,0 0 0,-1 0 0,1-1 0,-1 0 0,0 0 0,-1 0 0,1-1 0,-12 7 0,-75 40 74,98-53-92,0 0 0,1 1 0,-1-1 0,0 1 0,0 0 0,0 1 0,6 0 0,8 0 0,-9-1-30,0 0 1,0 1-1,0 0 1,-1 1-1,1 0 1,0 0-1,11 5 1,-18-5 18,1-1 1,-1 1 0,-1-1-1,1 1 1,0 0-1,0 0 1,-1 1-1,1-1 1,-1 0 0,1 1-1,-1-1 1,0 1-1,0 0 1,0 0 0,-1 0-1,1 0 1,-1 0-1,1 0 1,-1 0 0,0 0-1,0 1 1,-1-1-1,1 0 1,0 6 0,-1-5 21,0 0 1,0 0 0,0 0 0,0 0 0,-1 0-1,1 0 1,-1-1 0,0 1 0,0 0 0,0 0-1,-1-1 1,1 1 0,-1-1 0,0 1 0,0-1-1,0 0 1,-1 0 0,1 0 0,-5 4 0,1-2 17,-1 0 0,0 0-1,0-1 1,-1 0 0,1 0 0,-1-1 0,0 0 0,-10 3 0,-3-1-29,-1 0 0,1-2 0,-1-1 0,1 0 0,-43-3 0,63 1-59,1 0-1,-1 0 1,0 0 0,0 0-1,0 0 1,0 0 0,0 0-1,0 0 1,0 0 0,0-1-1,0 1 1,1 0 0,-1-1-1,0 1 1,0-1 0,0 1-1,1-1 1,-1 1 0,-1-2-1,8-9-2922,25-9-4903,-10 9-656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5.864"/>
    </inkml:context>
    <inkml:brush xml:id="br0">
      <inkml:brushProperty name="width" value="0.025" units="cm"/>
      <inkml:brushProperty name="height" value="0.025" units="cm"/>
    </inkml:brush>
  </inkml:definitions>
  <inkml:trace contextRef="#ctx0" brushRef="#br0">60 51 21076,'0'0'10474,"-8"8"-10202,8-7-270,-5 3 18,0 0 0,1 1 1,0 0-1,0 0 0,0 0 1,1 0-1,0 1 0,0-1 1,0 1-1,0 0 0,1 0 1,0 0-1,0 0 0,1 0 0,0 0 1,-1 9-1,2-11 5,0 0 0,-1-1-1,2 1 1,-1 0 0,0 0 0,1 0 0,0 0-1,0-1 1,0 1 0,0 0 0,0-1 0,1 1-1,2 4 1,-1-6-12,-1 0 1,0 0-1,0-1 0,1 1 0,-1-1 0,1 1 1,0-1-1,-1 0 0,1 0 0,0 0 0,0 0 1,-1-1-1,1 1 0,0-1 0,0 1 0,0-1 1,0 0-1,5-1 0,1 0-13,-1 0 0,1-1 0,-1 0 0,1-1 0,-1 0 0,0 0 0,0-1 0,0 0 0,-1 0 0,1-1 0,-1 0 0,0 0 0,0-1 0,-1 0 0,11-11 0,-11 11 0,0-1 0,0 0 0,-1 0 0,0 0 0,0-1 0,0 0 0,-1 0 0,-1 0 0,1 0 0,-1-1 0,0 1 0,-1-1 0,0 0 0,-1 1 0,2-14 0,-4 21 0,1-1 0,-1 1 0,1 0 0,-1-1 0,1 1 0,-1 0 0,1 0 0,-1-1 0,0 1 0,0 0 0,0 0 0,0 0 0,0 0 0,0 0 0,0 0 0,0 0 0,0 1 0,0-1 0,0 0 0,-1 0 0,1 1 0,0-1 0,-1 1 0,1-1 0,0 1 0,-1 0 0,1-1 0,0 1 0,-1 0 0,1 0 0,0 0 0,-1 0 0,1 0 0,-1 0 0,1 1 0,-2-1 0,-4 1 0,0 0 0,0 0 0,0 0 0,1 1 0,-1 0 0,-8 4 0,5-1 0,1 0 0,0 0 0,0 1 0,1 0 0,-1 1 0,1 0 0,-12 13 0,38-18-2111,3-3-3540,-9-3-2602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5:26.268"/>
    </inkml:context>
    <inkml:brush xml:id="br0">
      <inkml:brushProperty name="width" value="0.025" units="cm"/>
      <inkml:brushProperty name="height" value="0.025" units="cm"/>
    </inkml:brush>
  </inkml:definitions>
  <inkml:trace contextRef="#ctx0" brushRef="#br0">123 28 15182,'0'0'16896,"-10"3"-16730,3 0-146,1-1 0,-1 1 0,1 0 0,0 0 0,0 1 1,1-1-1,-1 1 0,1 1 0,-1-1 0,2 1 0,-1 0 0,0 0 0,1 0 1,0 1-1,0-1 0,0 1 0,1 0 0,0 0 0,0 1 0,1-1 0,-1 1 1,1-1-1,1 1 0,-1 0 0,0 7 0,2-12-20,0 0 0,-1 0 0,1 0 0,0 0 0,0 0 0,0 0 0,0 0 0,0 0 0,1 0 0,-1 0 0,1 0 0,-1 0 0,1 0 0,0 0 0,-1 0 0,1 0 0,0 0 0,0-1 0,0 1 0,1 0 0,-1-1 0,0 1 0,1-1 0,2 3 0,0-3 0,0 1 0,0-1 0,0 0 0,0 0 0,0-1 0,0 1 0,1-1 0,-1 0 0,0 0 0,0-1 0,7 0 0,-2-1 0,0-1 0,0 1 0,0-2 0,0 1 0,-1-1 0,1 0 0,-1-1 0,0 0 0,0-1 0,-1 1 0,1-1 0,9-11 0,-10 10 0,0 0 0,-1 0 0,0-1 0,0 0 0,0 0 0,-1 0 0,0-1 0,-1 0 0,0 0 0,0 0 0,4-19 0,-8 27-20,0 0 0,1-1 0,-1 1 1,0 0-1,0 0 0,-1-1 0,1 1 0,0 0 0,0 0 0,0 0 0,-1-1 1,1 1-1,-1 0 0,1 0 0,-1 0 0,1 0 0,-1 0 0,0 0 0,1 0 1,-1 0-1,0 0 0,0 0 0,0 0 0,0 0 0,0 0 0,-2 0 0,1-1-145,-1 1-1,0 0 1,0 0-1,-1 0 0,1 0 1,0 0-1,0 1 1,0 0-1,0-1 0,-6 1 1,4 0-323,1 1 1,0-1 0,-1 1-1,1-1 1,-1 1 0,1 0-1,0 1 1,0-1 0,0 1-1,0 0 1,0 0 0,0 0-1,0 0 1,1 1 0,-1-1-1,1 1 1,-4 3-1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4.967"/>
    </inkml:context>
    <inkml:brush xml:id="br0">
      <inkml:brushProperty name="width" value="0.025" units="cm"/>
      <inkml:brushProperty name="height" value="0.025" units="cm"/>
    </inkml:brush>
  </inkml:definitions>
  <inkml:trace contextRef="#ctx0" brushRef="#br0">173 0 13965,'0'0'9823,"-8"7"-9070,-6 7-305,1 1 0,0 0 1,1 1-1,0 0 1,2 1-1,0 1 1,-13 31-1,8-15 443,-17 67 0,28-89-860,2 0 1,0 0 0,1 0-1,0 0 1,0 0-1,1 0 1,1 1 0,0-1-1,5 20 1,-5-29-229,1 1 0,0 0 1,-1 0-1,1-1 0,0 1 1,1-1-1,-1 0 0,1 0 0,0 0 1,-1 0-1,6 4 0,-5-5-581,0 0 1,-1 0-1,1 0 0,0-1 1,0 1-1,0-1 0,0 0 1,0 0-1,4 1 0,12-1-7042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5.612"/>
    </inkml:context>
    <inkml:brush xml:id="br0">
      <inkml:brushProperty name="width" value="0.025" units="cm"/>
      <inkml:brushProperty name="height" value="0.025" units="cm"/>
    </inkml:brush>
  </inkml:definitions>
  <inkml:trace contextRef="#ctx0" brushRef="#br0">69 166 6342,'0'0'11312,"-8"9"-9155,0-2-1326,-28 28 846,19-5 4436,23-31-3202,24-18-2096,188-208-462,-217 228-364,-1 0-1,1 0 1,-1 0 0,1 0 0,-1 0-1,0 1 1,1-1 0,-1 0 0,0 0-1,0 0 1,0 0 0,0 0 0,0 1-1,0-1 1,0 0 0,0 0 0,0 0-1,-1 1 1,-3 11 48,-1-1 0,0 0 1,-1-1-1,-13 21 0,13-23-11,1-1-1,0 0 1,0 1 0,1 0 0,0 0 0,0 1 0,1-1-1,1 1 1,-1-1 0,0 12 0,3-21-92,0 1-1,0-1 1,0 0 0,0 0-1,0 0 1,0 0 0,0 1-1,0-1 1,0 0 0,0 0-1,0 0 1,0 1 0,0-1-1,0 0 1,0 0 0,0 0-1,0 1 1,0-1 0,1 0-1,-1 0 1,0 0 0,0 0-1,0 0 1,0 1 0,0-1-1,0 0 1,1 0 0,-1 0-1,0 0 1,0 0 0,0 0 0,0 0-1,1 1 1,-1-1 0,0 0-1,0 0 1,0 0 0,1 0-1,-1 0 1,0 0 0,0 0-1,0 0 1,1 0 0,-1 0-1,0 0 1,0 0 0,0 0-1,1 0 1,-1 0 0,0 0-1,0-1 1,0 1 0,0 0-1,1 0 1,-1 0 0,0 0-1,0 0 1,0 0 0,0 0-1,1-1 1,-1 1 0,0 0-1,8-7-7963,0-3-837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5.951"/>
    </inkml:context>
    <inkml:brush xml:id="br0">
      <inkml:brushProperty name="width" value="0.025" units="cm"/>
      <inkml:brushProperty name="height" value="0.025" units="cm"/>
    </inkml:brush>
  </inkml:definitions>
  <inkml:trace contextRef="#ctx0" brushRef="#br0">40 0 3683,'0'0'24221,"3"11"-22700,-2-3-1299,1 1-1,-2-1 1,1 0-1,-1 0 1,0 1-1,0-1 1,-1 0 0,-1 1-1,1-1 1,-1 0-1,-5 13 1,0-4-138,1 0-1,1 0 1,0 0 0,1 1 0,1-1 0,0 21 0,3-38-741,2-8-8242,-2 8 8195,0-14-7197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6.325"/>
    </inkml:context>
    <inkml:brush xml:id="br0">
      <inkml:brushProperty name="width" value="0.025" units="cm"/>
      <inkml:brushProperty name="height" value="0.025" units="cm"/>
    </inkml:brush>
  </inkml:definitions>
  <inkml:trace contextRef="#ctx0" brushRef="#br0">1 1 17360,'0'0'15279,"53"0"-15151,-29 0-128,-1 0 0,-3 2 0,1 0-480,-3 0-1859,-3-1-2017,-5-1-1089,0 0-2178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6.761"/>
    </inkml:context>
    <inkml:brush xml:id="br0">
      <inkml:brushProperty name="width" value="0.025" units="cm"/>
      <inkml:brushProperty name="height" value="0.025" units="cm"/>
    </inkml:brush>
  </inkml:definitions>
  <inkml:trace contextRef="#ctx0" brushRef="#br0">144 22 12908,'0'0'16624,"2"-4"-15909,-2 4-696,0 0 0,1-1 0,-1 1 0,1-1 0,-1 1-1,0 0 1,0-1 0,1 1 0,-1-1 0,0 1 0,1-1 0,-1 1 0,0-1-1,0 1 1,0-1 0,0 1 0,0-1 0,1 1 0,-1-1 0,0 1-1,0-1 1,0 1 0,0-1 0,-1 1 0,1-1 0,0 1 0,0-1-1,0 1 1,0-1 0,0 1 0,-1-1 0,1 1 0,0-1 0,0 1 0,-1-1-1,-18 9 343,-25 32-216,41-37-129,1 0 0,-1 1 0,1-1 0,0 0 0,0 1 1,0-1-1,1 1 0,-1 0 0,1-1 0,0 1 0,0 0 0,0 0 0,1 0 0,-1 0 0,1 0 0,0 0 0,0 4 0,1-7-8,0 0 0,0-1 0,0 1 0,0-1 0,0 1 0,0-1 1,0 0-1,0 1 0,0-1 0,0 0 0,0 0 0,0 0 0,0 1 1,0-1-1,1 0 0,-1-1 0,0 1 0,0 0 0,0 0 0,0 0 0,0-1 1,1 1-1,25-8-51,-8-6-446,-16 12 377,-1-1 0,1 1 0,0 0 1,-1 0-1,1 1 0,0-1 0,0 1 0,0-1 0,0 1 0,0 0 0,1 0 1,5-1-1,-8 4 62,1 1 0,-1-1 0,0 1 0,-1-1 0,1 1 0,0-1 0,-1 1 0,1-1 0,-1 1 0,0 0 0,0-1 0,0 1 0,0 0 0,0-1 0,-1 5 0,0 0-4,1 32 210,-10 62 1,7-84 393,-1 1 0,0-1 0,-1 0 0,-1 0 0,-14 30 1,19-46-548,0 1 0,1-1 0,-1 0 0,0 1 0,0-1 1,0 0-1,0 0 0,0 0 0,0 0 0,0 0 0,0 0 1,0 0-1,0 0 0,-1 0 0,1 0 0,0-1 0,-1 1 1,1-1-1,0 1 0,-1-1 0,1 1 0,-1-1 0,1 0 1,-1 0-1,1 1 0,-3-1 0,1-1-1,0 0-1,0 0 1,0 0 0,0 0-1,0-1 1,0 1-1,1-1 1,-1 1 0,1-1-1,-1 0 1,1 0 0,-3-3-1,-3-4-4,0 0 0,1 0 0,0 0 0,1-1 0,0 0 0,-5-12 0,10 21 4,0-1 0,1 1 0,-1-1 0,1 1 0,-1-1 0,1 0 0,0 1 0,-1-1 0,1 0 0,0 1 0,0-1 0,0 0 1,0 1-1,1-1 0,-1 0 0,0 1 0,1-1 0,-1 1 0,1-1 0,0 1 0,-1-1 0,1 1 0,0-1 0,0 1 0,0-1 0,0 1 0,0 0 0,0 0 0,0-1 0,0 1 0,1 0 0,1-1 0,5-3-11,0 1-1,1 0 1,-1 1-1,0 0 0,11-3 1,7-2-110,-22 7 59,32-13-2743,-1-3-6183,-16 4-440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07.226"/>
    </inkml:context>
    <inkml:brush xml:id="br0">
      <inkml:brushProperty name="width" value="0.025" units="cm"/>
      <inkml:brushProperty name="height" value="0.025" units="cm"/>
    </inkml:brush>
  </inkml:definitions>
  <inkml:trace contextRef="#ctx0" brushRef="#br0">0 1 9161,'0'0'22165,"13"1"-20954,198 3-1563,-200-5-3401,-3-3-3955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2.334"/>
    </inkml:context>
    <inkml:brush xml:id="br0">
      <inkml:brushProperty name="width" value="0.025" units="cm"/>
      <inkml:brushProperty name="height" value="0.025" units="cm"/>
    </inkml:brush>
  </inkml:definitions>
  <inkml:trace contextRef="#ctx0" brushRef="#br0">152 55 6438,'0'0'18679,"1"-8"-17536,6-38 383,-6 46-1189,-2 5-216,0-1 0,0 1 0,0 0 1,0-1-1,-1 1 0,-3 6 0,-31 54 602,9-18 15,-32 80 1,54-113-643,0 1-1,1-1 1,0 1 0,1 0-1,1 0 1,0 0-1,1 0 1,1 0-1,0 0 1,4 22-1,-2-32-101,-1 0-1,1 0 1,0 0-1,1 0 0,0-1 1,-1 1-1,1-1 0,1 1 1,-1-1-1,1 0 1,-1 0-1,1-1 0,0 1 1,0-1-1,1 0 0,-1 0 1,1 0-1,0-1 1,-1 0-1,7 3 0,28 4-3367,-1-12-4617,-25-5 437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2.815"/>
    </inkml:context>
    <inkml:brush xml:id="br0">
      <inkml:brushProperty name="width" value="0.025" units="cm"/>
      <inkml:brushProperty name="height" value="0.025" units="cm"/>
    </inkml:brush>
  </inkml:definitions>
  <inkml:trace contextRef="#ctx0" brushRef="#br0">0 151 16688,'0'0'13800,"11"-5"-13560,21-15-230,-1-1 1,0-2 0,-2-1-1,32-33 1,-61 57-15,-1 0 1,1 0-1,0 0 1,0 0-1,1 0 0,-1 0 1,0 0-1,0 0 0,0 0 1,0 1-1,0-1 0,0 0 1,0 0-1,0 0 0,0 0 1,0 0-1,0 0 0,0 0 1,0 0-1,0 0 1,0 0-1,0 0 0,0 0 1,0 0-1,0 0 0,0 0 1,0 1-1,0-1 0,1 0 1,-1 0-1,0 0 0,0 0 1,0 0-1,0 0 0,0 0 1,0 0-1,0 0 1,0 0-1,0 0 0,0 0 1,0 0-1,1 0 0,-1 0 1,0 0-1,0 0 0,0 0 1,0 0-1,0 0 0,0 0 1,0 0-1,0 0 1,0-1-1,0 1 0,0 0 1,0 0-1,1 0 0,-1 0 1,0 0-1,0 0 0,-3 13-8,-7 16 152,1-11-38,3-6 28,0 0 0,1 0 0,0 0 0,0 1 0,2-1 1,0 1-1,-3 21 0,6-33-277,0-1 0,1 1-1,-1-1 1,0 1 0,1-1 0,-1 1 0,0-1 0,1 0 0,-1 1 0,0-1 0,1 0 0,-1 1 0,1-1-1,-1 0 1,0 0 0,1 1 0,-1-1 0,1 0 0,-1 0 0,1 0 0,-1 0 0,1 1 0,-1-1-1,1 0 1,-1 0 0,1 0 0,-1 0 0,1 0 0,-1 0 0,1 0 0,-1 0 0,1-1 0,-1 1-1,1 0 1,-1 0 0,1 0 0,-1-1 0,1 1 0,-1 0 0,1 0 0,-1-1 0,0 1 0,1 0-1,-1-1 1,0 1 0,1 0 0,0-2 0,24-14-10243,-5-2-3159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4:58.530"/>
    </inkml:context>
    <inkml:brush xml:id="br0">
      <inkml:brushProperty name="width" value="0.025" units="cm"/>
      <inkml:brushProperty name="height" value="0.025" units="cm"/>
    </inkml:brush>
  </inkml:definitions>
  <inkml:trace contextRef="#ctx0" brushRef="#br0">194 86 19378,'0'0'6924,"-9"-5"-4372,6 2-2437,-1 0 0,0 1 0,0-1-1,0 1 1,0 0 0,0 1 0,0-1 0,0 0 0,0 1 0,-1 0 0,1 0-1,0 1 1,-1-1 0,1 1 0,-1 0 0,1 0 0,-1 0 0,1 1-1,-1-1 1,1 1 0,0 0 0,-1 0 0,1 1 0,0 0 0,0-1 0,0 1-1,0 0 1,-5 4 0,4-2-84,0 1-1,0 0 1,1 0 0,-1 0-1,1 0 1,0 1-1,0 0 1,1-1 0,0 1-1,0 1 1,0-1 0,1 0-1,0 1 1,0-1 0,1 1-1,-1 0 1,1-1-1,0 13 1,2-17-31,-1-1 0,1 0 0,-1 0 0,1 1 0,0-1 0,-1 0 0,1 0 0,0 0 0,0 0 0,0 0 0,0 0 0,0 0 0,0 0 0,0 0 0,0-1 0,0 1 0,0 0 0,0-1 0,1 1 0,-1-1 0,0 1 0,0-1 0,1 1 0,-1-1 0,0 0 0,1 0 0,-1 0 0,0 0 0,1 0 0,-1 0 0,1 0 0,-1 0 0,2-1 0,49-7 0,-36 2 0,-1-2 0,1 0 0,-1-1 0,-1 0 0,0-1 0,0-1 0,-1 0 0,0-1 0,-1 0 0,0-1 0,-1-1 0,0 1 0,-1-2 0,-1 1 0,14-33 0,-36 77 0,-13 37 0,22-54 0,0 0 0,1 0 0,1 0 0,1 1 0,-1-1 0,2 1 0,0-1 0,2 15 0,-1-26 0,0-1 0,-1 1 0,1 0 0,0-1 0,0 1 0,1-1 0,-1 1 0,0-1 0,0 1 0,1-1 0,-1 0 0,1 0 0,-1 0 0,1 1 0,-1-2 0,1 1 0,0 0 0,-1 0 0,1 0 0,0-1 0,0 1 0,0-1 0,-1 1 0,1-1 0,0 0 0,0 0 0,0 0 0,0 0 0,0 0 0,0 0 0,0-1 0,2 0 0,2 1 0,1-1 0,-1-1 0,1 1 0,-1-1 0,0 0 0,0-1 0,1 1 0,5-5 0,0-2 0,0 0 0,-1 0 0,-1-1 0,0-1 0,0 0 0,-1 0 0,0-1 0,-1 0 0,0-1 0,-1 0 0,-1 0 0,0 0 0,8-27 0,-23 66 0,5-18 0,1 0 0,0 0 0,1 0 0,0 1 0,0-1 0,0 0 0,1 1 0,1 0 0,-1-1 0,2 10 0,-1-17 0,1 0 0,-1 0 0,0 0 0,1 0 0,-1 0 0,1 0 0,0 0 0,-1 0 0,1 0 0,0 0 0,0 0 0,0 0 0,-1-1 0,1 1 0,0 0 0,0 0 0,0-1 0,0 1 0,0-1 0,0 1 0,0-1 0,1 0 0,-1 1 0,0-1 0,0 0 0,0 0 0,0 1 0,0-1 0,1 0 0,-1 0 0,0 0 0,0-1 0,0 1 0,0 0 0,1 0 0,-1-1 0,0 1 0,2-1 0,2-1 0,0 1 0,0-1 0,0 0 0,0 0 0,-1-1 0,1 1 0,5-5 0,0-3 0,-1 0 0,0 0 0,-1-1 0,13-21 0,-13 20 0,0 0 0,0 0 0,13-12 0,-21 65 0,-7-6 35,4-20-344,0 0-1,1 0 1,1 0 0,0 16 0,5-21-4661,9-4-3667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3.153"/>
    </inkml:context>
    <inkml:brush xml:id="br0">
      <inkml:brushProperty name="width" value="0.025" units="cm"/>
      <inkml:brushProperty name="height" value="0.025" units="cm"/>
    </inkml:brush>
  </inkml:definitions>
  <inkml:trace contextRef="#ctx0" brushRef="#br0">34 0 16560,'0'0'13063,"-2"10"-11937,-5 29-762,-12 67 211,14-40-3430,10-67-6077,0-7 1587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3.529"/>
    </inkml:context>
    <inkml:brush xml:id="br0">
      <inkml:brushProperty name="width" value="0.025" units="cm"/>
      <inkml:brushProperty name="height" value="0.025" units="cm"/>
    </inkml:brush>
  </inkml:definitions>
  <inkml:trace contextRef="#ctx0" brushRef="#br0">1 13 16367,'0'0'12108,"68"0"-11884,-38-1-192,2-1-1217,-2-2-1698,-6 1-1889,0 0-3364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3.874"/>
    </inkml:context>
    <inkml:brush xml:id="br0">
      <inkml:brushProperty name="width" value="0.025" units="cm"/>
      <inkml:brushProperty name="height" value="0.025" units="cm"/>
    </inkml:brush>
  </inkml:definitions>
  <inkml:trace contextRef="#ctx0" brushRef="#br0">153 0 11211,'0'0'12406,"-7"4"-11109,2-2-1118,1 0 0,0 0-1,-1 1 1,1-1 0,0 1 0,0 0-1,1 1 1,-1-1 0,1 1 0,0-1-1,-1 1 1,2 0 0,-1 0-1,0 1 1,1-1 0,0 0 0,0 1-1,0-1 1,0 1 0,1 0 0,0 0-1,0-1 1,0 1 0,0 9-1,3-12-124,1-1-1,-1 1 0,0-1 0,1 0 0,-1 1 0,1-1 0,-1-1 0,1 1 0,-1 0 0,1-1 0,5 1 0,7 3-92,-11-1-43,-1 0-1,1-1 1,-1 1-1,1 1 1,-1-1-1,0 0 1,-1 1-1,1 0 1,-1-1-1,1 1 1,-1 0-1,0 0 1,0 0-1,-1 1 1,1-1-1,-1 0 1,0 1-1,0-1 1,-1 0-1,1 1 1,-1-1-1,0 9 1,0 1 126,0 1 1,-1 0 0,-1-1-1,0 1 1,-1-1-1,-4 14 1,4-20 241,0-1-1,0 0 1,0 0 0,-1-1 0,-1 1-1,1-1 1,-11 12 0,13-16-195,0 0-1,0 1 1,-1-1 0,1 0-1,-1 0 1,0-1 0,1 1 0,-1-1-1,0 1 1,0-1 0,0 0-1,0 0 1,0 0 0,0 0-1,0-1 1,0 1 0,-1-1 0,1 0-1,0 0 1,0 0 0,0 0-1,-4-1 1,4 0-91,1-1 0,-1 1 0,1-1 0,-1 0 0,1 0 0,-1 0 0,1 0 0,0 0 0,0 0 0,0-1 0,0 1 0,1 0 0,-1-1 0,1 0 0,-1 1 0,1-1 0,0 0 0,0 0 0,0 0 0,0 0 0,1 0 0,-1-4 0,-2-9 0,0 1 0,1-31 0,2 43 0,0 0 0,0 0 0,0-1 0,0 1 0,1 0 0,0 0 0,-1 0 0,1 0 0,0 0 0,1 0 0,-1 1 0,0-1 0,1 0 0,-1 1 0,1-1 0,0 1 0,0-1 0,0 1 0,0 0 0,4-3 0,0 1 0,0 0 0,1 1 0,0 0 0,0 0 0,0 0 0,0 1 0,11-2 0,6-1-1837,-17 4 257,0 0 0,-1-1 0,1 1 0,0-1 0,-1-1 0,1 1-1,-1-1 1,9-5 0,-6-2-7922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4.231"/>
    </inkml:context>
    <inkml:brush xml:id="br0">
      <inkml:brushProperty name="width" value="0.025" units="cm"/>
      <inkml:brushProperty name="height" value="0.025" units="cm"/>
    </inkml:brush>
  </inkml:definitions>
  <inkml:trace contextRef="#ctx0" brushRef="#br0">1 3 17649,'0'0'11659,"61"-3"-10698,-27 3-705,2 0-224,-3 0-448,-8 0-1570,-2 0-2435,-7 0-4003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7.091"/>
    </inkml:context>
    <inkml:brush xml:id="br0">
      <inkml:brushProperty name="width" value="0.025" units="cm"/>
      <inkml:brushProperty name="height" value="0.025" units="cm"/>
    </inkml:brush>
  </inkml:definitions>
  <inkml:trace contextRef="#ctx0" brushRef="#br0">40 3 6502,'0'0'13191,"10"-2"-12059,-6 2-1038,1-1 1,0 1-1,0 0 1,0 0-1,-1 1 0,1-1 1,0 1-1,-1 0 0,1 1 1,0-1-1,-1 1 1,1 0-1,-1 0 0,0 0 1,0 0-1,0 1 0,0 0 1,0 0-1,0 0 1,-1 0-1,0 0 0,1 1 1,-1 0-1,0 0 0,-1-1 1,1 2-1,3 6 1,-2-3 54,0 0 0,-1 0 0,0 0 0,0 0 0,-1 1 0,0-1 0,0 1 1,-1 0-1,0 0 0,0-1 0,-1 1 0,0 0 0,-1 0 0,0-1 0,-1 1 1,1 0-1,-2-1 0,1 1 0,-7 13 0,-6 8 307,-1-1 0,-1-1-1,-41 51 1,-6 11-1098,61-86-632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7.695"/>
    </inkml:context>
    <inkml:brush xml:id="br0">
      <inkml:brushProperty name="width" value="0.025" units="cm"/>
      <inkml:brushProperty name="height" value="0.025" units="cm"/>
    </inkml:brush>
  </inkml:definitions>
  <inkml:trace contextRef="#ctx0" brushRef="#br0">169 0 14510,'0'0'13218,"-8"7"-12738,-5 6-281,0 1-1,1 0 1,1 1 0,0 0 0,1 1-1,0 0 1,2 0 0,-8 21-1,4-10-98,3 0-1,0 1 1,1-1-1,2 1 1,1 1-1,1-1 0,0 57 1,4-83-213,0 1 0,1-1 0,-1 1 1,1-1-1,-1 1 0,1-1 0,0 0 0,0 1 1,0-1-1,0 0 0,1 0 0,-1 1 0,0-1 1,1 0-1,-1 0 0,1-1 0,0 1 0,0 0 1,0 0-1,0-1 0,0 0 0,2 2 0,1 0-625,0-1-1,0 0 0,0-1 0,0 1 0,0-1 0,1 0 1,-1 0-1,0-1 0,9 1 0,16-1-5720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8.736"/>
    </inkml:context>
    <inkml:brush xml:id="br0">
      <inkml:brushProperty name="width" value="0.025" units="cm"/>
      <inkml:brushProperty name="height" value="0.025" units="cm"/>
    </inkml:brush>
  </inkml:definitions>
  <inkml:trace contextRef="#ctx0" brushRef="#br0">50 129 10186,'0'0'9507,"-8"8"-7072,-25 24-135,25-20 2328,16-12-3324,16-11-787,184-158 156,-209 194-1127,-3-12 486,-1-1 0,-1 1 0,0-1 0,0 0 0,-2-1 0,-8 12 0,8-12 4,0-1 0,1 1 0,1 1 0,0-1 0,0 1-1,-7 24 1,13-36-75,0 0-1,0 0 1,1 1-1,-1-1 0,0 0 1,0 1-1,0-1 1,0 0-1,1 0 1,-1 1-1,0-1 0,0 0 1,0 0-1,1 1 1,-1-1-1,0 0 1,0 0-1,1 0 1,-1 0-1,0 1 0,1-1 1,-1 0-1,0 0 1,1 0-1,-1 0 1,0 0-1,0 0 1,1 0-1,-1 0 0,0 0 1,1 0-1,-1 0 1,0 0-1,1 0 1,-1 0-1,0 0 1,1 0-1,-1 0 0,0 0 1,0-1-1,1 1 1,-1 0-1,0 0 1,1 0-1,-1 0 0,0-1 1,0 1-1,1 0 1,-1 0-1,0-1 1,0 1-1,1 0 1,17-10-4532,0-7-2001,2-3-3913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9.108"/>
    </inkml:context>
    <inkml:brush xml:id="br0">
      <inkml:brushProperty name="width" value="0.025" units="cm"/>
      <inkml:brushProperty name="height" value="0.025" units="cm"/>
    </inkml:brush>
  </inkml:definitions>
  <inkml:trace contextRef="#ctx0" brushRef="#br0">62 0 17392,'0'0'7720,"-51"46"-5927,45-28-319,1 2-1058,5-1-256,0 0-96,0-1-64,5-2-288,1-2-513,-1-3-544,0-2 128,1-5-545,-1-4-672,-2 0-1121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9.481"/>
    </inkml:context>
    <inkml:brush xml:id="br0">
      <inkml:brushProperty name="width" value="0.025" units="cm"/>
      <inkml:brushProperty name="height" value="0.025" units="cm"/>
    </inkml:brush>
  </inkml:definitions>
  <inkml:trace contextRef="#ctx0" brushRef="#br0">0 3 12300,'0'0'12908,"52"14"-12332,-16-14-383,1 0-97,-3 0-545,-3-3-2305,-8-5-1602,-3 3-2755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49.839"/>
    </inkml:context>
    <inkml:brush xml:id="br0">
      <inkml:brushProperty name="width" value="0.025" units="cm"/>
      <inkml:brushProperty name="height" value="0.025" units="cm"/>
    </inkml:brush>
  </inkml:definitions>
  <inkml:trace contextRef="#ctx0" brushRef="#br0">192 63 11659,'0'0'5755,"0"-8"-3182,0-41 2135,-1 49-4610,1 0-1,0-1 0,0 1 1,0 0-1,-1-1 0,1 1 0,0 0 1,-1-1-1,1 1 0,0 0 1,-1-1-1,1 1 0,0 0 1,-1 0-1,1-1 0,0 1 0,-1 0 1,1 0-1,-1 0 0,1 0 1,0 0-1,-1-1 0,1 1 0,-1 0 1,1 0-1,-1 0 0,1 0 1,0 0-1,-1 0 0,1 0 1,-1 0-1,1 1 0,-1-1 0,1 0 1,0 0-1,-1 0 0,1 0 1,-1 1-1,1-1 0,0 0 0,-1 0 1,1 1-1,0-1 0,-1 1 1,-19 11-126,14-7 61,1 1-1,0 0 0,0 0 1,1 0-1,0 0 0,0 1 1,0 0-1,1 0 1,0 0-1,0 0 0,1 0 1,0 1-1,0-1 1,-1 11-1,4-17-23,0 0 0,0-1 1,-1 1-1,1-1 0,0 1 0,0-1 0,0 1 0,0-1 1,0 1-1,0-1 0,0 0 0,0 1 0,0-1 1,0 0-1,0 0 0,0 0 0,0 0 0,0 0 1,0 0-1,0 0 0,0 0 0,0 0 0,0 0 0,0-1 1,-1 1-1,1 0 0,2-2 0,30-6 12,1-13-646,-29 18 411,0-1 1,0 0-1,1 1 1,-1 0-1,1 1 1,0-1-1,0 1 1,7-2-1,-12 5 185,0-1 1,-1 1-1,1 0 0,-1-1 0,1 1 0,-1 0 1,1 0-1,-1-1 0,1 1 0,-1 0 1,1 0-1,-1 0 0,0-1 0,0 1 0,1 0 1,-1 0-1,0 0 0,0 0 0,0 0 1,0 0-1,0 0 0,0-1 0,0 1 0,0 0 1,-1 1-1,-1 30 35,-51 234 3218,50-247-3109,0 2 221,-1 0 0,-1 0 0,0 0 1,-11 23-1,14-39-291,0-1 1,1 0-1,-2-1 0,1 1 1,0 0-1,-1-1 1,0 1-1,0-1 1,0 0-1,0 0 0,0 0 1,0 0-1,-1 0 1,0-1-1,1 1 0,-1-1 1,0 0-1,0-1 1,0 1-1,-1-1 0,1 1 1,0-1-1,0 0 1,-1-1-1,1 1 1,-7-1-1,7 0-45,1-1 0,0 0 0,-1 0 0,1 0 0,0 0 0,0-1 0,0 0 0,0 1 0,0-1 0,0 0 0,0 0 0,1 0 0,-1-1 0,1 1 0,0-1 0,-1 1 0,1-1 0,0 0 0,0 0 0,1 0 0,-1 0 0,1 0 0,-1 0 0,1 0 0,0 0 0,0-1 0,0 1 0,1 0 0,-1-1 0,1-4 0,-1 2 0,0 0 0,0 0 0,1 0 0,0 0 0,0 0 0,0-1 0,1 1 0,0 0 0,0 0 0,1 0 0,-1 1 0,1-1 0,1 0 0,-1 0 0,1 1 0,6-10 0,4 4-347,1 0 1,0 0-1,1 2 0,1 0 1,-1 0-1,1 2 0,0 0 1,24-7-1,51-25-2928,-41 10-2181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07.540"/>
    </inkml:context>
    <inkml:brush xml:id="br0">
      <inkml:brushProperty name="width" value="0.025" units="cm"/>
      <inkml:brushProperty name="height" value="0.025" units="cm"/>
    </inkml:brush>
  </inkml:definitions>
  <inkml:trace contextRef="#ctx0" brushRef="#br0">74 0 19731,'0'0'7185,"-2"10"-6784,-2 5-319,1-8-57,1 0 1,1-1-1,-1 1 1,1 0-1,-1 14 0,7-20 15,-1 0 0,0 0 0,1-1-1,-1 1 1,1-1 0,-1 0 0,1 0-1,8-1 1,9-2 27,-14 1-74,0 1 1,0 0 0,0 1-1,0 0 1,16 1 0,-22 0 1,0-1 1,0 1-1,-1-1 1,1 1-1,0 0 0,-1 0 1,1 0-1,0 0 1,-1 0-1,1 0 1,-1 0-1,0 0 0,1 1 1,-1-1-1,0 0 1,0 1-1,0-1 1,0 1-1,0 0 0,0-1 1,0 1-1,0 0 1,-1-1-1,1 1 1,-1 0-1,1 0 0,-1 0 1,0-1-1,0 1 1,0 0-1,0 2 1,0 2 73,0 1 0,-1-1 0,0 1 0,0-1 0,-1 0 1,0 0-1,0 0 0,0 0 0,-1 0 0,0 0 0,0 0 0,0-1 1,-1 0-1,1 1 0,-1-1 0,-1 0 0,1-1 0,-1 1 0,0-1 1,-5 4-1,2-2 15,0 0-1,-1-1 1,1 0 0,-1 0 0,0-1-1,0 0 1,0-1 0,-1 0 0,1 0-1,-1-1 1,0 0 0,-15 0 0,24-2-191,0 0 0,0 0 1,0 0-1,0 0 0,0 0 1,0 0-1,0-1 1,0 1-1,0 0 0,0-1 1,0 1-1,0 0 0,1-1 1,-1 1-1,0-1 0,0 0 1,0 1-1,1-1 0,-1 0 1,0 1-1,0-1 1,1 0-1,-1 0 0,1 1 1,-1-1-1,0-1 0,-5-28-5816,6-3-2859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51.641"/>
    </inkml:context>
    <inkml:brush xml:id="br0">
      <inkml:brushProperty name="width" value="0.025" units="cm"/>
      <inkml:brushProperty name="height" value="0.025" units="cm"/>
    </inkml:brush>
  </inkml:definitions>
  <inkml:trace contextRef="#ctx0" brushRef="#br0">0 20 14926,'0'0'15567,"71"20"-15407,-43-29-32,-1 0-64,0 0-576,-5 1-1250,-6 5-1601,-7 1-1538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6:52.092"/>
    </inkml:context>
    <inkml:brush xml:id="br0">
      <inkml:brushProperty name="width" value="0.025" units="cm"/>
      <inkml:brushProperty name="height" value="0.025" units="cm"/>
    </inkml:brush>
  </inkml:definitions>
  <inkml:trace contextRef="#ctx0" brushRef="#br0">182 1 6118,'0'0'15727,"5"9"-14521,6 19-775,0 1 0,-1 0 0,-2 0 0,-1 1 0,-2 0 0,-1 1 0,-1-1 0,-1 1 0,-2 0 0,-4 32 0,1-48-393,-1 0 1,0 0 0,-1-1-1,-1 1 1,-1-1 0,0 0 0,0 0-1,-13 16 1,7-13-862,0 0 0,-1-1-1,-1 0 1,-1-1 0,-23 18 0,1-12-5503,6-12-6161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0.892"/>
    </inkml:context>
    <inkml:brush xml:id="br0">
      <inkml:brushProperty name="width" value="0.025" units="cm"/>
      <inkml:brushProperty name="height" value="0.025" units="cm"/>
    </inkml:brush>
  </inkml:definitions>
  <inkml:trace contextRef="#ctx0" brushRef="#br0">1 5 10282,'0'0'3555,"52"15"-1633,-8-15 736,13 0-672,10 0-512,8-6-802,3-2-287,5 6-161,1 0-128,-6 1-32,2 1 0,-7 0-64,-9 0-1121,-10 0-1730,-7 0-3811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1.686"/>
    </inkml:context>
    <inkml:brush xml:id="br0">
      <inkml:brushProperty name="width" value="0.025" units="cm"/>
      <inkml:brushProperty name="height" value="0.025" units="cm"/>
    </inkml:brush>
  </inkml:definitions>
  <inkml:trace contextRef="#ctx0" brushRef="#br0">1 258 13837,'0'0'10602,"8"0"-9561,2 0-920,-1-1 0,1 0-1,-1-1 1,1 0 0,-1 0-1,0-1 1,0 0 0,0-1-1,9-5 1,88-53-33,-67 38-22,173-119 84,-212 143-149,0 0 1,0 0 0,1 0-1,-1 0 1,0 0-1,0-1 1,0 1-1,0 0 1,0 0-1,0 0 1,1 0 0,-1 0-1,0 0 1,0 0-1,0 0 1,0 0-1,0 0 1,1 0 0,-1 0-1,0 0 1,0 0-1,0 0 1,0 0-1,1 0 1,-1 0-1,0 0 1,0 0 0,0 0-1,0 0 1,0 0-1,1 0 1,-1 0-1,0 0 1,0 0 0,0 0-1,0 0 1,0 1-1,1-1 1,-1 0-1,0 0 1,0 0-1,0 0 1,0 0 0,0 0-1,0 0 1,0 1-1,0-1 1,0 0-1,0 0 1,1 0 0,-1 0-1,0 0 1,0 1-1,-2 12 347,-8 15 437,-32 59 884,-43 98-151,78-158-1075,8-16-1570,9-13-4664,9-22-2073,4-15-6662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2.059"/>
    </inkml:context>
    <inkml:brush xml:id="br0">
      <inkml:brushProperty name="width" value="0.025" units="cm"/>
      <inkml:brushProperty name="height" value="0.025" units="cm"/>
    </inkml:brush>
  </inkml:definitions>
  <inkml:trace contextRef="#ctx0" brushRef="#br0">55 1 8040,'0'0'15107,"-1"9"-12891,-1-1-1833,-21 146 2805,9-47-6455,14-106 3000,-2 9-2102,-4-8-3857,-1-3-1066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2.386"/>
    </inkml:context>
    <inkml:brush xml:id="br0">
      <inkml:brushProperty name="width" value="0.025" units="cm"/>
      <inkml:brushProperty name="height" value="0.025" units="cm"/>
    </inkml:brush>
  </inkml:definitions>
  <inkml:trace contextRef="#ctx0" brushRef="#br0">0 50 17873,'0'0'6470,"73"0"-5605,-33-5-513,6-7-224,1 1-64,-4 3 0,-4 2-448,-7 4-1506,-6 2-1249,-5-1-1601,-6-3-4229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2.727"/>
    </inkml:context>
    <inkml:brush xml:id="br0">
      <inkml:brushProperty name="width" value="0.025" units="cm"/>
      <inkml:brushProperty name="height" value="0.025" units="cm"/>
    </inkml:brush>
  </inkml:definitions>
  <inkml:trace contextRef="#ctx0" brushRef="#br0">181 1 4068,'0'0'14157,"-9"7"-11402,5-5-2658,-7 6 1138,1 1-1,-1 0 1,-12 14 0,19-19-983,1 1-1,0-1 1,0 0-1,0 1 1,1 0-1,0-1 0,-1 1 1,2 0-1,-1 0 1,0 1-1,1-1 1,0 0-1,0 0 1,1 8-1,0-12-240,0 0 1,0 0-1,0-1 0,0 1 0,0 0 1,0 0-1,1 0 0,-1 0 0,0 0 1,1 0-1,-1 0 0,1-1 0,-1 1 1,1 0-1,-1 0 0,1 0 0,-1-1 1,1 1-1,0 0 0,-1-1 0,1 1 0,0-1 1,0 1-1,0-1 0,-1 1 0,1-1 1,0 1-1,0-1 0,1 1 0,2 0 18,0-1-1,0 1 1,0-1-1,0 0 1,0 0-1,0 0 1,7-1-1,0-1 10,1 0-1,-1-1 1,0-1-1,15-5 1,42-35-1174,-63 40 1035,0 1 0,-1-2 0,1 1 0,-1 0 0,0-1 0,0 0 0,0 1 0,-1-2 0,1 1 0,3-9-1,-20 20 65,4 3 139,1 0 0,0 1 0,1 0-1,0 0 1,0 1 0,1 0 0,1 0 0,0 0 0,0 1-1,1-1 1,-4 21 0,0 11 646,-4 85 0,10-95-599,2-26-129,-2 1-1,1-1 1,-1 1 0,0-1 0,0 0 0,-1 0 0,0 0 0,0 0 0,-1 0-1,0 0 1,0-1 0,0 0 0,-10 10 0,11-13 28,0 0 0,0 0 0,0 0 0,-1 0 0,0-1 0,1 0 0,-1 1 0,0-1 0,0-1 0,0 1 0,0-1 0,-1 1 0,1-1 0,0 0 0,0 0 0,-1-1 0,1 0 0,-1 1 0,1-1 0,0-1 0,-1 1 0,1-1 0,-1 0 1,1 0-1,-5-1 0,5 0-43,1 0 1,0 0 0,-1 0-1,1 0 1,0 0-1,0-1 1,0 1 0,1-1-1,-1 0 1,0 0 0,1 0-1,0 0 1,0-1 0,0 1-1,0 0 1,0-1 0,1 1-1,0-1 1,-1 0-1,1 1 1,1-1 0,-1 0-1,0 0 1,1 0 0,0-4-1,0 2-6,-1 0-1,1 0 0,1 1 0,-1-1 1,1 0-1,0 0 0,1 1 1,-1-1-1,1 0 0,0 1 0,1 0 1,-1-1-1,1 1 0,0 0 0,0 0 1,5-5-1,5 0-699,0 0 0,1 1 1,1 0-1,-1 1 0,1 0 0,1 2 0,-1 0 0,1 0 1,0 1-1,26-3 0,-11 0-2841,44-17 0,-38 7-8314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3.162"/>
    </inkml:context>
    <inkml:brush xml:id="br0">
      <inkml:brushProperty name="width" value="0.025" units="cm"/>
      <inkml:brushProperty name="height" value="0.025" units="cm"/>
    </inkml:brush>
  </inkml:definitions>
  <inkml:trace contextRef="#ctx0" brushRef="#br0">0 0 10250,'0'0'16591,"63"12"-15341,-27-12-674,4 0-384,7 0-128,-5 0 0,2 0-32,-10 0-128,-6 0-961,-13 2-704,-11 7-385,-4 2-833,-14-2-1313,-11 3-2050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3.504"/>
    </inkml:context>
    <inkml:brush xml:id="br0">
      <inkml:brushProperty name="width" value="0.025" units="cm"/>
      <inkml:brushProperty name="height" value="0.025" units="cm"/>
    </inkml:brush>
  </inkml:definitions>
  <inkml:trace contextRef="#ctx0" brushRef="#br0">0 28 11307,'0'0'13292,"88"39"-12843,-43-43-225,1-6-128,-1-2-32,-10 2-544,-9 0-2627,-11 1-1249,-10-3-6214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3.864"/>
    </inkml:context>
    <inkml:brush xml:id="br0">
      <inkml:brushProperty name="width" value="0.025" units="cm"/>
      <inkml:brushProperty name="height" value="0.025" units="cm"/>
    </inkml:brush>
  </inkml:definitions>
  <inkml:trace contextRef="#ctx0" brushRef="#br0">5 0 18898,'0'0'7143,"54"0"-19379</inkml:trace>
  <inkml:trace contextRef="#ctx0" brushRef="#br0" timeOffset="1">31 133 10954,'0'0'13453,"-31"36"-13357,37-36 64,1 0-64,3 0-32,-3 0-64,-4 1-64,0 5 0,-1-1-800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3:08.032"/>
    </inkml:context>
    <inkml:brush xml:id="br0">
      <inkml:brushProperty name="width" value="0.025" units="cm"/>
      <inkml:brushProperty name="height" value="0.025" units="cm"/>
    </inkml:brush>
  </inkml:definitions>
  <inkml:trace contextRef="#ctx0" brushRef="#br0">48 1 20147,'0'0'2755,"-8"81"-1506,-3-36-448,0 7-513,2 4 128,1-2-127,7-3-257,1-10 32,0-6-32,1-12-737,11-9-480,-1-9-256,-2-5-1026,0-5-2017,-4-13-3908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07.898"/>
    </inkml:context>
    <inkml:brush xml:id="br0">
      <inkml:brushProperty name="width" value="0.025" units="cm"/>
      <inkml:brushProperty name="height" value="0.025" units="cm"/>
    </inkml:brush>
  </inkml:definitions>
  <inkml:trace contextRef="#ctx0" brushRef="#br0">1 39 17008,'0'0'10922,"51"-18"-10858,-24 13-31,6-1-1507,6 2-1056,0 1-1154,3 2-1729,1 0-5765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4.676"/>
    </inkml:context>
    <inkml:brush xml:id="br0">
      <inkml:brushProperty name="width" value="0.025" units="cm"/>
      <inkml:brushProperty name="height" value="0.025" units="cm"/>
    </inkml:brush>
  </inkml:definitions>
  <inkml:trace contextRef="#ctx0" brushRef="#br0">106 0 14894,'0'0'13570,"-9"13"-13169,-4 8-269,0 1 0,1 1 1,1 0-1,1 1 1,1-1-1,2 2 0,0-1 1,1 1-1,-2 32 1,7-56-124,1 0-1,0 1 1,0-1 0,0 0 0,0 0 0,0 0 0,0 0 0,0 1 0,1-1 0,-1 0 0,0 0 0,1 0 0,-1 0 0,0 0 0,1 0 0,0 0 0,-1 0 0,1 0 0,0 0 0,-1 0 0,1 0 0,0 0 0,0 0 0,0 0 0,-1-1 0,1 1 0,0 0 0,0-1 0,0 1-1,1 0 1,-1-1 0,0 0 0,0 1 0,0-1 0,0 0 0,0 1 0,0-1 0,1 0 0,-1 0 0,0 0 0,0 0 0,0 0 0,0 0 0,1 0 0,-1 0 0,0-1 0,0 1 0,0 0 0,2-2 0,5 0 33,0-1 0,0 0 0,-1-1 0,0 0 0,0 0 0,7-5 0,9-10-103,0 0 0,-2-1 0,0-1 0,-2 0 0,0-2 0,16-26 0,-33 52 0,-2 11-52,-3 17-44,1-20 188,1 1 0,0 0 0,1 0 0,0 0 0,0 0 0,5 23 0,-4-32-19,0 0 0,0 0-1,1 0 1,-1 0 0,1 0 0,-1 0 0,1-1-1,0 1 1,0-1 0,0 1 0,0-1 0,0 1-1,1-1 1,-1 0 0,1 0 0,0 0 0,-1 0-1,1-1 1,0 1 0,0-1 0,0 0-1,0 0 1,0 0 0,0 0 0,1 0 0,-1-1-1,0 1 1,0-1 0,7 0 0,-3 0 52,-1-1 0,1 0 0,0 0 0,-1 0 0,1-1 0,-1 0 0,1 0 1,-1-1-1,0 0 0,0 0 0,0 0 0,-1-1 0,1 0 0,-1 0 0,0 0 0,0-1 0,0 0 0,0 0 1,-1 0-1,0 0 0,0-1 0,0 1 0,4-12 0,-2 6-41,-1 0-1,0 0 1,-1 0-1,0-1 1,-1 0-1,0 0 1,-1 0-1,0 0 1,-1 0-1,-1 0 1,0 0-1,-2-20 1,1 30-27,1-1-1,-1 0 1,0 1 0,0-1-1,0 1 1,0-1 0,0 1-1,0-1 1,-1 1 0,1 0-1,-1-1 1,0 1 0,0 0 0,1 0-1,-1 0 1,-1 1 0,1-1-1,0 0 1,0 1 0,-1-1-1,1 1 1,0 0 0,-1 0 0,0 0-1,1 0 1,-1 0 0,1 1-1,-1-1 1,0 1 0,-3-1-1,5 2-31,0-1 0,1 0-1,-1 1 1,0-1 0,1 0-1,-1 1 1,0-1 0,1 1-1,-1-1 1,0 1-1,1-1 1,-1 1 0,1 0-1,-1-1 1,1 1 0,0 0-1,-1-1 1,1 1 0,0 0-1,-1-1 1,1 1 0,0 0-1,0 0 1,-1-1 0,1 1-1,0 0 1,0 0-1,0 0 1,0 28-3760,0-20 858,0 9-4098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5.038"/>
    </inkml:context>
    <inkml:brush xml:id="br0">
      <inkml:brushProperty name="width" value="0.025" units="cm"/>
      <inkml:brushProperty name="height" value="0.025" units="cm"/>
    </inkml:brush>
  </inkml:definitions>
  <inkml:trace contextRef="#ctx0" brushRef="#br0">127 27 18385,'0'0'7330,"-11"0"-4485,-1 0-2292,5-1-212,-1 0 1,0 1-1,0 1 0,1-1 1,-1 1-1,-12 4 1,18-5-301,-1 1 1,1 0-1,0 0 0,0 1 1,0-1-1,0 0 1,0 1-1,0-1 1,0 1-1,1-1 0,-1 1 1,1 0-1,-1 0 1,1 0-1,-1 0 1,1 0-1,0 0 0,0 0 1,0 0-1,0 1 1,1-1-1,-1 0 1,0 1-1,1-1 0,0 0 1,-1 1-1,1-1 1,0 1-1,1 2 1,-1-4-42,1 0 1,-1 0 0,1 0 0,-1 0-1,1 0 1,0 0 0,-1 0 0,1 0 0,0 0-1,0 0 1,0 0 0,0-1 0,0 1-1,0 0 1,0-1 0,0 1 0,0-1-1,0 1 1,0-1 0,0 1 0,0-1-1,1 0 1,-1 1 0,0-1 0,0 0-1,0 0 1,1 0 0,-1 0 0,0 0-1,0 0 1,0 0 0,1-1 0,-1 1 0,1-1-1,47-9-5,-39 5-17,-1-1 0,0 0 0,0 0 0,-1-1 0,1 0 0,-2-1 1,14-15-1,5-5-33,-31 36 23,0-1 0,0 1 0,0 0 0,1 0 0,1 1 0,-1-1 0,1 1 0,1 0 0,0 0 0,0 0 0,0 0 0,1 0 0,1 15 0,0-22-73,0-1 0,1 0 0,-1 0 1,0 0-1,1 0 0,-1 0 0,1 1 0,0-1 0,-1 0 1,1 0-1,0 0 0,0 0 0,-1-1 0,1 1 0,0 0 0,0 0 1,0 0-1,0-1 0,0 1 0,0 0 0,0-1 0,0 1 1,1-1-1,-1 0 0,0 1 0,0-1 0,0 0 0,1 1 0,-1-1 1,0 0-1,0 0 0,0 0 0,1 0 0,-1 0 0,0-1 0,0 1 1,0 0-1,2-1 0,3 0-1348,0 0 0,-1 0 1,1 0-1,-1-1 0,1 1 1,-1-2-1,9-3 0,16-18-12459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5.504"/>
    </inkml:context>
    <inkml:brush xml:id="br0">
      <inkml:brushProperty name="width" value="0.025" units="cm"/>
      <inkml:brushProperty name="height" value="0.025" units="cm"/>
    </inkml:brush>
  </inkml:definitions>
  <inkml:trace contextRef="#ctx0" brushRef="#br0">85 146 14958,'-8'10'1244,"1"-4"-1146,-42 52 4290,47-55-4065,0 0 0,0 0-1,0 0 1,0 0 0,0 1 0,1-1-1,-1 1 1,1-1 0,0 1 0,0 0-1,0 0 1,1-1 0,-1 1-1,1 0 1,0 0 0,0 0 0,0-1-1,2 8 1,-1-10-295,0 1 0,0-1 0,1 0 0,-1 0 0,0 0 0,1 0 0,-1 1 0,1-2 0,-1 1 0,1 0 0,-1 0 0,1 0 0,0-1 0,-1 1 0,1-1 0,0 0-1,0 1 1,-1-1 0,1 0 0,0 0 0,0 0 0,0 0 0,-1 0 0,3-1 0,44-6 431,-39 3-426,0 0 1,-1 0-1,0-1 0,0-1 0,0 1 0,0-1 0,-1 0 0,0-1 0,-1 1 0,1-1 0,-1-1 0,-1 1 0,1-1 0,-1 0 0,-1-1 0,7-13 0,-4 4 144,0 1 1,-1-1-1,-1 0 1,-1 0-1,-1-1 0,0 1 1,0-29-1,-3 46-145,0 1 0,0 0-1,0 0 1,0-1 0,0 1 0,0 0 0,0 0-1,0 0 1,0-1 0,0 1 0,0 0 0,0 0-1,0 0 1,0-1 0,-1 1 0,1 0-1,0 0 1,0 0 0,0-1 0,0 1 0,0 0-1,0 0 1,-1 0 0,1 0 0,0 0 0,0-1-1,0 1 1,0 0 0,-1 0 0,1 0 0,0 0-1,0 0 1,0 0 0,-1 0 0,1 0 0,0 0-1,0 0 1,0 0 0,-1 0 0,1 0-1,0 0 1,0 0 0,-1 0 0,1 0 0,0 0-1,0 0 1,-14 6 426,-9 12-333,-19 40 438,40-56-555,0 1-1,0 0 1,1 0-1,-1 0 1,1 0 0,0 0-1,0 1 1,0-1-1,1 0 1,-1 0 0,1 1-1,-1-1 1,1 0-1,0 1 1,0-1 0,1 0-1,-1 0 1,1 1-1,1 3 1,2-3-229,0 1 0,0-1 0,1-1 0,0 1 0,0 0 0,0-1 0,0 0 0,1 0 0,-1-1 0,1 0 0,-1 0 0,12 3 0,14 7-1935,-27-11 2026,-1 0-1,0 1 1,0 0-1,0 0 0,0 0 1,0 0-1,-1 0 1,1 0-1,0 1 1,-1-1-1,0 1 1,0 0-1,0 0 1,0 0-1,0 0 0,0 0 1,-1 0-1,1 0 1,-1 0-1,0 1 1,1 4-1,-2-3 392,0 0 1,0 0-1,0-1 0,-1 1 0,0 0 0,0 0 1,0 0-1,-1-1 0,1 1 0,-1-1 1,0 1-1,0-1 0,-1 0 0,-5 8 1,-21 29 586,28-40-1483,16-18-4789,0-7-1024,2-7-4672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5.878"/>
    </inkml:context>
    <inkml:brush xml:id="br0">
      <inkml:brushProperty name="width" value="0.025" units="cm"/>
      <inkml:brushProperty name="height" value="0.025" units="cm"/>
    </inkml:brush>
  </inkml:definitions>
  <inkml:trace contextRef="#ctx0" brushRef="#br0">75 1 14894,'0'0'6145,"-9"4"-3044,-46 21 962,55-25-4041,-1 0 1,1 0 0,-1 1 0,1-1 0,-1 0 0,1 0-1,-1 1 1,1-1 0,-1 0 0,1 1 0,-1-1-1,1 0 1,-1 1 0,1-1 0,-1 1 0,1-1-1,0 1 1,-1-1 0,1 1 0,0-1 0,0 1-1,-1-1 1,1 1 0,0-1 0,0 1 0,0 0 0,0-1-1,-1 1 1,1-1 0,0 1 0,0 0 0,0-1-1,1 2 1,16 9 233,30-3-802,-15-6-219,-17-2 218,0 1-1,0 1 1,0 0 0,18 5-1,-32-7 572,0 0 1,0 0-1,-1 0 0,1 1 0,0-1 0,0 0 0,-1 1 0,1-1 0,0 0 0,-1 1 0,1-1 0,0 1 0,-1-1 0,1 1 0,-1-1 0,1 1 0,-1-1 0,1 1 0,-1 0 0,1-1 0,-1 1 0,0 0 0,1-1 0,-1 1 0,0 0 0,1-1 0,-1 1 0,0 1 0,0 0 82,0-1 0,-1 1 0,1-1 1,-1 0-1,1 1 0,-1-1 1,0 0-1,1 0 0,-1 1 0,0-1 1,0 0-1,0 0 0,0 0 1,-1 1-1,-41 29 2816,42-30-2876,-25 15 623,16-8-394,-2-1 1,1-1-1,-1 1 1,0-2-1,-13 5 1,24-10-289,1 0 0,0 0 0,0 0 0,0 0 0,0 0-1,0 1 1,-1-1 0,1 0 0,0 0 0,0 0 0,0 0 0,0 0 0,0 0 0,-1 0 0,1 0 0,0 0-1,0-1 1,0 1 0,0 0 0,0 0 0,-1 0 0,1 0 0,0 0 0,0 0 0,0 0 0,0 0 0,0 0-1,0 0 1,-1 0 0,1-1 0,0 1 0,0 0 0,0 0 0,0 0 0,0 0 0,0 0 0,0 0 0,0-1-1,0 1 1,0 0 0,0 0 0,0 0 0,0 0 0,0 0 0,-1-1 0,1 1 0,0 0 0,0 0 0,0 0 0,1 0-1,-1-1 1,3-12-1720,10-10-3044,4-5-930,4-5-1574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6.846"/>
    </inkml:context>
    <inkml:brush xml:id="br0">
      <inkml:brushProperty name="width" value="0.025" units="cm"/>
      <inkml:brushProperty name="height" value="0.025" units="cm"/>
    </inkml:brush>
  </inkml:definitions>
  <inkml:trace contextRef="#ctx0" brushRef="#br0">28 1 17264,'0'0'4271,"0"9"-1564,-14 275 4882,6-197-6653,11-125-936,-3-75 0,-4 102 0,1 16 0,2-3 0,1-1 0,0 1 0,0-1 0,-1 1 0,1-1 0,1 1 0,-1 0 0,0-1 0,0 1 0,0-1 0,1 1 0,-1-1 0,1 1 0,-1-1 0,2 3 0,1-1 0,0 0 0,0 0 0,0-1 0,0 1 0,1-1 0,-1 0 0,1 0 0,-1 0 0,1 0 0,0-1 0,-1 1 0,1-1 0,0 0 0,0 0 0,0-1 0,0 1 0,0-1 0,0 0 0,0 0 0,0 0 0,0 0 0,0-1 0,6-1 0,4-1 0,0 0 0,0-1 0,-1-1 0,1 0 0,14-9 0,1 6 0,-28 8 0,-1 0 0,1 0 0,-1 0 0,1 0 0,0 0 0,-1 1 0,1-1 0,-1 0 0,1 0 0,0 1 0,-1-1 0,1 0 0,-1 1 0,1-1 0,-1 1 0,1-1 0,-1 1 0,1-1 0,-1 1 0,0-1 0,1 1 0,-1-1 0,0 1 0,1 0 0,0 4 0,0 1 0,0-1 0,-1 0 0,0 0 0,0 0 0,0 0 0,-2 9 0,0 15 0,2-29 0,0 1 0,0 0 0,0 0 0,0 0 0,0 0 0,0 0 0,1-1 0,-1 1 0,0 0 0,0 0 0,1 0 0,-1-1 0,1 1 0,-1 0 0,0 0 0,1-1 0,-1 1 0,1 0 0,0-1 0,-1 1 0,1-1 0,0 1 0,-1-1 0,1 1 0,0-1 0,-1 1 0,1-1 0,0 0 0,1 1 0,30-1 0,30-21 0,-38 8 0,-18 9 0,0 0 0,0 1 0,0 0 0,1 0 0,-1 0 0,1 1 0,0 0 0,-1 0 0,1 0 0,0 1 0,10 0 0,-14 44 0,-3-33 0,0-9 0,1 0 0,-1 0 0,1-1 0,0 1 0,-1-1 0,1 1 0,0-1 0,0 1 0,0-1 0,-1 1 0,1-1 0,0 0 0,0 1 0,0-1 0,0 0 0,0 0 0,-1 0 0,1 0 0,0 1 0,0-1 0,0 0 0,0-1 0,0 1 0,0 0 0,0 0 0,-1 0 0,3-1 0,28-5 0,33-20-2751,87-46-11062,-100 44 12312,-41 22 1228,-1 1 12019,-10 19-9910,1-13-1836,0 0 1,0 0-1,0 0 1,1 0-1,-1 0 1,0 0-1,1 0 1,-1 0-1,1 0 1,-1 0-1,1 0 1,0 0-1,-1-1 1,1 1-1,0 0 1,0 0-1,-1-1 1,1 1-1,0 0 1,0-1-1,0 1 1,1 0-1,30 13-1161,11 7 36,-42-20 1196,0 0 1,1 0-1,-1 0 0,0 0 0,0 0 0,-1 0 0,1 0 0,0 0 0,0 1 0,0-1 1,-1 0-1,1 0 0,-1 1 0,1-1 0,-1 1 0,1-1 0,-1 0 0,0 1 1,0-1-1,0 1 0,0-1 0,0 1 0,0-1 0,0 0 0,0 1 0,0-1 0,-1 3 1,-1-2 77,1 0 1,0 0-1,-1 0 0,1 0 1,-1 0-1,0 0 1,0-1-1,1 1 1,-1 0-1,0-1 1,0 0-1,-1 1 1,1-1-1,0 0 1,0 0-1,-1 0 1,1 0-1,-5 0 1,-45 10 2049,50-11-2261,-1 1 0,0-1 0,0 0 0,0 0-1,0 0 1,0 0 0,0 0 0,1-1 0,-1 1 0,-3-2 0,5 1-95,0 0 1,0 0-1,0 1 0,0-1 1,0 0-1,0 0 1,1-1-1,-1 1 0,0 0 1,1 0-1,-1 0 1,1 0-1,0 0 0,-1-1 1,1 1-1,0 0 1,0 0-1,-1-1 0,1 1 1,0 0-1,0 0 1,0-1-1,1-1 0,-1-17-7701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7.546"/>
    </inkml:context>
    <inkml:brush xml:id="br0">
      <inkml:brushProperty name="width" value="0.025" units="cm"/>
      <inkml:brushProperty name="height" value="0.025" units="cm"/>
    </inkml:brush>
  </inkml:definitions>
  <inkml:trace contextRef="#ctx0" brushRef="#br0">131 9 11563,'0'0'231,"0"0"-1,1-1 1,-1 1 0,0 0 0,0 0-1,0-1 1,0 1 0,0 0-1,0 0 1,0-1 0,0 1 0,0 0-1,0 0 1,0-1 0,0 1-1,0 0 1,0 0 0,0-1-1,0 1 1,0 0 0,0 0 0,-1-1-1,1 1 1,0 0 0,0 0-1,0 0 1,0-1 0,0 1 0,-1 0-1,1 0 1,0 0 0,0-1-1,0 1 1,-1 0 0,1 0 0,0 0-1,0 0 1,-1 0 0,1 0-1,0 0 1,0-1 0,-1 1 0,1 0-1,0 0 1,-11 10 2617,-7 19-2214,4 9 322,1 0 0,2 1 0,2 0-1,-5 46 1,-6 162 1166,19-231-2121,0 12 113,3-45 31,2-44 34,-4 36-273,-2 0 0,-1 0 0,0 0 0,-9-29 0,12 53 5,0 1-1,0-1 0,0 1 0,0 0 1,0-1-1,0 1 0,1-1 1,-1 1-1,0-1 0,0 1 1,0-1-1,1 1 0,-1 0 0,0-1 1,1 1-1,-1 0 0,0-1 1,1 1-1,-1 0 0,0-1 1,1 1-1,-1 0 0,1 0 0,-1-1 1,0 1-1,1 0 0,-1 0 1,1 0-1,-1 0 0,1 0 1,-1-1-1,1 1 0,-1 0 0,0 0 1,1 0-1,-1 0 0,1 0 1,-1 0-1,1 1 0,-1-1 1,1 0-1,-1 0 0,1 0 0,33 4-3240,-21-2 1217,19 0-2686,1-1-1938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7.889"/>
    </inkml:context>
    <inkml:brush xml:id="br0">
      <inkml:brushProperty name="width" value="0.025" units="cm"/>
      <inkml:brushProperty name="height" value="0.025" units="cm"/>
    </inkml:brush>
  </inkml:definitions>
  <inkml:trace contextRef="#ctx0" brushRef="#br0">130 33 5061,'0'0'23990,"-11"-5"-23440,6 3-501,2 0-29,1 1-1,-1-1 0,1 1 1,-1 0-1,0 0 0,1 0 1,-1 0-1,0 0 0,0 1 0,0-1 1,0 1-1,1 0 0,-1 0 1,0 0-1,0 0 0,0 0 1,0 1-1,0-1 0,0 1 1,1 0-1,-1 0 0,0 0 1,1 0-1,-1 1 0,0-1 1,1 0-1,0 1 0,-1 0 1,1 0-1,0 0 0,-3 3 1,2-2 84,0 0 0,0 0 0,1 0 0,-1 0 0,1 1 0,0 0 0,0-1 1,0 1-1,-1 4 0,2-7-92,1 0 1,0-1 0,0 1-1,0-1 1,0 1-1,0 0 1,0-1 0,0 1-1,0-1 1,0 1-1,0 0 1,1-1 0,-1 1-1,0-1 1,0 1-1,0-1 1,1 1 0,-1 0-1,0-1 1,1 1-1,-1-1 1,0 0 0,1 1-1,0 0 1,22 5 13,-14-7-221,-1 0-1,1 0 1,-1-1-1,1 0 1,-1 0-1,0-1 1,0 0-1,0 0 1,0-1-1,0 0 1,-1 0-1,0-1 1,0 0-1,0 0 1,0-1 0,-1 0-1,0 0 1,0 0-1,-1-1 1,9-13-1,-40 78 458,24-54-283,1 0 1,-1 1 0,1-1 0,0 1 0,1-1-1,-1 1 1,1-1 0,0 1 0,0 0 0,0-1-1,1 1 1,-1-1 0,3 7 0,-3-10-180,1-1-1,0 1 1,-1 0 0,1 0 0,0 0 0,0 0-1,-1-1 1,1 1 0,0 0 0,0-1 0,0 1-1,0-1 1,0 1 0,0-1 0,0 1 0,0-1-1,0 0 1,0 1 0,0-1 0,0 0 0,0 0 0,1 0-1,-1 0 1,0 0 0,2 0 0,-1 0-317,1 0 0,-1-1 0,1 1 0,-1 0 1,1-1-1,-1 0 0,1 0 0,-1 0 0,0 0 0,4-2 0,11-13-4714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8.264"/>
    </inkml:context>
    <inkml:brush xml:id="br0">
      <inkml:brushProperty name="width" value="0.025" units="cm"/>
      <inkml:brushProperty name="height" value="0.025" units="cm"/>
    </inkml:brush>
  </inkml:definitions>
  <inkml:trace contextRef="#ctx0" brushRef="#br0">67 0 17745,'0'0'2231,"-5"10"284,-5 8-1693,1-1 1,1 2 0,1-1-1,0 1 1,1 0 0,1 1 0,1-1-1,-1 28 1,4-41-786,1 1 0,0-1-1,1 1 1,0-1 0,0 1 0,0-1-1,3 7 1,-3-11 18,-1-1-1,1 0 0,0 1 1,-1-1-1,1 0 1,0 0-1,0 0 0,0 0 1,0 0-1,0 0 1,0 0-1,0 0 1,0 0-1,1 0 0,-1-1 1,0 1-1,0-1 1,1 1-1,-1 0 0,0-1 1,1 0-1,-1 1 1,0-1-1,1 0 0,-1 0 1,1 0-1,-1 0 1,0 0-1,1 0 1,-1 0-1,1 0 0,-1-1 1,0 1-1,1 0 1,-1-1-1,0 1 0,1-1 1,-1 0-1,0 1 1,2-2-1,12-8-194,0 0 0,-1-1 0,0-1 1,-1 0-1,-1 0 0,1-2 0,-2 1 0,0-2 0,9-16 0,-9 10-2902,-8 7-4101,-3 8 657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8.607"/>
    </inkml:context>
    <inkml:brush xml:id="br0">
      <inkml:brushProperty name="width" value="0.025" units="cm"/>
      <inkml:brushProperty name="height" value="0.025" units="cm"/>
    </inkml:brush>
  </inkml:definitions>
  <inkml:trace contextRef="#ctx0" brushRef="#br0">5 0 10826,'0'0'12524,"-5"54"-9737,11-48-962,5 1-1184,2-5-513,3-2-160,1 0-2594,1 0-3492,2-2-10730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8.981"/>
    </inkml:context>
    <inkml:brush xml:id="br0">
      <inkml:brushProperty name="width" value="0.025" units="cm"/>
      <inkml:brushProperty name="height" value="0.025" units="cm"/>
    </inkml:brush>
  </inkml:definitions>
  <inkml:trace contextRef="#ctx0" brushRef="#br0">61 0 12556,'0'0'10831,"0"13"-8327,-10 203 3529,2-82-8078,8-152 1694,-2 1 0,0 0-1,0 0 1,-2 0 0,0 0 0,-1 0 0,-1 1 0,-11-22 0,17 37 1328,1 3-923,-1-1 0,1 1 0,0-1 0,0 0 0,0 1 0,0-1 0,0 0 1,1 0-1,-1 0 0,0 0 0,0 0 0,1 0 0,-1 0 0,1 0 1,-1-1-1,0 1 0,3 0 0,26 12-212,9-5-3814,-11-6-4676,-5-2-6764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08.240"/>
    </inkml:context>
    <inkml:brush xml:id="br0">
      <inkml:brushProperty name="width" value="0.025" units="cm"/>
      <inkml:brushProperty name="height" value="0.025" units="cm"/>
    </inkml:brush>
  </inkml:definitions>
  <inkml:trace contextRef="#ctx0" brushRef="#br0">156 1 13357,'0'0'8626,"-10"7"-6576,-3 2-1785,1 1-1,0 1 0,1-1 0,1 2 1,-1 0-1,2 0 0,0 1 0,0 0 1,-12 25-1,15-21-153,0-1 0,2 1 0,0 0 0,0 0 0,2 1-1,0-1 1,1 0 0,2 26 0,-1-41-96,0 0 0,0 1-1,0-1 1,0 0 0,1 0-1,-1 0 1,1 1 0,0-1 0,-1 0-1,1 0 1,0 0 0,0 0-1,0 0 1,1 0 0,-1-1-1,0 1 1,1 0 0,-1 0 0,1-1-1,0 1 1,-1-1 0,1 0-1,0 1 1,0-1 0,0 0 0,0 0-1,0 0 1,0 0 0,0-1-1,0 1 1,0 0 0,1-1 0,-1 1-1,0-1 1,0 0 0,1 0-1,-1 0 1,0 0 0,0 0-1,0-1 1,3 0 0,5 0 194,-1-2 1,1 1 0,-1-1-1,0-1 1,0 1-1,0-1 1,-1-1-1,12-8 1,-5 2 30,-1 0 1,0-1-1,-1-1 1,-1 0-1,16-22 1,-23 29-174,-1 0 0,0 0 1,0 0-1,-1-1 1,0 1-1,0-1 1,0 0-1,-1 0 1,0 0-1,0-1 0,-1 1 1,0 0-1,0 0 1,-1-1-1,0 1 1,-1-10-1,-1 14-232,1 0 0,0 0 1,-1 1-1,0-1 0,0 0 0,0 1 0,0-1 0,0 1 1,0 0-1,-1-1 0,1 1 0,-1 0 0,1 1 0,-1-1 1,0 0-1,0 1 0,0-1 0,0 1 0,0 0 1,0 0-1,0 0 0,0 1 0,0-1 0,-1 1 0,1 0 1,0-1-1,-4 2 0,5-2-52,0 1 0,-1-1 0,1 1 0,-1 0 0,1 0 0,0 0 0,-1 1 1,1-1-1,0 1 0,-1-1 0,1 1 0,0 0 0,-1-1 0,1 1 0,0 0 0,0 1 0,0-1 0,0 0 0,0 0 0,0 1 1,0 0-1,1-1 0,-1 1 0,0 0 0,1 0 0,0-1 0,-1 1 0,1 1 0,0-1 0,0 0 0,0 0 0,0 0 0,0 0 1,0 1-1,1-1 0,-1 4 0,1 0-7609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9:29.305"/>
    </inkml:context>
    <inkml:brush xml:id="br0">
      <inkml:brushProperty name="width" value="0.025" units="cm"/>
      <inkml:brushProperty name="height" value="0.025" units="cm"/>
    </inkml:brush>
  </inkml:definitions>
  <inkml:trace contextRef="#ctx0" brushRef="#br0">75 32 14862,'0'0'15054,"-8"4"-14162,4-3-831,0 1-1,1-1 1,-1 1 0,1-1 0,-1 1 0,1 0 0,0 0-1,-1 1 1,1-1 0,0 1 0,1-1 0,-1 1-1,0 0 1,1 0 0,0 0 0,-1 1 0,1-1 0,1 0-1,-1 1 1,0 0 0,1-1 0,0 1 0,-1 0 0,2-1-1,-1 1 1,0 0 0,1 4 0,0-7-54,1 1 1,-1-1 0,1 0 0,0 0-1,0 0 1,0 0 0,0 0-1,0 0 1,0 0 0,0 0-1,0-1 1,0 1 0,0 0-1,0-1 1,0 1 0,1-1-1,-1 1 1,0-1 0,0 1 0,1-1-1,-1 0 1,0 0 0,1 1-1,-1-1 1,3 0 0,41 4 42,-41-4-71,112 0-1132,-122-6 1227,1 0 0,0 0-1,1 0 1,-1-1 0,1 1 0,0-1-1,1 0 1,0-1 0,0 1 0,1 0-1,0-1 1,0 0 0,0 1 0,1-1-1,0-13 1,1 21-74,1-1 0,-1 0 0,1 1 0,-1-1 0,1 0 0,0 1 0,-1-1 0,1 1 0,0-1 0,-1 1 0,1-1 0,0 1 0,0-1 0,0 1 0,-1 0 0,1 0 0,0-1 0,0 1 0,0 0 0,0 0 0,-1 0 0,1 0 0,0 0 0,0 0 0,0 0 0,0 0 0,0 0 0,-1 0 0,1 1 0,0-1 0,0 0 0,1 1 0,31 6 0,-12-2-485,-1-1 0,36 3 0,-46-6-244,-1-1 0,1 0-1,-1 0 1,1-1 0,-1 0 0,0-1-1,1 0 1,12-5 0,11-12-11945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0.115"/>
    </inkml:context>
    <inkml:brush xml:id="br0">
      <inkml:brushProperty name="width" value="0.025" units="cm"/>
      <inkml:brushProperty name="height" value="0.025" units="cm"/>
    </inkml:brush>
  </inkml:definitions>
  <inkml:trace contextRef="#ctx0" brushRef="#br0">51 1 16624,'0'0'4228,"4"10"-3251,57 128 892,-52-120-1803,1-1-1,2 1 1,-1-2 0,2 1-1,27 27 1,-38-43-18,-1 1 0,1-1 1,-1 0-1,1 1 0,0-1 0,0 0 0,0 0 0,-1 0 0,1 0 1,0 0-1,0 0 0,0-1 0,0 1 0,0-1 0,1 1 0,-1-1 1,3 0-1,-4 0-25,0-1-1,0 1 1,0-1 0,0 0 0,0 1 0,0-1 0,0 0-1,0 1 1,-1-1 0,1 0 0,0 0 0,0 0 0,-1 0 0,1 0-1,-1 0 1,1 0 0,-1 0 0,1 0 0,-1 0 0,1 0-1,-1 0 1,0 0 0,0 0 0,0 0 0,0-1 0,1 1 0,-1 0-1,-1 0 1,1 0 0,0-2 0,-1-2-177,1 1 1,-1-1-1,0 1 1,-1-1-1,1 1 1,-1 0-1,0-1 1,0 1-1,0 0 1,0 0-1,-1 1 0,0-1 1,1 0-1,-1 1 1,-1 0-1,1 0 1,0 0-1,-1 0 1,0 0-1,1 0 1,-1 1-1,0 0 0,-1 0 1,1 0-1,0 0 1,0 1-1,-7-2 1,2 0 27,1 1 1,-1 0 0,1 1-1,-1-1 1,0 1 0,0 1-1,0 0 1,1 0 0,-1 1-1,0 0 1,0 0 0,1 1 0,-15 5-1,20-5 238,0 0-1,0-1 0,0 1 1,0 0-1,1 1 0,-1-1 1,1 0-1,-1 1 0,1-1 1,0 1-1,0 0 0,0 0 1,1 0-1,-1 0 0,1 0 1,-1 0-1,1 0 0,0 0 1,0 1-1,1-1 0,-1 0 1,1 1-1,-1-1 0,1 1 1,0-1-1,0 0 1,1 7-1,0-9 6,-1 0 1,1 0-1,0-1 0,-1 1 1,1 0-1,-1 0 0,1-1 1,0 1-1,0 0 0,-1-1 1,1 1-1,0 0 1,0-1-1,0 0 0,0 1 1,0-1-1,-1 1 0,1-1 1,0 0-1,0 0 0,0 1 1,0-1-1,0 0 1,0 0-1,0 0 0,0 0 1,0 0-1,0 0 0,0 0 1,0-1-1,0 1 0,0 0 1,1-1-1,33-11 1909,-15-4-1754,-2 0-1,1-1 1,-2-1-1,26-34 1,-20 24-372,30-30 1,-46 55-859,-9 15 838,-9 14 322,-5-6-489,0-2 1,-2 0-1,-31 27 0,29-29-94,1 2 0,-35 40 0,53-57 376,1 0-1,-1 0 1,0 0 0,0 0-1,1 0 1,-1 0 0,0 0-1,1 0 1,-1 0 0,1 0-1,0 0 1,-1 0 0,1 1-1,0-1 1,0 0 0,0 0-1,-1 2 1,2-3-2,-1 0-1,0 1 1,1-1 0,-1 0-1,0 1 1,1-1-1,-1 0 1,1 0 0,-1 0-1,1 1 1,-1-1-1,0 0 1,1 0 0,-1 0-1,1 0 1,-1 0-1,1 0 1,-1 0 0,1 0-1,-1 0 1,1 0-1,-1 0 1,0 0 0,1 0-1,-1 0 1,1 0-1,-1 0 1,1-1 0,40-16 34,2-12 361,-2-1 1,-1-2-1,48-50 0,-95 92-485,1 0 0,0 0 0,0 0 0,-7 20 0,-7 12-1030,16-34 652,-21 30-2710,24-37 2920,0 0-1,0 0 0,0 0 1,0 0-1,0-1 0,0 1 1,0 0-1,0-1 0,0 1 1,-1-1-1,1 1 0,0-1 1,0 1-1,0-1 0,-1 0 1,1 0-1,0 0 1,-1 0-1,1 1 0,0-2 1,0 1-1,-1 0 0,1 0 1,0 0-1,-1-1 0,1 1 1,0 0-1,0-1 0,0 1 1,-1-1-1,0 0 0,-14-13-5451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0.458"/>
    </inkml:context>
    <inkml:brush xml:id="br0">
      <inkml:brushProperty name="width" value="0.025" units="cm"/>
      <inkml:brushProperty name="height" value="0.025" units="cm"/>
    </inkml:brush>
  </inkml:definitions>
  <inkml:trace contextRef="#ctx0" brushRef="#br0">51 54 10762,'0'0'4570,"-9"-7"-2211,-27-24-453,36 30-1802,-1 1-1,1 0 0,0 0 1,-1 0-1,1 0 0,0-1 1,-1 1-1,1 0 0,0 0 1,0-1-1,-1 1 1,1 0-1,0 0 0,0-1 1,-1 1-1,1 0 0,0-1 1,0 1-1,0 0 0,0-1 1,0 1-1,-1 0 1,1-1-1,0 1 0,0-1 1,0 1-1,0 0 0,0-1 1,0 1-1,0 0 0,0-1 1,0 1-1,0 0 1,1-1-1,-1 1 0,0-1 1,0 1-1,15-4 959,21 8-548,-24 1-400,0-1 0,0 1 0,-1 1 0,1 0 0,-2 1 0,1 0 0,0 1 0,11 11-1,7 10-178,33 41 0,14 16-504,-58-75-1181,-18-11 1614,0 0-1,1 0 0,-1 0 1,1-1-1,-1 1 1,0 0-1,1 0 1,-1 0-1,1-1 1,-1 1-1,0 0 0,1 0 1,-1-1-1,0 1 1,0 0-1,1-1 1,-1 1-1,0 0 0,0-1 1,1 1-1,-1-1 1,0 1-1,0 0 1,0-1-1,1 1 0,-1-1 1,0 1-1,0-1 1,0 1-1,0 0 1,0-1-1,0 1 1,0-1-1,0 1 0,0-1 1,0 1-1,0 0 1,-1-1-1,1 0 1,0-18-5940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0.784"/>
    </inkml:context>
    <inkml:brush xml:id="br0">
      <inkml:brushProperty name="width" value="0.025" units="cm"/>
      <inkml:brushProperty name="height" value="0.025" units="cm"/>
    </inkml:brush>
  </inkml:definitions>
  <inkml:trace contextRef="#ctx0" brushRef="#br0">1 9 15471,'0'0'10089,"67"-9"-9384,-33 15-257,1 2-224,1-8-159,-6 0-1699,-6-5-4516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4.446"/>
    </inkml:context>
    <inkml:brush xml:id="br0">
      <inkml:brushProperty name="width" value="0.025" units="cm"/>
      <inkml:brushProperty name="height" value="0.025" units="cm"/>
    </inkml:brush>
  </inkml:definitions>
  <inkml:trace contextRef="#ctx0" brushRef="#br0">133 140 7847,'0'0'13410,"-1"-9"-10917,1 6-2285,-1 0-1,1 0 0,-1 0 0,0 0 0,1 0 1,-1 0-1,-1 0 0,1 0 0,-2-4 1,2 6-132,0 0 0,-1 0 0,1 0 0,0 0 0,0 0 0,0 0 0,0 1 0,-1-1 0,1 0 0,0 1 0,-1-1 0,1 1 0,-1-1 0,1 1 0,-1 0 0,1-1 0,0 1 0,-1 0 0,1 0 0,-1 0 1,1 0-1,-1 0 0,1 1 0,-1-1 0,1 0 0,-1 1 0,1-1 0,0 1 0,-1-1 0,1 1 0,-3 1 0,0 1 41,-1-1 1,1 1-1,-1 0 0,1 0 1,0 1-1,0-1 0,0 1 1,1 0-1,-1 0 0,1 1 1,0-1-1,0 0 0,0 1 1,1 0-1,-3 5 0,2-3 59,0 1 0,1-1 0,0 1 0,0 0-1,0 0 1,1 0 0,1 0 0,-1 0 0,1 10 0,1-17-169,-1 0 0,0 0 1,1 0-1,-1 0 1,1 0-1,-1 0 1,1-1-1,-1 1 1,1 0-1,0 0 1,-1-1-1,1 1 1,0 0-1,-1-1 1,1 1-1,0 0 1,0-1-1,0 1 1,0-1-1,-1 0 1,1 1-1,0-1 1,0 0-1,0 1 0,0-1 1,0 0-1,0 0 1,0 0-1,0 0 1,0 0-1,0 0 1,0 0-1,0 0 1,0 0-1,0 0 1,1-1-1,37-11 197,-30 7-198,0-1 0,-1-1 1,0 0-1,0 0 0,-1 0 0,0-1 1,7-10-1,-10 12-23,0 1 1,0-1-1,-1 0 0,1 0 1,-1-1-1,-1 1 1,1-1-1,-1 1 0,-1-1 1,1 0-1,0-13 0,-20 53-378,10-13 462,1 1-1,1 1 0,2-1 1,0 1-1,1 0 1,0 25-1,2-45-62,1-1 0,0 1 1,0-1-1,0 0 0,0 1 0,1-1 1,-1 1-1,0-1 0,0 0 0,1 1 1,-1-1-1,1 0 0,-1 1 0,1-1 1,0 0-1,-1 0 0,1 1 0,0-1 1,0 0-1,0 0 0,0 0 0,0 0 1,0 0-1,0 0 0,0-1 0,3 2 1,-2-1 6,1 0 0,-1-1 1,1 0-1,-1 1 0,1-1 1,-1 0-1,1 0 0,0-1 1,-1 1-1,1-1 0,-1 1 1,1-1-1,3-1 0,5-3 23,1 0 0,-1 0-1,0-2 1,-1 1-1,11-9 1,87-86-34,-107 101 0,-1 0 0,0 0 0,1-1 0,-1 1 0,1 0 0,-1 1 0,1-1 0,-1 0 0,0 0 0,1 0 0,-1 0 0,1 0 0,-1 0 0,1 0 0,-1 1 0,0-1 0,1 0 0,-1 0 0,0 0 0,1 1 0,-1-1 0,0 0 0,1 1 0,-1-1 0,0 0 0,1 1 0,-1-1 0,0 0 0,0 1 0,0-1 0,1 1 0,-1-1 0,0 0 0,0 1 0,0-1 0,0 1 0,0-1 0,0 1 0,0-1 0,0 0 0,0 2 0,5 4 0,-2-26 0,-2-64 0,0 85 0,0 0 0,-1 1 0,2-1 0,-1 0 0,0 0 0,0 0 0,0 0 0,0 0 0,1-1 0,-1 1 0,0 0 0,1 0 0,-1-1 0,0 1 0,1-1 0,-1 1 0,1-1 0,-1 0 0,1 0 0,-1 0 0,1 1 0,-1-1 0,1-1 0,1 1 0,43 0 0,-38-2 0,-1-1 0,0 1 0,0-1 0,0 0 0,0-1 0,-1 0 0,1 0 0,-1 0 0,0-1 0,6-6 0,52-58 0,-60 65 0,-7 34 0,-9 15 0,5-23 0,1 1 0,0 0 0,2 0 0,-2 35 0,7-58 2,-1 1 0,0 0 0,0 0 0,1 0 0,-1 0 0,0-1 0,1 1 0,-1 0 0,0 0 0,1-1 0,0 1-1,-1 0 1,1-1 0,-1 1 0,1-1 0,0 1 0,-1 0 0,1-1 0,0 1 0,-1-1 0,1 0 0,0 1 0,0-1 0,0 0 0,-1 1 0,1-1 0,0 0 0,0 0 0,0 0 0,0 0 0,0 0 0,-1 0 0,1 0 0,0 0-1,0 0 1,0 0 0,0 0 0,-1 0 0,1-1 0,0 1 0,0 0 0,0-1 0,-1 1 0,2-1 0,2 0-79,1 0-1,-1-1 1,0 0-1,0 1 1,0-1 0,0-1-1,0 1 1,3-3-1,-1-2-1804,0 1 0,-1-1 0,0 0 0,0 0 0,0-1-1,5-13 1,1-7-6083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5.088"/>
    </inkml:context>
    <inkml:brush xml:id="br0">
      <inkml:brushProperty name="width" value="0.025" units="cm"/>
      <inkml:brushProperty name="height" value="0.025" units="cm"/>
    </inkml:brush>
  </inkml:definitions>
  <inkml:trace contextRef="#ctx0" brushRef="#br0">19 1 20275,'0'0'5328,"0"11"-3065,-10 221 2638,2-96-4901,7-116 0,1-24 0,1-187-310,-1 193 311,1 0-1,-1 0 0,1 0 0,0 0 0,0 0 0,-1 0 0,1-1 1,0 1-1,1 0 0,-1 0 0,0 0 0,0-1 0,1 1 1,-1-1-1,1 1 0,-1-1 0,1 0 0,0 1 0,0-1 1,-1 0-1,1 0 0,0 0 0,0-1 0,0 1 0,0 0 0,0-1 1,0 1-1,0-1 0,4 1 0,1 0 36,1 0-1,-1 0 0,1 0 1,-1-1-1,1 0 1,-1-1-1,11-1 1,-10-1-35,0 0 1,0-1 0,0 1 0,0-2 0,-1 1-1,1-1 1,-1 0 0,0 0 0,-1-1-1,0 0 1,0 0 0,0-1 0,0 0 0,7-12-1,-8 11-1,1-1 0,-1 0-1,-1 0 1,0 0-1,0-1 1,-1 1-1,0-1 1,0 0 0,-1 0-1,-1 0 1,0 0-1,0-13 1,-1 23-1,0-1-1,1 1 1,-1-1-1,0 0 1,0 1 0,0-1-1,0 1 1,0-1-1,-1 0 1,1 1-1,0-1 1,0 1 0,0-1-1,0 1 1,-1-1-1,1 0 1,0 1 0,-1-1-1,1 1 1,0-1-1,-1 1 1,1-1 0,0 1-1,-1 0 1,1-1-1,-1 1 1,1 0-1,-1-1 1,1 1 0,-1 0-1,1-1 1,-1 1-1,0 0 1,1 0 0,-1 0-1,1-1 1,-1 1-1,0 0 1,1 0 0,-1 0-1,1 0 1,-1 0-1,0 0 1,1 0-1,-1 0 1,1 0 0,-1 1-1,0-1 1,1 0-1,-1 0 1,0 1 0,-2 0-14,0 1 1,0 0-1,1-1 0,-1 1 1,0 0-1,1 0 1,0 0-1,-1 1 1,-1 2-1,-14 21 33,1 0 1,1 1-1,-13 31 1,22-43-1,0 1 0,2 1 0,0-1 0,0 1 0,2-1 1,0 1-1,0 22 0,3-38-18,-1 0 0,1 0 0,0 0 0,0 0 0,1 0 0,-1 0 0,0 0 0,0 0 0,0 0 0,1 0 0,-1 0 0,0 0 0,1 0 0,-1 0 0,1 0 0,-1 0 0,1 0 0,0 0 0,-1-1 0,1 1 0,0 0 0,-1 0 0,1-1 0,0 1 0,0 0 0,0-1 0,0 1 0,0-1 0,0 1 0,1 0 0,1-1 0,0 1 0,0-1 0,0 0 0,1 0 0,-1-1 0,0 1 0,0 0 0,-1-1 0,1 0 0,6-2 0,5-3 0,0 0 0,-1-1 0,19-13 0,-22 12 0,30-18 0,-39 25 0,1 0 0,-1 0 0,1 0 0,0 0 0,-1 0 0,1 1 0,0-1 0,0 1 0,-1-1 0,1 1 0,0 0 0,0-1 0,0 1 0,0 0 0,0 0 0,-1 1 0,1-1 0,0 0 0,2 1 0,-3 2 0,0-1 0,0 1 0,0 0 0,-1-1 0,1 1 0,-1 0 0,0-1 0,0 1 0,0 0 0,0-1 0,0 1 0,-1 3 0,0 2 0,1-7 0,1 14 0,-1-1 0,-1 1 0,-1-1 0,-5 26 0,7-40-103,-1 1 0,1-1 0,0 1 1,0-1-1,0 1 0,-1-1 0,1 1 0,0-1 0,-1 1 1,1-1-1,0 0 0,-1 1 0,1-1 0,-1 1 0,1-1 0,0 0 1,-1 1-1,1-1 0,-1 0 0,1 0 0,-1 1 0,1-1 0,-1 0 1,0 0-1,1 0 0,-1 0 0,1 1 0,-1-1 0,1 0 1,-1 0-1,0 0 0,1 0 0,-1 0 0,1-1 0,-1 1 0,1 0 1,-1 0-1,1 0 0,-1 0 0,1-1 0,-1 1 0,1 0 1,-1 0-1,1-1 0,-1 1 0,1 0 0,-1-1 0,-23-19-9390,3-2-1253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5.457"/>
    </inkml:context>
    <inkml:brush xml:id="br0">
      <inkml:brushProperty name="width" value="0.025" units="cm"/>
      <inkml:brushProperty name="height" value="0.025" units="cm"/>
    </inkml:brush>
  </inkml:definitions>
  <inkml:trace contextRef="#ctx0" brushRef="#br0">0 0 19122,'0'0'6406,"52"22"-6374,-27-15-2498,1 0-4773</inkml:trace>
  <inkml:trace contextRef="#ctx0" brushRef="#br0" timeOffset="1">832 334 26937,'0'0'4293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6.362"/>
    </inkml:context>
    <inkml:brush xml:id="br0">
      <inkml:brushProperty name="width" value="0.025" units="cm"/>
      <inkml:brushProperty name="height" value="0.025" units="cm"/>
    </inkml:brush>
  </inkml:definitions>
  <inkml:trace contextRef="#ctx0" brushRef="#br0">18 71 14830,'0'0'13453,"2"9"-12829,-1 16-299,0 1-1,-2-1 0,0 0 1,-7 34-1,2-18 576,0 43 0,7-94-848,1 0 0,-1 0 1,2 0-1,-1 0 0,5-10 0,8-35 73,-7-95-125,-8 156 0,0-1 0,0 1 0,1 0 0,0-1 0,0 1 0,0-1 0,1 0 0,0 1 0,0-1 0,0 0 0,1 0 0,0 0 0,-1 0 0,2-1 0,3 6 0,-4-7 0,0-1 0,0 1 0,0-1 0,0 0 0,1 0 0,-1 0 0,0-1 0,1 1 0,-1-1 0,1 1 0,0-1 0,-1 0 0,1-1 0,0 1 0,0-1 0,0 0 0,-1 1 0,1-2 0,0 1 0,0 0 0,0-1 0,-1 0 0,1 1 0,4-3 0,2-1 0,0 0 0,-1-1 0,1 0 0,-1-1 0,0 0 0,-1 0 0,1-1 0,-1 0 0,-1-1 0,12-13 0,-10 11 0,-1-1 0,0 0 0,-1 0 0,0-1 0,-1 0 0,0 0 0,-1 0 0,5-16 0,-10 29 0,-41 194 0,36-161 0,1 0 0,2 0 0,3 65 0,-1-98-94,1-1 1,-1 1-1,0-1 0,0 1 1,0 0-1,1-1 0,-1 1 1,0-1-1,1 1 1,-1-1-1,0 1 0,1-1 1,-1 1-1,0-1 0,1 0 1,-1 1-1,1-1 0,-1 0 1,1 1-1,-1-1 0,1 0 1,0 1-1,-1-1 1,1 0-1,-1 0 0,1 0 1,-1 1-1,1-1 0,0 0 1,18-2-6744,-11-5-2895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6.736"/>
    </inkml:context>
    <inkml:brush xml:id="br0">
      <inkml:brushProperty name="width" value="0.025" units="cm"/>
      <inkml:brushProperty name="height" value="0.025" units="cm"/>
    </inkml:brush>
  </inkml:definitions>
  <inkml:trace contextRef="#ctx0" brushRef="#br0">1 0 14382,'0'0'13869,"2"53"-12972,-2-31-545,0-1-256,0-2-64,1-4-64,3-6-833,1-7-1121,6-2-960,2-9-1090,2-13-513,0-11-4611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7.788"/>
    </inkml:context>
    <inkml:brush xml:id="br0">
      <inkml:brushProperty name="width" value="0.025" units="cm"/>
      <inkml:brushProperty name="height" value="0.025" units="cm"/>
    </inkml:brush>
  </inkml:definitions>
  <inkml:trace contextRef="#ctx0" brushRef="#br0">81 1 14894,'0'0'3070,"-1"13"-823,-11 133 2081,-4 97 852,14-224-4971,-1-41-233,-2-7-119,-2 2 127,-1 0 0,-19-44 0,29 73 56,-1 0 0,1-1 0,0 1 0,-1-1 0,1 0 0,0 1 0,0-1-1,0 0 1,0 0 0,0 0 0,0-1 0,0 1 0,1 0 0,-1-1-1,0 1 1,0-1 0,0 0 0,1 0 0,-1 0 0,0 0 0,0 0 0,1 0-1,3-2 1,0 2-17,0-1-1,0 0 1,0-1-1,-1 1 0,1-1 1,0-1-1,-1 1 0,8-5 1,-2-2-102,0 0 1,-1-1-1,-1 0 1,1-1-1,-2 0 1,0 0-1,0-1 1,-1 0-1,0 0 1,-1-1-1,0 0 1,-2 0-1,1 0 1,-1-1-1,-1 1 1,2-16-1,-7 53 98,-1-1 0,-11 45 0,-1 0 325,10-39-100,0-2 273,1 1 0,1-1 0,1 1 0,3 41 0,-1-68-517,0-1 0,0 1 0,0 0 0,0-1 1,1 1-1,-1 0 0,0-1 0,0 1 0,0-1 0,0 1 0,1 0 0,-1-1 0,0 1 1,0-1-1,1 1 0,-1-1 0,1 1 0,-1-1 0,0 1 0,1-1 0,-1 1 0,1-1 1,-1 1-1,1-1 0,-1 0 0,1 1 0,0-1 0,-1 0 0,1 1 0,-1-1 0,1 0 1,0 0-1,-1 0 0,1 0 0,-1 0 0,1 0 0,0 1 0,-1-1 0,1 0 0,0-1 0,-1 1 1,1 0-1,0 0 0,-1 0 0,1 0 0,-1 0 0,2-1 0,-1 0-1,1 1 0,-1-1-1,1 0 1,-1 0-1,0 0 1,1 0 0,-1 0-1,0 0 1,0 0-1,0 0 1,0-1-1,0 1 1,0 0 0,0-1-1,0 1 1,-1-1-1,1 1 1,0-2 0,1-5-86,-1 1 1,-1 0-1,1-1 1,-1 1 0,0 0-1,-1-1 1,0 1-1,0 0 1,-1 0-1,1-1 1,-2 1-1,1 0 1,-1 1 0,0-1-1,0 0 1,-1 1-1,0 0 1,0 0-1,0 0 1,-8-8 0,12 16 190,0-1 1,1 1 0,-1 0 0,1-1 0,-1 1 0,1 0 0,0-1 0,0 1 0,0-1-1,-1 1 1,1-1 0,1 0 0,-1 1 0,0-1 0,0 0 0,2 2 0,1-1-103,-1 0 1,1 0-1,0 0 1,0 0-1,0 0 0,0-1 1,0 0-1,1 0 1,-1 0-1,0 0 1,0 0-1,1-1 1,-1 0-1,1 0 1,-1 0-1,0-1 1,1 0-1,-1 1 1,0-1-1,0-1 1,0 1-1,0-1 0,0 1 1,0-1-1,0 0 1,6-5-1,-3 2-3,0-1 0,0 0 0,0 0 0,-1-1 0,0 1 0,0-2 0,-1 1-1,0-1 1,0 1 0,-1-1 0,7-17 0,-71 109 1,58-78 0,-1 0 0,0 1 0,1-1 0,1 1 0,-1-1 0,1 1 0,0 0 0,0 11 0,1-16 0,0 0 0,0 0 0,0 0 0,0 0 0,1 0 0,-1-1 0,1 1 0,-1 0 0,1 0 0,0 0 0,-1-1 0,1 1 0,0 0 0,0-1 0,1 1 0,-1-1 0,0 1 0,0-1 0,1 0 0,-1 1 0,0-1 0,1 0 0,0 0 0,-1 0 0,1 0 0,0 0 0,-1-1 0,1 1 0,0 0 0,0-1 0,-1 1 0,1-1 0,0 1 0,2-1 0,3 0 0,-1 0 0,1-1 0,-1 0 0,1 0 0,-1 0 0,0 0 0,0-1 0,1 0 0,-1-1 0,-1 0 0,1 1 0,0-2 0,-1 1 0,1-1 0,-1 0 0,0 0 0,0 0 0,-1-1 0,8-8 0,7-11 0,0 0 0,27-49 0,-40 63 0,-1 0 0,30-55 0,-32 60 0,-1 0 0,0 0 0,0-1 0,-1 1 0,0-1 0,0 1 0,0-1 0,0 1 0,-1-1 0,-1-9 0,1 15 0,0-1 0,-1 0 0,1 0 0,-1 1 0,1-1 0,-1 0 0,1 1 0,-1-1 0,1 1 0,-1-1 0,1 1 0,-1-1 0,0 1 0,1-1 0,-1 1 0,0-1 0,0 1 0,1 0 0,-1-1 0,0 1 0,0 0 0,1 0 0,-1 0 0,0-1 0,0 1 0,0 0 0,0 0 0,1 0 0,-1 0 0,0 1 0,0-1 0,0 0 0,1 0 0,-1 0 0,0 1 0,0-1 0,1 0 0,-1 1 0,0-1 0,0 0 0,1 1 0,-1-1 0,0 2 0,-33 19 0,26-14 0,2 1 0,-1 0 0,1 0 0,0 1 0,1 0 0,0 0 0,0 0 0,1 0 0,1 1 0,-5 14 0,4-6 0,1 1 0,0 0 0,1 0 0,2 32 0,0-48-83,0-1-1,0 1 1,0 0-1,1-1 1,-1 1-1,1-1 1,0 1 0,0-1-1,0 1 1,0-1-1,0 0 1,0 0-1,0 1 1,1-1 0,0 0-1,-1 0 1,1 0-1,0 0 1,0-1-1,0 1 1,0 0 0,0-1-1,0 1 1,0-1-1,0 0 1,1 0-1,-1 0 1,1 0 0,-1 0-1,0 0 1,1-1-1,0 1 1,-1-1-1,1 0 1,-1 0 0,1 0-1,-1 0 1,1 0-1,0 0 1,-1-1-1,1 1 1,4-2 0,-6 1-293,-1 1 0,1-1 0,0 1 0,0-1 1,0 1-1,0-1 0,-1 0 0,1 1 1,0-1-1,-1 0 0,1 0 0,0 1 0,-1-1 1,1 0-1,-1 0 0,0 0 0,1 0 1,-1 0-1,1 0 0,-1 0 0,0 0 0,0 0 1,0 0-1,0 0 0,0 0 0,0 0 0,0-1 1,1-18-8290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08.595"/>
    </inkml:context>
    <inkml:brush xml:id="br0">
      <inkml:brushProperty name="width" value="0.025" units="cm"/>
      <inkml:brushProperty name="height" value="0.025" units="cm"/>
    </inkml:brush>
  </inkml:definitions>
  <inkml:trace contextRef="#ctx0" brushRef="#br0">193 0 22101,'0'0'4965,"-54"67"-3300,31-35-1056,0 2-97,1 1-95,3-2-353,1-1-32,6-6 0,2-3-32,4-7 32,3-7-64,1-7-481,2-8-5188,0-14 1281,0-8-3236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18.144"/>
    </inkml:context>
    <inkml:brush xml:id="br0">
      <inkml:brushProperty name="width" value="0.025" units="cm"/>
      <inkml:brushProperty name="height" value="0.025" units="cm"/>
    </inkml:brush>
  </inkml:definitions>
  <inkml:trace contextRef="#ctx0" brushRef="#br0">10 0 17649,'-7'0'3395,"5"0"-256,11 0-6374,5 0-2499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1.366"/>
    </inkml:context>
    <inkml:brush xml:id="br0">
      <inkml:brushProperty name="width" value="0.025" units="cm"/>
      <inkml:brushProperty name="height" value="0.025" units="cm"/>
    </inkml:brush>
  </inkml:definitions>
  <inkml:trace contextRef="#ctx0" brushRef="#br0">161 30 8840,'0'0'20190,"0"-6"-19288,-5-15-392,5 21-497,-1 0 0,1-1 0,-1 1 0,1 0 0,-1 0 0,1 0 0,-1-1 0,0 1 0,1 0 0,-1 0 0,1 0 0,-1 0 0,1 0 0,-1 0 0,0 0 0,1 0 0,-1 0 0,1 0 0,-1 0 0,1 0 0,-1 0 0,1 0 0,-1 1 0,0-1 0,-43 30 215,40-26-214,-1 0 0,1 1 0,0-1 0,0 1 0,0-1 0,-2 7 0,5-11-20,0 1 1,1 0-1,-1 0 0,0 1 0,1-1 0,0 0 0,-1 0 1,1 0-1,-1 0 0,1 0 0,0 0 0,0 1 0,0-1 1,0 0-1,0 0 0,0 0 0,0 0 0,0 1 1,0-1-1,1 0 0,-1 0 0,0 0 0,1 0 0,-1 0 1,1 0-1,-1 1 0,1-1 0,-1 0 0,1-1 0,0 1 1,0 0-1,-1 0 0,1 0 0,0 0 0,0 0 0,0-1 1,2 2-1,3 2-23,1-1 0,-1 1-1,0 1 1,0-1 0,-1 1 0,0 0 0,1 1 0,-1-1-1,-1 1 1,1 0 0,-1 0 0,0 0 0,-1 1 0,1-1 0,-1 1-1,-1 0 1,1 0 0,-1 0 0,0 0 0,-1 1 0,0-1-1,0 0 1,0 1 0,-1-1 0,-1 9 0,1-3 12,-1 0 0,-1 0-1,0-1 1,0 1 0,-1-1 0,-1 1 0,-7 14 0,10-22 47,-1 0 1,-1 0-1,1-1 1,-1 1-1,0-1 1,0 0-1,0 0 1,0 0-1,-1 0 1,0-1-1,0 1 1,0-1-1,0 0 1,0 0-1,0 0 1,-1-1-1,0 1 1,1-1-1,-1 0 1,0-1-1,-5 2 1,8-3 2,1 0 0,-1 1 0,1-1-1,-1 0 1,1 0 0,-1-1 0,0 1 0,1 0 0,-1 0 0,1-1 0,-1 1 0,1-1 0,-1 1 0,1-1 0,0 0 0,-1 1 0,1-1 0,0 0 0,-1 0 0,1 0 0,0 0 0,0 0 0,0 0-1,-1-2 1,-1-1-12,1 0-1,0 0 0,0 0 0,0 0 0,1 0 0,0 0 1,-1 0-1,0-8 0,1-3-165,-1 0 1,2 0-1,0 1 1,4-23 0,-4 33 76,1 1 1,0 0 0,0 0 0,0 0 0,0 0 0,1-1-1,-1 1 1,1 1 0,0-1 0,-1 0 0,1 0 0,1 1 0,-1-1-1,0 1 1,1 0 0,-1-1 0,5-1 0,2-2-1077,0 1 0,1 0 1,20-6-1,-8 3-2516,3-4-2741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1.710"/>
    </inkml:context>
    <inkml:brush xml:id="br0">
      <inkml:brushProperty name="width" value="0.025" units="cm"/>
      <inkml:brushProperty name="height" value="0.025" units="cm"/>
    </inkml:brush>
  </inkml:definitions>
  <inkml:trace contextRef="#ctx0" brushRef="#br0">26 94 19314,'0'0'6849,"8"0"-5589,-1-1-1115,1-1 0,-1 1 0,1-1 1,-1 0-1,0-1 0,0 0 0,13-7 0,-17 9-126,1-1 0,-1 0 0,0 0 0,0 0 0,-1 0-1,1-1 1,0 1 0,-1-1 0,1 0 0,-1 0 0,0 1 0,0-1 0,0-1 0,0 1 0,-1 0 0,1 0 0,-1-1 0,0 1 0,0-1 0,0 1 0,0-1 0,0-4-1,-3 8-13,0 0-1,-1 0 0,1 0 1,0 0-1,0 0 0,0 0 0,0 0 1,-1 1-1,1-1 0,0 1 0,0 0 1,0 0-1,0 0 0,-2 1 1,-6 5 113,1 0 1,0 0-1,0 1 1,1 1 0,0 0-1,0 0 1,1 0 0,0 1-1,1 0 1,0 0-1,0 1 1,1-1 0,1 1-1,0 0 1,0 1 0,1-1-1,-3 22 1,7-32-127,-1 0 1,0 0-1,0 0 1,1 0-1,-1 0 1,1 0-1,-1-1 1,1 1 0,-1 0-1,1 0 1,0-1-1,-1 1 1,1 0-1,0-1 1,0 1-1,-1 0 1,1-1-1,0 1 1,0-1-1,0 1 1,0-1-1,-1 0 1,1 1-1,0-1 1,0 0-1,0 0 1,0 0-1,0 0 1,0 1-1,0-1 1,0 0-1,0-1 1,0 1-1,0 0 1,0 0-1,0 0 1,1-1-1,40-8-1650,-29 3-30,-1 0 0,0-1 0,-1 0 0,12-10 0,10-13-5663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2.143"/>
    </inkml:context>
    <inkml:brush xml:id="br0">
      <inkml:brushProperty name="width" value="0.025" units="cm"/>
      <inkml:brushProperty name="height" value="0.025" units="cm"/>
    </inkml:brush>
  </inkml:definitions>
  <inkml:trace contextRef="#ctx0" brushRef="#br0">94 1 15951,'0'0'2595,"-10"12"-183,2-3-1940,-1 1 381,-1 0 0,2 1-1,0 0 1,0 0 0,1 1 0,0 0-1,1 0 1,-6 16 0,12-27-825,0-1 1,0 1-1,0-1 0,-1 0 0,1 1 1,0-1-1,0 1 0,0-1 1,0 0-1,0 1 0,0-1 1,0 1-1,0-1 0,0 1 1,0-1-1,0 0 0,0 1 1,1-1-1,-1 1 0,0-1 1,0 0-1,0 1 0,0-1 0,1 1 1,-1-1-1,0 0 0,0 1 1,1-1-1,-1 0 0,0 1 1,1-1-1,-1 0 0,0 0 1,1 1-1,-1-1 0,0 0 1,1 0-1,-1 0 0,1 1 1,23-5 550,26-21-274,-46 23-278,8-5 45,-4 2-158,0 0 0,0 1 0,0 0 0,0 0 0,1 1 0,0-1 0,0 2 0,0 0 0,0 0 0,0 0 0,0 1 0,11 0 0,-19 1 83,0 1 0,-1-1 0,1 0-1,0 0 1,-1 1 0,1-1 0,-1 0 0,1 1-1,-1-1 1,1 0 0,-1 1 0,1-1 0,-1 1-1,1-1 1,-1 1 0,1-1 0,-1 1 0,0 0-1,1-1 1,-1 1 0,0-1 0,0 1 0,1 0-1,-1-1 1,0 1 0,0-1 0,0 1 0,0 1-1,1 26 338,-2-27-281,1 1 0,-1 0 0,1 0 0,0-1-1,0 1 1,0 0 0,0 0 0,0-1 0,0 1 0,0 0-1,1 0 1,-1-1 0,1 1 0,-1 0 0,1-1 0,-1 1-1,1-1 1,0 1 0,0-1 0,2 3 0,0-3 14,-1 0 1,1-1-1,0 1 0,-1-1 1,1 0-1,0 0 0,0 0 1,-1 0-1,1-1 0,0 1 1,-1-1-1,1 0 1,0 1-1,-1-1 0,1 0 1,-1-1-1,1 1 0,4-3 1,47-37-92,-25 17-282,-26 22 193,-1-1 1,1 1-1,0 0 1,0 1-1,0-1 1,1 1-1,-1-1 1,0 1-1,1 0 1,-1 0-1,0 0 1,8 0-1,-11 1 92,1 0 1,0 0-1,-1 1 0,1-1 0,0 0 1,-1 1-1,1-1 0,-1 0 1,1 1-1,0-1 0,-1 1 0,1-1 1,-1 1-1,0-1 0,1 1 1,-1 0-1,1-1 0,-1 1 0,0-1 1,1 1-1,-1 0 0,0 0 0,4 30 285,-4-15-96,-1-10-8,1 0 1,0 0-1,0 0 1,0-1-1,1 1 1,2 9-1,-2-14-141,-1 0 1,1 0-1,-1 0 0,1 0 0,0 0 0,0 0 1,-1 0-1,1 0 0,0 0 0,0 0 0,0 0 0,0-1 1,0 1-1,0 0 0,0-1 0,0 1 0,0-1 0,0 1 1,0-1-1,0 0 0,1 1 0,-1-1 0,0 0 0,0 0 1,0 0-1,1 0 0,-1 0 0,0 0 0,0 0 0,0 0 1,0 0-1,1-1 0,-1 1 0,0 0 0,0-1 0,0 1 1,0-1-1,2 0 0,19-10-3174,-19 10 2329,-1 0 0,0-1 0,1 1 1,-1-1-1,0 1 0,0-1 0,0 0 0,0 0 1,0 0-1,0 0 0,0 0 0,2-5 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2.775"/>
    </inkml:context>
    <inkml:brush xml:id="br0">
      <inkml:brushProperty name="width" value="0.025" units="cm"/>
      <inkml:brushProperty name="height" value="0.025" units="cm"/>
    </inkml:brush>
  </inkml:definitions>
  <inkml:trace contextRef="#ctx0" brushRef="#br0">17 1 9353,'0'0'20243,"-17"51"-19410,27-46-545,3-2-160,0-3-608,1 0-2083,-2-10-3266,0-10-4517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3.461"/>
    </inkml:context>
    <inkml:brush xml:id="br0">
      <inkml:brushProperty name="width" value="0.025" units="cm"/>
      <inkml:brushProperty name="height" value="0.025" units="cm"/>
    </inkml:brush>
  </inkml:definitions>
  <inkml:trace contextRef="#ctx0" brushRef="#br0">35 44 17969,'0'0'5541,"-1"10"-4190,-13 90 1004,6-52-869,-4 75 1,25-155-802,-4 12-773,-1-6-162,-2 0-1,-1-1 0,-2 0 0,0 0 0,-2-39 0,-3 82 578,2-15-325,-1 0-1,1 0 1,-1 1-1,1-1 1,-1 0 0,1 0-1,0 0 1,0 0-1,0 1 1,0-1 0,0 0-1,0 0 1,0 0-1,0 1 1,0-1 0,1 0-1,-1 0 1,0 0 0,1 0-1,-1 0 1,1 1-1,-1-1 1,1 0 0,-1 0-1,1 0 1,0 0-1,0 0 1,-1-1 0,1 1-1,0 0 1,0 0-1,0 0 1,0-1 0,0 1-1,0-1 1,0 1-1,0 0 1,0-1 0,0 0-1,1 1 1,-1-1-1,0 0 1,0 1 0,0-1-1,0 0 1,1 0 0,-1 0-1,2 0 1,2 0 10,0 0 0,0 0 0,-1 0 0,1-1 0,0 1 0,0-1 0,0 0 1,-1-1-1,1 1 0,-1-1 0,1 0 0,-1 0 0,0 0 0,6-4 0,2-3 21,0-1 0,-1 0-1,12-15 1,-14 15-25,0 1 0,1 0 0,0 0 0,16-10 0,-26 19-22,1 1 0,0 0 0,-1-1 0,1 1 0,-1 0 1,1 0-1,-1 0 0,1-1 0,-1 1 0,0 0 0,1 0 0,-1 0 0,0 0 0,0 0 0,0 0 0,1-1 0,-1 1 0,0 0 1,0 0-1,0 0 0,0 0 0,-1 0 0,1 0 0,0 1 0,-1 31 4,-16 83 294,10-78 24,2-1 0,1 1 0,2 45 1,2-82-309,-1 0 1,1 0 0,0 0-1,0 0 1,0-1-1,0 1 1,0 0 0,1 0-1,-1 0 1,0 0 0,0 0-1,1 0 1,-1 0 0,0 0-1,1 0 1,-1 0 0,1-1-1,-1 1 1,1 0 0,-1 0-1,1-1 1,0 1 0,-1 0-1,1-1 1,0 1 0,0 0-1,-1-1 1,1 1 0,0-1-1,0 1 1,0-1 0,0 0-1,0 1 1,-1-1 0,1 0-1,0 0 1,0 1 0,0-1-1,0 0 1,0 0 0,0 0-1,0 0 1,0 0 0,0-1-1,0 1 1,0 0 0,0 0-1,0-1 1,0 1 0,-1 0-1,1-1 1,0 1 0,0-1-1,1 0 1,2-1-201,1-1-1,-1 0 1,1 0-1,-1 0 1,0 0 0,0-1-1,0 0 1,5-7 0,3-7-1211,0-2 0,-2 0 0,14-34 0,-19 39 1457,-1 0-1,0 0 1,3-21-1,-20 106 3582,9-53-3309,1 0 0,0 0-1,1 0 1,1 1 0,0-1-1,3 26 1,-2-43-319,0 1-1,0-1 1,1 1-1,-1 0 1,0-1 0,0 1-1,0-1 1,1 1-1,-1-1 1,0 1-1,1-1 1,-1 1-1,0-1 1,1 1-1,-1-1 1,1 1 0,-1-1-1,1 1 1,-1-1-1,1 0 1,-1 1-1,1-1 1,-1 0-1,1 0 1,0 1 0,-1-1-1,1 0 1,-1 0-1,1 0 1,0 0-1,-1 0 1,1 0-1,-1 0 1,1 0-1,0 0 1,-1 0 0,1 0-1,-1 0 1,1 0-1,0 0 1,-1-1-1,1 1 1,-1 0-1,1 0 1,-1-1 0,1 1-1,0-1 1,2 0-273,-1 0 1,1-1 0,-1 1-1,0-1 1,0 0 0,1 1 0,-1-1-1,0 0 1,2-4 0,11-21-4836,-2-5-3155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4.472"/>
    </inkml:context>
    <inkml:brush xml:id="br0">
      <inkml:brushProperty name="width" value="0.025" units="cm"/>
      <inkml:brushProperty name="height" value="0.025" units="cm"/>
    </inkml:brush>
  </inkml:definitions>
  <inkml:trace contextRef="#ctx0" brushRef="#br0">60 57 15951,'-2'10'2781,"-37"186"5732,31-138-7703,-2 93 0,21-190-245,-1 8-591,-3-20-849,-3-1 0,-2-63 1,-2 81 1096,0 36-199,0 0 0,1-1 1,-1 1-1,1 0 1,-1-1-1,1 1 1,0 0-1,0-1 1,0 1-1,0-1 0,0 1 1,0-1-1,0 0 1,0 1-1,0-1 1,1 0-1,-1 0 1,0 0-1,1 0 1,-1 0-1,1 0 0,0 0 1,-1-1-1,1 1 1,0 0-1,-1-1 1,1 1-1,0-1 1,-1 0-1,1 0 0,0 0 1,0 1-1,0-2 1,-1 1-1,3 0 1,3 0 6,-1 0 0,0-1 0,1 1 0,-1-1 1,0 0-1,0-1 0,0 0 0,12-4 0,-11 0-2,1 1 0,-1-1-1,0-1 1,-1 1-1,1-1 1,-1-1 0,-1 1-1,1-1 1,-1 0 0,-1 0-1,1 0 1,4-14 0,-7 18-14,-3 36 144,1-13 148,-14 98 1186,6-66-332,-2 73 0,10-124-1160,0 1 0,0-1 0,0 0 0,0 1 0,-1-1 0,1 0 0,0 0 0,0 1 0,0-1 0,0 0 0,0 1 0,0-1 0,0 0 0,0 1 0,0-1 0,0 0 0,0 0 0,0 1 0,0-1 0,0 0 0,1 1 0,-1-1 0,0 0 0,0 1 0,0-1 0,0 0 0,0 0 0,1 1 0,-1-1 0,0 0 0,0 0 0,0 0 0,1 1 0,-1-1 0,0 0 0,0 0 0,1 0 0,-1 1 0,0-1 0,1 0 0,-1 0 0,0 0 0,0 0 0,1 0 0,-1 0 0,0 0 0,1 0 0,-1 0 0,0 0 0,1 0 0,-1 0 0,0 0 0,1 0 0,-1 0 0,0 0 0,0 0 0,1 0 0,-1 0 0,0 0 0,1-1 0,-1 1 0,0 0 0,0 0 0,1 0 0,-1 0 0,0-1 0,15-17 0,-10 2-523,0-1 0,-1 0 0,-1 1-1,0-2 1,-1 1 0,-2-34 0,0 50 411,1 27 96,0-23 61,0-1 1,-1 1 0,1-1 0,0 1-1,0-1 1,1 0 0,-1 1 0,0-1-1,1 0 1,-1 0 0,1 0 0,0 0-1,0 0 1,0-1 0,0 1 0,0 0-1,0-1 1,0 0 0,0 1 0,1-1-1,-1 0 1,0 0 0,1 0 0,-1 0-1,1-1 1,-1 1 0,1-1 0,-1 0-1,1 1 1,-1-1 0,1 0 0,5-1-1,-1 1 28,0-1 0,1 0 0,-1 0 0,0-1 0,0 0 0,0 0 0,0 0 0,0-1-1,0 0 1,10-7 0,-14 8-65,50-40 103,-50 39-108,1 0 1,-1 0-1,0-1 1,1 1-1,-2-1 1,1 0-1,0 0 1,-1 0-1,0-1 0,0 1 1,3-7-1,-5 11-10,0 0 1,0-1-1,0 1 0,0 0 0,0 0 0,0 0 0,0 0 0,0 0 0,0-1 0,0 1 0,0 0 0,0 0 0,0 0 0,0 0 0,0 0 0,0-1 0,0 1 1,0 0-1,0 0 0,0 0 0,0 0 0,0 0 0,0 0 0,0-1 0,0 1 0,0 0 0,0 0 0,-1 0 0,1 0 0,0 0 0,0 0 0,0 0 0,0-1 1,0 1-1,0 0 0,0 0 0,-1 0 0,1 0 0,0 0 0,0 0 0,0 0 0,0 0 0,0 0 0,-1 0 0,1 0 0,0 0 0,0 0 0,0 0 0,0 0 1,0 0-1,-1 0 0,1 0 0,0 0 0,0 0 0,0 0 0,-13 6-101,-9 12 71,9-2 84,1 0 0,1 1 0,-14 27 1,21-38 14,1 0 0,0 1 0,1-1 0,0 1 0,0-1 0,0 1 0,1 0 0,0 0 0,0 0 0,1 0 0,-1 0 0,2 0 0,1 13 0,-2-19-54,1 0 1,0 0 0,-1 0-1,1 0 1,0 0 0,0-1-1,0 1 1,0 0 0,0 0 0,0 0-1,0-1 1,0 1 0,0-1-1,0 1 1,0-1 0,0 1-1,0-1 1,0 1 0,0-1 0,1 0-1,-1 0 1,0 0 0,0 1-1,0-1 1,1 0 0,-1-1-1,0 1 1,0 0 0,1 0 0,-1 0-1,1-1 1,39-11 177,-27 2-267,-1 0 0,0 0 0,0-1 0,-1-1 1,0 0-1,-1 0 0,0-1 0,-1-1 0,13-24 0,-2 2-585,-3-2-1,24-67 1,-39 98 535,-1 0-1,0 0 1,-1 0-1,0 0 1,0-1 0,0 1-1,-1-9 1,0 15 109,0 0 0,0 0 1,-1-1-1,1 1 1,0 0-1,-1 0 0,1 0 1,0-1-1,-1 1 0,0 0 1,1 0-1,-1 0 0,0 0 1,1 0-1,-1 0 1,0 0-1,0 0 0,0 1 1,-1-3-1,0 3 14,0-1 0,0 1 0,1-1 1,-1 1-1,0 0 0,0 0 0,1 0 0,-1 0 0,0 0 0,0 0 0,1 0 1,-1 0-1,0 1 0,0-1 0,1 1 0,-1-1 0,0 1 0,-1 1 0,-3 1 37,1 0 0,0 1-1,0 0 1,0 0-1,0 0 1,0 1-1,1-1 1,0 1-1,0 0 1,0 0-1,1 0 1,-5 9-1,-1 3 368,1 1 0,-11 32 0,15-39-232,1 1 0,1-1 0,0 0 1,0 1-1,1 0 0,1-1 0,-1 1 0,2-1 0,0 1 0,2 11 0,-2-19-215,0 0 1,0 0 0,1 0-1,-1 0 1,1-1 0,0 1-1,0-1 1,0 1-1,0-1 1,1 0 0,-1 0-1,1 0 1,0 0-1,0 0 1,0-1 0,0 1-1,0-1 1,0 0 0,1 0-1,-1 0 1,1 0-1,0-1 1,-1 0 0,1 1-1,0-1 1,0 0-1,0-1 1,0 1 0,0-1-1,0 0 1,5 0-1,-8 0-149,0 1-1,-1-1 0,1 0 0,0 0 0,-1 0 1,1 0-1,0 0 0,-1 0 0,1 0 0,-1-1 1,1 1-1,0 0 0,-1 0 0,1 0 0,0 0 1,-1-1-1,1 1 0,-1 0 0,1-1 0,-1 1 1,1-1-1,-1 1 0,1 0 0,-1-1 0,1 1 1,-1-1-1,1 1 0,-1-1 0,0 1 0,1-1 1,-1 0-1,0 1 0,0-1 0,1 1 0,-1-1 1,0 0-1,0 1 0,0-2 0,1-17-8677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40:44.800"/>
    </inkml:context>
    <inkml:brush xml:id="br0">
      <inkml:brushProperty name="width" value="0.025" units="cm"/>
      <inkml:brushProperty name="height" value="0.025" units="cm"/>
    </inkml:brush>
  </inkml:definitions>
  <inkml:trace contextRef="#ctx0" brushRef="#br0">1 0 18129,'0'13'32,"17"-8"192,6-2-1665,2-3-10282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6.528"/>
    </inkml:context>
    <inkml:brush xml:id="br0">
      <inkml:brushProperty name="width" value="0.025" units="cm"/>
      <inkml:brushProperty name="height" value="0.025" units="cm"/>
    </inkml:brush>
  </inkml:definitions>
  <inkml:trace contextRef="#ctx0" brushRef="#br0">219 52 5477,'0'0'14008,"-8"-8"-11328,4 3-2300,-1 1 0,0 0 0,0-1 1,-1 2-1,1-1 0,-1 1 0,1-1 0,-13-3 0,15 6-271,-1 0-1,1 0 1,-1 0-1,0 1 1,1-1-1,-1 1 1,0 0-1,1 0 1,-1 0-1,0 1 1,0-1-1,1 1 1,-1 0-1,1 0 1,-1 0-1,1 1 1,-1-1-1,1 1 1,0 0-1,0 0 1,-4 2-1,-1 3 210,0 0 0,0 0 0,1 1-1,0 0 1,-8 11 0,13-17-246,0 1 0,0-1 0,1 1 0,-1 0 1,1-1-1,-1 1 0,1 0 0,0 0 0,0 0 0,1 0 0,-1 0 1,0 0-1,1 0 0,0 0 0,0 0 0,0 0 0,0 0 0,0 0 1,0 0-1,1 0 0,0 0 0,1 6 0,0-8-51,0 1-1,-1-1 1,1 1-1,0-1 1,0 0-1,0 0 1,0 0-1,0 0 1,0 0-1,0 0 1,0 0-1,0-1 1,0 1-1,1-1 1,-1 0 0,0 1-1,0-1 1,1 0-1,-1 0 1,0-1-1,0 1 1,1 0-1,1-1 1,5-1 16,0 1 0,0-1 0,-1 0 0,13-6 0,-10 3-15,-4 2-46,-1 0-1,1 0 1,0 0-1,0 1 1,10-2-1,-16 3 17,1 1-1,-1 0 0,0 0 1,0 0-1,0 0 1,1 0-1,-1 1 1,0-1-1,0 0 1,0 1-1,1-1 0,-1 0 1,0 1-1,0-1 1,0 1-1,0 0 1,0-1-1,0 1 0,0 0 1,0 0-1,0-1 1,0 1-1,-1 0 1,1 0-1,0 0 0,0 0 1,-1 0-1,1 0 1,-1 0-1,1 1 1,-1-1-1,1 0 0,-1 0 1,0 0-1,1 0 1,-1 1-1,0-1 1,0 2-1,5 34 177,-2 0 0,-1 0 1,-2 1-1,-2-1 0,-8 55 0,7-80-168,0 1 0,-1-1 0,-8 21 0,10-30 0,1-1 0,-1 1 0,1 0 0,-1-1 0,0 0 0,0 1 0,0-1 0,0 0 0,0 0 0,-3 2 0,4-3 0,-1-1 0,1 1 0,0 0 0,0-1 0,0 0 0,-1 1 0,1-1 0,0 0 0,-1 1 0,1-1 0,0 0 0,-1 0 0,1 0 0,0 0 0,-1 0 0,1-1 0,0 1 0,0 0 0,-1-1 0,1 1 0,0-1 0,0 1 0,-3-2 0,1 0 0,0-1 0,0 0 0,0 1 0,1-1 0,-1 0 0,1 0 0,0-1 0,0 1 0,0 0 0,0-1 0,0 1 0,1-1 0,-3-6 0,-13-59 0,13 52 0,1 1 0,-6-20 0,2 0 0,-5-70 0,13 105-30,1 0 1,0 1-1,0-1 1,-1 1-1,1-1 0,0 1 1,0 0-1,0 0 1,0 0-1,0-1 0,-1 2 1,1-1-1,3 0 0,-2 1-334,61 8-8518,-47-5 5293,12 2-5134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6.888"/>
    </inkml:context>
    <inkml:brush xml:id="br0">
      <inkml:brushProperty name="width" value="0.025" units="cm"/>
      <inkml:brushProperty name="height" value="0.025" units="cm"/>
    </inkml:brush>
  </inkml:definitions>
  <inkml:trace contextRef="#ctx0" brushRef="#br0">0 122 18481,'0'0'11542,"9"-1"-10031,-1 0-1429,-1-1 0,1 0 0,-1-1 1,1 1-1,-1-2 0,0 1 0,0-1 1,0 0-1,-1 0 0,1 0 0,-1-1 0,0 0 1,0-1-1,6-7 0,41-46-82,-51 90 0,-11 18 0,4-21 0,0 1 0,-1 41 0,6-69-75,0 0-1,0 0 1,0 0-1,0 0 1,0 0 0,1-1-1,-1 1 1,0 0-1,0 0 1,1 0 0,-1-1-1,0 1 1,1 0-1,-1 0 1,1-1 0,-1 1-1,1 0 1,-1-1-1,1 1 1,0-1 0,0 1-1,0 0-92,-1-1 1,1 0-1,0 0 0,-1 1 1,1-1-1,-1 0 0,1 0 1,0 0-1,-1 0 0,1 0 1,0 0-1,-1 0 0,1 0 1,0 0-1,-1-1 0,1 1 1,-1 0-1,1 0 0,0 0 1,-1-1-1,1 1 0,-1 0 1,1-1-1,-1 1 0,1 0 1,-1-1-1,1 1 0,-1-1 1,1 0-1,10-14-7845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08.924"/>
    </inkml:context>
    <inkml:brush xml:id="br0">
      <inkml:brushProperty name="width" value="0.025" units="cm"/>
      <inkml:brushProperty name="height" value="0.025" units="cm"/>
    </inkml:brush>
  </inkml:definitions>
  <inkml:trace contextRef="#ctx0" brushRef="#br0">158 38 6054,'0'0'11520,"-9"4"-7335,4-1-3873,-45 25 3619,48-26-3658,-1-1-1,1 1 1,0 0 0,-1 0 0,1 0 0,0 0 0,0 0 0,1 0 0,-1 1 0,0-1 0,1 1-1,-1-1 1,1 1 0,0 0 0,0-1 0,0 1 0,0 0 0,-1 5 0,36-7 602,-28-2-835,0-1 0,0 0 0,1 0 0,-1 0 1,-1-1-1,1 0 0,0 0 0,-1-1 0,0 1 0,8-7 0,-10 8-28,-1 0 1,1-1 0,-1 1-1,1-1 1,-1 1-1,0-1 1,0 0-1,0 0 1,0 0 0,0 0-1,-1 0 1,0 0-1,1 0 1,-1-1 0,0 1-1,0 0 1,-1-1-1,1 1 1,-1 0-1,0-7 1,-1 8-13,1 1 0,-1-1 0,0 1 0,0 0 0,0 0 0,0 0 0,-1 0 0,1-1 0,0 1 0,0 1 0,-1-1 0,1 0 0,-1 0 0,1 0 0,0 1 0,-1-1 0,0 1 0,1-1 0,-1 1 0,1 0 0,-1-1 0,1 1 0,-1 0 0,0 0 0,1 0 0,-3 1 0,-45 2 0,41 0-122,1 0 0,-1 1-1,1 0 1,-1 0 0,1 1 0,1 0 0,-1 0-1,-11 12 1,15-15-2,0 1 0,0 0 0,0 0 0,0 0 0,1 1 0,-1-1 0,1 1 0,0-1 0,0 1 0,1 0 0,-1-1 0,1 1 0,-1 0 0,1 0-1,0 0 1,1 0 0,-1 0 0,1 1 0,0-1 0,0 4 0,1-7-382,0 0 0,0 0 0,0 0 0,0 0 0,0 0 0,0 0 0,0 0 0,0 0 0,0 0-1,0-1 1,1 1 0,-1-1 0,0 1 0,1-1 0,-1 1 0,0-1 0,1 0 0,-1 0 0,1 1 0,-1-1 0,0 0 0,1 0 0,-1 0 0,1-1-1,-1 1 1,2-1 0,2 1-1994,18 0-8604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7.247"/>
    </inkml:context>
    <inkml:brush xml:id="br0">
      <inkml:brushProperty name="width" value="0.025" units="cm"/>
      <inkml:brushProperty name="height" value="0.025" units="cm"/>
    </inkml:brush>
  </inkml:definitions>
  <inkml:trace contextRef="#ctx0" brushRef="#br0">0 5 16592,'0'0'16175,"48"2"-16175,-21-2 0,4 0 0,-1 0 0,1 0 0,0 0 0,-2 0 0,-4 0 0,-5-1-2338,-7-2-1250,-3 0-1056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7.573"/>
    </inkml:context>
    <inkml:brush xml:id="br0">
      <inkml:brushProperty name="width" value="0.025" units="cm"/>
      <inkml:brushProperty name="height" value="0.025" units="cm"/>
    </inkml:brush>
  </inkml:definitions>
  <inkml:trace contextRef="#ctx0" brushRef="#br0">1 4 14478,'0'0'14157,"49"35"-12395,-16-35-737,6 0-513,4-3-384,-6-3-64,-3-2-224,-3 3-1986,-7-2-3363,-6-2-5734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8.823"/>
    </inkml:context>
    <inkml:brush xml:id="br0">
      <inkml:brushProperty name="width" value="0.025" units="cm"/>
      <inkml:brushProperty name="height" value="0.025" units="cm"/>
    </inkml:brush>
  </inkml:definitions>
  <inkml:trace contextRef="#ctx0" brushRef="#br0">7 10 15887,'0'-1'304,"0"1"1,0-1-1,0 1 0,1-1 1,-1 1-1,0-1 1,0 1-1,0-1 0,1 1 1,-1 0-1,0-1 0,1 1 1,-1-1-1,0 1 0,1 0 1,-1 0-1,1-1 0,-1 1 1,0 0-1,1-1 1,-1 1-1,1 0 0,-1 0 1,1 0-1,-1 0 0,1-1 1,-1 1-1,1 0 0,-1 0 1,1 0-1,-1 0 0,1 0 1,-1 0-1,1 0 1,-1 0-1,1 0 0,-1 1 1,1-1-1,-1 0 0,1 0 1,4 9 1544,-4 2-1630,-2 0-1,1 0 1,-1 0-1,-1 0 1,0 0 0,0 0-1,-4 11 1,2-10-59,1 1 1,0 0 0,1 0-1,-1 15 1,4-27-161,-1 0 0,0 0 0,1-1 0,-1 1 0,1 0 0,0 0 0,-1-1 0,1 1 0,0 0 0,-1-1 0,1 1 0,0-1 0,-1 1 0,1-1 0,0 1 0,0-1 0,0 0 0,0 1 0,-1-1 0,1 0 0,0 1 0,0-1 0,0 0 0,0 0 0,0 0 0,0 0 0,0 0 0,0 0 0,0 0 0,-1 0 0,1 0 0,0-1 0,2 1 0,34-7 0,-10-3-2000,14-12-5502,-38 19 6708,1 1 0,-1-1 0,0 0 0,0 0 0,-1 0 1,1-1-1,-1 1 0,4-7 0,1-19 1714,-9 35 5072,-7 25-2957,1 29 32,3-29-2567,1-1 0,2 1 0,1 38-1,1-68-549,0 0 0,1-1 0,-1 1 0,0 0-1,0 0 1,0 0 0,1 0 0,-1 0-1,1-1 1,-1 1 0,0 0 0,1 0 0,-1-1-1,1 1 1,0 0 0,-1-1 0,1 1-1,-1 0 1,1-1 0,0 1 0,0-1-1,-1 1 1,1-1 0,0 0 0,0 1 0,0-1-1,-1 0 1,1 1 0,1-1 0,17-2-5789,-7-6-364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9.166"/>
    </inkml:context>
    <inkml:brush xml:id="br0">
      <inkml:brushProperty name="width" value="0.025" units="cm"/>
      <inkml:brushProperty name="height" value="0.025" units="cm"/>
    </inkml:brush>
  </inkml:definitions>
  <inkml:trace contextRef="#ctx0" brushRef="#br0">29 0 17200,'0'0'9257,"-26"61"-6855,23-41-1345,3-1-704,0-2-321,0-1-32,5-4-1250,5-5-1440,1-6-1634,2-1-2146,-1-8-8040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9.507"/>
    </inkml:context>
    <inkml:brush xml:id="br0">
      <inkml:brushProperty name="width" value="0.025" units="cm"/>
      <inkml:brushProperty name="height" value="0.025" units="cm"/>
    </inkml:brush>
  </inkml:definitions>
  <inkml:trace contextRef="#ctx0" brushRef="#br0">92 4 17905,'0'0'4110,"-9"3"-2652,5-2-1306,-1 1 0,1-1 0,-1 1 0,1 0 1,0 1-1,0-1 0,0 1 0,0 0 0,0 0 0,1 0 0,-1 0 1,1 1-1,0-1 0,0 1 0,0 0 0,0 0 0,1 0 0,-1 0 1,1 1-1,0-1 0,1 1 0,-1-1 0,1 1 0,0-1 0,0 1 1,0 0-1,0 8 0,0-11-56,1 1 0,0 0 1,0 0-1,0-1 0,0 1 0,0 0 0,0-1 1,1 1-1,-1 0 0,1-1 0,0 1 0,0 0 1,0-1-1,0 1 0,0-1 0,0 0 0,1 1 1,-1-1-1,1 0 0,-1 0 0,1 0 0,0 0 1,0 0-1,0 0 0,0 0 0,1-1 0,-1 1 1,0-1-1,1 0 0,-1 1 0,1-1 0,-1 0 1,1-1-1,-1 1 0,1 0 0,0-1 0,-1 1 1,1-1-1,0 0 0,-1 0 0,1 0 0,0 0 1,0 0-1,-1-1 0,1 1 0,0-1 0,-1 0 1,4-1-1,-3 1-83,1-1-1,-1 0 1,1 1 0,-1-1 0,0 0 0,0-1-1,0 1 1,0-1 0,0 1 0,0-1 0,-1 0-1,0 0 1,1 0 0,-1 0 0,0 0 0,0-1 0,-1 1-1,1-1 1,1-4 0,0 0-5,-1 0 0,1 0 0,-2 0 0,1-1 0,-1 1 0,0-1 0,-1-13 0,-1 20-199,0-1 0,1 1 1,-1 0-1,0 0 0,0-1 0,-1 1 0,1 0 1,0 0-1,-1 0 0,1 0 0,-1 1 0,1-1 1,-1 0-1,0 1 0,0-1 0,0 1 0,0-1 1,0 1-1,0 0 0,0 0 0,0 0 0,-1 0 1,1 0-1,0 0 0,-1 1 0,1-1 0,0 1 1,-5 0-1,5-1-45,0 1 0,0-1 0,0 1 0,0 0 0,0 0 0,0 0 0,0 0 0,0 1 0,0-1 0,0 0 0,0 1 0,0-1 0,0 1 0,0 0 0,1-1 0,-1 1 0,0 0 0,0 0 0,1 1 0,-1-1 0,1 0 0,-1 0 0,1 1 0,-1-1 0,1 1 0,0-1 0,0 1 0,0-1 0,0 1 0,0 0 0,0 0 0,0-1 0,0 1 0,1 0 0,-2 4 0,2 7-6843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0.006"/>
    </inkml:context>
    <inkml:brush xml:id="br0">
      <inkml:brushProperty name="width" value="0.025" units="cm"/>
      <inkml:brushProperty name="height" value="0.025" units="cm"/>
    </inkml:brush>
  </inkml:definitions>
  <inkml:trace contextRef="#ctx0" brushRef="#br0">143 32 11723,'0'0'17019,"0"8"-16672,15 172 43,-16-177-382,0 1 0,0-1 0,0 0 0,0 1 0,-1-1 1,1 0-1,-1 0 0,0 0 0,0 0 0,0 0 0,0-1 0,0 1 1,-1 0-1,0-1 0,1 0 0,-1 0 0,0 0 0,0 0 1,0 0-1,0 0 0,0-1 0,0 1 0,-5 0 0,1 1 69,1 0-1,-1-1 0,1 0 0,-1 0 0,0-1 1,0 1-1,0-2 0,0 1 0,0-1 1,0 0-1,-8-1 0,14 1-66,1-1 0,-1 1 0,1 0 0,-1-1 1,0 1-1,1-1 0,-1 1 0,1 0 0,-1-1 0,1 1 0,-1-1 1,1 0-1,-1 1 0,1-1 0,0 1 0,-1-1 0,1 0 0,0 1 0,0-1 1,-1 1-1,1-1 0,0 0 0,0 0 0,0 1 0,0-1 0,0 0 0,0 1 1,0-1-1,0 0 0,0 1 0,0-1 0,0 0 0,0 1 0,0-1 1,1 0-1,-1 1 0,0-1 0,1 0 0,-1 1 0,1-2 0,16-24-14,1 12-11,1 1 0,1 1 0,29-13 0,-34 19 66,-1-1 0,0 0 0,0-1 0,0-1-1,-1 0 1,-1-1 0,1 0 0,-2-1 0,14-15-1,-23 24-15,-1 0 0,0 1 0,0-1 1,1 0-1,-1 1 0,0-1 0,0 0 0,-1 0 0,1 0 0,0 0 0,-1 0 0,1 0 0,-1 0 0,1 0 0,-1 0 0,0-1 0,0 1 0,0 0 0,0 0 0,-1 0 0,1 0 0,0 0 0,-1 0 0,1 0 0,-1 0 0,-1-2 0,0 2 13,1 0-1,-1 0 1,0 0-1,0 0 1,0 1-1,0-1 1,0 1-1,0 0 1,-1-1-1,1 1 1,0 0-1,-1 0 1,1 1-1,-1-1 1,1 0-1,-1 1 1,1-1-1,-4 1 1,2 0-116,0 0-1,0 0 1,0 0-1,-1 0 1,1 1 0,0-1-1,0 1 1,0 0 0,0 1-1,0-1 1,0 1-1,-4 2 1,6-3-125,0 1 1,0-1-1,0 1 1,0-1-1,0 1 0,0 0 1,1 0-1,-1 0 1,1-1-1,-1 1 1,1 1-1,0-1 0,0 0 1,0 0-1,0 0 1,0 1-1,1-1 0,-1 0 1,0 1-1,1-1 1,0 1-1,0 3 0,-1-6-115,1 1-1,0-1 1,0 1-1,0 0 1,0-1-1,0 1 0,0-1 1,1 1-1,-1-1 1,0 1-1,0 0 0,0-1 1,0 1-1,1-1 1,-1 1-1,0-1 0,1 1 1,-1-1-1,0 1 1,1-1-1,-1 0 0,0 1 1,1-1-1,-1 1 1,1-1-1,-1 0 0,1 1 1,-1-1-1,1 0 1,0 1-1,13 1-8078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0.377"/>
    </inkml:context>
    <inkml:brush xml:id="br0">
      <inkml:brushProperty name="width" value="0.025" units="cm"/>
      <inkml:brushProperty name="height" value="0.025" units="cm"/>
    </inkml:brush>
  </inkml:definitions>
  <inkml:trace contextRef="#ctx0" brushRef="#br0">158 1 13293,'0'0'15299,"-9"10"-12645,-12 14-2072,-53 62 191,66-76-752,1 0 0,0 0-1,1 1 1,0-1 0,1 1 0,0 0-1,-4 17 1,9-19-5438,5-19-5037,0-6-2342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0.706"/>
    </inkml:context>
    <inkml:brush xml:id="br0">
      <inkml:brushProperty name="width" value="0.025" units="cm"/>
      <inkml:brushProperty name="height" value="0.025" units="cm"/>
    </inkml:brush>
  </inkml:definitions>
  <inkml:trace contextRef="#ctx0" brushRef="#br0">83 1 14446,'0'0'8808,"-9"3"-7062,5-2-1510,0 1 1,0-1-1,0 1 0,0 0 1,0 0-1,0 1 1,1-1-1,-1 1 1,1-1-1,-1 1 0,1 0 1,0 0-1,0 1 1,1-1-1,-1 1 1,1-1-1,-1 1 1,1 0-1,0 0 0,1 0 1,-1 0-1,1 0 1,0 0-1,0 0 1,0 1-1,0-1 0,1 0 1,-1 1-1,1-1 1,1 6-1,-1-8-223,1 0-1,0 0 1,0 1-1,0-1 1,0 0-1,0 0 1,0 0-1,0 0 1,1 0-1,-1 0 1,1 0-1,0-1 1,-1 1-1,1-1 1,0 1-1,0-1 0,0 1 1,0-1-1,0 0 1,0 0-1,0 0 1,0 0-1,1 0 1,-1-1-1,0 1 1,1-1-1,-1 1 1,0-1-1,1 0 1,2 0-1,5 1-4,0 0-1,0-1 0,-1 0 0,1-1 1,0 0-1,12-2 0,-18 2-7,1-1 0,-1 0 0,1 0 0,-1 0 0,1 0 0,-1 0 0,0-1 0,0 0 0,-1 0 0,1 0 0,0 0 0,-1-1 0,0 1 0,0-1 0,0 0 0,0 0 0,0 0 0,-1 0 0,0-1 0,0 1 0,0 0 0,-1-1 0,1 0 0,-1 1 0,1-7 0,-2 10-23,0 1 0,0-1 0,0 0 0,0 1 0,-1-1 0,1 0 0,0 1 0,0-1 1,0 0-1,-1 1 0,1-1 0,0 1 0,-1-1 0,1 1 0,-1-1 0,1 1 0,0-1 0,-1 1 0,1-1 0,-1 1 0,1-1 0,-1 1 0,0 0 0,1-1 0,-1 1 0,1 0 1,-1 0-1,0-1 0,1 1 0,-1 0 0,0 0 0,1 0 0,-1 0 0,0 0 0,1 0 0,-1 0 0,0 0 0,1 0 0,-1 0 0,1 0 0,-1 0 0,0 0 0,1 1 1,-1-1-1,0 0 0,0 1 0,-2 0-111,0 0 0,0 0-1,0 0 1,0 0 0,0 1 0,0-1 0,1 1 0,-6 4 0,4-1-243,-1 1 0,1 0-1,0 0 1,0 0 0,1 1-1,0 0 1,0-1 0,0 1-1,1 0 1,0 0 0,-2 13-1,2 14-4593,5-1-3835,3-14-1129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1.037"/>
    </inkml:context>
    <inkml:brush xml:id="br0">
      <inkml:brushProperty name="width" value="0.025" units="cm"/>
      <inkml:brushProperty name="height" value="0.025" units="cm"/>
    </inkml:brush>
  </inkml:definitions>
  <inkml:trace contextRef="#ctx0" brushRef="#br0">36 72 8840,'0'0'22715,"4"1"-21695,-3-1-1012,0 0-1,0 0 1,-1 0 0,1 0 0,0 0-1,0 0 1,0 0 0,0 0 0,0 0-1,-1 0 1,1 0 0,0-1 0,0 1-1,0 0 1,-1-1 0,1 1 0,0 0-1,0-1 1,-1 1 0,1-1 0,0 1-1,-1-1 1,1 0 0,-1 1 0,1-1-1,0 0 1,-1 1 0,0-1 0,1 0-1,0 0 1,3-34-56,-4 34 48,0-1 0,0 1 0,0 0 0,0 0 0,0 0 0,0-1 0,-1 1 0,1 0 0,0 0 0,0 0 0,-1 0 0,1 0 0,-1 0 0,1-1 0,-1 1 0,0 0 0,1 0 0,-1 1 0,-1-3 0,1 3 0,0-1 0,1 1 0,-1 0 0,0 0 0,0-1 0,0 1 0,1 0 0,-1 0 0,0 0 0,0 0 0,0 0 0,1 0 0,-1 0 0,0 0 0,0 0 0,1 1 0,-1-1 0,0 0 0,0 0 0,1 1 0,-1-1 0,-1 1 0,0 1 0,-1-1 0,0 1 0,0 0 0,1 0 0,-1 1 0,1-1 0,-1 1 0,1-1 0,0 1 0,0-1 0,0 1 0,1 0 0,-3 3 0,3-3-157,0 0 1,0 0-1,0 0 1,1 1-1,-1-1 0,1 0 1,0 0-1,0 6 1,0-8 14,0 0 0,0 0 1,0 0-1,1 0 0,-1-1 0,0 1 1,1 0-1,-1 0 0,1 0 1,-1 0-1,1 0 0,-1-1 0,1 1 1,0 0-1,-1-1 0,1 1 1,0 0-1,-1-1 0,1 1 0,0-1 1,0 1-1,0-1 0,-1 1 1,1-1-1,0 0 0,0 1 0,0-1 1,0 0-1,0 0 0,0 0 1,0 0-1,1 1 0,15-1-7993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7.447"/>
    </inkml:context>
    <inkml:brush xml:id="br0">
      <inkml:brushProperty name="width" value="0.025" units="cm"/>
      <inkml:brushProperty name="height" value="0.025" units="cm"/>
    </inkml:brush>
  </inkml:definitions>
  <inkml:trace contextRef="#ctx0" brushRef="#br0">91 42 5349,'0'-1'931,"1"-1"0,0 0 0,0 1 0,-1-1 0,1 0-1,-1 0 1,0 1 0,1-1 0,-1 0 0,0 0 0,0 0 0,0 0 0,0 0 0,0 1 0,-1-1-1,1 0 1,-1-2 0,0 3-716,1 1 1,-1-1-1,1 1 0,-1-1 0,0 0 0,1 1 0,-1-1 0,1 1 0,-1 0 1,0-1-1,0 1 0,1 0 0,-1-1 0,0 1 0,0 0 0,1 0 0,-1-1 0,0 1 1,0 0-1,0 0 0,1 0 0,-1 0 0,0 0 0,0 0 0,0 1 0,-1-1 1,-1 1-168,-1 0 0,0 0 0,1 1 0,-1-1 0,1 1 0,-1 0 0,1 0 0,0 0 0,0 0 1,0 1-1,0-1 0,0 1 0,0 0 0,1-1 0,-3 5 0,2-2 1,0 0 1,1 1-1,-1-1 0,1 1 0,1-1 1,-1 1-1,0 8 0,1-12-39,1-1-1,0 0 1,-1 0 0,1 0-1,0 1 1,0-1 0,0 0-1,0 0 1,0 0 0,0 1-1,1-1 1,-1 0 0,0 0-1,1 0 1,-1 1 0,0-1-1,1 0 1,0 0 0,-1 0-1,1 0 1,-1 0 0,1 0-1,0 0 1,0 0 0,0 0-1,0-1 1,0 1 0,-1 0-1,1 0 1,1-1 0,-1 1-1,0 0 1,0-1 0,0 1-1,0-1 1,0 0 0,0 1-1,1-1 1,-1 0 0,1 0-1,2 1 12,0-1-1,0 0 1,0-1-1,0 1 1,0-1-1,-1 1 0,1-1 1,0 0-1,0-1 1,-1 1-1,1-1 1,-1 1-1,1-1 1,-1 0-1,0 0 1,6-5-1,-1-1 8,-1-1-1,1 0 1,-1 0-1,11-20 1,-19 64-256,2-20 242,-1 53 328,-5 103 1345,4-168-1646,1 0 0,0 0 0,-1 0 0,0 0 1,1-1-1,-1 1 0,-1 0 0,1 0 0,0 0 0,-1-1 0,1 1 0,-1-1 0,0 1 1,-3 3-1,5-6-30,-1 1 0,0-1 0,1 1 0,-1-1 0,0 0 0,1 1 0,-1-1 0,0 0 0,1 0 1,-1 0-1,0 1 0,0-1 0,1 0 0,-1 0 0,0 0 0,0 0 0,1 0 0,-1 0 0,0 0 1,1-1-1,-1 1 0,0 0 0,0 0 0,-1-2-2,0 1 0,0 0 0,1 0 1,-1 0-1,0-1 0,1 1 0,-1-1 0,1 1 0,0-1 1,-1 0-1,-1-3 0,-3-4-9,1-1 0,0 1 0,0-1 0,1-1 0,0 1 0,0 0 0,2-1 0,-1 0 0,1 0 0,1 1 0,0-1 0,0 0 0,1 0 0,1 0 0,1-12 0,-2 22-121,1 0 0,-1-1 0,1 1 0,0 0 0,-1 0 0,1 0 1,0 0-1,0 0 0,0 0 0,-1 0 0,1 0 0,0 1 0,0-1 0,0 0 0,0 0 0,1 1 0,-1-1 0,0 1 1,0-1-1,0 1 0,0-1 0,3 1 0,32-5-5804,-14 3 1675,-8-2-3325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09.267"/>
    </inkml:context>
    <inkml:brush xml:id="br0">
      <inkml:brushProperty name="width" value="0.025" units="cm"/>
      <inkml:brushProperty name="height" value="0.025" units="cm"/>
    </inkml:brush>
  </inkml:definitions>
  <inkml:trace contextRef="#ctx0" brushRef="#br0">49 0 4068,'0'0'19837,"-2"11"-17733,-13 29-385,10-27-1474,-1-1 0,2 1 0,0 1-1,0-1 1,1 1 0,1-1 0,-1 20 0,3-32-231,1 0 1,-1-1 0,0 1 0,1 0-1,0 0 1,-1-1 0,1 1-1,-1 0 1,1-1 0,0 1-1,0 0 1,-1-1 0,1 1-1,0-1 1,0 0 0,0 1 0,-1-1-1,1 1 1,0-1 0,0 0-1,0 0 1,0 0 0,0 1-1,0-1 1,0 0 0,0 0 0,0 0-1,0 0 1,-1 0 0,1-1-1,0 1 1,1 0 0,34-8 1128,-30 5-1077,0-1 0,0 1 0,0-1 0,0 0 0,-1 0 0,0-1 0,0 0 0,0 0 0,0 0 0,-1 0 0,0-1 0,0 1 0,0-1 0,-1 0 0,0-1 0,0 1 0,0 0 0,-1-1 0,0 1 0,-1-1 0,3-12 0,-5 17-64,0 1-1,0 0 1,1 0 0,-1 0 0,0 0-1,0 0 1,0 0 0,0 0-1,0 0 1,-1 0 0,1 0 0,0 1-1,0-1 1,-1 0 0,1 1-1,0-1 1,0 1 0,-1 0 0,1-1-1,-1 1 1,1 0 0,0 0-1,-1 0 1,1 0 0,-1 0 0,1 0-1,-3 0 1,-42 4-242,42-2-19,-1-1 0,2 1 0,-1 0 0,0 1 0,0-1 1,1 0-1,-6 6 0,-12 11-8442,19-17 6799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7.793"/>
    </inkml:context>
    <inkml:brush xml:id="br0">
      <inkml:brushProperty name="width" value="0.025" units="cm"/>
      <inkml:brushProperty name="height" value="0.025" units="cm"/>
    </inkml:brush>
  </inkml:definitions>
  <inkml:trace contextRef="#ctx0" brushRef="#br0">1 19 18866,'0'0'6064,"11"-3"-3181,21-3-406,65-3 0,-96 9-2477,0 0 0,-1 0 0,1 0 0,0 0 0,0 1 0,-1-1 0,1 0 0,0 0 0,-1 1 0,1-1 0,0 0 0,-1 1 0,1-1 0,0 1 0,-1-1 0,1 1 0,-1-1 0,1 1 0,-1-1 0,1 1 0,-1 0 0,0-1 0,1 1 0,-1 0 0,0-1 0,1 1 0,-1 0 0,0 0 0,0-1 0,0 1 0,1 0 0,-1-1 0,0 1 0,0 0 0,0 0 0,0-1 0,0 1 0,-1 0 0,1 0 0,0-1 0,0 1 0,0 0 0,-1 0 0,1 0 0,-16 35 0,6-25 0,-1 0 0,0-1 0,-23 15 0,22-17 0,1 1 0,0 0 0,1 1 0,-13 13 0,23-23 0,0 0 0,0 1 0,0-1 0,0 0 0,0 0 0,0 0 0,0 0 0,0 0 0,0 1 0,0-1 0,0 0 0,0 0 0,0 0 0,0 0 0,0 1 0,0-1 0,0 0 0,0 0 0,0 0 0,0 0 0,0 0 0,0 1 0,0-1 0,0 0 0,0 0 0,0 0 0,0 0 0,0 0 0,1 1 0,-1-1 0,0 0 0,0 0 0,0 0 0,0 0 0,0 0 0,0 0 0,1 0 0,-1 0 0,0 1 0,0-1 0,0 0 0,0 0 0,0 0 0,1 0 0,-1 0 0,0 0 0,0 0 0,0 0 0,1 0 0,14 3 0,18-2 0,-32-1 0,39 1-1110,47-3-6786,-58-3-74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8.165"/>
    </inkml:context>
    <inkml:brush xml:id="br0">
      <inkml:brushProperty name="width" value="0.025" units="cm"/>
      <inkml:brushProperty name="height" value="0.025" units="cm"/>
    </inkml:brush>
  </inkml:definitions>
  <inkml:trace contextRef="#ctx0" brushRef="#br0">1 1 6406,'0'0'25998,"10"2"-25667,21 2-247,-1-1 1,33-1-1,-33-1-4297,-1-1-4559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8.489"/>
    </inkml:context>
    <inkml:brush xml:id="br0">
      <inkml:brushProperty name="width" value="0.025" units="cm"/>
      <inkml:brushProperty name="height" value="0.025" units="cm"/>
    </inkml:brush>
  </inkml:definitions>
  <inkml:trace contextRef="#ctx0" brushRef="#br0">1 32 17457,'0'0'8968,"46"3"-6149,-10-7-1410,-1-5-704,3 1-289,-4 1-320,-6 3-64,-7 2-224,-6 2-1762,-8 0-2850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9.808"/>
    </inkml:context>
    <inkml:brush xml:id="br0">
      <inkml:brushProperty name="width" value="0.025" units="cm"/>
      <inkml:brushProperty name="height" value="0.025" units="cm"/>
    </inkml:brush>
  </inkml:definitions>
  <inkml:trace contextRef="#ctx0" brushRef="#br0">1 50 12812,'0'0'15247,"10"2"-14020,7 1-1089,0-1-1,1-2 0,-1 1 0,0-2 0,0 0 1,0-1-1,0-1 0,-1 0 0,22-8 0,3-3-119,-26 8-129,-1 1 0,1 1 0,23-4-1,-38 9 106,1-1-1,-1 0 0,0 1 0,1-1 1,-1 1-1,0-1 0,0 1 0,1-1 1,-1 0-1,0 1 0,0-1 0,0 1 1,0-1-1,0 1 0,0-1 0,0 1 1,0-1-1,0 1 0,0 0 1,0-1-1,0 1 0,0-1 0,0 1 1,0-1-1,0 0 0,-1 1 0,1-1 1,0 1-1,0-1 0,0 1 0,-1-1 1,0 1-1,-6 19 58,4-14-65,-56 133 1621,52-120-1473,2 0 0,0 0 0,1 1 0,0-1 0,0 33 0,-8-69-27530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0.136"/>
    </inkml:context>
    <inkml:brush xml:id="br0">
      <inkml:brushProperty name="width" value="0.025" units="cm"/>
      <inkml:brushProperty name="height" value="0.025" units="cm"/>
    </inkml:brush>
  </inkml:definitions>
  <inkml:trace contextRef="#ctx0" brushRef="#br0">0 17 20115,'0'0'7239,"67"4"-5189,-34-4-1121,3 0-673,2 0-192,-1 0-480,-2-7-2147,-7 1-3202,-7-1-4421</inkml:trace>
  <inkml:trace contextRef="#ctx0" brushRef="#br0" timeOffset="1">331 54 11147,'0'0'7751,"-18"59"-5253,14-34-608,-1-2-641,-1-1-768,6-2-385,0-3-256,0-8-2115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0.494"/>
    </inkml:context>
    <inkml:brush xml:id="br0">
      <inkml:brushProperty name="width" value="0.025" units="cm"/>
      <inkml:brushProperty name="height" value="0.025" units="cm"/>
    </inkml:brush>
  </inkml:definitions>
  <inkml:trace contextRef="#ctx0" brushRef="#br0">108 1 16784,'0'0'4185,"-8"4"-1638,1 0-2249,0 0 1,0 1 0,1-1-1,0 2 1,0-1 0,0 1-1,0 0 1,1 0 0,0 0-1,1 1 1,-1-1 0,1 1-1,1 0 1,-1 1 0,1-1 0,0 1-1,1-1 1,0 1 0,-2 9-1,2-8-235,1 1 0,0-1 0,1 0-1,0 1 1,0-1 0,1 0 0,0 0-1,2 10 1,-2-16-50,0 0-1,0-1 0,0 1 1,0 0-1,1 0 1,-1-1-1,1 1 1,0-1-1,0 1 0,-1-1 1,2 0-1,-1 0 1,0 1-1,0-2 1,1 1-1,-1 0 0,1 0 1,-1-1-1,1 1 1,0-1-1,-1 0 1,1 0-1,0 0 0,0 0 1,0 0-1,0-1 1,6 1-1,-4-1 14,0 0 0,0 0 0,0 0 1,0 0-1,0-1 0,0 0 0,0 0 0,0 0 0,0-1 0,0 0 0,5-2 0,-8 2 46,1 1 0,-1 0 0,0-1 0,0 1 0,0-1 0,0 0 0,-1 0 0,1 0 0,0 0 0,-1 0-1,1 0 1,-1 0 0,0 0 0,0-1 0,0 1 0,0 0 0,0-1 0,0 1 0,0-1 0,-1 1 0,1-1 0,-1 1-1,0-5 1,0 5-62,-1 1-1,1-1 0,-1 1 1,0 0-1,1 0 1,-1-1-1,0 1 0,0 0 1,0 0-1,0 0 0,0 0 1,0-1-1,0 2 1,0-1-1,-1 0 0,1 0 1,0 0-1,-1 0 0,1 1 1,0-1-1,-1 1 1,1-1-1,-1 1 0,1 0 1,0-1-1,-1 1 0,1 0 1,-1 0-1,-2 0 1,-55-2 34,50 2-44,-18 5-4746,19-1 763,19-1 658,2-2-2729,3-1-2743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1.040"/>
    </inkml:context>
    <inkml:brush xml:id="br0">
      <inkml:brushProperty name="width" value="0.025" units="cm"/>
      <inkml:brushProperty name="height" value="0.025" units="cm"/>
    </inkml:brush>
  </inkml:definitions>
  <inkml:trace contextRef="#ctx0" brushRef="#br0">141 26 6246,'0'0'18359,"-10"-5"-15135,-1 1-2636,0 0-1,0 1 1,0 0 0,-18-2-1,26 4-498,0 1 0,0 0 0,0 0-1,0 0 1,0 0 0,0 1 0,0-1 0,1 1-1,-1 0 1,0-1 0,0 1 0,-3 2 0,5-2-75,-1 0 1,1 0-1,0 0 1,0 1 0,-1-1-1,1 0 1,0 0-1,0 1 1,1-1 0,-1 1-1,0-1 1,0 1-1,1-1 1,-1 1 0,1 0-1,-1-1 1,1 1-1,0-1 1,-1 1 0,1 0-1,0-1 1,0 1-1,0 0 1,1 2 0,0-3-7,0 0 0,0 0 0,1 0 1,-1 0-1,0-1 0,1 1 0,-1 0 1,1-1-1,-1 1 0,1-1 1,-1 1-1,1-1 0,-1 0 0,1 1 1,-1-1-1,1 0 0,0 0 0,-1 0 1,1 0-1,2-1 0,37-1-91,-36 0-44,0 1-1,0-1 0,-1 0 0,1-1 1,0 1-1,6-5 0,-8 4 21,0 1-1,1 0 0,-1 0 1,1 0-1,-1 1 1,1-1-1,0 1 1,-1 0-1,7-2 0,-7 49-142,13 154 2721,-17-199-2467,1 0 1,-1-1-1,0 1 0,0 0 1,0-1-1,0 1 0,1-1 0,-1 1 1,0-1-1,0 1 0,0-1 0,0 0 1,0 1-1,0-1 0,0 0 1,0 0-1,0 0 0,0 0 0,0 0 1,-1 0-1,1 0 0,-1 0 0,-36 0 34,30-1-35,-2 1-3,-32 0 0,40 0 0,0 0 0,0 0 0,0-1 0,0 1 0,0 0 0,0-1 0,0 0 0,1 1 0,-1-1 0,0 0 0,0 0 0,0 0 0,1 0 0,-1 0 0,-2-2 0,4 2-18,0 1 0,0-1 0,0 1 1,0-1-1,1 0 0,-1 1 0,0-1 0,0 1 0,0-1 0,1 1 1,-1-1-1,0 1 0,1-1 0,-1 1 0,0-1 0,1 1 0,-1-1 1,0 1-1,1 0 0,-1-1 0,1 1 0,-1 0 0,1-1 0,-1 1 0,1 0 1,-1-1-1,1 1 0,0 0 0,-1 0 0,1 0 0,-1 0 0,1 0 1,-1-1-1,2 1 0,29-10-2112,-23 7 566,15-8-4575,2-1-2525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1.474"/>
    </inkml:context>
    <inkml:brush xml:id="br0">
      <inkml:brushProperty name="width" value="0.025" units="cm"/>
      <inkml:brushProperty name="height" value="0.025" units="cm"/>
    </inkml:brush>
  </inkml:definitions>
  <inkml:trace contextRef="#ctx0" brushRef="#br0">164 1 4484,'0'0'25165,"-2"10"-23921,-2 4-1040,-1 0 0,-1 0 0,0 0 0,-1-1 0,-1 0 0,0 0 1,-1-1-1,-18 21 0,21-26-275,-14 16-548,-33 47 1,52-69 533,-1 2-3515,3-10-3125,1-11-1091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1.907"/>
    </inkml:context>
    <inkml:brush xml:id="br0">
      <inkml:brushProperty name="width" value="0.025" units="cm"/>
      <inkml:brushProperty name="height" value="0.025" units="cm"/>
    </inkml:brush>
  </inkml:definitions>
  <inkml:trace contextRef="#ctx0" brushRef="#br0">150 52 17905,'0'0'8990,"-8"2"-8857,-25 8 11,32-10-97,1 0 0,-1 0 0,1 0-1,-1 0 1,1 0 0,-1 0-1,1 0 1,-1 0 0,1 1-1,-1-1 1,1 0 0,-1 0 0,1 0-1,0 1 1,-1-1 0,1 0-1,-1 1 1,1-1 0,0 0 0,-1 1-1,1-1 1,0 0 0,-1 1-1,1-1 1,0 1 0,0-1 0,-1 1-1,1-1 1,0 1 0,0-1-1,0 0 1,0 1 0,0-1 0,-1 1-1,1-1 1,0 1 0,0-1-1,0 1 1,0-1 0,0 1 0,1-1-1,-1 1 1,0-1 0,0 1-1,0-1 1,0 1 0,0-1 0,1 1-1,-1-1 1,0 1 0,1-1-1,-1 0 1,0 1 0,0-1 0,1 1-1,-1-1 1,1 0 0,-1 1-1,0-1 1,1 0 0,-1 0-1,1 1 1,-1-1 0,1 0 0,-1 0-1,0 0 1,2 1 0,3-2 0,1 1 0,-1-1 0,1 0 0,-1-1 0,1 1 0,-1-1 0,0 0 0,0 0 0,0-1 0,5-3 0,-7 4-35,0 1 0,0-1 0,-1 0 0,1 0-1,-1-1 1,1 1 0,-1 0 0,0-1 0,0 1-1,0-1 1,0 0 0,0 0 0,-1 0 0,1 0 0,-1 0-1,0 0 1,0 0 0,1-4 0,-2 6 14,-1 0 0,1 0 1,-1 0-1,1 1 1,-1-1-1,1 0 0,-1 0 1,1 1-1,-1-1 0,0 0 1,1 1-1,-1-1 1,0 1-1,1-1 0,-1 1 1,0-1-1,0 1 0,0 0 1,1-1-1,-1 1 0,0 0 1,0 0-1,0-1 1,0 1-1,0 0 0,0 0 1,0 0-1,1 0 0,-1 0 1,0 0-1,0 1 1,-1-1-1,-35 3 780,22 3-806,0 0 0,1 1 0,-1 1 0,2 1 0,-1-1 0,1 2 0,0 0 0,-16 18 0,28-28-6,1 0-1,0 0 1,0 0-1,-1 0 1,1 0 0,0 1-1,0-1 1,0 0 0,-1 0-1,1 0 1,0 1-1,0-1 1,0 0 0,0 0-1,-1 1 1,1-1 0,0 0-1,0 0 1,0 1-1,0-1 1,0 0 0,0 1-1,0-1 1,0 0 0,0 0-1,0 1 1,0-1-1,0 0 1,0 1 0,0-1-1,0 0 1,0 0 0,0 1-1,0-1 1,0 0-1,0 0 1,0 1 0,1-1-1,-1 0 1,0 0 0,0 1-1,0-1 1,0 0-1,1 0 1,-1 0 0,0 1-1,0-1 1,1 0 0,-1 0-1,0 0 1,1 1-1,23 6-898,37-3-2088,-57-4 2600,26 0-4348,1 0-1750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2.250"/>
    </inkml:context>
    <inkml:brush xml:id="br0">
      <inkml:brushProperty name="width" value="0.025" units="cm"/>
      <inkml:brushProperty name="height" value="0.025" units="cm"/>
    </inkml:brush>
  </inkml:definitions>
  <inkml:trace contextRef="#ctx0" brushRef="#br0">99 0 15150,'0'0'9759,"-10"7"-6353,6-4-2995,-8 5 272,0 0 0,1 1 0,-15 15 0,24-22-639,0 0 0,0-1-1,0 1 1,0 0 0,1 0-1,-1 1 1,1-1-1,-1 0 1,1 0 0,0 1-1,0-1 1,0 1-1,0-1 1,0 1 0,1-1-1,-1 1 1,1 0 0,-1-1-1,1 1 1,0 0-1,0-1 1,0 1 0,1 0-1,-1-1 1,1 1 0,-1-1-1,1 1 1,0 0-1,1 2 1,0-3-44,-1-1 0,0 0 0,1 1 0,-1-1 0,1 0 0,0 0 0,-1 0 0,1 0 0,0-1 0,0 1 0,-1 0 0,1-1 0,0 1 0,0-1 0,0 1 0,0-1 0,0 0 0,0 0 0,0 0 0,0 0 0,-1 0 0,1-1 0,0 1 0,0 0 0,0-1 0,0 1 0,2-2 0,1 1 0,0-1 0,-1 0 0,1 0 0,-1 0 0,1 0 0,-1-1 0,0 0 0,0 0 0,5-5 0,-6 5 0,0 0 0,0-1 0,0 1 0,-1-1 0,0 0 0,1 0 0,-1 0 0,-1 0 0,1 0 0,-1 0 0,1-1 0,-1 1 0,0 0 0,-1-1 0,1-7 0,-1 10 0,-1 0 0,1 0 0,-1 0 0,0 1 0,0-1 0,1 0 0,-1 0 0,0 0 0,-1 1 0,1-1 0,0 0 0,0 1 0,-1-1 0,1 1 0,-1-1 0,1 1 0,-1 0 0,0 0 0,0 0 0,1 0 0,-1 0 0,0 0 0,0 0 0,0 1 0,0-1 0,0 0 0,0 1 0,0 0 0,0-1 0,0 1 0,0 0 0,0 0 0,0 0 0,-3 1 0,-4-1-233,-7-1-4040,10-1-4161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21.946"/>
    </inkml:context>
    <inkml:brush xml:id="br0">
      <inkml:brushProperty name="width" value="0.025" units="cm"/>
      <inkml:brushProperty name="height" value="0.025" units="cm"/>
    </inkml:brush>
  </inkml:definitions>
  <inkml:trace contextRef="#ctx0" brushRef="#br0">97 1 18738,'0'0'11541,"-5"10"-11098,-6 12-301,-21 40 396,30-58-494,0 1 0,0 0 0,0 0 0,1 1 1,0-1-1,0 0 0,0 0 0,0 1 0,1 9 0,1-14-41,-1 0 0,1 0 0,-1-1 0,1 1 0,-1 0 0,1 0-1,0-1 1,-1 1 0,1 0 0,0-1 0,0 1 0,0 0-1,-1-1 1,1 1 0,0-1 0,0 0 0,0 1 0,0-1-1,0 0 1,0 1 0,0-1 0,0 0 0,2 0 0,29 3 45,-22-2-26,-3 0-52,0-1-1,0 1 1,-1 1-1,1 0 1,-1 0-1,1 0 1,-1 0-1,0 1 1,0 0-1,9 6 1,-13-7 22,0 0 0,0 0 0,0 0 0,0 0 0,-1 1 0,1-1 0,-1 0-1,0 1 1,0-1 0,0 1 0,0-1 0,0 1 0,0 0 0,-1-1 0,1 1 0,-1 0 0,1-1 0,-1 1 0,0 0 0,-1 0 0,1-1 0,0 1 0,-1 0 0,1-1 0,-1 1 0,0 0 0,0-1 0,0 1 0,-2 3 0,-1 1 85,0 0 1,0 0-1,-1 0 0,0-1 1,-1 0-1,1 0 0,-1 0 1,0-1-1,0 1 1,-13 7-1,15-10-52,-1 0-1,1-1 1,0 1-1,-1-1 1,0 0 0,1 0-1,-1 0 1,0-1-1,0 1 1,0-1 0,0 0-1,0-1 1,0 1-1,0-1 1,0 0 0,-1 0-1,1-1 1,-8-1-1,12 1-107,0 0-1,-1 1 1,1-1 0,0 0-1,0 0 1,0 0-1,0 0 1,0 0-1,0 0 1,0 0 0,0 0-1,1-1 1,-1 1-1,0 0 1,1 0-1,-1-1 1,1 1 0,-1 0-1,1-1 1,-1 1-1,1-2 1,-3-34-4471,3 27 2888,0-32-5771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3.786"/>
    </inkml:context>
    <inkml:brush xml:id="br0">
      <inkml:brushProperty name="width" value="0.025" units="cm"/>
      <inkml:brushProperty name="height" value="0.025" units="cm"/>
    </inkml:brush>
  </inkml:definitions>
  <inkml:trace contextRef="#ctx0" brushRef="#br0">204 52 10282,'2'-3'1087,"0"0"0,-1 1 0,1-1 0,-1-1 0,0 1 0,0 0 1,0 0-1,0 0 0,0-6 0,-1 9-840,0-1 1,0 1-1,0-1 0,0 0 0,0 1 1,0-1-1,0 1 0,-1-1 0,1 1 1,0-1-1,-1 0 0,1 1 1,0-1-1,-1 1 0,1-1 0,0 1 1,-1 0-1,1-1 0,-1 1 1,1-1-1,-1 1 0,1 0 0,-1-1 1,1 1-1,-2-1 0,-15-1 998,8 3-1096,-1 0-1,1 1 1,0 0-1,0 1 1,0 0-1,0 0 1,0 1-1,0 1 1,1-1-1,0 1 1,0 0-1,-8 8 1,10-9-150,1 0 1,-1 1-1,1-1 1,1 1-1,-1 0 1,1 0-1,0 1 1,0-1-1,0 1 1,1 0-1,-1 0 1,2 0-1,-1 1 1,1-1 0,0 0-1,0 1 1,-1 11-1,3-17 4,0 0 0,0 0 0,1 0 0,-1 0 0,0 0 1,1 0-1,-1 0 0,1 0 0,-1-1 0,1 1 0,0 0 0,-1 0 0,1 0 0,0 0 0,-1-1 0,1 1 0,0 0 0,0-1 0,0 1 0,0-1 1,0 1-1,-1-1 0,1 1 0,0-1 0,0 0 0,0 1 0,0-1 0,1 0 0,-1 0 0,0 0 0,0 1 0,0-1 0,0 0 0,0-1 1,0 1-1,0 0 0,0 0 0,0 0 0,2-1 0,2 0 17,1 0 0,-1 0 0,0 0 0,0-1 0,0 0 0,0 0 0,5-3 0,-1-1-20,0-1 1,0-1-1,-1 1 1,0-2-1,7-9 0,24-23-216,-37 47 158,-1 0 0,1-1-1,-2 1 1,1 0 0,0 0-1,-2 7 1,2-8 45,8 87 426,1 28 305,-10-118-707,0 0-1,0 0 0,0-1 1,0 1-1,-1 0 0,1-1 1,-1 1-1,1 0 0,-1-1 1,0 1-1,1-1 0,-1 1 1,0-1-1,0 1 0,0-1 1,0 0-1,-1 1 0,1-1 0,0 0 1,0 0-1,-1 0 0,1 0 1,-3 2-1,-1-1 37,1 0-1,-1-1 1,0 1 0,1-1-1,-1 0 1,0 0 0,0-1-1,-8 1 1,3-1 16,1 0 1,-1-1-1,0 0 1,1-1-1,-1 0 1,1 0-1,-1-1 1,-11-5-1,19 7-63,0 0 0,1 0 0,-1 0 0,0 0 0,1 0 0,-1 0 0,1-1 0,-1 1 0,1 0 0,0-1 0,-1 1 0,1-1 0,0 0 0,0 1 0,0-1 0,-1-2 0,2 3 0,0 0 0,0 0 0,0 0 0,0 0 0,1 0 0,-1 0 0,0 1 0,0-1 0,1 0 0,-1 0 0,0 0 0,1 1 0,-1-1 0,1 0 0,-1 0 0,1 1 0,-1-1 0,1 0 0,0 1 0,-1-1 0,1 0 0,0 1 0,-1-1 0,3 0 0,7-4 0,0 0 0,1 0 0,0 1 0,17-4 0,-1 0 0,51-26-3567,-63 26 1521,0 0 1,-1-1 0,0-1 0,-1 0-1,21-20 1,-20 15-11200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4.313"/>
    </inkml:context>
    <inkml:brush xml:id="br0">
      <inkml:brushProperty name="width" value="0.025" units="cm"/>
      <inkml:brushProperty name="height" value="0.025" units="cm"/>
    </inkml:brush>
  </inkml:definitions>
  <inkml:trace contextRef="#ctx0" brushRef="#br0">1 3 18161,'0'2'1359,"8"-2"4174,-3-1-5140,9-1 576,0 1 0,0 1 0,26 2-1,-38-2-842,0 1-1,0-1 1,1 0-1,-1 1 0,0 0 1,0 0-1,0-1 1,0 1-1,0 0 1,0 0-1,-1 1 0,1-1 1,0 0-1,0 1 1,1 1-1,-2-1-71,0-1-1,-1 0 1,1 1-1,-1-1 1,0 1-1,1-1 1,-1 1-1,0-1 1,0 1-1,0-1 1,0 1-1,0 0 1,0-1-1,0 1 1,-1-1-1,1 1 1,-1-1-1,1 0 1,-1 1-1,1-1 0,-1 1 1,0-1-1,0 0 1,1 1-1,-3 0 1,-28 27 6,14-15-65,17-14 5,0 0 0,0 0-1,-1 0 1,1 0 0,0 0 0,0 0 0,0 0 0,0 0 0,0 0 0,-1 0 0,1 0 0,0 0-1,0 1 1,0-1 0,0 0 0,0 0 0,0 0 0,-1 0 0,1 0 0,0 0 0,0 0 0,0 1-1,0-1 1,0 0 0,0 0 0,0 0 0,0 0 0,0 0 0,0 0 0,0 1 0,0-1 0,0 0-1,0 0 1,0 0 0,0 0 0,0 0 0,0 1 0,0-1 0,0 0 0,0 0 0,0 0 0,0 0-1,0 0 1,0 1 0,0-1 0,0 0 0,0 0 0,0 0 0,0 0 0,0 0 0,0 1-1,0-1 1,1 0 0,-1 0 0,0 0 0,0 0 0,0 0 0,0 0 0,0 0 0,0 0 0,1 0-1,-1 0 1,0 1 0,0-1 0,0 0 0,0 0 0,1 0 0,113-3 0,-113 3 0,0 0 0,-1 0 0,1 0 0,0 0 0,0 1 0,0-1 0,-1 0 0,1 0 0,0 1 0,0-1 0,-1 1 0,1-1 0,0 1 0,-1-1 0,1 1 0,0-1 0,-1 1 0,1-1 0,-1 1 0,1 0 0,-1-1 0,1 1 0,-1 0 0,1-1 0,-1 1 0,0 0 0,1 0 0,-1 0 0,0-1 0,0 1 0,0 0 0,0 0 0,1 0 0,-1-1 0,0 1 0,0 0 0,-1 0 0,1 0 0,0 0 0,0-1 0,0 1 0,0 0 0,-1 0 0,1 0 0,0-1 0,-1 2 0,-1 2 0,1 0 0,-1 0 0,0 0 0,0-1 0,0 1 0,0 0 0,0-1 0,-4 4 0,-3 1 0,1-1 0,-1-1 0,0 0 0,-1 0 0,1-1 0,-1 0 0,0 0 0,0-1 0,-1-1 0,1 0 0,-1 0 0,-19 2 0,30-5-14,-1 0 1,1 0-1,-1 0 0,1 0 0,0 0 1,-1 0-1,1 0 0,0 0 1,-1 0-1,1-1 0,-1 1 0,1 0 1,0 0-1,-1 0 0,1 0 1,0 0-1,-1-1 0,1 1 0,0 0 1,0 0-1,-1-1 0,1 1 0,0 0 1,0-1-1,-1 1 0,1 0 1,0 0-1,0-1 0,0 1 0,-1 0 1,1-1-1,0 1 0,0-1 1,0 1-1,0 0 0,0-1 0,0 1 1,0 0-1,0-1 0,0 1 1,0-1-1,0 1 0,0-1 0,9-22-1644,18-18-3911,-7 18-3395,3-1-6816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4.795"/>
    </inkml:context>
    <inkml:brush xml:id="br0">
      <inkml:brushProperty name="width" value="0.025" units="cm"/>
      <inkml:brushProperty name="height" value="0.025" units="cm"/>
    </inkml:brush>
  </inkml:definitions>
  <inkml:trace contextRef="#ctx0" brushRef="#br0">0 1 16496,'0'0'15054,"58"7"-14253,-34-7-385,1 0-416,1 0 0,-3 0 0,0 0 0,-5 0-641,-8 0-1377,-2 0-1601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5.140"/>
    </inkml:context>
    <inkml:brush xml:id="br0">
      <inkml:brushProperty name="width" value="0.025" units="cm"/>
      <inkml:brushProperty name="height" value="0.025" units="cm"/>
    </inkml:brush>
  </inkml:definitions>
  <inkml:trace contextRef="#ctx0" brushRef="#br0">1 50 17489,'0'0'10281,"64"9"-9512,-32-14-641,0-3 0,-4 1-160,-2-3-1794,-6-3-3971,-2-2-10570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2.695"/>
    </inkml:context>
    <inkml:brush xml:id="br0">
      <inkml:brushProperty name="width" value="0.025" units="cm"/>
      <inkml:brushProperty name="height" value="0.025" units="cm"/>
    </inkml:brush>
  </inkml:definitions>
  <inkml:trace contextRef="#ctx0" brushRef="#br0">17 6 14830,'-17'-5'4529,"18"11"605,10 5-1550,3-2-3704,1-3 342,0-1 1,1-1-1,-1 0 0,1-1 1,0-1-1,0-1 0,0 0 1,31-3-1,-12 2-66,-56 31-247,-21 46-613,32-54 10,-2-1 0,-15 21-1,17-35-3524,-3-6-4043,2-4-1176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3.039"/>
    </inkml:context>
    <inkml:brush xml:id="br0">
      <inkml:brushProperty name="width" value="0.025" units="cm"/>
      <inkml:brushProperty name="height" value="0.025" units="cm"/>
    </inkml:brush>
  </inkml:definitions>
  <inkml:trace contextRef="#ctx0" brushRef="#br0">0 19 14157,'0'0'11275,"60"3"-10186,-41-3-769,6 0-256,1 0-160,2-3-993,1-3-1601,-1 0-2755,-3-1-7271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3.411"/>
    </inkml:context>
    <inkml:brush xml:id="br0">
      <inkml:brushProperty name="width" value="0.025" units="cm"/>
      <inkml:brushProperty name="height" value="0.025" units="cm"/>
    </inkml:brush>
  </inkml:definitions>
  <inkml:trace contextRef="#ctx0" brushRef="#br0">26 120 19026,'0'0'7335,"-21"64"-5766,18-48-832,1 0-609,2-3-64,0-2-929,5-4-1601,5-4-1217,1-3-2115,1 0-4099</inkml:trace>
  <inkml:trace contextRef="#ctx0" brushRef="#br0" timeOffset="1">181 37 7976,'0'0'17082,"-3"3"-16916,0 1-66,1 0 1,-1 0-1,1 0 0,0 0 1,0 0-1,1 0 1,-1 0-1,1 1 0,0-1 1,0 1-1,0-1 0,1 1 1,-1-1-1,1 1 1,1 6-1,-1-9-38,0 0 0,1 0-1,-1 0 1,1 0 0,-1 0 0,1 0 0,0 0 0,0 0-1,0 0 1,0 0 0,0-1 0,0 1 0,1 0 0,-1-1-1,0 1 1,1-1 0,-1 1 0,1-1 0,0 0 0,-1 0-1,1 0 1,0 0 0,0 0 0,-1 0 0,1 0 0,0 0-1,0-1 1,0 1 0,0-1 0,0 1 0,0-1 0,1 0-1,-1 0 1,0 0 0,0 0 0,0 0 0,3-1 0,-2 0-21,0 0 0,0 0 0,0 0 1,0-1-1,0 1 0,0-1 0,0 0 1,-1 0-1,1 0 0,-1 0 0,1 0 1,-1 0-1,0-1 0,0 1 1,0-1-1,0 1 0,0-1 0,-1 0 1,1 0-1,-1 0 0,1 0 0,-1 0 1,0 0-1,-1 0 0,1 0 0,0-1 1,0-5-1,-1 6-21,1 0 0,-1 0-1,1 0 1,-1 0 0,0 0 0,0 0 0,0 0 0,0 0 0,-1 0-1,1 0 1,-1 0 0,0 0 0,0 0 0,0 0 0,0 0 0,-1 0-1,1 1 1,-1-1 0,1 1 0,-1-1 0,0 1 0,0-1 0,0 1-1,0 0 1,-1 0 0,1 0 0,0 0 0,-1 0 0,-3-1 0,2 1-43,1 1 0,-1 1 0,1-1 0,-1 0 0,1 1 0,-1 0 0,1 0 0,-1 0 0,1 0 0,-1 0 0,-5 2 0,-7 10-2532,16-11 2123,-1 1 0,0-1 0,1 1 0,0-1 0,-1 0 0,1 1 0,0-1 0,0 1 0,0-1 0,0 1 0,0-1 0,0 1 0,0-1 0,1 0 0,-1 3 0,5 1-5696,7-2-4512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3.754"/>
    </inkml:context>
    <inkml:brush xml:id="br0">
      <inkml:brushProperty name="width" value="0.025" units="cm"/>
      <inkml:brushProperty name="height" value="0.025" units="cm"/>
    </inkml:brush>
  </inkml:definitions>
  <inkml:trace contextRef="#ctx0" brushRef="#br0">80 1 20083,'0'0'11248,"-5"8"-10960,0-1-255,3-5-31,0 0 1,1 1 0,-1-1 0,0 1 0,1-1-1,0 1 1,-1 0 0,1-1 0,0 1 0,0 0 0,1 0-1,-1 0 1,0 0 0,1 3 0,1-3-92,1 0 0,0 0-1,-1-1 1,1 1 0,0-1 0,1 0 0,-1 1-1,0-1 1,1 0 0,-1 0 0,1 0 0,0-1-1,-1 1 1,1-1 0,0 1 0,6 1 0,20 15-71,-27-17 166,-1 0 0,0 1 0,0-1-1,0 1 1,0-1 0,0 1 0,0-1 0,-1 1 0,1-1 0,0 1 0,-1 0 0,1-1 0,-1 1 0,0 0 0,0-1 0,1 1-1,-1 0 1,0 0 0,0-1 0,0 1 0,-1 0 0,1 0 0,-1 2 0,-1 0 36,1 0 1,-1-1-1,0 1 1,0-1-1,-1 1 0,1-1 1,-1 0-1,1 0 1,-1 0-1,-5 3 1,4-2 23,-1 0 1,1-1 0,-1 1 0,0-1 0,0 0 0,-1-1 0,1 1 0,0-1 0,-1 0-1,0-1 1,1 1 0,-1-1 0,0 0 0,-11 0 0,16-2-286,-1 0-1,1 0 1,0 0 0,0 0 0,-1-1 0,1 1-1,0-1 1,0 1 0,1 0 0,-1-1-1,0 0 1,0 1 0,1-1 0,-1 1-1,1-1 1,-1 0 0,1 0 0,0 1-1,-1-1 1,1 0 0,0 1 0,0-1 0,0 0-1,1 0 1,-1-1 0,0-1-941,0-26-5865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4.128"/>
    </inkml:context>
    <inkml:brush xml:id="br0">
      <inkml:brushProperty name="width" value="0.025" units="cm"/>
      <inkml:brushProperty name="height" value="0.025" units="cm"/>
    </inkml:brush>
  </inkml:definitions>
  <inkml:trace contextRef="#ctx0" brushRef="#br0">0 5 17521,'0'0'6886,"52"-2"-5445,-33-1-640,2 3-609,2 0-160,-2 0-352,-1 0-2467,-1 0-3106,1 0-9994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4.455"/>
    </inkml:context>
    <inkml:brush xml:id="br0">
      <inkml:brushProperty name="width" value="0.025" units="cm"/>
      <inkml:brushProperty name="height" value="0.025" units="cm"/>
    </inkml:brush>
  </inkml:definitions>
  <inkml:trace contextRef="#ctx0" brushRef="#br0">133 0 19378,'0'0'10827,"-41"62"-10731,23-39-32,-2 0-32,0-1-32,7 0 32,0-7 32,8-7-64,3-5-96,2-10-5638,7-11-1825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22.284"/>
    </inkml:context>
    <inkml:brush xml:id="br0">
      <inkml:brushProperty name="width" value="0.025" units="cm"/>
      <inkml:brushProperty name="height" value="0.025" units="cm"/>
    </inkml:brush>
  </inkml:definitions>
  <inkml:trace contextRef="#ctx0" brushRef="#br0">0 17 16496,'0'0'13612,"49"-13"-12555,-21 11-672,5 0-289,3 2-96,3 0-993,-2 0-1954,0 0-2818,-6 0-3908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04.830"/>
    </inkml:context>
    <inkml:brush xml:id="br0">
      <inkml:brushProperty name="width" value="0.025" units="cm"/>
      <inkml:brushProperty name="height" value="0.025" units="cm"/>
    </inkml:brush>
  </inkml:definitions>
  <inkml:trace contextRef="#ctx0" brushRef="#br0">130 24 16688,'0'0'4532,"-10"-4"-2749,-31-14-587,39 18-1136,0-1 1,0 1-1,0 0 0,0-1 1,0 1-1,0 0 0,0 0 1,0 0-1,0 0 0,0 1 1,0-1-1,1 0 1,-1 1-1,0 0 0,0-1 1,0 1-1,0 0 0,1 0 1,-1 0-1,0 0 0,1 0 1,-1 0-1,1 1 1,-1-1-1,1 0 0,-1 1 1,1-1-1,0 1 0,0 0 1,0-1-1,0 1 0,0 0 1,0-1-1,0 1 0,0 3 1,-3 4 576,1 1 1,0 0-1,0 0 0,-2 18 1,4-25-564,1 0 1,-1-1 0,1 1 0,0 0 0,0-1-1,0 1 1,0 0 0,0-1 0,1 1 0,-1-1-1,1 1 1,-1 0 0,1-1 0,0 1-1,0-1 1,0 1 0,1-1 0,-1 0 0,0 0-1,1 1 1,0-1 0,-1 0 0,1 0 0,0 0-1,4 2 1,-2-2 4,0 0 0,0-1 0,1 0 0,-1 0 0,0 0 0,1 0 0,-1-1 0,0 1 0,1-1 0,-1 0 0,1-1 0,-1 1 0,0-1 0,1 0 0,6-2 0,-7 1-79,0 1 0,0-1 0,0 0 0,0 0 0,-1 0 0,1-1 0,-1 1 0,1-1 0,-1 0 0,0 0 0,0 0 0,0 0 0,-1 0 0,1-1 0,-1 1 0,1-1 0,-1 0 0,0 0 0,-1 0 0,3-6 0,-4 8 0,1 0 0,-1 1 0,1-1 0,-1 0 0,0 0 0,0 0 0,0 0 0,0 0 0,0 0 0,-1 0 0,1 0 0,0 1 0,-1-1 0,1 0 0,-1 0 0,0 0 0,0 1 0,-2-4 0,2 3 0,-1 0 0,0 1 0,0-1 0,0 1 0,0-1 0,0 1 0,0 0 0,0 0 0,-1 0 0,1 0 0,0 0 0,-1 0 0,1 1 0,0-1 0,-1 1 0,1 0 0,-1 0 0,-4 0 0,5-1-139,1 1-1,-1 0 1,0 0-1,0 0 1,0 0-1,0 1 1,0-1-1,0 0 1,0 1 0,0-1-1,0 1 1,0 0-1,1 0 1,-1 0-1,0 0 1,0 0 0,1 0-1,-1 0 1,1 0-1,-1 0 1,1 1-1,0-1 1,-1 1-1,-1 2 1,2-1-257,0 1-1,0 0 1,0 0 0,0 0 0,0-1-1,1 1 1,-1 0 0,1 0 0,0 0-1,1 0 1,-1 0 0,1 4-1,0-5-323,0 1 0,0-1 0,0 0 0,0 0-1,0 0 1,0 0 0,1 0 0,0 0-1,-1 0 1,1-1 0,4 5 0,8 10-6663</inkml:trace>
  <inkml:trace contextRef="#ctx0" brushRef="#br0" timeOffset="1">323 252 5317,'0'0'17579,"-3"8"-14562,0-1-2332,-15 40 1941,17-44-2456,0 0 0,0 0 0,0 1 0,0-1 0,1 0 0,0 0 0,-1 0 0,1 1 0,0-1-1,0 0 1,1 0 0,-1 0 0,2 5 0,-1-7-143,0 0 0,0 0 0,0-1 0,1 1 0,-1 0 0,0 0 0,1-1 0,-1 1-1,0 0 1,1-1 0,-1 0 0,1 1 0,-1-1 0,1 0 0,-1 1 0,1-1 0,-1 0 0,1 0 0,-1-1 0,1 1-1,-1 0 1,1 0 0,1-1 0,35-11 491,-34 9-518,0 0 0,0 0 0,0-1 0,0 1 0,0-1 0,-1 0 0,0 0 0,1 0 0,-2 0 0,1 0 0,0-1 0,2-5 0,-5 8 0,1 1 0,-1-1 0,0 0 0,1 1 0,-1-1 0,0 0 0,0 1 0,0-1 0,0 0 0,0 1 0,-1-1 0,1 0 0,0 1 0,-1-1 0,1 0 0,-1 1 0,0-1 0,1 1 0,-1-1 0,0 1 0,0-1 0,0 1 0,0 0 0,0-1 0,0 1 0,-1 0 0,1 0 0,0 0 0,-1 0 0,1 0 0,0 0 0,-1 0 0,1 1 0,-1-1 0,0 0 0,1 1 0,-1-1 0,1 1 0,-3-1 0,-7-1-700,0-1 0,0 2 0,1 0 1,-19 0-1,27 1 383,-1 0 1,1 0-1,-1 0 1,1 1-1,-1-1 1,1 1-1,-1 0 1,1 0-1,0 0 1,-1 0 0,-3 2-1,6-2 176,-1-1 0,0 1 0,1 0 0,-1 0 0,1-1 1,-1 1-1,1 0 0,0 0 0,-1 0 0,1 0 0,0-1 0,0 1 0,-1 0 0,1 0 0,0 0 0,0 0 0,0 0 1,0 0-1,0 0 0,0 0 0,0 0 0,0 0 0,1-1 0,-1 1 0,0 0 0,1 0 0,-1 0 0,0 0 0,1 0 0,-1-1 1,1 1-1,0 1 0,6 4-11999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4.763"/>
    </inkml:context>
    <inkml:brush xml:id="br0">
      <inkml:brushProperty name="width" value="0.025" units="cm"/>
      <inkml:brushProperty name="height" value="0.025" units="cm"/>
    </inkml:brush>
  </inkml:definitions>
  <inkml:trace contextRef="#ctx0" brushRef="#br0">7 0 7335,'0'0'246,"0"0"-1,0 0 1,-1 0 0,1 0-1,0 0 1,0 0 0,-1 0-1,1 0 1,0 0 0,0 0 0,-1 1-1,1-1 1,0 0 0,0 0-1,0 0 1,-1 0 0,1 0-1,0 0 1,0 1 0,0-1 0,-1 0-1,1 0 1,0 0 0,0 0-1,0 1 1,0-1 0,0 0-1,-1 0 1,1 0 0,0 1-1,0-1 1,0 0 0,0 0 0,0 1-1,0-1 1,0 0 0,0 0-1,0 1 1,0-1 0,0 0-1,0 0 1,0 1 0,0-1-1,0 0 1,0 0 0,0 0 0,0 1-1,0-1 1,1 0 0,14 5 3954,29-2-2671,-42-3-917,83-2 1875,-59 0-2840,-1 1-1,1 1 1,-1 2 0,43 7-1,-59-5-1082,-6-1-705,-16 1-9913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5.109"/>
    </inkml:context>
    <inkml:brush xml:id="br0">
      <inkml:brushProperty name="width" value="0.025" units="cm"/>
      <inkml:brushProperty name="height" value="0.025" units="cm"/>
    </inkml:brush>
  </inkml:definitions>
  <inkml:trace contextRef="#ctx0" brushRef="#br0">1 16 15118,'0'0'9705,"65"16"-7462,-28-16-578,4 0-960,3 0-513,-1-3-128,0-3-128,-4 2-1345,-8 0-1762,-3-3-2371,-5 0-7590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5.810"/>
    </inkml:context>
    <inkml:brush xml:id="br0">
      <inkml:brushProperty name="width" value="0.025" units="cm"/>
      <inkml:brushProperty name="height" value="0.025" units="cm"/>
    </inkml:brush>
  </inkml:definitions>
  <inkml:trace contextRef="#ctx0" brushRef="#br0">57 192 7495,'0'0'11995,"-8"9"-9427,-29 25-438,26-19 297,13-10 358,15-8-790,4-9-1774,-1-1 1,-1-1-1,0-1 0,-1 0 0,23-26 0,-18 19-176,13-16-45,-23 24 0,1 0 0,0 0 0,0 1 0,22-13 0,-36 26 0,1 0 0,-1 0 0,0 0 0,1 0 0,-1 0 0,0 0 0,1 0 0,-1 0 0,0 0 0,0 0 0,1 1 0,-1-1 0,0 0 0,1 0 0,-1 0 0,0 1 0,0-1 0,0 0 0,1 0 0,-1 1 0,0-1 0,0 0 0,0 0 0,1 1 0,-1-1 0,0 0 0,0 1 0,0-1 0,0 0 0,0 0 0,0 1 0,0-1 0,0 0 0,0 1 0,0-1 0,0 0 0,0 1 0,0-1 0,0 0 0,0 1 0,0-1 0,0 0 0,0 1 0,0-1 0,0 0 0,0 1 0,-1-1 0,1 0 0,0 0 0,0 1 0,0-1 0,-5 16 0,0-1 0,-2 1 0,1-1 0,-2 0 0,0-1 0,-13 18 0,-15 31 0,30-53 2,3-4-7,0 0 0,0 0 0,1 0 0,-1 0 0,1 0 1,1 0-1,-3 13 0,7-19-491,0 0 0,-1 0 1,1 0-1,-1 0 0,1-1 1,0 1-1,-1-1 0,1 0 1,-1 0-1,1 0 1,-1 0-1,4-2 0,17-13-4554,2-5-1612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6.165"/>
    </inkml:context>
    <inkml:brush xml:id="br0">
      <inkml:brushProperty name="width" value="0.025" units="cm"/>
      <inkml:brushProperty name="height" value="0.025" units="cm"/>
    </inkml:brush>
  </inkml:definitions>
  <inkml:trace contextRef="#ctx0" brushRef="#br0">107 0 18097,'0'0'2904,"-8"5"-144,1-1-2459,0 0 0,0 1 0,1 0 0,-1 0 0,1 0 0,0 1 0,1 0-1,-1 0 1,1 0 0,1 1 0,-1 0 0,1 0 0,0 0 0,1 1 0,-1-1 0,2 1 0,-1-1 0,-2 12 0,4-14-229,1-1 1,-1 1-1,0-1 1,1 1-1,0-1 1,0 1-1,1-1 1,-1 1-1,1-1 0,0 0 1,0 1-1,0-1 1,1 0-1,0 1 1,0-1-1,0 0 1,0 0-1,3 3 1,-2-4 18,0 0 1,1-1-1,-1 0 0,1 1 0,0-1 1,0-1-1,0 1 0,0 0 0,0-1 1,0 0-1,0 0 0,0 0 1,0-1-1,1 1 0,-1-1 0,0 0 1,0 0-1,1-1 0,4 0 1,-3 0-88,-1-1 0,0 1 0,0-1 0,0 0 0,0 0 0,0-1 0,0 0 0,-1 0 1,1 0-1,-1 0 0,0 0 0,0-1 0,0 0 0,0 0 0,-1 0 0,0 0 0,1-1 0,-1 1 1,-1-1-1,1 0 0,-1 0 0,0 0 0,0 0 0,0 0 0,1-8 0,-2 9-4,0 1-1,0 0 1,-1 0-1,1 0 1,-1-1-1,0 1 1,0 0-1,0-1 1,0 1-1,0 0 1,-1 0-1,1-1 1,-1 1-1,0 0 1,0 0-1,0 0 1,-1 0-1,1 0 1,-1 0-1,1 0 1,-1 0-1,0 1 1,0-1-1,0 1 1,-1-1-1,1 1 1,-1 0-1,1 0 1,-1 0-1,0 0 1,1 0-1,-1 1 1,0-1-1,0 1 1,0 0-1,0 0 1,-1 0 0,1 0-1,0 0 1,0 1-1,-1-1 1,-3 1-1,2 0 1,3-1 0,0 0 0,0 1 0,0 0 0,0-1 0,0 1 0,0 0 0,0 0 0,0 0 0,0 1 0,0-1 0,0 0 0,0 1 0,0-1 0,0 1 0,0 0 0,0-1 0,0 1 0,1 0 0,-1 0 0,-3 3 0,43-2-7927,-12-7 2615,2-4-2012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6.508"/>
    </inkml:context>
    <inkml:brush xml:id="br0">
      <inkml:brushProperty name="width" value="0.025" units="cm"/>
      <inkml:brushProperty name="height" value="0.025" units="cm"/>
    </inkml:brush>
  </inkml:definitions>
  <inkml:trace contextRef="#ctx0" brushRef="#br0">98 0 16688,'0'0'3918,"-9"9"-491,-5 5-1969,1 0-1,-20 29 1,30-37-1258,-1 0 1,1 0-1,-1 0 1,2 0 0,-1 1-1,1-1 1,0 1-1,0-1 1,1 1-1,0 0 1,0 0-1,0-1 1,1 13 0,1-17-179,-1 0 1,1 0 0,0 0 0,-1-1 0,1 1-1,0 0 1,0 0 0,0-1 0,1 1 0,-1-1-1,0 1 1,0-1 0,1 1 0,-1-1 0,1 0-1,-1 1 1,1-1 0,0 0 0,0 0 0,-1 0-1,1-1 1,0 1 0,0 0 0,0-1 0,0 1-1,0-1 1,0 1 0,0-1 0,0 0 0,-1 0-1,1 0 1,0 0 0,0 0 0,0-1 0,3 0-1,1 1 45,1-1 0,-1 0-1,0 0 1,0-1-1,0 0 1,0 0 0,0 0-1,0-1 1,-1 0-1,7-4 1,-5 1-67,0 0 0,-1-1 0,-1 1 0,1-1 0,-1 0 0,0-1 0,7-14 0,-9 17 0,-1 0 0,0 0 0,0 0 0,-1 0 0,0 0 0,1 0 0,-2-1 0,1 1 0,-1 0 0,1-1 0,-2 1 0,1-1 0,0 1 0,-3-8 0,2 11-84,0 1-1,-1-1 1,1 0 0,-1 0-1,1 1 1,-1-1 0,0 1-1,0-1 1,0 1 0,1 0-1,-1 0 1,0 0 0,-1 0-1,1 0 1,0 0 0,0 1-1,0-1 1,0 1 0,-1-1-1,1 1 1,0 0 0,0 0-1,-1 0 1,1 0 0,0 0-1,-4 1 1,4-1-123,0 0 0,0 0-1,0 0 1,0 0 0,0 1-1,0-1 1,0 0 0,0 1-1,0 0 1,1-1 0,-1 1 0,0 0-1,0 0 1,1 0 0,-1 0-1,0 0 1,1 0 0,-1 1-1,1-1 1,-1 1 0,1-1-1,0 1 1,0-1 0,0 1 0,0 0-1,0-1 1,0 1 0,0 0-1,0 0 1,1 0 0,-1-1-1,0 4 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7.645"/>
    </inkml:context>
    <inkml:brush xml:id="br0">
      <inkml:brushProperty name="width" value="0.025" units="cm"/>
      <inkml:brushProperty name="height" value="0.025" units="cm"/>
    </inkml:brush>
  </inkml:definitions>
  <inkml:trace contextRef="#ctx0" brushRef="#br0">90 11 8520,'16'-10'15752,"-19"24"-11582,-3 5-4618,-26 63 1410,13-37 261,-12 50 1,27-80-1054,0 0 1,2 1-1,0 0 1,0-1-1,2 1 1,0 0-1,3 22 1,-2-33-278,0 0-1,1 0 1,-1 0-1,1 0 1,0 0 0,1 0-1,-1 0 1,1-1-1,0 1 1,0-1 0,0 0-1,0 0 1,1 0-1,0 0 1,0-1 0,0 1-1,0-1 1,0 0-1,1 0 1,7 3 0,-2-2-566,0 0 1,0 0-1,0-1 1,0-1 0,1 1-1,0-2 1,-1 1 0,1-2-1,12 0 1,5-1-10592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29.843"/>
    </inkml:context>
    <inkml:brush xml:id="br0">
      <inkml:brushProperty name="width" value="0.025" units="cm"/>
      <inkml:brushProperty name="height" value="0.025" units="cm"/>
    </inkml:brush>
  </inkml:definitions>
  <inkml:trace contextRef="#ctx0" brushRef="#br0">1 101 14734,'0'0'15999,"10"-5"-15449,22-13-376,-2-2 1,39-31-1,-69 51-168,0-1 0,1 1 0,-1-1 0,1 1 0,-1-1 0,1 1 0,-1-1 0,1 1 0,-1 0 0,1-1 0,0 1 1,-1 0-1,1-1 0,-1 1 0,1 0 0,0 0 0,-1-1 0,1 1 0,0 0 0,-1 0 0,1 0 0,0 0 0,-1 0 0,1 0 0,0 0 0,-1 0 0,1 1 0,1-1 0,-1 19 187,-21 49 94,11-39-275,1 21 36,8-49-220,0 0 0,0 0 0,1 0 0,-1 0 0,0 0 0,0-1 0,0 1 0,1 0 0,-1 0 0,0 0 0,1 0 0,-1-1 0,1 1 0,-1 0 0,1 0 0,-1-1 0,1 1 0,0 0 0,0 0 0,1 0-327,-1-1 1,0 0 0,0 1 0,0-1 0,0 0 0,0 0 0,1 0 0,-1 0 0,0 0-1,0 0 1,0 0 0,0 0 0,1-1 0,-1 1 0,0 0 0,0-1 0,0 1 0,0-1 0,0 1-1,1-1 1,13-10-9666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0.202"/>
    </inkml:context>
    <inkml:brush xml:id="br0">
      <inkml:brushProperty name="width" value="0.025" units="cm"/>
      <inkml:brushProperty name="height" value="0.025" units="cm"/>
    </inkml:brush>
  </inkml:definitions>
  <inkml:trace contextRef="#ctx0" brushRef="#br0">3 0 8296,'0'0'20820,"0"9"-20036,0 25-357,-2-15-407,2 1 1,0-1-1,2 0 0,4 27 1,4-31-1774,-10-15 1570,0 0 0,0 0 0,0 0 0,0 1 0,0-1-1,1 0 1,-1 0 0,0 0 0,0 0 0,0 1 0,1-1 0,-1 0 0,0 0-1,0 0 1,1 0 0,-1 0 0,0 0 0,0 0 0,1 0 0,-1 0 0,0 0-1,0 0 1,1 0 0,-1 0 0,0 0 0,0 0 0,0 0 0,1 0 0,-1 0-1,0 0 1,0 0 0,1 0 0,-1-1 0,0 1 0,0 0 0,0 0 0,1 0 0,-1 0-1,0 0 1,0-1 0,0 1 0,0 0 0,1 0 0,-1 0 0,0-1 0,0 1-1,0 0 1,0 0 0,0 0 0,0-1 0,0 1 0,1 0 0,-1 0 0,0-1-1,0 1 1,0 0 0,0 0 0,0-1 0,0 1 0,0 0 0,0 0 0,0-1-1,-1 1 1,1 0 0,1-11-7750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0.633"/>
    </inkml:context>
    <inkml:brush xml:id="br0">
      <inkml:brushProperty name="width" value="0.025" units="cm"/>
      <inkml:brushProperty name="height" value="0.025" units="cm"/>
    </inkml:brush>
  </inkml:definitions>
  <inkml:trace contextRef="#ctx0" brushRef="#br0">1 1 13164,'0'0'17788,"9"3"-16790,11 1-820,0 0 0,1-1 0,0 0 0,34-2 0,8-7-4522,-55 3-562,-5-3-2733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22.660"/>
    </inkml:context>
    <inkml:brush xml:id="br0">
      <inkml:brushProperty name="width" value="0.025" units="cm"/>
      <inkml:brushProperty name="height" value="0.025" units="cm"/>
    </inkml:brush>
  </inkml:definitions>
  <inkml:trace contextRef="#ctx0" brushRef="#br0">131 1 11435,'0'0'14104,"-2"11"-12988,0 3-754,-1-1 0,0 0 1,-1 0-1,-1-1 0,0 1 1,-1-1-1,-8 14 0,-66 99-89,74-122-7451,5-12-1254,1-7-4215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3.044"/>
    </inkml:context>
    <inkml:brush xml:id="br0">
      <inkml:brushProperty name="width" value="0.025" units="cm"/>
      <inkml:brushProperty name="height" value="0.025" units="cm"/>
    </inkml:brush>
  </inkml:definitions>
  <inkml:trace contextRef="#ctx0" brushRef="#br0">131 63 6054,'0'0'14611,"8"-8"-12940,3-1-1069,-7 6-313,0 0 0,-1 0 0,1 0 0,-1-1-1,0 1 1,0-1 0,0 0 0,0 0 0,3-6 0,-12 6 3813,-30 4-3746,26 4-337,0-1 1,0 1 0,0 1 0,0 0 0,1 0 0,0 1-1,0 0 1,-9 8 0,14-11 18,0 0 1,1 0-1,-1 1 0,1-1 1,-1 1-1,1 0 0,0 0 1,0 0-1,1 0 0,-1 1 1,1-1-1,0 1 0,0-1 1,1 1-1,-1 0 0,1 0 1,0 0-1,0 0 0,0 7 1,2-11-27,0 0 0,-1 0 1,1-1-1,0 1 0,-1 0 1,1 0-1,0-1 0,0 1 1,0-1-1,0 1 0,-1-1 1,1 1-1,0-1 1,0 1-1,0-1 0,0 0 1,0 1-1,0-1 0,0 0 1,0 0-1,1 0 0,-1 0 1,0 0-1,0 0 0,0 0 1,0 0-1,0 0 0,2-1 1,32-5 162,-20-1-167,0 0 0,-1-1 0,0 0-1,-1-1 1,0-1 0,0 0-1,-1-1 1,11-13 0,-30 73-478,-1-18 632,2 0 0,1 0 0,2 0 0,1 1 0,2 31 0,-5 67 270,5-129-432,0 1 0,0-1 0,0 1 0,-1-1 0,1 1 0,0-1 0,-1 1 0,1-1 0,0 0 0,-1 1 0,0-1 0,1 0 0,-1 1 0,0-1 0,0 0 0,1 0 0,-1 0 0,0 0 0,0 0 0,0 0 0,-1 0 0,1 0 0,0 0 0,0 0 0,0 0 0,-1-1 0,1 1 0,0 0 0,-1-1 0,1 1 0,0-1 0,-1 0 0,1 1 0,-1-1 0,1 0 0,-1 0 0,1 0 0,-1 0 0,1 0 0,0 0 0,-1-1 0,1 1 0,-3-1 0,-1 0 0,0-1 0,1 0 0,-1 0 0,1 0 0,-1-1 0,1 1 0,0-1 0,0 0 0,0 0 0,0 0 0,-4-6 0,2 2 0,1 0 0,1 0 0,-1 0 0,1 0 0,1-1 0,-1 0 0,1 1 0,0-1 0,1 0 0,0-1 0,0 1 0,1 0 0,0-1 0,1 1 0,0 0 0,0-1 0,2-10 0,-1 16 4,0 0 0,1 0 0,-1-1 1,1 1-1,0 1 0,0-1 0,0 0 0,1 0 0,-1 1 0,1-1 0,-1 1 1,1 0-1,0 0 0,0 0 0,0 0 0,0 0 0,0 1 0,4-2 0,67-22-218,-59 21 24,37-14-4283,-19 3-4213,-10 3-3774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3.434"/>
    </inkml:context>
    <inkml:brush xml:id="br0">
      <inkml:brushProperty name="width" value="0.025" units="cm"/>
      <inkml:brushProperty name="height" value="0.025" units="cm"/>
    </inkml:brush>
  </inkml:definitions>
  <inkml:trace contextRef="#ctx0" brushRef="#br0">0 102 18225,'0'0'12754,"9"-4"-12108,2-2-617,0 0 1,0 0-1,-1-1 1,0 0 0,0-1-1,-1 0 1,0-1-1,0 0 1,-1 0 0,9-14-1,-24 39-89,0 1 0,0-1 1,2 1-1,0 0 0,1 0 0,0 0 0,2 1 0,-2 28 0,4-46-58,0 1 0,0-1 1,0 1-1,0-1 0,0 1 0,0 0 0,0-1 0,0 1 1,0-1-1,1 1 0,-1-1 0,0 1 0,0-1 0,0 1 1,1-1-1,-1 1 0,0-1 0,0 1 0,1-1 0,-1 1 1,1-1-1,-1 1 0,0-1 0,1 0 0,0 1 0,10 1-5824,-1-2-928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34.291"/>
    </inkml:context>
    <inkml:brush xml:id="br0">
      <inkml:brushProperty name="width" value="0.025" units="cm"/>
      <inkml:brushProperty name="height" value="0.025" units="cm"/>
    </inkml:brush>
  </inkml:definitions>
  <inkml:trace contextRef="#ctx0" brushRef="#br0">1 12 7431,'0'0'12540,"9"-3"-10704,-6 1-1689,-1 1 1,1 0-1,0 0 0,0 0 0,0 0 0,0 1 1,0-1-1,1 1 0,-1 0 0,0-1 0,0 2 1,0-1-1,0 0 0,0 1 0,0-1 0,0 1 0,0 0 1,0 0-1,0 0 0,0 0 0,0 0 0,0 1 1,-1 0-1,1-1 0,-1 1 0,1 0 0,2 3 1,4 3 29,0 1 1,-1 0 0,0 0 0,-1 1 0,0 0 0,-1 0 0,0 0 0,0 1 0,-1 0-1,-1 0 1,0 1 0,0-1 0,-1 1 0,0 0 0,1 19 0,-3-14-134,-1 1 1,-1 0-1,-1 0 1,0-1 0,-2 1-1,0-1 1,0 0-1,-2 0 1,0 0-1,-9 16 1,12-26-330,-42 77 1172,16-46-2402,-6-11-5078,20-20-2130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2.220"/>
    </inkml:context>
    <inkml:brush xml:id="br0">
      <inkml:brushProperty name="width" value="0.025" units="cm"/>
      <inkml:brushProperty name="height" value="0.025" units="cm"/>
    </inkml:brush>
  </inkml:definitions>
  <inkml:trace contextRef="#ctx0" brushRef="#br0">113 1 8872,'0'0'18065,"-8"11"-17878,-6 12 159,0 0 1,2 1-1,0 1 0,2 0 0,1 0 0,1 1 0,1 0 0,1 0 0,1 1 0,2-1 0,-1 31 1,4-51-410,1-1 1,0 0 0,0 1 0,0-1-1,1 0 1,-1 0 0,1 0-1,1 0 1,-1 0 0,1 0 0,-1-1-1,1 1 1,1-1 0,-1 0 0,1 1-1,6 4 1,18 8-3333,4-10-3399,-7-6-1609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2.685"/>
    </inkml:context>
    <inkml:brush xml:id="br0">
      <inkml:brushProperty name="width" value="0.025" units="cm"/>
      <inkml:brushProperty name="height" value="0.025" units="cm"/>
    </inkml:brush>
  </inkml:definitions>
  <inkml:trace contextRef="#ctx0" brushRef="#br0">0 170 17424,'0'0'14137,"11"-4"-13246,11-5-859,0-2-1,-1 0 1,0-2-1,-1 0 1,-1-1-1,0-1 1,-1 0-1,0-2 1,25-31-1,-60 116-31,12-54 0,-15 50-154,19-60 78,0 1-1,0 0 0,0-1 0,1 1 0,-1 0 1,1-1-1,1 1 0,-1 0 0,0 0 1,3 7-1,10-9-7349,0-4 636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3.025"/>
    </inkml:context>
    <inkml:brush xml:id="br0">
      <inkml:brushProperty name="width" value="0.025" units="cm"/>
      <inkml:brushProperty name="height" value="0.025" units="cm"/>
    </inkml:brush>
  </inkml:definitions>
  <inkml:trace contextRef="#ctx0" brushRef="#br0">24 1 18738,'0'0'7783,"-21"54"-6085,18-32-737,3-2-673,0 4-160,0-5-128,0 3 0,6-3-128,-1-5-609,-3-1-928,0-6-289,-2-3-865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3.369"/>
    </inkml:context>
    <inkml:brush xml:id="br0">
      <inkml:brushProperty name="width" value="0.025" units="cm"/>
      <inkml:brushProperty name="height" value="0.025" units="cm"/>
    </inkml:brush>
  </inkml:definitions>
  <inkml:trace contextRef="#ctx0" brushRef="#br0">0 30 12139,'0'0'11724,"63"1"-10571,-31-1-545,1 0-448,-2-6-160,-3 0-1217,-3-4-2114,-4 2-3748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3.709"/>
    </inkml:context>
    <inkml:brush xml:id="br0">
      <inkml:brushProperty name="width" value="0.025" units="cm"/>
      <inkml:brushProperty name="height" value="0.025" units="cm"/>
    </inkml:brush>
  </inkml:definitions>
  <inkml:trace contextRef="#ctx0" brushRef="#br0">94 1 16015,'0'0'6609,"-10"2"-3609,4-2-2580,-34 9 2127,39-8-2435,-1-1-1,1 1 0,-1 0 1,1 0-1,-1 0 0,1 0 1,-1 0-1,1 0 0,0 0 1,0 0-1,-1 0 0,1 1 0,0-1 1,0 1-1,0-1 0,1 0 1,-1 1-1,0 0 0,0-1 1,1 1-1,-1-1 0,1 1 1,-1 0-1,1-1 0,0 4 1,0-4-98,0 1 0,0-1 0,0 1 0,0-1 0,0 1 0,1-1 0,-1 0 0,1 1 0,-1-1 0,1 0 0,-1 1-1,1-1 1,0 0 0,0 1 0,0-1 0,0 0 0,0 0 0,0 0 0,0 0 0,0 0 0,0 0 0,0 0 0,0 0 0,0-1 0,1 1 0,-1 0 0,0-1 0,1 1 0,-1-1 0,1 1 0,-1-1 0,0 0 0,4 1 0,5 0-410,1 0 0,0 0-1,20-3 1,-9 1-1590,-21 2 1945,0-1 1,-1 1 0,1 0 0,0-1 0,-1 1-1,1 0 1,0 0 0,-1-1 0,1 1 0,-1 0 0,1 0-1,-1 0 1,0 0 0,1-1 0,-1 1 0,0 0-1,1 0 1,-1 0 0,0 0 0,0 0 0,0 0 0,0 0-1,0 0 1,0 0 0,-1 2 0,1 35 152,0-31-151,-2 9 321,0-1 1,-1 1-1,0-1 1,-1 0-1,-1 0 1,0 0-1,-1-1 1,-1 0-1,0 0 1,-1 0-1,-17 22 1,24-35-267,0 0-1,1 0 1,-1 0 0,0 0 0,0 0 0,0 0 0,0 0 0,0-1-1,0 1 1,0 0 0,0-1 0,0 1 0,0-1 0,0 1-1,-1-1 1,1 1 0,0-1 0,0 0 0,-1 1 0,1-1-1,0 0 1,0 0 0,-1 0 0,1 0 0,0 0 0,-3-1 0,3 0 25,-1 0 0,1 0 0,0 0 1,-1-1-1,1 1 0,0-1 0,0 1 1,0 0-1,0-1 0,0 0 0,0 1 1,0-1-1,0 1 0,1-1 0,-2-3 1,-1-7 132,1 0 0,0 0 0,1 1 1,-1-16-1,2 24-201,0 0 0,0-1 1,0 1-1,0 0 0,1-1 0,-1 1 0,1 0 1,0 0-1,0-1 0,0 1 0,0 0 0,1 0 1,-1 0-1,1 0 0,0 1 0,-1-1 0,1 0 1,1 1-1,-1-1 0,4-3 0,1 2-316,1 0 1,-1 1-1,1-1 0,0 1 0,0 1 0,15-4 1,-15 4-38,9-3-5770,2-4-4281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4.067"/>
    </inkml:context>
    <inkml:brush xml:id="br0">
      <inkml:brushProperty name="width" value="0.025" units="cm"/>
      <inkml:brushProperty name="height" value="0.025" units="cm"/>
    </inkml:brush>
  </inkml:definitions>
  <inkml:trace contextRef="#ctx0" brushRef="#br0">2 37 833,'0'0'26313,"8"-5"-24632,-1 1-1470,-1 0 0,1 0 0,0 1 1,0 0-1,0 0 0,0 1 0,0 0 0,1 0 0,-1 0 0,1 1 0,0 0 0,8 1 0,-14 0-140,1 0 0,0 0-1,-1 0 1,1 1-1,0-1 1,-1 1 0,1 0-1,0 0 1,-1 0 0,1 0-1,2 1 1,-1 9 67,-18 5-72,-42 15 22,43-25-77,1 1 0,-1-1 1,2 2-1,-14 10 0,25-18-11,-1 0 0,1 0 0,0 0 0,-1 1 0,1-1 0,0 0 0,-1 0 0,1 1 0,0-1 0,0 0 0,-1 1 0,1-1 0,0 0 0,0 1 0,-1-1 0,1 0 0,0 1 0,0-1 0,0 0 0,0 1 0,0-1 0,0 1 0,-1-1 0,1 0 0,0 1 0,0-1 0,0 1 0,0-1 0,0 0 0,1 1 0,-1-1 0,0 1 0,0-1 0,0 0 0,0 1 0,0-1 0,1 1 0,15 5 0,29-3 0,-42-3 0,23 0-1131,15 1-4062,-2-6-3404,-16-4-8704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44.599"/>
    </inkml:context>
    <inkml:brush xml:id="br0">
      <inkml:brushProperty name="width" value="0.025" units="cm"/>
      <inkml:brushProperty name="height" value="0.025" units="cm"/>
    </inkml:brush>
  </inkml:definitions>
  <inkml:trace contextRef="#ctx0" brushRef="#br0">107 1 12172,'0'0'5541,"0"12"-2989,2 6-1562,1 0 1,1 0-1,0 0 1,2-1 0,0 0-1,14 29 1,-12-29-694,0 1 0,0-1-1,-2 1 1,7 29 0,-12-39-281,0 0 0,0 0 0,-1 0 0,0-1 0,0 1 0,-1 0 0,0 0 0,0 0 0,0 0 0,-1 0 0,-1-1 0,1 1 0,-7 11 0,-4 3-480,0-1 1,-2 0-1,-20 23 0,-27 19-5138,22-26-1306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22.990"/>
    </inkml:context>
    <inkml:brush xml:id="br0">
      <inkml:brushProperty name="width" value="0.025" units="cm"/>
      <inkml:brushProperty name="height" value="0.025" units="cm"/>
    </inkml:brush>
  </inkml:definitions>
  <inkml:trace contextRef="#ctx0" brushRef="#br0">158 29 14734,'0'0'7100,"-12"2"-4287,5-1-2540,0 1-1,0 0 1,0 0 0,0 0-1,0 1 1,0 0-1,0 0 1,1 1-1,0-1 1,0 2-1,0-1 1,0 1 0,0-1-1,1 2 1,0-1-1,0 0 1,-4 8-1,5-8-181,0 1-1,1 0 0,0 0 1,0 0-1,1 0 0,-1 1 0,1-1 1,1 1-1,-1-1 0,1 1 1,-1 13-1,3-20-77,-1 1-1,0 0 1,1 0-1,-1 0 1,1 0-1,-1-1 1,1 1 0,-1 0-1,1 0 1,-1-1-1,1 1 1,0 0-1,-1-1 1,1 1-1,0-1 1,0 1 0,-1-1-1,1 1 1,0-1-1,0 1 1,0-1-1,0 0 1,0 0 0,0 1-1,0-1 1,-1 0-1,1 0 1,0 0-1,0 0 1,0 0-1,0 0 1,0 0 0,0 0-1,0 0 1,0-1-1,1 1 1,37-10 739,-28 4-677,-1 0-1,1-1 1,-1 0-1,-1-1 1,1 0 0,-1 0-1,11-15 1,-16 19-60,0 0 0,-1 0 0,0 0 0,0 0 0,0-1 0,-1 1 0,0-1 0,1 0 0,-2 0 0,1 0 0,0 0 0,-1 0 1,0 0-1,0 0 0,-1 0 0,1 0 0,-1-1 0,0 1 0,-1 0 0,0-7 0,0 11-15,0 0 0,1 0 0,-1 0 0,0 0 0,0 0 0,0 0 0,0 1 0,0-1 0,0 0 0,0 0 0,0 1 0,0-1 0,-1 1 0,1-1 0,0 1 0,0-1 0,-1 1 0,1 0 0,0-1 0,0 1 0,-1 0 0,1 0 0,0 0 0,-1 0 0,1 0 0,0 0 0,-2 1 0,-37 9 0,35-7-350,0 0 0,0 0 0,0 1 0,1 0 0,-1 0 0,1 0 0,0 0 0,1 1-1,-1 0 1,1 0 0,0 0 0,0 0 0,0 0 0,1 0 0,-1 1 0,0 6 0,2-9 46,0 0-1,0 0 1,1 0 0,-1 0-1,1 0 1,0 0 0,0 1-1,0-1 1,0 0 0,1 0-1,-1 0 1,1 0 0,0 0-1,0 0 1,0 0 0,0 0-1,1 0 1,-1 0 0,1-1-1,-1 1 1,1 0 0,0-1-1,0 1 1,0-1 0,1 0-1,-1 0 1,0 0 0,1 0 0,-1 0-1,1 0 1,4 1-1,22 10-8604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5.912"/>
    </inkml:context>
    <inkml:brush xml:id="br0">
      <inkml:brushProperty name="width" value="0.025" units="cm"/>
      <inkml:brushProperty name="height" value="0.025" units="cm"/>
    </inkml:brush>
  </inkml:definitions>
  <inkml:trace contextRef="#ctx0" brushRef="#br0">56 1 9321,'0'0'16741,"-3"12"-16020,-6 30 17,-5 22 569,2 0 1,-5 97-1,17-158-1410,0 0 0,0 0 0,0 1 0,0-1-1,1 0 1,-1 0 0,1 0 0,0 0 0,0 0 0,0 0 0,1 0 0,-1 0-1,0 0 1,1-1 0,0 1 0,0 0 0,0-1 0,2 3 0,-1-3-590,0 0 0,1 0 0,-1 0 0,1 0 0,-1-1 0,1 1 0,-1-1 0,1 0 1,0 0-1,0-1 0,-1 1 0,1-1 0,0 0 0,6 0 0,19 0-7635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6.355"/>
    </inkml:context>
    <inkml:brush xml:id="br0">
      <inkml:brushProperty name="width" value="0.025" units="cm"/>
      <inkml:brushProperty name="height" value="0.025" units="cm"/>
    </inkml:brush>
  </inkml:definitions>
  <inkml:trace contextRef="#ctx0" brushRef="#br0">0 213 17553,'0'0'13233,"9"-6"-12757,11-7-407,-1-1 1,0-1 0,29-31-1,-41 39-5,0-1 0,0-1 0,0 1 0,-1-1 0,-1 0 0,0 0 0,0-1 0,-1 0 0,0 0 0,5-19 0,-18 80 42,2-11 33,1-1 0,0 46 0,6-84-216,0-1 1,0 1-1,0-1 0,0 1 1,0-1-1,1 0 0,-1 1 0,0-1 1,0 1-1,0-1 0,1 0 1,-1 1-1,0-1 0,1 0 1,-1 1-1,0-1 0,1 0 0,-1 0 1,0 1-1,1-1 0,-1 0 1,0 0-1,1 1 0,-1-1 1,1 0-1,-1 0 0,1 0 0,-1 0 1,0 0-1,1 0 0,0 0 1,16-2-6807,-6-6-3863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6.824"/>
    </inkml:context>
    <inkml:brush xml:id="br0">
      <inkml:brushProperty name="width" value="0.025" units="cm"/>
      <inkml:brushProperty name="height" value="0.025" units="cm"/>
    </inkml:brush>
  </inkml:definitions>
  <inkml:trace contextRef="#ctx0" brushRef="#br0">1 1 10730,'0'0'19314,"0"10"-18572,0 135 397,0-80-4253,0-63 2414,-1 2-2057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7.151"/>
    </inkml:context>
    <inkml:brush xml:id="br0">
      <inkml:brushProperty name="width" value="0.025" units="cm"/>
      <inkml:brushProperty name="height" value="0.025" units="cm"/>
    </inkml:brush>
  </inkml:definitions>
  <inkml:trace contextRef="#ctx0" brushRef="#br0">0 39 17040,'0'0'10058,"64"-15"-9033,-33 14-705,0-3-224,0 1-96,-3 0-865,-6 0-1633,-1-1-2050,-6-2-3524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7.510"/>
    </inkml:context>
    <inkml:brush xml:id="br0">
      <inkml:brushProperty name="width" value="0.025" units="cm"/>
      <inkml:brushProperty name="height" value="0.025" units="cm"/>
    </inkml:brush>
  </inkml:definitions>
  <inkml:trace contextRef="#ctx0" brushRef="#br0">104 0 15471,'0'0'15828,"-9"4"-15631,-25 15-116,33-19-80,0 1 0,0-1 0,1 1 0,-1-1 1,0 1-1,1-1 0,-1 1 0,0 0 1,1-1-1,-1 1 0,0 0 0,1-1 1,-1 1-1,1 0 0,0 0 0,-1 0 1,1-1-1,0 1 0,-1 0 0,1 1 1,10 7 93,23-6-99,18-16-3119,-50 58 2103,-6-16 1538,-1-1 0,-1 0 0,-1 0 0,-1-1 0,-17 34-1,25-58-459,-1-1-1,1 1 0,-1-1 1,1 0-1,-1 1 0,0-1 1,0 0-1,0 0 0,0 0 1,0-1-1,-1 1 0,1 0 1,0-1-1,-1 1 0,1-1 0,-1 0 1,0 0-1,1 0 0,-5 1 1,5-2-34,1 0 1,-1 0 0,1 0-1,-1 0 1,1-1 0,-1 1-1,1 0 1,0-1 0,-1 1-1,1-1 1,-1 0 0,1 1 0,0-1-1,0 0 1,-1 0 0,1 0-1,0 0 1,0 0 0,0 0-1,0 0 1,0 0 0,0 0-1,1 0 1,-1-1 0,0 1-1,0 0 1,1-1 0,-1 1-1,1 0 1,-1-1 0,1 1-1,0-1 1,0 1 0,-1-1-1,1 1 1,0-1 0,0 1-1,1-2 1,-2-2-78,0 0-1,1 0 1,0 1 0,0-1 0,0 0-1,1 0 1,0 0 0,0 1-1,0-1 1,0 0 0,1 1-1,0-1 1,-1 1 0,6-8 0,-2 7-137,-1 0 0,1 0 0,0 0 0,0 1 0,1 0 0,-1 0 0,1 0 1,0 1-1,0 0 0,7-3 0,9-4-5236,-8 3-1304,5-3-9263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9.330"/>
    </inkml:context>
    <inkml:brush xml:id="br0">
      <inkml:brushProperty name="width" value="0.025" units="cm"/>
      <inkml:brushProperty name="height" value="0.025" units="cm"/>
    </inkml:brush>
  </inkml:definitions>
  <inkml:trace contextRef="#ctx0" brushRef="#br0">40 0 8040,'-16'3'13994,"29"2"-8974,28 3-3402,-22-9-1114,-15 1-362,1-1 1,-1 1-1,0 0 0,0 0 1,0 0-1,1 1 0,-1-1 1,0 1-1,0 0 1,0 0-1,0 0 0,5 3 1,-8-3-119,-1 0 1,0-1-1,1 1 1,-1 0-1,0 0 1,0-1-1,0 1 1,0 0 0,0 0-1,1-1 1,-2 1-1,1 0 1,0 0-1,0-1 1,0 1-1,0 0 1,0 0-1,0 0 1,-1-1-1,1 1 1,0 0 0,-1-1-1,1 1 1,-1 0-1,1-1 1,-1 1-1,1 0 1,-1-1-1,1 1 1,-1-1-1,1 1 1,-1-1 0,0 1-1,1-1 1,-1 0-1,0 1 1,0-1-1,-27 20 782,27-19-804,-14 7-2,11-7 0,-1 1 0,1 0 0,0 0 0,0 0 0,0 1 0,0 0 0,0 0 0,1-1 0,-1 2 0,1-1 0,0 0 0,0 1 0,-4 5 0,7-8 1,1 0 0,-1-1 0,0 1 0,1 0-1,-1-1 1,1 1 0,-1 0 0,1-1 0,-1 1 0,1-1 0,-1 1 0,1-1 0,-1 1-1,1-1 1,0 1 0,-1-1 0,1 0 0,0 1 0,-1-1 0,1 0 0,0 1 0,0-1-1,-1 0 1,1 0 0,1 0 0,27 8-41,-20-6-44,-1 0-191,0 1 1,-1 1-1,1-1 1,12 9-1,-19-12 266,1 1 0,-1-1 0,0 1-1,0-1 1,0 1 0,0 0 0,0 0-1,0-1 1,0 1 0,0 0 0,-1 0 0,1 0-1,0 0 1,0 0 0,-1 0 0,1 0 0,0 0-1,-1 0 1,0 1 0,1-1 0,-1 0 0,1 0-1,-1 0 1,0 1 0,0-1 0,0 0-1,0 0 1,0 1 0,0-1 0,0 0 0,0 0-1,0 1 1,-1-1 0,1 0 0,0 0 0,-1 0-1,1 0 1,-1 1 0,1-1 0,-1 0 0,0 0-1,1 0 1,-3 2 0,0-1 68,0 1 0,-1-1-1,1 1 1,-1-1 0,0 0 0,1-1 0,-1 1 0,0 0 0,0-1-1,0 0 1,0 0 0,-1 0 0,-5 0 0,-60 0 938,56-2-939,13 1-76,1 1 0,-1-1 0,1 0 0,-1 0 0,0 0 1,1 0-1,-1 0 0,1 0 0,-1 0 0,1 0 0,-1 0 0,0 0 0,1 0 0,-1 0 0,1 0 0,-1 0 0,1 0 1,-1-1-1,1 1 0,-1 0 0,1 0 0,-1-1 0,1 1 0,-1 0 0,1-1 0,-1 1 0,1 0 0,-1-1 1,1 1-1,0-1 0,-1 1 0,1-1 0,0 1 0,-1-1 0,1 1 0,0-1 0,0 1 0,-1-1 0,1 1 0,0-1 1,0 1-1,0-1 0,0 1 0,0-2 0,0 1-137,1 0-1,0 0 1,0 0-1,0 0 1,-1 0 0,1 0-1,0 0 1,0 0 0,0 0-1,1 1 1,-1-1-1,0 0 1,0 1 0,0-1-1,0 1 1,1-1 0,-1 1-1,2-1 1,17-4-5739,1 0-2968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7:59.936"/>
    </inkml:context>
    <inkml:brush xml:id="br0">
      <inkml:brushProperty name="width" value="0.025" units="cm"/>
      <inkml:brushProperty name="height" value="0.025" units="cm"/>
    </inkml:brush>
  </inkml:definitions>
  <inkml:trace contextRef="#ctx0" brushRef="#br0">2 2 8232,'0'0'7148,"9"-1"-4495,-4 1-2346,0-1 1,0 2-1,0-1 0,0 0 1,0 1-1,0 0 0,0 0 1,0 1-1,-1-1 0,1 1 0,0 0 1,-1 1-1,1-1 0,-1 1 1,0-1-1,1 1 0,-1 1 1,-1-1-1,1 0 0,0 1 0,-1 0 1,3 4-1,4 5 78,-1-1-1,0 2 1,-1-1-1,-1 1 1,0 0-1,-1 1 1,0-1-1,-2 1 1,1 0 0,-2 1-1,3 21 1,-4-23-309,-2 0 1,1 0 0,-2-1 0,0 1 0,0 0 0,-2 0 0,1-1 0,-2 1-1,0-1 1,0 0 0,-1 0 0,-1 0 0,-8 12 0,0-3-1050,0-2 1,-29 31 0,-12 1-6468,27-31-1560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4.039"/>
    </inkml:context>
    <inkml:brush xml:id="br0">
      <inkml:brushProperty name="width" value="0.025" units="cm"/>
      <inkml:brushProperty name="height" value="0.025" units="cm"/>
    </inkml:brush>
  </inkml:definitions>
  <inkml:trace contextRef="#ctx0" brushRef="#br0">1 0 7911,'0'0'20366,"9"8"-19581,-6-6-729,2 2 9,-1 0 1,1-1 0,0 0 0,0 1-1,0-2 1,1 1 0,-1-1-1,1 1 1,-1-1 0,1-1-1,0 1 1,0-1 0,0 0-1,8 0 1,26-1-145,90-2 679,-48-11-3630,-73 9-1037,-10-2-2660,-8 0-5333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4.411"/>
    </inkml:context>
    <inkml:brush xml:id="br0">
      <inkml:brushProperty name="width" value="0.025" units="cm"/>
      <inkml:brushProperty name="height" value="0.025" units="cm"/>
    </inkml:brush>
  </inkml:definitions>
  <inkml:trace contextRef="#ctx0" brushRef="#br0">1 29 6342,'0'0'18802,"56"17"-17937,-19-17-577,7 0-256,4-6-1217,2-1-1698,-6-2-448,-6-1-2178,-4-3-5542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4.755"/>
    </inkml:context>
    <inkml:brush xml:id="br0">
      <inkml:brushProperty name="width" value="0.025" units="cm"/>
      <inkml:brushProperty name="height" value="0.025" units="cm"/>
    </inkml:brush>
  </inkml:definitions>
  <inkml:trace contextRef="#ctx0" brushRef="#br0">0 1 16720,'0'0'1153,"9"2"320,111 19 2139,-79-16-3184,0 2 0,67 21 0,-107-28-414,0 0 0,0 0 0,-1 0 0,1 0 1,0 0-1,-1 0 0,1 1 0,0-1 0,-1 0 1,1 0-1,0 1 0,-1-1 0,1 1 0,-1-1 1,1 0-1,0 1 0,-1-1 0,1 1 0,-1-1 1,1 1-1,-1-1 0,0 1 0,1 0 0,-1-1 1,1 1-1,-1-1 0,0 1 0,0 0 0,1 0 1,-1-1-1,0 1 0,0 0 0,0-1 0,0 1 1,0 0-1,0-1 0,0 1 0,0 0 0,0 0 0,0-1 1,0 1-1,0 0 0,-1-1 0,1 1 0,0 0 1,0-1-1,-1 1 0,1 0 0,0-1 0,-1 1 1,1-1-1,-1 1 0,1-1 0,-1 1 0,1-1 1,-2 1-1,-36 26 1646,34-24-1604,-34 19 282,-79 51 1393,107-67-2117,1 2-1,0-1 1,0 1 0,1 1-1,0 0 1,0 0 0,1 0 0,1 1-1,-7 10 1,9-8-6191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26:23.361"/>
    </inkml:context>
    <inkml:brush xml:id="br0">
      <inkml:brushProperty name="width" value="0.025" units="cm"/>
      <inkml:brushProperty name="height" value="0.025" units="cm"/>
    </inkml:brush>
  </inkml:definitions>
  <inkml:trace contextRef="#ctx0" brushRef="#br0">87 17 17489,'0'0'2717,"-5"8"-294,-11 16-993,-26 42 2566,38-60-3697,1 0-1,0 1 1,0-1 0,1 1 0,0-1-1,0 1 1,0 0 0,0 13 0,2-19-290,0 0 0,1 0 1,-1 0-1,0 0 0,1-1 0,-1 1 1,1 0-1,-1 0 0,1 0 0,-1-1 1,1 1-1,0 0 0,-1-1 0,1 1 1,0-1-1,0 1 0,0-1 0,-1 1 1,1-1-1,0 1 0,0-1 0,0 0 1,0 1-1,0-1 0,0 0 0,-1 0 1,1 0-1,0 1 0,0-1 0,0 0 1,0 0-1,0-1 0,0 1 0,0 0 1,2-1-1,38-6 453,-31 2-383,0 0 0,0 0 0,-1-1 0,0 0 0,0-1 0,0 0-1,-1-1 1,12-12 0,-16 16-50,0-1 0,0 0-1,0 0 1,-1 0 0,1 0 0,-2 0 0,1-1-1,0 1 1,-1-1 0,0 0 0,0 0-1,-1 0 1,0 0 0,0 0 0,0 0-1,-1 0 1,1-7 0,-2 11-29,0 1 0,0 0 0,0-1 0,0 1 0,0 0 0,-1 0 0,1 0 0,0 0 0,0 0 0,-1 0 0,1 0 0,-1 0 0,1 0 0,-1 1 0,1-1 0,-1 0 0,1 1 0,-1-1 0,1 1 0,-1 0 0,0 0 0,1 0 0,-1-1 0,0 2 0,1-1 0,-1 0 0,-1 0 0,-49 6 0,32 6-1243,8 7-3402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7.766"/>
    </inkml:context>
    <inkml:brush xml:id="br0">
      <inkml:brushProperty name="width" value="0.025" units="cm"/>
      <inkml:brushProperty name="height" value="0.025" units="cm"/>
    </inkml:brush>
  </inkml:definitions>
  <inkml:trace contextRef="#ctx0" brushRef="#br0">0 220 14926,'0'0'11905,"12"-5"-10571,42-21-1149,-2-3 0,-1-2-1,-1-3 1,70-60 0,-120 94-186,0 0 0,0 0 0,0 0 0,0 0 0,0 1 0,0-1 0,0 0 0,0 0 0,0 0 0,0 1 0,0-1 0,0 0 0,0 0 0,0 0 0,0 0 0,0 0 0,0 1 0,0-1 0,0 0 0,0 0 0,0 0 0,0 0 0,1 0 0,-1 1 0,0-1 0,0 0 0,0 0 0,0 0 0,0 0 0,0 0 0,1 0 0,-1 0 0,0 0 0,0 1 0,0-1 0,0 0 0,1 0 0,-1 0 0,0 0 0,0 0 0,0 0 0,0 0 0,1 0 0,-1 0 0,0 0 0,0 0 0,0 0 0,0 0 0,1 0 0,-1 0 0,0 0 0,0-1 0,0 1 1,-5 16 58,-36 50 597,-7 11-192,44-69-428,0-1-1,1 1 0,0 0 1,0-1-1,1 1 1,0 1-1,-1 15 1,3-23-74,0-1 1,0 1-1,0-1 1,0 1-1,0 0 1,1-1 0,-1 1-1,0-1 1,1 1-1,-1-1 1,0 1-1,1-1 1,-1 1 0,0-1-1,1 1 1,-1-1-1,1 1 1,-1-1-1,1 0 1,-1 1 0,1-1-1,-1 0 1,1 1-1,0-1 1,-1 0-1,1 0 1,-1 0 0,1 1-1,0-1 1,-1 0-1,1 0 1,0 0 0,-1 0-1,1 0 1,-1 0-1,1 0 1,0 0-1,-1-1 1,1 1 0,-1 0-1,1 0 1,0 0-1,-1-1 1,1 1-1,0-1 1,30-11-4585,-3-9-1681,1-6-3289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8.107"/>
    </inkml:context>
    <inkml:brush xml:id="br0">
      <inkml:brushProperty name="width" value="0.025" units="cm"/>
      <inkml:brushProperty name="height" value="0.025" units="cm"/>
    </inkml:brush>
  </inkml:definitions>
  <inkml:trace contextRef="#ctx0" brushRef="#br0">46 0 15471,'0'0'7975,"-29"72"-6149,23-49-257,0 1-704,1-1-544,5-5-225,0 0-32,0-4-64,0-4 0,8-6-993,-3-3-1410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8.478"/>
    </inkml:context>
    <inkml:brush xml:id="br0">
      <inkml:brushProperty name="width" value="0.025" units="cm"/>
      <inkml:brushProperty name="height" value="0.025" units="cm"/>
    </inkml:brush>
  </inkml:definitions>
  <inkml:trace contextRef="#ctx0" brushRef="#br0">0 5 12716,'0'0'14382,"79"15"-13966,-43-15-384,3-1-416,1-5-2243,-1 1-1985,-5-3-2243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8.804"/>
    </inkml:context>
    <inkml:brush xml:id="br0">
      <inkml:brushProperty name="width" value="0.025" units="cm"/>
      <inkml:brushProperty name="height" value="0.025" units="cm"/>
    </inkml:brush>
  </inkml:definitions>
  <inkml:trace contextRef="#ctx0" brushRef="#br0">132 155 9321,'0'0'10527,"-11"6"-8039,5-4-2288,-46 28 2115,49-28-2155,1 0-1,-1 0 1,1 0-1,-1 0 1,1 1-1,0-1 1,0 1 0,0-1-1,0 1 1,0 0-1,0 0 1,1 0-1,0 0 1,-1 0 0,1 0-1,0 0 1,0 1-1,1-1 1,-1 4 0,1-7-150,1 1 0,-1 0 0,1-1 1,-1 1-1,1 0 0,-1-1 0,1 1 1,0-1-1,-1 1 0,1-1 0,0 1 1,0-1-1,-1 1 0,1-1 0,0 0 1,0 1-1,-1-1 0,1 0 0,0 0 1,0 0-1,0 0 0,1 1 0,32 4 72,-12-2-218,-17-1 89,-1 1 0,1-1 0,-1 1-1,0 0 1,0 0 0,0 0 0,0 1 0,-1-1 0,1 1-1,-1 0 1,0 0 0,0 0 0,0 1 0,-1-1-1,1 1 1,-1-1 0,0 1 0,-1 0 0,1 0 0,-1-1-1,0 1 1,1 7 0,1 4 51,-2 0 0,1-1 0,-2 1 0,0 0 0,-1 0 0,-3 16 0,3-26 161,-1 0 0,-1 0 0,1 0 0,-1 0 0,0-1 0,0 1 0,0-1 0,-1 0-1,0 0 1,0 0 0,0 0 0,-1-1 0,1 0 0,-1 0 0,0 0 0,-9 5 0,12-8-104,0 1 0,0-1-1,0 0 1,0 0 0,0 0 0,0 0-1,-1-1 1,1 1 0,0-1 0,-1 1 0,1-1-1,0 0 1,-1 0 0,1 0 0,0 0 0,-1 0-1,1 0 1,0-1 0,-1 1 0,1-1-1,0 0 1,0 1 0,-1-1 0,1 0 0,0-1-1,0 1 1,0 0 0,0 0 0,0-1-1,0 1 1,1-1 0,-1 0 0,0 1 0,1-1-1,0 0 1,-1 0 0,1 0 0,0 0-1,0 0 1,0 0 0,0-1 0,0 1 0,0 0-1,1 0 1,-1-3 0,-3-8-61,0 1 0,2-1 0,-1 0 0,2 0 0,0 0 0,0 0 0,1 0 0,0 0 0,4-17 0,-3 27-13,1 0 0,-1 0 0,1 0 0,-1 0 0,1 1 0,0-1 0,0 1-1,0 0 1,0-1 0,1 1 0,-1 0 0,0 0 0,1 0 0,0 1 0,-1-1 0,1 0 0,0 1 0,0 0 0,4-2 0,68-17-986,-43 13 92,21-12-8222,-32 8 1399</inkml:trace>
  <inkml:trace contextRef="#ctx0" brushRef="#br0" timeOffset="1">14 12 13933,'0'0'11115,"56"-11"-9802,-21 18-608,-2 0-577,2 0-96,-4 0-32,-1-2-2178,-6-2-2275,-2-3-2689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9.194"/>
    </inkml:context>
    <inkml:brush xml:id="br0">
      <inkml:brushProperty name="width" value="0.025" units="cm"/>
      <inkml:brushProperty name="height" value="0.025" units="cm"/>
    </inkml:brush>
  </inkml:definitions>
  <inkml:trace contextRef="#ctx0" brushRef="#br0">298 1 7399,'0'0'15604,"-3"8"-13816,-1 13-1101,0-1-1,2 1 0,0-1 0,1 1 1,1 0-1,3 25 0,0-20-508,-2-1 1,-2 1-1,0 0 1,-7 37 0,6-53-379,-1-1 1,-1 0-1,1 0 1,-2 0 0,1-1-1,-1 1 1,0-1-1,-1 0 1,0-1 0,0 1-1,-1-1 1,0 0 0,0-1-1,0 1 1,-1-2-1,0 1 1,-14 7 0,11-8-1260,0 0 1,0 0-1,-1-1 1,1-1 0,-1 0-1,0 0 1,0-2-1,-19 2 1,-10-3-7895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29.539"/>
    </inkml:context>
    <inkml:brush xml:id="br0">
      <inkml:brushProperty name="width" value="0.025" units="cm"/>
      <inkml:brushProperty name="height" value="0.025" units="cm"/>
    </inkml:brush>
  </inkml:definitions>
  <inkml:trace contextRef="#ctx0" brushRef="#br0">199 0 9833,'0'0'9230,"-10"5"-7868,-1 2-1057,1 0 1,0 0-1,0 1 1,0 1-1,1-1 1,0 2-1,1-1 1,0 1-1,1 1 1,0-1-1,0 1 1,-5 13-1,-1 5 122,1 0-1,2 1 1,1 0 0,1 0-1,1 1 1,2 0-1,1 1 1,2-1-1,2 56 1,0-80-516,1 0 1,1 1-1,-1-1 1,1 0-1,0 0 1,0 0-1,1-1 1,0 1-1,1 0 1,7 11-1,-7-12-810,1-1 0,0 0 1,0 0-1,0 0 0,0 0 0,12 7 0,12 3-5347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1.184"/>
    </inkml:context>
    <inkml:brush xml:id="br0">
      <inkml:brushProperty name="width" value="0.025" units="cm"/>
      <inkml:brushProperty name="height" value="0.025" units="cm"/>
    </inkml:brush>
  </inkml:definitions>
  <inkml:trace contextRef="#ctx0" brushRef="#br0">41 6 12139,'0'0'15781,"9"-1"-15162,30-2-153,-38 3-438,1 0-1,0-1 0,-1 1 0,1 0 0,-1 0 0,1 0 1,-1 0-1,1 0 0,-1 0 0,1 1 0,-1-1 0,1 0 0,-1 1 1,1-1-1,-1 1 0,1 0 0,-1-1 0,0 1 0,1 0 1,-1 0-1,0 0 0,0 0 0,0 0 0,0 0 0,0 0 1,0 0-1,0 1 0,0-1 0,1 2 0,-2-1 11,-1 0 0,0 0-1,0 0 1,0 0 0,0-1 0,0 1-1,-1 0 1,1-1 0,0 1-1,-1 0 1,1-1 0,-1 0 0,1 1-1,-1-1 1,0 0 0,0 0-1,1 0 1,-3 1 0,-44 22 432,34-18-370,-22 18 153,36-24-253,-1 0 1,1 1 0,0-1-1,-1 0 1,1 1-1,0-1 1,-1 1 0,1-1-1,0 1 1,0-1-1,-1 1 1,1-1 0,0 1-1,0-1 1,0 1-1,0-1 1,0 1 0,-1-1-1,1 1 1,0-1-1,0 1 1,0-1-1,1 1 1,-1-1 0,0 2-1,1-1 0,0 0-1,-1 0 0,1 0 0,0 0 1,0-1-1,0 1 0,0 0 0,1 0 1,-1-1-1,0 1 0,0-1 1,0 1-1,0-1 0,1 0 0,-1 1 1,2-1-1,17 5-14,-6-2-28,-1 0-1,0 1 1,17 7 0,-28-10 37,0 0 1,1 0 0,-1 0 0,0 1 0,0-1 0,0 0 0,0 1 0,0-1 0,0 1 0,-1 0 0,1 0 0,-1 0 0,1 0 0,-1 0 0,1 0 0,-1 0 0,0 0-1,0 0 1,0 1 0,0-1 0,-1 0 0,1 1 0,-1-1 0,1 5 0,-1-5 32,-1-1 1,1 1-1,-1 0 0,0 0 0,0-1 0,0 1 1,0 0-1,0-1 0,0 1 0,0-1 1,0 1-1,-1-1 0,1 0 0,0 1 1,-1-1-1,1 0 0,-1 0 0,0 0 0,1 0 1,-1 0-1,0-1 0,1 1 0,-1 0 1,0-1-1,0 1 0,0-1 0,0 0 1,1 1-1,-4-1 0,-61 4 870,64-4-892,-12 0-707,16-1-1175,29-2-4044,5 0-1583,-10-3-2917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1.524"/>
    </inkml:context>
    <inkml:brush xml:id="br0">
      <inkml:brushProperty name="width" value="0.025" units="cm"/>
      <inkml:brushProperty name="height" value="0.025" units="cm"/>
    </inkml:brush>
  </inkml:definitions>
  <inkml:trace contextRef="#ctx0" brushRef="#br0">0 1 13325,'0'0'16431,"69"0"-16335,-27 0-32,1 0-64,-3 0 0,-3 0-832,-8 0-2179,-7 0-865,-14 0-993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1.896"/>
    </inkml:context>
    <inkml:brush xml:id="br0">
      <inkml:brushProperty name="width" value="0.025" units="cm"/>
      <inkml:brushProperty name="height" value="0.025" units="cm"/>
    </inkml:brush>
  </inkml:definitions>
  <inkml:trace contextRef="#ctx0" brushRef="#br0">0 19 11435,'0'0'14029,"86"20"-13741,-44-20-224,6 0 0,-3-6-352,-1-6-4484,-2-8-9450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7:38:33.145"/>
    </inkml:context>
    <inkml:brush xml:id="br0">
      <inkml:brushProperty name="width" value="0.025" units="cm"/>
      <inkml:brushProperty name="height" value="0.025" units="cm"/>
    </inkml:brush>
  </inkml:definitions>
  <inkml:trace contextRef="#ctx0" brushRef="#br0">4 182 10922,'0'1'394,"0"-1"1,-1 1-1,1 0 0,-1-1 0,1 1 0,0 0 0,-1 0 1,1-1-1,0 1 0,0 0 0,0 0 0,0-1 0,-1 1 0,1 0 1,0 0-1,0 0 0,1-1 0,-1 1 0,0 0 0,0 0 1,0-1-1,0 1 0,1 0 0,-1 0 0,0-1 0,1 1 0,-1 0 1,1 1-1,0-2-186,0 1 1,1-1-1,-1 0 0,0 1 1,0-1-1,0 0 0,1 0 1,-1 1-1,0-1 1,0 0-1,1 0 0,-1-1 1,0 1-1,0 0 0,3-1 1,48-18 1020,-22 4-974,-1-2 0,0-2-1,-1 0 1,-2-1 0,0-2-1,45-49 1,-71 71-253,0 0-1,0-1 1,0 1-1,0 0 1,0 0 0,0 0-1,0 0 1,1-1-1,-1 1 1,0 0-1,0 0 1,0 0 0,0 0-1,0 0 1,0 0-1,0-1 1,1 1-1,-1 0 1,0 0 0,0 0-1,0 0 1,0 0-1,0 0 1,0 0-1,1 0 1,-1 0 0,0 0-1,0 0 1,0-1-1,0 1 1,1 0-1,-1 0 1,0 0 0,0 0-1,0 0 1,0 0-1,1 0 1,-1 1-1,0-1 1,0 0 0,0 0-1,0 0 1,1 0-1,-1 0 1,0 0-1,0 0 1,0 0 0,0 0-1,0 0 1,1 0-1,-1 1 1,0-1-1,0 0 1,0 0 0,0 0-1,0 0 1,0 0-1,0 1 1,1 14 159,-7 18 135,0-14-216,2-9-57,1 0 1,1 1-1,-1-1 0,1 0 1,1 1-1,0-1 1,1 12-1,1-21-269,1 0 0,-1 0 0,1-1 1,-1 1-1,1-1 0,0 1 0,-1-1 0,1 0 0,0 1 1,-1-1-1,1 0 0,0 0 0,-1 0 0,1 0 0,0 0 1,-1-1-1,1 1 0,0 0 0,2-2 0,19-10-6411,1-6-4559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09.10.2025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40834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12</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18402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6245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21</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5107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30336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5</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09.10.2025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09.10.2025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324" Type="http://schemas.openxmlformats.org/officeDocument/2006/relationships/customXml" Target="../ink/ink163.xml"/><Relationship Id="rId531" Type="http://schemas.openxmlformats.org/officeDocument/2006/relationships/customXml" Target="../ink/ink268.xml"/><Relationship Id="rId170" Type="http://schemas.openxmlformats.org/officeDocument/2006/relationships/image" Target="../media/image83.png"/><Relationship Id="rId268" Type="http://schemas.openxmlformats.org/officeDocument/2006/relationships/customXml" Target="../ink/ink135.xml"/><Relationship Id="rId475" Type="http://schemas.openxmlformats.org/officeDocument/2006/relationships/customXml" Target="../ink/ink239.xml"/><Relationship Id="rId32" Type="http://schemas.openxmlformats.org/officeDocument/2006/relationships/image" Target="../media/image15.png"/><Relationship Id="rId128" Type="http://schemas.openxmlformats.org/officeDocument/2006/relationships/customXml" Target="../ink/ink64.xml"/><Relationship Id="rId335" Type="http://schemas.openxmlformats.org/officeDocument/2006/relationships/image" Target="../media/image165.png"/><Relationship Id="rId542" Type="http://schemas.openxmlformats.org/officeDocument/2006/relationships/image" Target="../media/image267.png"/><Relationship Id="rId181" Type="http://schemas.openxmlformats.org/officeDocument/2006/relationships/customXml" Target="../ink/ink91.xml"/><Relationship Id="rId402" Type="http://schemas.openxmlformats.org/officeDocument/2006/relationships/customXml" Target="../ink/ink202.xml"/><Relationship Id="rId279" Type="http://schemas.openxmlformats.org/officeDocument/2006/relationships/image" Target="../media/image137.png"/><Relationship Id="rId486" Type="http://schemas.openxmlformats.org/officeDocument/2006/relationships/image" Target="../media/image240.png"/><Relationship Id="rId43" Type="http://schemas.openxmlformats.org/officeDocument/2006/relationships/customXml" Target="../ink/ink21.xml"/><Relationship Id="rId139" Type="http://schemas.openxmlformats.org/officeDocument/2006/relationships/image" Target="../media/image68.png"/><Relationship Id="rId346" Type="http://schemas.openxmlformats.org/officeDocument/2006/relationships/customXml" Target="../ink/ink174.xml"/><Relationship Id="rId553" Type="http://schemas.openxmlformats.org/officeDocument/2006/relationships/customXml" Target="../ink/ink279.xml"/><Relationship Id="rId192" Type="http://schemas.openxmlformats.org/officeDocument/2006/relationships/image" Target="../media/image94.png"/><Relationship Id="rId206" Type="http://schemas.openxmlformats.org/officeDocument/2006/relationships/image" Target="../media/image101.png"/><Relationship Id="rId413" Type="http://schemas.openxmlformats.org/officeDocument/2006/relationships/image" Target="../media/image204.png"/><Relationship Id="rId497" Type="http://schemas.openxmlformats.org/officeDocument/2006/relationships/image" Target="../media/image245.png"/><Relationship Id="rId357" Type="http://schemas.openxmlformats.org/officeDocument/2006/relationships/image" Target="../media/image176.png"/><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81.xml"/><Relationship Id="rId217" Type="http://schemas.openxmlformats.org/officeDocument/2006/relationships/customXml" Target="../ink/ink109.xml"/><Relationship Id="rId399" Type="http://schemas.openxmlformats.org/officeDocument/2006/relationships/image" Target="../media/image197.png"/><Relationship Id="rId259" Type="http://schemas.openxmlformats.org/officeDocument/2006/relationships/image" Target="../media/image127.png"/><Relationship Id="rId424" Type="http://schemas.openxmlformats.org/officeDocument/2006/relationships/customXml" Target="../ink/ink213.xml"/><Relationship Id="rId466" Type="http://schemas.openxmlformats.org/officeDocument/2006/relationships/image" Target="../media/image230.png"/><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customXml" Target="../ink/ink136.xml"/><Relationship Id="rId326" Type="http://schemas.openxmlformats.org/officeDocument/2006/relationships/customXml" Target="../ink/ink164.xml"/><Relationship Id="rId533" Type="http://schemas.openxmlformats.org/officeDocument/2006/relationships/customXml" Target="../ink/ink269.xml"/><Relationship Id="rId65" Type="http://schemas.openxmlformats.org/officeDocument/2006/relationships/customXml" Target="../ink/ink32.xml"/><Relationship Id="rId130" Type="http://schemas.openxmlformats.org/officeDocument/2006/relationships/customXml" Target="../ink/ink65.xml"/><Relationship Id="rId368" Type="http://schemas.openxmlformats.org/officeDocument/2006/relationships/customXml" Target="../ink/ink185.xml"/><Relationship Id="rId172" Type="http://schemas.openxmlformats.org/officeDocument/2006/relationships/image" Target="../media/image84.png"/><Relationship Id="rId228" Type="http://schemas.openxmlformats.org/officeDocument/2006/relationships/image" Target="../media/image112.png"/><Relationship Id="rId435" Type="http://schemas.openxmlformats.org/officeDocument/2006/relationships/image" Target="../media/image215.png"/><Relationship Id="rId477" Type="http://schemas.openxmlformats.org/officeDocument/2006/relationships/customXml" Target="../ink/ink240.xml"/><Relationship Id="rId281" Type="http://schemas.openxmlformats.org/officeDocument/2006/relationships/image" Target="../media/image138.png"/><Relationship Id="rId337" Type="http://schemas.openxmlformats.org/officeDocument/2006/relationships/image" Target="../media/image166.png"/><Relationship Id="rId502" Type="http://schemas.openxmlformats.org/officeDocument/2006/relationships/customXml" Target="../ink/ink253.xml"/><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image" Target="../media/image69.png"/><Relationship Id="rId379" Type="http://schemas.openxmlformats.org/officeDocument/2006/relationships/image" Target="../media/image187.png"/><Relationship Id="rId544" Type="http://schemas.openxmlformats.org/officeDocument/2006/relationships/image" Target="../media/image268.png"/><Relationship Id="rId7" Type="http://schemas.openxmlformats.org/officeDocument/2006/relationships/customXml" Target="../ink/ink3.xml"/><Relationship Id="rId183" Type="http://schemas.openxmlformats.org/officeDocument/2006/relationships/customXml" Target="../ink/ink92.xml"/><Relationship Id="rId239" Type="http://schemas.openxmlformats.org/officeDocument/2006/relationships/image" Target="../media/image117.png"/><Relationship Id="rId390" Type="http://schemas.openxmlformats.org/officeDocument/2006/relationships/customXml" Target="../ink/ink196.xml"/><Relationship Id="rId404" Type="http://schemas.openxmlformats.org/officeDocument/2006/relationships/customXml" Target="../ink/ink203.xml"/><Relationship Id="rId446" Type="http://schemas.openxmlformats.org/officeDocument/2006/relationships/image" Target="../media/image220.png"/><Relationship Id="rId250" Type="http://schemas.openxmlformats.org/officeDocument/2006/relationships/customXml" Target="../ink/ink126.xml"/><Relationship Id="rId292" Type="http://schemas.openxmlformats.org/officeDocument/2006/relationships/customXml" Target="../ink/ink147.xml"/><Relationship Id="rId306" Type="http://schemas.openxmlformats.org/officeDocument/2006/relationships/customXml" Target="../ink/ink154.xml"/><Relationship Id="rId488" Type="http://schemas.openxmlformats.org/officeDocument/2006/relationships/customXml" Target="../ink/ink246.xml"/><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54.png"/><Relationship Id="rId348" Type="http://schemas.openxmlformats.org/officeDocument/2006/relationships/customXml" Target="../ink/ink175.xml"/><Relationship Id="rId513" Type="http://schemas.openxmlformats.org/officeDocument/2006/relationships/customXml" Target="../ink/ink259.xml"/><Relationship Id="rId152" Type="http://schemas.openxmlformats.org/officeDocument/2006/relationships/image" Target="../media/image74.png"/><Relationship Id="rId194" Type="http://schemas.openxmlformats.org/officeDocument/2006/relationships/image" Target="../media/image95.png"/><Relationship Id="rId208" Type="http://schemas.openxmlformats.org/officeDocument/2006/relationships/image" Target="../media/image102.png"/><Relationship Id="rId415" Type="http://schemas.openxmlformats.org/officeDocument/2006/relationships/image" Target="../media/image205.png"/><Relationship Id="rId457" Type="http://schemas.openxmlformats.org/officeDocument/2006/relationships/customXml" Target="../ink/ink230.xml"/><Relationship Id="rId261" Type="http://schemas.openxmlformats.org/officeDocument/2006/relationships/image" Target="../media/image128.png"/><Relationship Id="rId499" Type="http://schemas.openxmlformats.org/officeDocument/2006/relationships/image" Target="../media/image246.png"/><Relationship Id="rId14" Type="http://schemas.openxmlformats.org/officeDocument/2006/relationships/image" Target="../media/image6.png"/><Relationship Id="rId56" Type="http://schemas.openxmlformats.org/officeDocument/2006/relationships/image" Target="../media/image27.png"/><Relationship Id="rId317" Type="http://schemas.openxmlformats.org/officeDocument/2006/relationships/image" Target="../media/image156.png"/><Relationship Id="rId359" Type="http://schemas.openxmlformats.org/officeDocument/2006/relationships/image" Target="../media/image177.png"/><Relationship Id="rId524" Type="http://schemas.openxmlformats.org/officeDocument/2006/relationships/image" Target="../media/image258.png"/><Relationship Id="rId98" Type="http://schemas.openxmlformats.org/officeDocument/2006/relationships/image" Target="../media/image48.png"/><Relationship Id="rId121" Type="http://schemas.openxmlformats.org/officeDocument/2006/relationships/customXml" Target="../ink/ink60.xml"/><Relationship Id="rId163" Type="http://schemas.openxmlformats.org/officeDocument/2006/relationships/customXml" Target="../ink/ink82.xml"/><Relationship Id="rId219" Type="http://schemas.openxmlformats.org/officeDocument/2006/relationships/customXml" Target="../ink/ink110.xml"/><Relationship Id="rId370" Type="http://schemas.openxmlformats.org/officeDocument/2006/relationships/customXml" Target="../ink/ink186.xml"/><Relationship Id="rId426" Type="http://schemas.openxmlformats.org/officeDocument/2006/relationships/customXml" Target="../ink/ink214.xml"/><Relationship Id="rId230" Type="http://schemas.openxmlformats.org/officeDocument/2006/relationships/customXml" Target="../ink/ink116.xml"/><Relationship Id="rId468" Type="http://schemas.openxmlformats.org/officeDocument/2006/relationships/image" Target="../media/image231.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customXml" Target="../ink/ink137.xml"/><Relationship Id="rId328" Type="http://schemas.openxmlformats.org/officeDocument/2006/relationships/customXml" Target="../ink/ink165.xml"/><Relationship Id="rId535" Type="http://schemas.openxmlformats.org/officeDocument/2006/relationships/customXml" Target="../ink/ink270.xml"/><Relationship Id="rId132" Type="http://schemas.openxmlformats.org/officeDocument/2006/relationships/customXml" Target="../ink/ink66.xml"/><Relationship Id="rId174" Type="http://schemas.openxmlformats.org/officeDocument/2006/relationships/image" Target="../media/image85.png"/><Relationship Id="rId381" Type="http://schemas.openxmlformats.org/officeDocument/2006/relationships/image" Target="../media/image188.png"/><Relationship Id="rId241" Type="http://schemas.openxmlformats.org/officeDocument/2006/relationships/image" Target="../media/image118.png"/><Relationship Id="rId437" Type="http://schemas.openxmlformats.org/officeDocument/2006/relationships/image" Target="../media/image216.png"/><Relationship Id="rId479" Type="http://schemas.openxmlformats.org/officeDocument/2006/relationships/customXml" Target="../ink/ink241.xml"/><Relationship Id="rId36" Type="http://schemas.openxmlformats.org/officeDocument/2006/relationships/image" Target="../media/image17.png"/><Relationship Id="rId283" Type="http://schemas.openxmlformats.org/officeDocument/2006/relationships/image" Target="../media/image139.png"/><Relationship Id="rId339" Type="http://schemas.openxmlformats.org/officeDocument/2006/relationships/image" Target="../media/image167.png"/><Relationship Id="rId490" Type="http://schemas.openxmlformats.org/officeDocument/2006/relationships/customXml" Target="../ink/ink247.xml"/><Relationship Id="rId504" Type="http://schemas.openxmlformats.org/officeDocument/2006/relationships/customXml" Target="../ink/ink254.xml"/><Relationship Id="rId546" Type="http://schemas.openxmlformats.org/officeDocument/2006/relationships/image" Target="../media/image269.png"/><Relationship Id="rId78" Type="http://schemas.openxmlformats.org/officeDocument/2006/relationships/image" Target="../media/image38.png"/><Relationship Id="rId101" Type="http://schemas.openxmlformats.org/officeDocument/2006/relationships/customXml" Target="../ink/ink50.xml"/><Relationship Id="rId143" Type="http://schemas.openxmlformats.org/officeDocument/2006/relationships/customXml" Target="../ink/ink72.xml"/><Relationship Id="rId185" Type="http://schemas.openxmlformats.org/officeDocument/2006/relationships/customXml" Target="../ink/ink93.xml"/><Relationship Id="rId350" Type="http://schemas.openxmlformats.org/officeDocument/2006/relationships/customXml" Target="../ink/ink176.xml"/><Relationship Id="rId406" Type="http://schemas.openxmlformats.org/officeDocument/2006/relationships/customXml" Target="../ink/ink204.xml"/><Relationship Id="rId9" Type="http://schemas.openxmlformats.org/officeDocument/2006/relationships/customXml" Target="../ink/ink4.xml"/><Relationship Id="rId210" Type="http://schemas.openxmlformats.org/officeDocument/2006/relationships/image" Target="../media/image103.png"/><Relationship Id="rId392" Type="http://schemas.openxmlformats.org/officeDocument/2006/relationships/customXml" Target="../ink/ink197.xml"/><Relationship Id="rId448" Type="http://schemas.openxmlformats.org/officeDocument/2006/relationships/image" Target="../media/image221.png"/><Relationship Id="rId252" Type="http://schemas.openxmlformats.org/officeDocument/2006/relationships/customXml" Target="../ink/ink127.xml"/><Relationship Id="rId294" Type="http://schemas.openxmlformats.org/officeDocument/2006/relationships/customXml" Target="../ink/ink148.xml"/><Relationship Id="rId308" Type="http://schemas.openxmlformats.org/officeDocument/2006/relationships/customXml" Target="../ink/ink155.xml"/><Relationship Id="rId515" Type="http://schemas.openxmlformats.org/officeDocument/2006/relationships/customXml" Target="../ink/ink260.xml"/><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55.png"/><Relationship Id="rId154" Type="http://schemas.openxmlformats.org/officeDocument/2006/relationships/image" Target="../media/image75.png"/><Relationship Id="rId361" Type="http://schemas.openxmlformats.org/officeDocument/2006/relationships/image" Target="../media/image178.png"/><Relationship Id="rId196" Type="http://schemas.openxmlformats.org/officeDocument/2006/relationships/image" Target="../media/image96.png"/><Relationship Id="rId417" Type="http://schemas.openxmlformats.org/officeDocument/2006/relationships/image" Target="../media/image206.png"/><Relationship Id="rId459" Type="http://schemas.openxmlformats.org/officeDocument/2006/relationships/customXml" Target="../ink/ink231.xml"/><Relationship Id="rId16" Type="http://schemas.openxmlformats.org/officeDocument/2006/relationships/image" Target="../media/image7.png"/><Relationship Id="rId221" Type="http://schemas.openxmlformats.org/officeDocument/2006/relationships/customXml" Target="../ink/ink111.xml"/><Relationship Id="rId263" Type="http://schemas.openxmlformats.org/officeDocument/2006/relationships/image" Target="../media/image129.png"/><Relationship Id="rId319" Type="http://schemas.openxmlformats.org/officeDocument/2006/relationships/image" Target="../media/image157.png"/><Relationship Id="rId470" Type="http://schemas.openxmlformats.org/officeDocument/2006/relationships/image" Target="../media/image232.png"/><Relationship Id="rId526" Type="http://schemas.openxmlformats.org/officeDocument/2006/relationships/image" Target="../media/image259.png"/><Relationship Id="rId58" Type="http://schemas.openxmlformats.org/officeDocument/2006/relationships/image" Target="../media/image28.png"/><Relationship Id="rId123" Type="http://schemas.openxmlformats.org/officeDocument/2006/relationships/image" Target="../media/image60.png"/><Relationship Id="rId330" Type="http://schemas.openxmlformats.org/officeDocument/2006/relationships/customXml" Target="../ink/ink166.xml"/><Relationship Id="rId165" Type="http://schemas.openxmlformats.org/officeDocument/2006/relationships/customXml" Target="../ink/ink83.xml"/><Relationship Id="rId372" Type="http://schemas.openxmlformats.org/officeDocument/2006/relationships/customXml" Target="../ink/ink187.xml"/><Relationship Id="rId428" Type="http://schemas.openxmlformats.org/officeDocument/2006/relationships/customXml" Target="../ink/ink215.xml"/><Relationship Id="rId232" Type="http://schemas.openxmlformats.org/officeDocument/2006/relationships/customXml" Target="../ink/ink117.xml"/><Relationship Id="rId274" Type="http://schemas.openxmlformats.org/officeDocument/2006/relationships/customXml" Target="../ink/ink138.xml"/><Relationship Id="rId481" Type="http://schemas.openxmlformats.org/officeDocument/2006/relationships/customXml" Target="../ink/ink242.xml"/><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customXml" Target="../ink/ink67.xml"/><Relationship Id="rId537" Type="http://schemas.openxmlformats.org/officeDocument/2006/relationships/customXml" Target="../ink/ink271.xml"/><Relationship Id="rId80" Type="http://schemas.openxmlformats.org/officeDocument/2006/relationships/image" Target="../media/image39.png"/><Relationship Id="rId176" Type="http://schemas.openxmlformats.org/officeDocument/2006/relationships/image" Target="../media/image86.png"/><Relationship Id="rId341" Type="http://schemas.openxmlformats.org/officeDocument/2006/relationships/image" Target="../media/image168.png"/><Relationship Id="rId383" Type="http://schemas.openxmlformats.org/officeDocument/2006/relationships/image" Target="../media/image189.png"/><Relationship Id="rId439" Type="http://schemas.openxmlformats.org/officeDocument/2006/relationships/image" Target="../media/image217.png"/><Relationship Id="rId201" Type="http://schemas.openxmlformats.org/officeDocument/2006/relationships/customXml" Target="../ink/ink101.xml"/><Relationship Id="rId243" Type="http://schemas.openxmlformats.org/officeDocument/2006/relationships/image" Target="../media/image119.png"/><Relationship Id="rId285" Type="http://schemas.openxmlformats.org/officeDocument/2006/relationships/image" Target="../media/image140.png"/><Relationship Id="rId450" Type="http://schemas.openxmlformats.org/officeDocument/2006/relationships/image" Target="../media/image222.png"/><Relationship Id="rId506" Type="http://schemas.openxmlformats.org/officeDocument/2006/relationships/image" Target="../media/image249.png"/><Relationship Id="rId38" Type="http://schemas.openxmlformats.org/officeDocument/2006/relationships/image" Target="../media/image18.png"/><Relationship Id="rId103" Type="http://schemas.openxmlformats.org/officeDocument/2006/relationships/customXml" Target="../ink/ink51.xml"/><Relationship Id="rId310" Type="http://schemas.openxmlformats.org/officeDocument/2006/relationships/customXml" Target="../ink/ink156.xml"/><Relationship Id="rId492" Type="http://schemas.openxmlformats.org/officeDocument/2006/relationships/customXml" Target="../ink/ink248.xml"/><Relationship Id="rId548" Type="http://schemas.openxmlformats.org/officeDocument/2006/relationships/image" Target="../media/image270.png"/><Relationship Id="rId91" Type="http://schemas.openxmlformats.org/officeDocument/2006/relationships/customXml" Target="../ink/ink45.xml"/><Relationship Id="rId145" Type="http://schemas.openxmlformats.org/officeDocument/2006/relationships/customXml" Target="../ink/ink73.xml"/><Relationship Id="rId187" Type="http://schemas.openxmlformats.org/officeDocument/2006/relationships/customXml" Target="../ink/ink94.xml"/><Relationship Id="rId352" Type="http://schemas.openxmlformats.org/officeDocument/2006/relationships/customXml" Target="../ink/ink177.xml"/><Relationship Id="rId394" Type="http://schemas.openxmlformats.org/officeDocument/2006/relationships/customXml" Target="../ink/ink198.xml"/><Relationship Id="rId408" Type="http://schemas.openxmlformats.org/officeDocument/2006/relationships/customXml" Target="../ink/ink205.xml"/><Relationship Id="rId212" Type="http://schemas.openxmlformats.org/officeDocument/2006/relationships/image" Target="../media/image104.png"/><Relationship Id="rId254" Type="http://schemas.openxmlformats.org/officeDocument/2006/relationships/customXml" Target="../ink/ink128.xml"/><Relationship Id="rId49" Type="http://schemas.openxmlformats.org/officeDocument/2006/relationships/customXml" Target="../ink/ink24.xml"/><Relationship Id="rId114" Type="http://schemas.openxmlformats.org/officeDocument/2006/relationships/image" Target="../media/image56.png"/><Relationship Id="rId296" Type="http://schemas.openxmlformats.org/officeDocument/2006/relationships/customXml" Target="../ink/ink149.xml"/><Relationship Id="rId461" Type="http://schemas.openxmlformats.org/officeDocument/2006/relationships/customXml" Target="../ink/ink232.xml"/><Relationship Id="rId517" Type="http://schemas.openxmlformats.org/officeDocument/2006/relationships/customXml" Target="../ink/ink261.xml"/><Relationship Id="rId60" Type="http://schemas.openxmlformats.org/officeDocument/2006/relationships/image" Target="../media/image29.png"/><Relationship Id="rId156" Type="http://schemas.openxmlformats.org/officeDocument/2006/relationships/image" Target="../media/image76.png"/><Relationship Id="rId198" Type="http://schemas.openxmlformats.org/officeDocument/2006/relationships/image" Target="../media/image97.png"/><Relationship Id="rId321" Type="http://schemas.openxmlformats.org/officeDocument/2006/relationships/image" Target="../media/image158.png"/><Relationship Id="rId363" Type="http://schemas.openxmlformats.org/officeDocument/2006/relationships/image" Target="../media/image179.png"/><Relationship Id="rId419" Type="http://schemas.openxmlformats.org/officeDocument/2006/relationships/image" Target="../media/image207.png"/><Relationship Id="rId223" Type="http://schemas.openxmlformats.org/officeDocument/2006/relationships/customXml" Target="../ink/ink112.xml"/><Relationship Id="rId430" Type="http://schemas.openxmlformats.org/officeDocument/2006/relationships/customXml" Target="../ink/ink216.xml"/><Relationship Id="rId18" Type="http://schemas.openxmlformats.org/officeDocument/2006/relationships/image" Target="../media/image8.png"/><Relationship Id="rId265" Type="http://schemas.openxmlformats.org/officeDocument/2006/relationships/image" Target="../media/image130.png"/><Relationship Id="rId472" Type="http://schemas.openxmlformats.org/officeDocument/2006/relationships/image" Target="../media/image233.png"/><Relationship Id="rId528" Type="http://schemas.openxmlformats.org/officeDocument/2006/relationships/image" Target="../media/image260.png"/><Relationship Id="rId125" Type="http://schemas.openxmlformats.org/officeDocument/2006/relationships/image" Target="../media/image61.png"/><Relationship Id="rId167" Type="http://schemas.openxmlformats.org/officeDocument/2006/relationships/customXml" Target="../ink/ink84.xml"/><Relationship Id="rId332" Type="http://schemas.openxmlformats.org/officeDocument/2006/relationships/customXml" Target="../ink/ink167.xml"/><Relationship Id="rId374" Type="http://schemas.openxmlformats.org/officeDocument/2006/relationships/customXml" Target="../ink/ink188.xml"/><Relationship Id="rId71" Type="http://schemas.openxmlformats.org/officeDocument/2006/relationships/customXml" Target="../ink/ink35.xml"/><Relationship Id="rId234" Type="http://schemas.openxmlformats.org/officeDocument/2006/relationships/customXml" Target="../ink/ink118.xml"/><Relationship Id="rId2" Type="http://schemas.openxmlformats.org/officeDocument/2006/relationships/notesSlide" Target="../notesSlides/notesSlide1.xml"/><Relationship Id="rId29" Type="http://schemas.openxmlformats.org/officeDocument/2006/relationships/customXml" Target="../ink/ink14.xml"/><Relationship Id="rId276" Type="http://schemas.openxmlformats.org/officeDocument/2006/relationships/customXml" Target="../ink/ink139.xml"/><Relationship Id="rId441" Type="http://schemas.openxmlformats.org/officeDocument/2006/relationships/image" Target="../media/image218.png"/><Relationship Id="rId483" Type="http://schemas.openxmlformats.org/officeDocument/2006/relationships/customXml" Target="../ink/ink243.xml"/><Relationship Id="rId539" Type="http://schemas.openxmlformats.org/officeDocument/2006/relationships/customXml" Target="../ink/ink272.xml"/><Relationship Id="rId40" Type="http://schemas.openxmlformats.org/officeDocument/2006/relationships/image" Target="../media/image19.png"/><Relationship Id="rId136" Type="http://schemas.openxmlformats.org/officeDocument/2006/relationships/customXml" Target="../ink/ink68.xml"/><Relationship Id="rId178" Type="http://schemas.openxmlformats.org/officeDocument/2006/relationships/image" Target="../media/image87.png"/><Relationship Id="rId301" Type="http://schemas.openxmlformats.org/officeDocument/2006/relationships/image" Target="../media/image148.png"/><Relationship Id="rId343" Type="http://schemas.openxmlformats.org/officeDocument/2006/relationships/image" Target="../media/image169.png"/><Relationship Id="rId550" Type="http://schemas.openxmlformats.org/officeDocument/2006/relationships/image" Target="../media/image271.png"/><Relationship Id="rId82" Type="http://schemas.openxmlformats.org/officeDocument/2006/relationships/image" Target="../media/image40.png"/><Relationship Id="rId203" Type="http://schemas.openxmlformats.org/officeDocument/2006/relationships/customXml" Target="../ink/ink102.xml"/><Relationship Id="rId385" Type="http://schemas.openxmlformats.org/officeDocument/2006/relationships/image" Target="../media/image190.png"/><Relationship Id="rId245" Type="http://schemas.openxmlformats.org/officeDocument/2006/relationships/image" Target="../media/image120.png"/><Relationship Id="rId287" Type="http://schemas.openxmlformats.org/officeDocument/2006/relationships/image" Target="../media/image141.png"/><Relationship Id="rId410" Type="http://schemas.openxmlformats.org/officeDocument/2006/relationships/customXml" Target="../ink/ink206.xml"/><Relationship Id="rId452" Type="http://schemas.openxmlformats.org/officeDocument/2006/relationships/image" Target="../media/image223.png"/><Relationship Id="rId494" Type="http://schemas.openxmlformats.org/officeDocument/2006/relationships/customXml" Target="../ink/ink249.xml"/><Relationship Id="rId508" Type="http://schemas.openxmlformats.org/officeDocument/2006/relationships/image" Target="../media/image250.png"/><Relationship Id="rId105" Type="http://schemas.openxmlformats.org/officeDocument/2006/relationships/customXml" Target="../ink/ink52.xml"/><Relationship Id="rId147" Type="http://schemas.openxmlformats.org/officeDocument/2006/relationships/customXml" Target="../ink/ink74.xml"/><Relationship Id="rId312" Type="http://schemas.openxmlformats.org/officeDocument/2006/relationships/customXml" Target="../ink/ink157.xml"/><Relationship Id="rId354" Type="http://schemas.openxmlformats.org/officeDocument/2006/relationships/customXml" Target="../ink/ink178.xml"/><Relationship Id="rId51" Type="http://schemas.openxmlformats.org/officeDocument/2006/relationships/customXml" Target="../ink/ink25.xml"/><Relationship Id="rId93" Type="http://schemas.openxmlformats.org/officeDocument/2006/relationships/customXml" Target="../ink/ink46.xml"/><Relationship Id="rId189" Type="http://schemas.openxmlformats.org/officeDocument/2006/relationships/customXml" Target="../ink/ink95.xml"/><Relationship Id="rId396" Type="http://schemas.openxmlformats.org/officeDocument/2006/relationships/customXml" Target="../ink/ink199.xml"/><Relationship Id="rId214" Type="http://schemas.openxmlformats.org/officeDocument/2006/relationships/image" Target="../media/image105.png"/><Relationship Id="rId256" Type="http://schemas.openxmlformats.org/officeDocument/2006/relationships/customXml" Target="../ink/ink129.xml"/><Relationship Id="rId298" Type="http://schemas.openxmlformats.org/officeDocument/2006/relationships/customXml" Target="../ink/ink150.xml"/><Relationship Id="rId421" Type="http://schemas.openxmlformats.org/officeDocument/2006/relationships/image" Target="../media/image208.png"/><Relationship Id="rId463" Type="http://schemas.openxmlformats.org/officeDocument/2006/relationships/customXml" Target="../ink/ink233.xml"/><Relationship Id="rId519" Type="http://schemas.openxmlformats.org/officeDocument/2006/relationships/customXml" Target="../ink/ink262.xml"/><Relationship Id="rId116" Type="http://schemas.openxmlformats.org/officeDocument/2006/relationships/image" Target="../media/image57.png"/><Relationship Id="rId158" Type="http://schemas.openxmlformats.org/officeDocument/2006/relationships/image" Target="../media/image77.png"/><Relationship Id="rId323" Type="http://schemas.openxmlformats.org/officeDocument/2006/relationships/image" Target="../media/image159.png"/><Relationship Id="rId530" Type="http://schemas.openxmlformats.org/officeDocument/2006/relationships/image" Target="../media/image261.png"/><Relationship Id="rId20" Type="http://schemas.openxmlformats.org/officeDocument/2006/relationships/image" Target="../media/image9.png"/><Relationship Id="rId62" Type="http://schemas.openxmlformats.org/officeDocument/2006/relationships/image" Target="../media/image30.png"/><Relationship Id="rId365" Type="http://schemas.openxmlformats.org/officeDocument/2006/relationships/image" Target="../media/image180.png"/><Relationship Id="rId225" Type="http://schemas.openxmlformats.org/officeDocument/2006/relationships/customXml" Target="../ink/ink113.xml"/><Relationship Id="rId267" Type="http://schemas.openxmlformats.org/officeDocument/2006/relationships/image" Target="../media/image131.png"/><Relationship Id="rId432" Type="http://schemas.openxmlformats.org/officeDocument/2006/relationships/customXml" Target="../ink/ink217.xml"/><Relationship Id="rId474" Type="http://schemas.openxmlformats.org/officeDocument/2006/relationships/image" Target="../media/image234.png"/><Relationship Id="rId127" Type="http://schemas.openxmlformats.org/officeDocument/2006/relationships/image" Target="../media/image62.png"/><Relationship Id="rId31" Type="http://schemas.openxmlformats.org/officeDocument/2006/relationships/customXml" Target="../ink/ink15.xml"/><Relationship Id="rId73" Type="http://schemas.openxmlformats.org/officeDocument/2006/relationships/customXml" Target="../ink/ink36.xml"/><Relationship Id="rId169" Type="http://schemas.openxmlformats.org/officeDocument/2006/relationships/customXml" Target="../ink/ink85.xml"/><Relationship Id="rId334" Type="http://schemas.openxmlformats.org/officeDocument/2006/relationships/customXml" Target="../ink/ink168.xml"/><Relationship Id="rId376" Type="http://schemas.openxmlformats.org/officeDocument/2006/relationships/customXml" Target="../ink/ink189.xml"/><Relationship Id="rId541" Type="http://schemas.openxmlformats.org/officeDocument/2006/relationships/customXml" Target="../ink/ink273.xml"/><Relationship Id="rId4" Type="http://schemas.openxmlformats.org/officeDocument/2006/relationships/image" Target="../media/image1.png"/><Relationship Id="rId180" Type="http://schemas.openxmlformats.org/officeDocument/2006/relationships/image" Target="../media/image88.png"/><Relationship Id="rId236" Type="http://schemas.openxmlformats.org/officeDocument/2006/relationships/customXml" Target="../ink/ink119.xml"/><Relationship Id="rId278" Type="http://schemas.openxmlformats.org/officeDocument/2006/relationships/customXml" Target="../ink/ink140.xml"/><Relationship Id="rId401" Type="http://schemas.openxmlformats.org/officeDocument/2006/relationships/image" Target="../media/image198.png"/><Relationship Id="rId443" Type="http://schemas.openxmlformats.org/officeDocument/2006/relationships/image" Target="../media/image219.png"/><Relationship Id="rId303" Type="http://schemas.openxmlformats.org/officeDocument/2006/relationships/image" Target="../media/image149.png"/><Relationship Id="rId485" Type="http://schemas.openxmlformats.org/officeDocument/2006/relationships/customXml" Target="../ink/ink244.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customXml" Target="../ink/ink69.xml"/><Relationship Id="rId345" Type="http://schemas.openxmlformats.org/officeDocument/2006/relationships/image" Target="../media/image170.png"/><Relationship Id="rId387" Type="http://schemas.openxmlformats.org/officeDocument/2006/relationships/image" Target="../media/image191.png"/><Relationship Id="rId510" Type="http://schemas.openxmlformats.org/officeDocument/2006/relationships/image" Target="../media/image251.png"/><Relationship Id="rId552" Type="http://schemas.openxmlformats.org/officeDocument/2006/relationships/image" Target="../media/image272.png"/><Relationship Id="rId191" Type="http://schemas.openxmlformats.org/officeDocument/2006/relationships/customXml" Target="../ink/ink96.xml"/><Relationship Id="rId205" Type="http://schemas.openxmlformats.org/officeDocument/2006/relationships/customXml" Target="../ink/ink103.xml"/><Relationship Id="rId247" Type="http://schemas.openxmlformats.org/officeDocument/2006/relationships/image" Target="../media/image121.png"/><Relationship Id="rId412" Type="http://schemas.openxmlformats.org/officeDocument/2006/relationships/customXml" Target="../ink/ink207.xml"/><Relationship Id="rId107" Type="http://schemas.openxmlformats.org/officeDocument/2006/relationships/customXml" Target="../ink/ink53.xml"/><Relationship Id="rId289" Type="http://schemas.openxmlformats.org/officeDocument/2006/relationships/image" Target="../media/image142.png"/><Relationship Id="rId454" Type="http://schemas.openxmlformats.org/officeDocument/2006/relationships/image" Target="../media/image224.png"/><Relationship Id="rId496" Type="http://schemas.openxmlformats.org/officeDocument/2006/relationships/customXml" Target="../ink/ink250.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5.xml"/><Relationship Id="rId314" Type="http://schemas.openxmlformats.org/officeDocument/2006/relationships/customXml" Target="../ink/ink158.xml"/><Relationship Id="rId356" Type="http://schemas.openxmlformats.org/officeDocument/2006/relationships/customXml" Target="../ink/ink179.xml"/><Relationship Id="rId398" Type="http://schemas.openxmlformats.org/officeDocument/2006/relationships/customXml" Target="../ink/ink200.xml"/><Relationship Id="rId521" Type="http://schemas.openxmlformats.org/officeDocument/2006/relationships/customXml" Target="../ink/ink263.xml"/><Relationship Id="rId95" Type="http://schemas.openxmlformats.org/officeDocument/2006/relationships/customXml" Target="../ink/ink47.xml"/><Relationship Id="rId160" Type="http://schemas.openxmlformats.org/officeDocument/2006/relationships/image" Target="../media/image78.png"/><Relationship Id="rId216" Type="http://schemas.openxmlformats.org/officeDocument/2006/relationships/image" Target="../media/image106.png"/><Relationship Id="rId423" Type="http://schemas.openxmlformats.org/officeDocument/2006/relationships/image" Target="../media/image209.png"/><Relationship Id="rId258" Type="http://schemas.openxmlformats.org/officeDocument/2006/relationships/customXml" Target="../ink/ink130.xml"/><Relationship Id="rId465" Type="http://schemas.openxmlformats.org/officeDocument/2006/relationships/customXml" Target="../ink/ink234.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image" Target="../media/image160.png"/><Relationship Id="rId367" Type="http://schemas.openxmlformats.org/officeDocument/2006/relationships/image" Target="../media/image181.png"/><Relationship Id="rId532" Type="http://schemas.openxmlformats.org/officeDocument/2006/relationships/image" Target="../media/image262.png"/><Relationship Id="rId171" Type="http://schemas.openxmlformats.org/officeDocument/2006/relationships/customXml" Target="../ink/ink86.xml"/><Relationship Id="rId227" Type="http://schemas.openxmlformats.org/officeDocument/2006/relationships/customXml" Target="../ink/ink114.xml"/><Relationship Id="rId269" Type="http://schemas.openxmlformats.org/officeDocument/2006/relationships/image" Target="../media/image132.png"/><Relationship Id="rId434" Type="http://schemas.openxmlformats.org/officeDocument/2006/relationships/customXml" Target="../ink/ink218.xml"/><Relationship Id="rId476" Type="http://schemas.openxmlformats.org/officeDocument/2006/relationships/image" Target="../media/image235.png"/><Relationship Id="rId33" Type="http://schemas.openxmlformats.org/officeDocument/2006/relationships/customXml" Target="../ink/ink16.xml"/><Relationship Id="rId129" Type="http://schemas.openxmlformats.org/officeDocument/2006/relationships/image" Target="../media/image63.png"/><Relationship Id="rId280" Type="http://schemas.openxmlformats.org/officeDocument/2006/relationships/customXml" Target="../ink/ink141.xml"/><Relationship Id="rId336" Type="http://schemas.openxmlformats.org/officeDocument/2006/relationships/customXml" Target="../ink/ink169.xml"/><Relationship Id="rId501" Type="http://schemas.openxmlformats.org/officeDocument/2006/relationships/image" Target="../media/image247.png"/><Relationship Id="rId543" Type="http://schemas.openxmlformats.org/officeDocument/2006/relationships/customXml" Target="../ink/ink274.xml"/><Relationship Id="rId75" Type="http://schemas.openxmlformats.org/officeDocument/2006/relationships/customXml" Target="../ink/ink37.xml"/><Relationship Id="rId140" Type="http://schemas.openxmlformats.org/officeDocument/2006/relationships/customXml" Target="../ink/ink70.xml"/><Relationship Id="rId182" Type="http://schemas.openxmlformats.org/officeDocument/2006/relationships/image" Target="../media/image89.png"/><Relationship Id="rId378" Type="http://schemas.openxmlformats.org/officeDocument/2006/relationships/customXml" Target="../ink/ink190.xml"/><Relationship Id="rId403" Type="http://schemas.openxmlformats.org/officeDocument/2006/relationships/image" Target="../media/image199.png"/><Relationship Id="rId6" Type="http://schemas.openxmlformats.org/officeDocument/2006/relationships/image" Target="../media/image2.png"/><Relationship Id="rId238" Type="http://schemas.openxmlformats.org/officeDocument/2006/relationships/customXml" Target="../ink/ink120.xml"/><Relationship Id="rId445" Type="http://schemas.openxmlformats.org/officeDocument/2006/relationships/customXml" Target="../ink/ink224.xml"/><Relationship Id="rId487" Type="http://schemas.openxmlformats.org/officeDocument/2006/relationships/customXml" Target="../ink/ink245.xml"/><Relationship Id="rId291" Type="http://schemas.openxmlformats.org/officeDocument/2006/relationships/image" Target="../media/image143.png"/><Relationship Id="rId305" Type="http://schemas.openxmlformats.org/officeDocument/2006/relationships/image" Target="../media/image150.png"/><Relationship Id="rId347" Type="http://schemas.openxmlformats.org/officeDocument/2006/relationships/image" Target="../media/image171.png"/><Relationship Id="rId512" Type="http://schemas.openxmlformats.org/officeDocument/2006/relationships/image" Target="../media/image252.png"/><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6.xml"/><Relationship Id="rId389" Type="http://schemas.openxmlformats.org/officeDocument/2006/relationships/image" Target="../media/image192.png"/><Relationship Id="rId554" Type="http://schemas.openxmlformats.org/officeDocument/2006/relationships/image" Target="../media/image273.png"/><Relationship Id="rId193" Type="http://schemas.openxmlformats.org/officeDocument/2006/relationships/customXml" Target="../ink/ink97.xml"/><Relationship Id="rId207" Type="http://schemas.openxmlformats.org/officeDocument/2006/relationships/customXml" Target="../ink/ink104.xml"/><Relationship Id="rId249" Type="http://schemas.openxmlformats.org/officeDocument/2006/relationships/image" Target="../media/image122.png"/><Relationship Id="rId414" Type="http://schemas.openxmlformats.org/officeDocument/2006/relationships/customXml" Target="../ink/ink208.xml"/><Relationship Id="rId456" Type="http://schemas.openxmlformats.org/officeDocument/2006/relationships/image" Target="../media/image225.png"/><Relationship Id="rId498" Type="http://schemas.openxmlformats.org/officeDocument/2006/relationships/customXml" Target="../ink/ink251.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customXml" Target="../ink/ink131.xml"/><Relationship Id="rId316" Type="http://schemas.openxmlformats.org/officeDocument/2006/relationships/customXml" Target="../ink/ink159.xml"/><Relationship Id="rId523" Type="http://schemas.openxmlformats.org/officeDocument/2006/relationships/customXml" Target="../ink/ink264.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59.png"/><Relationship Id="rId358" Type="http://schemas.openxmlformats.org/officeDocument/2006/relationships/customXml" Target="../ink/ink180.xml"/><Relationship Id="rId162" Type="http://schemas.openxmlformats.org/officeDocument/2006/relationships/image" Target="../media/image79.png"/><Relationship Id="rId218" Type="http://schemas.openxmlformats.org/officeDocument/2006/relationships/image" Target="../media/image107.png"/><Relationship Id="rId425" Type="http://schemas.openxmlformats.org/officeDocument/2006/relationships/image" Target="../media/image210.png"/><Relationship Id="rId467" Type="http://schemas.openxmlformats.org/officeDocument/2006/relationships/customXml" Target="../ink/ink235.xml"/><Relationship Id="rId271" Type="http://schemas.openxmlformats.org/officeDocument/2006/relationships/image" Target="../media/image133.png"/><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image" Target="../media/image64.png"/><Relationship Id="rId327" Type="http://schemas.openxmlformats.org/officeDocument/2006/relationships/image" Target="../media/image161.png"/><Relationship Id="rId369" Type="http://schemas.openxmlformats.org/officeDocument/2006/relationships/image" Target="../media/image182.png"/><Relationship Id="rId534" Type="http://schemas.openxmlformats.org/officeDocument/2006/relationships/image" Target="../media/image263.png"/><Relationship Id="rId173" Type="http://schemas.openxmlformats.org/officeDocument/2006/relationships/customXml" Target="../ink/ink87.xml"/><Relationship Id="rId229" Type="http://schemas.openxmlformats.org/officeDocument/2006/relationships/customXml" Target="../ink/ink115.xml"/><Relationship Id="rId380" Type="http://schemas.openxmlformats.org/officeDocument/2006/relationships/customXml" Target="../ink/ink191.xml"/><Relationship Id="rId436" Type="http://schemas.openxmlformats.org/officeDocument/2006/relationships/customXml" Target="../ink/ink219.xml"/><Relationship Id="rId240" Type="http://schemas.openxmlformats.org/officeDocument/2006/relationships/customXml" Target="../ink/ink121.xml"/><Relationship Id="rId478" Type="http://schemas.openxmlformats.org/officeDocument/2006/relationships/image" Target="../media/image236.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49.png"/><Relationship Id="rId282" Type="http://schemas.openxmlformats.org/officeDocument/2006/relationships/customXml" Target="../ink/ink142.xml"/><Relationship Id="rId338" Type="http://schemas.openxmlformats.org/officeDocument/2006/relationships/customXml" Target="../ink/ink170.xml"/><Relationship Id="rId503" Type="http://schemas.openxmlformats.org/officeDocument/2006/relationships/image" Target="../media/image248.png"/><Relationship Id="rId545" Type="http://schemas.openxmlformats.org/officeDocument/2006/relationships/customXml" Target="../ink/ink275.xml"/><Relationship Id="rId8" Type="http://schemas.openxmlformats.org/officeDocument/2006/relationships/image" Target="../media/image3.png"/><Relationship Id="rId142" Type="http://schemas.openxmlformats.org/officeDocument/2006/relationships/customXml" Target="../ink/ink71.xml"/><Relationship Id="rId184" Type="http://schemas.openxmlformats.org/officeDocument/2006/relationships/image" Target="../media/image90.png"/><Relationship Id="rId391" Type="http://schemas.openxmlformats.org/officeDocument/2006/relationships/image" Target="../media/image193.png"/><Relationship Id="rId405" Type="http://schemas.openxmlformats.org/officeDocument/2006/relationships/image" Target="../media/image200.png"/><Relationship Id="rId447" Type="http://schemas.openxmlformats.org/officeDocument/2006/relationships/customXml" Target="../ink/ink225.xml"/><Relationship Id="rId251" Type="http://schemas.openxmlformats.org/officeDocument/2006/relationships/image" Target="../media/image123.png"/><Relationship Id="rId489" Type="http://schemas.openxmlformats.org/officeDocument/2006/relationships/image" Target="../media/image241.png"/><Relationship Id="rId46" Type="http://schemas.openxmlformats.org/officeDocument/2006/relationships/image" Target="../media/image22.png"/><Relationship Id="rId293" Type="http://schemas.openxmlformats.org/officeDocument/2006/relationships/image" Target="../media/image144.png"/><Relationship Id="rId307" Type="http://schemas.openxmlformats.org/officeDocument/2006/relationships/image" Target="../media/image151.png"/><Relationship Id="rId349" Type="http://schemas.openxmlformats.org/officeDocument/2006/relationships/image" Target="../media/image172.png"/><Relationship Id="rId514" Type="http://schemas.openxmlformats.org/officeDocument/2006/relationships/image" Target="../media/image253.png"/><Relationship Id="rId88" Type="http://schemas.openxmlformats.org/officeDocument/2006/relationships/image" Target="../media/image43.png"/><Relationship Id="rId111" Type="http://schemas.openxmlformats.org/officeDocument/2006/relationships/customXml" Target="../ink/ink55.xml"/><Relationship Id="rId153" Type="http://schemas.openxmlformats.org/officeDocument/2006/relationships/customXml" Target="../ink/ink77.xml"/><Relationship Id="rId195" Type="http://schemas.openxmlformats.org/officeDocument/2006/relationships/customXml" Target="../ink/ink98.xml"/><Relationship Id="rId209" Type="http://schemas.openxmlformats.org/officeDocument/2006/relationships/customXml" Target="../ink/ink105.xml"/><Relationship Id="rId360" Type="http://schemas.openxmlformats.org/officeDocument/2006/relationships/customXml" Target="../ink/ink181.xml"/><Relationship Id="rId416" Type="http://schemas.openxmlformats.org/officeDocument/2006/relationships/customXml" Target="../ink/ink209.xml"/><Relationship Id="rId220" Type="http://schemas.openxmlformats.org/officeDocument/2006/relationships/image" Target="../media/image108.png"/><Relationship Id="rId458" Type="http://schemas.openxmlformats.org/officeDocument/2006/relationships/image" Target="../media/image226.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customXml" Target="../ink/ink132.xml"/><Relationship Id="rId318" Type="http://schemas.openxmlformats.org/officeDocument/2006/relationships/customXml" Target="../ink/ink160.xml"/><Relationship Id="rId525" Type="http://schemas.openxmlformats.org/officeDocument/2006/relationships/customXml" Target="../ink/ink265.xml"/><Relationship Id="rId99" Type="http://schemas.openxmlformats.org/officeDocument/2006/relationships/customXml" Target="../ink/ink49.xml"/><Relationship Id="rId122" Type="http://schemas.openxmlformats.org/officeDocument/2006/relationships/customXml" Target="../ink/ink61.xml"/><Relationship Id="rId164" Type="http://schemas.openxmlformats.org/officeDocument/2006/relationships/image" Target="../media/image80.png"/><Relationship Id="rId371" Type="http://schemas.openxmlformats.org/officeDocument/2006/relationships/image" Target="../media/image183.png"/><Relationship Id="rId427" Type="http://schemas.openxmlformats.org/officeDocument/2006/relationships/image" Target="../media/image211.png"/><Relationship Id="rId469" Type="http://schemas.openxmlformats.org/officeDocument/2006/relationships/customXml" Target="../ink/ink236.xml"/><Relationship Id="rId26" Type="http://schemas.openxmlformats.org/officeDocument/2006/relationships/image" Target="../media/image12.png"/><Relationship Id="rId231" Type="http://schemas.openxmlformats.org/officeDocument/2006/relationships/image" Target="../media/image113.png"/><Relationship Id="rId273" Type="http://schemas.openxmlformats.org/officeDocument/2006/relationships/image" Target="../media/image134.png"/><Relationship Id="rId329" Type="http://schemas.openxmlformats.org/officeDocument/2006/relationships/image" Target="../media/image162.png"/><Relationship Id="rId480" Type="http://schemas.openxmlformats.org/officeDocument/2006/relationships/image" Target="../media/image237.png"/><Relationship Id="rId536" Type="http://schemas.openxmlformats.org/officeDocument/2006/relationships/image" Target="../media/image264.png"/><Relationship Id="rId68" Type="http://schemas.openxmlformats.org/officeDocument/2006/relationships/image" Target="../media/image33.png"/><Relationship Id="rId133" Type="http://schemas.openxmlformats.org/officeDocument/2006/relationships/image" Target="../media/image65.png"/><Relationship Id="rId175" Type="http://schemas.openxmlformats.org/officeDocument/2006/relationships/customXml" Target="../ink/ink88.xml"/><Relationship Id="rId340" Type="http://schemas.openxmlformats.org/officeDocument/2006/relationships/customXml" Target="../ink/ink171.xml"/><Relationship Id="rId200" Type="http://schemas.openxmlformats.org/officeDocument/2006/relationships/image" Target="../media/image98.png"/><Relationship Id="rId382" Type="http://schemas.openxmlformats.org/officeDocument/2006/relationships/customXml" Target="../ink/ink192.xml"/><Relationship Id="rId438" Type="http://schemas.openxmlformats.org/officeDocument/2006/relationships/customXml" Target="../ink/ink220.xml"/><Relationship Id="rId242" Type="http://schemas.openxmlformats.org/officeDocument/2006/relationships/customXml" Target="../ink/ink122.xml"/><Relationship Id="rId284" Type="http://schemas.openxmlformats.org/officeDocument/2006/relationships/customXml" Target="../ink/ink143.xml"/><Relationship Id="rId491" Type="http://schemas.openxmlformats.org/officeDocument/2006/relationships/image" Target="../media/image242.png"/><Relationship Id="rId505" Type="http://schemas.openxmlformats.org/officeDocument/2006/relationships/customXml" Target="../ink/ink255.xml"/><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50.png"/><Relationship Id="rId144" Type="http://schemas.openxmlformats.org/officeDocument/2006/relationships/image" Target="../media/image70.png"/><Relationship Id="rId547" Type="http://schemas.openxmlformats.org/officeDocument/2006/relationships/customXml" Target="../ink/ink276.xml"/><Relationship Id="rId90" Type="http://schemas.openxmlformats.org/officeDocument/2006/relationships/image" Target="../media/image44.png"/><Relationship Id="rId186" Type="http://schemas.openxmlformats.org/officeDocument/2006/relationships/image" Target="../media/image91.png"/><Relationship Id="rId351" Type="http://schemas.openxmlformats.org/officeDocument/2006/relationships/image" Target="../media/image173.png"/><Relationship Id="rId393" Type="http://schemas.openxmlformats.org/officeDocument/2006/relationships/image" Target="../media/image194.png"/><Relationship Id="rId407" Type="http://schemas.openxmlformats.org/officeDocument/2006/relationships/image" Target="../media/image201.png"/><Relationship Id="rId449" Type="http://schemas.openxmlformats.org/officeDocument/2006/relationships/customXml" Target="../ink/ink226.xml"/><Relationship Id="rId211" Type="http://schemas.openxmlformats.org/officeDocument/2006/relationships/customXml" Target="../ink/ink106.xml"/><Relationship Id="rId253" Type="http://schemas.openxmlformats.org/officeDocument/2006/relationships/image" Target="../media/image124.png"/><Relationship Id="rId295" Type="http://schemas.openxmlformats.org/officeDocument/2006/relationships/image" Target="../media/image145.png"/><Relationship Id="rId309" Type="http://schemas.openxmlformats.org/officeDocument/2006/relationships/image" Target="../media/image152.png"/><Relationship Id="rId460" Type="http://schemas.openxmlformats.org/officeDocument/2006/relationships/image" Target="../media/image227.png"/><Relationship Id="rId516" Type="http://schemas.openxmlformats.org/officeDocument/2006/relationships/image" Target="../media/image254.png"/><Relationship Id="rId48" Type="http://schemas.openxmlformats.org/officeDocument/2006/relationships/image" Target="../media/image23.png"/><Relationship Id="rId113" Type="http://schemas.openxmlformats.org/officeDocument/2006/relationships/customXml" Target="../ink/ink56.xml"/><Relationship Id="rId320" Type="http://schemas.openxmlformats.org/officeDocument/2006/relationships/customXml" Target="../ink/ink161.xml"/><Relationship Id="rId155" Type="http://schemas.openxmlformats.org/officeDocument/2006/relationships/customXml" Target="../ink/ink78.xml"/><Relationship Id="rId197" Type="http://schemas.openxmlformats.org/officeDocument/2006/relationships/customXml" Target="../ink/ink99.xml"/><Relationship Id="rId362" Type="http://schemas.openxmlformats.org/officeDocument/2006/relationships/customXml" Target="../ink/ink182.xml"/><Relationship Id="rId418" Type="http://schemas.openxmlformats.org/officeDocument/2006/relationships/customXml" Target="../ink/ink210.xml"/><Relationship Id="rId222" Type="http://schemas.openxmlformats.org/officeDocument/2006/relationships/image" Target="../media/image109.png"/><Relationship Id="rId264" Type="http://schemas.openxmlformats.org/officeDocument/2006/relationships/customXml" Target="../ink/ink133.xml"/><Relationship Id="rId471" Type="http://schemas.openxmlformats.org/officeDocument/2006/relationships/customXml" Target="../ink/ink237.xml"/><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customXml" Target="../ink/ink62.xml"/><Relationship Id="rId527" Type="http://schemas.openxmlformats.org/officeDocument/2006/relationships/customXml" Target="../ink/ink266.xml"/><Relationship Id="rId70" Type="http://schemas.openxmlformats.org/officeDocument/2006/relationships/image" Target="../media/image34.png"/><Relationship Id="rId166" Type="http://schemas.openxmlformats.org/officeDocument/2006/relationships/image" Target="../media/image81.png"/><Relationship Id="rId331" Type="http://schemas.openxmlformats.org/officeDocument/2006/relationships/image" Target="../media/image163.png"/><Relationship Id="rId373" Type="http://schemas.openxmlformats.org/officeDocument/2006/relationships/image" Target="../media/image184.png"/><Relationship Id="rId429" Type="http://schemas.openxmlformats.org/officeDocument/2006/relationships/image" Target="../media/image212.png"/><Relationship Id="rId1" Type="http://schemas.openxmlformats.org/officeDocument/2006/relationships/slideLayout" Target="../slideLayouts/slideLayout7.xml"/><Relationship Id="rId233" Type="http://schemas.openxmlformats.org/officeDocument/2006/relationships/image" Target="../media/image114.png"/><Relationship Id="rId440" Type="http://schemas.openxmlformats.org/officeDocument/2006/relationships/customXml" Target="../ink/ink221.xml"/><Relationship Id="rId28" Type="http://schemas.openxmlformats.org/officeDocument/2006/relationships/image" Target="../media/image13.png"/><Relationship Id="rId275" Type="http://schemas.openxmlformats.org/officeDocument/2006/relationships/image" Target="../media/image135.png"/><Relationship Id="rId300" Type="http://schemas.openxmlformats.org/officeDocument/2006/relationships/customXml" Target="../ink/ink151.xml"/><Relationship Id="rId482" Type="http://schemas.openxmlformats.org/officeDocument/2006/relationships/image" Target="../media/image238.png"/><Relationship Id="rId538" Type="http://schemas.openxmlformats.org/officeDocument/2006/relationships/image" Target="../media/image265.png"/><Relationship Id="rId81" Type="http://schemas.openxmlformats.org/officeDocument/2006/relationships/customXml" Target="../ink/ink40.xml"/><Relationship Id="rId135" Type="http://schemas.openxmlformats.org/officeDocument/2006/relationships/image" Target="../media/image66.png"/><Relationship Id="rId177" Type="http://schemas.openxmlformats.org/officeDocument/2006/relationships/customXml" Target="../ink/ink89.xml"/><Relationship Id="rId342" Type="http://schemas.openxmlformats.org/officeDocument/2006/relationships/customXml" Target="../ink/ink172.xml"/><Relationship Id="rId384" Type="http://schemas.openxmlformats.org/officeDocument/2006/relationships/customXml" Target="../ink/ink193.xml"/><Relationship Id="rId202" Type="http://schemas.openxmlformats.org/officeDocument/2006/relationships/image" Target="../media/image99.png"/><Relationship Id="rId244" Type="http://schemas.openxmlformats.org/officeDocument/2006/relationships/customXml" Target="../ink/ink123.xml"/><Relationship Id="rId39" Type="http://schemas.openxmlformats.org/officeDocument/2006/relationships/customXml" Target="../ink/ink19.xml"/><Relationship Id="rId286" Type="http://schemas.openxmlformats.org/officeDocument/2006/relationships/customXml" Target="../ink/ink144.xml"/><Relationship Id="rId451" Type="http://schemas.openxmlformats.org/officeDocument/2006/relationships/customXml" Target="../ink/ink227.xml"/><Relationship Id="rId493" Type="http://schemas.openxmlformats.org/officeDocument/2006/relationships/image" Target="../media/image243.png"/><Relationship Id="rId507" Type="http://schemas.openxmlformats.org/officeDocument/2006/relationships/customXml" Target="../ink/ink256.xml"/><Relationship Id="rId549" Type="http://schemas.openxmlformats.org/officeDocument/2006/relationships/customXml" Target="../ink/ink277.xml"/><Relationship Id="rId50" Type="http://schemas.openxmlformats.org/officeDocument/2006/relationships/image" Target="../media/image24.png"/><Relationship Id="rId104" Type="http://schemas.openxmlformats.org/officeDocument/2006/relationships/image" Target="../media/image51.png"/><Relationship Id="rId146" Type="http://schemas.openxmlformats.org/officeDocument/2006/relationships/image" Target="../media/image71.png"/><Relationship Id="rId188" Type="http://schemas.openxmlformats.org/officeDocument/2006/relationships/image" Target="../media/image92.png"/><Relationship Id="rId311" Type="http://schemas.openxmlformats.org/officeDocument/2006/relationships/image" Target="../media/image153.png"/><Relationship Id="rId353" Type="http://schemas.openxmlformats.org/officeDocument/2006/relationships/image" Target="../media/image174.png"/><Relationship Id="rId395" Type="http://schemas.openxmlformats.org/officeDocument/2006/relationships/image" Target="../media/image195.png"/><Relationship Id="rId409" Type="http://schemas.openxmlformats.org/officeDocument/2006/relationships/image" Target="../media/image202.png"/><Relationship Id="rId92" Type="http://schemas.openxmlformats.org/officeDocument/2006/relationships/image" Target="../media/image45.png"/><Relationship Id="rId213" Type="http://schemas.openxmlformats.org/officeDocument/2006/relationships/customXml" Target="../ink/ink107.xml"/><Relationship Id="rId420" Type="http://schemas.openxmlformats.org/officeDocument/2006/relationships/customXml" Target="../ink/ink211.xml"/><Relationship Id="rId255" Type="http://schemas.openxmlformats.org/officeDocument/2006/relationships/image" Target="../media/image125.png"/><Relationship Id="rId297" Type="http://schemas.openxmlformats.org/officeDocument/2006/relationships/image" Target="../media/image146.png"/><Relationship Id="rId462" Type="http://schemas.openxmlformats.org/officeDocument/2006/relationships/image" Target="../media/image228.png"/><Relationship Id="rId518" Type="http://schemas.openxmlformats.org/officeDocument/2006/relationships/image" Target="../media/image255.png"/><Relationship Id="rId115" Type="http://schemas.openxmlformats.org/officeDocument/2006/relationships/customXml" Target="../ink/ink57.xml"/><Relationship Id="rId157" Type="http://schemas.openxmlformats.org/officeDocument/2006/relationships/customXml" Target="../ink/ink79.xml"/><Relationship Id="rId322" Type="http://schemas.openxmlformats.org/officeDocument/2006/relationships/customXml" Target="../ink/ink162.xml"/><Relationship Id="rId364" Type="http://schemas.openxmlformats.org/officeDocument/2006/relationships/customXml" Target="../ink/ink183.xml"/><Relationship Id="rId61" Type="http://schemas.openxmlformats.org/officeDocument/2006/relationships/customXml" Target="../ink/ink30.xml"/><Relationship Id="rId199" Type="http://schemas.openxmlformats.org/officeDocument/2006/relationships/customXml" Target="../ink/ink100.xml"/><Relationship Id="rId19" Type="http://schemas.openxmlformats.org/officeDocument/2006/relationships/customXml" Target="../ink/ink9.xml"/><Relationship Id="rId224" Type="http://schemas.openxmlformats.org/officeDocument/2006/relationships/image" Target="../media/image110.png"/><Relationship Id="rId266" Type="http://schemas.openxmlformats.org/officeDocument/2006/relationships/customXml" Target="../ink/ink134.xml"/><Relationship Id="rId431" Type="http://schemas.openxmlformats.org/officeDocument/2006/relationships/image" Target="../media/image213.png"/><Relationship Id="rId473" Type="http://schemas.openxmlformats.org/officeDocument/2006/relationships/customXml" Target="../ink/ink238.xml"/><Relationship Id="rId529" Type="http://schemas.openxmlformats.org/officeDocument/2006/relationships/customXml" Target="../ink/ink267.xml"/><Relationship Id="rId30" Type="http://schemas.openxmlformats.org/officeDocument/2006/relationships/image" Target="../media/image14.png"/><Relationship Id="rId126" Type="http://schemas.openxmlformats.org/officeDocument/2006/relationships/customXml" Target="../ink/ink63.xml"/><Relationship Id="rId168" Type="http://schemas.openxmlformats.org/officeDocument/2006/relationships/image" Target="../media/image82.png"/><Relationship Id="rId333" Type="http://schemas.openxmlformats.org/officeDocument/2006/relationships/image" Target="../media/image164.png"/><Relationship Id="rId540" Type="http://schemas.openxmlformats.org/officeDocument/2006/relationships/image" Target="../media/image266.png"/><Relationship Id="rId72" Type="http://schemas.openxmlformats.org/officeDocument/2006/relationships/image" Target="../media/image35.png"/><Relationship Id="rId375" Type="http://schemas.openxmlformats.org/officeDocument/2006/relationships/image" Target="../media/image185.png"/><Relationship Id="rId3" Type="http://schemas.openxmlformats.org/officeDocument/2006/relationships/customXml" Target="../ink/ink1.xml"/><Relationship Id="rId235" Type="http://schemas.openxmlformats.org/officeDocument/2006/relationships/image" Target="../media/image115.png"/><Relationship Id="rId277" Type="http://schemas.openxmlformats.org/officeDocument/2006/relationships/image" Target="../media/image136.png"/><Relationship Id="rId400" Type="http://schemas.openxmlformats.org/officeDocument/2006/relationships/customXml" Target="../ink/ink201.xml"/><Relationship Id="rId442" Type="http://schemas.openxmlformats.org/officeDocument/2006/relationships/customXml" Target="../ink/ink222.xml"/><Relationship Id="rId484" Type="http://schemas.openxmlformats.org/officeDocument/2006/relationships/image" Target="../media/image239.png"/><Relationship Id="rId137" Type="http://schemas.openxmlformats.org/officeDocument/2006/relationships/image" Target="../media/image67.png"/><Relationship Id="rId302" Type="http://schemas.openxmlformats.org/officeDocument/2006/relationships/customXml" Target="../ink/ink152.xml"/><Relationship Id="rId344" Type="http://schemas.openxmlformats.org/officeDocument/2006/relationships/customXml" Target="../ink/ink173.xml"/><Relationship Id="rId41" Type="http://schemas.openxmlformats.org/officeDocument/2006/relationships/customXml" Target="../ink/ink20.xml"/><Relationship Id="rId83" Type="http://schemas.openxmlformats.org/officeDocument/2006/relationships/customXml" Target="../ink/ink41.xml"/><Relationship Id="rId179" Type="http://schemas.openxmlformats.org/officeDocument/2006/relationships/customXml" Target="../ink/ink90.xml"/><Relationship Id="rId386" Type="http://schemas.openxmlformats.org/officeDocument/2006/relationships/customXml" Target="../ink/ink194.xml"/><Relationship Id="rId551" Type="http://schemas.openxmlformats.org/officeDocument/2006/relationships/customXml" Target="../ink/ink278.xml"/><Relationship Id="rId190" Type="http://schemas.openxmlformats.org/officeDocument/2006/relationships/image" Target="../media/image93.png"/><Relationship Id="rId204" Type="http://schemas.openxmlformats.org/officeDocument/2006/relationships/image" Target="../media/image100.png"/><Relationship Id="rId246" Type="http://schemas.openxmlformats.org/officeDocument/2006/relationships/customXml" Target="../ink/ink124.xml"/><Relationship Id="rId288" Type="http://schemas.openxmlformats.org/officeDocument/2006/relationships/customXml" Target="../ink/ink145.xml"/><Relationship Id="rId411" Type="http://schemas.openxmlformats.org/officeDocument/2006/relationships/image" Target="../media/image203.png"/><Relationship Id="rId453" Type="http://schemas.openxmlformats.org/officeDocument/2006/relationships/customXml" Target="../ink/ink228.xml"/><Relationship Id="rId509" Type="http://schemas.openxmlformats.org/officeDocument/2006/relationships/customXml" Target="../ink/ink257.xml"/><Relationship Id="rId106" Type="http://schemas.openxmlformats.org/officeDocument/2006/relationships/image" Target="../media/image52.png"/><Relationship Id="rId313" Type="http://schemas.openxmlformats.org/officeDocument/2006/relationships/image" Target="../media/image154.png"/><Relationship Id="rId495" Type="http://schemas.openxmlformats.org/officeDocument/2006/relationships/image" Target="../media/image244.png"/><Relationship Id="rId10" Type="http://schemas.openxmlformats.org/officeDocument/2006/relationships/image" Target="../media/image4.png"/><Relationship Id="rId52" Type="http://schemas.openxmlformats.org/officeDocument/2006/relationships/image" Target="../media/image25.png"/><Relationship Id="rId94" Type="http://schemas.openxmlformats.org/officeDocument/2006/relationships/image" Target="../media/image46.png"/><Relationship Id="rId148" Type="http://schemas.openxmlformats.org/officeDocument/2006/relationships/image" Target="../media/image72.png"/><Relationship Id="rId355" Type="http://schemas.openxmlformats.org/officeDocument/2006/relationships/image" Target="../media/image175.png"/><Relationship Id="rId397" Type="http://schemas.openxmlformats.org/officeDocument/2006/relationships/image" Target="../media/image196.png"/><Relationship Id="rId520" Type="http://schemas.openxmlformats.org/officeDocument/2006/relationships/image" Target="../media/image256.png"/><Relationship Id="rId215" Type="http://schemas.openxmlformats.org/officeDocument/2006/relationships/customXml" Target="../ink/ink108.xml"/><Relationship Id="rId257" Type="http://schemas.openxmlformats.org/officeDocument/2006/relationships/image" Target="../media/image126.png"/><Relationship Id="rId422" Type="http://schemas.openxmlformats.org/officeDocument/2006/relationships/customXml" Target="../ink/ink212.xml"/><Relationship Id="rId464" Type="http://schemas.openxmlformats.org/officeDocument/2006/relationships/image" Target="../media/image229.png"/><Relationship Id="rId299" Type="http://schemas.openxmlformats.org/officeDocument/2006/relationships/image" Target="../media/image147.png"/><Relationship Id="rId63" Type="http://schemas.openxmlformats.org/officeDocument/2006/relationships/customXml" Target="../ink/ink31.xml"/><Relationship Id="rId159" Type="http://schemas.openxmlformats.org/officeDocument/2006/relationships/customXml" Target="../ink/ink80.xml"/><Relationship Id="rId366" Type="http://schemas.openxmlformats.org/officeDocument/2006/relationships/customXml" Target="../ink/ink184.xml"/><Relationship Id="rId226" Type="http://schemas.openxmlformats.org/officeDocument/2006/relationships/image" Target="../media/image111.png"/><Relationship Id="rId433" Type="http://schemas.openxmlformats.org/officeDocument/2006/relationships/image" Target="../media/image214.png"/><Relationship Id="rId74" Type="http://schemas.openxmlformats.org/officeDocument/2006/relationships/image" Target="../media/image36.png"/><Relationship Id="rId377" Type="http://schemas.openxmlformats.org/officeDocument/2006/relationships/image" Target="../media/image186.png"/><Relationship Id="rId500" Type="http://schemas.openxmlformats.org/officeDocument/2006/relationships/customXml" Target="../ink/ink252.xml"/><Relationship Id="rId5" Type="http://schemas.openxmlformats.org/officeDocument/2006/relationships/customXml" Target="../ink/ink2.xml"/><Relationship Id="rId237" Type="http://schemas.openxmlformats.org/officeDocument/2006/relationships/image" Target="../media/image116.png"/><Relationship Id="rId444" Type="http://schemas.openxmlformats.org/officeDocument/2006/relationships/customXml" Target="../ink/ink223.xml"/><Relationship Id="rId290" Type="http://schemas.openxmlformats.org/officeDocument/2006/relationships/customXml" Target="../ink/ink146.xml"/><Relationship Id="rId304" Type="http://schemas.openxmlformats.org/officeDocument/2006/relationships/customXml" Target="../ink/ink153.xml"/><Relationship Id="rId388" Type="http://schemas.openxmlformats.org/officeDocument/2006/relationships/customXml" Target="../ink/ink195.xml"/><Relationship Id="rId511" Type="http://schemas.openxmlformats.org/officeDocument/2006/relationships/customXml" Target="../ink/ink258.xml"/><Relationship Id="rId85" Type="http://schemas.openxmlformats.org/officeDocument/2006/relationships/customXml" Target="../ink/ink42.xml"/><Relationship Id="rId150" Type="http://schemas.openxmlformats.org/officeDocument/2006/relationships/image" Target="../media/image73.png"/><Relationship Id="rId248" Type="http://schemas.openxmlformats.org/officeDocument/2006/relationships/customXml" Target="../ink/ink125.xml"/><Relationship Id="rId455" Type="http://schemas.openxmlformats.org/officeDocument/2006/relationships/customXml" Target="../ink/ink229.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5.png"/><Relationship Id="rId522" Type="http://schemas.openxmlformats.org/officeDocument/2006/relationships/image" Target="../media/image257.png"/></Relationships>
</file>

<file path=ppt/slides/_rels/slide10.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32.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cb.europa.eu/stats/macroeconomic_and_sectoral/hicp/html/index.en.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33.png"/></Relationships>
</file>

<file path=ppt/slides/_rels/slide2.xml.rels><?xml version="1.0" encoding="UTF-8" standalone="yes"?>
<Relationships xmlns="http://schemas.openxmlformats.org/package/2006/relationships"><Relationship Id="rId3" Type="http://schemas.openxmlformats.org/officeDocument/2006/relationships/customXml" Target="../ink/ink280.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4.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34.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3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36.png"/></Relationships>
</file>

<file path=ppt/slides/_rels/slide25.xml.rels><?xml version="1.0" encoding="UTF-8" standalone="yes"?>
<Relationships xmlns="http://schemas.openxmlformats.org/package/2006/relationships"><Relationship Id="rId3" Type="http://schemas.openxmlformats.org/officeDocument/2006/relationships/image" Target="../media/image11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3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77.png"/><Relationship Id="rId13" Type="http://schemas.openxmlformats.org/officeDocument/2006/relationships/customXml" Target="../ink/ink286.xml"/><Relationship Id="rId3" Type="http://schemas.openxmlformats.org/officeDocument/2006/relationships/customXml" Target="../ink/ink281.xml"/><Relationship Id="rId7" Type="http://schemas.openxmlformats.org/officeDocument/2006/relationships/customXml" Target="../ink/ink283.xml"/><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6.png"/><Relationship Id="rId11" Type="http://schemas.openxmlformats.org/officeDocument/2006/relationships/customXml" Target="../ink/ink285.xml"/><Relationship Id="rId5" Type="http://schemas.openxmlformats.org/officeDocument/2006/relationships/customXml" Target="../ink/ink282.xml"/><Relationship Id="rId10" Type="http://schemas.openxmlformats.org/officeDocument/2006/relationships/image" Target="../media/image278.png"/><Relationship Id="rId4" Type="http://schemas.openxmlformats.org/officeDocument/2006/relationships/image" Target="../media/image275.png"/><Relationship Id="rId9" Type="http://schemas.openxmlformats.org/officeDocument/2006/relationships/customXml" Target="../ink/ink284.xml"/><Relationship Id="rId14" Type="http://schemas.openxmlformats.org/officeDocument/2006/relationships/image" Target="../media/image27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3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1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344.xml"/><Relationship Id="rId21" Type="http://schemas.openxmlformats.org/officeDocument/2006/relationships/customXml" Target="../ink/ink296.xml"/><Relationship Id="rId42" Type="http://schemas.openxmlformats.org/officeDocument/2006/relationships/image" Target="../media/image298.png"/><Relationship Id="rId63" Type="http://schemas.openxmlformats.org/officeDocument/2006/relationships/customXml" Target="../ink/ink317.xml"/><Relationship Id="rId84" Type="http://schemas.openxmlformats.org/officeDocument/2006/relationships/image" Target="../media/image319.png"/><Relationship Id="rId138" Type="http://schemas.openxmlformats.org/officeDocument/2006/relationships/image" Target="../media/image346.png"/><Relationship Id="rId159" Type="http://schemas.openxmlformats.org/officeDocument/2006/relationships/customXml" Target="../ink/ink365.xml"/><Relationship Id="rId170" Type="http://schemas.openxmlformats.org/officeDocument/2006/relationships/image" Target="../media/image362.png"/><Relationship Id="rId107" Type="http://schemas.openxmlformats.org/officeDocument/2006/relationships/customXml" Target="../ink/ink339.xml"/><Relationship Id="rId11" Type="http://schemas.openxmlformats.org/officeDocument/2006/relationships/customXml" Target="../ink/ink291.xml"/><Relationship Id="rId32" Type="http://schemas.openxmlformats.org/officeDocument/2006/relationships/image" Target="../media/image294.png"/><Relationship Id="rId53" Type="http://schemas.openxmlformats.org/officeDocument/2006/relationships/customXml" Target="../ink/ink312.xml"/><Relationship Id="rId74" Type="http://schemas.openxmlformats.org/officeDocument/2006/relationships/image" Target="../media/image314.png"/><Relationship Id="rId128" Type="http://schemas.openxmlformats.org/officeDocument/2006/relationships/image" Target="../media/image341.png"/><Relationship Id="rId149" Type="http://schemas.openxmlformats.org/officeDocument/2006/relationships/customXml" Target="../ink/ink360.xml"/><Relationship Id="rId5" Type="http://schemas.openxmlformats.org/officeDocument/2006/relationships/customXml" Target="../ink/ink288.xml"/><Relationship Id="rId95" Type="http://schemas.openxmlformats.org/officeDocument/2006/relationships/customXml" Target="../ink/ink333.xml"/><Relationship Id="rId160" Type="http://schemas.openxmlformats.org/officeDocument/2006/relationships/image" Target="../media/image357.png"/><Relationship Id="rId22" Type="http://schemas.openxmlformats.org/officeDocument/2006/relationships/image" Target="../media/image289.png"/><Relationship Id="rId43" Type="http://schemas.openxmlformats.org/officeDocument/2006/relationships/customXml" Target="../ink/ink307.xml"/><Relationship Id="rId64" Type="http://schemas.openxmlformats.org/officeDocument/2006/relationships/image" Target="../media/image309.png"/><Relationship Id="rId118" Type="http://schemas.openxmlformats.org/officeDocument/2006/relationships/image" Target="../media/image336.png"/><Relationship Id="rId139" Type="http://schemas.openxmlformats.org/officeDocument/2006/relationships/customXml" Target="../ink/ink355.xml"/><Relationship Id="rId85" Type="http://schemas.openxmlformats.org/officeDocument/2006/relationships/customXml" Target="../ink/ink328.xml"/><Relationship Id="rId150" Type="http://schemas.openxmlformats.org/officeDocument/2006/relationships/image" Target="../media/image352.png"/><Relationship Id="rId171" Type="http://schemas.openxmlformats.org/officeDocument/2006/relationships/customXml" Target="../ink/ink371.xml"/><Relationship Id="rId12" Type="http://schemas.openxmlformats.org/officeDocument/2006/relationships/image" Target="../media/image284.png"/><Relationship Id="rId33" Type="http://schemas.openxmlformats.org/officeDocument/2006/relationships/customXml" Target="../ink/ink302.xml"/><Relationship Id="rId108" Type="http://schemas.openxmlformats.org/officeDocument/2006/relationships/image" Target="../media/image331.png"/><Relationship Id="rId129" Type="http://schemas.openxmlformats.org/officeDocument/2006/relationships/customXml" Target="../ink/ink350.xml"/><Relationship Id="rId54" Type="http://schemas.openxmlformats.org/officeDocument/2006/relationships/image" Target="../media/image304.png"/><Relationship Id="rId75" Type="http://schemas.openxmlformats.org/officeDocument/2006/relationships/customXml" Target="../ink/ink323.xml"/><Relationship Id="rId96" Type="http://schemas.openxmlformats.org/officeDocument/2006/relationships/image" Target="../media/image325.png"/><Relationship Id="rId140" Type="http://schemas.openxmlformats.org/officeDocument/2006/relationships/image" Target="../media/image347.png"/><Relationship Id="rId161" Type="http://schemas.openxmlformats.org/officeDocument/2006/relationships/customXml" Target="../ink/ink366.xml"/><Relationship Id="rId6" Type="http://schemas.openxmlformats.org/officeDocument/2006/relationships/image" Target="../media/image281.png"/><Relationship Id="rId23" Type="http://schemas.openxmlformats.org/officeDocument/2006/relationships/customXml" Target="../ink/ink297.xml"/><Relationship Id="rId28" Type="http://schemas.openxmlformats.org/officeDocument/2006/relationships/image" Target="../media/image292.png"/><Relationship Id="rId49" Type="http://schemas.openxmlformats.org/officeDocument/2006/relationships/customXml" Target="../ink/ink310.xml"/><Relationship Id="rId114" Type="http://schemas.openxmlformats.org/officeDocument/2006/relationships/image" Target="../media/image334.png"/><Relationship Id="rId119" Type="http://schemas.openxmlformats.org/officeDocument/2006/relationships/customXml" Target="../ink/ink345.xml"/><Relationship Id="rId44" Type="http://schemas.openxmlformats.org/officeDocument/2006/relationships/image" Target="../media/image299.png"/><Relationship Id="rId60" Type="http://schemas.openxmlformats.org/officeDocument/2006/relationships/image" Target="../media/image307.png"/><Relationship Id="rId65" Type="http://schemas.openxmlformats.org/officeDocument/2006/relationships/customXml" Target="../ink/ink318.xml"/><Relationship Id="rId81" Type="http://schemas.openxmlformats.org/officeDocument/2006/relationships/customXml" Target="../ink/ink326.xml"/><Relationship Id="rId86" Type="http://schemas.openxmlformats.org/officeDocument/2006/relationships/image" Target="../media/image320.png"/><Relationship Id="rId130" Type="http://schemas.openxmlformats.org/officeDocument/2006/relationships/image" Target="../media/image342.png"/><Relationship Id="rId135" Type="http://schemas.openxmlformats.org/officeDocument/2006/relationships/customXml" Target="../ink/ink353.xml"/><Relationship Id="rId151" Type="http://schemas.openxmlformats.org/officeDocument/2006/relationships/customXml" Target="../ink/ink361.xml"/><Relationship Id="rId156" Type="http://schemas.openxmlformats.org/officeDocument/2006/relationships/image" Target="../media/image355.png"/><Relationship Id="rId177" Type="http://schemas.openxmlformats.org/officeDocument/2006/relationships/customXml" Target="../ink/ink374.xml"/><Relationship Id="rId172" Type="http://schemas.openxmlformats.org/officeDocument/2006/relationships/image" Target="../media/image363.png"/><Relationship Id="rId13" Type="http://schemas.openxmlformats.org/officeDocument/2006/relationships/customXml" Target="../ink/ink292.xml"/><Relationship Id="rId18" Type="http://schemas.openxmlformats.org/officeDocument/2006/relationships/image" Target="../media/image287.png"/><Relationship Id="rId39" Type="http://schemas.openxmlformats.org/officeDocument/2006/relationships/customXml" Target="../ink/ink305.xml"/><Relationship Id="rId109" Type="http://schemas.openxmlformats.org/officeDocument/2006/relationships/customXml" Target="../ink/ink340.xml"/><Relationship Id="rId34" Type="http://schemas.openxmlformats.org/officeDocument/2006/relationships/image" Target="../media/image295.png"/><Relationship Id="rId50" Type="http://schemas.openxmlformats.org/officeDocument/2006/relationships/image" Target="../media/image302.png"/><Relationship Id="rId55" Type="http://schemas.openxmlformats.org/officeDocument/2006/relationships/customXml" Target="../ink/ink313.xml"/><Relationship Id="rId76" Type="http://schemas.openxmlformats.org/officeDocument/2006/relationships/image" Target="../media/image315.png"/><Relationship Id="rId97" Type="http://schemas.openxmlformats.org/officeDocument/2006/relationships/customXml" Target="../ink/ink334.xml"/><Relationship Id="rId104" Type="http://schemas.openxmlformats.org/officeDocument/2006/relationships/image" Target="../media/image329.png"/><Relationship Id="rId120" Type="http://schemas.openxmlformats.org/officeDocument/2006/relationships/image" Target="../media/image337.png"/><Relationship Id="rId125" Type="http://schemas.openxmlformats.org/officeDocument/2006/relationships/customXml" Target="../ink/ink348.xml"/><Relationship Id="rId141" Type="http://schemas.openxmlformats.org/officeDocument/2006/relationships/customXml" Target="../ink/ink356.xml"/><Relationship Id="rId146" Type="http://schemas.openxmlformats.org/officeDocument/2006/relationships/image" Target="../media/image350.png"/><Relationship Id="rId167" Type="http://schemas.openxmlformats.org/officeDocument/2006/relationships/customXml" Target="../ink/ink369.xml"/><Relationship Id="rId7" Type="http://schemas.openxmlformats.org/officeDocument/2006/relationships/customXml" Target="../ink/ink289.xml"/><Relationship Id="rId71" Type="http://schemas.openxmlformats.org/officeDocument/2006/relationships/customXml" Target="../ink/ink321.xml"/><Relationship Id="rId92" Type="http://schemas.openxmlformats.org/officeDocument/2006/relationships/image" Target="../media/image323.png"/><Relationship Id="rId162" Type="http://schemas.openxmlformats.org/officeDocument/2006/relationships/image" Target="../media/image358.png"/><Relationship Id="rId2" Type="http://schemas.openxmlformats.org/officeDocument/2006/relationships/notesSlide" Target="../notesSlides/notesSlide4.xml"/><Relationship Id="rId29" Type="http://schemas.openxmlformats.org/officeDocument/2006/relationships/customXml" Target="../ink/ink300.xml"/><Relationship Id="rId24" Type="http://schemas.openxmlformats.org/officeDocument/2006/relationships/image" Target="../media/image290.png"/><Relationship Id="rId40" Type="http://schemas.openxmlformats.org/officeDocument/2006/relationships/image" Target="../media/image26.png"/><Relationship Id="rId45" Type="http://schemas.openxmlformats.org/officeDocument/2006/relationships/customXml" Target="../ink/ink308.xml"/><Relationship Id="rId66" Type="http://schemas.openxmlformats.org/officeDocument/2006/relationships/image" Target="../media/image310.png"/><Relationship Id="rId87" Type="http://schemas.openxmlformats.org/officeDocument/2006/relationships/customXml" Target="../ink/ink329.xml"/><Relationship Id="rId110" Type="http://schemas.openxmlformats.org/officeDocument/2006/relationships/image" Target="../media/image332.png"/><Relationship Id="rId115" Type="http://schemas.openxmlformats.org/officeDocument/2006/relationships/customXml" Target="../ink/ink343.xml"/><Relationship Id="rId131" Type="http://schemas.openxmlformats.org/officeDocument/2006/relationships/customXml" Target="../ink/ink351.xml"/><Relationship Id="rId136" Type="http://schemas.openxmlformats.org/officeDocument/2006/relationships/image" Target="../media/image345.png"/><Relationship Id="rId157" Type="http://schemas.openxmlformats.org/officeDocument/2006/relationships/customXml" Target="../ink/ink364.xml"/><Relationship Id="rId178" Type="http://schemas.openxmlformats.org/officeDocument/2006/relationships/image" Target="../media/image366.png"/><Relationship Id="rId61" Type="http://schemas.openxmlformats.org/officeDocument/2006/relationships/customXml" Target="../ink/ink316.xml"/><Relationship Id="rId82" Type="http://schemas.openxmlformats.org/officeDocument/2006/relationships/image" Target="../media/image318.png"/><Relationship Id="rId152" Type="http://schemas.openxmlformats.org/officeDocument/2006/relationships/image" Target="../media/image353.png"/><Relationship Id="rId173" Type="http://schemas.openxmlformats.org/officeDocument/2006/relationships/customXml" Target="../ink/ink372.xml"/><Relationship Id="rId19" Type="http://schemas.openxmlformats.org/officeDocument/2006/relationships/customXml" Target="../ink/ink295.xml"/><Relationship Id="rId14" Type="http://schemas.openxmlformats.org/officeDocument/2006/relationships/image" Target="../media/image285.png"/><Relationship Id="rId30" Type="http://schemas.openxmlformats.org/officeDocument/2006/relationships/image" Target="../media/image293.png"/><Relationship Id="rId35" Type="http://schemas.openxmlformats.org/officeDocument/2006/relationships/customXml" Target="../ink/ink303.xml"/><Relationship Id="rId56" Type="http://schemas.openxmlformats.org/officeDocument/2006/relationships/image" Target="../media/image305.png"/><Relationship Id="rId77" Type="http://schemas.openxmlformats.org/officeDocument/2006/relationships/customXml" Target="../ink/ink324.xml"/><Relationship Id="rId100" Type="http://schemas.openxmlformats.org/officeDocument/2006/relationships/image" Target="../media/image327.png"/><Relationship Id="rId105" Type="http://schemas.openxmlformats.org/officeDocument/2006/relationships/customXml" Target="../ink/ink338.xml"/><Relationship Id="rId126" Type="http://schemas.openxmlformats.org/officeDocument/2006/relationships/image" Target="../media/image340.png"/><Relationship Id="rId147" Type="http://schemas.openxmlformats.org/officeDocument/2006/relationships/customXml" Target="../ink/ink359.xml"/><Relationship Id="rId168" Type="http://schemas.openxmlformats.org/officeDocument/2006/relationships/image" Target="../media/image361.png"/><Relationship Id="rId8" Type="http://schemas.openxmlformats.org/officeDocument/2006/relationships/image" Target="../media/image282.png"/><Relationship Id="rId51" Type="http://schemas.openxmlformats.org/officeDocument/2006/relationships/customXml" Target="../ink/ink311.xml"/><Relationship Id="rId72" Type="http://schemas.openxmlformats.org/officeDocument/2006/relationships/image" Target="../media/image313.png"/><Relationship Id="rId93" Type="http://schemas.openxmlformats.org/officeDocument/2006/relationships/customXml" Target="../ink/ink332.xml"/><Relationship Id="rId98" Type="http://schemas.openxmlformats.org/officeDocument/2006/relationships/image" Target="../media/image326.png"/><Relationship Id="rId121" Type="http://schemas.openxmlformats.org/officeDocument/2006/relationships/customXml" Target="../ink/ink346.xml"/><Relationship Id="rId142" Type="http://schemas.openxmlformats.org/officeDocument/2006/relationships/image" Target="../media/image348.png"/><Relationship Id="rId163" Type="http://schemas.openxmlformats.org/officeDocument/2006/relationships/customXml" Target="../ink/ink367.xml"/><Relationship Id="rId3" Type="http://schemas.openxmlformats.org/officeDocument/2006/relationships/customXml" Target="../ink/ink287.xml"/><Relationship Id="rId25" Type="http://schemas.openxmlformats.org/officeDocument/2006/relationships/customXml" Target="../ink/ink298.xml"/><Relationship Id="rId46" Type="http://schemas.openxmlformats.org/officeDocument/2006/relationships/image" Target="../media/image300.png"/><Relationship Id="rId67" Type="http://schemas.openxmlformats.org/officeDocument/2006/relationships/customXml" Target="../ink/ink319.xml"/><Relationship Id="rId116" Type="http://schemas.openxmlformats.org/officeDocument/2006/relationships/image" Target="../media/image335.png"/><Relationship Id="rId137" Type="http://schemas.openxmlformats.org/officeDocument/2006/relationships/customXml" Target="../ink/ink354.xml"/><Relationship Id="rId158" Type="http://schemas.openxmlformats.org/officeDocument/2006/relationships/image" Target="../media/image356.png"/><Relationship Id="rId20" Type="http://schemas.openxmlformats.org/officeDocument/2006/relationships/image" Target="../media/image288.png"/><Relationship Id="rId41" Type="http://schemas.openxmlformats.org/officeDocument/2006/relationships/customXml" Target="../ink/ink306.xml"/><Relationship Id="rId62" Type="http://schemas.openxmlformats.org/officeDocument/2006/relationships/image" Target="../media/image308.png"/><Relationship Id="rId83" Type="http://schemas.openxmlformats.org/officeDocument/2006/relationships/customXml" Target="../ink/ink327.xml"/><Relationship Id="rId88" Type="http://schemas.openxmlformats.org/officeDocument/2006/relationships/image" Target="../media/image321.png"/><Relationship Id="rId111" Type="http://schemas.openxmlformats.org/officeDocument/2006/relationships/customXml" Target="../ink/ink341.xml"/><Relationship Id="rId132" Type="http://schemas.openxmlformats.org/officeDocument/2006/relationships/image" Target="../media/image343.png"/><Relationship Id="rId153" Type="http://schemas.openxmlformats.org/officeDocument/2006/relationships/customXml" Target="../ink/ink362.xml"/><Relationship Id="rId174" Type="http://schemas.openxmlformats.org/officeDocument/2006/relationships/image" Target="../media/image364.png"/><Relationship Id="rId179" Type="http://schemas.openxmlformats.org/officeDocument/2006/relationships/customXml" Target="../ink/ink375.xml"/><Relationship Id="rId15" Type="http://schemas.openxmlformats.org/officeDocument/2006/relationships/customXml" Target="../ink/ink293.xml"/><Relationship Id="rId36" Type="http://schemas.openxmlformats.org/officeDocument/2006/relationships/image" Target="../media/image296.png"/><Relationship Id="rId57" Type="http://schemas.openxmlformats.org/officeDocument/2006/relationships/customXml" Target="../ink/ink314.xml"/><Relationship Id="rId106" Type="http://schemas.openxmlformats.org/officeDocument/2006/relationships/image" Target="../media/image330.png"/><Relationship Id="rId127" Type="http://schemas.openxmlformats.org/officeDocument/2006/relationships/customXml" Target="../ink/ink349.xml"/><Relationship Id="rId10" Type="http://schemas.openxmlformats.org/officeDocument/2006/relationships/image" Target="../media/image283.png"/><Relationship Id="rId31" Type="http://schemas.openxmlformats.org/officeDocument/2006/relationships/customXml" Target="../ink/ink301.xml"/><Relationship Id="rId52" Type="http://schemas.openxmlformats.org/officeDocument/2006/relationships/image" Target="../media/image303.png"/><Relationship Id="rId73" Type="http://schemas.openxmlformats.org/officeDocument/2006/relationships/customXml" Target="../ink/ink322.xml"/><Relationship Id="rId78" Type="http://schemas.openxmlformats.org/officeDocument/2006/relationships/image" Target="../media/image316.png"/><Relationship Id="rId94" Type="http://schemas.openxmlformats.org/officeDocument/2006/relationships/image" Target="../media/image324.png"/><Relationship Id="rId99" Type="http://schemas.openxmlformats.org/officeDocument/2006/relationships/customXml" Target="../ink/ink335.xml"/><Relationship Id="rId101" Type="http://schemas.openxmlformats.org/officeDocument/2006/relationships/customXml" Target="../ink/ink336.xml"/><Relationship Id="rId122" Type="http://schemas.openxmlformats.org/officeDocument/2006/relationships/image" Target="../media/image338.png"/><Relationship Id="rId143" Type="http://schemas.openxmlformats.org/officeDocument/2006/relationships/customXml" Target="../ink/ink357.xml"/><Relationship Id="rId148" Type="http://schemas.openxmlformats.org/officeDocument/2006/relationships/image" Target="../media/image351.png"/><Relationship Id="rId164" Type="http://schemas.openxmlformats.org/officeDocument/2006/relationships/image" Target="../media/image359.png"/><Relationship Id="rId169" Type="http://schemas.openxmlformats.org/officeDocument/2006/relationships/customXml" Target="../ink/ink370.xml"/><Relationship Id="rId4" Type="http://schemas.openxmlformats.org/officeDocument/2006/relationships/image" Target="../media/image280.png"/><Relationship Id="rId9" Type="http://schemas.openxmlformats.org/officeDocument/2006/relationships/customXml" Target="../ink/ink290.xml"/><Relationship Id="rId180" Type="http://schemas.openxmlformats.org/officeDocument/2006/relationships/image" Target="../media/image367.png"/><Relationship Id="rId26" Type="http://schemas.openxmlformats.org/officeDocument/2006/relationships/image" Target="../media/image291.png"/><Relationship Id="rId47" Type="http://schemas.openxmlformats.org/officeDocument/2006/relationships/customXml" Target="../ink/ink309.xml"/><Relationship Id="rId68" Type="http://schemas.openxmlformats.org/officeDocument/2006/relationships/image" Target="../media/image311.png"/><Relationship Id="rId89" Type="http://schemas.openxmlformats.org/officeDocument/2006/relationships/customXml" Target="../ink/ink330.xml"/><Relationship Id="rId112" Type="http://schemas.openxmlformats.org/officeDocument/2006/relationships/image" Target="../media/image333.png"/><Relationship Id="rId133" Type="http://schemas.openxmlformats.org/officeDocument/2006/relationships/customXml" Target="../ink/ink352.xml"/><Relationship Id="rId154" Type="http://schemas.openxmlformats.org/officeDocument/2006/relationships/image" Target="../media/image354.png"/><Relationship Id="rId175" Type="http://schemas.openxmlformats.org/officeDocument/2006/relationships/customXml" Target="../ink/ink373.xml"/><Relationship Id="rId16" Type="http://schemas.openxmlformats.org/officeDocument/2006/relationships/image" Target="../media/image286.png"/><Relationship Id="rId37" Type="http://schemas.openxmlformats.org/officeDocument/2006/relationships/customXml" Target="../ink/ink304.xml"/><Relationship Id="rId58" Type="http://schemas.openxmlformats.org/officeDocument/2006/relationships/image" Target="../media/image306.png"/><Relationship Id="rId79" Type="http://schemas.openxmlformats.org/officeDocument/2006/relationships/customXml" Target="../ink/ink325.xml"/><Relationship Id="rId102" Type="http://schemas.openxmlformats.org/officeDocument/2006/relationships/image" Target="../media/image328.png"/><Relationship Id="rId123" Type="http://schemas.openxmlformats.org/officeDocument/2006/relationships/customXml" Target="../ink/ink347.xml"/><Relationship Id="rId144" Type="http://schemas.openxmlformats.org/officeDocument/2006/relationships/image" Target="../media/image349.png"/><Relationship Id="rId90" Type="http://schemas.openxmlformats.org/officeDocument/2006/relationships/image" Target="../media/image322.png"/><Relationship Id="rId165" Type="http://schemas.openxmlformats.org/officeDocument/2006/relationships/customXml" Target="../ink/ink368.xml"/><Relationship Id="rId27" Type="http://schemas.openxmlformats.org/officeDocument/2006/relationships/customXml" Target="../ink/ink299.xml"/><Relationship Id="rId48" Type="http://schemas.openxmlformats.org/officeDocument/2006/relationships/image" Target="../media/image301.png"/><Relationship Id="rId69" Type="http://schemas.openxmlformats.org/officeDocument/2006/relationships/customXml" Target="../ink/ink320.xml"/><Relationship Id="rId113" Type="http://schemas.openxmlformats.org/officeDocument/2006/relationships/customXml" Target="../ink/ink342.xml"/><Relationship Id="rId134" Type="http://schemas.openxmlformats.org/officeDocument/2006/relationships/image" Target="../media/image344.png"/><Relationship Id="rId80" Type="http://schemas.openxmlformats.org/officeDocument/2006/relationships/image" Target="../media/image317.png"/><Relationship Id="rId155" Type="http://schemas.openxmlformats.org/officeDocument/2006/relationships/customXml" Target="../ink/ink363.xml"/><Relationship Id="rId176" Type="http://schemas.openxmlformats.org/officeDocument/2006/relationships/image" Target="../media/image365.png"/><Relationship Id="rId17" Type="http://schemas.openxmlformats.org/officeDocument/2006/relationships/customXml" Target="../ink/ink294.xml"/><Relationship Id="rId38" Type="http://schemas.openxmlformats.org/officeDocument/2006/relationships/image" Target="../media/image297.png"/><Relationship Id="rId59" Type="http://schemas.openxmlformats.org/officeDocument/2006/relationships/customXml" Target="../ink/ink315.xml"/><Relationship Id="rId103" Type="http://schemas.openxmlformats.org/officeDocument/2006/relationships/customXml" Target="../ink/ink337.xml"/><Relationship Id="rId124" Type="http://schemas.openxmlformats.org/officeDocument/2006/relationships/image" Target="../media/image339.png"/><Relationship Id="rId70" Type="http://schemas.openxmlformats.org/officeDocument/2006/relationships/image" Target="../media/image312.png"/><Relationship Id="rId91" Type="http://schemas.openxmlformats.org/officeDocument/2006/relationships/customXml" Target="../ink/ink331.xml"/><Relationship Id="rId145" Type="http://schemas.openxmlformats.org/officeDocument/2006/relationships/customXml" Target="../ink/ink358.xml"/><Relationship Id="rId166" Type="http://schemas.openxmlformats.org/officeDocument/2006/relationships/image" Target="../media/image36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4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4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4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14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image" Target="../media/image373.png"/><Relationship Id="rId18" Type="http://schemas.openxmlformats.org/officeDocument/2006/relationships/customXml" Target="../ink/ink383.xml"/><Relationship Id="rId26" Type="http://schemas.openxmlformats.org/officeDocument/2006/relationships/customXml" Target="../ink/ink387.xml"/><Relationship Id="rId39" Type="http://schemas.openxmlformats.org/officeDocument/2006/relationships/image" Target="../media/image385.png"/><Relationship Id="rId21" Type="http://schemas.openxmlformats.org/officeDocument/2006/relationships/image" Target="../media/image376.png"/><Relationship Id="rId34" Type="http://schemas.openxmlformats.org/officeDocument/2006/relationships/customXml" Target="../ink/ink391.xml"/><Relationship Id="rId42" Type="http://schemas.openxmlformats.org/officeDocument/2006/relationships/customXml" Target="../ink/ink395.xml"/><Relationship Id="rId47" Type="http://schemas.openxmlformats.org/officeDocument/2006/relationships/image" Target="../media/image389.png"/><Relationship Id="rId50" Type="http://schemas.openxmlformats.org/officeDocument/2006/relationships/image" Target="../media/image390.png"/><Relationship Id="rId55" Type="http://schemas.openxmlformats.org/officeDocument/2006/relationships/customXml" Target="../ink/ink402.xml"/><Relationship Id="rId63" Type="http://schemas.openxmlformats.org/officeDocument/2006/relationships/image" Target="../media/image396.png"/><Relationship Id="rId7" Type="http://schemas.openxmlformats.org/officeDocument/2006/relationships/image" Target="../media/image370.png"/><Relationship Id="rId2" Type="http://schemas.openxmlformats.org/officeDocument/2006/relationships/notesSlide" Target="../notesSlides/notesSlide5.xml"/><Relationship Id="rId16" Type="http://schemas.openxmlformats.org/officeDocument/2006/relationships/customXml" Target="../ink/ink382.xml"/><Relationship Id="rId29" Type="http://schemas.openxmlformats.org/officeDocument/2006/relationships/image" Target="../media/image380.png"/><Relationship Id="rId11" Type="http://schemas.openxmlformats.org/officeDocument/2006/relationships/image" Target="../media/image372.png"/><Relationship Id="rId24" Type="http://schemas.openxmlformats.org/officeDocument/2006/relationships/customXml" Target="../ink/ink386.xml"/><Relationship Id="rId32" Type="http://schemas.openxmlformats.org/officeDocument/2006/relationships/customXml" Target="../ink/ink390.xml"/><Relationship Id="rId37" Type="http://schemas.openxmlformats.org/officeDocument/2006/relationships/image" Target="../media/image384.png"/><Relationship Id="rId40" Type="http://schemas.openxmlformats.org/officeDocument/2006/relationships/customXml" Target="../ink/ink394.xml"/><Relationship Id="rId45" Type="http://schemas.openxmlformats.org/officeDocument/2006/relationships/image" Target="../media/image388.png"/><Relationship Id="rId53" Type="http://schemas.openxmlformats.org/officeDocument/2006/relationships/customXml" Target="../ink/ink401.xml"/><Relationship Id="rId58" Type="http://schemas.openxmlformats.org/officeDocument/2006/relationships/customXml" Target="../ink/ink404.xml"/><Relationship Id="rId5" Type="http://schemas.openxmlformats.org/officeDocument/2006/relationships/image" Target="../media/image369.png"/><Relationship Id="rId61" Type="http://schemas.openxmlformats.org/officeDocument/2006/relationships/image" Target="../media/image395.png"/><Relationship Id="rId19" Type="http://schemas.openxmlformats.org/officeDocument/2006/relationships/image" Target="../media/image375.png"/><Relationship Id="rId14" Type="http://schemas.openxmlformats.org/officeDocument/2006/relationships/customXml" Target="../ink/ink381.xml"/><Relationship Id="rId22" Type="http://schemas.openxmlformats.org/officeDocument/2006/relationships/customXml" Target="../ink/ink385.xml"/><Relationship Id="rId27" Type="http://schemas.openxmlformats.org/officeDocument/2006/relationships/image" Target="../media/image379.png"/><Relationship Id="rId30" Type="http://schemas.openxmlformats.org/officeDocument/2006/relationships/customXml" Target="../ink/ink389.xml"/><Relationship Id="rId35" Type="http://schemas.openxmlformats.org/officeDocument/2006/relationships/image" Target="../media/image383.png"/><Relationship Id="rId43" Type="http://schemas.openxmlformats.org/officeDocument/2006/relationships/image" Target="../media/image387.png"/><Relationship Id="rId48" Type="http://schemas.openxmlformats.org/officeDocument/2006/relationships/customXml" Target="../ink/ink398.xml"/><Relationship Id="rId56" Type="http://schemas.openxmlformats.org/officeDocument/2006/relationships/image" Target="../media/image393.png"/><Relationship Id="rId8" Type="http://schemas.openxmlformats.org/officeDocument/2006/relationships/customXml" Target="../ink/ink378.xml"/><Relationship Id="rId51" Type="http://schemas.openxmlformats.org/officeDocument/2006/relationships/customXml" Target="../ink/ink400.xml"/><Relationship Id="rId3" Type="http://schemas.openxmlformats.org/officeDocument/2006/relationships/image" Target="../media/image368.png"/><Relationship Id="rId12" Type="http://schemas.openxmlformats.org/officeDocument/2006/relationships/customXml" Target="../ink/ink380.xml"/><Relationship Id="rId17" Type="http://schemas.openxmlformats.org/officeDocument/2006/relationships/image" Target="../media/image26.png"/><Relationship Id="rId25" Type="http://schemas.openxmlformats.org/officeDocument/2006/relationships/image" Target="../media/image378.png"/><Relationship Id="rId33" Type="http://schemas.openxmlformats.org/officeDocument/2006/relationships/image" Target="../media/image382.png"/><Relationship Id="rId38" Type="http://schemas.openxmlformats.org/officeDocument/2006/relationships/customXml" Target="../ink/ink393.xml"/><Relationship Id="rId46" Type="http://schemas.openxmlformats.org/officeDocument/2006/relationships/customXml" Target="../ink/ink397.xml"/><Relationship Id="rId59" Type="http://schemas.openxmlformats.org/officeDocument/2006/relationships/image" Target="../media/image394.png"/><Relationship Id="rId20" Type="http://schemas.openxmlformats.org/officeDocument/2006/relationships/customXml" Target="../ink/ink384.xml"/><Relationship Id="rId41" Type="http://schemas.openxmlformats.org/officeDocument/2006/relationships/image" Target="../media/image386.png"/><Relationship Id="rId54" Type="http://schemas.openxmlformats.org/officeDocument/2006/relationships/image" Target="../media/image392.png"/><Relationship Id="rId62" Type="http://schemas.openxmlformats.org/officeDocument/2006/relationships/customXml" Target="../ink/ink406.xml"/><Relationship Id="rId1" Type="http://schemas.openxmlformats.org/officeDocument/2006/relationships/slideLayout" Target="../slideLayouts/slideLayout7.xml"/><Relationship Id="rId6" Type="http://schemas.openxmlformats.org/officeDocument/2006/relationships/customXml" Target="../ink/ink377.xml"/><Relationship Id="rId15" Type="http://schemas.openxmlformats.org/officeDocument/2006/relationships/image" Target="../media/image374.png"/><Relationship Id="rId23" Type="http://schemas.openxmlformats.org/officeDocument/2006/relationships/image" Target="../media/image377.png"/><Relationship Id="rId28" Type="http://schemas.openxmlformats.org/officeDocument/2006/relationships/customXml" Target="../ink/ink388.xml"/><Relationship Id="rId36" Type="http://schemas.openxmlformats.org/officeDocument/2006/relationships/customXml" Target="../ink/ink392.xml"/><Relationship Id="rId49" Type="http://schemas.openxmlformats.org/officeDocument/2006/relationships/customXml" Target="../ink/ink399.xml"/><Relationship Id="rId57" Type="http://schemas.openxmlformats.org/officeDocument/2006/relationships/customXml" Target="../ink/ink403.xml"/><Relationship Id="rId10" Type="http://schemas.openxmlformats.org/officeDocument/2006/relationships/customXml" Target="../ink/ink379.xml"/><Relationship Id="rId31" Type="http://schemas.openxmlformats.org/officeDocument/2006/relationships/image" Target="../media/image381.png"/><Relationship Id="rId44" Type="http://schemas.openxmlformats.org/officeDocument/2006/relationships/customXml" Target="../ink/ink396.xml"/><Relationship Id="rId52" Type="http://schemas.openxmlformats.org/officeDocument/2006/relationships/image" Target="../media/image391.png"/><Relationship Id="rId60" Type="http://schemas.openxmlformats.org/officeDocument/2006/relationships/customXml" Target="../ink/ink405.xml"/><Relationship Id="rId4" Type="http://schemas.openxmlformats.org/officeDocument/2006/relationships/customXml" Target="../ink/ink376.xml"/><Relationship Id="rId9" Type="http://schemas.openxmlformats.org/officeDocument/2006/relationships/image" Target="../media/image371.png"/></Relationships>
</file>

<file path=ppt/slides/_rels/slide6.xml.rels><?xml version="1.0" encoding="UTF-8" standalone="yes"?>
<Relationships xmlns="http://schemas.openxmlformats.org/package/2006/relationships"><Relationship Id="rId26" Type="http://schemas.openxmlformats.org/officeDocument/2006/relationships/image" Target="../media/image408.png"/><Relationship Id="rId21" Type="http://schemas.openxmlformats.org/officeDocument/2006/relationships/customXml" Target="../ink/ink416.xml"/><Relationship Id="rId42" Type="http://schemas.openxmlformats.org/officeDocument/2006/relationships/image" Target="../media/image416.png"/><Relationship Id="rId47" Type="http://schemas.openxmlformats.org/officeDocument/2006/relationships/customXml" Target="../ink/ink429.xml"/><Relationship Id="rId63" Type="http://schemas.openxmlformats.org/officeDocument/2006/relationships/customXml" Target="../ink/ink437.xml"/><Relationship Id="rId68" Type="http://schemas.openxmlformats.org/officeDocument/2006/relationships/image" Target="../media/image429.png"/><Relationship Id="rId7" Type="http://schemas.openxmlformats.org/officeDocument/2006/relationships/customXml" Target="../ink/ink409.xml"/><Relationship Id="rId71" Type="http://schemas.openxmlformats.org/officeDocument/2006/relationships/customXml" Target="../ink/ink441.xml"/><Relationship Id="rId2" Type="http://schemas.openxmlformats.org/officeDocument/2006/relationships/notesSlide" Target="../notesSlides/notesSlide6.xml"/><Relationship Id="rId16" Type="http://schemas.openxmlformats.org/officeDocument/2006/relationships/image" Target="../media/image403.png"/><Relationship Id="rId29" Type="http://schemas.openxmlformats.org/officeDocument/2006/relationships/customXml" Target="../ink/ink420.xml"/><Relationship Id="rId11" Type="http://schemas.openxmlformats.org/officeDocument/2006/relationships/customXml" Target="../ink/ink411.xml"/><Relationship Id="rId24" Type="http://schemas.openxmlformats.org/officeDocument/2006/relationships/image" Target="../media/image407.png"/><Relationship Id="rId32" Type="http://schemas.openxmlformats.org/officeDocument/2006/relationships/image" Target="../media/image411.png"/><Relationship Id="rId37" Type="http://schemas.openxmlformats.org/officeDocument/2006/relationships/customXml" Target="../ink/ink424.xml"/><Relationship Id="rId40" Type="http://schemas.openxmlformats.org/officeDocument/2006/relationships/image" Target="../media/image415.png"/><Relationship Id="rId45" Type="http://schemas.openxmlformats.org/officeDocument/2006/relationships/customXml" Target="../ink/ink428.xml"/><Relationship Id="rId53" Type="http://schemas.openxmlformats.org/officeDocument/2006/relationships/customXml" Target="../ink/ink432.xml"/><Relationship Id="rId58" Type="http://schemas.openxmlformats.org/officeDocument/2006/relationships/image" Target="../media/image424.png"/><Relationship Id="rId66" Type="http://schemas.openxmlformats.org/officeDocument/2006/relationships/image" Target="../media/image428.png"/><Relationship Id="rId5" Type="http://schemas.openxmlformats.org/officeDocument/2006/relationships/customXml" Target="../ink/ink408.xml"/><Relationship Id="rId61" Type="http://schemas.openxmlformats.org/officeDocument/2006/relationships/customXml" Target="../ink/ink436.xml"/><Relationship Id="rId19" Type="http://schemas.openxmlformats.org/officeDocument/2006/relationships/customXml" Target="../ink/ink415.xml"/><Relationship Id="rId14" Type="http://schemas.openxmlformats.org/officeDocument/2006/relationships/image" Target="../media/image402.png"/><Relationship Id="rId22" Type="http://schemas.openxmlformats.org/officeDocument/2006/relationships/image" Target="../media/image406.png"/><Relationship Id="rId27" Type="http://schemas.openxmlformats.org/officeDocument/2006/relationships/customXml" Target="../ink/ink419.xml"/><Relationship Id="rId30" Type="http://schemas.openxmlformats.org/officeDocument/2006/relationships/image" Target="../media/image410.png"/><Relationship Id="rId35" Type="http://schemas.openxmlformats.org/officeDocument/2006/relationships/customXml" Target="../ink/ink423.xml"/><Relationship Id="rId43" Type="http://schemas.openxmlformats.org/officeDocument/2006/relationships/customXml" Target="../ink/ink427.xml"/><Relationship Id="rId48" Type="http://schemas.openxmlformats.org/officeDocument/2006/relationships/image" Target="../media/image419.png"/><Relationship Id="rId56" Type="http://schemas.openxmlformats.org/officeDocument/2006/relationships/image" Target="../media/image423.png"/><Relationship Id="rId64" Type="http://schemas.openxmlformats.org/officeDocument/2006/relationships/image" Target="../media/image427.png"/><Relationship Id="rId69" Type="http://schemas.openxmlformats.org/officeDocument/2006/relationships/customXml" Target="../ink/ink440.xml"/><Relationship Id="rId8" Type="http://schemas.openxmlformats.org/officeDocument/2006/relationships/image" Target="../media/image399.png"/><Relationship Id="rId51" Type="http://schemas.openxmlformats.org/officeDocument/2006/relationships/customXml" Target="../ink/ink431.xml"/><Relationship Id="rId72" Type="http://schemas.openxmlformats.org/officeDocument/2006/relationships/image" Target="../media/image431.png"/><Relationship Id="rId3" Type="http://schemas.openxmlformats.org/officeDocument/2006/relationships/customXml" Target="../ink/ink407.xml"/><Relationship Id="rId12" Type="http://schemas.openxmlformats.org/officeDocument/2006/relationships/image" Target="../media/image401.png"/><Relationship Id="rId17" Type="http://schemas.openxmlformats.org/officeDocument/2006/relationships/customXml" Target="../ink/ink414.xml"/><Relationship Id="rId25" Type="http://schemas.openxmlformats.org/officeDocument/2006/relationships/customXml" Target="../ink/ink418.xml"/><Relationship Id="rId33" Type="http://schemas.openxmlformats.org/officeDocument/2006/relationships/customXml" Target="../ink/ink422.xml"/><Relationship Id="rId38" Type="http://schemas.openxmlformats.org/officeDocument/2006/relationships/image" Target="../media/image414.png"/><Relationship Id="rId46" Type="http://schemas.openxmlformats.org/officeDocument/2006/relationships/image" Target="../media/image418.png"/><Relationship Id="rId59" Type="http://schemas.openxmlformats.org/officeDocument/2006/relationships/customXml" Target="../ink/ink435.xml"/><Relationship Id="rId67" Type="http://schemas.openxmlformats.org/officeDocument/2006/relationships/customXml" Target="../ink/ink439.xml"/><Relationship Id="rId20" Type="http://schemas.openxmlformats.org/officeDocument/2006/relationships/image" Target="../media/image405.png"/><Relationship Id="rId41" Type="http://schemas.openxmlformats.org/officeDocument/2006/relationships/customXml" Target="../ink/ink426.xml"/><Relationship Id="rId54" Type="http://schemas.openxmlformats.org/officeDocument/2006/relationships/image" Target="../media/image422.png"/><Relationship Id="rId62" Type="http://schemas.openxmlformats.org/officeDocument/2006/relationships/image" Target="../media/image426.png"/><Relationship Id="rId70"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398.png"/><Relationship Id="rId15" Type="http://schemas.openxmlformats.org/officeDocument/2006/relationships/customXml" Target="../ink/ink413.xml"/><Relationship Id="rId23" Type="http://schemas.openxmlformats.org/officeDocument/2006/relationships/customXml" Target="../ink/ink417.xml"/><Relationship Id="rId28" Type="http://schemas.openxmlformats.org/officeDocument/2006/relationships/image" Target="../media/image409.png"/><Relationship Id="rId36" Type="http://schemas.openxmlformats.org/officeDocument/2006/relationships/image" Target="../media/image413.png"/><Relationship Id="rId49" Type="http://schemas.openxmlformats.org/officeDocument/2006/relationships/customXml" Target="../ink/ink430.xml"/><Relationship Id="rId57" Type="http://schemas.openxmlformats.org/officeDocument/2006/relationships/customXml" Target="../ink/ink434.xml"/><Relationship Id="rId10" Type="http://schemas.openxmlformats.org/officeDocument/2006/relationships/image" Target="../media/image400.png"/><Relationship Id="rId31" Type="http://schemas.openxmlformats.org/officeDocument/2006/relationships/customXml" Target="../ink/ink421.xml"/><Relationship Id="rId44" Type="http://schemas.openxmlformats.org/officeDocument/2006/relationships/image" Target="../media/image417.png"/><Relationship Id="rId52" Type="http://schemas.openxmlformats.org/officeDocument/2006/relationships/image" Target="../media/image421.png"/><Relationship Id="rId60" Type="http://schemas.openxmlformats.org/officeDocument/2006/relationships/image" Target="../media/image425.png"/><Relationship Id="rId65" Type="http://schemas.openxmlformats.org/officeDocument/2006/relationships/customXml" Target="../ink/ink438.xml"/><Relationship Id="rId4" Type="http://schemas.openxmlformats.org/officeDocument/2006/relationships/image" Target="../media/image397.png"/><Relationship Id="rId9" Type="http://schemas.openxmlformats.org/officeDocument/2006/relationships/customXml" Target="../ink/ink410.xml"/><Relationship Id="rId13" Type="http://schemas.openxmlformats.org/officeDocument/2006/relationships/customXml" Target="../ink/ink412.xml"/><Relationship Id="rId18" Type="http://schemas.openxmlformats.org/officeDocument/2006/relationships/image" Target="../media/image404.png"/><Relationship Id="rId39" Type="http://schemas.openxmlformats.org/officeDocument/2006/relationships/customXml" Target="../ink/ink425.xml"/><Relationship Id="rId34" Type="http://schemas.openxmlformats.org/officeDocument/2006/relationships/image" Target="../media/image412.png"/><Relationship Id="rId50" Type="http://schemas.openxmlformats.org/officeDocument/2006/relationships/image" Target="../media/image420.png"/><Relationship Id="rId55" Type="http://schemas.openxmlformats.org/officeDocument/2006/relationships/customXml" Target="../ink/ink433.xml"/></Relationships>
</file>

<file path=ppt/slides/_rels/slide7.xml.rels><?xml version="1.0" encoding="UTF-8" standalone="yes"?>
<Relationships xmlns="http://schemas.openxmlformats.org/package/2006/relationships"><Relationship Id="rId26" Type="http://schemas.openxmlformats.org/officeDocument/2006/relationships/image" Target="../media/image443.png"/><Relationship Id="rId21" Type="http://schemas.openxmlformats.org/officeDocument/2006/relationships/customXml" Target="../ink/ink451.xml"/><Relationship Id="rId42" Type="http://schemas.openxmlformats.org/officeDocument/2006/relationships/image" Target="../media/image451.png"/><Relationship Id="rId47" Type="http://schemas.openxmlformats.org/officeDocument/2006/relationships/customXml" Target="../ink/ink464.xml"/><Relationship Id="rId63" Type="http://schemas.openxmlformats.org/officeDocument/2006/relationships/customXml" Target="../ink/ink472.xml"/><Relationship Id="rId68" Type="http://schemas.openxmlformats.org/officeDocument/2006/relationships/image" Target="../media/image464.png"/><Relationship Id="rId84" Type="http://schemas.openxmlformats.org/officeDocument/2006/relationships/image" Target="../media/image472.png"/><Relationship Id="rId89" Type="http://schemas.openxmlformats.org/officeDocument/2006/relationships/customXml" Target="../ink/ink485.xml"/><Relationship Id="rId16" Type="http://schemas.openxmlformats.org/officeDocument/2006/relationships/image" Target="../media/image438.png"/><Relationship Id="rId11" Type="http://schemas.openxmlformats.org/officeDocument/2006/relationships/customXml" Target="../ink/ink446.xml"/><Relationship Id="rId32" Type="http://schemas.openxmlformats.org/officeDocument/2006/relationships/image" Target="../media/image446.png"/><Relationship Id="rId37" Type="http://schemas.openxmlformats.org/officeDocument/2006/relationships/customXml" Target="../ink/ink459.xml"/><Relationship Id="rId53" Type="http://schemas.openxmlformats.org/officeDocument/2006/relationships/customXml" Target="../ink/ink467.xml"/><Relationship Id="rId58" Type="http://schemas.openxmlformats.org/officeDocument/2006/relationships/image" Target="../media/image459.png"/><Relationship Id="rId74" Type="http://schemas.openxmlformats.org/officeDocument/2006/relationships/image" Target="../media/image467.png"/><Relationship Id="rId79" Type="http://schemas.openxmlformats.org/officeDocument/2006/relationships/customXml" Target="../ink/ink480.xml"/><Relationship Id="rId102" Type="http://schemas.openxmlformats.org/officeDocument/2006/relationships/image" Target="../media/image481.png"/><Relationship Id="rId5" Type="http://schemas.openxmlformats.org/officeDocument/2006/relationships/customXml" Target="../ink/ink443.xml"/><Relationship Id="rId90" Type="http://schemas.openxmlformats.org/officeDocument/2006/relationships/image" Target="../media/image475.png"/><Relationship Id="rId95" Type="http://schemas.openxmlformats.org/officeDocument/2006/relationships/customXml" Target="../ink/ink488.xml"/><Relationship Id="rId22" Type="http://schemas.openxmlformats.org/officeDocument/2006/relationships/image" Target="../media/image441.png"/><Relationship Id="rId27" Type="http://schemas.openxmlformats.org/officeDocument/2006/relationships/customXml" Target="../ink/ink454.xml"/><Relationship Id="rId43" Type="http://schemas.openxmlformats.org/officeDocument/2006/relationships/customXml" Target="../ink/ink462.xml"/><Relationship Id="rId48" Type="http://schemas.openxmlformats.org/officeDocument/2006/relationships/image" Target="../media/image454.png"/><Relationship Id="rId64" Type="http://schemas.openxmlformats.org/officeDocument/2006/relationships/image" Target="../media/image462.png"/><Relationship Id="rId69" Type="http://schemas.openxmlformats.org/officeDocument/2006/relationships/customXml" Target="../ink/ink475.xml"/><Relationship Id="rId80" Type="http://schemas.openxmlformats.org/officeDocument/2006/relationships/image" Target="../media/image470.png"/><Relationship Id="rId85" Type="http://schemas.openxmlformats.org/officeDocument/2006/relationships/customXml" Target="../ink/ink483.xml"/><Relationship Id="rId12" Type="http://schemas.openxmlformats.org/officeDocument/2006/relationships/image" Target="../media/image436.png"/><Relationship Id="rId17" Type="http://schemas.openxmlformats.org/officeDocument/2006/relationships/customXml" Target="../ink/ink449.xml"/><Relationship Id="rId25" Type="http://schemas.openxmlformats.org/officeDocument/2006/relationships/customXml" Target="../ink/ink453.xml"/><Relationship Id="rId33" Type="http://schemas.openxmlformats.org/officeDocument/2006/relationships/customXml" Target="../ink/ink457.xml"/><Relationship Id="rId38" Type="http://schemas.openxmlformats.org/officeDocument/2006/relationships/image" Target="../media/image449.png"/><Relationship Id="rId46" Type="http://schemas.openxmlformats.org/officeDocument/2006/relationships/image" Target="../media/image453.png"/><Relationship Id="rId59" Type="http://schemas.openxmlformats.org/officeDocument/2006/relationships/customXml" Target="../ink/ink470.xml"/><Relationship Id="rId67" Type="http://schemas.openxmlformats.org/officeDocument/2006/relationships/customXml" Target="../ink/ink474.xml"/><Relationship Id="rId20" Type="http://schemas.openxmlformats.org/officeDocument/2006/relationships/image" Target="../media/image440.png"/><Relationship Id="rId41" Type="http://schemas.openxmlformats.org/officeDocument/2006/relationships/customXml" Target="../ink/ink461.xml"/><Relationship Id="rId54" Type="http://schemas.openxmlformats.org/officeDocument/2006/relationships/image" Target="../media/image457.png"/><Relationship Id="rId62" Type="http://schemas.openxmlformats.org/officeDocument/2006/relationships/image" Target="../media/image461.png"/><Relationship Id="rId70" Type="http://schemas.openxmlformats.org/officeDocument/2006/relationships/image" Target="../media/image465.png"/><Relationship Id="rId75" Type="http://schemas.openxmlformats.org/officeDocument/2006/relationships/customXml" Target="../ink/ink478.xml"/><Relationship Id="rId83" Type="http://schemas.openxmlformats.org/officeDocument/2006/relationships/customXml" Target="../ink/ink482.xml"/><Relationship Id="rId88" Type="http://schemas.openxmlformats.org/officeDocument/2006/relationships/image" Target="../media/image474.png"/><Relationship Id="rId91" Type="http://schemas.openxmlformats.org/officeDocument/2006/relationships/customXml" Target="../ink/ink486.xml"/><Relationship Id="rId96" Type="http://schemas.openxmlformats.org/officeDocument/2006/relationships/image" Target="../media/image478.png"/><Relationship Id="rId1" Type="http://schemas.openxmlformats.org/officeDocument/2006/relationships/slideLayout" Target="../slideLayouts/slideLayout7.xml"/><Relationship Id="rId6" Type="http://schemas.openxmlformats.org/officeDocument/2006/relationships/image" Target="../media/image433.png"/><Relationship Id="rId15" Type="http://schemas.openxmlformats.org/officeDocument/2006/relationships/customXml" Target="../ink/ink448.xml"/><Relationship Id="rId23" Type="http://schemas.openxmlformats.org/officeDocument/2006/relationships/customXml" Target="../ink/ink452.xml"/><Relationship Id="rId28" Type="http://schemas.openxmlformats.org/officeDocument/2006/relationships/image" Target="../media/image444.png"/><Relationship Id="rId36" Type="http://schemas.openxmlformats.org/officeDocument/2006/relationships/image" Target="../media/image448.png"/><Relationship Id="rId49" Type="http://schemas.openxmlformats.org/officeDocument/2006/relationships/customXml" Target="../ink/ink465.xml"/><Relationship Id="rId57" Type="http://schemas.openxmlformats.org/officeDocument/2006/relationships/customXml" Target="../ink/ink469.xml"/><Relationship Id="rId10" Type="http://schemas.openxmlformats.org/officeDocument/2006/relationships/image" Target="../media/image435.png"/><Relationship Id="rId31" Type="http://schemas.openxmlformats.org/officeDocument/2006/relationships/customXml" Target="../ink/ink456.xml"/><Relationship Id="rId44" Type="http://schemas.openxmlformats.org/officeDocument/2006/relationships/image" Target="../media/image452.png"/><Relationship Id="rId52" Type="http://schemas.openxmlformats.org/officeDocument/2006/relationships/image" Target="../media/image456.png"/><Relationship Id="rId60" Type="http://schemas.openxmlformats.org/officeDocument/2006/relationships/image" Target="../media/image460.png"/><Relationship Id="rId65" Type="http://schemas.openxmlformats.org/officeDocument/2006/relationships/customXml" Target="../ink/ink473.xml"/><Relationship Id="rId73" Type="http://schemas.openxmlformats.org/officeDocument/2006/relationships/customXml" Target="../ink/ink477.xml"/><Relationship Id="rId78" Type="http://schemas.openxmlformats.org/officeDocument/2006/relationships/image" Target="../media/image469.png"/><Relationship Id="rId81" Type="http://schemas.openxmlformats.org/officeDocument/2006/relationships/customXml" Target="../ink/ink481.xml"/><Relationship Id="rId86" Type="http://schemas.openxmlformats.org/officeDocument/2006/relationships/image" Target="../media/image473.png"/><Relationship Id="rId94" Type="http://schemas.openxmlformats.org/officeDocument/2006/relationships/image" Target="../media/image477.png"/><Relationship Id="rId99" Type="http://schemas.openxmlformats.org/officeDocument/2006/relationships/customXml" Target="../ink/ink490.xml"/><Relationship Id="rId101" Type="http://schemas.openxmlformats.org/officeDocument/2006/relationships/customXml" Target="../ink/ink491.xml"/><Relationship Id="rId4" Type="http://schemas.openxmlformats.org/officeDocument/2006/relationships/image" Target="../media/image432.png"/><Relationship Id="rId9" Type="http://schemas.openxmlformats.org/officeDocument/2006/relationships/customXml" Target="../ink/ink445.xml"/><Relationship Id="rId13" Type="http://schemas.openxmlformats.org/officeDocument/2006/relationships/customXml" Target="../ink/ink447.xml"/><Relationship Id="rId18" Type="http://schemas.openxmlformats.org/officeDocument/2006/relationships/image" Target="../media/image439.png"/><Relationship Id="rId39" Type="http://schemas.openxmlformats.org/officeDocument/2006/relationships/customXml" Target="../ink/ink460.xml"/><Relationship Id="rId34" Type="http://schemas.openxmlformats.org/officeDocument/2006/relationships/image" Target="../media/image447.png"/><Relationship Id="rId50" Type="http://schemas.openxmlformats.org/officeDocument/2006/relationships/image" Target="../media/image455.png"/><Relationship Id="rId55" Type="http://schemas.openxmlformats.org/officeDocument/2006/relationships/customXml" Target="../ink/ink468.xml"/><Relationship Id="rId76" Type="http://schemas.openxmlformats.org/officeDocument/2006/relationships/image" Target="../media/image468.png"/><Relationship Id="rId97" Type="http://schemas.openxmlformats.org/officeDocument/2006/relationships/customXml" Target="../ink/ink489.xml"/><Relationship Id="rId7" Type="http://schemas.openxmlformats.org/officeDocument/2006/relationships/customXml" Target="../ink/ink444.xml"/><Relationship Id="rId71" Type="http://schemas.openxmlformats.org/officeDocument/2006/relationships/customXml" Target="../ink/ink476.xml"/><Relationship Id="rId92" Type="http://schemas.openxmlformats.org/officeDocument/2006/relationships/image" Target="../media/image476.png"/><Relationship Id="rId2" Type="http://schemas.openxmlformats.org/officeDocument/2006/relationships/notesSlide" Target="../notesSlides/notesSlide7.xml"/><Relationship Id="rId29" Type="http://schemas.openxmlformats.org/officeDocument/2006/relationships/customXml" Target="../ink/ink455.xml"/><Relationship Id="rId24" Type="http://schemas.openxmlformats.org/officeDocument/2006/relationships/image" Target="../media/image442.png"/><Relationship Id="rId40" Type="http://schemas.openxmlformats.org/officeDocument/2006/relationships/image" Target="../media/image450.png"/><Relationship Id="rId45" Type="http://schemas.openxmlformats.org/officeDocument/2006/relationships/customXml" Target="../ink/ink463.xml"/><Relationship Id="rId66" Type="http://schemas.openxmlformats.org/officeDocument/2006/relationships/image" Target="../media/image463.png"/><Relationship Id="rId87" Type="http://schemas.openxmlformats.org/officeDocument/2006/relationships/customXml" Target="../ink/ink484.xml"/><Relationship Id="rId61" Type="http://schemas.openxmlformats.org/officeDocument/2006/relationships/customXml" Target="../ink/ink471.xml"/><Relationship Id="rId82" Type="http://schemas.openxmlformats.org/officeDocument/2006/relationships/image" Target="../media/image471.png"/><Relationship Id="rId19" Type="http://schemas.openxmlformats.org/officeDocument/2006/relationships/customXml" Target="../ink/ink450.xml"/><Relationship Id="rId14" Type="http://schemas.openxmlformats.org/officeDocument/2006/relationships/image" Target="../media/image437.png"/><Relationship Id="rId30" Type="http://schemas.openxmlformats.org/officeDocument/2006/relationships/image" Target="../media/image445.png"/><Relationship Id="rId35" Type="http://schemas.openxmlformats.org/officeDocument/2006/relationships/customXml" Target="../ink/ink458.xml"/><Relationship Id="rId56" Type="http://schemas.openxmlformats.org/officeDocument/2006/relationships/image" Target="../media/image458.png"/><Relationship Id="rId77" Type="http://schemas.openxmlformats.org/officeDocument/2006/relationships/customXml" Target="../ink/ink479.xml"/><Relationship Id="rId100" Type="http://schemas.openxmlformats.org/officeDocument/2006/relationships/image" Target="../media/image480.png"/><Relationship Id="rId8" Type="http://schemas.openxmlformats.org/officeDocument/2006/relationships/image" Target="../media/image434.png"/><Relationship Id="rId51" Type="http://schemas.openxmlformats.org/officeDocument/2006/relationships/customXml" Target="../ink/ink466.xml"/><Relationship Id="rId72" Type="http://schemas.openxmlformats.org/officeDocument/2006/relationships/image" Target="../media/image466.png"/><Relationship Id="rId93" Type="http://schemas.openxmlformats.org/officeDocument/2006/relationships/customXml" Target="../ink/ink487.xml"/><Relationship Id="rId98" Type="http://schemas.openxmlformats.org/officeDocument/2006/relationships/image" Target="../media/image479.png"/><Relationship Id="rId3" Type="http://schemas.openxmlformats.org/officeDocument/2006/relationships/customXml" Target="../ink/ink442.xml"/></Relationships>
</file>

<file path=ppt/slides/_rels/slide8.xml.rels><?xml version="1.0" encoding="UTF-8" standalone="yes"?>
<Relationships xmlns="http://schemas.openxmlformats.org/package/2006/relationships"><Relationship Id="rId21" Type="http://schemas.openxmlformats.org/officeDocument/2006/relationships/image" Target="../media/image26.png"/><Relationship Id="rId170" Type="http://schemas.openxmlformats.org/officeDocument/2006/relationships/image" Target="../media/image563.png"/><Relationship Id="rId268" Type="http://schemas.openxmlformats.org/officeDocument/2006/relationships/image" Target="../media/image612.png"/><Relationship Id="rId475" Type="http://schemas.openxmlformats.org/officeDocument/2006/relationships/customXml" Target="../ink/ink727.xml"/><Relationship Id="rId682" Type="http://schemas.openxmlformats.org/officeDocument/2006/relationships/customXml" Target="../ink/ink831.xml"/><Relationship Id="rId128" Type="http://schemas.openxmlformats.org/officeDocument/2006/relationships/image" Target="../media/image542.png"/><Relationship Id="rId335" Type="http://schemas.openxmlformats.org/officeDocument/2006/relationships/customXml" Target="../ink/ink657.xml"/><Relationship Id="rId542" Type="http://schemas.openxmlformats.org/officeDocument/2006/relationships/image" Target="../media/image749.png"/><Relationship Id="rId987" Type="http://schemas.openxmlformats.org/officeDocument/2006/relationships/customXml" Target="../ink/ink984.xml"/><Relationship Id="rId1172" Type="http://schemas.openxmlformats.org/officeDocument/2006/relationships/image" Target="../media/image1063.png"/><Relationship Id="rId402" Type="http://schemas.openxmlformats.org/officeDocument/2006/relationships/image" Target="../media/image679.png"/><Relationship Id="rId847" Type="http://schemas.openxmlformats.org/officeDocument/2006/relationships/image" Target="../media/image901.png"/><Relationship Id="rId1032" Type="http://schemas.openxmlformats.org/officeDocument/2006/relationships/image" Target="../media/image993.png"/><Relationship Id="rId707" Type="http://schemas.openxmlformats.org/officeDocument/2006/relationships/image" Target="../media/image831.png"/><Relationship Id="rId914" Type="http://schemas.openxmlformats.org/officeDocument/2006/relationships/customXml" Target="../ink/ink947.xml"/><Relationship Id="rId43" Type="http://schemas.openxmlformats.org/officeDocument/2006/relationships/image" Target="../media/image500.png"/><Relationship Id="rId192" Type="http://schemas.openxmlformats.org/officeDocument/2006/relationships/image" Target="../media/image574.png"/><Relationship Id="rId497" Type="http://schemas.openxmlformats.org/officeDocument/2006/relationships/customXml" Target="../ink/ink738.xml"/><Relationship Id="rId357" Type="http://schemas.openxmlformats.org/officeDocument/2006/relationships/customXml" Target="../ink/ink668.xml"/><Relationship Id="rId1194" Type="http://schemas.openxmlformats.org/officeDocument/2006/relationships/image" Target="../media/image1074.png"/><Relationship Id="rId217" Type="http://schemas.openxmlformats.org/officeDocument/2006/relationships/customXml" Target="../ink/ink598.xml"/><Relationship Id="rId564" Type="http://schemas.openxmlformats.org/officeDocument/2006/relationships/image" Target="../media/image760.png"/><Relationship Id="rId771" Type="http://schemas.openxmlformats.org/officeDocument/2006/relationships/image" Target="../media/image863.png"/><Relationship Id="rId869" Type="http://schemas.openxmlformats.org/officeDocument/2006/relationships/image" Target="../media/image912.png"/><Relationship Id="rId424" Type="http://schemas.openxmlformats.org/officeDocument/2006/relationships/image" Target="../media/image690.png"/><Relationship Id="rId631" Type="http://schemas.openxmlformats.org/officeDocument/2006/relationships/image" Target="../media/image793.png"/><Relationship Id="rId729" Type="http://schemas.openxmlformats.org/officeDocument/2006/relationships/image" Target="../media/image842.png"/><Relationship Id="rId1054" Type="http://schemas.openxmlformats.org/officeDocument/2006/relationships/image" Target="../media/image1004.png"/><Relationship Id="rId1261" Type="http://schemas.openxmlformats.org/officeDocument/2006/relationships/customXml" Target="../ink/ink1121.xml"/><Relationship Id="rId936" Type="http://schemas.openxmlformats.org/officeDocument/2006/relationships/customXml" Target="../ink/ink958.xml"/><Relationship Id="rId1121" Type="http://schemas.openxmlformats.org/officeDocument/2006/relationships/customXml" Target="../ink/ink1051.xml"/><Relationship Id="rId1219" Type="http://schemas.openxmlformats.org/officeDocument/2006/relationships/customXml" Target="../ink/ink1100.xml"/><Relationship Id="rId65" Type="http://schemas.openxmlformats.org/officeDocument/2006/relationships/image" Target="../media/image511.png"/><Relationship Id="rId281" Type="http://schemas.openxmlformats.org/officeDocument/2006/relationships/customXml" Target="../ink/ink630.xml"/><Relationship Id="rId141" Type="http://schemas.openxmlformats.org/officeDocument/2006/relationships/customXml" Target="../ink/ink560.xml"/><Relationship Id="rId379" Type="http://schemas.openxmlformats.org/officeDocument/2006/relationships/customXml" Target="../ink/ink679.xml"/><Relationship Id="rId586" Type="http://schemas.openxmlformats.org/officeDocument/2006/relationships/customXml" Target="../ink/ink783.xml"/><Relationship Id="rId793" Type="http://schemas.openxmlformats.org/officeDocument/2006/relationships/image" Target="../media/image874.png"/><Relationship Id="rId7" Type="http://schemas.openxmlformats.org/officeDocument/2006/relationships/image" Target="../media/image483.png"/><Relationship Id="rId239" Type="http://schemas.openxmlformats.org/officeDocument/2006/relationships/customXml" Target="../ink/ink609.xml"/><Relationship Id="rId446" Type="http://schemas.openxmlformats.org/officeDocument/2006/relationships/image" Target="../media/image701.png"/><Relationship Id="rId653" Type="http://schemas.openxmlformats.org/officeDocument/2006/relationships/image" Target="../media/image804.png"/><Relationship Id="rId1076" Type="http://schemas.openxmlformats.org/officeDocument/2006/relationships/image" Target="../media/image1015.png"/><Relationship Id="rId1283" Type="http://schemas.openxmlformats.org/officeDocument/2006/relationships/customXml" Target="../ink/ink1132.xml"/><Relationship Id="rId306" Type="http://schemas.openxmlformats.org/officeDocument/2006/relationships/image" Target="../media/image631.png"/><Relationship Id="rId860" Type="http://schemas.openxmlformats.org/officeDocument/2006/relationships/customXml" Target="../ink/ink920.xml"/><Relationship Id="rId958" Type="http://schemas.openxmlformats.org/officeDocument/2006/relationships/image" Target="../media/image956.png"/><Relationship Id="rId1143" Type="http://schemas.openxmlformats.org/officeDocument/2006/relationships/customXml" Target="../ink/ink1062.xml"/><Relationship Id="rId87" Type="http://schemas.openxmlformats.org/officeDocument/2006/relationships/image" Target="../media/image522.png"/><Relationship Id="rId513" Type="http://schemas.openxmlformats.org/officeDocument/2006/relationships/customXml" Target="../ink/ink746.xml"/><Relationship Id="rId720" Type="http://schemas.openxmlformats.org/officeDocument/2006/relationships/customXml" Target="../ink/ink850.xml"/><Relationship Id="rId818" Type="http://schemas.openxmlformats.org/officeDocument/2006/relationships/customXml" Target="../ink/ink899.xml"/><Relationship Id="rId1003" Type="http://schemas.openxmlformats.org/officeDocument/2006/relationships/customXml" Target="../ink/ink992.xml"/><Relationship Id="rId1210" Type="http://schemas.openxmlformats.org/officeDocument/2006/relationships/image" Target="../media/image1082.png"/><Relationship Id="rId14" Type="http://schemas.openxmlformats.org/officeDocument/2006/relationships/customXml" Target="../ink/ink496.xml"/><Relationship Id="rId163" Type="http://schemas.openxmlformats.org/officeDocument/2006/relationships/customXml" Target="../ink/ink571.xml"/><Relationship Id="rId370" Type="http://schemas.openxmlformats.org/officeDocument/2006/relationships/image" Target="../media/image663.png"/><Relationship Id="rId230" Type="http://schemas.openxmlformats.org/officeDocument/2006/relationships/image" Target="../media/image593.png"/><Relationship Id="rId468" Type="http://schemas.openxmlformats.org/officeDocument/2006/relationships/image" Target="../media/image712.png"/><Relationship Id="rId675" Type="http://schemas.openxmlformats.org/officeDocument/2006/relationships/image" Target="../media/image815.png"/><Relationship Id="rId882" Type="http://schemas.openxmlformats.org/officeDocument/2006/relationships/customXml" Target="../ink/ink931.xml"/><Relationship Id="rId1098" Type="http://schemas.openxmlformats.org/officeDocument/2006/relationships/image" Target="../media/image1026.png"/><Relationship Id="rId328" Type="http://schemas.openxmlformats.org/officeDocument/2006/relationships/image" Target="../media/image642.png"/><Relationship Id="rId535" Type="http://schemas.openxmlformats.org/officeDocument/2006/relationships/customXml" Target="../ink/ink757.xml"/><Relationship Id="rId742" Type="http://schemas.openxmlformats.org/officeDocument/2006/relationships/customXml" Target="../ink/ink861.xml"/><Relationship Id="rId1165" Type="http://schemas.openxmlformats.org/officeDocument/2006/relationships/customXml" Target="../ink/ink1073.xml"/><Relationship Id="rId602" Type="http://schemas.openxmlformats.org/officeDocument/2006/relationships/customXml" Target="../ink/ink791.xml"/><Relationship Id="rId1025" Type="http://schemas.openxmlformats.org/officeDocument/2006/relationships/customXml" Target="../ink/ink1003.xml"/><Relationship Id="rId1232" Type="http://schemas.openxmlformats.org/officeDocument/2006/relationships/image" Target="../media/image1093.png"/><Relationship Id="rId907" Type="http://schemas.openxmlformats.org/officeDocument/2006/relationships/image" Target="../media/image931.png"/><Relationship Id="rId36" Type="http://schemas.openxmlformats.org/officeDocument/2006/relationships/customXml" Target="../ink/ink507.xml"/><Relationship Id="rId185" Type="http://schemas.openxmlformats.org/officeDocument/2006/relationships/customXml" Target="../ink/ink582.xml"/><Relationship Id="rId392" Type="http://schemas.openxmlformats.org/officeDocument/2006/relationships/image" Target="../media/image674.png"/><Relationship Id="rId697" Type="http://schemas.openxmlformats.org/officeDocument/2006/relationships/image" Target="../media/image826.png"/><Relationship Id="rId252" Type="http://schemas.openxmlformats.org/officeDocument/2006/relationships/image" Target="../media/image604.png"/><Relationship Id="rId1187" Type="http://schemas.openxmlformats.org/officeDocument/2006/relationships/customXml" Target="../ink/ink1084.xml"/><Relationship Id="rId112" Type="http://schemas.openxmlformats.org/officeDocument/2006/relationships/image" Target="../media/image534.png"/><Relationship Id="rId557" Type="http://schemas.openxmlformats.org/officeDocument/2006/relationships/customXml" Target="../ink/ink768.xml"/><Relationship Id="rId764" Type="http://schemas.openxmlformats.org/officeDocument/2006/relationships/customXml" Target="../ink/ink872.xml"/><Relationship Id="rId971" Type="http://schemas.openxmlformats.org/officeDocument/2006/relationships/customXml" Target="../ink/ink976.xml"/><Relationship Id="rId417" Type="http://schemas.openxmlformats.org/officeDocument/2006/relationships/customXml" Target="../ink/ink698.xml"/><Relationship Id="rId624" Type="http://schemas.openxmlformats.org/officeDocument/2006/relationships/customXml" Target="../ink/ink802.xml"/><Relationship Id="rId831" Type="http://schemas.openxmlformats.org/officeDocument/2006/relationships/image" Target="../media/image893.png"/><Relationship Id="rId1047" Type="http://schemas.openxmlformats.org/officeDocument/2006/relationships/customXml" Target="../ink/ink1014.xml"/><Relationship Id="rId1254" Type="http://schemas.openxmlformats.org/officeDocument/2006/relationships/image" Target="../media/image1104.png"/><Relationship Id="rId929" Type="http://schemas.openxmlformats.org/officeDocument/2006/relationships/image" Target="../media/image942.png"/><Relationship Id="rId1114" Type="http://schemas.openxmlformats.org/officeDocument/2006/relationships/image" Target="../media/image1034.png"/><Relationship Id="rId58" Type="http://schemas.openxmlformats.org/officeDocument/2006/relationships/customXml" Target="../ink/ink518.xml"/><Relationship Id="rId274" Type="http://schemas.openxmlformats.org/officeDocument/2006/relationships/image" Target="../media/image615.png"/><Relationship Id="rId481" Type="http://schemas.openxmlformats.org/officeDocument/2006/relationships/customXml" Target="../ink/ink730.xml"/><Relationship Id="rId134" Type="http://schemas.openxmlformats.org/officeDocument/2006/relationships/image" Target="../media/image545.png"/><Relationship Id="rId579" Type="http://schemas.openxmlformats.org/officeDocument/2006/relationships/customXml" Target="../ink/ink779.xml"/><Relationship Id="rId786" Type="http://schemas.openxmlformats.org/officeDocument/2006/relationships/customXml" Target="../ink/ink883.xml"/><Relationship Id="rId993" Type="http://schemas.openxmlformats.org/officeDocument/2006/relationships/customXml" Target="../ink/ink987.xml"/><Relationship Id="rId341" Type="http://schemas.openxmlformats.org/officeDocument/2006/relationships/customXml" Target="../ink/ink660.xml"/><Relationship Id="rId439" Type="http://schemas.openxmlformats.org/officeDocument/2006/relationships/customXml" Target="../ink/ink709.xml"/><Relationship Id="rId646" Type="http://schemas.openxmlformats.org/officeDocument/2006/relationships/customXml" Target="../ink/ink813.xml"/><Relationship Id="rId1069" Type="http://schemas.openxmlformats.org/officeDocument/2006/relationships/customXml" Target="../ink/ink1025.xml"/><Relationship Id="rId1276" Type="http://schemas.openxmlformats.org/officeDocument/2006/relationships/image" Target="../media/image1115.png"/><Relationship Id="rId201" Type="http://schemas.openxmlformats.org/officeDocument/2006/relationships/customXml" Target="../ink/ink590.xml"/><Relationship Id="rId506" Type="http://schemas.openxmlformats.org/officeDocument/2006/relationships/image" Target="../media/image731.png"/><Relationship Id="rId853" Type="http://schemas.openxmlformats.org/officeDocument/2006/relationships/image" Target="../media/image904.png"/><Relationship Id="rId1136" Type="http://schemas.openxmlformats.org/officeDocument/2006/relationships/image" Target="../media/image1045.png"/><Relationship Id="rId713" Type="http://schemas.openxmlformats.org/officeDocument/2006/relationships/image" Target="../media/image834.png"/><Relationship Id="rId920" Type="http://schemas.openxmlformats.org/officeDocument/2006/relationships/customXml" Target="../ink/ink950.xml"/><Relationship Id="rId1203" Type="http://schemas.openxmlformats.org/officeDocument/2006/relationships/customXml" Target="../ink/ink1092.xml"/><Relationship Id="rId296" Type="http://schemas.openxmlformats.org/officeDocument/2006/relationships/image" Target="../media/image626.png"/><Relationship Id="rId156" Type="http://schemas.openxmlformats.org/officeDocument/2006/relationships/image" Target="../media/image556.png"/><Relationship Id="rId363" Type="http://schemas.openxmlformats.org/officeDocument/2006/relationships/customXml" Target="../ink/ink671.xml"/><Relationship Id="rId570" Type="http://schemas.openxmlformats.org/officeDocument/2006/relationships/image" Target="../media/image763.png"/><Relationship Id="rId223" Type="http://schemas.openxmlformats.org/officeDocument/2006/relationships/customXml" Target="../ink/ink601.xml"/><Relationship Id="rId430" Type="http://schemas.openxmlformats.org/officeDocument/2006/relationships/image" Target="../media/image693.png"/><Relationship Id="rId668" Type="http://schemas.openxmlformats.org/officeDocument/2006/relationships/customXml" Target="../ink/ink824.xml"/><Relationship Id="rId875" Type="http://schemas.openxmlformats.org/officeDocument/2006/relationships/image" Target="../media/image915.png"/><Relationship Id="rId1060" Type="http://schemas.openxmlformats.org/officeDocument/2006/relationships/image" Target="../media/image1007.png"/><Relationship Id="rId1298" Type="http://schemas.openxmlformats.org/officeDocument/2006/relationships/image" Target="../media/image1126.png"/><Relationship Id="rId528" Type="http://schemas.openxmlformats.org/officeDocument/2006/relationships/image" Target="../media/image742.png"/><Relationship Id="rId735" Type="http://schemas.openxmlformats.org/officeDocument/2006/relationships/image" Target="../media/image845.png"/><Relationship Id="rId942" Type="http://schemas.openxmlformats.org/officeDocument/2006/relationships/image" Target="../media/image948.png"/><Relationship Id="rId1158" Type="http://schemas.openxmlformats.org/officeDocument/2006/relationships/image" Target="../media/image1056.png"/><Relationship Id="rId1018" Type="http://schemas.openxmlformats.org/officeDocument/2006/relationships/image" Target="../media/image986.png"/><Relationship Id="rId1225" Type="http://schemas.openxmlformats.org/officeDocument/2006/relationships/customXml" Target="../ink/ink1103.xml"/><Relationship Id="rId71" Type="http://schemas.openxmlformats.org/officeDocument/2006/relationships/image" Target="../media/image514.png"/><Relationship Id="rId802" Type="http://schemas.openxmlformats.org/officeDocument/2006/relationships/customXml" Target="../ink/ink891.xml"/><Relationship Id="rId29" Type="http://schemas.openxmlformats.org/officeDocument/2006/relationships/image" Target="../media/image493.png"/><Relationship Id="rId178" Type="http://schemas.openxmlformats.org/officeDocument/2006/relationships/image" Target="../media/image567.png"/><Relationship Id="rId385" Type="http://schemas.openxmlformats.org/officeDocument/2006/relationships/customXml" Target="../ink/ink682.xml"/><Relationship Id="rId592" Type="http://schemas.openxmlformats.org/officeDocument/2006/relationships/customXml" Target="../ink/ink786.xml"/><Relationship Id="rId245" Type="http://schemas.openxmlformats.org/officeDocument/2006/relationships/customXml" Target="../ink/ink612.xml"/><Relationship Id="rId452" Type="http://schemas.openxmlformats.org/officeDocument/2006/relationships/image" Target="../media/image704.png"/><Relationship Id="rId897" Type="http://schemas.openxmlformats.org/officeDocument/2006/relationships/image" Target="../media/image926.png"/><Relationship Id="rId1082" Type="http://schemas.openxmlformats.org/officeDocument/2006/relationships/image" Target="../media/image1018.png"/><Relationship Id="rId105" Type="http://schemas.openxmlformats.org/officeDocument/2006/relationships/customXml" Target="../ink/ink542.xml"/><Relationship Id="rId312" Type="http://schemas.openxmlformats.org/officeDocument/2006/relationships/image" Target="../media/image634.png"/><Relationship Id="rId757" Type="http://schemas.openxmlformats.org/officeDocument/2006/relationships/image" Target="../media/image856.png"/><Relationship Id="rId964" Type="http://schemas.openxmlformats.org/officeDocument/2006/relationships/image" Target="../media/image959.png"/><Relationship Id="rId93" Type="http://schemas.openxmlformats.org/officeDocument/2006/relationships/image" Target="../media/image525.png"/><Relationship Id="rId617" Type="http://schemas.openxmlformats.org/officeDocument/2006/relationships/image" Target="../media/image786.png"/><Relationship Id="rId824" Type="http://schemas.openxmlformats.org/officeDocument/2006/relationships/customXml" Target="../ink/ink902.xml"/><Relationship Id="rId1247" Type="http://schemas.openxmlformats.org/officeDocument/2006/relationships/customXml" Target="../ink/ink1114.xml"/><Relationship Id="rId1107" Type="http://schemas.openxmlformats.org/officeDocument/2006/relationships/customXml" Target="../ink/ink1044.xml"/><Relationship Id="rId20" Type="http://schemas.openxmlformats.org/officeDocument/2006/relationships/customXml" Target="../ink/ink499.xml"/><Relationship Id="rId267" Type="http://schemas.openxmlformats.org/officeDocument/2006/relationships/customXml" Target="../ink/ink623.xml"/><Relationship Id="rId474" Type="http://schemas.openxmlformats.org/officeDocument/2006/relationships/image" Target="../media/image715.png"/><Relationship Id="rId127" Type="http://schemas.openxmlformats.org/officeDocument/2006/relationships/customXml" Target="../ink/ink553.xml"/><Relationship Id="rId681" Type="http://schemas.openxmlformats.org/officeDocument/2006/relationships/image" Target="../media/image818.png"/><Relationship Id="rId779" Type="http://schemas.openxmlformats.org/officeDocument/2006/relationships/image" Target="../media/image867.png"/><Relationship Id="rId986" Type="http://schemas.openxmlformats.org/officeDocument/2006/relationships/image" Target="../media/image970.png"/><Relationship Id="rId334" Type="http://schemas.openxmlformats.org/officeDocument/2006/relationships/image" Target="../media/image645.png"/><Relationship Id="rId541" Type="http://schemas.openxmlformats.org/officeDocument/2006/relationships/customXml" Target="../ink/ink760.xml"/><Relationship Id="rId639" Type="http://schemas.openxmlformats.org/officeDocument/2006/relationships/image" Target="../media/image797.png"/><Relationship Id="rId1171" Type="http://schemas.openxmlformats.org/officeDocument/2006/relationships/customXml" Target="../ink/ink1076.xml"/><Relationship Id="rId1269" Type="http://schemas.openxmlformats.org/officeDocument/2006/relationships/customXml" Target="../ink/ink1125.xml"/><Relationship Id="rId401" Type="http://schemas.openxmlformats.org/officeDocument/2006/relationships/customXml" Target="../ink/ink690.xml"/><Relationship Id="rId846" Type="http://schemas.openxmlformats.org/officeDocument/2006/relationships/customXml" Target="../ink/ink913.xml"/><Relationship Id="rId1031" Type="http://schemas.openxmlformats.org/officeDocument/2006/relationships/customXml" Target="../ink/ink1006.xml"/><Relationship Id="rId1129" Type="http://schemas.openxmlformats.org/officeDocument/2006/relationships/customXml" Target="../ink/ink1055.xml"/><Relationship Id="rId706" Type="http://schemas.openxmlformats.org/officeDocument/2006/relationships/customXml" Target="../ink/ink843.xml"/><Relationship Id="rId913" Type="http://schemas.openxmlformats.org/officeDocument/2006/relationships/image" Target="../media/image934.png"/><Relationship Id="rId42" Type="http://schemas.openxmlformats.org/officeDocument/2006/relationships/customXml" Target="../ink/ink510.xml"/><Relationship Id="rId191" Type="http://schemas.openxmlformats.org/officeDocument/2006/relationships/customXml" Target="../ink/ink585.xml"/><Relationship Id="rId289" Type="http://schemas.openxmlformats.org/officeDocument/2006/relationships/customXml" Target="../ink/ink634.xml"/><Relationship Id="rId496" Type="http://schemas.openxmlformats.org/officeDocument/2006/relationships/image" Target="../media/image726.png"/><Relationship Id="rId149" Type="http://schemas.openxmlformats.org/officeDocument/2006/relationships/customXml" Target="../ink/ink564.xml"/><Relationship Id="rId356" Type="http://schemas.openxmlformats.org/officeDocument/2006/relationships/image" Target="../media/image656.png"/><Relationship Id="rId563" Type="http://schemas.openxmlformats.org/officeDocument/2006/relationships/customXml" Target="../ink/ink771.xml"/><Relationship Id="rId770" Type="http://schemas.openxmlformats.org/officeDocument/2006/relationships/customXml" Target="../ink/ink875.xml"/><Relationship Id="rId1193" Type="http://schemas.openxmlformats.org/officeDocument/2006/relationships/customXml" Target="../ink/ink1087.xml"/><Relationship Id="rId216" Type="http://schemas.openxmlformats.org/officeDocument/2006/relationships/image" Target="../media/image586.png"/><Relationship Id="rId423" Type="http://schemas.openxmlformats.org/officeDocument/2006/relationships/customXml" Target="../ink/ink701.xml"/><Relationship Id="rId868" Type="http://schemas.openxmlformats.org/officeDocument/2006/relationships/customXml" Target="../ink/ink924.xml"/><Relationship Id="rId1053" Type="http://schemas.openxmlformats.org/officeDocument/2006/relationships/customXml" Target="../ink/ink1017.xml"/><Relationship Id="rId1260" Type="http://schemas.openxmlformats.org/officeDocument/2006/relationships/image" Target="../media/image1107.png"/><Relationship Id="rId630" Type="http://schemas.openxmlformats.org/officeDocument/2006/relationships/customXml" Target="../ink/ink805.xml"/><Relationship Id="rId728" Type="http://schemas.openxmlformats.org/officeDocument/2006/relationships/customXml" Target="../ink/ink854.xml"/><Relationship Id="rId935" Type="http://schemas.openxmlformats.org/officeDocument/2006/relationships/image" Target="../media/image945.png"/><Relationship Id="rId64" Type="http://schemas.openxmlformats.org/officeDocument/2006/relationships/customXml" Target="../ink/ink521.xml"/><Relationship Id="rId367" Type="http://schemas.openxmlformats.org/officeDocument/2006/relationships/customXml" Target="../ink/ink673.xml"/><Relationship Id="rId574" Type="http://schemas.openxmlformats.org/officeDocument/2006/relationships/image" Target="../media/image765.png"/><Relationship Id="rId1120" Type="http://schemas.openxmlformats.org/officeDocument/2006/relationships/image" Target="../media/image1037.png"/><Relationship Id="rId1218" Type="http://schemas.openxmlformats.org/officeDocument/2006/relationships/image" Target="../media/image1086.png"/><Relationship Id="rId227" Type="http://schemas.openxmlformats.org/officeDocument/2006/relationships/customXml" Target="../ink/ink603.xml"/><Relationship Id="rId781" Type="http://schemas.openxmlformats.org/officeDocument/2006/relationships/image" Target="../media/image868.png"/><Relationship Id="rId879" Type="http://schemas.openxmlformats.org/officeDocument/2006/relationships/image" Target="../media/image917.png"/><Relationship Id="rId434" Type="http://schemas.openxmlformats.org/officeDocument/2006/relationships/image" Target="../media/image695.png"/><Relationship Id="rId641" Type="http://schemas.openxmlformats.org/officeDocument/2006/relationships/image" Target="../media/image798.png"/><Relationship Id="rId739" Type="http://schemas.openxmlformats.org/officeDocument/2006/relationships/image" Target="../media/image847.png"/><Relationship Id="rId1064" Type="http://schemas.openxmlformats.org/officeDocument/2006/relationships/image" Target="../media/image1009.png"/><Relationship Id="rId1271" Type="http://schemas.openxmlformats.org/officeDocument/2006/relationships/customXml" Target="../ink/ink1126.xml"/><Relationship Id="rId280" Type="http://schemas.openxmlformats.org/officeDocument/2006/relationships/image" Target="../media/image618.png"/><Relationship Id="rId501" Type="http://schemas.openxmlformats.org/officeDocument/2006/relationships/customXml" Target="../ink/ink740.xml"/><Relationship Id="rId946" Type="http://schemas.openxmlformats.org/officeDocument/2006/relationships/image" Target="../media/image950.png"/><Relationship Id="rId1131" Type="http://schemas.openxmlformats.org/officeDocument/2006/relationships/customXml" Target="../ink/ink1056.xml"/><Relationship Id="rId1229" Type="http://schemas.openxmlformats.org/officeDocument/2006/relationships/customXml" Target="../ink/ink1105.xml"/><Relationship Id="rId75" Type="http://schemas.openxmlformats.org/officeDocument/2006/relationships/image" Target="../media/image516.png"/><Relationship Id="rId140" Type="http://schemas.openxmlformats.org/officeDocument/2006/relationships/image" Target="../media/image548.png"/><Relationship Id="rId378" Type="http://schemas.openxmlformats.org/officeDocument/2006/relationships/image" Target="../media/image667.png"/><Relationship Id="rId585" Type="http://schemas.openxmlformats.org/officeDocument/2006/relationships/customXml" Target="../ink/ink782.xml"/><Relationship Id="rId792" Type="http://schemas.openxmlformats.org/officeDocument/2006/relationships/customXml" Target="../ink/ink886.xml"/><Relationship Id="rId806" Type="http://schemas.openxmlformats.org/officeDocument/2006/relationships/customXml" Target="../ink/ink893.xml"/><Relationship Id="rId6" Type="http://schemas.openxmlformats.org/officeDocument/2006/relationships/customXml" Target="../ink/ink492.xml"/><Relationship Id="rId238" Type="http://schemas.openxmlformats.org/officeDocument/2006/relationships/image" Target="../media/image597.png"/><Relationship Id="rId445" Type="http://schemas.openxmlformats.org/officeDocument/2006/relationships/customXml" Target="../ink/ink712.xml"/><Relationship Id="rId652" Type="http://schemas.openxmlformats.org/officeDocument/2006/relationships/customXml" Target="../ink/ink816.xml"/><Relationship Id="rId1075" Type="http://schemas.openxmlformats.org/officeDocument/2006/relationships/customXml" Target="../ink/ink1028.xml"/><Relationship Id="rId1282" Type="http://schemas.openxmlformats.org/officeDocument/2006/relationships/image" Target="../media/image1118.png"/><Relationship Id="rId291" Type="http://schemas.openxmlformats.org/officeDocument/2006/relationships/customXml" Target="../ink/ink635.xml"/><Relationship Id="rId305" Type="http://schemas.openxmlformats.org/officeDocument/2006/relationships/customXml" Target="../ink/ink642.xml"/><Relationship Id="rId512" Type="http://schemas.openxmlformats.org/officeDocument/2006/relationships/image" Target="../media/image734.png"/><Relationship Id="rId957" Type="http://schemas.openxmlformats.org/officeDocument/2006/relationships/customXml" Target="../ink/ink969.xml"/><Relationship Id="rId1142" Type="http://schemas.openxmlformats.org/officeDocument/2006/relationships/image" Target="../media/image1048.png"/><Relationship Id="rId86" Type="http://schemas.openxmlformats.org/officeDocument/2006/relationships/customXml" Target="../ink/ink532.xml"/><Relationship Id="rId151" Type="http://schemas.openxmlformats.org/officeDocument/2006/relationships/customXml" Target="../ink/ink565.xml"/><Relationship Id="rId389" Type="http://schemas.openxmlformats.org/officeDocument/2006/relationships/customXml" Target="../ink/ink684.xml"/><Relationship Id="rId596" Type="http://schemas.openxmlformats.org/officeDocument/2006/relationships/customXml" Target="../ink/ink788.xml"/><Relationship Id="rId817" Type="http://schemas.openxmlformats.org/officeDocument/2006/relationships/image" Target="../media/image886.png"/><Relationship Id="rId1002" Type="http://schemas.openxmlformats.org/officeDocument/2006/relationships/image" Target="../media/image978.png"/><Relationship Id="rId249" Type="http://schemas.openxmlformats.org/officeDocument/2006/relationships/customXml" Target="../ink/ink614.xml"/><Relationship Id="rId456" Type="http://schemas.openxmlformats.org/officeDocument/2006/relationships/image" Target="../media/image706.png"/><Relationship Id="rId663" Type="http://schemas.openxmlformats.org/officeDocument/2006/relationships/image" Target="../media/image809.png"/><Relationship Id="rId870" Type="http://schemas.openxmlformats.org/officeDocument/2006/relationships/customXml" Target="../ink/ink925.xml"/><Relationship Id="rId1086" Type="http://schemas.openxmlformats.org/officeDocument/2006/relationships/image" Target="../media/image1020.png"/><Relationship Id="rId1293" Type="http://schemas.openxmlformats.org/officeDocument/2006/relationships/customXml" Target="../ink/ink1137.xml"/><Relationship Id="rId13" Type="http://schemas.openxmlformats.org/officeDocument/2006/relationships/image" Target="../media/image486.png"/><Relationship Id="rId109" Type="http://schemas.openxmlformats.org/officeDocument/2006/relationships/customXml" Target="../ink/ink544.xml"/><Relationship Id="rId316" Type="http://schemas.openxmlformats.org/officeDocument/2006/relationships/image" Target="../media/image636.png"/><Relationship Id="rId523" Type="http://schemas.openxmlformats.org/officeDocument/2006/relationships/customXml" Target="../ink/ink751.xml"/><Relationship Id="rId968" Type="http://schemas.openxmlformats.org/officeDocument/2006/relationships/image" Target="../media/image961.png"/><Relationship Id="rId1153" Type="http://schemas.openxmlformats.org/officeDocument/2006/relationships/customXml" Target="../ink/ink1067.xml"/><Relationship Id="rId97" Type="http://schemas.openxmlformats.org/officeDocument/2006/relationships/image" Target="../media/image527.png"/><Relationship Id="rId730" Type="http://schemas.openxmlformats.org/officeDocument/2006/relationships/customXml" Target="../ink/ink855.xml"/><Relationship Id="rId828" Type="http://schemas.openxmlformats.org/officeDocument/2006/relationships/customXml" Target="../ink/ink904.xml"/><Relationship Id="rId1013" Type="http://schemas.openxmlformats.org/officeDocument/2006/relationships/customXml" Target="../ink/ink997.xml"/><Relationship Id="rId162" Type="http://schemas.openxmlformats.org/officeDocument/2006/relationships/image" Target="../media/image559.png"/><Relationship Id="rId467" Type="http://schemas.openxmlformats.org/officeDocument/2006/relationships/customXml" Target="../ink/ink723.xml"/><Relationship Id="rId1097" Type="http://schemas.openxmlformats.org/officeDocument/2006/relationships/customXml" Target="../ink/ink1039.xml"/><Relationship Id="rId1220" Type="http://schemas.openxmlformats.org/officeDocument/2006/relationships/image" Target="../media/image1087.png"/><Relationship Id="rId674" Type="http://schemas.openxmlformats.org/officeDocument/2006/relationships/customXml" Target="../ink/ink827.xml"/><Relationship Id="rId881" Type="http://schemas.openxmlformats.org/officeDocument/2006/relationships/image" Target="../media/image918.png"/><Relationship Id="rId979" Type="http://schemas.openxmlformats.org/officeDocument/2006/relationships/customXml" Target="../ink/ink980.xml"/><Relationship Id="rId24" Type="http://schemas.openxmlformats.org/officeDocument/2006/relationships/customXml" Target="../ink/ink501.xml"/><Relationship Id="rId327" Type="http://schemas.openxmlformats.org/officeDocument/2006/relationships/customXml" Target="../ink/ink653.xml"/><Relationship Id="rId534" Type="http://schemas.openxmlformats.org/officeDocument/2006/relationships/image" Target="../media/image745.png"/><Relationship Id="rId741" Type="http://schemas.openxmlformats.org/officeDocument/2006/relationships/image" Target="../media/image848.png"/><Relationship Id="rId839" Type="http://schemas.openxmlformats.org/officeDocument/2006/relationships/image" Target="../media/image897.png"/><Relationship Id="rId1164" Type="http://schemas.openxmlformats.org/officeDocument/2006/relationships/image" Target="../media/image1059.png"/><Relationship Id="rId173" Type="http://schemas.openxmlformats.org/officeDocument/2006/relationships/customXml" Target="../ink/ink576.xml"/><Relationship Id="rId380" Type="http://schemas.openxmlformats.org/officeDocument/2006/relationships/image" Target="../media/image668.png"/><Relationship Id="rId601" Type="http://schemas.openxmlformats.org/officeDocument/2006/relationships/image" Target="../media/image778.png"/><Relationship Id="rId1024" Type="http://schemas.openxmlformats.org/officeDocument/2006/relationships/image" Target="../media/image989.png"/><Relationship Id="rId1231" Type="http://schemas.openxmlformats.org/officeDocument/2006/relationships/customXml" Target="../ink/ink1106.xml"/><Relationship Id="rId240" Type="http://schemas.openxmlformats.org/officeDocument/2006/relationships/image" Target="../media/image598.png"/><Relationship Id="rId478" Type="http://schemas.openxmlformats.org/officeDocument/2006/relationships/image" Target="../media/image717.png"/><Relationship Id="rId685" Type="http://schemas.openxmlformats.org/officeDocument/2006/relationships/image" Target="../media/image820.png"/><Relationship Id="rId892" Type="http://schemas.openxmlformats.org/officeDocument/2006/relationships/customXml" Target="../ink/ink936.xml"/><Relationship Id="rId906" Type="http://schemas.openxmlformats.org/officeDocument/2006/relationships/customXml" Target="../ink/ink943.xml"/><Relationship Id="rId35" Type="http://schemas.openxmlformats.org/officeDocument/2006/relationships/image" Target="../media/image496.png"/><Relationship Id="rId100" Type="http://schemas.openxmlformats.org/officeDocument/2006/relationships/customXml" Target="../ink/ink539.xml"/><Relationship Id="rId338" Type="http://schemas.openxmlformats.org/officeDocument/2006/relationships/image" Target="../media/image647.png"/><Relationship Id="rId545" Type="http://schemas.openxmlformats.org/officeDocument/2006/relationships/customXml" Target="../ink/ink762.xml"/><Relationship Id="rId752" Type="http://schemas.openxmlformats.org/officeDocument/2006/relationships/customXml" Target="../ink/ink866.xml"/><Relationship Id="rId1175" Type="http://schemas.openxmlformats.org/officeDocument/2006/relationships/customXml" Target="../ink/ink1078.xml"/><Relationship Id="rId184" Type="http://schemas.openxmlformats.org/officeDocument/2006/relationships/image" Target="../media/image570.png"/><Relationship Id="rId391" Type="http://schemas.openxmlformats.org/officeDocument/2006/relationships/customXml" Target="../ink/ink685.xml"/><Relationship Id="rId405" Type="http://schemas.openxmlformats.org/officeDocument/2006/relationships/customXml" Target="../ink/ink692.xml"/><Relationship Id="rId612" Type="http://schemas.openxmlformats.org/officeDocument/2006/relationships/customXml" Target="../ink/ink796.xml"/><Relationship Id="rId1035" Type="http://schemas.openxmlformats.org/officeDocument/2006/relationships/customXml" Target="../ink/ink1008.xml"/><Relationship Id="rId1242" Type="http://schemas.openxmlformats.org/officeDocument/2006/relationships/image" Target="../media/image1098.png"/><Relationship Id="rId251" Type="http://schemas.openxmlformats.org/officeDocument/2006/relationships/customXml" Target="../ink/ink615.xml"/><Relationship Id="rId489" Type="http://schemas.openxmlformats.org/officeDocument/2006/relationships/customXml" Target="../ink/ink734.xml"/><Relationship Id="rId696" Type="http://schemas.openxmlformats.org/officeDocument/2006/relationships/customXml" Target="../ink/ink838.xml"/><Relationship Id="rId917" Type="http://schemas.openxmlformats.org/officeDocument/2006/relationships/image" Target="../media/image936.png"/><Relationship Id="rId1102" Type="http://schemas.openxmlformats.org/officeDocument/2006/relationships/image" Target="../media/image1028.png"/><Relationship Id="rId46" Type="http://schemas.openxmlformats.org/officeDocument/2006/relationships/customXml" Target="../ink/ink512.xml"/><Relationship Id="rId349" Type="http://schemas.openxmlformats.org/officeDocument/2006/relationships/customXml" Target="../ink/ink664.xml"/><Relationship Id="rId556" Type="http://schemas.openxmlformats.org/officeDocument/2006/relationships/image" Target="../media/image756.png"/><Relationship Id="rId763" Type="http://schemas.openxmlformats.org/officeDocument/2006/relationships/image" Target="../media/image859.png"/><Relationship Id="rId1186" Type="http://schemas.openxmlformats.org/officeDocument/2006/relationships/image" Target="../media/image1070.png"/><Relationship Id="rId111" Type="http://schemas.openxmlformats.org/officeDocument/2006/relationships/customXml" Target="../ink/ink545.xml"/><Relationship Id="rId195" Type="http://schemas.openxmlformats.org/officeDocument/2006/relationships/customXml" Target="../ink/ink587.xml"/><Relationship Id="rId209" Type="http://schemas.openxmlformats.org/officeDocument/2006/relationships/customXml" Target="../ink/ink594.xml"/><Relationship Id="rId416" Type="http://schemas.openxmlformats.org/officeDocument/2006/relationships/image" Target="../media/image686.png"/><Relationship Id="rId970" Type="http://schemas.openxmlformats.org/officeDocument/2006/relationships/image" Target="../media/image962.png"/><Relationship Id="rId1046" Type="http://schemas.openxmlformats.org/officeDocument/2006/relationships/image" Target="../media/image1000.png"/><Relationship Id="rId1253" Type="http://schemas.openxmlformats.org/officeDocument/2006/relationships/customXml" Target="../ink/ink1117.xml"/><Relationship Id="rId623" Type="http://schemas.openxmlformats.org/officeDocument/2006/relationships/image" Target="../media/image789.png"/><Relationship Id="rId830" Type="http://schemas.openxmlformats.org/officeDocument/2006/relationships/customXml" Target="../ink/ink905.xml"/><Relationship Id="rId928" Type="http://schemas.openxmlformats.org/officeDocument/2006/relationships/customXml" Target="../ink/ink954.xml"/><Relationship Id="rId57" Type="http://schemas.openxmlformats.org/officeDocument/2006/relationships/image" Target="../media/image507.png"/><Relationship Id="rId262" Type="http://schemas.openxmlformats.org/officeDocument/2006/relationships/image" Target="../media/image609.png"/><Relationship Id="rId567" Type="http://schemas.openxmlformats.org/officeDocument/2006/relationships/customXml" Target="../ink/ink773.xml"/><Relationship Id="rId1113" Type="http://schemas.openxmlformats.org/officeDocument/2006/relationships/customXml" Target="../ink/ink1047.xml"/><Relationship Id="rId1197" Type="http://schemas.openxmlformats.org/officeDocument/2006/relationships/customXml" Target="../ink/ink1089.xml"/><Relationship Id="rId122" Type="http://schemas.openxmlformats.org/officeDocument/2006/relationships/image" Target="../media/image539.png"/><Relationship Id="rId774" Type="http://schemas.openxmlformats.org/officeDocument/2006/relationships/customXml" Target="../ink/ink877.xml"/><Relationship Id="rId981" Type="http://schemas.openxmlformats.org/officeDocument/2006/relationships/customXml" Target="../ink/ink981.xml"/><Relationship Id="rId1057" Type="http://schemas.openxmlformats.org/officeDocument/2006/relationships/customXml" Target="../ink/ink1019.xml"/><Relationship Id="rId427" Type="http://schemas.openxmlformats.org/officeDocument/2006/relationships/customXml" Target="../ink/ink703.xml"/><Relationship Id="rId634" Type="http://schemas.openxmlformats.org/officeDocument/2006/relationships/customXml" Target="../ink/ink807.xml"/><Relationship Id="rId841" Type="http://schemas.openxmlformats.org/officeDocument/2006/relationships/image" Target="../media/image898.png"/><Relationship Id="rId1264" Type="http://schemas.openxmlformats.org/officeDocument/2006/relationships/image" Target="../media/image1109.png"/><Relationship Id="rId273" Type="http://schemas.openxmlformats.org/officeDocument/2006/relationships/customXml" Target="../ink/ink626.xml"/><Relationship Id="rId480" Type="http://schemas.openxmlformats.org/officeDocument/2006/relationships/image" Target="../media/image718.png"/><Relationship Id="rId701" Type="http://schemas.openxmlformats.org/officeDocument/2006/relationships/image" Target="../media/image828.png"/><Relationship Id="rId939" Type="http://schemas.openxmlformats.org/officeDocument/2006/relationships/customXml" Target="../ink/ink960.xml"/><Relationship Id="rId1124" Type="http://schemas.openxmlformats.org/officeDocument/2006/relationships/image" Target="../media/image1039.png"/><Relationship Id="rId68" Type="http://schemas.openxmlformats.org/officeDocument/2006/relationships/customXml" Target="../ink/ink523.xml"/><Relationship Id="rId133" Type="http://schemas.openxmlformats.org/officeDocument/2006/relationships/customXml" Target="../ink/ink556.xml"/><Relationship Id="rId340" Type="http://schemas.openxmlformats.org/officeDocument/2006/relationships/image" Target="../media/image648.png"/><Relationship Id="rId578" Type="http://schemas.openxmlformats.org/officeDocument/2006/relationships/image" Target="../media/image767.png"/><Relationship Id="rId785" Type="http://schemas.openxmlformats.org/officeDocument/2006/relationships/image" Target="../media/image870.png"/><Relationship Id="rId992" Type="http://schemas.openxmlformats.org/officeDocument/2006/relationships/image" Target="../media/image973.png"/><Relationship Id="rId200" Type="http://schemas.openxmlformats.org/officeDocument/2006/relationships/image" Target="../media/image578.png"/><Relationship Id="rId438" Type="http://schemas.openxmlformats.org/officeDocument/2006/relationships/image" Target="../media/image697.png"/><Relationship Id="rId645" Type="http://schemas.openxmlformats.org/officeDocument/2006/relationships/image" Target="../media/image800.png"/><Relationship Id="rId852" Type="http://schemas.openxmlformats.org/officeDocument/2006/relationships/customXml" Target="../ink/ink916.xml"/><Relationship Id="rId1068" Type="http://schemas.openxmlformats.org/officeDocument/2006/relationships/image" Target="../media/image1011.png"/><Relationship Id="rId1275" Type="http://schemas.openxmlformats.org/officeDocument/2006/relationships/customXml" Target="../ink/ink1128.xml"/><Relationship Id="rId284" Type="http://schemas.openxmlformats.org/officeDocument/2006/relationships/image" Target="../media/image620.png"/><Relationship Id="rId491" Type="http://schemas.openxmlformats.org/officeDocument/2006/relationships/customXml" Target="../ink/ink735.xml"/><Relationship Id="rId505" Type="http://schemas.openxmlformats.org/officeDocument/2006/relationships/customXml" Target="../ink/ink742.xml"/><Relationship Id="rId712" Type="http://schemas.openxmlformats.org/officeDocument/2006/relationships/customXml" Target="../ink/ink846.xml"/><Relationship Id="rId1135" Type="http://schemas.openxmlformats.org/officeDocument/2006/relationships/customXml" Target="../ink/ink1058.xml"/><Relationship Id="rId79" Type="http://schemas.openxmlformats.org/officeDocument/2006/relationships/image" Target="../media/image518.png"/><Relationship Id="rId144" Type="http://schemas.openxmlformats.org/officeDocument/2006/relationships/image" Target="../media/image550.png"/><Relationship Id="rId589" Type="http://schemas.openxmlformats.org/officeDocument/2006/relationships/image" Target="../media/image772.png"/><Relationship Id="rId796" Type="http://schemas.openxmlformats.org/officeDocument/2006/relationships/customXml" Target="../ink/ink888.xml"/><Relationship Id="rId1202" Type="http://schemas.openxmlformats.org/officeDocument/2006/relationships/image" Target="../media/image1078.png"/><Relationship Id="rId351" Type="http://schemas.openxmlformats.org/officeDocument/2006/relationships/customXml" Target="../ink/ink665.xml"/><Relationship Id="rId449" Type="http://schemas.openxmlformats.org/officeDocument/2006/relationships/customXml" Target="../ink/ink714.xml"/><Relationship Id="rId656" Type="http://schemas.openxmlformats.org/officeDocument/2006/relationships/customXml" Target="../ink/ink818.xml"/><Relationship Id="rId863" Type="http://schemas.openxmlformats.org/officeDocument/2006/relationships/image" Target="../media/image909.png"/><Relationship Id="rId1079" Type="http://schemas.openxmlformats.org/officeDocument/2006/relationships/customXml" Target="../ink/ink1030.xml"/><Relationship Id="rId1286" Type="http://schemas.openxmlformats.org/officeDocument/2006/relationships/image" Target="../media/image1120.png"/><Relationship Id="rId211" Type="http://schemas.openxmlformats.org/officeDocument/2006/relationships/customXml" Target="../ink/ink595.xml"/><Relationship Id="rId295" Type="http://schemas.openxmlformats.org/officeDocument/2006/relationships/customXml" Target="../ink/ink637.xml"/><Relationship Id="rId309" Type="http://schemas.openxmlformats.org/officeDocument/2006/relationships/customXml" Target="../ink/ink644.xml"/><Relationship Id="rId516" Type="http://schemas.openxmlformats.org/officeDocument/2006/relationships/image" Target="../media/image736.png"/><Relationship Id="rId1146" Type="http://schemas.openxmlformats.org/officeDocument/2006/relationships/image" Target="../media/image1050.png"/><Relationship Id="rId723" Type="http://schemas.openxmlformats.org/officeDocument/2006/relationships/image" Target="../media/image839.png"/><Relationship Id="rId930" Type="http://schemas.openxmlformats.org/officeDocument/2006/relationships/customXml" Target="../ink/ink955.xml"/><Relationship Id="rId1006" Type="http://schemas.openxmlformats.org/officeDocument/2006/relationships/image" Target="../media/image980.png"/><Relationship Id="rId155" Type="http://schemas.openxmlformats.org/officeDocument/2006/relationships/customXml" Target="../ink/ink567.xml"/><Relationship Id="rId362" Type="http://schemas.openxmlformats.org/officeDocument/2006/relationships/image" Target="../media/image659.png"/><Relationship Id="rId1213" Type="http://schemas.openxmlformats.org/officeDocument/2006/relationships/customXml" Target="../ink/ink1097.xml"/><Relationship Id="rId1297" Type="http://schemas.openxmlformats.org/officeDocument/2006/relationships/customXml" Target="../ink/ink1139.xml"/><Relationship Id="rId222" Type="http://schemas.openxmlformats.org/officeDocument/2006/relationships/image" Target="../media/image589.png"/><Relationship Id="rId667" Type="http://schemas.openxmlformats.org/officeDocument/2006/relationships/image" Target="../media/image811.png"/><Relationship Id="rId874" Type="http://schemas.openxmlformats.org/officeDocument/2006/relationships/customXml" Target="../ink/ink927.xml"/><Relationship Id="rId17" Type="http://schemas.openxmlformats.org/officeDocument/2006/relationships/image" Target="../media/image488.png"/><Relationship Id="rId527" Type="http://schemas.openxmlformats.org/officeDocument/2006/relationships/customXml" Target="../ink/ink753.xml"/><Relationship Id="rId734" Type="http://schemas.openxmlformats.org/officeDocument/2006/relationships/customXml" Target="../ink/ink857.xml"/><Relationship Id="rId941" Type="http://schemas.openxmlformats.org/officeDocument/2006/relationships/customXml" Target="../ink/ink961.xml"/><Relationship Id="rId1157" Type="http://schemas.openxmlformats.org/officeDocument/2006/relationships/customXml" Target="../ink/ink1069.xml"/><Relationship Id="rId70" Type="http://schemas.openxmlformats.org/officeDocument/2006/relationships/customXml" Target="../ink/ink524.xml"/><Relationship Id="rId166" Type="http://schemas.openxmlformats.org/officeDocument/2006/relationships/image" Target="../media/image561.png"/><Relationship Id="rId373" Type="http://schemas.openxmlformats.org/officeDocument/2006/relationships/customXml" Target="../ink/ink676.xml"/><Relationship Id="rId580" Type="http://schemas.openxmlformats.org/officeDocument/2006/relationships/image" Target="../media/image768.png"/><Relationship Id="rId801" Type="http://schemas.openxmlformats.org/officeDocument/2006/relationships/image" Target="../media/image878.png"/><Relationship Id="rId1017" Type="http://schemas.openxmlformats.org/officeDocument/2006/relationships/customXml" Target="../ink/ink999.xml"/><Relationship Id="rId1224" Type="http://schemas.openxmlformats.org/officeDocument/2006/relationships/image" Target="../media/image1089.png"/><Relationship Id="rId1" Type="http://schemas.openxmlformats.org/officeDocument/2006/relationships/vmlDrawing" Target="../drawings/vmlDrawing1.vml"/><Relationship Id="rId233" Type="http://schemas.openxmlformats.org/officeDocument/2006/relationships/customXml" Target="../ink/ink606.xml"/><Relationship Id="rId440" Type="http://schemas.openxmlformats.org/officeDocument/2006/relationships/image" Target="../media/image698.png"/><Relationship Id="rId678" Type="http://schemas.openxmlformats.org/officeDocument/2006/relationships/customXml" Target="../ink/ink829.xml"/><Relationship Id="rId885" Type="http://schemas.openxmlformats.org/officeDocument/2006/relationships/image" Target="../media/image920.png"/><Relationship Id="rId1070" Type="http://schemas.openxmlformats.org/officeDocument/2006/relationships/image" Target="../media/image1012.png"/><Relationship Id="rId28" Type="http://schemas.openxmlformats.org/officeDocument/2006/relationships/customXml" Target="../ink/ink503.xml"/><Relationship Id="rId300" Type="http://schemas.openxmlformats.org/officeDocument/2006/relationships/image" Target="../media/image628.png"/><Relationship Id="rId538" Type="http://schemas.openxmlformats.org/officeDocument/2006/relationships/image" Target="../media/image747.png"/><Relationship Id="rId745" Type="http://schemas.openxmlformats.org/officeDocument/2006/relationships/image" Target="../media/image850.png"/><Relationship Id="rId952" Type="http://schemas.openxmlformats.org/officeDocument/2006/relationships/image" Target="../media/image953.png"/><Relationship Id="rId1168" Type="http://schemas.openxmlformats.org/officeDocument/2006/relationships/image" Target="../media/image1061.png"/><Relationship Id="rId81" Type="http://schemas.openxmlformats.org/officeDocument/2006/relationships/image" Target="../media/image519.png"/><Relationship Id="rId177" Type="http://schemas.openxmlformats.org/officeDocument/2006/relationships/customXml" Target="../ink/ink578.xml"/><Relationship Id="rId384" Type="http://schemas.openxmlformats.org/officeDocument/2006/relationships/image" Target="../media/image670.png"/><Relationship Id="rId591" Type="http://schemas.openxmlformats.org/officeDocument/2006/relationships/image" Target="../media/image773.png"/><Relationship Id="rId605" Type="http://schemas.openxmlformats.org/officeDocument/2006/relationships/image" Target="../media/image780.png"/><Relationship Id="rId812" Type="http://schemas.openxmlformats.org/officeDocument/2006/relationships/customXml" Target="../ink/ink896.xml"/><Relationship Id="rId1028" Type="http://schemas.openxmlformats.org/officeDocument/2006/relationships/image" Target="../media/image991.png"/><Relationship Id="rId1235" Type="http://schemas.openxmlformats.org/officeDocument/2006/relationships/customXml" Target="../ink/ink1108.xml"/><Relationship Id="rId244" Type="http://schemas.openxmlformats.org/officeDocument/2006/relationships/image" Target="../media/image600.png"/><Relationship Id="rId689" Type="http://schemas.openxmlformats.org/officeDocument/2006/relationships/image" Target="../media/image822.png"/><Relationship Id="rId896" Type="http://schemas.openxmlformats.org/officeDocument/2006/relationships/customXml" Target="../ink/ink938.xml"/><Relationship Id="rId1081" Type="http://schemas.openxmlformats.org/officeDocument/2006/relationships/customXml" Target="../ink/ink1031.xml"/><Relationship Id="rId1302" Type="http://schemas.openxmlformats.org/officeDocument/2006/relationships/image" Target="../media/image1128.png"/><Relationship Id="rId39" Type="http://schemas.openxmlformats.org/officeDocument/2006/relationships/image" Target="../media/image498.png"/><Relationship Id="rId451" Type="http://schemas.openxmlformats.org/officeDocument/2006/relationships/customXml" Target="../ink/ink715.xml"/><Relationship Id="rId549" Type="http://schemas.openxmlformats.org/officeDocument/2006/relationships/customXml" Target="../ink/ink764.xml"/><Relationship Id="rId756" Type="http://schemas.openxmlformats.org/officeDocument/2006/relationships/customXml" Target="../ink/ink868.xml"/><Relationship Id="rId1179" Type="http://schemas.openxmlformats.org/officeDocument/2006/relationships/customXml" Target="../ink/ink1080.xml"/><Relationship Id="rId104" Type="http://schemas.openxmlformats.org/officeDocument/2006/relationships/image" Target="../media/image530.png"/><Relationship Id="rId188" Type="http://schemas.openxmlformats.org/officeDocument/2006/relationships/image" Target="../media/image572.png"/><Relationship Id="rId311" Type="http://schemas.openxmlformats.org/officeDocument/2006/relationships/customXml" Target="../ink/ink645.xml"/><Relationship Id="rId395" Type="http://schemas.openxmlformats.org/officeDocument/2006/relationships/customXml" Target="../ink/ink687.xml"/><Relationship Id="rId409" Type="http://schemas.openxmlformats.org/officeDocument/2006/relationships/customXml" Target="../ink/ink694.xml"/><Relationship Id="rId963" Type="http://schemas.openxmlformats.org/officeDocument/2006/relationships/customXml" Target="../ink/ink972.xml"/><Relationship Id="rId1039" Type="http://schemas.openxmlformats.org/officeDocument/2006/relationships/customXml" Target="../ink/ink1010.xml"/><Relationship Id="rId1246" Type="http://schemas.openxmlformats.org/officeDocument/2006/relationships/image" Target="../media/image1100.png"/><Relationship Id="rId92" Type="http://schemas.openxmlformats.org/officeDocument/2006/relationships/customXml" Target="../ink/ink535.xml"/><Relationship Id="rId616" Type="http://schemas.openxmlformats.org/officeDocument/2006/relationships/customXml" Target="../ink/ink798.xml"/><Relationship Id="rId823" Type="http://schemas.openxmlformats.org/officeDocument/2006/relationships/image" Target="../media/image889.png"/><Relationship Id="rId255" Type="http://schemas.openxmlformats.org/officeDocument/2006/relationships/customXml" Target="../ink/ink617.xml"/><Relationship Id="rId462" Type="http://schemas.openxmlformats.org/officeDocument/2006/relationships/image" Target="../media/image709.png"/><Relationship Id="rId1092" Type="http://schemas.openxmlformats.org/officeDocument/2006/relationships/image" Target="../media/image1023.png"/><Relationship Id="rId1106" Type="http://schemas.openxmlformats.org/officeDocument/2006/relationships/image" Target="../media/image1030.png"/><Relationship Id="rId115" Type="http://schemas.openxmlformats.org/officeDocument/2006/relationships/customXml" Target="../ink/ink547.xml"/><Relationship Id="rId322" Type="http://schemas.openxmlformats.org/officeDocument/2006/relationships/image" Target="../media/image639.png"/><Relationship Id="rId767" Type="http://schemas.openxmlformats.org/officeDocument/2006/relationships/image" Target="../media/image861.png"/><Relationship Id="rId974" Type="http://schemas.openxmlformats.org/officeDocument/2006/relationships/image" Target="../media/image964.png"/><Relationship Id="rId199" Type="http://schemas.openxmlformats.org/officeDocument/2006/relationships/customXml" Target="../ink/ink589.xml"/><Relationship Id="rId627" Type="http://schemas.openxmlformats.org/officeDocument/2006/relationships/image" Target="../media/image791.png"/><Relationship Id="rId834" Type="http://schemas.openxmlformats.org/officeDocument/2006/relationships/customXml" Target="../ink/ink907.xml"/><Relationship Id="rId1257" Type="http://schemas.openxmlformats.org/officeDocument/2006/relationships/customXml" Target="../ink/ink1119.xml"/><Relationship Id="rId266" Type="http://schemas.openxmlformats.org/officeDocument/2006/relationships/image" Target="../media/image611.png"/><Relationship Id="rId473" Type="http://schemas.openxmlformats.org/officeDocument/2006/relationships/customXml" Target="../ink/ink726.xml"/><Relationship Id="rId680" Type="http://schemas.openxmlformats.org/officeDocument/2006/relationships/customXml" Target="../ink/ink830.xml"/><Relationship Id="rId901" Type="http://schemas.openxmlformats.org/officeDocument/2006/relationships/image" Target="../media/image928.png"/><Relationship Id="rId1117" Type="http://schemas.openxmlformats.org/officeDocument/2006/relationships/customXml" Target="../ink/ink1049.xml"/><Relationship Id="rId30" Type="http://schemas.openxmlformats.org/officeDocument/2006/relationships/customXml" Target="../ink/ink504.xml"/><Relationship Id="rId126" Type="http://schemas.openxmlformats.org/officeDocument/2006/relationships/image" Target="../media/image541.png"/><Relationship Id="rId333" Type="http://schemas.openxmlformats.org/officeDocument/2006/relationships/customXml" Target="../ink/ink656.xml"/><Relationship Id="rId540" Type="http://schemas.openxmlformats.org/officeDocument/2006/relationships/image" Target="../media/image748.png"/><Relationship Id="rId778" Type="http://schemas.openxmlformats.org/officeDocument/2006/relationships/customXml" Target="../ink/ink879.xml"/><Relationship Id="rId985" Type="http://schemas.openxmlformats.org/officeDocument/2006/relationships/customXml" Target="../ink/ink983.xml"/><Relationship Id="rId1170" Type="http://schemas.openxmlformats.org/officeDocument/2006/relationships/image" Target="../media/image1062.png"/><Relationship Id="rId638" Type="http://schemas.openxmlformats.org/officeDocument/2006/relationships/customXml" Target="../ink/ink809.xml"/><Relationship Id="rId845" Type="http://schemas.openxmlformats.org/officeDocument/2006/relationships/image" Target="../media/image900.png"/><Relationship Id="rId1030" Type="http://schemas.openxmlformats.org/officeDocument/2006/relationships/image" Target="../media/image992.png"/><Relationship Id="rId1268" Type="http://schemas.openxmlformats.org/officeDocument/2006/relationships/image" Target="../media/image1111.png"/><Relationship Id="rId277" Type="http://schemas.openxmlformats.org/officeDocument/2006/relationships/customXml" Target="../ink/ink628.xml"/><Relationship Id="rId400" Type="http://schemas.openxmlformats.org/officeDocument/2006/relationships/image" Target="../media/image678.png"/><Relationship Id="rId484" Type="http://schemas.openxmlformats.org/officeDocument/2006/relationships/image" Target="../media/image720.png"/><Relationship Id="rId705" Type="http://schemas.openxmlformats.org/officeDocument/2006/relationships/image" Target="../media/image830.png"/><Relationship Id="rId1128" Type="http://schemas.openxmlformats.org/officeDocument/2006/relationships/image" Target="../media/image1041.png"/><Relationship Id="rId137" Type="http://schemas.openxmlformats.org/officeDocument/2006/relationships/customXml" Target="../ink/ink558.xml"/><Relationship Id="rId344" Type="http://schemas.openxmlformats.org/officeDocument/2006/relationships/image" Target="../media/image650.png"/><Relationship Id="rId691" Type="http://schemas.openxmlformats.org/officeDocument/2006/relationships/image" Target="../media/image823.png"/><Relationship Id="rId789" Type="http://schemas.openxmlformats.org/officeDocument/2006/relationships/image" Target="../media/image872.png"/><Relationship Id="rId912" Type="http://schemas.openxmlformats.org/officeDocument/2006/relationships/customXml" Target="../ink/ink946.xml"/><Relationship Id="rId996" Type="http://schemas.openxmlformats.org/officeDocument/2006/relationships/image" Target="../media/image975.png"/><Relationship Id="rId41" Type="http://schemas.openxmlformats.org/officeDocument/2006/relationships/image" Target="../media/image499.png"/><Relationship Id="rId551" Type="http://schemas.openxmlformats.org/officeDocument/2006/relationships/customXml" Target="../ink/ink765.xml"/><Relationship Id="rId649" Type="http://schemas.openxmlformats.org/officeDocument/2006/relationships/image" Target="../media/image802.png"/><Relationship Id="rId856" Type="http://schemas.openxmlformats.org/officeDocument/2006/relationships/customXml" Target="../ink/ink918.xml"/><Relationship Id="rId1181" Type="http://schemas.openxmlformats.org/officeDocument/2006/relationships/customXml" Target="../ink/ink1081.xml"/><Relationship Id="rId1279" Type="http://schemas.openxmlformats.org/officeDocument/2006/relationships/customXml" Target="../ink/ink1130.xml"/><Relationship Id="rId190" Type="http://schemas.openxmlformats.org/officeDocument/2006/relationships/image" Target="../media/image573.png"/><Relationship Id="rId204" Type="http://schemas.openxmlformats.org/officeDocument/2006/relationships/image" Target="../media/image580.png"/><Relationship Id="rId288" Type="http://schemas.openxmlformats.org/officeDocument/2006/relationships/image" Target="../media/image622.png"/><Relationship Id="rId411" Type="http://schemas.openxmlformats.org/officeDocument/2006/relationships/customXml" Target="../ink/ink695.xml"/><Relationship Id="rId509" Type="http://schemas.openxmlformats.org/officeDocument/2006/relationships/customXml" Target="../ink/ink744.xml"/><Relationship Id="rId1041" Type="http://schemas.openxmlformats.org/officeDocument/2006/relationships/customXml" Target="../ink/ink1011.xml"/><Relationship Id="rId1139" Type="http://schemas.openxmlformats.org/officeDocument/2006/relationships/customXml" Target="../ink/ink1060.xml"/><Relationship Id="rId495" Type="http://schemas.openxmlformats.org/officeDocument/2006/relationships/customXml" Target="../ink/ink737.xml"/><Relationship Id="rId716" Type="http://schemas.openxmlformats.org/officeDocument/2006/relationships/customXml" Target="../ink/ink848.xml"/><Relationship Id="rId923" Type="http://schemas.openxmlformats.org/officeDocument/2006/relationships/image" Target="../media/image939.png"/><Relationship Id="rId52" Type="http://schemas.openxmlformats.org/officeDocument/2006/relationships/customXml" Target="../ink/ink515.xml"/><Relationship Id="rId148" Type="http://schemas.openxmlformats.org/officeDocument/2006/relationships/image" Target="../media/image552.png"/><Relationship Id="rId355" Type="http://schemas.openxmlformats.org/officeDocument/2006/relationships/customXml" Target="../ink/ink667.xml"/><Relationship Id="rId562" Type="http://schemas.openxmlformats.org/officeDocument/2006/relationships/image" Target="../media/image759.png"/><Relationship Id="rId1192" Type="http://schemas.openxmlformats.org/officeDocument/2006/relationships/image" Target="../media/image1073.png"/><Relationship Id="rId1206" Type="http://schemas.openxmlformats.org/officeDocument/2006/relationships/image" Target="../media/image1080.png"/><Relationship Id="rId215" Type="http://schemas.openxmlformats.org/officeDocument/2006/relationships/customXml" Target="../ink/ink597.xml"/><Relationship Id="rId422" Type="http://schemas.openxmlformats.org/officeDocument/2006/relationships/image" Target="../media/image689.png"/><Relationship Id="rId867" Type="http://schemas.openxmlformats.org/officeDocument/2006/relationships/image" Target="../media/image911.png"/><Relationship Id="rId1052" Type="http://schemas.openxmlformats.org/officeDocument/2006/relationships/image" Target="../media/image1003.png"/><Relationship Id="rId299" Type="http://schemas.openxmlformats.org/officeDocument/2006/relationships/customXml" Target="../ink/ink639.xml"/><Relationship Id="rId727" Type="http://schemas.openxmlformats.org/officeDocument/2006/relationships/image" Target="../media/image841.png"/><Relationship Id="rId934" Type="http://schemas.openxmlformats.org/officeDocument/2006/relationships/customXml" Target="../ink/ink957.xml"/><Relationship Id="rId63" Type="http://schemas.openxmlformats.org/officeDocument/2006/relationships/image" Target="../media/image510.png"/><Relationship Id="rId159" Type="http://schemas.openxmlformats.org/officeDocument/2006/relationships/customXml" Target="../ink/ink569.xml"/><Relationship Id="rId366" Type="http://schemas.openxmlformats.org/officeDocument/2006/relationships/image" Target="../media/image661.png"/><Relationship Id="rId573" Type="http://schemas.openxmlformats.org/officeDocument/2006/relationships/customXml" Target="../ink/ink776.xml"/><Relationship Id="rId780" Type="http://schemas.openxmlformats.org/officeDocument/2006/relationships/customXml" Target="../ink/ink880.xml"/><Relationship Id="rId1217" Type="http://schemas.openxmlformats.org/officeDocument/2006/relationships/customXml" Target="../ink/ink1099.xml"/><Relationship Id="rId226" Type="http://schemas.openxmlformats.org/officeDocument/2006/relationships/image" Target="../media/image591.png"/><Relationship Id="rId433" Type="http://schemas.openxmlformats.org/officeDocument/2006/relationships/customXml" Target="../ink/ink706.xml"/><Relationship Id="rId878" Type="http://schemas.openxmlformats.org/officeDocument/2006/relationships/customXml" Target="../ink/ink929.xml"/><Relationship Id="rId1063" Type="http://schemas.openxmlformats.org/officeDocument/2006/relationships/customXml" Target="../ink/ink1022.xml"/><Relationship Id="rId1270" Type="http://schemas.openxmlformats.org/officeDocument/2006/relationships/image" Target="../media/image1112.png"/><Relationship Id="rId640" Type="http://schemas.openxmlformats.org/officeDocument/2006/relationships/customXml" Target="../ink/ink810.xml"/><Relationship Id="rId738" Type="http://schemas.openxmlformats.org/officeDocument/2006/relationships/customXml" Target="../ink/ink859.xml"/><Relationship Id="rId945" Type="http://schemas.openxmlformats.org/officeDocument/2006/relationships/customXml" Target="../ink/ink963.xml"/><Relationship Id="rId74" Type="http://schemas.openxmlformats.org/officeDocument/2006/relationships/customXml" Target="../ink/ink526.xml"/><Relationship Id="rId377" Type="http://schemas.openxmlformats.org/officeDocument/2006/relationships/customXml" Target="../ink/ink678.xml"/><Relationship Id="rId500" Type="http://schemas.openxmlformats.org/officeDocument/2006/relationships/image" Target="../media/image728.png"/><Relationship Id="rId584" Type="http://schemas.openxmlformats.org/officeDocument/2006/relationships/image" Target="../media/image770.png"/><Relationship Id="rId805" Type="http://schemas.openxmlformats.org/officeDocument/2006/relationships/image" Target="../media/image880.png"/><Relationship Id="rId1130" Type="http://schemas.openxmlformats.org/officeDocument/2006/relationships/image" Target="../media/image1042.png"/><Relationship Id="rId1228" Type="http://schemas.openxmlformats.org/officeDocument/2006/relationships/image" Target="../media/image1091.png"/><Relationship Id="rId5" Type="http://schemas.openxmlformats.org/officeDocument/2006/relationships/image" Target="../media/image482.emf"/><Relationship Id="rId237" Type="http://schemas.openxmlformats.org/officeDocument/2006/relationships/customXml" Target="../ink/ink608.xml"/><Relationship Id="rId791" Type="http://schemas.openxmlformats.org/officeDocument/2006/relationships/image" Target="../media/image873.png"/><Relationship Id="rId889" Type="http://schemas.openxmlformats.org/officeDocument/2006/relationships/image" Target="../media/image922.png"/><Relationship Id="rId1074" Type="http://schemas.openxmlformats.org/officeDocument/2006/relationships/image" Target="../media/image1014.png"/><Relationship Id="rId444" Type="http://schemas.openxmlformats.org/officeDocument/2006/relationships/image" Target="../media/image700.png"/><Relationship Id="rId651" Type="http://schemas.openxmlformats.org/officeDocument/2006/relationships/image" Target="../media/image803.png"/><Relationship Id="rId749" Type="http://schemas.openxmlformats.org/officeDocument/2006/relationships/image" Target="../media/image852.png"/><Relationship Id="rId1281" Type="http://schemas.openxmlformats.org/officeDocument/2006/relationships/customXml" Target="../ink/ink1131.xml"/><Relationship Id="rId290" Type="http://schemas.openxmlformats.org/officeDocument/2006/relationships/image" Target="../media/image623.png"/><Relationship Id="rId304" Type="http://schemas.openxmlformats.org/officeDocument/2006/relationships/image" Target="../media/image630.png"/><Relationship Id="rId388" Type="http://schemas.openxmlformats.org/officeDocument/2006/relationships/image" Target="../media/image672.png"/><Relationship Id="rId511" Type="http://schemas.openxmlformats.org/officeDocument/2006/relationships/customXml" Target="../ink/ink745.xml"/><Relationship Id="rId609" Type="http://schemas.openxmlformats.org/officeDocument/2006/relationships/image" Target="../media/image782.png"/><Relationship Id="rId956" Type="http://schemas.openxmlformats.org/officeDocument/2006/relationships/image" Target="../media/image955.png"/><Relationship Id="rId1141" Type="http://schemas.openxmlformats.org/officeDocument/2006/relationships/customXml" Target="../ink/ink1061.xml"/><Relationship Id="rId1239" Type="http://schemas.openxmlformats.org/officeDocument/2006/relationships/customXml" Target="../ink/ink1110.xml"/><Relationship Id="rId85" Type="http://schemas.openxmlformats.org/officeDocument/2006/relationships/image" Target="../media/image521.png"/><Relationship Id="rId150" Type="http://schemas.openxmlformats.org/officeDocument/2006/relationships/image" Target="../media/image553.png"/><Relationship Id="rId595" Type="http://schemas.openxmlformats.org/officeDocument/2006/relationships/image" Target="../media/image775.png"/><Relationship Id="rId816" Type="http://schemas.openxmlformats.org/officeDocument/2006/relationships/customXml" Target="../ink/ink898.xml"/><Relationship Id="rId1001" Type="http://schemas.openxmlformats.org/officeDocument/2006/relationships/customXml" Target="../ink/ink991.xml"/><Relationship Id="rId248" Type="http://schemas.openxmlformats.org/officeDocument/2006/relationships/image" Target="../media/image602.png"/><Relationship Id="rId455" Type="http://schemas.openxmlformats.org/officeDocument/2006/relationships/customXml" Target="../ink/ink717.xml"/><Relationship Id="rId662" Type="http://schemas.openxmlformats.org/officeDocument/2006/relationships/customXml" Target="../ink/ink821.xml"/><Relationship Id="rId1085" Type="http://schemas.openxmlformats.org/officeDocument/2006/relationships/customXml" Target="../ink/ink1033.xml"/><Relationship Id="rId1292" Type="http://schemas.openxmlformats.org/officeDocument/2006/relationships/image" Target="../media/image1123.png"/><Relationship Id="rId12" Type="http://schemas.openxmlformats.org/officeDocument/2006/relationships/customXml" Target="../ink/ink495.xml"/><Relationship Id="rId108" Type="http://schemas.openxmlformats.org/officeDocument/2006/relationships/image" Target="../media/image532.png"/><Relationship Id="rId315" Type="http://schemas.openxmlformats.org/officeDocument/2006/relationships/customXml" Target="../ink/ink647.xml"/><Relationship Id="rId522" Type="http://schemas.openxmlformats.org/officeDocument/2006/relationships/image" Target="../media/image739.png"/><Relationship Id="rId967" Type="http://schemas.openxmlformats.org/officeDocument/2006/relationships/customXml" Target="../ink/ink974.xml"/><Relationship Id="rId1152" Type="http://schemas.openxmlformats.org/officeDocument/2006/relationships/image" Target="../media/image1053.png"/><Relationship Id="rId96" Type="http://schemas.openxmlformats.org/officeDocument/2006/relationships/customXml" Target="../ink/ink537.xml"/><Relationship Id="rId161" Type="http://schemas.openxmlformats.org/officeDocument/2006/relationships/customXml" Target="../ink/ink570.xml"/><Relationship Id="rId399" Type="http://schemas.openxmlformats.org/officeDocument/2006/relationships/customXml" Target="../ink/ink689.xml"/><Relationship Id="rId827" Type="http://schemas.openxmlformats.org/officeDocument/2006/relationships/image" Target="../media/image891.png"/><Relationship Id="rId1012" Type="http://schemas.openxmlformats.org/officeDocument/2006/relationships/image" Target="../media/image983.png"/><Relationship Id="rId259" Type="http://schemas.openxmlformats.org/officeDocument/2006/relationships/customXml" Target="../ink/ink619.xml"/><Relationship Id="rId466" Type="http://schemas.openxmlformats.org/officeDocument/2006/relationships/image" Target="../media/image711.png"/><Relationship Id="rId673" Type="http://schemas.openxmlformats.org/officeDocument/2006/relationships/image" Target="../media/image814.png"/><Relationship Id="rId880" Type="http://schemas.openxmlformats.org/officeDocument/2006/relationships/customXml" Target="../ink/ink930.xml"/><Relationship Id="rId1096" Type="http://schemas.openxmlformats.org/officeDocument/2006/relationships/image" Target="../media/image1025.png"/><Relationship Id="rId23" Type="http://schemas.openxmlformats.org/officeDocument/2006/relationships/image" Target="../media/image490.png"/><Relationship Id="rId119" Type="http://schemas.openxmlformats.org/officeDocument/2006/relationships/customXml" Target="../ink/ink549.xml"/><Relationship Id="rId326" Type="http://schemas.openxmlformats.org/officeDocument/2006/relationships/image" Target="../media/image641.png"/><Relationship Id="rId533" Type="http://schemas.openxmlformats.org/officeDocument/2006/relationships/customXml" Target="../ink/ink756.xml"/><Relationship Id="rId978" Type="http://schemas.openxmlformats.org/officeDocument/2006/relationships/image" Target="../media/image966.png"/><Relationship Id="rId1163" Type="http://schemas.openxmlformats.org/officeDocument/2006/relationships/customXml" Target="../ink/ink1072.xml"/><Relationship Id="rId740" Type="http://schemas.openxmlformats.org/officeDocument/2006/relationships/customXml" Target="../ink/ink860.xml"/><Relationship Id="rId838" Type="http://schemas.openxmlformats.org/officeDocument/2006/relationships/customXml" Target="../ink/ink909.xml"/><Relationship Id="rId1023" Type="http://schemas.openxmlformats.org/officeDocument/2006/relationships/customXml" Target="../ink/ink1002.xml"/><Relationship Id="rId172" Type="http://schemas.openxmlformats.org/officeDocument/2006/relationships/image" Target="../media/image564.png"/><Relationship Id="rId477" Type="http://schemas.openxmlformats.org/officeDocument/2006/relationships/customXml" Target="../ink/ink728.xml"/><Relationship Id="rId600" Type="http://schemas.openxmlformats.org/officeDocument/2006/relationships/customXml" Target="../ink/ink790.xml"/><Relationship Id="rId684" Type="http://schemas.openxmlformats.org/officeDocument/2006/relationships/customXml" Target="../ink/ink832.xml"/><Relationship Id="rId1230" Type="http://schemas.openxmlformats.org/officeDocument/2006/relationships/image" Target="../media/image1092.png"/><Relationship Id="rId337" Type="http://schemas.openxmlformats.org/officeDocument/2006/relationships/customXml" Target="../ink/ink658.xml"/><Relationship Id="rId891" Type="http://schemas.openxmlformats.org/officeDocument/2006/relationships/image" Target="../media/image923.png"/><Relationship Id="rId905" Type="http://schemas.openxmlformats.org/officeDocument/2006/relationships/image" Target="../media/image930.png"/><Relationship Id="rId989" Type="http://schemas.openxmlformats.org/officeDocument/2006/relationships/customXml" Target="../ink/ink985.xml"/><Relationship Id="rId34" Type="http://schemas.openxmlformats.org/officeDocument/2006/relationships/customXml" Target="../ink/ink506.xml"/><Relationship Id="rId544" Type="http://schemas.openxmlformats.org/officeDocument/2006/relationships/image" Target="../media/image750.png"/><Relationship Id="rId751" Type="http://schemas.openxmlformats.org/officeDocument/2006/relationships/image" Target="../media/image853.png"/><Relationship Id="rId849" Type="http://schemas.openxmlformats.org/officeDocument/2006/relationships/image" Target="../media/image902.png"/><Relationship Id="rId1174" Type="http://schemas.openxmlformats.org/officeDocument/2006/relationships/image" Target="../media/image1064.png"/><Relationship Id="rId183" Type="http://schemas.openxmlformats.org/officeDocument/2006/relationships/customXml" Target="../ink/ink581.xml"/><Relationship Id="rId390" Type="http://schemas.openxmlformats.org/officeDocument/2006/relationships/image" Target="../media/image673.png"/><Relationship Id="rId404" Type="http://schemas.openxmlformats.org/officeDocument/2006/relationships/image" Target="../media/image680.png"/><Relationship Id="rId611" Type="http://schemas.openxmlformats.org/officeDocument/2006/relationships/image" Target="../media/image783.png"/><Relationship Id="rId1034" Type="http://schemas.openxmlformats.org/officeDocument/2006/relationships/image" Target="../media/image994.png"/><Relationship Id="rId1241" Type="http://schemas.openxmlformats.org/officeDocument/2006/relationships/customXml" Target="../ink/ink1111.xml"/><Relationship Id="rId250" Type="http://schemas.openxmlformats.org/officeDocument/2006/relationships/image" Target="../media/image603.png"/><Relationship Id="rId488" Type="http://schemas.openxmlformats.org/officeDocument/2006/relationships/image" Target="../media/image722.png"/><Relationship Id="rId695" Type="http://schemas.openxmlformats.org/officeDocument/2006/relationships/image" Target="../media/image825.png"/><Relationship Id="rId709" Type="http://schemas.openxmlformats.org/officeDocument/2006/relationships/image" Target="../media/image832.png"/><Relationship Id="rId916" Type="http://schemas.openxmlformats.org/officeDocument/2006/relationships/customXml" Target="../ink/ink948.xml"/><Relationship Id="rId1101" Type="http://schemas.openxmlformats.org/officeDocument/2006/relationships/customXml" Target="../ink/ink1041.xml"/><Relationship Id="rId45" Type="http://schemas.openxmlformats.org/officeDocument/2006/relationships/image" Target="../media/image501.png"/><Relationship Id="rId110" Type="http://schemas.openxmlformats.org/officeDocument/2006/relationships/image" Target="../media/image533.png"/><Relationship Id="rId348" Type="http://schemas.openxmlformats.org/officeDocument/2006/relationships/image" Target="../media/image652.png"/><Relationship Id="rId555" Type="http://schemas.openxmlformats.org/officeDocument/2006/relationships/customXml" Target="../ink/ink767.xml"/><Relationship Id="rId762" Type="http://schemas.openxmlformats.org/officeDocument/2006/relationships/customXml" Target="../ink/ink871.xml"/><Relationship Id="rId1185" Type="http://schemas.openxmlformats.org/officeDocument/2006/relationships/customXml" Target="../ink/ink1083.xml"/><Relationship Id="rId194" Type="http://schemas.openxmlformats.org/officeDocument/2006/relationships/image" Target="../media/image575.png"/><Relationship Id="rId208" Type="http://schemas.openxmlformats.org/officeDocument/2006/relationships/image" Target="../media/image582.png"/><Relationship Id="rId415" Type="http://schemas.openxmlformats.org/officeDocument/2006/relationships/customXml" Target="../ink/ink697.xml"/><Relationship Id="rId622" Type="http://schemas.openxmlformats.org/officeDocument/2006/relationships/customXml" Target="../ink/ink801.xml"/><Relationship Id="rId1045" Type="http://schemas.openxmlformats.org/officeDocument/2006/relationships/customXml" Target="../ink/ink1013.xml"/><Relationship Id="rId1252" Type="http://schemas.openxmlformats.org/officeDocument/2006/relationships/image" Target="../media/image1103.png"/><Relationship Id="rId261" Type="http://schemas.openxmlformats.org/officeDocument/2006/relationships/customXml" Target="../ink/ink620.xml"/><Relationship Id="rId499" Type="http://schemas.openxmlformats.org/officeDocument/2006/relationships/customXml" Target="../ink/ink739.xml"/><Relationship Id="rId927" Type="http://schemas.openxmlformats.org/officeDocument/2006/relationships/image" Target="../media/image941.png"/><Relationship Id="rId1112" Type="http://schemas.openxmlformats.org/officeDocument/2006/relationships/image" Target="../media/image1033.png"/><Relationship Id="rId56" Type="http://schemas.openxmlformats.org/officeDocument/2006/relationships/customXml" Target="../ink/ink517.xml"/><Relationship Id="rId359" Type="http://schemas.openxmlformats.org/officeDocument/2006/relationships/customXml" Target="../ink/ink669.xml"/><Relationship Id="rId566" Type="http://schemas.openxmlformats.org/officeDocument/2006/relationships/image" Target="../media/image761.png"/><Relationship Id="rId773" Type="http://schemas.openxmlformats.org/officeDocument/2006/relationships/image" Target="../media/image864.png"/><Relationship Id="rId1196" Type="http://schemas.openxmlformats.org/officeDocument/2006/relationships/image" Target="../media/image1075.png"/><Relationship Id="rId121" Type="http://schemas.openxmlformats.org/officeDocument/2006/relationships/customXml" Target="../ink/ink550.xml"/><Relationship Id="rId219" Type="http://schemas.openxmlformats.org/officeDocument/2006/relationships/customXml" Target="../ink/ink599.xml"/><Relationship Id="rId426" Type="http://schemas.openxmlformats.org/officeDocument/2006/relationships/image" Target="../media/image691.png"/><Relationship Id="rId633" Type="http://schemas.openxmlformats.org/officeDocument/2006/relationships/image" Target="../media/image794.png"/><Relationship Id="rId980" Type="http://schemas.openxmlformats.org/officeDocument/2006/relationships/image" Target="../media/image967.png"/><Relationship Id="rId1056" Type="http://schemas.openxmlformats.org/officeDocument/2006/relationships/image" Target="../media/image1005.png"/><Relationship Id="rId1263" Type="http://schemas.openxmlformats.org/officeDocument/2006/relationships/customXml" Target="../ink/ink1122.xml"/><Relationship Id="rId840" Type="http://schemas.openxmlformats.org/officeDocument/2006/relationships/customXml" Target="../ink/ink910.xml"/><Relationship Id="rId938" Type="http://schemas.openxmlformats.org/officeDocument/2006/relationships/image" Target="../media/image946.png"/><Relationship Id="rId67" Type="http://schemas.openxmlformats.org/officeDocument/2006/relationships/image" Target="../media/image512.png"/><Relationship Id="rId272" Type="http://schemas.openxmlformats.org/officeDocument/2006/relationships/image" Target="../media/image614.png"/><Relationship Id="rId577" Type="http://schemas.openxmlformats.org/officeDocument/2006/relationships/customXml" Target="../ink/ink778.xml"/><Relationship Id="rId700" Type="http://schemas.openxmlformats.org/officeDocument/2006/relationships/customXml" Target="../ink/ink840.xml"/><Relationship Id="rId1123" Type="http://schemas.openxmlformats.org/officeDocument/2006/relationships/customXml" Target="../ink/ink1052.xml"/><Relationship Id="rId132" Type="http://schemas.openxmlformats.org/officeDocument/2006/relationships/image" Target="../media/image544.png"/><Relationship Id="rId784" Type="http://schemas.openxmlformats.org/officeDocument/2006/relationships/customXml" Target="../ink/ink882.xml"/><Relationship Id="rId991" Type="http://schemas.openxmlformats.org/officeDocument/2006/relationships/customXml" Target="../ink/ink986.xml"/><Relationship Id="rId1067" Type="http://schemas.openxmlformats.org/officeDocument/2006/relationships/customXml" Target="../ink/ink1024.xml"/><Relationship Id="rId437" Type="http://schemas.openxmlformats.org/officeDocument/2006/relationships/customXml" Target="../ink/ink708.xml"/><Relationship Id="rId644" Type="http://schemas.openxmlformats.org/officeDocument/2006/relationships/customXml" Target="../ink/ink812.xml"/><Relationship Id="rId851" Type="http://schemas.openxmlformats.org/officeDocument/2006/relationships/image" Target="../media/image903.png"/><Relationship Id="rId1274" Type="http://schemas.openxmlformats.org/officeDocument/2006/relationships/image" Target="../media/image1114.png"/><Relationship Id="rId283" Type="http://schemas.openxmlformats.org/officeDocument/2006/relationships/customXml" Target="../ink/ink631.xml"/><Relationship Id="rId490" Type="http://schemas.openxmlformats.org/officeDocument/2006/relationships/image" Target="../media/image723.png"/><Relationship Id="rId504" Type="http://schemas.openxmlformats.org/officeDocument/2006/relationships/image" Target="../media/image730.png"/><Relationship Id="rId711" Type="http://schemas.openxmlformats.org/officeDocument/2006/relationships/image" Target="../media/image833.png"/><Relationship Id="rId949" Type="http://schemas.openxmlformats.org/officeDocument/2006/relationships/customXml" Target="../ink/ink965.xml"/><Relationship Id="rId1134" Type="http://schemas.openxmlformats.org/officeDocument/2006/relationships/image" Target="../media/image1044.png"/><Relationship Id="rId78" Type="http://schemas.openxmlformats.org/officeDocument/2006/relationships/customXml" Target="../ink/ink528.xml"/><Relationship Id="rId143" Type="http://schemas.openxmlformats.org/officeDocument/2006/relationships/customXml" Target="../ink/ink561.xml"/><Relationship Id="rId350" Type="http://schemas.openxmlformats.org/officeDocument/2006/relationships/image" Target="../media/image653.png"/><Relationship Id="rId588" Type="http://schemas.openxmlformats.org/officeDocument/2006/relationships/customXml" Target="../ink/ink784.xml"/><Relationship Id="rId795" Type="http://schemas.openxmlformats.org/officeDocument/2006/relationships/image" Target="../media/image875.png"/><Relationship Id="rId809" Type="http://schemas.openxmlformats.org/officeDocument/2006/relationships/image" Target="../media/image882.png"/><Relationship Id="rId1201" Type="http://schemas.openxmlformats.org/officeDocument/2006/relationships/customXml" Target="../ink/ink1091.xml"/><Relationship Id="rId9" Type="http://schemas.openxmlformats.org/officeDocument/2006/relationships/image" Target="../media/image484.png"/><Relationship Id="rId210" Type="http://schemas.openxmlformats.org/officeDocument/2006/relationships/image" Target="../media/image583.png"/><Relationship Id="rId448" Type="http://schemas.openxmlformats.org/officeDocument/2006/relationships/image" Target="../media/image702.png"/><Relationship Id="rId655" Type="http://schemas.openxmlformats.org/officeDocument/2006/relationships/image" Target="../media/image805.png"/><Relationship Id="rId862" Type="http://schemas.openxmlformats.org/officeDocument/2006/relationships/customXml" Target="../ink/ink921.xml"/><Relationship Id="rId1078" Type="http://schemas.openxmlformats.org/officeDocument/2006/relationships/image" Target="../media/image1016.png"/><Relationship Id="rId1285" Type="http://schemas.openxmlformats.org/officeDocument/2006/relationships/customXml" Target="../ink/ink1133.xml"/><Relationship Id="rId294" Type="http://schemas.openxmlformats.org/officeDocument/2006/relationships/image" Target="../media/image625.png"/><Relationship Id="rId308" Type="http://schemas.openxmlformats.org/officeDocument/2006/relationships/image" Target="../media/image632.png"/><Relationship Id="rId515" Type="http://schemas.openxmlformats.org/officeDocument/2006/relationships/customXml" Target="../ink/ink747.xml"/><Relationship Id="rId722" Type="http://schemas.openxmlformats.org/officeDocument/2006/relationships/customXml" Target="../ink/ink851.xml"/><Relationship Id="rId1145" Type="http://schemas.openxmlformats.org/officeDocument/2006/relationships/customXml" Target="../ink/ink1063.xml"/><Relationship Id="rId89" Type="http://schemas.openxmlformats.org/officeDocument/2006/relationships/image" Target="../media/image523.png"/><Relationship Id="rId154" Type="http://schemas.openxmlformats.org/officeDocument/2006/relationships/image" Target="../media/image555.png"/><Relationship Id="rId361" Type="http://schemas.openxmlformats.org/officeDocument/2006/relationships/customXml" Target="../ink/ink670.xml"/><Relationship Id="rId599" Type="http://schemas.openxmlformats.org/officeDocument/2006/relationships/image" Target="../media/image777.png"/><Relationship Id="rId1005" Type="http://schemas.openxmlformats.org/officeDocument/2006/relationships/customXml" Target="../ink/ink993.xml"/><Relationship Id="rId1212" Type="http://schemas.openxmlformats.org/officeDocument/2006/relationships/image" Target="../media/image1083.png"/><Relationship Id="rId459" Type="http://schemas.openxmlformats.org/officeDocument/2006/relationships/customXml" Target="../ink/ink719.xml"/><Relationship Id="rId666" Type="http://schemas.openxmlformats.org/officeDocument/2006/relationships/customXml" Target="../ink/ink823.xml"/><Relationship Id="rId873" Type="http://schemas.openxmlformats.org/officeDocument/2006/relationships/image" Target="../media/image914.png"/><Relationship Id="rId1089" Type="http://schemas.openxmlformats.org/officeDocument/2006/relationships/customXml" Target="../ink/ink1035.xml"/><Relationship Id="rId1296" Type="http://schemas.openxmlformats.org/officeDocument/2006/relationships/image" Target="../media/image1125.png"/><Relationship Id="rId16" Type="http://schemas.openxmlformats.org/officeDocument/2006/relationships/customXml" Target="../ink/ink497.xml"/><Relationship Id="rId221" Type="http://schemas.openxmlformats.org/officeDocument/2006/relationships/customXml" Target="../ink/ink600.xml"/><Relationship Id="rId319" Type="http://schemas.openxmlformats.org/officeDocument/2006/relationships/customXml" Target="../ink/ink649.xml"/><Relationship Id="rId526" Type="http://schemas.openxmlformats.org/officeDocument/2006/relationships/image" Target="../media/image741.png"/><Relationship Id="rId1156" Type="http://schemas.openxmlformats.org/officeDocument/2006/relationships/image" Target="../media/image1055.png"/><Relationship Id="rId733" Type="http://schemas.openxmlformats.org/officeDocument/2006/relationships/image" Target="../media/image844.png"/><Relationship Id="rId940" Type="http://schemas.openxmlformats.org/officeDocument/2006/relationships/image" Target="../media/image947.png"/><Relationship Id="rId1016" Type="http://schemas.openxmlformats.org/officeDocument/2006/relationships/image" Target="../media/image985.png"/><Relationship Id="rId165" Type="http://schemas.openxmlformats.org/officeDocument/2006/relationships/customXml" Target="../ink/ink572.xml"/><Relationship Id="rId372" Type="http://schemas.openxmlformats.org/officeDocument/2006/relationships/image" Target="../media/image664.png"/><Relationship Id="rId677" Type="http://schemas.openxmlformats.org/officeDocument/2006/relationships/image" Target="../media/image816.png"/><Relationship Id="rId800" Type="http://schemas.openxmlformats.org/officeDocument/2006/relationships/customXml" Target="../ink/ink890.xml"/><Relationship Id="rId1223" Type="http://schemas.openxmlformats.org/officeDocument/2006/relationships/customXml" Target="../ink/ink1102.xml"/><Relationship Id="rId232" Type="http://schemas.openxmlformats.org/officeDocument/2006/relationships/image" Target="../media/image594.png"/><Relationship Id="rId884" Type="http://schemas.openxmlformats.org/officeDocument/2006/relationships/customXml" Target="../ink/ink932.xml"/><Relationship Id="rId27" Type="http://schemas.openxmlformats.org/officeDocument/2006/relationships/image" Target="../media/image492.png"/><Relationship Id="rId537" Type="http://schemas.openxmlformats.org/officeDocument/2006/relationships/customXml" Target="../ink/ink758.xml"/><Relationship Id="rId744" Type="http://schemas.openxmlformats.org/officeDocument/2006/relationships/customXml" Target="../ink/ink862.xml"/><Relationship Id="rId951" Type="http://schemas.openxmlformats.org/officeDocument/2006/relationships/customXml" Target="../ink/ink966.xml"/><Relationship Id="rId1167" Type="http://schemas.openxmlformats.org/officeDocument/2006/relationships/customXml" Target="../ink/ink1074.xml"/><Relationship Id="rId80" Type="http://schemas.openxmlformats.org/officeDocument/2006/relationships/customXml" Target="../ink/ink529.xml"/><Relationship Id="rId176" Type="http://schemas.openxmlformats.org/officeDocument/2006/relationships/image" Target="../media/image566.png"/><Relationship Id="rId383" Type="http://schemas.openxmlformats.org/officeDocument/2006/relationships/customXml" Target="../ink/ink681.xml"/><Relationship Id="rId590" Type="http://schemas.openxmlformats.org/officeDocument/2006/relationships/customXml" Target="../ink/ink785.xml"/><Relationship Id="rId604" Type="http://schemas.openxmlformats.org/officeDocument/2006/relationships/customXml" Target="../ink/ink792.xml"/><Relationship Id="rId811" Type="http://schemas.openxmlformats.org/officeDocument/2006/relationships/image" Target="../media/image883.png"/><Relationship Id="rId1027" Type="http://schemas.openxmlformats.org/officeDocument/2006/relationships/customXml" Target="../ink/ink1004.xml"/><Relationship Id="rId1234" Type="http://schemas.openxmlformats.org/officeDocument/2006/relationships/image" Target="../media/image1094.png"/><Relationship Id="rId243" Type="http://schemas.openxmlformats.org/officeDocument/2006/relationships/customXml" Target="../ink/ink611.xml"/><Relationship Id="rId450" Type="http://schemas.openxmlformats.org/officeDocument/2006/relationships/image" Target="../media/image703.png"/><Relationship Id="rId688" Type="http://schemas.openxmlformats.org/officeDocument/2006/relationships/customXml" Target="../ink/ink834.xml"/><Relationship Id="rId895" Type="http://schemas.openxmlformats.org/officeDocument/2006/relationships/image" Target="../media/image925.png"/><Relationship Id="rId909" Type="http://schemas.openxmlformats.org/officeDocument/2006/relationships/image" Target="../media/image932.png"/><Relationship Id="rId1080" Type="http://schemas.openxmlformats.org/officeDocument/2006/relationships/image" Target="../media/image1017.png"/><Relationship Id="rId1301" Type="http://schemas.openxmlformats.org/officeDocument/2006/relationships/customXml" Target="../ink/ink1141.xml"/><Relationship Id="rId38" Type="http://schemas.openxmlformats.org/officeDocument/2006/relationships/customXml" Target="../ink/ink508.xml"/><Relationship Id="rId103" Type="http://schemas.openxmlformats.org/officeDocument/2006/relationships/customXml" Target="../ink/ink541.xml"/><Relationship Id="rId310" Type="http://schemas.openxmlformats.org/officeDocument/2006/relationships/image" Target="../media/image633.png"/><Relationship Id="rId548" Type="http://schemas.openxmlformats.org/officeDocument/2006/relationships/image" Target="../media/image752.png"/><Relationship Id="rId755" Type="http://schemas.openxmlformats.org/officeDocument/2006/relationships/image" Target="../media/image855.png"/><Relationship Id="rId962" Type="http://schemas.openxmlformats.org/officeDocument/2006/relationships/image" Target="../media/image958.png"/><Relationship Id="rId1178" Type="http://schemas.openxmlformats.org/officeDocument/2006/relationships/image" Target="../media/image1066.png"/><Relationship Id="rId91" Type="http://schemas.openxmlformats.org/officeDocument/2006/relationships/image" Target="../media/image524.png"/><Relationship Id="rId187" Type="http://schemas.openxmlformats.org/officeDocument/2006/relationships/customXml" Target="../ink/ink583.xml"/><Relationship Id="rId394" Type="http://schemas.openxmlformats.org/officeDocument/2006/relationships/image" Target="../media/image675.png"/><Relationship Id="rId408" Type="http://schemas.openxmlformats.org/officeDocument/2006/relationships/image" Target="../media/image682.png"/><Relationship Id="rId615" Type="http://schemas.openxmlformats.org/officeDocument/2006/relationships/image" Target="../media/image785.png"/><Relationship Id="rId822" Type="http://schemas.openxmlformats.org/officeDocument/2006/relationships/customXml" Target="../ink/ink901.xml"/><Relationship Id="rId1038" Type="http://schemas.openxmlformats.org/officeDocument/2006/relationships/image" Target="../media/image996.png"/><Relationship Id="rId1245" Type="http://schemas.openxmlformats.org/officeDocument/2006/relationships/customXml" Target="../ink/ink1113.xml"/><Relationship Id="rId254" Type="http://schemas.openxmlformats.org/officeDocument/2006/relationships/image" Target="../media/image605.png"/><Relationship Id="rId699" Type="http://schemas.openxmlformats.org/officeDocument/2006/relationships/image" Target="../media/image827.png"/><Relationship Id="rId1091" Type="http://schemas.openxmlformats.org/officeDocument/2006/relationships/customXml" Target="../ink/ink1036.xml"/><Relationship Id="rId1105" Type="http://schemas.openxmlformats.org/officeDocument/2006/relationships/customXml" Target="../ink/ink1043.xml"/><Relationship Id="rId49" Type="http://schemas.openxmlformats.org/officeDocument/2006/relationships/image" Target="../media/image503.png"/><Relationship Id="rId114" Type="http://schemas.openxmlformats.org/officeDocument/2006/relationships/image" Target="../media/image535.png"/><Relationship Id="rId461" Type="http://schemas.openxmlformats.org/officeDocument/2006/relationships/customXml" Target="../ink/ink720.xml"/><Relationship Id="rId559" Type="http://schemas.openxmlformats.org/officeDocument/2006/relationships/customXml" Target="../ink/ink769.xml"/><Relationship Id="rId766" Type="http://schemas.openxmlformats.org/officeDocument/2006/relationships/customXml" Target="../ink/ink873.xml"/><Relationship Id="rId1189" Type="http://schemas.openxmlformats.org/officeDocument/2006/relationships/customXml" Target="../ink/ink1085.xml"/><Relationship Id="rId198" Type="http://schemas.openxmlformats.org/officeDocument/2006/relationships/image" Target="../media/image577.png"/><Relationship Id="rId321" Type="http://schemas.openxmlformats.org/officeDocument/2006/relationships/customXml" Target="../ink/ink650.xml"/><Relationship Id="rId419" Type="http://schemas.openxmlformats.org/officeDocument/2006/relationships/customXml" Target="../ink/ink699.xml"/><Relationship Id="rId626" Type="http://schemas.openxmlformats.org/officeDocument/2006/relationships/customXml" Target="../ink/ink803.xml"/><Relationship Id="rId973" Type="http://schemas.openxmlformats.org/officeDocument/2006/relationships/customXml" Target="../ink/ink977.xml"/><Relationship Id="rId1049" Type="http://schemas.openxmlformats.org/officeDocument/2006/relationships/customXml" Target="../ink/ink1015.xml"/><Relationship Id="rId1256" Type="http://schemas.openxmlformats.org/officeDocument/2006/relationships/image" Target="../media/image1105.png"/><Relationship Id="rId833" Type="http://schemas.openxmlformats.org/officeDocument/2006/relationships/image" Target="../media/image894.png"/><Relationship Id="rId1116" Type="http://schemas.openxmlformats.org/officeDocument/2006/relationships/image" Target="../media/image1035.png"/><Relationship Id="rId265" Type="http://schemas.openxmlformats.org/officeDocument/2006/relationships/customXml" Target="../ink/ink622.xml"/><Relationship Id="rId472" Type="http://schemas.openxmlformats.org/officeDocument/2006/relationships/image" Target="../media/image714.png"/><Relationship Id="rId900" Type="http://schemas.openxmlformats.org/officeDocument/2006/relationships/customXml" Target="../ink/ink940.xml"/><Relationship Id="rId125" Type="http://schemas.openxmlformats.org/officeDocument/2006/relationships/customXml" Target="../ink/ink552.xml"/><Relationship Id="rId332" Type="http://schemas.openxmlformats.org/officeDocument/2006/relationships/image" Target="../media/image644.png"/><Relationship Id="rId777" Type="http://schemas.openxmlformats.org/officeDocument/2006/relationships/image" Target="../media/image866.png"/><Relationship Id="rId984" Type="http://schemas.openxmlformats.org/officeDocument/2006/relationships/image" Target="../media/image969.png"/><Relationship Id="rId637" Type="http://schemas.openxmlformats.org/officeDocument/2006/relationships/image" Target="../media/image796.png"/><Relationship Id="rId844" Type="http://schemas.openxmlformats.org/officeDocument/2006/relationships/customXml" Target="../ink/ink912.xml"/><Relationship Id="rId1267" Type="http://schemas.openxmlformats.org/officeDocument/2006/relationships/customXml" Target="../ink/ink1124.xml"/><Relationship Id="rId276" Type="http://schemas.openxmlformats.org/officeDocument/2006/relationships/image" Target="../media/image616.png"/><Relationship Id="rId483" Type="http://schemas.openxmlformats.org/officeDocument/2006/relationships/customXml" Target="../ink/ink731.xml"/><Relationship Id="rId690" Type="http://schemas.openxmlformats.org/officeDocument/2006/relationships/customXml" Target="../ink/ink835.xml"/><Relationship Id="rId704" Type="http://schemas.openxmlformats.org/officeDocument/2006/relationships/customXml" Target="../ink/ink842.xml"/><Relationship Id="rId911" Type="http://schemas.openxmlformats.org/officeDocument/2006/relationships/image" Target="../media/image933.png"/><Relationship Id="rId1127" Type="http://schemas.openxmlformats.org/officeDocument/2006/relationships/customXml" Target="../ink/ink1054.xml"/><Relationship Id="rId40" Type="http://schemas.openxmlformats.org/officeDocument/2006/relationships/customXml" Target="../ink/ink509.xml"/><Relationship Id="rId136" Type="http://schemas.openxmlformats.org/officeDocument/2006/relationships/image" Target="../media/image546.png"/><Relationship Id="rId343" Type="http://schemas.openxmlformats.org/officeDocument/2006/relationships/customXml" Target="../ink/ink661.xml"/><Relationship Id="rId550" Type="http://schemas.openxmlformats.org/officeDocument/2006/relationships/image" Target="../media/image753.png"/><Relationship Id="rId788" Type="http://schemas.openxmlformats.org/officeDocument/2006/relationships/customXml" Target="../ink/ink884.xml"/><Relationship Id="rId995" Type="http://schemas.openxmlformats.org/officeDocument/2006/relationships/customXml" Target="../ink/ink988.xml"/><Relationship Id="rId1180" Type="http://schemas.openxmlformats.org/officeDocument/2006/relationships/image" Target="../media/image1067.png"/><Relationship Id="rId203" Type="http://schemas.openxmlformats.org/officeDocument/2006/relationships/customXml" Target="../ink/ink591.xml"/><Relationship Id="rId648" Type="http://schemas.openxmlformats.org/officeDocument/2006/relationships/customXml" Target="../ink/ink814.xml"/><Relationship Id="rId855" Type="http://schemas.openxmlformats.org/officeDocument/2006/relationships/image" Target="../media/image905.png"/><Relationship Id="rId1040" Type="http://schemas.openxmlformats.org/officeDocument/2006/relationships/image" Target="../media/image997.png"/><Relationship Id="rId1278" Type="http://schemas.openxmlformats.org/officeDocument/2006/relationships/image" Target="../media/image1116.png"/><Relationship Id="rId287" Type="http://schemas.openxmlformats.org/officeDocument/2006/relationships/customXml" Target="../ink/ink633.xml"/><Relationship Id="rId410" Type="http://schemas.openxmlformats.org/officeDocument/2006/relationships/image" Target="../media/image683.png"/><Relationship Id="rId494" Type="http://schemas.openxmlformats.org/officeDocument/2006/relationships/image" Target="../media/image725.png"/><Relationship Id="rId508" Type="http://schemas.openxmlformats.org/officeDocument/2006/relationships/image" Target="../media/image732.png"/><Relationship Id="rId715" Type="http://schemas.openxmlformats.org/officeDocument/2006/relationships/image" Target="../media/image835.png"/><Relationship Id="rId922" Type="http://schemas.openxmlformats.org/officeDocument/2006/relationships/customXml" Target="../ink/ink951.xml"/><Relationship Id="rId1138" Type="http://schemas.openxmlformats.org/officeDocument/2006/relationships/image" Target="../media/image1046.png"/><Relationship Id="rId147" Type="http://schemas.openxmlformats.org/officeDocument/2006/relationships/customXml" Target="../ink/ink563.xml"/><Relationship Id="rId354" Type="http://schemas.openxmlformats.org/officeDocument/2006/relationships/image" Target="../media/image655.png"/><Relationship Id="rId799" Type="http://schemas.openxmlformats.org/officeDocument/2006/relationships/image" Target="../media/image877.png"/><Relationship Id="rId1191" Type="http://schemas.openxmlformats.org/officeDocument/2006/relationships/customXml" Target="../ink/ink1086.xml"/><Relationship Id="rId1205" Type="http://schemas.openxmlformats.org/officeDocument/2006/relationships/customXml" Target="../ink/ink1093.xml"/><Relationship Id="rId51" Type="http://schemas.openxmlformats.org/officeDocument/2006/relationships/image" Target="../media/image504.png"/><Relationship Id="rId561" Type="http://schemas.openxmlformats.org/officeDocument/2006/relationships/customXml" Target="../ink/ink770.xml"/><Relationship Id="rId659" Type="http://schemas.openxmlformats.org/officeDocument/2006/relationships/image" Target="../media/image807.png"/><Relationship Id="rId866" Type="http://schemas.openxmlformats.org/officeDocument/2006/relationships/customXml" Target="../ink/ink923.xml"/><Relationship Id="rId1289" Type="http://schemas.openxmlformats.org/officeDocument/2006/relationships/customXml" Target="../ink/ink1135.xml"/><Relationship Id="rId214" Type="http://schemas.openxmlformats.org/officeDocument/2006/relationships/image" Target="../media/image585.png"/><Relationship Id="rId298" Type="http://schemas.openxmlformats.org/officeDocument/2006/relationships/image" Target="../media/image627.png"/><Relationship Id="rId421" Type="http://schemas.openxmlformats.org/officeDocument/2006/relationships/customXml" Target="../ink/ink700.xml"/><Relationship Id="rId519" Type="http://schemas.openxmlformats.org/officeDocument/2006/relationships/customXml" Target="../ink/ink749.xml"/><Relationship Id="rId1051" Type="http://schemas.openxmlformats.org/officeDocument/2006/relationships/customXml" Target="../ink/ink1016.xml"/><Relationship Id="rId1149" Type="http://schemas.openxmlformats.org/officeDocument/2006/relationships/customXml" Target="../ink/ink1065.xml"/><Relationship Id="rId158" Type="http://schemas.openxmlformats.org/officeDocument/2006/relationships/image" Target="../media/image557.png"/><Relationship Id="rId726" Type="http://schemas.openxmlformats.org/officeDocument/2006/relationships/customXml" Target="../ink/ink853.xml"/><Relationship Id="rId933" Type="http://schemas.openxmlformats.org/officeDocument/2006/relationships/image" Target="../media/image944.png"/><Relationship Id="rId1009" Type="http://schemas.openxmlformats.org/officeDocument/2006/relationships/customXml" Target="../ink/ink995.xml"/><Relationship Id="rId62" Type="http://schemas.openxmlformats.org/officeDocument/2006/relationships/customXml" Target="../ink/ink520.xml"/><Relationship Id="rId365" Type="http://schemas.openxmlformats.org/officeDocument/2006/relationships/customXml" Target="../ink/ink672.xml"/><Relationship Id="rId572" Type="http://schemas.openxmlformats.org/officeDocument/2006/relationships/image" Target="../media/image764.png"/><Relationship Id="rId1216" Type="http://schemas.openxmlformats.org/officeDocument/2006/relationships/image" Target="../media/image1085.png"/><Relationship Id="rId225" Type="http://schemas.openxmlformats.org/officeDocument/2006/relationships/customXml" Target="../ink/ink602.xml"/><Relationship Id="rId432" Type="http://schemas.openxmlformats.org/officeDocument/2006/relationships/image" Target="../media/image694.png"/><Relationship Id="rId877" Type="http://schemas.openxmlformats.org/officeDocument/2006/relationships/image" Target="../media/image916.png"/><Relationship Id="rId1062" Type="http://schemas.openxmlformats.org/officeDocument/2006/relationships/image" Target="../media/image1008.png"/><Relationship Id="rId737" Type="http://schemas.openxmlformats.org/officeDocument/2006/relationships/image" Target="../media/image846.png"/><Relationship Id="rId944" Type="http://schemas.openxmlformats.org/officeDocument/2006/relationships/image" Target="../media/image949.png"/><Relationship Id="rId73" Type="http://schemas.openxmlformats.org/officeDocument/2006/relationships/image" Target="../media/image515.png"/><Relationship Id="rId169" Type="http://schemas.openxmlformats.org/officeDocument/2006/relationships/customXml" Target="../ink/ink574.xml"/><Relationship Id="rId376" Type="http://schemas.openxmlformats.org/officeDocument/2006/relationships/image" Target="../media/image666.png"/><Relationship Id="rId583" Type="http://schemas.openxmlformats.org/officeDocument/2006/relationships/customXml" Target="../ink/ink781.xml"/><Relationship Id="rId790" Type="http://schemas.openxmlformats.org/officeDocument/2006/relationships/customXml" Target="../ink/ink885.xml"/><Relationship Id="rId804" Type="http://schemas.openxmlformats.org/officeDocument/2006/relationships/customXml" Target="../ink/ink892.xml"/><Relationship Id="rId1227" Type="http://schemas.openxmlformats.org/officeDocument/2006/relationships/customXml" Target="../ink/ink1104.xml"/><Relationship Id="rId4" Type="http://schemas.openxmlformats.org/officeDocument/2006/relationships/package" Target="../embeddings/Microsoft_Excel_Worksheet.xlsx"/><Relationship Id="rId236" Type="http://schemas.openxmlformats.org/officeDocument/2006/relationships/image" Target="../media/image596.png"/><Relationship Id="rId443" Type="http://schemas.openxmlformats.org/officeDocument/2006/relationships/customXml" Target="../ink/ink711.xml"/><Relationship Id="rId650" Type="http://schemas.openxmlformats.org/officeDocument/2006/relationships/customXml" Target="../ink/ink815.xml"/><Relationship Id="rId888" Type="http://schemas.openxmlformats.org/officeDocument/2006/relationships/customXml" Target="../ink/ink934.xml"/><Relationship Id="rId1073" Type="http://schemas.openxmlformats.org/officeDocument/2006/relationships/customXml" Target="../ink/ink1027.xml"/><Relationship Id="rId1280" Type="http://schemas.openxmlformats.org/officeDocument/2006/relationships/image" Target="../media/image1117.png"/><Relationship Id="rId303" Type="http://schemas.openxmlformats.org/officeDocument/2006/relationships/customXml" Target="../ink/ink641.xml"/><Relationship Id="rId748" Type="http://schemas.openxmlformats.org/officeDocument/2006/relationships/customXml" Target="../ink/ink864.xml"/><Relationship Id="rId955" Type="http://schemas.openxmlformats.org/officeDocument/2006/relationships/customXml" Target="../ink/ink968.xml"/><Relationship Id="rId1140" Type="http://schemas.openxmlformats.org/officeDocument/2006/relationships/image" Target="../media/image1047.png"/><Relationship Id="rId84" Type="http://schemas.openxmlformats.org/officeDocument/2006/relationships/customXml" Target="../ink/ink531.xml"/><Relationship Id="rId387" Type="http://schemas.openxmlformats.org/officeDocument/2006/relationships/customXml" Target="../ink/ink683.xml"/><Relationship Id="rId510" Type="http://schemas.openxmlformats.org/officeDocument/2006/relationships/image" Target="../media/image733.png"/><Relationship Id="rId594" Type="http://schemas.openxmlformats.org/officeDocument/2006/relationships/customXml" Target="../ink/ink787.xml"/><Relationship Id="rId608" Type="http://schemas.openxmlformats.org/officeDocument/2006/relationships/customXml" Target="../ink/ink794.xml"/><Relationship Id="rId815" Type="http://schemas.openxmlformats.org/officeDocument/2006/relationships/image" Target="../media/image885.png"/><Relationship Id="rId1238" Type="http://schemas.openxmlformats.org/officeDocument/2006/relationships/image" Target="../media/image1096.png"/><Relationship Id="rId247" Type="http://schemas.openxmlformats.org/officeDocument/2006/relationships/customXml" Target="../ink/ink613.xml"/><Relationship Id="rId899" Type="http://schemas.openxmlformats.org/officeDocument/2006/relationships/image" Target="../media/image927.png"/><Relationship Id="rId1000" Type="http://schemas.openxmlformats.org/officeDocument/2006/relationships/image" Target="../media/image977.png"/><Relationship Id="rId1084" Type="http://schemas.openxmlformats.org/officeDocument/2006/relationships/image" Target="../media/image1019.png"/><Relationship Id="rId107" Type="http://schemas.openxmlformats.org/officeDocument/2006/relationships/customXml" Target="../ink/ink543.xml"/><Relationship Id="rId454" Type="http://schemas.openxmlformats.org/officeDocument/2006/relationships/image" Target="../media/image705.png"/><Relationship Id="rId661" Type="http://schemas.openxmlformats.org/officeDocument/2006/relationships/image" Target="../media/image808.png"/><Relationship Id="rId759" Type="http://schemas.openxmlformats.org/officeDocument/2006/relationships/image" Target="../media/image857.png"/><Relationship Id="rId966" Type="http://schemas.openxmlformats.org/officeDocument/2006/relationships/image" Target="../media/image960.png"/><Relationship Id="rId1291" Type="http://schemas.openxmlformats.org/officeDocument/2006/relationships/customXml" Target="../ink/ink1136.xml"/><Relationship Id="rId11" Type="http://schemas.openxmlformats.org/officeDocument/2006/relationships/image" Target="../media/image485.png"/><Relationship Id="rId314" Type="http://schemas.openxmlformats.org/officeDocument/2006/relationships/image" Target="../media/image635.png"/><Relationship Id="rId398" Type="http://schemas.openxmlformats.org/officeDocument/2006/relationships/image" Target="../media/image677.png"/><Relationship Id="rId521" Type="http://schemas.openxmlformats.org/officeDocument/2006/relationships/customXml" Target="../ink/ink750.xml"/><Relationship Id="rId619" Type="http://schemas.openxmlformats.org/officeDocument/2006/relationships/image" Target="../media/image787.png"/><Relationship Id="rId1151" Type="http://schemas.openxmlformats.org/officeDocument/2006/relationships/customXml" Target="../ink/ink1066.xml"/><Relationship Id="rId1249" Type="http://schemas.openxmlformats.org/officeDocument/2006/relationships/customXml" Target="../ink/ink1115.xml"/><Relationship Id="rId95" Type="http://schemas.openxmlformats.org/officeDocument/2006/relationships/image" Target="../media/image526.png"/><Relationship Id="rId160" Type="http://schemas.openxmlformats.org/officeDocument/2006/relationships/image" Target="../media/image558.png"/><Relationship Id="rId826" Type="http://schemas.openxmlformats.org/officeDocument/2006/relationships/customXml" Target="../ink/ink903.xml"/><Relationship Id="rId1011" Type="http://schemas.openxmlformats.org/officeDocument/2006/relationships/customXml" Target="../ink/ink996.xml"/><Relationship Id="rId1109" Type="http://schemas.openxmlformats.org/officeDocument/2006/relationships/customXml" Target="../ink/ink1045.xml"/><Relationship Id="rId258" Type="http://schemas.openxmlformats.org/officeDocument/2006/relationships/image" Target="../media/image607.png"/><Relationship Id="rId465" Type="http://schemas.openxmlformats.org/officeDocument/2006/relationships/customXml" Target="../ink/ink722.xml"/><Relationship Id="rId672" Type="http://schemas.openxmlformats.org/officeDocument/2006/relationships/customXml" Target="../ink/ink826.xml"/><Relationship Id="rId1095" Type="http://schemas.openxmlformats.org/officeDocument/2006/relationships/customXml" Target="../ink/ink1038.xml"/><Relationship Id="rId22" Type="http://schemas.openxmlformats.org/officeDocument/2006/relationships/customXml" Target="../ink/ink500.xml"/><Relationship Id="rId118" Type="http://schemas.openxmlformats.org/officeDocument/2006/relationships/image" Target="../media/image537.png"/><Relationship Id="rId325" Type="http://schemas.openxmlformats.org/officeDocument/2006/relationships/customXml" Target="../ink/ink652.xml"/><Relationship Id="rId532" Type="http://schemas.openxmlformats.org/officeDocument/2006/relationships/image" Target="../media/image744.png"/><Relationship Id="rId977" Type="http://schemas.openxmlformats.org/officeDocument/2006/relationships/customXml" Target="../ink/ink979.xml"/><Relationship Id="rId1162" Type="http://schemas.openxmlformats.org/officeDocument/2006/relationships/image" Target="../media/image1058.png"/><Relationship Id="rId171" Type="http://schemas.openxmlformats.org/officeDocument/2006/relationships/customXml" Target="../ink/ink575.xml"/><Relationship Id="rId837" Type="http://schemas.openxmlformats.org/officeDocument/2006/relationships/image" Target="../media/image896.png"/><Relationship Id="rId1022" Type="http://schemas.openxmlformats.org/officeDocument/2006/relationships/image" Target="../media/image988.png"/><Relationship Id="rId269" Type="http://schemas.openxmlformats.org/officeDocument/2006/relationships/customXml" Target="../ink/ink624.xml"/><Relationship Id="rId476" Type="http://schemas.openxmlformats.org/officeDocument/2006/relationships/image" Target="../media/image716.png"/><Relationship Id="rId683" Type="http://schemas.openxmlformats.org/officeDocument/2006/relationships/image" Target="../media/image819.png"/><Relationship Id="rId890" Type="http://schemas.openxmlformats.org/officeDocument/2006/relationships/customXml" Target="../ink/ink935.xml"/><Relationship Id="rId904" Type="http://schemas.openxmlformats.org/officeDocument/2006/relationships/customXml" Target="../ink/ink942.xml"/><Relationship Id="rId33" Type="http://schemas.openxmlformats.org/officeDocument/2006/relationships/image" Target="../media/image495.png"/><Relationship Id="rId129" Type="http://schemas.openxmlformats.org/officeDocument/2006/relationships/customXml" Target="../ink/ink554.xml"/><Relationship Id="rId336" Type="http://schemas.openxmlformats.org/officeDocument/2006/relationships/image" Target="../media/image646.png"/><Relationship Id="rId543" Type="http://schemas.openxmlformats.org/officeDocument/2006/relationships/customXml" Target="../ink/ink761.xml"/><Relationship Id="rId988" Type="http://schemas.openxmlformats.org/officeDocument/2006/relationships/image" Target="../media/image971.png"/><Relationship Id="rId1173" Type="http://schemas.openxmlformats.org/officeDocument/2006/relationships/customXml" Target="../ink/ink1077.xml"/><Relationship Id="rId182" Type="http://schemas.openxmlformats.org/officeDocument/2006/relationships/image" Target="../media/image569.png"/><Relationship Id="rId403" Type="http://schemas.openxmlformats.org/officeDocument/2006/relationships/customXml" Target="../ink/ink691.xml"/><Relationship Id="rId750" Type="http://schemas.openxmlformats.org/officeDocument/2006/relationships/customXml" Target="../ink/ink865.xml"/><Relationship Id="rId848" Type="http://schemas.openxmlformats.org/officeDocument/2006/relationships/customXml" Target="../ink/ink914.xml"/><Relationship Id="rId1033" Type="http://schemas.openxmlformats.org/officeDocument/2006/relationships/customXml" Target="../ink/ink1007.xml"/><Relationship Id="rId487" Type="http://schemas.openxmlformats.org/officeDocument/2006/relationships/customXml" Target="../ink/ink733.xml"/><Relationship Id="rId610" Type="http://schemas.openxmlformats.org/officeDocument/2006/relationships/customXml" Target="../ink/ink795.xml"/><Relationship Id="rId694" Type="http://schemas.openxmlformats.org/officeDocument/2006/relationships/customXml" Target="../ink/ink837.xml"/><Relationship Id="rId708" Type="http://schemas.openxmlformats.org/officeDocument/2006/relationships/customXml" Target="../ink/ink844.xml"/><Relationship Id="rId915" Type="http://schemas.openxmlformats.org/officeDocument/2006/relationships/image" Target="../media/image935.png"/><Relationship Id="rId1240" Type="http://schemas.openxmlformats.org/officeDocument/2006/relationships/image" Target="../media/image1097.png"/><Relationship Id="rId347" Type="http://schemas.openxmlformats.org/officeDocument/2006/relationships/customXml" Target="../ink/ink663.xml"/><Relationship Id="rId999" Type="http://schemas.openxmlformats.org/officeDocument/2006/relationships/customXml" Target="../ink/ink990.xml"/><Relationship Id="rId1100" Type="http://schemas.openxmlformats.org/officeDocument/2006/relationships/image" Target="../media/image1027.png"/><Relationship Id="rId1184" Type="http://schemas.openxmlformats.org/officeDocument/2006/relationships/image" Target="../media/image1069.png"/><Relationship Id="rId44" Type="http://schemas.openxmlformats.org/officeDocument/2006/relationships/customXml" Target="../ink/ink511.xml"/><Relationship Id="rId554" Type="http://schemas.openxmlformats.org/officeDocument/2006/relationships/image" Target="../media/image755.png"/><Relationship Id="rId761" Type="http://schemas.openxmlformats.org/officeDocument/2006/relationships/image" Target="../media/image858.png"/><Relationship Id="rId859" Type="http://schemas.openxmlformats.org/officeDocument/2006/relationships/image" Target="../media/image907.png"/><Relationship Id="rId193" Type="http://schemas.openxmlformats.org/officeDocument/2006/relationships/customXml" Target="../ink/ink586.xml"/><Relationship Id="rId207" Type="http://schemas.openxmlformats.org/officeDocument/2006/relationships/customXml" Target="../ink/ink593.xml"/><Relationship Id="rId414" Type="http://schemas.openxmlformats.org/officeDocument/2006/relationships/image" Target="../media/image685.png"/><Relationship Id="rId498" Type="http://schemas.openxmlformats.org/officeDocument/2006/relationships/image" Target="../media/image727.png"/><Relationship Id="rId621" Type="http://schemas.openxmlformats.org/officeDocument/2006/relationships/image" Target="../media/image788.png"/><Relationship Id="rId1044" Type="http://schemas.openxmlformats.org/officeDocument/2006/relationships/image" Target="../media/image999.png"/><Relationship Id="rId1251" Type="http://schemas.openxmlformats.org/officeDocument/2006/relationships/customXml" Target="../ink/ink1116.xml"/><Relationship Id="rId260" Type="http://schemas.openxmlformats.org/officeDocument/2006/relationships/image" Target="../media/image608.png"/><Relationship Id="rId719" Type="http://schemas.openxmlformats.org/officeDocument/2006/relationships/image" Target="../media/image837.png"/><Relationship Id="rId926" Type="http://schemas.openxmlformats.org/officeDocument/2006/relationships/customXml" Target="../ink/ink953.xml"/><Relationship Id="rId1111" Type="http://schemas.openxmlformats.org/officeDocument/2006/relationships/customXml" Target="../ink/ink1046.xml"/><Relationship Id="rId55" Type="http://schemas.openxmlformats.org/officeDocument/2006/relationships/image" Target="../media/image506.png"/><Relationship Id="rId120" Type="http://schemas.openxmlformats.org/officeDocument/2006/relationships/image" Target="../media/image538.png"/><Relationship Id="rId358" Type="http://schemas.openxmlformats.org/officeDocument/2006/relationships/image" Target="../media/image657.png"/><Relationship Id="rId565" Type="http://schemas.openxmlformats.org/officeDocument/2006/relationships/customXml" Target="../ink/ink772.xml"/><Relationship Id="rId772" Type="http://schemas.openxmlformats.org/officeDocument/2006/relationships/customXml" Target="../ink/ink876.xml"/><Relationship Id="rId1195" Type="http://schemas.openxmlformats.org/officeDocument/2006/relationships/customXml" Target="../ink/ink1088.xml"/><Relationship Id="rId1209" Type="http://schemas.openxmlformats.org/officeDocument/2006/relationships/customXml" Target="../ink/ink1095.xml"/><Relationship Id="rId218" Type="http://schemas.openxmlformats.org/officeDocument/2006/relationships/image" Target="../media/image587.png"/><Relationship Id="rId425" Type="http://schemas.openxmlformats.org/officeDocument/2006/relationships/customXml" Target="../ink/ink702.xml"/><Relationship Id="rId632" Type="http://schemas.openxmlformats.org/officeDocument/2006/relationships/customXml" Target="../ink/ink806.xml"/><Relationship Id="rId1055" Type="http://schemas.openxmlformats.org/officeDocument/2006/relationships/customXml" Target="../ink/ink1018.xml"/><Relationship Id="rId1262" Type="http://schemas.openxmlformats.org/officeDocument/2006/relationships/image" Target="../media/image1108.png"/><Relationship Id="rId271" Type="http://schemas.openxmlformats.org/officeDocument/2006/relationships/customXml" Target="../ink/ink625.xml"/><Relationship Id="rId937" Type="http://schemas.openxmlformats.org/officeDocument/2006/relationships/customXml" Target="../ink/ink959.xml"/><Relationship Id="rId1122" Type="http://schemas.openxmlformats.org/officeDocument/2006/relationships/image" Target="../media/image1038.png"/><Relationship Id="rId66" Type="http://schemas.openxmlformats.org/officeDocument/2006/relationships/customXml" Target="../ink/ink522.xml"/><Relationship Id="rId131" Type="http://schemas.openxmlformats.org/officeDocument/2006/relationships/customXml" Target="../ink/ink555.xml"/><Relationship Id="rId369" Type="http://schemas.openxmlformats.org/officeDocument/2006/relationships/customXml" Target="../ink/ink674.xml"/><Relationship Id="rId576" Type="http://schemas.openxmlformats.org/officeDocument/2006/relationships/image" Target="../media/image766.png"/><Relationship Id="rId783" Type="http://schemas.openxmlformats.org/officeDocument/2006/relationships/image" Target="../media/image869.png"/><Relationship Id="rId990" Type="http://schemas.openxmlformats.org/officeDocument/2006/relationships/image" Target="../media/image972.png"/><Relationship Id="rId229" Type="http://schemas.openxmlformats.org/officeDocument/2006/relationships/customXml" Target="../ink/ink604.xml"/><Relationship Id="rId436" Type="http://schemas.openxmlformats.org/officeDocument/2006/relationships/image" Target="../media/image696.png"/><Relationship Id="rId643" Type="http://schemas.openxmlformats.org/officeDocument/2006/relationships/image" Target="../media/image799.png"/><Relationship Id="rId1066" Type="http://schemas.openxmlformats.org/officeDocument/2006/relationships/image" Target="../media/image1010.png"/><Relationship Id="rId1273" Type="http://schemas.openxmlformats.org/officeDocument/2006/relationships/customXml" Target="../ink/ink1127.xml"/><Relationship Id="rId850" Type="http://schemas.openxmlformats.org/officeDocument/2006/relationships/customXml" Target="../ink/ink915.xml"/><Relationship Id="rId948" Type="http://schemas.openxmlformats.org/officeDocument/2006/relationships/image" Target="../media/image951.png"/><Relationship Id="rId1133" Type="http://schemas.openxmlformats.org/officeDocument/2006/relationships/customXml" Target="../ink/ink1057.xml"/><Relationship Id="rId77" Type="http://schemas.openxmlformats.org/officeDocument/2006/relationships/image" Target="../media/image517.png"/><Relationship Id="rId282" Type="http://schemas.openxmlformats.org/officeDocument/2006/relationships/image" Target="../media/image619.png"/><Relationship Id="rId503" Type="http://schemas.openxmlformats.org/officeDocument/2006/relationships/customXml" Target="../ink/ink741.xml"/><Relationship Id="rId587" Type="http://schemas.openxmlformats.org/officeDocument/2006/relationships/image" Target="../media/image771.png"/><Relationship Id="rId710" Type="http://schemas.openxmlformats.org/officeDocument/2006/relationships/customXml" Target="../ink/ink845.xml"/><Relationship Id="rId808" Type="http://schemas.openxmlformats.org/officeDocument/2006/relationships/customXml" Target="../ink/ink894.xml"/><Relationship Id="rId8" Type="http://schemas.openxmlformats.org/officeDocument/2006/relationships/customXml" Target="../ink/ink493.xml"/><Relationship Id="rId142" Type="http://schemas.openxmlformats.org/officeDocument/2006/relationships/image" Target="../media/image549.png"/><Relationship Id="rId447" Type="http://schemas.openxmlformats.org/officeDocument/2006/relationships/customXml" Target="../ink/ink713.xml"/><Relationship Id="rId794" Type="http://schemas.openxmlformats.org/officeDocument/2006/relationships/customXml" Target="../ink/ink887.xml"/><Relationship Id="rId1077" Type="http://schemas.openxmlformats.org/officeDocument/2006/relationships/customXml" Target="../ink/ink1029.xml"/><Relationship Id="rId1200" Type="http://schemas.openxmlformats.org/officeDocument/2006/relationships/image" Target="../media/image1077.png"/><Relationship Id="rId654" Type="http://schemas.openxmlformats.org/officeDocument/2006/relationships/customXml" Target="../ink/ink817.xml"/><Relationship Id="rId861" Type="http://schemas.openxmlformats.org/officeDocument/2006/relationships/image" Target="../media/image908.png"/><Relationship Id="rId959" Type="http://schemas.openxmlformats.org/officeDocument/2006/relationships/customXml" Target="../ink/ink970.xml"/><Relationship Id="rId1284" Type="http://schemas.openxmlformats.org/officeDocument/2006/relationships/image" Target="../media/image1119.png"/><Relationship Id="rId293" Type="http://schemas.openxmlformats.org/officeDocument/2006/relationships/customXml" Target="../ink/ink636.xml"/><Relationship Id="rId307" Type="http://schemas.openxmlformats.org/officeDocument/2006/relationships/customXml" Target="../ink/ink643.xml"/><Relationship Id="rId514" Type="http://schemas.openxmlformats.org/officeDocument/2006/relationships/image" Target="../media/image735.png"/><Relationship Id="rId721" Type="http://schemas.openxmlformats.org/officeDocument/2006/relationships/image" Target="../media/image838.png"/><Relationship Id="rId1144" Type="http://schemas.openxmlformats.org/officeDocument/2006/relationships/image" Target="../media/image1049.png"/><Relationship Id="rId88" Type="http://schemas.openxmlformats.org/officeDocument/2006/relationships/customXml" Target="../ink/ink533.xml"/><Relationship Id="rId153" Type="http://schemas.openxmlformats.org/officeDocument/2006/relationships/customXml" Target="../ink/ink566.xml"/><Relationship Id="rId360" Type="http://schemas.openxmlformats.org/officeDocument/2006/relationships/image" Target="../media/image658.png"/><Relationship Id="rId598" Type="http://schemas.openxmlformats.org/officeDocument/2006/relationships/customXml" Target="../ink/ink789.xml"/><Relationship Id="rId819" Type="http://schemas.openxmlformats.org/officeDocument/2006/relationships/image" Target="../media/image887.png"/><Relationship Id="rId1004" Type="http://schemas.openxmlformats.org/officeDocument/2006/relationships/image" Target="../media/image979.png"/><Relationship Id="rId1211" Type="http://schemas.openxmlformats.org/officeDocument/2006/relationships/customXml" Target="../ink/ink1096.xml"/><Relationship Id="rId220" Type="http://schemas.openxmlformats.org/officeDocument/2006/relationships/image" Target="../media/image588.png"/><Relationship Id="rId458" Type="http://schemas.openxmlformats.org/officeDocument/2006/relationships/image" Target="../media/image707.png"/><Relationship Id="rId665" Type="http://schemas.openxmlformats.org/officeDocument/2006/relationships/image" Target="../media/image810.png"/><Relationship Id="rId872" Type="http://schemas.openxmlformats.org/officeDocument/2006/relationships/customXml" Target="../ink/ink926.xml"/><Relationship Id="rId1088" Type="http://schemas.openxmlformats.org/officeDocument/2006/relationships/image" Target="../media/image1021.png"/><Relationship Id="rId1295" Type="http://schemas.openxmlformats.org/officeDocument/2006/relationships/customXml" Target="../ink/ink1138.xml"/><Relationship Id="rId15" Type="http://schemas.openxmlformats.org/officeDocument/2006/relationships/image" Target="../media/image487.png"/><Relationship Id="rId318" Type="http://schemas.openxmlformats.org/officeDocument/2006/relationships/image" Target="../media/image637.png"/><Relationship Id="rId525" Type="http://schemas.openxmlformats.org/officeDocument/2006/relationships/customXml" Target="../ink/ink752.xml"/><Relationship Id="rId732" Type="http://schemas.openxmlformats.org/officeDocument/2006/relationships/customXml" Target="../ink/ink856.xml"/><Relationship Id="rId1155" Type="http://schemas.openxmlformats.org/officeDocument/2006/relationships/customXml" Target="../ink/ink1068.xml"/><Relationship Id="rId99" Type="http://schemas.openxmlformats.org/officeDocument/2006/relationships/image" Target="../media/image528.png"/><Relationship Id="rId164" Type="http://schemas.openxmlformats.org/officeDocument/2006/relationships/image" Target="../media/image560.png"/><Relationship Id="rId371" Type="http://schemas.openxmlformats.org/officeDocument/2006/relationships/customXml" Target="../ink/ink675.xml"/><Relationship Id="rId1015" Type="http://schemas.openxmlformats.org/officeDocument/2006/relationships/customXml" Target="../ink/ink998.xml"/><Relationship Id="rId1222" Type="http://schemas.openxmlformats.org/officeDocument/2006/relationships/image" Target="../media/image1088.png"/><Relationship Id="rId469" Type="http://schemas.openxmlformats.org/officeDocument/2006/relationships/customXml" Target="../ink/ink724.xml"/><Relationship Id="rId676" Type="http://schemas.openxmlformats.org/officeDocument/2006/relationships/customXml" Target="../ink/ink828.xml"/><Relationship Id="rId883" Type="http://schemas.openxmlformats.org/officeDocument/2006/relationships/image" Target="../media/image919.png"/><Relationship Id="rId1099" Type="http://schemas.openxmlformats.org/officeDocument/2006/relationships/customXml" Target="../ink/ink1040.xml"/><Relationship Id="rId26" Type="http://schemas.openxmlformats.org/officeDocument/2006/relationships/customXml" Target="../ink/ink502.xml"/><Relationship Id="rId231" Type="http://schemas.openxmlformats.org/officeDocument/2006/relationships/customXml" Target="../ink/ink605.xml"/><Relationship Id="rId329" Type="http://schemas.openxmlformats.org/officeDocument/2006/relationships/customXml" Target="../ink/ink654.xml"/><Relationship Id="rId536" Type="http://schemas.openxmlformats.org/officeDocument/2006/relationships/image" Target="../media/image746.png"/><Relationship Id="rId1166" Type="http://schemas.openxmlformats.org/officeDocument/2006/relationships/image" Target="../media/image1060.png"/><Relationship Id="rId175" Type="http://schemas.openxmlformats.org/officeDocument/2006/relationships/customXml" Target="../ink/ink577.xml"/><Relationship Id="rId743" Type="http://schemas.openxmlformats.org/officeDocument/2006/relationships/image" Target="../media/image849.png"/><Relationship Id="rId950" Type="http://schemas.openxmlformats.org/officeDocument/2006/relationships/image" Target="../media/image952.png"/><Relationship Id="rId1026" Type="http://schemas.openxmlformats.org/officeDocument/2006/relationships/image" Target="../media/image990.png"/><Relationship Id="rId382" Type="http://schemas.openxmlformats.org/officeDocument/2006/relationships/image" Target="../media/image669.png"/><Relationship Id="rId603" Type="http://schemas.openxmlformats.org/officeDocument/2006/relationships/image" Target="../media/image779.png"/><Relationship Id="rId687" Type="http://schemas.openxmlformats.org/officeDocument/2006/relationships/image" Target="../media/image821.png"/><Relationship Id="rId810" Type="http://schemas.openxmlformats.org/officeDocument/2006/relationships/customXml" Target="../ink/ink895.xml"/><Relationship Id="rId908" Type="http://schemas.openxmlformats.org/officeDocument/2006/relationships/customXml" Target="../ink/ink944.xml"/><Relationship Id="rId1233" Type="http://schemas.openxmlformats.org/officeDocument/2006/relationships/customXml" Target="../ink/ink1107.xml"/><Relationship Id="rId242" Type="http://schemas.openxmlformats.org/officeDocument/2006/relationships/image" Target="../media/image599.png"/><Relationship Id="rId894" Type="http://schemas.openxmlformats.org/officeDocument/2006/relationships/customXml" Target="../ink/ink937.xml"/><Relationship Id="rId1177" Type="http://schemas.openxmlformats.org/officeDocument/2006/relationships/customXml" Target="../ink/ink1079.xml"/><Relationship Id="rId1300" Type="http://schemas.openxmlformats.org/officeDocument/2006/relationships/image" Target="../media/image1127.png"/><Relationship Id="rId37" Type="http://schemas.openxmlformats.org/officeDocument/2006/relationships/image" Target="../media/image497.png"/><Relationship Id="rId102" Type="http://schemas.openxmlformats.org/officeDocument/2006/relationships/customXml" Target="../ink/ink540.xml"/><Relationship Id="rId547" Type="http://schemas.openxmlformats.org/officeDocument/2006/relationships/customXml" Target="../ink/ink763.xml"/><Relationship Id="rId754" Type="http://schemas.openxmlformats.org/officeDocument/2006/relationships/customXml" Target="../ink/ink867.xml"/><Relationship Id="rId961" Type="http://schemas.openxmlformats.org/officeDocument/2006/relationships/customXml" Target="../ink/ink971.xml"/><Relationship Id="rId90" Type="http://schemas.openxmlformats.org/officeDocument/2006/relationships/customXml" Target="../ink/ink534.xml"/><Relationship Id="rId186" Type="http://schemas.openxmlformats.org/officeDocument/2006/relationships/image" Target="../media/image571.png"/><Relationship Id="rId393" Type="http://schemas.openxmlformats.org/officeDocument/2006/relationships/customXml" Target="../ink/ink686.xml"/><Relationship Id="rId407" Type="http://schemas.openxmlformats.org/officeDocument/2006/relationships/customXml" Target="../ink/ink693.xml"/><Relationship Id="rId614" Type="http://schemas.openxmlformats.org/officeDocument/2006/relationships/customXml" Target="../ink/ink797.xml"/><Relationship Id="rId821" Type="http://schemas.openxmlformats.org/officeDocument/2006/relationships/image" Target="../media/image888.png"/><Relationship Id="rId1037" Type="http://schemas.openxmlformats.org/officeDocument/2006/relationships/customXml" Target="../ink/ink1009.xml"/><Relationship Id="rId1244" Type="http://schemas.openxmlformats.org/officeDocument/2006/relationships/image" Target="../media/image1099.png"/><Relationship Id="rId253" Type="http://schemas.openxmlformats.org/officeDocument/2006/relationships/customXml" Target="../ink/ink616.xml"/><Relationship Id="rId460" Type="http://schemas.openxmlformats.org/officeDocument/2006/relationships/image" Target="../media/image708.png"/><Relationship Id="rId698" Type="http://schemas.openxmlformats.org/officeDocument/2006/relationships/customXml" Target="../ink/ink839.xml"/><Relationship Id="rId919" Type="http://schemas.openxmlformats.org/officeDocument/2006/relationships/image" Target="../media/image937.png"/><Relationship Id="rId1090" Type="http://schemas.openxmlformats.org/officeDocument/2006/relationships/image" Target="../media/image1022.png"/><Relationship Id="rId1104" Type="http://schemas.openxmlformats.org/officeDocument/2006/relationships/image" Target="../media/image1029.png"/><Relationship Id="rId48" Type="http://schemas.openxmlformats.org/officeDocument/2006/relationships/customXml" Target="../ink/ink513.xml"/><Relationship Id="rId113" Type="http://schemas.openxmlformats.org/officeDocument/2006/relationships/customXml" Target="../ink/ink546.xml"/><Relationship Id="rId320" Type="http://schemas.openxmlformats.org/officeDocument/2006/relationships/image" Target="../media/image638.png"/><Relationship Id="rId558" Type="http://schemas.openxmlformats.org/officeDocument/2006/relationships/image" Target="../media/image757.png"/><Relationship Id="rId765" Type="http://schemas.openxmlformats.org/officeDocument/2006/relationships/image" Target="../media/image860.png"/><Relationship Id="rId972" Type="http://schemas.openxmlformats.org/officeDocument/2006/relationships/image" Target="../media/image963.png"/><Relationship Id="rId1188" Type="http://schemas.openxmlformats.org/officeDocument/2006/relationships/image" Target="../media/image1071.png"/><Relationship Id="rId197" Type="http://schemas.openxmlformats.org/officeDocument/2006/relationships/customXml" Target="../ink/ink588.xml"/><Relationship Id="rId418" Type="http://schemas.openxmlformats.org/officeDocument/2006/relationships/image" Target="../media/image687.png"/><Relationship Id="rId625" Type="http://schemas.openxmlformats.org/officeDocument/2006/relationships/image" Target="../media/image790.png"/><Relationship Id="rId832" Type="http://schemas.openxmlformats.org/officeDocument/2006/relationships/customXml" Target="../ink/ink906.xml"/><Relationship Id="rId1048" Type="http://schemas.openxmlformats.org/officeDocument/2006/relationships/image" Target="../media/image1001.png"/><Relationship Id="rId1255" Type="http://schemas.openxmlformats.org/officeDocument/2006/relationships/customXml" Target="../ink/ink1118.xml"/><Relationship Id="rId264" Type="http://schemas.openxmlformats.org/officeDocument/2006/relationships/image" Target="../media/image610.png"/><Relationship Id="rId471" Type="http://schemas.openxmlformats.org/officeDocument/2006/relationships/customXml" Target="../ink/ink725.xml"/><Relationship Id="rId1115" Type="http://schemas.openxmlformats.org/officeDocument/2006/relationships/customXml" Target="../ink/ink1048.xml"/><Relationship Id="rId59" Type="http://schemas.openxmlformats.org/officeDocument/2006/relationships/image" Target="../media/image508.png"/><Relationship Id="rId124" Type="http://schemas.openxmlformats.org/officeDocument/2006/relationships/image" Target="../media/image540.png"/><Relationship Id="rId569" Type="http://schemas.openxmlformats.org/officeDocument/2006/relationships/customXml" Target="../ink/ink774.xml"/><Relationship Id="rId776" Type="http://schemas.openxmlformats.org/officeDocument/2006/relationships/customXml" Target="../ink/ink878.xml"/><Relationship Id="rId983" Type="http://schemas.openxmlformats.org/officeDocument/2006/relationships/customXml" Target="../ink/ink982.xml"/><Relationship Id="rId1199" Type="http://schemas.openxmlformats.org/officeDocument/2006/relationships/customXml" Target="../ink/ink1090.xml"/><Relationship Id="rId331" Type="http://schemas.openxmlformats.org/officeDocument/2006/relationships/customXml" Target="../ink/ink655.xml"/><Relationship Id="rId429" Type="http://schemas.openxmlformats.org/officeDocument/2006/relationships/customXml" Target="../ink/ink704.xml"/><Relationship Id="rId636" Type="http://schemas.openxmlformats.org/officeDocument/2006/relationships/customXml" Target="../ink/ink808.xml"/><Relationship Id="rId1059" Type="http://schemas.openxmlformats.org/officeDocument/2006/relationships/customXml" Target="../ink/ink1020.xml"/><Relationship Id="rId1266" Type="http://schemas.openxmlformats.org/officeDocument/2006/relationships/image" Target="../media/image1110.png"/><Relationship Id="rId843" Type="http://schemas.openxmlformats.org/officeDocument/2006/relationships/image" Target="../media/image899.png"/><Relationship Id="rId1126" Type="http://schemas.openxmlformats.org/officeDocument/2006/relationships/image" Target="../media/image1040.png"/><Relationship Id="rId275" Type="http://schemas.openxmlformats.org/officeDocument/2006/relationships/customXml" Target="../ink/ink627.xml"/><Relationship Id="rId482" Type="http://schemas.openxmlformats.org/officeDocument/2006/relationships/image" Target="../media/image719.png"/><Relationship Id="rId703" Type="http://schemas.openxmlformats.org/officeDocument/2006/relationships/image" Target="../media/image829.png"/><Relationship Id="rId910" Type="http://schemas.openxmlformats.org/officeDocument/2006/relationships/customXml" Target="../ink/ink945.xml"/><Relationship Id="rId135" Type="http://schemas.openxmlformats.org/officeDocument/2006/relationships/customXml" Target="../ink/ink557.xml"/><Relationship Id="rId342" Type="http://schemas.openxmlformats.org/officeDocument/2006/relationships/image" Target="../media/image649.png"/><Relationship Id="rId787" Type="http://schemas.openxmlformats.org/officeDocument/2006/relationships/image" Target="../media/image871.png"/><Relationship Id="rId994" Type="http://schemas.openxmlformats.org/officeDocument/2006/relationships/image" Target="../media/image974.png"/><Relationship Id="rId202" Type="http://schemas.openxmlformats.org/officeDocument/2006/relationships/image" Target="../media/image579.png"/><Relationship Id="rId647" Type="http://schemas.openxmlformats.org/officeDocument/2006/relationships/image" Target="../media/image801.png"/><Relationship Id="rId854" Type="http://schemas.openxmlformats.org/officeDocument/2006/relationships/customXml" Target="../ink/ink917.xml"/><Relationship Id="rId1277" Type="http://schemas.openxmlformats.org/officeDocument/2006/relationships/customXml" Target="../ink/ink1129.xml"/><Relationship Id="rId286" Type="http://schemas.openxmlformats.org/officeDocument/2006/relationships/image" Target="../media/image621.png"/><Relationship Id="rId493" Type="http://schemas.openxmlformats.org/officeDocument/2006/relationships/customXml" Target="../ink/ink736.xml"/><Relationship Id="rId507" Type="http://schemas.openxmlformats.org/officeDocument/2006/relationships/customXml" Target="../ink/ink743.xml"/><Relationship Id="rId714" Type="http://schemas.openxmlformats.org/officeDocument/2006/relationships/customXml" Target="../ink/ink847.xml"/><Relationship Id="rId921" Type="http://schemas.openxmlformats.org/officeDocument/2006/relationships/image" Target="../media/image938.png"/><Relationship Id="rId1137" Type="http://schemas.openxmlformats.org/officeDocument/2006/relationships/customXml" Target="../ink/ink1059.xml"/><Relationship Id="rId50" Type="http://schemas.openxmlformats.org/officeDocument/2006/relationships/customXml" Target="../ink/ink514.xml"/><Relationship Id="rId146" Type="http://schemas.openxmlformats.org/officeDocument/2006/relationships/image" Target="../media/image551.png"/><Relationship Id="rId353" Type="http://schemas.openxmlformats.org/officeDocument/2006/relationships/customXml" Target="../ink/ink666.xml"/><Relationship Id="rId560" Type="http://schemas.openxmlformats.org/officeDocument/2006/relationships/image" Target="../media/image758.png"/><Relationship Id="rId798" Type="http://schemas.openxmlformats.org/officeDocument/2006/relationships/customXml" Target="../ink/ink889.xml"/><Relationship Id="rId1190" Type="http://schemas.openxmlformats.org/officeDocument/2006/relationships/image" Target="../media/image1072.png"/><Relationship Id="rId1204" Type="http://schemas.openxmlformats.org/officeDocument/2006/relationships/image" Target="../media/image1079.png"/><Relationship Id="rId213" Type="http://schemas.openxmlformats.org/officeDocument/2006/relationships/customXml" Target="../ink/ink596.xml"/><Relationship Id="rId420" Type="http://schemas.openxmlformats.org/officeDocument/2006/relationships/image" Target="../media/image688.png"/><Relationship Id="rId658" Type="http://schemas.openxmlformats.org/officeDocument/2006/relationships/customXml" Target="../ink/ink819.xml"/><Relationship Id="rId865" Type="http://schemas.openxmlformats.org/officeDocument/2006/relationships/image" Target="../media/image910.png"/><Relationship Id="rId1050" Type="http://schemas.openxmlformats.org/officeDocument/2006/relationships/image" Target="../media/image1002.png"/><Relationship Id="rId1288" Type="http://schemas.openxmlformats.org/officeDocument/2006/relationships/image" Target="../media/image1121.png"/><Relationship Id="rId297" Type="http://schemas.openxmlformats.org/officeDocument/2006/relationships/customXml" Target="../ink/ink638.xml"/><Relationship Id="rId518" Type="http://schemas.openxmlformats.org/officeDocument/2006/relationships/image" Target="../media/image737.png"/><Relationship Id="rId725" Type="http://schemas.openxmlformats.org/officeDocument/2006/relationships/image" Target="../media/image840.png"/><Relationship Id="rId932" Type="http://schemas.openxmlformats.org/officeDocument/2006/relationships/customXml" Target="../ink/ink956.xml"/><Relationship Id="rId1148" Type="http://schemas.openxmlformats.org/officeDocument/2006/relationships/image" Target="../media/image1051.png"/><Relationship Id="rId157" Type="http://schemas.openxmlformats.org/officeDocument/2006/relationships/customXml" Target="../ink/ink568.xml"/><Relationship Id="rId364" Type="http://schemas.openxmlformats.org/officeDocument/2006/relationships/image" Target="../media/image660.png"/><Relationship Id="rId1008" Type="http://schemas.openxmlformats.org/officeDocument/2006/relationships/image" Target="../media/image981.png"/><Relationship Id="rId1215" Type="http://schemas.openxmlformats.org/officeDocument/2006/relationships/customXml" Target="../ink/ink1098.xml"/><Relationship Id="rId61" Type="http://schemas.openxmlformats.org/officeDocument/2006/relationships/image" Target="../media/image509.png"/><Relationship Id="rId571" Type="http://schemas.openxmlformats.org/officeDocument/2006/relationships/customXml" Target="../ink/ink775.xml"/><Relationship Id="rId669" Type="http://schemas.openxmlformats.org/officeDocument/2006/relationships/image" Target="../media/image812.png"/><Relationship Id="rId876" Type="http://schemas.openxmlformats.org/officeDocument/2006/relationships/customXml" Target="../ink/ink928.xml"/><Relationship Id="rId1299" Type="http://schemas.openxmlformats.org/officeDocument/2006/relationships/customXml" Target="../ink/ink1140.xml"/><Relationship Id="rId19" Type="http://schemas.openxmlformats.org/officeDocument/2006/relationships/image" Target="../media/image489.png"/><Relationship Id="rId224" Type="http://schemas.openxmlformats.org/officeDocument/2006/relationships/image" Target="../media/image590.png"/><Relationship Id="rId431" Type="http://schemas.openxmlformats.org/officeDocument/2006/relationships/customXml" Target="../ink/ink705.xml"/><Relationship Id="rId529" Type="http://schemas.openxmlformats.org/officeDocument/2006/relationships/customXml" Target="../ink/ink754.xml"/><Relationship Id="rId736" Type="http://schemas.openxmlformats.org/officeDocument/2006/relationships/customXml" Target="../ink/ink858.xml"/><Relationship Id="rId1061" Type="http://schemas.openxmlformats.org/officeDocument/2006/relationships/customXml" Target="../ink/ink1021.xml"/><Relationship Id="rId1159" Type="http://schemas.openxmlformats.org/officeDocument/2006/relationships/customXml" Target="../ink/ink1070.xml"/><Relationship Id="rId168" Type="http://schemas.openxmlformats.org/officeDocument/2006/relationships/image" Target="../media/image562.png"/><Relationship Id="rId943" Type="http://schemas.openxmlformats.org/officeDocument/2006/relationships/customXml" Target="../ink/ink962.xml"/><Relationship Id="rId1019" Type="http://schemas.openxmlformats.org/officeDocument/2006/relationships/customXml" Target="../ink/ink1000.xml"/><Relationship Id="rId72" Type="http://schemas.openxmlformats.org/officeDocument/2006/relationships/customXml" Target="../ink/ink525.xml"/><Relationship Id="rId375" Type="http://schemas.openxmlformats.org/officeDocument/2006/relationships/customXml" Target="../ink/ink677.xml"/><Relationship Id="rId582" Type="http://schemas.openxmlformats.org/officeDocument/2006/relationships/image" Target="../media/image769.png"/><Relationship Id="rId803" Type="http://schemas.openxmlformats.org/officeDocument/2006/relationships/image" Target="../media/image879.png"/><Relationship Id="rId1226" Type="http://schemas.openxmlformats.org/officeDocument/2006/relationships/image" Target="../media/image1090.png"/><Relationship Id="rId3" Type="http://schemas.openxmlformats.org/officeDocument/2006/relationships/notesSlide" Target="../notesSlides/notesSlide8.xml"/><Relationship Id="rId235" Type="http://schemas.openxmlformats.org/officeDocument/2006/relationships/customXml" Target="../ink/ink607.xml"/><Relationship Id="rId442" Type="http://schemas.openxmlformats.org/officeDocument/2006/relationships/image" Target="../media/image699.png"/><Relationship Id="rId887" Type="http://schemas.openxmlformats.org/officeDocument/2006/relationships/image" Target="../media/image921.png"/><Relationship Id="rId1072" Type="http://schemas.openxmlformats.org/officeDocument/2006/relationships/image" Target="../media/image1013.png"/><Relationship Id="rId302" Type="http://schemas.openxmlformats.org/officeDocument/2006/relationships/image" Target="../media/image629.png"/><Relationship Id="rId747" Type="http://schemas.openxmlformats.org/officeDocument/2006/relationships/image" Target="../media/image851.png"/><Relationship Id="rId954" Type="http://schemas.openxmlformats.org/officeDocument/2006/relationships/image" Target="../media/image954.png"/><Relationship Id="rId83" Type="http://schemas.openxmlformats.org/officeDocument/2006/relationships/image" Target="../media/image520.png"/><Relationship Id="rId179" Type="http://schemas.openxmlformats.org/officeDocument/2006/relationships/customXml" Target="../ink/ink579.xml"/><Relationship Id="rId386" Type="http://schemas.openxmlformats.org/officeDocument/2006/relationships/image" Target="../media/image671.png"/><Relationship Id="rId593" Type="http://schemas.openxmlformats.org/officeDocument/2006/relationships/image" Target="../media/image774.png"/><Relationship Id="rId607" Type="http://schemas.openxmlformats.org/officeDocument/2006/relationships/image" Target="../media/image781.png"/><Relationship Id="rId814" Type="http://schemas.openxmlformats.org/officeDocument/2006/relationships/customXml" Target="../ink/ink897.xml"/><Relationship Id="rId1237" Type="http://schemas.openxmlformats.org/officeDocument/2006/relationships/customXml" Target="../ink/ink1109.xml"/><Relationship Id="rId246" Type="http://schemas.openxmlformats.org/officeDocument/2006/relationships/image" Target="../media/image601.png"/><Relationship Id="rId453" Type="http://schemas.openxmlformats.org/officeDocument/2006/relationships/customXml" Target="../ink/ink716.xml"/><Relationship Id="rId660" Type="http://schemas.openxmlformats.org/officeDocument/2006/relationships/customXml" Target="../ink/ink820.xml"/><Relationship Id="rId898" Type="http://schemas.openxmlformats.org/officeDocument/2006/relationships/customXml" Target="../ink/ink939.xml"/><Relationship Id="rId1083" Type="http://schemas.openxmlformats.org/officeDocument/2006/relationships/customXml" Target="../ink/ink1032.xml"/><Relationship Id="rId1290" Type="http://schemas.openxmlformats.org/officeDocument/2006/relationships/image" Target="../media/image1122.png"/><Relationship Id="rId106" Type="http://schemas.openxmlformats.org/officeDocument/2006/relationships/image" Target="../media/image531.png"/><Relationship Id="rId313" Type="http://schemas.openxmlformats.org/officeDocument/2006/relationships/customXml" Target="../ink/ink646.xml"/><Relationship Id="rId758" Type="http://schemas.openxmlformats.org/officeDocument/2006/relationships/customXml" Target="../ink/ink869.xml"/><Relationship Id="rId965" Type="http://schemas.openxmlformats.org/officeDocument/2006/relationships/customXml" Target="../ink/ink973.xml"/><Relationship Id="rId1150" Type="http://schemas.openxmlformats.org/officeDocument/2006/relationships/image" Target="../media/image1052.png"/><Relationship Id="rId10" Type="http://schemas.openxmlformats.org/officeDocument/2006/relationships/customXml" Target="../ink/ink494.xml"/><Relationship Id="rId94" Type="http://schemas.openxmlformats.org/officeDocument/2006/relationships/customXml" Target="../ink/ink536.xml"/><Relationship Id="rId397" Type="http://schemas.openxmlformats.org/officeDocument/2006/relationships/customXml" Target="../ink/ink688.xml"/><Relationship Id="rId520" Type="http://schemas.openxmlformats.org/officeDocument/2006/relationships/image" Target="../media/image738.png"/><Relationship Id="rId618" Type="http://schemas.openxmlformats.org/officeDocument/2006/relationships/customXml" Target="../ink/ink799.xml"/><Relationship Id="rId825" Type="http://schemas.openxmlformats.org/officeDocument/2006/relationships/image" Target="../media/image890.png"/><Relationship Id="rId1248" Type="http://schemas.openxmlformats.org/officeDocument/2006/relationships/image" Target="../media/image1101.png"/><Relationship Id="rId257" Type="http://schemas.openxmlformats.org/officeDocument/2006/relationships/customXml" Target="../ink/ink618.xml"/><Relationship Id="rId464" Type="http://schemas.openxmlformats.org/officeDocument/2006/relationships/image" Target="../media/image710.png"/><Relationship Id="rId1010" Type="http://schemas.openxmlformats.org/officeDocument/2006/relationships/image" Target="../media/image982.png"/><Relationship Id="rId1094" Type="http://schemas.openxmlformats.org/officeDocument/2006/relationships/image" Target="../media/image1024.png"/><Relationship Id="rId1108" Type="http://schemas.openxmlformats.org/officeDocument/2006/relationships/image" Target="../media/image1031.png"/><Relationship Id="rId117" Type="http://schemas.openxmlformats.org/officeDocument/2006/relationships/customXml" Target="../ink/ink548.xml"/><Relationship Id="rId671" Type="http://schemas.openxmlformats.org/officeDocument/2006/relationships/image" Target="../media/image813.png"/><Relationship Id="rId769" Type="http://schemas.openxmlformats.org/officeDocument/2006/relationships/image" Target="../media/image862.png"/><Relationship Id="rId976" Type="http://schemas.openxmlformats.org/officeDocument/2006/relationships/image" Target="../media/image965.png"/><Relationship Id="rId324" Type="http://schemas.openxmlformats.org/officeDocument/2006/relationships/image" Target="../media/image640.png"/><Relationship Id="rId531" Type="http://schemas.openxmlformats.org/officeDocument/2006/relationships/customXml" Target="../ink/ink755.xml"/><Relationship Id="rId629" Type="http://schemas.openxmlformats.org/officeDocument/2006/relationships/image" Target="../media/image792.png"/><Relationship Id="rId1161" Type="http://schemas.openxmlformats.org/officeDocument/2006/relationships/customXml" Target="../ink/ink1071.xml"/><Relationship Id="rId1259" Type="http://schemas.openxmlformats.org/officeDocument/2006/relationships/customXml" Target="../ink/ink1120.xml"/><Relationship Id="rId836" Type="http://schemas.openxmlformats.org/officeDocument/2006/relationships/customXml" Target="../ink/ink908.xml"/><Relationship Id="rId1021" Type="http://schemas.openxmlformats.org/officeDocument/2006/relationships/customXml" Target="../ink/ink1001.xml"/><Relationship Id="rId1119" Type="http://schemas.openxmlformats.org/officeDocument/2006/relationships/customXml" Target="../ink/ink1050.xml"/><Relationship Id="rId903" Type="http://schemas.openxmlformats.org/officeDocument/2006/relationships/image" Target="../media/image929.png"/><Relationship Id="rId32" Type="http://schemas.openxmlformats.org/officeDocument/2006/relationships/customXml" Target="../ink/ink505.xml"/><Relationship Id="rId181" Type="http://schemas.openxmlformats.org/officeDocument/2006/relationships/customXml" Target="../ink/ink580.xml"/><Relationship Id="rId279" Type="http://schemas.openxmlformats.org/officeDocument/2006/relationships/customXml" Target="../ink/ink629.xml"/><Relationship Id="rId486" Type="http://schemas.openxmlformats.org/officeDocument/2006/relationships/image" Target="../media/image721.png"/><Relationship Id="rId693" Type="http://schemas.openxmlformats.org/officeDocument/2006/relationships/image" Target="../media/image824.png"/><Relationship Id="rId139" Type="http://schemas.openxmlformats.org/officeDocument/2006/relationships/customXml" Target="../ink/ink559.xml"/><Relationship Id="rId346" Type="http://schemas.openxmlformats.org/officeDocument/2006/relationships/image" Target="../media/image651.png"/><Relationship Id="rId553" Type="http://schemas.openxmlformats.org/officeDocument/2006/relationships/customXml" Target="../ink/ink766.xml"/><Relationship Id="rId760" Type="http://schemas.openxmlformats.org/officeDocument/2006/relationships/customXml" Target="../ink/ink870.xml"/><Relationship Id="rId998" Type="http://schemas.openxmlformats.org/officeDocument/2006/relationships/image" Target="../media/image976.png"/><Relationship Id="rId1183" Type="http://schemas.openxmlformats.org/officeDocument/2006/relationships/customXml" Target="../ink/ink1082.xml"/><Relationship Id="rId206" Type="http://schemas.openxmlformats.org/officeDocument/2006/relationships/image" Target="../media/image581.png"/><Relationship Id="rId413" Type="http://schemas.openxmlformats.org/officeDocument/2006/relationships/customXml" Target="../ink/ink696.xml"/><Relationship Id="rId858" Type="http://schemas.openxmlformats.org/officeDocument/2006/relationships/customXml" Target="../ink/ink919.xml"/><Relationship Id="rId1043" Type="http://schemas.openxmlformats.org/officeDocument/2006/relationships/customXml" Target="../ink/ink1012.xml"/><Relationship Id="rId620" Type="http://schemas.openxmlformats.org/officeDocument/2006/relationships/customXml" Target="../ink/ink800.xml"/><Relationship Id="rId718" Type="http://schemas.openxmlformats.org/officeDocument/2006/relationships/customXml" Target="../ink/ink849.xml"/><Relationship Id="rId925" Type="http://schemas.openxmlformats.org/officeDocument/2006/relationships/image" Target="../media/image940.png"/><Relationship Id="rId1250" Type="http://schemas.openxmlformats.org/officeDocument/2006/relationships/image" Target="../media/image1102.png"/><Relationship Id="rId1110" Type="http://schemas.openxmlformats.org/officeDocument/2006/relationships/image" Target="../media/image1032.png"/><Relationship Id="rId1208" Type="http://schemas.openxmlformats.org/officeDocument/2006/relationships/image" Target="../media/image1081.png"/><Relationship Id="rId54" Type="http://schemas.openxmlformats.org/officeDocument/2006/relationships/customXml" Target="../ink/ink516.xml"/><Relationship Id="rId270" Type="http://schemas.openxmlformats.org/officeDocument/2006/relationships/image" Target="../media/image613.png"/><Relationship Id="rId130" Type="http://schemas.openxmlformats.org/officeDocument/2006/relationships/image" Target="../media/image543.png"/><Relationship Id="rId368" Type="http://schemas.openxmlformats.org/officeDocument/2006/relationships/image" Target="../media/image662.png"/><Relationship Id="rId575" Type="http://schemas.openxmlformats.org/officeDocument/2006/relationships/customXml" Target="../ink/ink777.xml"/><Relationship Id="rId782" Type="http://schemas.openxmlformats.org/officeDocument/2006/relationships/customXml" Target="../ink/ink881.xml"/><Relationship Id="rId228" Type="http://schemas.openxmlformats.org/officeDocument/2006/relationships/image" Target="../media/image592.png"/><Relationship Id="rId435" Type="http://schemas.openxmlformats.org/officeDocument/2006/relationships/customXml" Target="../ink/ink707.xml"/><Relationship Id="rId642" Type="http://schemas.openxmlformats.org/officeDocument/2006/relationships/customXml" Target="../ink/ink811.xml"/><Relationship Id="rId1065" Type="http://schemas.openxmlformats.org/officeDocument/2006/relationships/customXml" Target="../ink/ink1023.xml"/><Relationship Id="rId1272" Type="http://schemas.openxmlformats.org/officeDocument/2006/relationships/image" Target="../media/image1113.png"/><Relationship Id="rId502" Type="http://schemas.openxmlformats.org/officeDocument/2006/relationships/image" Target="../media/image729.png"/><Relationship Id="rId947" Type="http://schemas.openxmlformats.org/officeDocument/2006/relationships/customXml" Target="../ink/ink964.xml"/><Relationship Id="rId1132" Type="http://schemas.openxmlformats.org/officeDocument/2006/relationships/image" Target="../media/image1043.png"/><Relationship Id="rId76" Type="http://schemas.openxmlformats.org/officeDocument/2006/relationships/customXml" Target="../ink/ink527.xml"/><Relationship Id="rId807" Type="http://schemas.openxmlformats.org/officeDocument/2006/relationships/image" Target="../media/image881.png"/><Relationship Id="rId292" Type="http://schemas.openxmlformats.org/officeDocument/2006/relationships/image" Target="../media/image624.png"/><Relationship Id="rId597" Type="http://schemas.openxmlformats.org/officeDocument/2006/relationships/image" Target="../media/image776.png"/><Relationship Id="rId152" Type="http://schemas.openxmlformats.org/officeDocument/2006/relationships/image" Target="../media/image554.png"/><Relationship Id="rId457" Type="http://schemas.openxmlformats.org/officeDocument/2006/relationships/customXml" Target="../ink/ink718.xml"/><Relationship Id="rId1087" Type="http://schemas.openxmlformats.org/officeDocument/2006/relationships/customXml" Target="../ink/ink1034.xml"/><Relationship Id="rId1294" Type="http://schemas.openxmlformats.org/officeDocument/2006/relationships/image" Target="../media/image1124.png"/><Relationship Id="rId664" Type="http://schemas.openxmlformats.org/officeDocument/2006/relationships/customXml" Target="../ink/ink822.xml"/><Relationship Id="rId871" Type="http://schemas.openxmlformats.org/officeDocument/2006/relationships/image" Target="../media/image913.png"/><Relationship Id="rId969" Type="http://schemas.openxmlformats.org/officeDocument/2006/relationships/customXml" Target="../ink/ink975.xml"/><Relationship Id="rId317" Type="http://schemas.openxmlformats.org/officeDocument/2006/relationships/customXml" Target="../ink/ink648.xml"/><Relationship Id="rId524" Type="http://schemas.openxmlformats.org/officeDocument/2006/relationships/image" Target="../media/image740.png"/><Relationship Id="rId731" Type="http://schemas.openxmlformats.org/officeDocument/2006/relationships/image" Target="../media/image843.png"/><Relationship Id="rId1154" Type="http://schemas.openxmlformats.org/officeDocument/2006/relationships/image" Target="../media/image1054.png"/><Relationship Id="rId98" Type="http://schemas.openxmlformats.org/officeDocument/2006/relationships/customXml" Target="../ink/ink538.xml"/><Relationship Id="rId829" Type="http://schemas.openxmlformats.org/officeDocument/2006/relationships/image" Target="../media/image892.png"/><Relationship Id="rId1014" Type="http://schemas.openxmlformats.org/officeDocument/2006/relationships/image" Target="../media/image984.png"/><Relationship Id="rId1221" Type="http://schemas.openxmlformats.org/officeDocument/2006/relationships/customXml" Target="../ink/ink1101.xml"/><Relationship Id="rId25" Type="http://schemas.openxmlformats.org/officeDocument/2006/relationships/image" Target="../media/image491.png"/><Relationship Id="rId174" Type="http://schemas.openxmlformats.org/officeDocument/2006/relationships/image" Target="../media/image565.png"/><Relationship Id="rId381" Type="http://schemas.openxmlformats.org/officeDocument/2006/relationships/customXml" Target="../ink/ink680.xml"/><Relationship Id="rId241" Type="http://schemas.openxmlformats.org/officeDocument/2006/relationships/customXml" Target="../ink/ink610.xml"/><Relationship Id="rId479" Type="http://schemas.openxmlformats.org/officeDocument/2006/relationships/customXml" Target="../ink/ink729.xml"/><Relationship Id="rId686" Type="http://schemas.openxmlformats.org/officeDocument/2006/relationships/customXml" Target="../ink/ink833.xml"/><Relationship Id="rId893" Type="http://schemas.openxmlformats.org/officeDocument/2006/relationships/image" Target="../media/image924.png"/><Relationship Id="rId339" Type="http://schemas.openxmlformats.org/officeDocument/2006/relationships/customXml" Target="../ink/ink659.xml"/><Relationship Id="rId546" Type="http://schemas.openxmlformats.org/officeDocument/2006/relationships/image" Target="../media/image751.png"/><Relationship Id="rId753" Type="http://schemas.openxmlformats.org/officeDocument/2006/relationships/image" Target="../media/image854.png"/><Relationship Id="rId1176" Type="http://schemas.openxmlformats.org/officeDocument/2006/relationships/image" Target="../media/image1065.png"/><Relationship Id="rId101" Type="http://schemas.openxmlformats.org/officeDocument/2006/relationships/image" Target="../media/image529.png"/><Relationship Id="rId406" Type="http://schemas.openxmlformats.org/officeDocument/2006/relationships/image" Target="../media/image681.png"/><Relationship Id="rId960" Type="http://schemas.openxmlformats.org/officeDocument/2006/relationships/image" Target="../media/image957.png"/><Relationship Id="rId1036" Type="http://schemas.openxmlformats.org/officeDocument/2006/relationships/image" Target="../media/image995.png"/><Relationship Id="rId1243" Type="http://schemas.openxmlformats.org/officeDocument/2006/relationships/customXml" Target="../ink/ink1112.xml"/><Relationship Id="rId613" Type="http://schemas.openxmlformats.org/officeDocument/2006/relationships/image" Target="../media/image784.png"/><Relationship Id="rId820" Type="http://schemas.openxmlformats.org/officeDocument/2006/relationships/customXml" Target="../ink/ink900.xml"/><Relationship Id="rId918" Type="http://schemas.openxmlformats.org/officeDocument/2006/relationships/customXml" Target="../ink/ink949.xml"/><Relationship Id="rId1103" Type="http://schemas.openxmlformats.org/officeDocument/2006/relationships/customXml" Target="../ink/ink1042.xml"/><Relationship Id="rId47" Type="http://schemas.openxmlformats.org/officeDocument/2006/relationships/image" Target="../media/image502.png"/><Relationship Id="rId196" Type="http://schemas.openxmlformats.org/officeDocument/2006/relationships/image" Target="../media/image576.png"/><Relationship Id="rId263" Type="http://schemas.openxmlformats.org/officeDocument/2006/relationships/customXml" Target="../ink/ink621.xml"/><Relationship Id="rId470" Type="http://schemas.openxmlformats.org/officeDocument/2006/relationships/image" Target="../media/image713.png"/><Relationship Id="rId123" Type="http://schemas.openxmlformats.org/officeDocument/2006/relationships/customXml" Target="../ink/ink551.xml"/><Relationship Id="rId330" Type="http://schemas.openxmlformats.org/officeDocument/2006/relationships/image" Target="../media/image643.png"/><Relationship Id="rId568" Type="http://schemas.openxmlformats.org/officeDocument/2006/relationships/image" Target="../media/image762.png"/><Relationship Id="rId775" Type="http://schemas.openxmlformats.org/officeDocument/2006/relationships/image" Target="../media/image865.png"/><Relationship Id="rId982" Type="http://schemas.openxmlformats.org/officeDocument/2006/relationships/image" Target="../media/image968.png"/><Relationship Id="rId1198" Type="http://schemas.openxmlformats.org/officeDocument/2006/relationships/image" Target="../media/image1076.png"/><Relationship Id="rId428" Type="http://schemas.openxmlformats.org/officeDocument/2006/relationships/image" Target="../media/image692.png"/><Relationship Id="rId635" Type="http://schemas.openxmlformats.org/officeDocument/2006/relationships/image" Target="../media/image795.png"/><Relationship Id="rId842" Type="http://schemas.openxmlformats.org/officeDocument/2006/relationships/customXml" Target="../ink/ink911.xml"/><Relationship Id="rId1058" Type="http://schemas.openxmlformats.org/officeDocument/2006/relationships/image" Target="../media/image1006.png"/><Relationship Id="rId1265" Type="http://schemas.openxmlformats.org/officeDocument/2006/relationships/customXml" Target="../ink/ink1123.xml"/><Relationship Id="rId702" Type="http://schemas.openxmlformats.org/officeDocument/2006/relationships/customXml" Target="../ink/ink841.xml"/><Relationship Id="rId1125" Type="http://schemas.openxmlformats.org/officeDocument/2006/relationships/customXml" Target="../ink/ink1053.xml"/><Relationship Id="rId69" Type="http://schemas.openxmlformats.org/officeDocument/2006/relationships/image" Target="../media/image513.png"/><Relationship Id="rId285" Type="http://schemas.openxmlformats.org/officeDocument/2006/relationships/customXml" Target="../ink/ink632.xml"/><Relationship Id="rId492" Type="http://schemas.openxmlformats.org/officeDocument/2006/relationships/image" Target="../media/image724.png"/><Relationship Id="rId797" Type="http://schemas.openxmlformats.org/officeDocument/2006/relationships/image" Target="../media/image876.png"/><Relationship Id="rId145" Type="http://schemas.openxmlformats.org/officeDocument/2006/relationships/customXml" Target="../ink/ink562.xml"/><Relationship Id="rId352" Type="http://schemas.openxmlformats.org/officeDocument/2006/relationships/image" Target="../media/image654.png"/><Relationship Id="rId1287" Type="http://schemas.openxmlformats.org/officeDocument/2006/relationships/customXml" Target="../ink/ink1134.xml"/><Relationship Id="rId212" Type="http://schemas.openxmlformats.org/officeDocument/2006/relationships/image" Target="../media/image584.png"/><Relationship Id="rId657" Type="http://schemas.openxmlformats.org/officeDocument/2006/relationships/image" Target="../media/image806.png"/><Relationship Id="rId864" Type="http://schemas.openxmlformats.org/officeDocument/2006/relationships/customXml" Target="../ink/ink922.xml"/><Relationship Id="rId517" Type="http://schemas.openxmlformats.org/officeDocument/2006/relationships/customXml" Target="../ink/ink748.xml"/><Relationship Id="rId724" Type="http://schemas.openxmlformats.org/officeDocument/2006/relationships/customXml" Target="../ink/ink852.xml"/><Relationship Id="rId931" Type="http://schemas.openxmlformats.org/officeDocument/2006/relationships/image" Target="../media/image943.png"/><Relationship Id="rId1147" Type="http://schemas.openxmlformats.org/officeDocument/2006/relationships/customXml" Target="../ink/ink1064.xml"/><Relationship Id="rId60" Type="http://schemas.openxmlformats.org/officeDocument/2006/relationships/customXml" Target="../ink/ink519.xml"/><Relationship Id="rId1007" Type="http://schemas.openxmlformats.org/officeDocument/2006/relationships/customXml" Target="../ink/ink994.xml"/><Relationship Id="rId1214" Type="http://schemas.openxmlformats.org/officeDocument/2006/relationships/image" Target="../media/image1084.png"/><Relationship Id="rId18" Type="http://schemas.openxmlformats.org/officeDocument/2006/relationships/customXml" Target="../ink/ink498.xml"/><Relationship Id="rId167" Type="http://schemas.openxmlformats.org/officeDocument/2006/relationships/customXml" Target="../ink/ink573.xml"/><Relationship Id="rId374" Type="http://schemas.openxmlformats.org/officeDocument/2006/relationships/image" Target="../media/image665.png"/><Relationship Id="rId581" Type="http://schemas.openxmlformats.org/officeDocument/2006/relationships/customXml" Target="../ink/ink780.xml"/><Relationship Id="rId234" Type="http://schemas.openxmlformats.org/officeDocument/2006/relationships/image" Target="../media/image595.png"/><Relationship Id="rId679" Type="http://schemas.openxmlformats.org/officeDocument/2006/relationships/image" Target="../media/image817.png"/><Relationship Id="rId886" Type="http://schemas.openxmlformats.org/officeDocument/2006/relationships/customXml" Target="../ink/ink933.xml"/><Relationship Id="rId2" Type="http://schemas.openxmlformats.org/officeDocument/2006/relationships/slideLayout" Target="../slideLayouts/slideLayout7.xml"/><Relationship Id="rId441" Type="http://schemas.openxmlformats.org/officeDocument/2006/relationships/customXml" Target="../ink/ink710.xml"/><Relationship Id="rId539" Type="http://schemas.openxmlformats.org/officeDocument/2006/relationships/customXml" Target="../ink/ink759.xml"/><Relationship Id="rId746" Type="http://schemas.openxmlformats.org/officeDocument/2006/relationships/customXml" Target="../ink/ink863.xml"/><Relationship Id="rId1071" Type="http://schemas.openxmlformats.org/officeDocument/2006/relationships/customXml" Target="../ink/ink1026.xml"/><Relationship Id="rId1169" Type="http://schemas.openxmlformats.org/officeDocument/2006/relationships/customXml" Target="../ink/ink1075.xml"/><Relationship Id="rId301" Type="http://schemas.openxmlformats.org/officeDocument/2006/relationships/customXml" Target="../ink/ink640.xml"/><Relationship Id="rId953" Type="http://schemas.openxmlformats.org/officeDocument/2006/relationships/customXml" Target="../ink/ink967.xml"/><Relationship Id="rId1029" Type="http://schemas.openxmlformats.org/officeDocument/2006/relationships/customXml" Target="../ink/ink1005.xml"/><Relationship Id="rId1236" Type="http://schemas.openxmlformats.org/officeDocument/2006/relationships/image" Target="../media/image1095.png"/><Relationship Id="rId82" Type="http://schemas.openxmlformats.org/officeDocument/2006/relationships/customXml" Target="../ink/ink530.xml"/><Relationship Id="rId606" Type="http://schemas.openxmlformats.org/officeDocument/2006/relationships/customXml" Target="../ink/ink793.xml"/><Relationship Id="rId813" Type="http://schemas.openxmlformats.org/officeDocument/2006/relationships/image" Target="../media/image884.png"/><Relationship Id="rId189" Type="http://schemas.openxmlformats.org/officeDocument/2006/relationships/customXml" Target="../ink/ink584.xml"/><Relationship Id="rId396" Type="http://schemas.openxmlformats.org/officeDocument/2006/relationships/image" Target="../media/image676.png"/><Relationship Id="rId256" Type="http://schemas.openxmlformats.org/officeDocument/2006/relationships/image" Target="../media/image606.png"/><Relationship Id="rId463" Type="http://schemas.openxmlformats.org/officeDocument/2006/relationships/customXml" Target="../ink/ink721.xml"/><Relationship Id="rId670" Type="http://schemas.openxmlformats.org/officeDocument/2006/relationships/customXml" Target="../ink/ink825.xml"/><Relationship Id="rId1093" Type="http://schemas.openxmlformats.org/officeDocument/2006/relationships/customXml" Target="../ink/ink1037.xml"/><Relationship Id="rId116" Type="http://schemas.openxmlformats.org/officeDocument/2006/relationships/image" Target="../media/image536.png"/><Relationship Id="rId323" Type="http://schemas.openxmlformats.org/officeDocument/2006/relationships/customXml" Target="../ink/ink651.xml"/><Relationship Id="rId530" Type="http://schemas.openxmlformats.org/officeDocument/2006/relationships/image" Target="../media/image743.png"/><Relationship Id="rId768" Type="http://schemas.openxmlformats.org/officeDocument/2006/relationships/customXml" Target="../ink/ink874.xml"/><Relationship Id="rId975" Type="http://schemas.openxmlformats.org/officeDocument/2006/relationships/customXml" Target="../ink/ink978.xml"/><Relationship Id="rId1160" Type="http://schemas.openxmlformats.org/officeDocument/2006/relationships/image" Target="../media/image1057.png"/><Relationship Id="rId628" Type="http://schemas.openxmlformats.org/officeDocument/2006/relationships/customXml" Target="../ink/ink804.xml"/><Relationship Id="rId835" Type="http://schemas.openxmlformats.org/officeDocument/2006/relationships/image" Target="../media/image895.png"/><Relationship Id="rId1258" Type="http://schemas.openxmlformats.org/officeDocument/2006/relationships/image" Target="../media/image1106.png"/><Relationship Id="rId1020" Type="http://schemas.openxmlformats.org/officeDocument/2006/relationships/image" Target="../media/image987.png"/><Relationship Id="rId1118" Type="http://schemas.openxmlformats.org/officeDocument/2006/relationships/image" Target="../media/image1036.png"/><Relationship Id="rId902" Type="http://schemas.openxmlformats.org/officeDocument/2006/relationships/customXml" Target="../ink/ink941.xml"/><Relationship Id="rId31" Type="http://schemas.openxmlformats.org/officeDocument/2006/relationships/image" Target="../media/image494.png"/><Relationship Id="rId180" Type="http://schemas.openxmlformats.org/officeDocument/2006/relationships/image" Target="../media/image568.png"/><Relationship Id="rId278" Type="http://schemas.openxmlformats.org/officeDocument/2006/relationships/image" Target="../media/image617.png"/><Relationship Id="rId485" Type="http://schemas.openxmlformats.org/officeDocument/2006/relationships/customXml" Target="../ink/ink732.xml"/><Relationship Id="rId692" Type="http://schemas.openxmlformats.org/officeDocument/2006/relationships/customXml" Target="../ink/ink836.xml"/><Relationship Id="rId138" Type="http://schemas.openxmlformats.org/officeDocument/2006/relationships/image" Target="../media/image547.png"/><Relationship Id="rId345" Type="http://schemas.openxmlformats.org/officeDocument/2006/relationships/customXml" Target="../ink/ink662.xml"/><Relationship Id="rId552" Type="http://schemas.openxmlformats.org/officeDocument/2006/relationships/image" Target="../media/image754.png"/><Relationship Id="rId997" Type="http://schemas.openxmlformats.org/officeDocument/2006/relationships/customXml" Target="../ink/ink989.xml"/><Relationship Id="rId1182" Type="http://schemas.openxmlformats.org/officeDocument/2006/relationships/image" Target="../media/image1068.png"/><Relationship Id="rId205" Type="http://schemas.openxmlformats.org/officeDocument/2006/relationships/customXml" Target="../ink/ink592.xml"/><Relationship Id="rId412" Type="http://schemas.openxmlformats.org/officeDocument/2006/relationships/image" Target="../media/image684.png"/><Relationship Id="rId857" Type="http://schemas.openxmlformats.org/officeDocument/2006/relationships/image" Target="../media/image906.png"/><Relationship Id="rId1042" Type="http://schemas.openxmlformats.org/officeDocument/2006/relationships/image" Target="../media/image998.png"/><Relationship Id="rId717" Type="http://schemas.openxmlformats.org/officeDocument/2006/relationships/image" Target="../media/image836.png"/><Relationship Id="rId924" Type="http://schemas.openxmlformats.org/officeDocument/2006/relationships/customXml" Target="../ink/ink952.xml"/><Relationship Id="rId53" Type="http://schemas.openxmlformats.org/officeDocument/2006/relationships/image" Target="../media/image505.png"/><Relationship Id="rId1207" Type="http://schemas.openxmlformats.org/officeDocument/2006/relationships/customXml" Target="../ink/ink1094.xml"/></Relationships>
</file>

<file path=ppt/slides/_rels/slide9.xml.rels><?xml version="1.0" encoding="UTF-8" standalone="yes"?>
<Relationships xmlns="http://schemas.openxmlformats.org/package/2006/relationships"><Relationship Id="rId3" Type="http://schemas.openxmlformats.org/officeDocument/2006/relationships/image" Target="../media/image11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F35AEEC0-154E-4532-8E44-850C120B9BD2}"/>
              </a:ext>
            </a:extLst>
          </p:cNvPr>
          <p:cNvGrpSpPr/>
          <p:nvPr/>
        </p:nvGrpSpPr>
        <p:grpSpPr>
          <a:xfrm>
            <a:off x="4348373" y="2332507"/>
            <a:ext cx="961200" cy="778320"/>
            <a:chOff x="4348373" y="2332507"/>
            <a:chExt cx="961200" cy="7783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940DDBF-275D-499F-B93F-BE7A27C95CFE}"/>
                    </a:ext>
                  </a:extLst>
                </p14:cNvPr>
                <p14:cNvContentPartPr/>
                <p14:nvPr/>
              </p14:nvContentPartPr>
              <p14:xfrm>
                <a:off x="4583453" y="2772787"/>
                <a:ext cx="16200" cy="159120"/>
              </p14:xfrm>
            </p:contentPart>
          </mc:Choice>
          <mc:Fallback>
            <p:pic>
              <p:nvPicPr>
                <p:cNvPr id="2" name="Freihand 1">
                  <a:extLst>
                    <a:ext uri="{FF2B5EF4-FFF2-40B4-BE49-F238E27FC236}">
                      <a16:creationId xmlns:a16="http://schemas.microsoft.com/office/drawing/2014/main" id="{C940DDBF-275D-499F-B93F-BE7A27C95CFE}"/>
                    </a:ext>
                  </a:extLst>
                </p:cNvPr>
                <p:cNvPicPr/>
                <p:nvPr/>
              </p:nvPicPr>
              <p:blipFill>
                <a:blip r:embed="rId4"/>
                <a:stretch>
                  <a:fillRect/>
                </a:stretch>
              </p:blipFill>
              <p:spPr>
                <a:xfrm>
                  <a:off x="4579133" y="2768467"/>
                  <a:ext cx="24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728D772-E623-498F-90A4-D47AAAFEA494}"/>
                    </a:ext>
                  </a:extLst>
                </p14:cNvPr>
                <p14:cNvContentPartPr/>
                <p14:nvPr/>
              </p14:nvContentPartPr>
              <p14:xfrm>
                <a:off x="4449893" y="2607547"/>
                <a:ext cx="259200" cy="379440"/>
              </p14:xfrm>
            </p:contentPart>
          </mc:Choice>
          <mc:Fallback>
            <p:pic>
              <p:nvPicPr>
                <p:cNvPr id="3" name="Freihand 2">
                  <a:extLst>
                    <a:ext uri="{FF2B5EF4-FFF2-40B4-BE49-F238E27FC236}">
                      <a16:creationId xmlns:a16="http://schemas.microsoft.com/office/drawing/2014/main" id="{C728D772-E623-498F-90A4-D47AAAFEA494}"/>
                    </a:ext>
                  </a:extLst>
                </p:cNvPr>
                <p:cNvPicPr/>
                <p:nvPr/>
              </p:nvPicPr>
              <p:blipFill>
                <a:blip r:embed="rId6"/>
                <a:stretch>
                  <a:fillRect/>
                </a:stretch>
              </p:blipFill>
              <p:spPr>
                <a:xfrm>
                  <a:off x="4445573" y="2603227"/>
                  <a:ext cx="26784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FE0724E-263F-4E07-A0F5-133CFB256537}"/>
                    </a:ext>
                  </a:extLst>
                </p14:cNvPr>
                <p14:cNvContentPartPr/>
                <p14:nvPr/>
              </p14:nvContentPartPr>
              <p14:xfrm>
                <a:off x="4861373" y="2711227"/>
                <a:ext cx="14400" cy="171360"/>
              </p14:xfrm>
            </p:contentPart>
          </mc:Choice>
          <mc:Fallback>
            <p:pic>
              <p:nvPicPr>
                <p:cNvPr id="4" name="Freihand 3">
                  <a:extLst>
                    <a:ext uri="{FF2B5EF4-FFF2-40B4-BE49-F238E27FC236}">
                      <a16:creationId xmlns:a16="http://schemas.microsoft.com/office/drawing/2014/main" id="{1FE0724E-263F-4E07-A0F5-133CFB256537}"/>
                    </a:ext>
                  </a:extLst>
                </p:cNvPr>
                <p:cNvPicPr/>
                <p:nvPr/>
              </p:nvPicPr>
              <p:blipFill>
                <a:blip r:embed="rId8"/>
                <a:stretch>
                  <a:fillRect/>
                </a:stretch>
              </p:blipFill>
              <p:spPr>
                <a:xfrm>
                  <a:off x="4857053" y="2706907"/>
                  <a:ext cx="23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CE838E8-0B6F-40A2-9C0E-B0B0AED6EFBC}"/>
                    </a:ext>
                  </a:extLst>
                </p14:cNvPr>
                <p14:cNvContentPartPr/>
                <p14:nvPr/>
              </p14:nvContentPartPr>
              <p14:xfrm>
                <a:off x="5018333" y="2702587"/>
                <a:ext cx="27360" cy="180720"/>
              </p14:xfrm>
            </p:contentPart>
          </mc:Choice>
          <mc:Fallback>
            <p:pic>
              <p:nvPicPr>
                <p:cNvPr id="5" name="Freihand 4">
                  <a:extLst>
                    <a:ext uri="{FF2B5EF4-FFF2-40B4-BE49-F238E27FC236}">
                      <a16:creationId xmlns:a16="http://schemas.microsoft.com/office/drawing/2014/main" id="{4CE838E8-0B6F-40A2-9C0E-B0B0AED6EFBC}"/>
                    </a:ext>
                  </a:extLst>
                </p:cNvPr>
                <p:cNvPicPr/>
                <p:nvPr/>
              </p:nvPicPr>
              <p:blipFill>
                <a:blip r:embed="rId10"/>
                <a:stretch>
                  <a:fillRect/>
                </a:stretch>
              </p:blipFill>
              <p:spPr>
                <a:xfrm>
                  <a:off x="5014013" y="2698267"/>
                  <a:ext cx="36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874B7D45-4036-49C6-B131-4B21366BFAAC}"/>
                    </a:ext>
                  </a:extLst>
                </p14:cNvPr>
                <p14:cNvContentPartPr/>
                <p14:nvPr/>
              </p14:nvContentPartPr>
              <p14:xfrm>
                <a:off x="4918613" y="2614027"/>
                <a:ext cx="245160" cy="129240"/>
              </p14:xfrm>
            </p:contentPart>
          </mc:Choice>
          <mc:Fallback>
            <p:pic>
              <p:nvPicPr>
                <p:cNvPr id="6" name="Freihand 5">
                  <a:extLst>
                    <a:ext uri="{FF2B5EF4-FFF2-40B4-BE49-F238E27FC236}">
                      <a16:creationId xmlns:a16="http://schemas.microsoft.com/office/drawing/2014/main" id="{874B7D45-4036-49C6-B131-4B21366BFAAC}"/>
                    </a:ext>
                  </a:extLst>
                </p:cNvPr>
                <p:cNvPicPr/>
                <p:nvPr/>
              </p:nvPicPr>
              <p:blipFill>
                <a:blip r:embed="rId12"/>
                <a:stretch>
                  <a:fillRect/>
                </a:stretch>
              </p:blipFill>
              <p:spPr>
                <a:xfrm>
                  <a:off x="4914293" y="2609707"/>
                  <a:ext cx="253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0912125F-D436-447C-9F24-553AEBBA15AF}"/>
                    </a:ext>
                  </a:extLst>
                </p14:cNvPr>
                <p14:cNvContentPartPr/>
                <p14:nvPr/>
              </p14:nvContentPartPr>
              <p14:xfrm>
                <a:off x="4349093" y="2501707"/>
                <a:ext cx="87120" cy="496080"/>
              </p14:xfrm>
            </p:contentPart>
          </mc:Choice>
          <mc:Fallback>
            <p:pic>
              <p:nvPicPr>
                <p:cNvPr id="7" name="Freihand 6">
                  <a:extLst>
                    <a:ext uri="{FF2B5EF4-FFF2-40B4-BE49-F238E27FC236}">
                      <a16:creationId xmlns:a16="http://schemas.microsoft.com/office/drawing/2014/main" id="{0912125F-D436-447C-9F24-553AEBBA15AF}"/>
                    </a:ext>
                  </a:extLst>
                </p:cNvPr>
                <p:cNvPicPr/>
                <p:nvPr/>
              </p:nvPicPr>
              <p:blipFill>
                <a:blip r:embed="rId14"/>
                <a:stretch>
                  <a:fillRect/>
                </a:stretch>
              </p:blipFill>
              <p:spPr>
                <a:xfrm>
                  <a:off x="4344773" y="2497387"/>
                  <a:ext cx="9576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C5A8D632-73AC-4BC6-A7DA-0BEF5CD8AEB1}"/>
                    </a:ext>
                  </a:extLst>
                </p14:cNvPr>
                <p14:cNvContentPartPr/>
                <p14:nvPr/>
              </p14:nvContentPartPr>
              <p14:xfrm>
                <a:off x="4348373" y="2332507"/>
                <a:ext cx="961200" cy="775080"/>
              </p14:xfrm>
            </p:contentPart>
          </mc:Choice>
          <mc:Fallback>
            <p:pic>
              <p:nvPicPr>
                <p:cNvPr id="9" name="Freihand 8">
                  <a:extLst>
                    <a:ext uri="{FF2B5EF4-FFF2-40B4-BE49-F238E27FC236}">
                      <a16:creationId xmlns:a16="http://schemas.microsoft.com/office/drawing/2014/main" id="{C5A8D632-73AC-4BC6-A7DA-0BEF5CD8AEB1}"/>
                    </a:ext>
                  </a:extLst>
                </p:cNvPr>
                <p:cNvPicPr/>
                <p:nvPr/>
              </p:nvPicPr>
              <p:blipFill>
                <a:blip r:embed="rId16"/>
                <a:stretch>
                  <a:fillRect/>
                </a:stretch>
              </p:blipFill>
              <p:spPr>
                <a:xfrm>
                  <a:off x="4344053" y="2328187"/>
                  <a:ext cx="969840" cy="783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664DADD8-A856-4138-A202-CB9CE31A06E5}"/>
                    </a:ext>
                  </a:extLst>
                </p14:cNvPr>
                <p14:cNvContentPartPr/>
                <p14:nvPr/>
              </p14:nvContentPartPr>
              <p14:xfrm>
                <a:off x="4428293" y="3047107"/>
                <a:ext cx="640440" cy="63720"/>
              </p14:xfrm>
            </p:contentPart>
          </mc:Choice>
          <mc:Fallback>
            <p:pic>
              <p:nvPicPr>
                <p:cNvPr id="10" name="Freihand 9">
                  <a:extLst>
                    <a:ext uri="{FF2B5EF4-FFF2-40B4-BE49-F238E27FC236}">
                      <a16:creationId xmlns:a16="http://schemas.microsoft.com/office/drawing/2014/main" id="{664DADD8-A856-4138-A202-CB9CE31A06E5}"/>
                    </a:ext>
                  </a:extLst>
                </p:cNvPr>
                <p:cNvPicPr/>
                <p:nvPr/>
              </p:nvPicPr>
              <p:blipFill>
                <a:blip r:embed="rId18"/>
                <a:stretch>
                  <a:fillRect/>
                </a:stretch>
              </p:blipFill>
              <p:spPr>
                <a:xfrm>
                  <a:off x="4423973" y="3042787"/>
                  <a:ext cx="649080" cy="72360"/>
                </a:xfrm>
                <a:prstGeom prst="rect">
                  <a:avLst/>
                </a:prstGeom>
              </p:spPr>
            </p:pic>
          </mc:Fallback>
        </mc:AlternateContent>
      </p:grpSp>
      <p:grpSp>
        <p:nvGrpSpPr>
          <p:cNvPr id="33" name="Gruppieren 32">
            <a:extLst>
              <a:ext uri="{FF2B5EF4-FFF2-40B4-BE49-F238E27FC236}">
                <a16:creationId xmlns:a16="http://schemas.microsoft.com/office/drawing/2014/main" id="{4BAB3AEE-9095-467A-A5A2-73D922863AED}"/>
              </a:ext>
            </a:extLst>
          </p:cNvPr>
          <p:cNvGrpSpPr/>
          <p:nvPr/>
        </p:nvGrpSpPr>
        <p:grpSpPr>
          <a:xfrm>
            <a:off x="302333" y="99427"/>
            <a:ext cx="2178000" cy="337320"/>
            <a:chOff x="302333" y="99427"/>
            <a:chExt cx="2178000" cy="337320"/>
          </a:xfrm>
        </p:grpSpPr>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4388DBC6-05CC-47EE-B1E9-2AE015D14A91}"/>
                    </a:ext>
                  </a:extLst>
                </p14:cNvPr>
                <p14:cNvContentPartPr/>
                <p14:nvPr/>
              </p14:nvContentPartPr>
              <p14:xfrm>
                <a:off x="302333" y="132907"/>
                <a:ext cx="17640" cy="164880"/>
              </p14:xfrm>
            </p:contentPart>
          </mc:Choice>
          <mc:Fallback>
            <p:pic>
              <p:nvPicPr>
                <p:cNvPr id="17" name="Freihand 16">
                  <a:extLst>
                    <a:ext uri="{FF2B5EF4-FFF2-40B4-BE49-F238E27FC236}">
                      <a16:creationId xmlns:a16="http://schemas.microsoft.com/office/drawing/2014/main" id="{4388DBC6-05CC-47EE-B1E9-2AE015D14A91}"/>
                    </a:ext>
                  </a:extLst>
                </p:cNvPr>
                <p:cNvPicPr/>
                <p:nvPr/>
              </p:nvPicPr>
              <p:blipFill>
                <a:blip r:embed="rId20"/>
                <a:stretch>
                  <a:fillRect/>
                </a:stretch>
              </p:blipFill>
              <p:spPr>
                <a:xfrm>
                  <a:off x="298013" y="128587"/>
                  <a:ext cx="26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42BF812A-851B-4218-971D-95B0D656FF59}"/>
                    </a:ext>
                  </a:extLst>
                </p14:cNvPr>
                <p14:cNvContentPartPr/>
                <p14:nvPr/>
              </p14:nvContentPartPr>
              <p14:xfrm>
                <a:off x="321413" y="112387"/>
                <a:ext cx="114480" cy="10080"/>
              </p14:xfrm>
            </p:contentPart>
          </mc:Choice>
          <mc:Fallback>
            <p:pic>
              <p:nvPicPr>
                <p:cNvPr id="18" name="Freihand 17">
                  <a:extLst>
                    <a:ext uri="{FF2B5EF4-FFF2-40B4-BE49-F238E27FC236}">
                      <a16:creationId xmlns:a16="http://schemas.microsoft.com/office/drawing/2014/main" id="{42BF812A-851B-4218-971D-95B0D656FF59}"/>
                    </a:ext>
                  </a:extLst>
                </p:cNvPr>
                <p:cNvPicPr/>
                <p:nvPr/>
              </p:nvPicPr>
              <p:blipFill>
                <a:blip r:embed="rId22"/>
                <a:stretch>
                  <a:fillRect/>
                </a:stretch>
              </p:blipFill>
              <p:spPr>
                <a:xfrm>
                  <a:off x="317093" y="108067"/>
                  <a:ext cx="123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5CE2634C-9C2F-46C6-A759-E3E874E779A2}"/>
                    </a:ext>
                  </a:extLst>
                </p14:cNvPr>
                <p14:cNvContentPartPr/>
                <p14:nvPr/>
              </p14:nvContentPartPr>
              <p14:xfrm>
                <a:off x="311693" y="207067"/>
                <a:ext cx="124920" cy="95760"/>
              </p14:xfrm>
            </p:contentPart>
          </mc:Choice>
          <mc:Fallback>
            <p:pic>
              <p:nvPicPr>
                <p:cNvPr id="19" name="Freihand 18">
                  <a:extLst>
                    <a:ext uri="{FF2B5EF4-FFF2-40B4-BE49-F238E27FC236}">
                      <a16:creationId xmlns:a16="http://schemas.microsoft.com/office/drawing/2014/main" id="{5CE2634C-9C2F-46C6-A759-E3E874E779A2}"/>
                    </a:ext>
                  </a:extLst>
                </p:cNvPr>
                <p:cNvPicPr/>
                <p:nvPr/>
              </p:nvPicPr>
              <p:blipFill>
                <a:blip r:embed="rId24"/>
                <a:stretch>
                  <a:fillRect/>
                </a:stretch>
              </p:blipFill>
              <p:spPr>
                <a:xfrm>
                  <a:off x="307373" y="202747"/>
                  <a:ext cx="133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F01A2CD1-294F-4912-AB9C-55A8663BC77C}"/>
                    </a:ext>
                  </a:extLst>
                </p14:cNvPr>
                <p14:cNvContentPartPr/>
                <p14:nvPr/>
              </p14:nvContentPartPr>
              <p14:xfrm>
                <a:off x="485573" y="226147"/>
                <a:ext cx="120600" cy="56880"/>
              </p14:xfrm>
            </p:contentPart>
          </mc:Choice>
          <mc:Fallback>
            <p:pic>
              <p:nvPicPr>
                <p:cNvPr id="20" name="Freihand 19">
                  <a:extLst>
                    <a:ext uri="{FF2B5EF4-FFF2-40B4-BE49-F238E27FC236}">
                      <a16:creationId xmlns:a16="http://schemas.microsoft.com/office/drawing/2014/main" id="{F01A2CD1-294F-4912-AB9C-55A8663BC77C}"/>
                    </a:ext>
                  </a:extLst>
                </p:cNvPr>
                <p:cNvPicPr/>
                <p:nvPr/>
              </p:nvPicPr>
              <p:blipFill>
                <a:blip r:embed="rId26"/>
                <a:stretch>
                  <a:fillRect/>
                </a:stretch>
              </p:blipFill>
              <p:spPr>
                <a:xfrm>
                  <a:off x="481253" y="221827"/>
                  <a:ext cx="129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123C48CC-7787-45D8-B4FB-11DC1C1A1772}"/>
                    </a:ext>
                  </a:extLst>
                </p14:cNvPr>
                <p14:cNvContentPartPr/>
                <p14:nvPr/>
              </p14:nvContentPartPr>
              <p14:xfrm>
                <a:off x="637133" y="99427"/>
                <a:ext cx="116280" cy="175680"/>
              </p14:xfrm>
            </p:contentPart>
          </mc:Choice>
          <mc:Fallback>
            <p:pic>
              <p:nvPicPr>
                <p:cNvPr id="21" name="Freihand 20">
                  <a:extLst>
                    <a:ext uri="{FF2B5EF4-FFF2-40B4-BE49-F238E27FC236}">
                      <a16:creationId xmlns:a16="http://schemas.microsoft.com/office/drawing/2014/main" id="{123C48CC-7787-45D8-B4FB-11DC1C1A1772}"/>
                    </a:ext>
                  </a:extLst>
                </p:cNvPr>
                <p:cNvPicPr/>
                <p:nvPr/>
              </p:nvPicPr>
              <p:blipFill>
                <a:blip r:embed="rId28"/>
                <a:stretch>
                  <a:fillRect/>
                </a:stretch>
              </p:blipFill>
              <p:spPr>
                <a:xfrm>
                  <a:off x="632813" y="95107"/>
                  <a:ext cx="124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AB6CBA4C-A552-4FCB-9B83-9C2C3C64AD18}"/>
                    </a:ext>
                  </a:extLst>
                </p14:cNvPr>
                <p14:cNvContentPartPr/>
                <p14:nvPr/>
              </p14:nvContentPartPr>
              <p14:xfrm>
                <a:off x="755213" y="190867"/>
                <a:ext cx="90720" cy="104760"/>
              </p14:xfrm>
            </p:contentPart>
          </mc:Choice>
          <mc:Fallback>
            <p:pic>
              <p:nvPicPr>
                <p:cNvPr id="22" name="Freihand 21">
                  <a:extLst>
                    <a:ext uri="{FF2B5EF4-FFF2-40B4-BE49-F238E27FC236}">
                      <a16:creationId xmlns:a16="http://schemas.microsoft.com/office/drawing/2014/main" id="{AB6CBA4C-A552-4FCB-9B83-9C2C3C64AD18}"/>
                    </a:ext>
                  </a:extLst>
                </p:cNvPr>
                <p:cNvPicPr/>
                <p:nvPr/>
              </p:nvPicPr>
              <p:blipFill>
                <a:blip r:embed="rId30"/>
                <a:stretch>
                  <a:fillRect/>
                </a:stretch>
              </p:blipFill>
              <p:spPr>
                <a:xfrm>
                  <a:off x="750893" y="186547"/>
                  <a:ext cx="99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02055E68-D81D-47AE-B4E8-734471D9166F}"/>
                    </a:ext>
                  </a:extLst>
                </p14:cNvPr>
                <p14:cNvContentPartPr/>
                <p14:nvPr/>
              </p14:nvContentPartPr>
              <p14:xfrm>
                <a:off x="884813" y="115987"/>
                <a:ext cx="128520" cy="186120"/>
              </p14:xfrm>
            </p:contentPart>
          </mc:Choice>
          <mc:Fallback>
            <p:pic>
              <p:nvPicPr>
                <p:cNvPr id="23" name="Freihand 22">
                  <a:extLst>
                    <a:ext uri="{FF2B5EF4-FFF2-40B4-BE49-F238E27FC236}">
                      <a16:creationId xmlns:a16="http://schemas.microsoft.com/office/drawing/2014/main" id="{02055E68-D81D-47AE-B4E8-734471D9166F}"/>
                    </a:ext>
                  </a:extLst>
                </p:cNvPr>
                <p:cNvPicPr/>
                <p:nvPr/>
              </p:nvPicPr>
              <p:blipFill>
                <a:blip r:embed="rId32"/>
                <a:stretch>
                  <a:fillRect/>
                </a:stretch>
              </p:blipFill>
              <p:spPr>
                <a:xfrm>
                  <a:off x="880493" y="111667"/>
                  <a:ext cx="1371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9EEA2180-470D-412E-B5C0-990CBDFFAD5E}"/>
                    </a:ext>
                  </a:extLst>
                </p14:cNvPr>
                <p14:cNvContentPartPr/>
                <p14:nvPr/>
              </p14:nvContentPartPr>
              <p14:xfrm>
                <a:off x="1068413" y="100867"/>
                <a:ext cx="100080" cy="157320"/>
              </p14:xfrm>
            </p:contentPart>
          </mc:Choice>
          <mc:Fallback>
            <p:pic>
              <p:nvPicPr>
                <p:cNvPr id="24" name="Freihand 23">
                  <a:extLst>
                    <a:ext uri="{FF2B5EF4-FFF2-40B4-BE49-F238E27FC236}">
                      <a16:creationId xmlns:a16="http://schemas.microsoft.com/office/drawing/2014/main" id="{9EEA2180-470D-412E-B5C0-990CBDFFAD5E}"/>
                    </a:ext>
                  </a:extLst>
                </p:cNvPr>
                <p:cNvPicPr/>
                <p:nvPr/>
              </p:nvPicPr>
              <p:blipFill>
                <a:blip r:embed="rId34"/>
                <a:stretch>
                  <a:fillRect/>
                </a:stretch>
              </p:blipFill>
              <p:spPr>
                <a:xfrm>
                  <a:off x="1064093" y="96547"/>
                  <a:ext cx="108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DB50AFD7-CF53-421A-B392-23B3CEA6132A}"/>
                    </a:ext>
                  </a:extLst>
                </p14:cNvPr>
                <p14:cNvContentPartPr/>
                <p14:nvPr/>
              </p14:nvContentPartPr>
              <p14:xfrm>
                <a:off x="1192253" y="186907"/>
                <a:ext cx="226080" cy="231120"/>
              </p14:xfrm>
            </p:contentPart>
          </mc:Choice>
          <mc:Fallback>
            <p:pic>
              <p:nvPicPr>
                <p:cNvPr id="26" name="Freihand 25">
                  <a:extLst>
                    <a:ext uri="{FF2B5EF4-FFF2-40B4-BE49-F238E27FC236}">
                      <a16:creationId xmlns:a16="http://schemas.microsoft.com/office/drawing/2014/main" id="{DB50AFD7-CF53-421A-B392-23B3CEA6132A}"/>
                    </a:ext>
                  </a:extLst>
                </p:cNvPr>
                <p:cNvPicPr/>
                <p:nvPr/>
              </p:nvPicPr>
              <p:blipFill>
                <a:blip r:embed="rId36"/>
                <a:stretch>
                  <a:fillRect/>
                </a:stretch>
              </p:blipFill>
              <p:spPr>
                <a:xfrm>
                  <a:off x="1187933" y="182587"/>
                  <a:ext cx="2347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E66079B5-240A-499B-A160-252776596E11}"/>
                    </a:ext>
                  </a:extLst>
                </p14:cNvPr>
                <p14:cNvContentPartPr/>
                <p14:nvPr/>
              </p14:nvContentPartPr>
              <p14:xfrm>
                <a:off x="1463333" y="167467"/>
                <a:ext cx="84600" cy="110520"/>
              </p14:xfrm>
            </p:contentPart>
          </mc:Choice>
          <mc:Fallback>
            <p:pic>
              <p:nvPicPr>
                <p:cNvPr id="27" name="Freihand 26">
                  <a:extLst>
                    <a:ext uri="{FF2B5EF4-FFF2-40B4-BE49-F238E27FC236}">
                      <a16:creationId xmlns:a16="http://schemas.microsoft.com/office/drawing/2014/main" id="{E66079B5-240A-499B-A160-252776596E11}"/>
                    </a:ext>
                  </a:extLst>
                </p:cNvPr>
                <p:cNvPicPr/>
                <p:nvPr/>
              </p:nvPicPr>
              <p:blipFill>
                <a:blip r:embed="rId38"/>
                <a:stretch>
                  <a:fillRect/>
                </a:stretch>
              </p:blipFill>
              <p:spPr>
                <a:xfrm>
                  <a:off x="1459013" y="163147"/>
                  <a:ext cx="93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EF4A5832-DEAE-424B-B378-A6ED99828A57}"/>
                    </a:ext>
                  </a:extLst>
                </p14:cNvPr>
                <p14:cNvContentPartPr/>
                <p14:nvPr/>
              </p14:nvContentPartPr>
              <p14:xfrm>
                <a:off x="1602293" y="172867"/>
                <a:ext cx="146880" cy="87120"/>
              </p14:xfrm>
            </p:contentPart>
          </mc:Choice>
          <mc:Fallback>
            <p:pic>
              <p:nvPicPr>
                <p:cNvPr id="28" name="Freihand 27">
                  <a:extLst>
                    <a:ext uri="{FF2B5EF4-FFF2-40B4-BE49-F238E27FC236}">
                      <a16:creationId xmlns:a16="http://schemas.microsoft.com/office/drawing/2014/main" id="{EF4A5832-DEAE-424B-B378-A6ED99828A57}"/>
                    </a:ext>
                  </a:extLst>
                </p:cNvPr>
                <p:cNvPicPr/>
                <p:nvPr/>
              </p:nvPicPr>
              <p:blipFill>
                <a:blip r:embed="rId40"/>
                <a:stretch>
                  <a:fillRect/>
                </a:stretch>
              </p:blipFill>
              <p:spPr>
                <a:xfrm>
                  <a:off x="1597973" y="168547"/>
                  <a:ext cx="155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1A1CDC81-34E7-4221-AAC5-8D967DC8CCAF}"/>
                    </a:ext>
                  </a:extLst>
                </p14:cNvPr>
                <p14:cNvContentPartPr/>
                <p14:nvPr/>
              </p14:nvContentPartPr>
              <p14:xfrm>
                <a:off x="1761773" y="182227"/>
                <a:ext cx="100080" cy="69120"/>
              </p14:xfrm>
            </p:contentPart>
          </mc:Choice>
          <mc:Fallback>
            <p:pic>
              <p:nvPicPr>
                <p:cNvPr id="29" name="Freihand 28">
                  <a:extLst>
                    <a:ext uri="{FF2B5EF4-FFF2-40B4-BE49-F238E27FC236}">
                      <a16:creationId xmlns:a16="http://schemas.microsoft.com/office/drawing/2014/main" id="{1A1CDC81-34E7-4221-AAC5-8D967DC8CCAF}"/>
                    </a:ext>
                  </a:extLst>
                </p:cNvPr>
                <p:cNvPicPr/>
                <p:nvPr/>
              </p:nvPicPr>
              <p:blipFill>
                <a:blip r:embed="rId42"/>
                <a:stretch>
                  <a:fillRect/>
                </a:stretch>
              </p:blipFill>
              <p:spPr>
                <a:xfrm>
                  <a:off x="1757453" y="177907"/>
                  <a:ext cx="108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311F0090-F64F-44F8-82F3-621F51C1D4A7}"/>
                    </a:ext>
                  </a:extLst>
                </p14:cNvPr>
                <p14:cNvContentPartPr/>
                <p14:nvPr/>
              </p14:nvContentPartPr>
              <p14:xfrm>
                <a:off x="1854653" y="99427"/>
                <a:ext cx="97560" cy="133560"/>
              </p14:xfrm>
            </p:contentPart>
          </mc:Choice>
          <mc:Fallback>
            <p:pic>
              <p:nvPicPr>
                <p:cNvPr id="30" name="Freihand 29">
                  <a:extLst>
                    <a:ext uri="{FF2B5EF4-FFF2-40B4-BE49-F238E27FC236}">
                      <a16:creationId xmlns:a16="http://schemas.microsoft.com/office/drawing/2014/main" id="{311F0090-F64F-44F8-82F3-621F51C1D4A7}"/>
                    </a:ext>
                  </a:extLst>
                </p:cNvPr>
                <p:cNvPicPr/>
                <p:nvPr/>
              </p:nvPicPr>
              <p:blipFill>
                <a:blip r:embed="rId44"/>
                <a:stretch>
                  <a:fillRect/>
                </a:stretch>
              </p:blipFill>
              <p:spPr>
                <a:xfrm>
                  <a:off x="1850333" y="95107"/>
                  <a:ext cx="106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D68A26CD-A6D5-41A2-A24C-2B432FD2A417}"/>
                    </a:ext>
                  </a:extLst>
                </p14:cNvPr>
                <p14:cNvContentPartPr/>
                <p14:nvPr/>
              </p14:nvContentPartPr>
              <p14:xfrm>
                <a:off x="2048693" y="182947"/>
                <a:ext cx="431640" cy="253800"/>
              </p14:xfrm>
            </p:contentPart>
          </mc:Choice>
          <mc:Fallback>
            <p:pic>
              <p:nvPicPr>
                <p:cNvPr id="32" name="Freihand 31">
                  <a:extLst>
                    <a:ext uri="{FF2B5EF4-FFF2-40B4-BE49-F238E27FC236}">
                      <a16:creationId xmlns:a16="http://schemas.microsoft.com/office/drawing/2014/main" id="{D68A26CD-A6D5-41A2-A24C-2B432FD2A417}"/>
                    </a:ext>
                  </a:extLst>
                </p:cNvPr>
                <p:cNvPicPr/>
                <p:nvPr/>
              </p:nvPicPr>
              <p:blipFill>
                <a:blip r:embed="rId46"/>
                <a:stretch>
                  <a:fillRect/>
                </a:stretch>
              </p:blipFill>
              <p:spPr>
                <a:xfrm>
                  <a:off x="2044373" y="178627"/>
                  <a:ext cx="440280" cy="262440"/>
                </a:xfrm>
                <a:prstGeom prst="rect">
                  <a:avLst/>
                </a:prstGeom>
              </p:spPr>
            </p:pic>
          </mc:Fallback>
        </mc:AlternateContent>
      </p:grpSp>
      <p:grpSp>
        <p:nvGrpSpPr>
          <p:cNvPr id="53" name="Gruppieren 52">
            <a:extLst>
              <a:ext uri="{FF2B5EF4-FFF2-40B4-BE49-F238E27FC236}">
                <a16:creationId xmlns:a16="http://schemas.microsoft.com/office/drawing/2014/main" id="{EBCA6859-8DB5-467E-9C7A-F6D8601B4601}"/>
              </a:ext>
            </a:extLst>
          </p:cNvPr>
          <p:cNvGrpSpPr/>
          <p:nvPr/>
        </p:nvGrpSpPr>
        <p:grpSpPr>
          <a:xfrm>
            <a:off x="3761933" y="4286947"/>
            <a:ext cx="1603440" cy="379800"/>
            <a:chOff x="3761933" y="4286947"/>
            <a:chExt cx="1603440" cy="379800"/>
          </a:xfrm>
        </p:grpSpPr>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C8E0F198-FB89-49F7-AE0D-FB6B7F9AD7E9}"/>
                    </a:ext>
                  </a:extLst>
                </p14:cNvPr>
                <p14:cNvContentPartPr/>
                <p14:nvPr/>
              </p14:nvContentPartPr>
              <p14:xfrm>
                <a:off x="3761933" y="4361467"/>
                <a:ext cx="127800" cy="188280"/>
              </p14:xfrm>
            </p:contentPart>
          </mc:Choice>
          <mc:Fallback>
            <p:pic>
              <p:nvPicPr>
                <p:cNvPr id="44" name="Freihand 43">
                  <a:extLst>
                    <a:ext uri="{FF2B5EF4-FFF2-40B4-BE49-F238E27FC236}">
                      <a16:creationId xmlns:a16="http://schemas.microsoft.com/office/drawing/2014/main" id="{C8E0F198-FB89-49F7-AE0D-FB6B7F9AD7E9}"/>
                    </a:ext>
                  </a:extLst>
                </p:cNvPr>
                <p:cNvPicPr/>
                <p:nvPr/>
              </p:nvPicPr>
              <p:blipFill>
                <a:blip r:embed="rId48"/>
                <a:stretch>
                  <a:fillRect/>
                </a:stretch>
              </p:blipFill>
              <p:spPr>
                <a:xfrm>
                  <a:off x="3757613" y="4357147"/>
                  <a:ext cx="136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1F63D738-4A54-4C8F-89C4-B569A0B5F5ED}"/>
                    </a:ext>
                  </a:extLst>
                </p14:cNvPr>
                <p14:cNvContentPartPr/>
                <p14:nvPr/>
              </p14:nvContentPartPr>
              <p14:xfrm>
                <a:off x="3913133" y="4421947"/>
                <a:ext cx="205920" cy="101880"/>
              </p14:xfrm>
            </p:contentPart>
          </mc:Choice>
          <mc:Fallback>
            <p:pic>
              <p:nvPicPr>
                <p:cNvPr id="45" name="Freihand 44">
                  <a:extLst>
                    <a:ext uri="{FF2B5EF4-FFF2-40B4-BE49-F238E27FC236}">
                      <a16:creationId xmlns:a16="http://schemas.microsoft.com/office/drawing/2014/main" id="{1F63D738-4A54-4C8F-89C4-B569A0B5F5ED}"/>
                    </a:ext>
                  </a:extLst>
                </p:cNvPr>
                <p:cNvPicPr/>
                <p:nvPr/>
              </p:nvPicPr>
              <p:blipFill>
                <a:blip r:embed="rId50"/>
                <a:stretch>
                  <a:fillRect/>
                </a:stretch>
              </p:blipFill>
              <p:spPr>
                <a:xfrm>
                  <a:off x="3908813" y="4417627"/>
                  <a:ext cx="214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26920280-1803-4652-8103-C3AEF79F9A78}"/>
                    </a:ext>
                  </a:extLst>
                </p14:cNvPr>
                <p14:cNvContentPartPr/>
                <p14:nvPr/>
              </p14:nvContentPartPr>
              <p14:xfrm>
                <a:off x="4149293" y="4304947"/>
                <a:ext cx="201960" cy="213120"/>
              </p14:xfrm>
            </p:contentPart>
          </mc:Choice>
          <mc:Fallback>
            <p:pic>
              <p:nvPicPr>
                <p:cNvPr id="46" name="Freihand 45">
                  <a:extLst>
                    <a:ext uri="{FF2B5EF4-FFF2-40B4-BE49-F238E27FC236}">
                      <a16:creationId xmlns:a16="http://schemas.microsoft.com/office/drawing/2014/main" id="{26920280-1803-4652-8103-C3AEF79F9A78}"/>
                    </a:ext>
                  </a:extLst>
                </p:cNvPr>
                <p:cNvPicPr/>
                <p:nvPr/>
              </p:nvPicPr>
              <p:blipFill>
                <a:blip r:embed="rId52"/>
                <a:stretch>
                  <a:fillRect/>
                </a:stretch>
              </p:blipFill>
              <p:spPr>
                <a:xfrm>
                  <a:off x="4144973" y="4300627"/>
                  <a:ext cx="210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0AAD7DD1-AFF3-4E48-B481-4BF908166760}"/>
                    </a:ext>
                  </a:extLst>
                </p14:cNvPr>
                <p14:cNvContentPartPr/>
                <p14:nvPr/>
              </p14:nvContentPartPr>
              <p14:xfrm>
                <a:off x="4310213" y="4313587"/>
                <a:ext cx="360" cy="360"/>
              </p14:xfrm>
            </p:contentPart>
          </mc:Choice>
          <mc:Fallback>
            <p:pic>
              <p:nvPicPr>
                <p:cNvPr id="47" name="Freihand 46">
                  <a:extLst>
                    <a:ext uri="{FF2B5EF4-FFF2-40B4-BE49-F238E27FC236}">
                      <a16:creationId xmlns:a16="http://schemas.microsoft.com/office/drawing/2014/main" id="{0AAD7DD1-AFF3-4E48-B481-4BF908166760}"/>
                    </a:ext>
                  </a:extLst>
                </p:cNvPr>
                <p:cNvPicPr/>
                <p:nvPr/>
              </p:nvPicPr>
              <p:blipFill>
                <a:blip r:embed="rId54"/>
                <a:stretch>
                  <a:fillRect/>
                </a:stretch>
              </p:blipFill>
              <p:spPr>
                <a:xfrm>
                  <a:off x="4305893" y="4309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FD0A124C-E882-4723-B645-498B7260DB3B}"/>
                    </a:ext>
                  </a:extLst>
                </p14:cNvPr>
                <p14:cNvContentPartPr/>
                <p14:nvPr/>
              </p14:nvContentPartPr>
              <p14:xfrm>
                <a:off x="4416053" y="4286947"/>
                <a:ext cx="304560" cy="379800"/>
              </p14:xfrm>
            </p:contentPart>
          </mc:Choice>
          <mc:Fallback>
            <p:pic>
              <p:nvPicPr>
                <p:cNvPr id="48" name="Freihand 47">
                  <a:extLst>
                    <a:ext uri="{FF2B5EF4-FFF2-40B4-BE49-F238E27FC236}">
                      <a16:creationId xmlns:a16="http://schemas.microsoft.com/office/drawing/2014/main" id="{FD0A124C-E882-4723-B645-498B7260DB3B}"/>
                    </a:ext>
                  </a:extLst>
                </p:cNvPr>
                <p:cNvPicPr/>
                <p:nvPr/>
              </p:nvPicPr>
              <p:blipFill>
                <a:blip r:embed="rId56"/>
                <a:stretch>
                  <a:fillRect/>
                </a:stretch>
              </p:blipFill>
              <p:spPr>
                <a:xfrm>
                  <a:off x="4411733" y="4282627"/>
                  <a:ext cx="31320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105BD7FF-C8DE-4E69-B2B4-2A0D2087093B}"/>
                    </a:ext>
                  </a:extLst>
                </p14:cNvPr>
                <p14:cNvContentPartPr/>
                <p14:nvPr/>
              </p14:nvContentPartPr>
              <p14:xfrm>
                <a:off x="4764893" y="4423747"/>
                <a:ext cx="121320" cy="90360"/>
              </p14:xfrm>
            </p:contentPart>
          </mc:Choice>
          <mc:Fallback>
            <p:pic>
              <p:nvPicPr>
                <p:cNvPr id="49" name="Freihand 48">
                  <a:extLst>
                    <a:ext uri="{FF2B5EF4-FFF2-40B4-BE49-F238E27FC236}">
                      <a16:creationId xmlns:a16="http://schemas.microsoft.com/office/drawing/2014/main" id="{105BD7FF-C8DE-4E69-B2B4-2A0D2087093B}"/>
                    </a:ext>
                  </a:extLst>
                </p:cNvPr>
                <p:cNvPicPr/>
                <p:nvPr/>
              </p:nvPicPr>
              <p:blipFill>
                <a:blip r:embed="rId58"/>
                <a:stretch>
                  <a:fillRect/>
                </a:stretch>
              </p:blipFill>
              <p:spPr>
                <a:xfrm>
                  <a:off x="4760573" y="4419427"/>
                  <a:ext cx="129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486EC9E3-DDF3-4231-90F1-CE2000C071BF}"/>
                    </a:ext>
                  </a:extLst>
                </p14:cNvPr>
                <p14:cNvContentPartPr/>
                <p14:nvPr/>
              </p14:nvContentPartPr>
              <p14:xfrm>
                <a:off x="4873253" y="4401787"/>
                <a:ext cx="141840" cy="92880"/>
              </p14:xfrm>
            </p:contentPart>
          </mc:Choice>
          <mc:Fallback>
            <p:pic>
              <p:nvPicPr>
                <p:cNvPr id="50" name="Freihand 49">
                  <a:extLst>
                    <a:ext uri="{FF2B5EF4-FFF2-40B4-BE49-F238E27FC236}">
                      <a16:creationId xmlns:a16="http://schemas.microsoft.com/office/drawing/2014/main" id="{486EC9E3-DDF3-4231-90F1-CE2000C071BF}"/>
                    </a:ext>
                  </a:extLst>
                </p:cNvPr>
                <p:cNvPicPr/>
                <p:nvPr/>
              </p:nvPicPr>
              <p:blipFill>
                <a:blip r:embed="rId60"/>
                <a:stretch>
                  <a:fillRect/>
                </a:stretch>
              </p:blipFill>
              <p:spPr>
                <a:xfrm>
                  <a:off x="4868933" y="4397467"/>
                  <a:ext cx="150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63FF049A-E380-4D40-8862-32152FC6A242}"/>
                    </a:ext>
                  </a:extLst>
                </p14:cNvPr>
                <p14:cNvContentPartPr/>
                <p14:nvPr/>
              </p14:nvContentPartPr>
              <p14:xfrm>
                <a:off x="5039933" y="4414387"/>
                <a:ext cx="68400" cy="72000"/>
              </p14:xfrm>
            </p:contentPart>
          </mc:Choice>
          <mc:Fallback>
            <p:pic>
              <p:nvPicPr>
                <p:cNvPr id="51" name="Freihand 50">
                  <a:extLst>
                    <a:ext uri="{FF2B5EF4-FFF2-40B4-BE49-F238E27FC236}">
                      <a16:creationId xmlns:a16="http://schemas.microsoft.com/office/drawing/2014/main" id="{63FF049A-E380-4D40-8862-32152FC6A242}"/>
                    </a:ext>
                  </a:extLst>
                </p:cNvPr>
                <p:cNvPicPr/>
                <p:nvPr/>
              </p:nvPicPr>
              <p:blipFill>
                <a:blip r:embed="rId62"/>
                <a:stretch>
                  <a:fillRect/>
                </a:stretch>
              </p:blipFill>
              <p:spPr>
                <a:xfrm>
                  <a:off x="5035613" y="4410067"/>
                  <a:ext cx="77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Freihand 51">
                  <a:extLst>
                    <a:ext uri="{FF2B5EF4-FFF2-40B4-BE49-F238E27FC236}">
                      <a16:creationId xmlns:a16="http://schemas.microsoft.com/office/drawing/2014/main" id="{36A5ED42-323E-4972-A598-80B801D1863D}"/>
                    </a:ext>
                  </a:extLst>
                </p14:cNvPr>
                <p14:cNvContentPartPr/>
                <p14:nvPr/>
              </p14:nvContentPartPr>
              <p14:xfrm>
                <a:off x="5140013" y="4314667"/>
                <a:ext cx="225360" cy="173880"/>
              </p14:xfrm>
            </p:contentPart>
          </mc:Choice>
          <mc:Fallback>
            <p:pic>
              <p:nvPicPr>
                <p:cNvPr id="52" name="Freihand 51">
                  <a:extLst>
                    <a:ext uri="{FF2B5EF4-FFF2-40B4-BE49-F238E27FC236}">
                      <a16:creationId xmlns:a16="http://schemas.microsoft.com/office/drawing/2014/main" id="{36A5ED42-323E-4972-A598-80B801D1863D}"/>
                    </a:ext>
                  </a:extLst>
                </p:cNvPr>
                <p:cNvPicPr/>
                <p:nvPr/>
              </p:nvPicPr>
              <p:blipFill>
                <a:blip r:embed="rId64"/>
                <a:stretch>
                  <a:fillRect/>
                </a:stretch>
              </p:blipFill>
              <p:spPr>
                <a:xfrm>
                  <a:off x="5135693" y="4310347"/>
                  <a:ext cx="234000" cy="18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690E06BE-0A09-4BC7-938C-E50865B942E5}"/>
                  </a:ext>
                </a:extLst>
              </p14:cNvPr>
              <p14:cNvContentPartPr/>
              <p14:nvPr/>
            </p14:nvContentPartPr>
            <p14:xfrm>
              <a:off x="4746173" y="3473707"/>
              <a:ext cx="5040" cy="506880"/>
            </p14:xfrm>
          </p:contentPart>
        </mc:Choice>
        <mc:Fallback>
          <p:pic>
            <p:nvPicPr>
              <p:cNvPr id="54" name="Freihand 53">
                <a:extLst>
                  <a:ext uri="{FF2B5EF4-FFF2-40B4-BE49-F238E27FC236}">
                    <a16:creationId xmlns:a16="http://schemas.microsoft.com/office/drawing/2014/main" id="{690E06BE-0A09-4BC7-938C-E50865B942E5}"/>
                  </a:ext>
                </a:extLst>
              </p:cNvPr>
              <p:cNvPicPr/>
              <p:nvPr/>
            </p:nvPicPr>
            <p:blipFill>
              <a:blip r:embed="rId66"/>
              <a:stretch>
                <a:fillRect/>
              </a:stretch>
            </p:blipFill>
            <p:spPr>
              <a:xfrm>
                <a:off x="4741853" y="3469387"/>
                <a:ext cx="136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F036AF59-501F-47CD-ACA0-DDA8481440E0}"/>
                  </a:ext>
                </a:extLst>
              </p14:cNvPr>
              <p14:cNvContentPartPr/>
              <p14:nvPr/>
            </p14:nvContentPartPr>
            <p14:xfrm>
              <a:off x="6184013" y="823027"/>
              <a:ext cx="2848680" cy="1314360"/>
            </p14:xfrm>
          </p:contentPart>
        </mc:Choice>
        <mc:Fallback>
          <p:pic>
            <p:nvPicPr>
              <p:cNvPr id="55" name="Freihand 54">
                <a:extLst>
                  <a:ext uri="{FF2B5EF4-FFF2-40B4-BE49-F238E27FC236}">
                    <a16:creationId xmlns:a16="http://schemas.microsoft.com/office/drawing/2014/main" id="{F036AF59-501F-47CD-ACA0-DDA8481440E0}"/>
                  </a:ext>
                </a:extLst>
              </p:cNvPr>
              <p:cNvPicPr/>
              <p:nvPr/>
            </p:nvPicPr>
            <p:blipFill>
              <a:blip r:embed="rId68"/>
              <a:stretch>
                <a:fillRect/>
              </a:stretch>
            </p:blipFill>
            <p:spPr>
              <a:xfrm>
                <a:off x="6179693" y="818707"/>
                <a:ext cx="2857320" cy="1323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C2E1D74B-4F45-41BB-96A0-F1019136F8EC}"/>
                  </a:ext>
                </a:extLst>
              </p14:cNvPr>
              <p14:cNvContentPartPr/>
              <p14:nvPr/>
            </p14:nvContentPartPr>
            <p14:xfrm>
              <a:off x="3020333" y="652747"/>
              <a:ext cx="1363680" cy="1230120"/>
            </p14:xfrm>
          </p:contentPart>
        </mc:Choice>
        <mc:Fallback>
          <p:pic>
            <p:nvPicPr>
              <p:cNvPr id="56" name="Freihand 55">
                <a:extLst>
                  <a:ext uri="{FF2B5EF4-FFF2-40B4-BE49-F238E27FC236}">
                    <a16:creationId xmlns:a16="http://schemas.microsoft.com/office/drawing/2014/main" id="{C2E1D74B-4F45-41BB-96A0-F1019136F8EC}"/>
                  </a:ext>
                </a:extLst>
              </p:cNvPr>
              <p:cNvPicPr/>
              <p:nvPr/>
            </p:nvPicPr>
            <p:blipFill>
              <a:blip r:embed="rId70"/>
              <a:stretch>
                <a:fillRect/>
              </a:stretch>
            </p:blipFill>
            <p:spPr>
              <a:xfrm>
                <a:off x="3016013" y="648427"/>
                <a:ext cx="1372320" cy="1238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82583A04-DA4C-4A08-90F8-78E817E4CEB8}"/>
                  </a:ext>
                </a:extLst>
              </p14:cNvPr>
              <p14:cNvContentPartPr/>
              <p14:nvPr/>
            </p14:nvContentPartPr>
            <p14:xfrm>
              <a:off x="2577893" y="97987"/>
              <a:ext cx="102240" cy="213120"/>
            </p14:xfrm>
          </p:contentPart>
        </mc:Choice>
        <mc:Fallback>
          <p:pic>
            <p:nvPicPr>
              <p:cNvPr id="57" name="Freihand 56">
                <a:extLst>
                  <a:ext uri="{FF2B5EF4-FFF2-40B4-BE49-F238E27FC236}">
                    <a16:creationId xmlns:a16="http://schemas.microsoft.com/office/drawing/2014/main" id="{82583A04-DA4C-4A08-90F8-78E817E4CEB8}"/>
                  </a:ext>
                </a:extLst>
              </p:cNvPr>
              <p:cNvPicPr/>
              <p:nvPr/>
            </p:nvPicPr>
            <p:blipFill>
              <a:blip r:embed="rId72"/>
              <a:stretch>
                <a:fillRect/>
              </a:stretch>
            </p:blipFill>
            <p:spPr>
              <a:xfrm>
                <a:off x="2573573" y="93667"/>
                <a:ext cx="110880" cy="221760"/>
              </a:xfrm>
              <a:prstGeom prst="rect">
                <a:avLst/>
              </a:prstGeom>
            </p:spPr>
          </p:pic>
        </mc:Fallback>
      </mc:AlternateContent>
      <p:grpSp>
        <p:nvGrpSpPr>
          <p:cNvPr id="472072" name="Gruppieren 472071">
            <a:extLst>
              <a:ext uri="{FF2B5EF4-FFF2-40B4-BE49-F238E27FC236}">
                <a16:creationId xmlns:a16="http://schemas.microsoft.com/office/drawing/2014/main" id="{DD0BF123-4A68-456D-9A9C-B0A7EFA40B35}"/>
              </a:ext>
            </a:extLst>
          </p:cNvPr>
          <p:cNvGrpSpPr/>
          <p:nvPr/>
        </p:nvGrpSpPr>
        <p:grpSpPr>
          <a:xfrm>
            <a:off x="2761133" y="57667"/>
            <a:ext cx="817920" cy="325800"/>
            <a:chOff x="2761133" y="57667"/>
            <a:chExt cx="817920" cy="325800"/>
          </a:xfrm>
        </p:grpSpPr>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737FA097-76B7-433D-BAF5-91E76B83CF33}"/>
                    </a:ext>
                  </a:extLst>
                </p14:cNvPr>
                <p14:cNvContentPartPr/>
                <p14:nvPr/>
              </p14:nvContentPartPr>
              <p14:xfrm>
                <a:off x="2761133" y="90427"/>
                <a:ext cx="132840" cy="184680"/>
              </p14:xfrm>
            </p:contentPart>
          </mc:Choice>
          <mc:Fallback>
            <p:pic>
              <p:nvPicPr>
                <p:cNvPr id="58" name="Freihand 57">
                  <a:extLst>
                    <a:ext uri="{FF2B5EF4-FFF2-40B4-BE49-F238E27FC236}">
                      <a16:creationId xmlns:a16="http://schemas.microsoft.com/office/drawing/2014/main" id="{737FA097-76B7-433D-BAF5-91E76B83CF33}"/>
                    </a:ext>
                  </a:extLst>
                </p:cNvPr>
                <p:cNvPicPr/>
                <p:nvPr/>
              </p:nvPicPr>
              <p:blipFill>
                <a:blip r:embed="rId74"/>
                <a:stretch>
                  <a:fillRect/>
                </a:stretch>
              </p:blipFill>
              <p:spPr>
                <a:xfrm>
                  <a:off x="2756813" y="86107"/>
                  <a:ext cx="1414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92CBDE9C-055A-4DE9-9F9C-28D73B9874D9}"/>
                    </a:ext>
                  </a:extLst>
                </p14:cNvPr>
                <p14:cNvContentPartPr/>
                <p14:nvPr/>
              </p14:nvContentPartPr>
              <p14:xfrm>
                <a:off x="2800733" y="178987"/>
                <a:ext cx="225720" cy="74520"/>
              </p14:xfrm>
            </p:contentPart>
          </mc:Choice>
          <mc:Fallback>
            <p:pic>
              <p:nvPicPr>
                <p:cNvPr id="59" name="Freihand 58">
                  <a:extLst>
                    <a:ext uri="{FF2B5EF4-FFF2-40B4-BE49-F238E27FC236}">
                      <a16:creationId xmlns:a16="http://schemas.microsoft.com/office/drawing/2014/main" id="{92CBDE9C-055A-4DE9-9F9C-28D73B9874D9}"/>
                    </a:ext>
                  </a:extLst>
                </p:cNvPr>
                <p:cNvPicPr/>
                <p:nvPr/>
              </p:nvPicPr>
              <p:blipFill>
                <a:blip r:embed="rId76"/>
                <a:stretch>
                  <a:fillRect/>
                </a:stretch>
              </p:blipFill>
              <p:spPr>
                <a:xfrm>
                  <a:off x="2796413" y="174667"/>
                  <a:ext cx="234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0" name="Freihand 59">
                  <a:extLst>
                    <a:ext uri="{FF2B5EF4-FFF2-40B4-BE49-F238E27FC236}">
                      <a16:creationId xmlns:a16="http://schemas.microsoft.com/office/drawing/2014/main" id="{69AA1D3B-0C21-4367-8569-929A9F8A5F23}"/>
                    </a:ext>
                  </a:extLst>
                </p14:cNvPr>
                <p14:cNvContentPartPr/>
                <p14:nvPr/>
              </p14:nvContentPartPr>
              <p14:xfrm>
                <a:off x="3011693" y="191587"/>
                <a:ext cx="91800" cy="191880"/>
              </p14:xfrm>
            </p:contentPart>
          </mc:Choice>
          <mc:Fallback>
            <p:pic>
              <p:nvPicPr>
                <p:cNvPr id="60" name="Freihand 59">
                  <a:extLst>
                    <a:ext uri="{FF2B5EF4-FFF2-40B4-BE49-F238E27FC236}">
                      <a16:creationId xmlns:a16="http://schemas.microsoft.com/office/drawing/2014/main" id="{69AA1D3B-0C21-4367-8569-929A9F8A5F23}"/>
                    </a:ext>
                  </a:extLst>
                </p:cNvPr>
                <p:cNvPicPr/>
                <p:nvPr/>
              </p:nvPicPr>
              <p:blipFill>
                <a:blip r:embed="rId78"/>
                <a:stretch>
                  <a:fillRect/>
                </a:stretch>
              </p:blipFill>
              <p:spPr>
                <a:xfrm>
                  <a:off x="3007373" y="187267"/>
                  <a:ext cx="100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Freihand 60">
                  <a:extLst>
                    <a:ext uri="{FF2B5EF4-FFF2-40B4-BE49-F238E27FC236}">
                      <a16:creationId xmlns:a16="http://schemas.microsoft.com/office/drawing/2014/main" id="{65B9C2C7-04BF-4F20-A10D-8159E3760690}"/>
                    </a:ext>
                  </a:extLst>
                </p14:cNvPr>
                <p14:cNvContentPartPr/>
                <p14:nvPr/>
              </p14:nvContentPartPr>
              <p14:xfrm>
                <a:off x="3157853" y="150187"/>
                <a:ext cx="84240" cy="106200"/>
              </p14:xfrm>
            </p:contentPart>
          </mc:Choice>
          <mc:Fallback>
            <p:pic>
              <p:nvPicPr>
                <p:cNvPr id="61" name="Freihand 60">
                  <a:extLst>
                    <a:ext uri="{FF2B5EF4-FFF2-40B4-BE49-F238E27FC236}">
                      <a16:creationId xmlns:a16="http://schemas.microsoft.com/office/drawing/2014/main" id="{65B9C2C7-04BF-4F20-A10D-8159E3760690}"/>
                    </a:ext>
                  </a:extLst>
                </p:cNvPr>
                <p:cNvPicPr/>
                <p:nvPr/>
              </p:nvPicPr>
              <p:blipFill>
                <a:blip r:embed="rId80"/>
                <a:stretch>
                  <a:fillRect/>
                </a:stretch>
              </p:blipFill>
              <p:spPr>
                <a:xfrm>
                  <a:off x="3153533" y="145867"/>
                  <a:ext cx="92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1BFCD80D-F48F-4E70-910F-4D689EEA208F}"/>
                    </a:ext>
                  </a:extLst>
                </p14:cNvPr>
                <p14:cNvContentPartPr/>
                <p14:nvPr/>
              </p14:nvContentPartPr>
              <p14:xfrm>
                <a:off x="3261173" y="125347"/>
                <a:ext cx="78120" cy="136440"/>
              </p14:xfrm>
            </p:contentPart>
          </mc:Choice>
          <mc:Fallback>
            <p:pic>
              <p:nvPicPr>
                <p:cNvPr id="62" name="Freihand 61">
                  <a:extLst>
                    <a:ext uri="{FF2B5EF4-FFF2-40B4-BE49-F238E27FC236}">
                      <a16:creationId xmlns:a16="http://schemas.microsoft.com/office/drawing/2014/main" id="{1BFCD80D-F48F-4E70-910F-4D689EEA208F}"/>
                    </a:ext>
                  </a:extLst>
                </p:cNvPr>
                <p:cNvPicPr/>
                <p:nvPr/>
              </p:nvPicPr>
              <p:blipFill>
                <a:blip r:embed="rId82"/>
                <a:stretch>
                  <a:fillRect/>
                </a:stretch>
              </p:blipFill>
              <p:spPr>
                <a:xfrm>
                  <a:off x="3256853" y="121027"/>
                  <a:ext cx="86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C21A44EE-2D99-4562-8F63-9CFBDC723A6F}"/>
                    </a:ext>
                  </a:extLst>
                </p14:cNvPr>
                <p14:cNvContentPartPr/>
                <p14:nvPr/>
              </p14:nvContentPartPr>
              <p14:xfrm>
                <a:off x="3344333" y="102667"/>
                <a:ext cx="137160" cy="129960"/>
              </p14:xfrm>
            </p:contentPart>
          </mc:Choice>
          <mc:Fallback>
            <p:pic>
              <p:nvPicPr>
                <p:cNvPr id="63" name="Freihand 62">
                  <a:extLst>
                    <a:ext uri="{FF2B5EF4-FFF2-40B4-BE49-F238E27FC236}">
                      <a16:creationId xmlns:a16="http://schemas.microsoft.com/office/drawing/2014/main" id="{C21A44EE-2D99-4562-8F63-9CFBDC723A6F}"/>
                    </a:ext>
                  </a:extLst>
                </p:cNvPr>
                <p:cNvPicPr/>
                <p:nvPr/>
              </p:nvPicPr>
              <p:blipFill>
                <a:blip r:embed="rId84"/>
                <a:stretch>
                  <a:fillRect/>
                </a:stretch>
              </p:blipFill>
              <p:spPr>
                <a:xfrm>
                  <a:off x="3340013" y="98347"/>
                  <a:ext cx="145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2064" name="Freihand 472063">
                  <a:extLst>
                    <a:ext uri="{FF2B5EF4-FFF2-40B4-BE49-F238E27FC236}">
                      <a16:creationId xmlns:a16="http://schemas.microsoft.com/office/drawing/2014/main" id="{7ED8CA1C-F1A2-42A9-8709-652A23153632}"/>
                    </a:ext>
                  </a:extLst>
                </p14:cNvPr>
                <p14:cNvContentPartPr/>
                <p14:nvPr/>
              </p14:nvContentPartPr>
              <p14:xfrm>
                <a:off x="3440453" y="57667"/>
                <a:ext cx="93600" cy="194400"/>
              </p14:xfrm>
            </p:contentPart>
          </mc:Choice>
          <mc:Fallback>
            <p:pic>
              <p:nvPicPr>
                <p:cNvPr id="472064" name="Freihand 472063">
                  <a:extLst>
                    <a:ext uri="{FF2B5EF4-FFF2-40B4-BE49-F238E27FC236}">
                      <a16:creationId xmlns:a16="http://schemas.microsoft.com/office/drawing/2014/main" id="{7ED8CA1C-F1A2-42A9-8709-652A23153632}"/>
                    </a:ext>
                  </a:extLst>
                </p:cNvPr>
                <p:cNvPicPr/>
                <p:nvPr/>
              </p:nvPicPr>
              <p:blipFill>
                <a:blip r:embed="rId86"/>
                <a:stretch>
                  <a:fillRect/>
                </a:stretch>
              </p:blipFill>
              <p:spPr>
                <a:xfrm>
                  <a:off x="3436133" y="53347"/>
                  <a:ext cx="102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2065" name="Freihand 472064">
                  <a:extLst>
                    <a:ext uri="{FF2B5EF4-FFF2-40B4-BE49-F238E27FC236}">
                      <a16:creationId xmlns:a16="http://schemas.microsoft.com/office/drawing/2014/main" id="{9DE0A2A1-12A0-46DA-992A-6ED3BFCA5E9C}"/>
                    </a:ext>
                  </a:extLst>
                </p14:cNvPr>
                <p14:cNvContentPartPr/>
                <p14:nvPr/>
              </p14:nvContentPartPr>
              <p14:xfrm>
                <a:off x="3534413" y="63427"/>
                <a:ext cx="44640" cy="219600"/>
              </p14:xfrm>
            </p:contentPart>
          </mc:Choice>
          <mc:Fallback>
            <p:pic>
              <p:nvPicPr>
                <p:cNvPr id="472065" name="Freihand 472064">
                  <a:extLst>
                    <a:ext uri="{FF2B5EF4-FFF2-40B4-BE49-F238E27FC236}">
                      <a16:creationId xmlns:a16="http://schemas.microsoft.com/office/drawing/2014/main" id="{9DE0A2A1-12A0-46DA-992A-6ED3BFCA5E9C}"/>
                    </a:ext>
                  </a:extLst>
                </p:cNvPr>
                <p:cNvPicPr/>
                <p:nvPr/>
              </p:nvPicPr>
              <p:blipFill>
                <a:blip r:embed="rId88"/>
                <a:stretch>
                  <a:fillRect/>
                </a:stretch>
              </p:blipFill>
              <p:spPr>
                <a:xfrm>
                  <a:off x="3530093" y="59107"/>
                  <a:ext cx="53280" cy="22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472073" name="Freihand 472072">
                <a:extLst>
                  <a:ext uri="{FF2B5EF4-FFF2-40B4-BE49-F238E27FC236}">
                    <a16:creationId xmlns:a16="http://schemas.microsoft.com/office/drawing/2014/main" id="{8C582E50-F714-4FF3-8824-FAD57A5BBD0B}"/>
                  </a:ext>
                </a:extLst>
              </p14:cNvPr>
              <p14:cNvContentPartPr/>
              <p14:nvPr/>
            </p14:nvContentPartPr>
            <p14:xfrm>
              <a:off x="7240973" y="118147"/>
              <a:ext cx="109080" cy="248760"/>
            </p14:xfrm>
          </p:contentPart>
        </mc:Choice>
        <mc:Fallback>
          <p:pic>
            <p:nvPicPr>
              <p:cNvPr id="472073" name="Freihand 472072">
                <a:extLst>
                  <a:ext uri="{FF2B5EF4-FFF2-40B4-BE49-F238E27FC236}">
                    <a16:creationId xmlns:a16="http://schemas.microsoft.com/office/drawing/2014/main" id="{8C582E50-F714-4FF3-8824-FAD57A5BBD0B}"/>
                  </a:ext>
                </a:extLst>
              </p:cNvPr>
              <p:cNvPicPr/>
              <p:nvPr/>
            </p:nvPicPr>
            <p:blipFill>
              <a:blip r:embed="rId90"/>
              <a:stretch>
                <a:fillRect/>
              </a:stretch>
            </p:blipFill>
            <p:spPr>
              <a:xfrm>
                <a:off x="7236653" y="113827"/>
                <a:ext cx="117720" cy="257400"/>
              </a:xfrm>
              <a:prstGeom prst="rect">
                <a:avLst/>
              </a:prstGeom>
            </p:spPr>
          </p:pic>
        </mc:Fallback>
      </mc:AlternateContent>
      <p:grpSp>
        <p:nvGrpSpPr>
          <p:cNvPr id="472082" name="Gruppieren 472081">
            <a:extLst>
              <a:ext uri="{FF2B5EF4-FFF2-40B4-BE49-F238E27FC236}">
                <a16:creationId xmlns:a16="http://schemas.microsoft.com/office/drawing/2014/main" id="{8DDD471D-971E-4FEA-849D-7E7DE66D7959}"/>
              </a:ext>
            </a:extLst>
          </p:cNvPr>
          <p:cNvGrpSpPr/>
          <p:nvPr/>
        </p:nvGrpSpPr>
        <p:grpSpPr>
          <a:xfrm>
            <a:off x="7428893" y="146947"/>
            <a:ext cx="991440" cy="321480"/>
            <a:chOff x="7428893" y="146947"/>
            <a:chExt cx="991440" cy="321480"/>
          </a:xfrm>
        </p:grpSpPr>
        <mc:AlternateContent xmlns:mc="http://schemas.openxmlformats.org/markup-compatibility/2006">
          <mc:Choice xmlns:p14="http://schemas.microsoft.com/office/powerpoint/2010/main" Requires="p14">
            <p:contentPart p14:bwMode="auto" r:id="rId91">
              <p14:nvContentPartPr>
                <p14:cNvPr id="472074" name="Freihand 472073">
                  <a:extLst>
                    <a:ext uri="{FF2B5EF4-FFF2-40B4-BE49-F238E27FC236}">
                      <a16:creationId xmlns:a16="http://schemas.microsoft.com/office/drawing/2014/main" id="{B60C4980-2051-4EF0-9B96-78F5B1C10D02}"/>
                    </a:ext>
                  </a:extLst>
                </p14:cNvPr>
                <p14:cNvContentPartPr/>
                <p14:nvPr/>
              </p14:nvContentPartPr>
              <p14:xfrm>
                <a:off x="7428893" y="192667"/>
                <a:ext cx="30240" cy="133920"/>
              </p14:xfrm>
            </p:contentPart>
          </mc:Choice>
          <mc:Fallback>
            <p:pic>
              <p:nvPicPr>
                <p:cNvPr id="472074" name="Freihand 472073">
                  <a:extLst>
                    <a:ext uri="{FF2B5EF4-FFF2-40B4-BE49-F238E27FC236}">
                      <a16:creationId xmlns:a16="http://schemas.microsoft.com/office/drawing/2014/main" id="{B60C4980-2051-4EF0-9B96-78F5B1C10D02}"/>
                    </a:ext>
                  </a:extLst>
                </p:cNvPr>
                <p:cNvPicPr/>
                <p:nvPr/>
              </p:nvPicPr>
              <p:blipFill>
                <a:blip r:embed="rId92"/>
                <a:stretch>
                  <a:fillRect/>
                </a:stretch>
              </p:blipFill>
              <p:spPr>
                <a:xfrm>
                  <a:off x="7424573" y="188347"/>
                  <a:ext cx="38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2075" name="Freihand 472074">
                  <a:extLst>
                    <a:ext uri="{FF2B5EF4-FFF2-40B4-BE49-F238E27FC236}">
                      <a16:creationId xmlns:a16="http://schemas.microsoft.com/office/drawing/2014/main" id="{0B7A425E-B4FE-4F5B-9BD5-2AF4A3B6329E}"/>
                    </a:ext>
                  </a:extLst>
                </p14:cNvPr>
                <p14:cNvContentPartPr/>
                <p14:nvPr/>
              </p14:nvContentPartPr>
              <p14:xfrm>
                <a:off x="7449413" y="189787"/>
                <a:ext cx="105840" cy="119520"/>
              </p14:xfrm>
            </p:contentPart>
          </mc:Choice>
          <mc:Fallback>
            <p:pic>
              <p:nvPicPr>
                <p:cNvPr id="472075" name="Freihand 472074">
                  <a:extLst>
                    <a:ext uri="{FF2B5EF4-FFF2-40B4-BE49-F238E27FC236}">
                      <a16:creationId xmlns:a16="http://schemas.microsoft.com/office/drawing/2014/main" id="{0B7A425E-B4FE-4F5B-9BD5-2AF4A3B6329E}"/>
                    </a:ext>
                  </a:extLst>
                </p:cNvPr>
                <p:cNvPicPr/>
                <p:nvPr/>
              </p:nvPicPr>
              <p:blipFill>
                <a:blip r:embed="rId94"/>
                <a:stretch>
                  <a:fillRect/>
                </a:stretch>
              </p:blipFill>
              <p:spPr>
                <a:xfrm>
                  <a:off x="7445093" y="185467"/>
                  <a:ext cx="114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72076" name="Freihand 472075">
                  <a:extLst>
                    <a:ext uri="{FF2B5EF4-FFF2-40B4-BE49-F238E27FC236}">
                      <a16:creationId xmlns:a16="http://schemas.microsoft.com/office/drawing/2014/main" id="{C82B8E2F-91F7-48FF-8D14-67AB237E769E}"/>
                    </a:ext>
                  </a:extLst>
                </p14:cNvPr>
                <p14:cNvContentPartPr/>
                <p14:nvPr/>
              </p14:nvContentPartPr>
              <p14:xfrm>
                <a:off x="7555613" y="150907"/>
                <a:ext cx="244440" cy="183960"/>
              </p14:xfrm>
            </p:contentPart>
          </mc:Choice>
          <mc:Fallback>
            <p:pic>
              <p:nvPicPr>
                <p:cNvPr id="472076" name="Freihand 472075">
                  <a:extLst>
                    <a:ext uri="{FF2B5EF4-FFF2-40B4-BE49-F238E27FC236}">
                      <a16:creationId xmlns:a16="http://schemas.microsoft.com/office/drawing/2014/main" id="{C82B8E2F-91F7-48FF-8D14-67AB237E769E}"/>
                    </a:ext>
                  </a:extLst>
                </p:cNvPr>
                <p:cNvPicPr/>
                <p:nvPr/>
              </p:nvPicPr>
              <p:blipFill>
                <a:blip r:embed="rId96"/>
                <a:stretch>
                  <a:fillRect/>
                </a:stretch>
              </p:blipFill>
              <p:spPr>
                <a:xfrm>
                  <a:off x="7551293" y="146587"/>
                  <a:ext cx="2530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72077" name="Freihand 472076">
                  <a:extLst>
                    <a:ext uri="{FF2B5EF4-FFF2-40B4-BE49-F238E27FC236}">
                      <a16:creationId xmlns:a16="http://schemas.microsoft.com/office/drawing/2014/main" id="{6A573F9A-53DB-477C-9B33-EBFFE93CC910}"/>
                    </a:ext>
                  </a:extLst>
                </p14:cNvPr>
                <p14:cNvContentPartPr/>
                <p14:nvPr/>
              </p14:nvContentPartPr>
              <p14:xfrm>
                <a:off x="7836773" y="146947"/>
                <a:ext cx="138600" cy="235080"/>
              </p14:xfrm>
            </p:contentPart>
          </mc:Choice>
          <mc:Fallback>
            <p:pic>
              <p:nvPicPr>
                <p:cNvPr id="472077" name="Freihand 472076">
                  <a:extLst>
                    <a:ext uri="{FF2B5EF4-FFF2-40B4-BE49-F238E27FC236}">
                      <a16:creationId xmlns:a16="http://schemas.microsoft.com/office/drawing/2014/main" id="{6A573F9A-53DB-477C-9B33-EBFFE93CC910}"/>
                    </a:ext>
                  </a:extLst>
                </p:cNvPr>
                <p:cNvPicPr/>
                <p:nvPr/>
              </p:nvPicPr>
              <p:blipFill>
                <a:blip r:embed="rId98"/>
                <a:stretch>
                  <a:fillRect/>
                </a:stretch>
              </p:blipFill>
              <p:spPr>
                <a:xfrm>
                  <a:off x="7832453" y="142627"/>
                  <a:ext cx="147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72078" name="Freihand 472077">
                  <a:extLst>
                    <a:ext uri="{FF2B5EF4-FFF2-40B4-BE49-F238E27FC236}">
                      <a16:creationId xmlns:a16="http://schemas.microsoft.com/office/drawing/2014/main" id="{A3F9FA13-84B8-4377-9F41-E51569F3A6A5}"/>
                    </a:ext>
                  </a:extLst>
                </p14:cNvPr>
                <p14:cNvContentPartPr/>
                <p14:nvPr/>
              </p14:nvContentPartPr>
              <p14:xfrm>
                <a:off x="7952693" y="252067"/>
                <a:ext cx="94680" cy="70200"/>
              </p14:xfrm>
            </p:contentPart>
          </mc:Choice>
          <mc:Fallback>
            <p:pic>
              <p:nvPicPr>
                <p:cNvPr id="472078" name="Freihand 472077">
                  <a:extLst>
                    <a:ext uri="{FF2B5EF4-FFF2-40B4-BE49-F238E27FC236}">
                      <a16:creationId xmlns:a16="http://schemas.microsoft.com/office/drawing/2014/main" id="{A3F9FA13-84B8-4377-9F41-E51569F3A6A5}"/>
                    </a:ext>
                  </a:extLst>
                </p:cNvPr>
                <p:cNvPicPr/>
                <p:nvPr/>
              </p:nvPicPr>
              <p:blipFill>
                <a:blip r:embed="rId100"/>
                <a:stretch>
                  <a:fillRect/>
                </a:stretch>
              </p:blipFill>
              <p:spPr>
                <a:xfrm>
                  <a:off x="7948373" y="247747"/>
                  <a:ext cx="103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2079" name="Freihand 472078">
                  <a:extLst>
                    <a:ext uri="{FF2B5EF4-FFF2-40B4-BE49-F238E27FC236}">
                      <a16:creationId xmlns:a16="http://schemas.microsoft.com/office/drawing/2014/main" id="{15AF8B56-8970-498A-9CBE-C2F386F2F368}"/>
                    </a:ext>
                  </a:extLst>
                </p14:cNvPr>
                <p14:cNvContentPartPr/>
                <p14:nvPr/>
              </p14:nvContentPartPr>
              <p14:xfrm>
                <a:off x="8075093" y="253147"/>
                <a:ext cx="74160" cy="215280"/>
              </p14:xfrm>
            </p:contentPart>
          </mc:Choice>
          <mc:Fallback>
            <p:pic>
              <p:nvPicPr>
                <p:cNvPr id="472079" name="Freihand 472078">
                  <a:extLst>
                    <a:ext uri="{FF2B5EF4-FFF2-40B4-BE49-F238E27FC236}">
                      <a16:creationId xmlns:a16="http://schemas.microsoft.com/office/drawing/2014/main" id="{15AF8B56-8970-498A-9CBE-C2F386F2F368}"/>
                    </a:ext>
                  </a:extLst>
                </p:cNvPr>
                <p:cNvPicPr/>
                <p:nvPr/>
              </p:nvPicPr>
              <p:blipFill>
                <a:blip r:embed="rId102"/>
                <a:stretch>
                  <a:fillRect/>
                </a:stretch>
              </p:blipFill>
              <p:spPr>
                <a:xfrm>
                  <a:off x="8070773" y="248827"/>
                  <a:ext cx="828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2080" name="Freihand 472079">
                  <a:extLst>
                    <a:ext uri="{FF2B5EF4-FFF2-40B4-BE49-F238E27FC236}">
                      <a16:creationId xmlns:a16="http://schemas.microsoft.com/office/drawing/2014/main" id="{6EA7FE62-7FEE-47F9-B10A-255A8EE1BD73}"/>
                    </a:ext>
                  </a:extLst>
                </p14:cNvPr>
                <p14:cNvContentPartPr/>
                <p14:nvPr/>
              </p14:nvContentPartPr>
              <p14:xfrm>
                <a:off x="8191373" y="221827"/>
                <a:ext cx="124920" cy="117720"/>
              </p14:xfrm>
            </p:contentPart>
          </mc:Choice>
          <mc:Fallback>
            <p:pic>
              <p:nvPicPr>
                <p:cNvPr id="472080" name="Freihand 472079">
                  <a:extLst>
                    <a:ext uri="{FF2B5EF4-FFF2-40B4-BE49-F238E27FC236}">
                      <a16:creationId xmlns:a16="http://schemas.microsoft.com/office/drawing/2014/main" id="{6EA7FE62-7FEE-47F9-B10A-255A8EE1BD73}"/>
                    </a:ext>
                  </a:extLst>
                </p:cNvPr>
                <p:cNvPicPr/>
                <p:nvPr/>
              </p:nvPicPr>
              <p:blipFill>
                <a:blip r:embed="rId104"/>
                <a:stretch>
                  <a:fillRect/>
                </a:stretch>
              </p:blipFill>
              <p:spPr>
                <a:xfrm>
                  <a:off x="8187053" y="217507"/>
                  <a:ext cx="133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72081" name="Freihand 472080">
                  <a:extLst>
                    <a:ext uri="{FF2B5EF4-FFF2-40B4-BE49-F238E27FC236}">
                      <a16:creationId xmlns:a16="http://schemas.microsoft.com/office/drawing/2014/main" id="{FCB02036-F63A-4B86-9F0C-7286E308967F}"/>
                    </a:ext>
                  </a:extLst>
                </p14:cNvPr>
                <p14:cNvContentPartPr/>
                <p14:nvPr/>
              </p14:nvContentPartPr>
              <p14:xfrm>
                <a:off x="8315933" y="153067"/>
                <a:ext cx="104400" cy="241920"/>
              </p14:xfrm>
            </p:contentPart>
          </mc:Choice>
          <mc:Fallback>
            <p:pic>
              <p:nvPicPr>
                <p:cNvPr id="472081" name="Freihand 472080">
                  <a:extLst>
                    <a:ext uri="{FF2B5EF4-FFF2-40B4-BE49-F238E27FC236}">
                      <a16:creationId xmlns:a16="http://schemas.microsoft.com/office/drawing/2014/main" id="{FCB02036-F63A-4B86-9F0C-7286E308967F}"/>
                    </a:ext>
                  </a:extLst>
                </p:cNvPr>
                <p:cNvPicPr/>
                <p:nvPr/>
              </p:nvPicPr>
              <p:blipFill>
                <a:blip r:embed="rId106"/>
                <a:stretch>
                  <a:fillRect/>
                </a:stretch>
              </p:blipFill>
              <p:spPr>
                <a:xfrm>
                  <a:off x="8311613" y="148747"/>
                  <a:ext cx="113040" cy="25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472083" name="Freihand 472082">
                <a:extLst>
                  <a:ext uri="{FF2B5EF4-FFF2-40B4-BE49-F238E27FC236}">
                    <a16:creationId xmlns:a16="http://schemas.microsoft.com/office/drawing/2014/main" id="{3376C41B-1C11-4337-A37E-96067EF5CCE7}"/>
                  </a:ext>
                </a:extLst>
              </p14:cNvPr>
              <p14:cNvContentPartPr/>
              <p14:nvPr/>
            </p14:nvContentPartPr>
            <p14:xfrm>
              <a:off x="252653" y="508027"/>
              <a:ext cx="3240" cy="128880"/>
            </p14:xfrm>
          </p:contentPart>
        </mc:Choice>
        <mc:Fallback>
          <p:pic>
            <p:nvPicPr>
              <p:cNvPr id="472083" name="Freihand 472082">
                <a:extLst>
                  <a:ext uri="{FF2B5EF4-FFF2-40B4-BE49-F238E27FC236}">
                    <a16:creationId xmlns:a16="http://schemas.microsoft.com/office/drawing/2014/main" id="{3376C41B-1C11-4337-A37E-96067EF5CCE7}"/>
                  </a:ext>
                </a:extLst>
              </p:cNvPr>
              <p:cNvPicPr/>
              <p:nvPr/>
            </p:nvPicPr>
            <p:blipFill>
              <a:blip r:embed="rId108"/>
              <a:stretch>
                <a:fillRect/>
              </a:stretch>
            </p:blipFill>
            <p:spPr>
              <a:xfrm>
                <a:off x="248333" y="503707"/>
                <a:ext cx="11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72084" name="Freihand 472083">
                <a:extLst>
                  <a:ext uri="{FF2B5EF4-FFF2-40B4-BE49-F238E27FC236}">
                    <a16:creationId xmlns:a16="http://schemas.microsoft.com/office/drawing/2014/main" id="{CF47B3EB-07E9-4AA4-B88D-D9030D037530}"/>
                  </a:ext>
                </a:extLst>
              </p14:cNvPr>
              <p14:cNvContentPartPr/>
              <p14:nvPr/>
            </p14:nvContentPartPr>
            <p14:xfrm>
              <a:off x="156173" y="466627"/>
              <a:ext cx="142200" cy="191520"/>
            </p14:xfrm>
          </p:contentPart>
        </mc:Choice>
        <mc:Fallback>
          <p:pic>
            <p:nvPicPr>
              <p:cNvPr id="472084" name="Freihand 472083">
                <a:extLst>
                  <a:ext uri="{FF2B5EF4-FFF2-40B4-BE49-F238E27FC236}">
                    <a16:creationId xmlns:a16="http://schemas.microsoft.com/office/drawing/2014/main" id="{CF47B3EB-07E9-4AA4-B88D-D9030D037530}"/>
                  </a:ext>
                </a:extLst>
              </p:cNvPr>
              <p:cNvPicPr/>
              <p:nvPr/>
            </p:nvPicPr>
            <p:blipFill>
              <a:blip r:embed="rId110"/>
              <a:stretch>
                <a:fillRect/>
              </a:stretch>
            </p:blipFill>
            <p:spPr>
              <a:xfrm>
                <a:off x="151853" y="462307"/>
                <a:ext cx="1508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72085" name="Freihand 472084">
                <a:extLst>
                  <a:ext uri="{FF2B5EF4-FFF2-40B4-BE49-F238E27FC236}">
                    <a16:creationId xmlns:a16="http://schemas.microsoft.com/office/drawing/2014/main" id="{BDC2CB04-089C-4D1A-A9F6-587C04FE0733}"/>
                  </a:ext>
                </a:extLst>
              </p14:cNvPr>
              <p14:cNvContentPartPr/>
              <p14:nvPr/>
            </p14:nvContentPartPr>
            <p14:xfrm>
              <a:off x="348053" y="540427"/>
              <a:ext cx="13320" cy="100440"/>
            </p14:xfrm>
          </p:contentPart>
        </mc:Choice>
        <mc:Fallback>
          <p:pic>
            <p:nvPicPr>
              <p:cNvPr id="472085" name="Freihand 472084">
                <a:extLst>
                  <a:ext uri="{FF2B5EF4-FFF2-40B4-BE49-F238E27FC236}">
                    <a16:creationId xmlns:a16="http://schemas.microsoft.com/office/drawing/2014/main" id="{BDC2CB04-089C-4D1A-A9F6-587C04FE0733}"/>
                  </a:ext>
                </a:extLst>
              </p:cNvPr>
              <p:cNvPicPr/>
              <p:nvPr/>
            </p:nvPicPr>
            <p:blipFill>
              <a:blip r:embed="rId112"/>
              <a:stretch>
                <a:fillRect/>
              </a:stretch>
            </p:blipFill>
            <p:spPr>
              <a:xfrm>
                <a:off x="343733" y="536107"/>
                <a:ext cx="21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2086" name="Freihand 472085">
                <a:extLst>
                  <a:ext uri="{FF2B5EF4-FFF2-40B4-BE49-F238E27FC236}">
                    <a16:creationId xmlns:a16="http://schemas.microsoft.com/office/drawing/2014/main" id="{DD78103E-A89E-48B0-B0A8-8DBB2032861F}"/>
                  </a:ext>
                </a:extLst>
              </p14:cNvPr>
              <p14:cNvContentPartPr/>
              <p14:nvPr/>
            </p14:nvContentPartPr>
            <p14:xfrm>
              <a:off x="412493" y="537187"/>
              <a:ext cx="136800" cy="87480"/>
            </p14:xfrm>
          </p:contentPart>
        </mc:Choice>
        <mc:Fallback>
          <p:pic>
            <p:nvPicPr>
              <p:cNvPr id="472086" name="Freihand 472085">
                <a:extLst>
                  <a:ext uri="{FF2B5EF4-FFF2-40B4-BE49-F238E27FC236}">
                    <a16:creationId xmlns:a16="http://schemas.microsoft.com/office/drawing/2014/main" id="{DD78103E-A89E-48B0-B0A8-8DBB2032861F}"/>
                  </a:ext>
                </a:extLst>
              </p:cNvPr>
              <p:cNvPicPr/>
              <p:nvPr/>
            </p:nvPicPr>
            <p:blipFill>
              <a:blip r:embed="rId114"/>
              <a:stretch>
                <a:fillRect/>
              </a:stretch>
            </p:blipFill>
            <p:spPr>
              <a:xfrm>
                <a:off x="408173" y="532867"/>
                <a:ext cx="145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2087" name="Freihand 472086">
                <a:extLst>
                  <a:ext uri="{FF2B5EF4-FFF2-40B4-BE49-F238E27FC236}">
                    <a16:creationId xmlns:a16="http://schemas.microsoft.com/office/drawing/2014/main" id="{1D5EFC20-67AC-4A47-914A-D7469D00DE9D}"/>
                  </a:ext>
                </a:extLst>
              </p14:cNvPr>
              <p14:cNvContentPartPr/>
              <p14:nvPr/>
            </p14:nvContentPartPr>
            <p14:xfrm>
              <a:off x="585653" y="538267"/>
              <a:ext cx="77040" cy="107640"/>
            </p14:xfrm>
          </p:contentPart>
        </mc:Choice>
        <mc:Fallback>
          <p:pic>
            <p:nvPicPr>
              <p:cNvPr id="472087" name="Freihand 472086">
                <a:extLst>
                  <a:ext uri="{FF2B5EF4-FFF2-40B4-BE49-F238E27FC236}">
                    <a16:creationId xmlns:a16="http://schemas.microsoft.com/office/drawing/2014/main" id="{1D5EFC20-67AC-4A47-914A-D7469D00DE9D}"/>
                  </a:ext>
                </a:extLst>
              </p:cNvPr>
              <p:cNvPicPr/>
              <p:nvPr/>
            </p:nvPicPr>
            <p:blipFill>
              <a:blip r:embed="rId116"/>
              <a:stretch>
                <a:fillRect/>
              </a:stretch>
            </p:blipFill>
            <p:spPr>
              <a:xfrm>
                <a:off x="581333" y="533947"/>
                <a:ext cx="85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72088" name="Freihand 472087">
                <a:extLst>
                  <a:ext uri="{FF2B5EF4-FFF2-40B4-BE49-F238E27FC236}">
                    <a16:creationId xmlns:a16="http://schemas.microsoft.com/office/drawing/2014/main" id="{650024A7-0166-4F8A-824C-973B4213D4EB}"/>
                  </a:ext>
                </a:extLst>
              </p14:cNvPr>
              <p14:cNvContentPartPr/>
              <p14:nvPr/>
            </p14:nvContentPartPr>
            <p14:xfrm>
              <a:off x="679613" y="461227"/>
              <a:ext cx="164520" cy="169200"/>
            </p14:xfrm>
          </p:contentPart>
        </mc:Choice>
        <mc:Fallback>
          <p:pic>
            <p:nvPicPr>
              <p:cNvPr id="472088" name="Freihand 472087">
                <a:extLst>
                  <a:ext uri="{FF2B5EF4-FFF2-40B4-BE49-F238E27FC236}">
                    <a16:creationId xmlns:a16="http://schemas.microsoft.com/office/drawing/2014/main" id="{650024A7-0166-4F8A-824C-973B4213D4EB}"/>
                  </a:ext>
                </a:extLst>
              </p:cNvPr>
              <p:cNvPicPr/>
              <p:nvPr/>
            </p:nvPicPr>
            <p:blipFill>
              <a:blip r:embed="rId118"/>
              <a:stretch>
                <a:fillRect/>
              </a:stretch>
            </p:blipFill>
            <p:spPr>
              <a:xfrm>
                <a:off x="675293" y="456907"/>
                <a:ext cx="173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72089" name="Freihand 472088">
                <a:extLst>
                  <a:ext uri="{FF2B5EF4-FFF2-40B4-BE49-F238E27FC236}">
                    <a16:creationId xmlns:a16="http://schemas.microsoft.com/office/drawing/2014/main" id="{B288C29A-4DEF-4F8E-913C-FBD3E96DD62D}"/>
                  </a:ext>
                </a:extLst>
              </p14:cNvPr>
              <p14:cNvContentPartPr/>
              <p14:nvPr/>
            </p14:nvContentPartPr>
            <p14:xfrm>
              <a:off x="865373" y="552307"/>
              <a:ext cx="13680" cy="72720"/>
            </p14:xfrm>
          </p:contentPart>
        </mc:Choice>
        <mc:Fallback>
          <p:pic>
            <p:nvPicPr>
              <p:cNvPr id="472089" name="Freihand 472088">
                <a:extLst>
                  <a:ext uri="{FF2B5EF4-FFF2-40B4-BE49-F238E27FC236}">
                    <a16:creationId xmlns:a16="http://schemas.microsoft.com/office/drawing/2014/main" id="{B288C29A-4DEF-4F8E-913C-FBD3E96DD62D}"/>
                  </a:ext>
                </a:extLst>
              </p:cNvPr>
              <p:cNvPicPr/>
              <p:nvPr/>
            </p:nvPicPr>
            <p:blipFill>
              <a:blip r:embed="rId120"/>
              <a:stretch>
                <a:fillRect/>
              </a:stretch>
            </p:blipFill>
            <p:spPr>
              <a:xfrm>
                <a:off x="861053" y="547987"/>
                <a:ext cx="22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2090" name="Freihand 472089">
                <a:extLst>
                  <a:ext uri="{FF2B5EF4-FFF2-40B4-BE49-F238E27FC236}">
                    <a16:creationId xmlns:a16="http://schemas.microsoft.com/office/drawing/2014/main" id="{4DFA55FD-1542-40AA-B32F-7034A69E4749}"/>
                  </a:ext>
                </a:extLst>
              </p14:cNvPr>
              <p14:cNvContentPartPr/>
              <p14:nvPr/>
            </p14:nvContentPartPr>
            <p14:xfrm>
              <a:off x="863573" y="474187"/>
              <a:ext cx="360" cy="360"/>
            </p14:xfrm>
          </p:contentPart>
        </mc:Choice>
        <mc:Fallback>
          <p:pic>
            <p:nvPicPr>
              <p:cNvPr id="472090" name="Freihand 472089">
                <a:extLst>
                  <a:ext uri="{FF2B5EF4-FFF2-40B4-BE49-F238E27FC236}">
                    <a16:creationId xmlns:a16="http://schemas.microsoft.com/office/drawing/2014/main" id="{4DFA55FD-1542-40AA-B32F-7034A69E4749}"/>
                  </a:ext>
                </a:extLst>
              </p:cNvPr>
              <p:cNvPicPr/>
              <p:nvPr/>
            </p:nvPicPr>
            <p:blipFill>
              <a:blip r:embed="rId54"/>
              <a:stretch>
                <a:fillRect/>
              </a:stretch>
            </p:blipFill>
            <p:spPr>
              <a:xfrm>
                <a:off x="859253" y="469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72091" name="Freihand 472090">
                <a:extLst>
                  <a:ext uri="{FF2B5EF4-FFF2-40B4-BE49-F238E27FC236}">
                    <a16:creationId xmlns:a16="http://schemas.microsoft.com/office/drawing/2014/main" id="{C30AABA5-DDDD-43FB-9F0D-627A63D83498}"/>
                  </a:ext>
                </a:extLst>
              </p14:cNvPr>
              <p14:cNvContentPartPr/>
              <p14:nvPr/>
            </p14:nvContentPartPr>
            <p14:xfrm>
              <a:off x="901733" y="558067"/>
              <a:ext cx="65160" cy="98280"/>
            </p14:xfrm>
          </p:contentPart>
        </mc:Choice>
        <mc:Fallback>
          <p:pic>
            <p:nvPicPr>
              <p:cNvPr id="472091" name="Freihand 472090">
                <a:extLst>
                  <a:ext uri="{FF2B5EF4-FFF2-40B4-BE49-F238E27FC236}">
                    <a16:creationId xmlns:a16="http://schemas.microsoft.com/office/drawing/2014/main" id="{C30AABA5-DDDD-43FB-9F0D-627A63D83498}"/>
                  </a:ext>
                </a:extLst>
              </p:cNvPr>
              <p:cNvPicPr/>
              <p:nvPr/>
            </p:nvPicPr>
            <p:blipFill>
              <a:blip r:embed="rId123"/>
              <a:stretch>
                <a:fillRect/>
              </a:stretch>
            </p:blipFill>
            <p:spPr>
              <a:xfrm>
                <a:off x="897413" y="553747"/>
                <a:ext cx="73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72092" name="Freihand 472091">
                <a:extLst>
                  <a:ext uri="{FF2B5EF4-FFF2-40B4-BE49-F238E27FC236}">
                    <a16:creationId xmlns:a16="http://schemas.microsoft.com/office/drawing/2014/main" id="{DDECA909-F892-4843-BEA7-FBFB63E6731D}"/>
                  </a:ext>
                </a:extLst>
              </p14:cNvPr>
              <p14:cNvContentPartPr/>
              <p14:nvPr/>
            </p14:nvContentPartPr>
            <p14:xfrm>
              <a:off x="1002173" y="428827"/>
              <a:ext cx="214560" cy="318960"/>
            </p14:xfrm>
          </p:contentPart>
        </mc:Choice>
        <mc:Fallback>
          <p:pic>
            <p:nvPicPr>
              <p:cNvPr id="472092" name="Freihand 472091">
                <a:extLst>
                  <a:ext uri="{FF2B5EF4-FFF2-40B4-BE49-F238E27FC236}">
                    <a16:creationId xmlns:a16="http://schemas.microsoft.com/office/drawing/2014/main" id="{DDECA909-F892-4843-BEA7-FBFB63E6731D}"/>
                  </a:ext>
                </a:extLst>
              </p:cNvPr>
              <p:cNvPicPr/>
              <p:nvPr/>
            </p:nvPicPr>
            <p:blipFill>
              <a:blip r:embed="rId125"/>
              <a:stretch>
                <a:fillRect/>
              </a:stretch>
            </p:blipFill>
            <p:spPr>
              <a:xfrm>
                <a:off x="997853" y="424507"/>
                <a:ext cx="2232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72093" name="Freihand 472092">
                <a:extLst>
                  <a:ext uri="{FF2B5EF4-FFF2-40B4-BE49-F238E27FC236}">
                    <a16:creationId xmlns:a16="http://schemas.microsoft.com/office/drawing/2014/main" id="{5345E5D5-228A-4646-97C1-DAC8BE08155F}"/>
                  </a:ext>
                </a:extLst>
              </p14:cNvPr>
              <p14:cNvContentPartPr/>
              <p14:nvPr/>
            </p14:nvContentPartPr>
            <p14:xfrm>
              <a:off x="1255973" y="545827"/>
              <a:ext cx="67680" cy="73440"/>
            </p14:xfrm>
          </p:contentPart>
        </mc:Choice>
        <mc:Fallback>
          <p:pic>
            <p:nvPicPr>
              <p:cNvPr id="472093" name="Freihand 472092">
                <a:extLst>
                  <a:ext uri="{FF2B5EF4-FFF2-40B4-BE49-F238E27FC236}">
                    <a16:creationId xmlns:a16="http://schemas.microsoft.com/office/drawing/2014/main" id="{5345E5D5-228A-4646-97C1-DAC8BE08155F}"/>
                  </a:ext>
                </a:extLst>
              </p:cNvPr>
              <p:cNvPicPr/>
              <p:nvPr/>
            </p:nvPicPr>
            <p:blipFill>
              <a:blip r:embed="rId127"/>
              <a:stretch>
                <a:fillRect/>
              </a:stretch>
            </p:blipFill>
            <p:spPr>
              <a:xfrm>
                <a:off x="1251653" y="541507"/>
                <a:ext cx="76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72095" name="Freihand 472094">
                <a:extLst>
                  <a:ext uri="{FF2B5EF4-FFF2-40B4-BE49-F238E27FC236}">
                    <a16:creationId xmlns:a16="http://schemas.microsoft.com/office/drawing/2014/main" id="{227DD141-A5A8-4E17-BB95-108AE3ED8C76}"/>
                  </a:ext>
                </a:extLst>
              </p14:cNvPr>
              <p14:cNvContentPartPr/>
              <p14:nvPr/>
            </p14:nvContentPartPr>
            <p14:xfrm>
              <a:off x="198293" y="853627"/>
              <a:ext cx="11160" cy="109800"/>
            </p14:xfrm>
          </p:contentPart>
        </mc:Choice>
        <mc:Fallback>
          <p:pic>
            <p:nvPicPr>
              <p:cNvPr id="472095" name="Freihand 472094">
                <a:extLst>
                  <a:ext uri="{FF2B5EF4-FFF2-40B4-BE49-F238E27FC236}">
                    <a16:creationId xmlns:a16="http://schemas.microsoft.com/office/drawing/2014/main" id="{227DD141-A5A8-4E17-BB95-108AE3ED8C76}"/>
                  </a:ext>
                </a:extLst>
              </p:cNvPr>
              <p:cNvPicPr/>
              <p:nvPr/>
            </p:nvPicPr>
            <p:blipFill>
              <a:blip r:embed="rId129"/>
              <a:stretch>
                <a:fillRect/>
              </a:stretch>
            </p:blipFill>
            <p:spPr>
              <a:xfrm>
                <a:off x="193973" y="849307"/>
                <a:ext cx="19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72096" name="Freihand 472095">
                <a:extLst>
                  <a:ext uri="{FF2B5EF4-FFF2-40B4-BE49-F238E27FC236}">
                    <a16:creationId xmlns:a16="http://schemas.microsoft.com/office/drawing/2014/main" id="{73740B02-6069-4B33-9966-4D8DE3C90BA4}"/>
                  </a:ext>
                </a:extLst>
              </p14:cNvPr>
              <p14:cNvContentPartPr/>
              <p14:nvPr/>
            </p14:nvContentPartPr>
            <p14:xfrm>
              <a:off x="141413" y="925987"/>
              <a:ext cx="165600" cy="18720"/>
            </p14:xfrm>
          </p:contentPart>
        </mc:Choice>
        <mc:Fallback>
          <p:pic>
            <p:nvPicPr>
              <p:cNvPr id="472096" name="Freihand 472095">
                <a:extLst>
                  <a:ext uri="{FF2B5EF4-FFF2-40B4-BE49-F238E27FC236}">
                    <a16:creationId xmlns:a16="http://schemas.microsoft.com/office/drawing/2014/main" id="{73740B02-6069-4B33-9966-4D8DE3C90BA4}"/>
                  </a:ext>
                </a:extLst>
              </p:cNvPr>
              <p:cNvPicPr/>
              <p:nvPr/>
            </p:nvPicPr>
            <p:blipFill>
              <a:blip r:embed="rId131"/>
              <a:stretch>
                <a:fillRect/>
              </a:stretch>
            </p:blipFill>
            <p:spPr>
              <a:xfrm>
                <a:off x="137093" y="921667"/>
                <a:ext cx="174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72097" name="Freihand 472096">
                <a:extLst>
                  <a:ext uri="{FF2B5EF4-FFF2-40B4-BE49-F238E27FC236}">
                    <a16:creationId xmlns:a16="http://schemas.microsoft.com/office/drawing/2014/main" id="{498CE87F-7FFB-41ED-8387-CD568A4DC185}"/>
                  </a:ext>
                </a:extLst>
              </p14:cNvPr>
              <p14:cNvContentPartPr/>
              <p14:nvPr/>
            </p14:nvContentPartPr>
            <p14:xfrm>
              <a:off x="130253" y="820507"/>
              <a:ext cx="105480" cy="1080"/>
            </p14:xfrm>
          </p:contentPart>
        </mc:Choice>
        <mc:Fallback>
          <p:pic>
            <p:nvPicPr>
              <p:cNvPr id="472097" name="Freihand 472096">
                <a:extLst>
                  <a:ext uri="{FF2B5EF4-FFF2-40B4-BE49-F238E27FC236}">
                    <a16:creationId xmlns:a16="http://schemas.microsoft.com/office/drawing/2014/main" id="{498CE87F-7FFB-41ED-8387-CD568A4DC185}"/>
                  </a:ext>
                </a:extLst>
              </p:cNvPr>
              <p:cNvPicPr/>
              <p:nvPr/>
            </p:nvPicPr>
            <p:blipFill>
              <a:blip r:embed="rId133"/>
              <a:stretch>
                <a:fillRect/>
              </a:stretch>
            </p:blipFill>
            <p:spPr>
              <a:xfrm>
                <a:off x="125933" y="816187"/>
                <a:ext cx="1141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72098" name="Freihand 472097">
                <a:extLst>
                  <a:ext uri="{FF2B5EF4-FFF2-40B4-BE49-F238E27FC236}">
                    <a16:creationId xmlns:a16="http://schemas.microsoft.com/office/drawing/2014/main" id="{28B1DD1C-3E5C-423F-BD81-825CC8E24E33}"/>
                  </a:ext>
                </a:extLst>
              </p14:cNvPr>
              <p14:cNvContentPartPr/>
              <p14:nvPr/>
            </p14:nvContentPartPr>
            <p14:xfrm>
              <a:off x="320333" y="832747"/>
              <a:ext cx="104760" cy="116280"/>
            </p14:xfrm>
          </p:contentPart>
        </mc:Choice>
        <mc:Fallback>
          <p:pic>
            <p:nvPicPr>
              <p:cNvPr id="472098" name="Freihand 472097">
                <a:extLst>
                  <a:ext uri="{FF2B5EF4-FFF2-40B4-BE49-F238E27FC236}">
                    <a16:creationId xmlns:a16="http://schemas.microsoft.com/office/drawing/2014/main" id="{28B1DD1C-3E5C-423F-BD81-825CC8E24E33}"/>
                  </a:ext>
                </a:extLst>
              </p:cNvPr>
              <p:cNvPicPr/>
              <p:nvPr/>
            </p:nvPicPr>
            <p:blipFill>
              <a:blip r:embed="rId135"/>
              <a:stretch>
                <a:fillRect/>
              </a:stretch>
            </p:blipFill>
            <p:spPr>
              <a:xfrm>
                <a:off x="316013" y="828427"/>
                <a:ext cx="113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72099" name="Freihand 472098">
                <a:extLst>
                  <a:ext uri="{FF2B5EF4-FFF2-40B4-BE49-F238E27FC236}">
                    <a16:creationId xmlns:a16="http://schemas.microsoft.com/office/drawing/2014/main" id="{C0CEF723-ED6D-4BD6-B9D9-09E6AAE637FA}"/>
                  </a:ext>
                </a:extLst>
              </p14:cNvPr>
              <p14:cNvContentPartPr/>
              <p14:nvPr/>
            </p14:nvContentPartPr>
            <p14:xfrm>
              <a:off x="488093" y="825547"/>
              <a:ext cx="185400" cy="110520"/>
            </p14:xfrm>
          </p:contentPart>
        </mc:Choice>
        <mc:Fallback>
          <p:pic>
            <p:nvPicPr>
              <p:cNvPr id="472099" name="Freihand 472098">
                <a:extLst>
                  <a:ext uri="{FF2B5EF4-FFF2-40B4-BE49-F238E27FC236}">
                    <a16:creationId xmlns:a16="http://schemas.microsoft.com/office/drawing/2014/main" id="{C0CEF723-ED6D-4BD6-B9D9-09E6AAE637FA}"/>
                  </a:ext>
                </a:extLst>
              </p:cNvPr>
              <p:cNvPicPr/>
              <p:nvPr/>
            </p:nvPicPr>
            <p:blipFill>
              <a:blip r:embed="rId137"/>
              <a:stretch>
                <a:fillRect/>
              </a:stretch>
            </p:blipFill>
            <p:spPr>
              <a:xfrm>
                <a:off x="483773" y="821227"/>
                <a:ext cx="194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72100" name="Freihand 472099">
                <a:extLst>
                  <a:ext uri="{FF2B5EF4-FFF2-40B4-BE49-F238E27FC236}">
                    <a16:creationId xmlns:a16="http://schemas.microsoft.com/office/drawing/2014/main" id="{4DDFA3E2-FAEE-437B-83E5-3779469C3F69}"/>
                  </a:ext>
                </a:extLst>
              </p14:cNvPr>
              <p14:cNvContentPartPr/>
              <p14:nvPr/>
            </p14:nvContentPartPr>
            <p14:xfrm>
              <a:off x="697253" y="855427"/>
              <a:ext cx="83520" cy="82440"/>
            </p14:xfrm>
          </p:contentPart>
        </mc:Choice>
        <mc:Fallback>
          <p:pic>
            <p:nvPicPr>
              <p:cNvPr id="472100" name="Freihand 472099">
                <a:extLst>
                  <a:ext uri="{FF2B5EF4-FFF2-40B4-BE49-F238E27FC236}">
                    <a16:creationId xmlns:a16="http://schemas.microsoft.com/office/drawing/2014/main" id="{4DDFA3E2-FAEE-437B-83E5-3779469C3F69}"/>
                  </a:ext>
                </a:extLst>
              </p:cNvPr>
              <p:cNvPicPr/>
              <p:nvPr/>
            </p:nvPicPr>
            <p:blipFill>
              <a:blip r:embed="rId139"/>
              <a:stretch>
                <a:fillRect/>
              </a:stretch>
            </p:blipFill>
            <p:spPr>
              <a:xfrm>
                <a:off x="692933" y="851107"/>
                <a:ext cx="92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72101" name="Freihand 472100">
                <a:extLst>
                  <a:ext uri="{FF2B5EF4-FFF2-40B4-BE49-F238E27FC236}">
                    <a16:creationId xmlns:a16="http://schemas.microsoft.com/office/drawing/2014/main" id="{EDCE4EE4-6287-4C76-890C-F29C502E1065}"/>
                  </a:ext>
                </a:extLst>
              </p14:cNvPr>
              <p14:cNvContentPartPr/>
              <p14:nvPr/>
            </p14:nvContentPartPr>
            <p14:xfrm>
              <a:off x="785093" y="797107"/>
              <a:ext cx="160560" cy="109080"/>
            </p14:xfrm>
          </p:contentPart>
        </mc:Choice>
        <mc:Fallback>
          <p:pic>
            <p:nvPicPr>
              <p:cNvPr id="472101" name="Freihand 472100">
                <a:extLst>
                  <a:ext uri="{FF2B5EF4-FFF2-40B4-BE49-F238E27FC236}">
                    <a16:creationId xmlns:a16="http://schemas.microsoft.com/office/drawing/2014/main" id="{EDCE4EE4-6287-4C76-890C-F29C502E1065}"/>
                  </a:ext>
                </a:extLst>
              </p:cNvPr>
              <p:cNvPicPr/>
              <p:nvPr/>
            </p:nvPicPr>
            <p:blipFill>
              <a:blip r:embed="rId141"/>
              <a:stretch>
                <a:fillRect/>
              </a:stretch>
            </p:blipFill>
            <p:spPr>
              <a:xfrm>
                <a:off x="780773" y="792787"/>
                <a:ext cx="169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72102" name="Freihand 472101">
                <a:extLst>
                  <a:ext uri="{FF2B5EF4-FFF2-40B4-BE49-F238E27FC236}">
                    <a16:creationId xmlns:a16="http://schemas.microsoft.com/office/drawing/2014/main" id="{09B5A019-4F07-47EE-BCEB-FE3D180DD0E3}"/>
                  </a:ext>
                </a:extLst>
              </p14:cNvPr>
              <p14:cNvContentPartPr/>
              <p14:nvPr/>
            </p14:nvContentPartPr>
            <p14:xfrm>
              <a:off x="933053" y="788827"/>
              <a:ext cx="360" cy="360"/>
            </p14:xfrm>
          </p:contentPart>
        </mc:Choice>
        <mc:Fallback>
          <p:pic>
            <p:nvPicPr>
              <p:cNvPr id="472102" name="Freihand 472101">
                <a:extLst>
                  <a:ext uri="{FF2B5EF4-FFF2-40B4-BE49-F238E27FC236}">
                    <a16:creationId xmlns:a16="http://schemas.microsoft.com/office/drawing/2014/main" id="{09B5A019-4F07-47EE-BCEB-FE3D180DD0E3}"/>
                  </a:ext>
                </a:extLst>
              </p:cNvPr>
              <p:cNvPicPr/>
              <p:nvPr/>
            </p:nvPicPr>
            <p:blipFill>
              <a:blip r:embed="rId54"/>
              <a:stretch>
                <a:fillRect/>
              </a:stretch>
            </p:blipFill>
            <p:spPr>
              <a:xfrm>
                <a:off x="928733" y="784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72103" name="Freihand 472102">
                <a:extLst>
                  <a:ext uri="{FF2B5EF4-FFF2-40B4-BE49-F238E27FC236}">
                    <a16:creationId xmlns:a16="http://schemas.microsoft.com/office/drawing/2014/main" id="{F24574ED-0504-4E37-BFC4-A4777532E9D3}"/>
                  </a:ext>
                </a:extLst>
              </p14:cNvPr>
              <p14:cNvContentPartPr/>
              <p14:nvPr/>
            </p14:nvContentPartPr>
            <p14:xfrm>
              <a:off x="951053" y="845347"/>
              <a:ext cx="109440" cy="174600"/>
            </p14:xfrm>
          </p:contentPart>
        </mc:Choice>
        <mc:Fallback>
          <p:pic>
            <p:nvPicPr>
              <p:cNvPr id="472103" name="Freihand 472102">
                <a:extLst>
                  <a:ext uri="{FF2B5EF4-FFF2-40B4-BE49-F238E27FC236}">
                    <a16:creationId xmlns:a16="http://schemas.microsoft.com/office/drawing/2014/main" id="{F24574ED-0504-4E37-BFC4-A4777532E9D3}"/>
                  </a:ext>
                </a:extLst>
              </p:cNvPr>
              <p:cNvPicPr/>
              <p:nvPr/>
            </p:nvPicPr>
            <p:blipFill>
              <a:blip r:embed="rId144"/>
              <a:stretch>
                <a:fillRect/>
              </a:stretch>
            </p:blipFill>
            <p:spPr>
              <a:xfrm>
                <a:off x="946733" y="841027"/>
                <a:ext cx="118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72104" name="Freihand 472103">
                <a:extLst>
                  <a:ext uri="{FF2B5EF4-FFF2-40B4-BE49-F238E27FC236}">
                    <a16:creationId xmlns:a16="http://schemas.microsoft.com/office/drawing/2014/main" id="{651FD0E2-5FCD-4BB1-8021-085A69B45B15}"/>
                  </a:ext>
                </a:extLst>
              </p14:cNvPr>
              <p14:cNvContentPartPr/>
              <p14:nvPr/>
            </p14:nvContentPartPr>
            <p14:xfrm>
              <a:off x="1073453" y="851827"/>
              <a:ext cx="62640" cy="78480"/>
            </p14:xfrm>
          </p:contentPart>
        </mc:Choice>
        <mc:Fallback>
          <p:pic>
            <p:nvPicPr>
              <p:cNvPr id="472104" name="Freihand 472103">
                <a:extLst>
                  <a:ext uri="{FF2B5EF4-FFF2-40B4-BE49-F238E27FC236}">
                    <a16:creationId xmlns:a16="http://schemas.microsoft.com/office/drawing/2014/main" id="{651FD0E2-5FCD-4BB1-8021-085A69B45B15}"/>
                  </a:ext>
                </a:extLst>
              </p:cNvPr>
              <p:cNvPicPr/>
              <p:nvPr/>
            </p:nvPicPr>
            <p:blipFill>
              <a:blip r:embed="rId146"/>
              <a:stretch>
                <a:fillRect/>
              </a:stretch>
            </p:blipFill>
            <p:spPr>
              <a:xfrm>
                <a:off x="1069133" y="847507"/>
                <a:ext cx="71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72105" name="Freihand 472104">
                <a:extLst>
                  <a:ext uri="{FF2B5EF4-FFF2-40B4-BE49-F238E27FC236}">
                    <a16:creationId xmlns:a16="http://schemas.microsoft.com/office/drawing/2014/main" id="{7BDA32C9-632B-433B-B1D5-2B852B9C67E4}"/>
                  </a:ext>
                </a:extLst>
              </p14:cNvPr>
              <p14:cNvContentPartPr/>
              <p14:nvPr/>
            </p14:nvContentPartPr>
            <p14:xfrm>
              <a:off x="1143293" y="845347"/>
              <a:ext cx="51480" cy="69840"/>
            </p14:xfrm>
          </p:contentPart>
        </mc:Choice>
        <mc:Fallback>
          <p:pic>
            <p:nvPicPr>
              <p:cNvPr id="472105" name="Freihand 472104">
                <a:extLst>
                  <a:ext uri="{FF2B5EF4-FFF2-40B4-BE49-F238E27FC236}">
                    <a16:creationId xmlns:a16="http://schemas.microsoft.com/office/drawing/2014/main" id="{7BDA32C9-632B-433B-B1D5-2B852B9C67E4}"/>
                  </a:ext>
                </a:extLst>
              </p:cNvPr>
              <p:cNvPicPr/>
              <p:nvPr/>
            </p:nvPicPr>
            <p:blipFill>
              <a:blip r:embed="rId148"/>
              <a:stretch>
                <a:fillRect/>
              </a:stretch>
            </p:blipFill>
            <p:spPr>
              <a:xfrm>
                <a:off x="1138973" y="841027"/>
                <a:ext cx="60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2106" name="Freihand 472105">
                <a:extLst>
                  <a:ext uri="{FF2B5EF4-FFF2-40B4-BE49-F238E27FC236}">
                    <a16:creationId xmlns:a16="http://schemas.microsoft.com/office/drawing/2014/main" id="{7D55C9F3-1E63-4D19-8897-72B1E11D56AE}"/>
                  </a:ext>
                </a:extLst>
              </p14:cNvPr>
              <p14:cNvContentPartPr/>
              <p14:nvPr/>
            </p14:nvContentPartPr>
            <p14:xfrm>
              <a:off x="1236893" y="781987"/>
              <a:ext cx="137160" cy="119880"/>
            </p14:xfrm>
          </p:contentPart>
        </mc:Choice>
        <mc:Fallback>
          <p:pic>
            <p:nvPicPr>
              <p:cNvPr id="472106" name="Freihand 472105">
                <a:extLst>
                  <a:ext uri="{FF2B5EF4-FFF2-40B4-BE49-F238E27FC236}">
                    <a16:creationId xmlns:a16="http://schemas.microsoft.com/office/drawing/2014/main" id="{7D55C9F3-1E63-4D19-8897-72B1E11D56AE}"/>
                  </a:ext>
                </a:extLst>
              </p:cNvPr>
              <p:cNvPicPr/>
              <p:nvPr/>
            </p:nvPicPr>
            <p:blipFill>
              <a:blip r:embed="rId150"/>
              <a:stretch>
                <a:fillRect/>
              </a:stretch>
            </p:blipFill>
            <p:spPr>
              <a:xfrm>
                <a:off x="1232573" y="777667"/>
                <a:ext cx="145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72107" name="Freihand 472106">
                <a:extLst>
                  <a:ext uri="{FF2B5EF4-FFF2-40B4-BE49-F238E27FC236}">
                    <a16:creationId xmlns:a16="http://schemas.microsoft.com/office/drawing/2014/main" id="{76496BDE-55F3-4067-B06A-BDE74436CC49}"/>
                  </a:ext>
                </a:extLst>
              </p14:cNvPr>
              <p14:cNvContentPartPr/>
              <p14:nvPr/>
            </p14:nvContentPartPr>
            <p14:xfrm>
              <a:off x="1391333" y="758947"/>
              <a:ext cx="78840" cy="128160"/>
            </p14:xfrm>
          </p:contentPart>
        </mc:Choice>
        <mc:Fallback>
          <p:pic>
            <p:nvPicPr>
              <p:cNvPr id="472107" name="Freihand 472106">
                <a:extLst>
                  <a:ext uri="{FF2B5EF4-FFF2-40B4-BE49-F238E27FC236}">
                    <a16:creationId xmlns:a16="http://schemas.microsoft.com/office/drawing/2014/main" id="{76496BDE-55F3-4067-B06A-BDE74436CC49}"/>
                  </a:ext>
                </a:extLst>
              </p:cNvPr>
              <p:cNvPicPr/>
              <p:nvPr/>
            </p:nvPicPr>
            <p:blipFill>
              <a:blip r:embed="rId152"/>
              <a:stretch>
                <a:fillRect/>
              </a:stretch>
            </p:blipFill>
            <p:spPr>
              <a:xfrm>
                <a:off x="1387013" y="754627"/>
                <a:ext cx="87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72108" name="Freihand 472107">
                <a:extLst>
                  <a:ext uri="{FF2B5EF4-FFF2-40B4-BE49-F238E27FC236}">
                    <a16:creationId xmlns:a16="http://schemas.microsoft.com/office/drawing/2014/main" id="{78117E01-CA60-4B60-A7D4-4CD38E648469}"/>
                  </a:ext>
                </a:extLst>
              </p14:cNvPr>
              <p14:cNvContentPartPr/>
              <p14:nvPr/>
            </p14:nvContentPartPr>
            <p14:xfrm>
              <a:off x="1434893" y="876667"/>
              <a:ext cx="18720" cy="21240"/>
            </p14:xfrm>
          </p:contentPart>
        </mc:Choice>
        <mc:Fallback>
          <p:pic>
            <p:nvPicPr>
              <p:cNvPr id="472108" name="Freihand 472107">
                <a:extLst>
                  <a:ext uri="{FF2B5EF4-FFF2-40B4-BE49-F238E27FC236}">
                    <a16:creationId xmlns:a16="http://schemas.microsoft.com/office/drawing/2014/main" id="{78117E01-CA60-4B60-A7D4-4CD38E648469}"/>
                  </a:ext>
                </a:extLst>
              </p:cNvPr>
              <p:cNvPicPr/>
              <p:nvPr/>
            </p:nvPicPr>
            <p:blipFill>
              <a:blip r:embed="rId154"/>
              <a:stretch>
                <a:fillRect/>
              </a:stretch>
            </p:blipFill>
            <p:spPr>
              <a:xfrm>
                <a:off x="1430573" y="872347"/>
                <a:ext cx="27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72109" name="Freihand 472108">
                <a:extLst>
                  <a:ext uri="{FF2B5EF4-FFF2-40B4-BE49-F238E27FC236}">
                    <a16:creationId xmlns:a16="http://schemas.microsoft.com/office/drawing/2014/main" id="{D4611B99-72BE-4D5D-9C62-3F40C888F945}"/>
                  </a:ext>
                </a:extLst>
              </p14:cNvPr>
              <p14:cNvContentPartPr/>
              <p14:nvPr/>
            </p14:nvContentPartPr>
            <p14:xfrm>
              <a:off x="1468013" y="744907"/>
              <a:ext cx="82440" cy="172440"/>
            </p14:xfrm>
          </p:contentPart>
        </mc:Choice>
        <mc:Fallback>
          <p:pic>
            <p:nvPicPr>
              <p:cNvPr id="472109" name="Freihand 472108">
                <a:extLst>
                  <a:ext uri="{FF2B5EF4-FFF2-40B4-BE49-F238E27FC236}">
                    <a16:creationId xmlns:a16="http://schemas.microsoft.com/office/drawing/2014/main" id="{D4611B99-72BE-4D5D-9C62-3F40C888F945}"/>
                  </a:ext>
                </a:extLst>
              </p:cNvPr>
              <p:cNvPicPr/>
              <p:nvPr/>
            </p:nvPicPr>
            <p:blipFill>
              <a:blip r:embed="rId156"/>
              <a:stretch>
                <a:fillRect/>
              </a:stretch>
            </p:blipFill>
            <p:spPr>
              <a:xfrm>
                <a:off x="1463693" y="740587"/>
                <a:ext cx="91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72110" name="Freihand 472109">
                <a:extLst>
                  <a:ext uri="{FF2B5EF4-FFF2-40B4-BE49-F238E27FC236}">
                    <a16:creationId xmlns:a16="http://schemas.microsoft.com/office/drawing/2014/main" id="{9905F305-4EE3-46EA-9C14-B1B678C1EDDE}"/>
                  </a:ext>
                </a:extLst>
              </p14:cNvPr>
              <p14:cNvContentPartPr/>
              <p14:nvPr/>
            </p14:nvContentPartPr>
            <p14:xfrm>
              <a:off x="1549013" y="765787"/>
              <a:ext cx="5760" cy="28080"/>
            </p14:xfrm>
          </p:contentPart>
        </mc:Choice>
        <mc:Fallback>
          <p:pic>
            <p:nvPicPr>
              <p:cNvPr id="472110" name="Freihand 472109">
                <a:extLst>
                  <a:ext uri="{FF2B5EF4-FFF2-40B4-BE49-F238E27FC236}">
                    <a16:creationId xmlns:a16="http://schemas.microsoft.com/office/drawing/2014/main" id="{9905F305-4EE3-46EA-9C14-B1B678C1EDDE}"/>
                  </a:ext>
                </a:extLst>
              </p:cNvPr>
              <p:cNvPicPr/>
              <p:nvPr/>
            </p:nvPicPr>
            <p:blipFill>
              <a:blip r:embed="rId158"/>
              <a:stretch>
                <a:fillRect/>
              </a:stretch>
            </p:blipFill>
            <p:spPr>
              <a:xfrm>
                <a:off x="1544693" y="761467"/>
                <a:ext cx="14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72111" name="Freihand 472110">
                <a:extLst>
                  <a:ext uri="{FF2B5EF4-FFF2-40B4-BE49-F238E27FC236}">
                    <a16:creationId xmlns:a16="http://schemas.microsoft.com/office/drawing/2014/main" id="{08AF15E1-1C7E-45CB-AE46-6012DAA604FE}"/>
                  </a:ext>
                </a:extLst>
              </p14:cNvPr>
              <p14:cNvContentPartPr/>
              <p14:nvPr/>
            </p14:nvContentPartPr>
            <p14:xfrm>
              <a:off x="1582133" y="826267"/>
              <a:ext cx="123120" cy="72720"/>
            </p14:xfrm>
          </p:contentPart>
        </mc:Choice>
        <mc:Fallback>
          <p:pic>
            <p:nvPicPr>
              <p:cNvPr id="472111" name="Freihand 472110">
                <a:extLst>
                  <a:ext uri="{FF2B5EF4-FFF2-40B4-BE49-F238E27FC236}">
                    <a16:creationId xmlns:a16="http://schemas.microsoft.com/office/drawing/2014/main" id="{08AF15E1-1C7E-45CB-AE46-6012DAA604FE}"/>
                  </a:ext>
                </a:extLst>
              </p:cNvPr>
              <p:cNvPicPr/>
              <p:nvPr/>
            </p:nvPicPr>
            <p:blipFill>
              <a:blip r:embed="rId160"/>
              <a:stretch>
                <a:fillRect/>
              </a:stretch>
            </p:blipFill>
            <p:spPr>
              <a:xfrm>
                <a:off x="1577813" y="821947"/>
                <a:ext cx="131760" cy="81360"/>
              </a:xfrm>
              <a:prstGeom prst="rect">
                <a:avLst/>
              </a:prstGeom>
            </p:spPr>
          </p:pic>
        </mc:Fallback>
      </mc:AlternateContent>
      <p:grpSp>
        <p:nvGrpSpPr>
          <p:cNvPr id="472119" name="Gruppieren 472118">
            <a:extLst>
              <a:ext uri="{FF2B5EF4-FFF2-40B4-BE49-F238E27FC236}">
                <a16:creationId xmlns:a16="http://schemas.microsoft.com/office/drawing/2014/main" id="{07FE3F4B-7361-4782-AB80-B7466C1BD95B}"/>
              </a:ext>
            </a:extLst>
          </p:cNvPr>
          <p:cNvGrpSpPr/>
          <p:nvPr/>
        </p:nvGrpSpPr>
        <p:grpSpPr>
          <a:xfrm>
            <a:off x="247613" y="1063867"/>
            <a:ext cx="687600" cy="189360"/>
            <a:chOff x="247613" y="1063867"/>
            <a:chExt cx="687600" cy="189360"/>
          </a:xfrm>
        </p:grpSpPr>
        <mc:AlternateContent xmlns:mc="http://schemas.openxmlformats.org/markup-compatibility/2006">
          <mc:Choice xmlns:p14="http://schemas.microsoft.com/office/powerpoint/2010/main" Requires="p14">
            <p:contentPart p14:bwMode="auto" r:id="rId161">
              <p14:nvContentPartPr>
                <p14:cNvPr id="472112" name="Freihand 472111">
                  <a:extLst>
                    <a:ext uri="{FF2B5EF4-FFF2-40B4-BE49-F238E27FC236}">
                      <a16:creationId xmlns:a16="http://schemas.microsoft.com/office/drawing/2014/main" id="{ACACE6AB-9588-465C-934F-18C12688BE97}"/>
                    </a:ext>
                  </a:extLst>
                </p14:cNvPr>
                <p14:cNvContentPartPr/>
                <p14:nvPr/>
              </p14:nvContentPartPr>
              <p14:xfrm>
                <a:off x="261293" y="1108507"/>
                <a:ext cx="31680" cy="144000"/>
              </p14:xfrm>
            </p:contentPart>
          </mc:Choice>
          <mc:Fallback>
            <p:pic>
              <p:nvPicPr>
                <p:cNvPr id="472112" name="Freihand 472111">
                  <a:extLst>
                    <a:ext uri="{FF2B5EF4-FFF2-40B4-BE49-F238E27FC236}">
                      <a16:creationId xmlns:a16="http://schemas.microsoft.com/office/drawing/2014/main" id="{ACACE6AB-9588-465C-934F-18C12688BE97}"/>
                    </a:ext>
                  </a:extLst>
                </p:cNvPr>
                <p:cNvPicPr/>
                <p:nvPr/>
              </p:nvPicPr>
              <p:blipFill>
                <a:blip r:embed="rId162"/>
                <a:stretch>
                  <a:fillRect/>
                </a:stretch>
              </p:blipFill>
              <p:spPr>
                <a:xfrm>
                  <a:off x="256973" y="1104187"/>
                  <a:ext cx="40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2113" name="Freihand 472112">
                  <a:extLst>
                    <a:ext uri="{FF2B5EF4-FFF2-40B4-BE49-F238E27FC236}">
                      <a16:creationId xmlns:a16="http://schemas.microsoft.com/office/drawing/2014/main" id="{52D87D64-05F2-4B1D-9570-D6488D8FFED2}"/>
                    </a:ext>
                  </a:extLst>
                </p14:cNvPr>
                <p14:cNvContentPartPr/>
                <p14:nvPr/>
              </p14:nvContentPartPr>
              <p14:xfrm>
                <a:off x="247613" y="1103827"/>
                <a:ext cx="83160" cy="149400"/>
              </p14:xfrm>
            </p:contentPart>
          </mc:Choice>
          <mc:Fallback>
            <p:pic>
              <p:nvPicPr>
                <p:cNvPr id="472113" name="Freihand 472112">
                  <a:extLst>
                    <a:ext uri="{FF2B5EF4-FFF2-40B4-BE49-F238E27FC236}">
                      <a16:creationId xmlns:a16="http://schemas.microsoft.com/office/drawing/2014/main" id="{52D87D64-05F2-4B1D-9570-D6488D8FFED2}"/>
                    </a:ext>
                  </a:extLst>
                </p:cNvPr>
                <p:cNvPicPr/>
                <p:nvPr/>
              </p:nvPicPr>
              <p:blipFill>
                <a:blip r:embed="rId164"/>
                <a:stretch>
                  <a:fillRect/>
                </a:stretch>
              </p:blipFill>
              <p:spPr>
                <a:xfrm>
                  <a:off x="243293" y="1099507"/>
                  <a:ext cx="91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72114" name="Freihand 472113">
                  <a:extLst>
                    <a:ext uri="{FF2B5EF4-FFF2-40B4-BE49-F238E27FC236}">
                      <a16:creationId xmlns:a16="http://schemas.microsoft.com/office/drawing/2014/main" id="{FA9BC04C-2523-4209-889C-B537EC648176}"/>
                    </a:ext>
                  </a:extLst>
                </p14:cNvPr>
                <p14:cNvContentPartPr/>
                <p14:nvPr/>
              </p14:nvContentPartPr>
              <p14:xfrm>
                <a:off x="369653" y="1178347"/>
                <a:ext cx="185760" cy="53280"/>
              </p14:xfrm>
            </p:contentPart>
          </mc:Choice>
          <mc:Fallback>
            <p:pic>
              <p:nvPicPr>
                <p:cNvPr id="472114" name="Freihand 472113">
                  <a:extLst>
                    <a:ext uri="{FF2B5EF4-FFF2-40B4-BE49-F238E27FC236}">
                      <a16:creationId xmlns:a16="http://schemas.microsoft.com/office/drawing/2014/main" id="{FA9BC04C-2523-4209-889C-B537EC648176}"/>
                    </a:ext>
                  </a:extLst>
                </p:cNvPr>
                <p:cNvPicPr/>
                <p:nvPr/>
              </p:nvPicPr>
              <p:blipFill>
                <a:blip r:embed="rId166"/>
                <a:stretch>
                  <a:fillRect/>
                </a:stretch>
              </p:blipFill>
              <p:spPr>
                <a:xfrm>
                  <a:off x="365333" y="1174027"/>
                  <a:ext cx="194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72115" name="Freihand 472114">
                  <a:extLst>
                    <a:ext uri="{FF2B5EF4-FFF2-40B4-BE49-F238E27FC236}">
                      <a16:creationId xmlns:a16="http://schemas.microsoft.com/office/drawing/2014/main" id="{A0EAAAA0-D125-4E7B-9622-41DE8ED7E527}"/>
                    </a:ext>
                  </a:extLst>
                </p14:cNvPr>
                <p14:cNvContentPartPr/>
                <p14:nvPr/>
              </p14:nvContentPartPr>
              <p14:xfrm>
                <a:off x="598613" y="1108867"/>
                <a:ext cx="129960" cy="135360"/>
              </p14:xfrm>
            </p:contentPart>
          </mc:Choice>
          <mc:Fallback>
            <p:pic>
              <p:nvPicPr>
                <p:cNvPr id="472115" name="Freihand 472114">
                  <a:extLst>
                    <a:ext uri="{FF2B5EF4-FFF2-40B4-BE49-F238E27FC236}">
                      <a16:creationId xmlns:a16="http://schemas.microsoft.com/office/drawing/2014/main" id="{A0EAAAA0-D125-4E7B-9622-41DE8ED7E527}"/>
                    </a:ext>
                  </a:extLst>
                </p:cNvPr>
                <p:cNvPicPr/>
                <p:nvPr/>
              </p:nvPicPr>
              <p:blipFill>
                <a:blip r:embed="rId168"/>
                <a:stretch>
                  <a:fillRect/>
                </a:stretch>
              </p:blipFill>
              <p:spPr>
                <a:xfrm>
                  <a:off x="594293" y="1104547"/>
                  <a:ext cx="138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72118" name="Freihand 472117">
                  <a:extLst>
                    <a:ext uri="{FF2B5EF4-FFF2-40B4-BE49-F238E27FC236}">
                      <a16:creationId xmlns:a16="http://schemas.microsoft.com/office/drawing/2014/main" id="{D0CE4B7C-A8CE-4AEF-85F8-3D69E45A3DA5}"/>
                    </a:ext>
                  </a:extLst>
                </p14:cNvPr>
                <p14:cNvContentPartPr/>
                <p14:nvPr/>
              </p14:nvContentPartPr>
              <p14:xfrm>
                <a:off x="759173" y="1063867"/>
                <a:ext cx="176040" cy="167760"/>
              </p14:xfrm>
            </p:contentPart>
          </mc:Choice>
          <mc:Fallback>
            <p:pic>
              <p:nvPicPr>
                <p:cNvPr id="472118" name="Freihand 472117">
                  <a:extLst>
                    <a:ext uri="{FF2B5EF4-FFF2-40B4-BE49-F238E27FC236}">
                      <a16:creationId xmlns:a16="http://schemas.microsoft.com/office/drawing/2014/main" id="{D0CE4B7C-A8CE-4AEF-85F8-3D69E45A3DA5}"/>
                    </a:ext>
                  </a:extLst>
                </p:cNvPr>
                <p:cNvPicPr/>
                <p:nvPr/>
              </p:nvPicPr>
              <p:blipFill>
                <a:blip r:embed="rId170"/>
                <a:stretch>
                  <a:fillRect/>
                </a:stretch>
              </p:blipFill>
              <p:spPr>
                <a:xfrm>
                  <a:off x="754853" y="1059547"/>
                  <a:ext cx="184680" cy="176400"/>
                </a:xfrm>
                <a:prstGeom prst="rect">
                  <a:avLst/>
                </a:prstGeom>
              </p:spPr>
            </p:pic>
          </mc:Fallback>
        </mc:AlternateContent>
      </p:grpSp>
      <p:grpSp>
        <p:nvGrpSpPr>
          <p:cNvPr id="472123" name="Gruppieren 472122">
            <a:extLst>
              <a:ext uri="{FF2B5EF4-FFF2-40B4-BE49-F238E27FC236}">
                <a16:creationId xmlns:a16="http://schemas.microsoft.com/office/drawing/2014/main" id="{B8E8BB33-6DBF-495E-9CB7-57D6A0626137}"/>
              </a:ext>
            </a:extLst>
          </p:cNvPr>
          <p:cNvGrpSpPr/>
          <p:nvPr/>
        </p:nvGrpSpPr>
        <p:grpSpPr>
          <a:xfrm>
            <a:off x="205493" y="1402627"/>
            <a:ext cx="418680" cy="149400"/>
            <a:chOff x="205493" y="1402627"/>
            <a:chExt cx="418680" cy="149400"/>
          </a:xfrm>
        </p:grpSpPr>
        <mc:AlternateContent xmlns:mc="http://schemas.openxmlformats.org/markup-compatibility/2006">
          <mc:Choice xmlns:p14="http://schemas.microsoft.com/office/powerpoint/2010/main" Requires="p14">
            <p:contentPart p14:bwMode="auto" r:id="rId171">
              <p14:nvContentPartPr>
                <p14:cNvPr id="472120" name="Freihand 472119">
                  <a:extLst>
                    <a:ext uri="{FF2B5EF4-FFF2-40B4-BE49-F238E27FC236}">
                      <a16:creationId xmlns:a16="http://schemas.microsoft.com/office/drawing/2014/main" id="{0B69E152-A78D-4331-BA87-FBFD89F737FA}"/>
                    </a:ext>
                  </a:extLst>
                </p14:cNvPr>
                <p14:cNvContentPartPr/>
                <p14:nvPr/>
              </p14:nvContentPartPr>
              <p14:xfrm>
                <a:off x="250853" y="1434667"/>
                <a:ext cx="9360" cy="89280"/>
              </p14:xfrm>
            </p:contentPart>
          </mc:Choice>
          <mc:Fallback>
            <p:pic>
              <p:nvPicPr>
                <p:cNvPr id="472120" name="Freihand 472119">
                  <a:extLst>
                    <a:ext uri="{FF2B5EF4-FFF2-40B4-BE49-F238E27FC236}">
                      <a16:creationId xmlns:a16="http://schemas.microsoft.com/office/drawing/2014/main" id="{0B69E152-A78D-4331-BA87-FBFD89F737FA}"/>
                    </a:ext>
                  </a:extLst>
                </p:cNvPr>
                <p:cNvPicPr/>
                <p:nvPr/>
              </p:nvPicPr>
              <p:blipFill>
                <a:blip r:embed="rId172"/>
                <a:stretch>
                  <a:fillRect/>
                </a:stretch>
              </p:blipFill>
              <p:spPr>
                <a:xfrm>
                  <a:off x="246533" y="1430347"/>
                  <a:ext cx="18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72121" name="Freihand 472120">
                  <a:extLst>
                    <a:ext uri="{FF2B5EF4-FFF2-40B4-BE49-F238E27FC236}">
                      <a16:creationId xmlns:a16="http://schemas.microsoft.com/office/drawing/2014/main" id="{A75CDC8C-EA24-4758-8DDC-191BBFEE906D}"/>
                    </a:ext>
                  </a:extLst>
                </p14:cNvPr>
                <p14:cNvContentPartPr/>
                <p14:nvPr/>
              </p14:nvContentPartPr>
              <p14:xfrm>
                <a:off x="205493" y="1402627"/>
                <a:ext cx="127080" cy="149400"/>
              </p14:xfrm>
            </p:contentPart>
          </mc:Choice>
          <mc:Fallback>
            <p:pic>
              <p:nvPicPr>
                <p:cNvPr id="472121" name="Freihand 472120">
                  <a:extLst>
                    <a:ext uri="{FF2B5EF4-FFF2-40B4-BE49-F238E27FC236}">
                      <a16:creationId xmlns:a16="http://schemas.microsoft.com/office/drawing/2014/main" id="{A75CDC8C-EA24-4758-8DDC-191BBFEE906D}"/>
                    </a:ext>
                  </a:extLst>
                </p:cNvPr>
                <p:cNvPicPr/>
                <p:nvPr/>
              </p:nvPicPr>
              <p:blipFill>
                <a:blip r:embed="rId174"/>
                <a:stretch>
                  <a:fillRect/>
                </a:stretch>
              </p:blipFill>
              <p:spPr>
                <a:xfrm>
                  <a:off x="201173" y="1398307"/>
                  <a:ext cx="135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72122" name="Freihand 472121">
                  <a:extLst>
                    <a:ext uri="{FF2B5EF4-FFF2-40B4-BE49-F238E27FC236}">
                      <a16:creationId xmlns:a16="http://schemas.microsoft.com/office/drawing/2014/main" id="{A3CC579C-73E3-4E36-A6EA-E656F95974EB}"/>
                    </a:ext>
                  </a:extLst>
                </p14:cNvPr>
                <p14:cNvContentPartPr/>
                <p14:nvPr/>
              </p14:nvContentPartPr>
              <p14:xfrm>
                <a:off x="386933" y="1436827"/>
                <a:ext cx="237240" cy="93600"/>
              </p14:xfrm>
            </p:contentPart>
          </mc:Choice>
          <mc:Fallback>
            <p:pic>
              <p:nvPicPr>
                <p:cNvPr id="472122" name="Freihand 472121">
                  <a:extLst>
                    <a:ext uri="{FF2B5EF4-FFF2-40B4-BE49-F238E27FC236}">
                      <a16:creationId xmlns:a16="http://schemas.microsoft.com/office/drawing/2014/main" id="{A3CC579C-73E3-4E36-A6EA-E656F95974EB}"/>
                    </a:ext>
                  </a:extLst>
                </p:cNvPr>
                <p:cNvPicPr/>
                <p:nvPr/>
              </p:nvPicPr>
              <p:blipFill>
                <a:blip r:embed="rId176"/>
                <a:stretch>
                  <a:fillRect/>
                </a:stretch>
              </p:blipFill>
              <p:spPr>
                <a:xfrm>
                  <a:off x="382613" y="1432507"/>
                  <a:ext cx="245880" cy="102240"/>
                </a:xfrm>
                <a:prstGeom prst="rect">
                  <a:avLst/>
                </a:prstGeom>
              </p:spPr>
            </p:pic>
          </mc:Fallback>
        </mc:AlternateContent>
      </p:grpSp>
      <p:grpSp>
        <p:nvGrpSpPr>
          <p:cNvPr id="472142" name="Gruppieren 472141">
            <a:extLst>
              <a:ext uri="{FF2B5EF4-FFF2-40B4-BE49-F238E27FC236}">
                <a16:creationId xmlns:a16="http://schemas.microsoft.com/office/drawing/2014/main" id="{9B760849-1FE1-4E40-9DCE-C6631EEB5DE7}"/>
              </a:ext>
            </a:extLst>
          </p:cNvPr>
          <p:cNvGrpSpPr/>
          <p:nvPr/>
        </p:nvGrpSpPr>
        <p:grpSpPr>
          <a:xfrm>
            <a:off x="1875173" y="369787"/>
            <a:ext cx="458280" cy="202320"/>
            <a:chOff x="1875173" y="369787"/>
            <a:chExt cx="458280" cy="202320"/>
          </a:xfrm>
        </p:grpSpPr>
        <mc:AlternateContent xmlns:mc="http://schemas.openxmlformats.org/markup-compatibility/2006">
          <mc:Choice xmlns:p14="http://schemas.microsoft.com/office/powerpoint/2010/main" Requires="p14">
            <p:contentPart p14:bwMode="auto" r:id="rId177">
              <p14:nvContentPartPr>
                <p14:cNvPr id="472136" name="Freihand 472135">
                  <a:extLst>
                    <a:ext uri="{FF2B5EF4-FFF2-40B4-BE49-F238E27FC236}">
                      <a16:creationId xmlns:a16="http://schemas.microsoft.com/office/drawing/2014/main" id="{8E8CC492-BD04-4F88-B680-B79A2B0080F0}"/>
                    </a:ext>
                  </a:extLst>
                </p14:cNvPr>
                <p14:cNvContentPartPr/>
                <p14:nvPr/>
              </p14:nvContentPartPr>
              <p14:xfrm>
                <a:off x="1875173" y="450067"/>
                <a:ext cx="81720" cy="105840"/>
              </p14:xfrm>
            </p:contentPart>
          </mc:Choice>
          <mc:Fallback>
            <p:pic>
              <p:nvPicPr>
                <p:cNvPr id="472136" name="Freihand 472135">
                  <a:extLst>
                    <a:ext uri="{FF2B5EF4-FFF2-40B4-BE49-F238E27FC236}">
                      <a16:creationId xmlns:a16="http://schemas.microsoft.com/office/drawing/2014/main" id="{8E8CC492-BD04-4F88-B680-B79A2B0080F0}"/>
                    </a:ext>
                  </a:extLst>
                </p:cNvPr>
                <p:cNvPicPr/>
                <p:nvPr/>
              </p:nvPicPr>
              <p:blipFill>
                <a:blip r:embed="rId178"/>
                <a:stretch>
                  <a:fillRect/>
                </a:stretch>
              </p:blipFill>
              <p:spPr>
                <a:xfrm>
                  <a:off x="1870853" y="445747"/>
                  <a:ext cx="90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72137" name="Freihand 472136">
                  <a:extLst>
                    <a:ext uri="{FF2B5EF4-FFF2-40B4-BE49-F238E27FC236}">
                      <a16:creationId xmlns:a16="http://schemas.microsoft.com/office/drawing/2014/main" id="{221A929C-5174-40CC-B79D-849C4AA83529}"/>
                    </a:ext>
                  </a:extLst>
                </p14:cNvPr>
                <p14:cNvContentPartPr/>
                <p14:nvPr/>
              </p14:nvContentPartPr>
              <p14:xfrm>
                <a:off x="1891733" y="419827"/>
                <a:ext cx="99000" cy="14040"/>
              </p14:xfrm>
            </p:contentPart>
          </mc:Choice>
          <mc:Fallback>
            <p:pic>
              <p:nvPicPr>
                <p:cNvPr id="472137" name="Freihand 472136">
                  <a:extLst>
                    <a:ext uri="{FF2B5EF4-FFF2-40B4-BE49-F238E27FC236}">
                      <a16:creationId xmlns:a16="http://schemas.microsoft.com/office/drawing/2014/main" id="{221A929C-5174-40CC-B79D-849C4AA83529}"/>
                    </a:ext>
                  </a:extLst>
                </p:cNvPr>
                <p:cNvPicPr/>
                <p:nvPr/>
              </p:nvPicPr>
              <p:blipFill>
                <a:blip r:embed="rId180"/>
                <a:stretch>
                  <a:fillRect/>
                </a:stretch>
              </p:blipFill>
              <p:spPr>
                <a:xfrm>
                  <a:off x="1887413" y="415507"/>
                  <a:ext cx="107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72138" name="Freihand 472137">
                  <a:extLst>
                    <a:ext uri="{FF2B5EF4-FFF2-40B4-BE49-F238E27FC236}">
                      <a16:creationId xmlns:a16="http://schemas.microsoft.com/office/drawing/2014/main" id="{9CEFE9FC-C83D-46F0-ABB9-9489FCB1E712}"/>
                    </a:ext>
                  </a:extLst>
                </p14:cNvPr>
                <p14:cNvContentPartPr/>
                <p14:nvPr/>
              </p14:nvContentPartPr>
              <p14:xfrm>
                <a:off x="2037893" y="418747"/>
                <a:ext cx="105480" cy="137160"/>
              </p14:xfrm>
            </p:contentPart>
          </mc:Choice>
          <mc:Fallback>
            <p:pic>
              <p:nvPicPr>
                <p:cNvPr id="472138" name="Freihand 472137">
                  <a:extLst>
                    <a:ext uri="{FF2B5EF4-FFF2-40B4-BE49-F238E27FC236}">
                      <a16:creationId xmlns:a16="http://schemas.microsoft.com/office/drawing/2014/main" id="{9CEFE9FC-C83D-46F0-ABB9-9489FCB1E712}"/>
                    </a:ext>
                  </a:extLst>
                </p:cNvPr>
                <p:cNvPicPr/>
                <p:nvPr/>
              </p:nvPicPr>
              <p:blipFill>
                <a:blip r:embed="rId182"/>
                <a:stretch>
                  <a:fillRect/>
                </a:stretch>
              </p:blipFill>
              <p:spPr>
                <a:xfrm>
                  <a:off x="2033573" y="414427"/>
                  <a:ext cx="114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72139" name="Freihand 472138">
                  <a:extLst>
                    <a:ext uri="{FF2B5EF4-FFF2-40B4-BE49-F238E27FC236}">
                      <a16:creationId xmlns:a16="http://schemas.microsoft.com/office/drawing/2014/main" id="{026E7045-4EF8-4317-A1E0-3AB4BE52AA04}"/>
                    </a:ext>
                  </a:extLst>
                </p14:cNvPr>
                <p14:cNvContentPartPr/>
                <p14:nvPr/>
              </p14:nvContentPartPr>
              <p14:xfrm>
                <a:off x="2237693" y="460507"/>
                <a:ext cx="69480" cy="111600"/>
              </p14:xfrm>
            </p:contentPart>
          </mc:Choice>
          <mc:Fallback>
            <p:pic>
              <p:nvPicPr>
                <p:cNvPr id="472139" name="Freihand 472138">
                  <a:extLst>
                    <a:ext uri="{FF2B5EF4-FFF2-40B4-BE49-F238E27FC236}">
                      <a16:creationId xmlns:a16="http://schemas.microsoft.com/office/drawing/2014/main" id="{026E7045-4EF8-4317-A1E0-3AB4BE52AA04}"/>
                    </a:ext>
                  </a:extLst>
                </p:cNvPr>
                <p:cNvPicPr/>
                <p:nvPr/>
              </p:nvPicPr>
              <p:blipFill>
                <a:blip r:embed="rId184"/>
                <a:stretch>
                  <a:fillRect/>
                </a:stretch>
              </p:blipFill>
              <p:spPr>
                <a:xfrm>
                  <a:off x="2233373" y="456187"/>
                  <a:ext cx="78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72140" name="Freihand 472139">
                  <a:extLst>
                    <a:ext uri="{FF2B5EF4-FFF2-40B4-BE49-F238E27FC236}">
                      <a16:creationId xmlns:a16="http://schemas.microsoft.com/office/drawing/2014/main" id="{9F440D69-4951-4CD0-8484-A66FE384DC2B}"/>
                    </a:ext>
                  </a:extLst>
                </p14:cNvPr>
                <p14:cNvContentPartPr/>
                <p14:nvPr/>
              </p14:nvContentPartPr>
              <p14:xfrm>
                <a:off x="2160653" y="369787"/>
                <a:ext cx="72000" cy="53640"/>
              </p14:xfrm>
            </p:contentPart>
          </mc:Choice>
          <mc:Fallback>
            <p:pic>
              <p:nvPicPr>
                <p:cNvPr id="472140" name="Freihand 472139">
                  <a:extLst>
                    <a:ext uri="{FF2B5EF4-FFF2-40B4-BE49-F238E27FC236}">
                      <a16:creationId xmlns:a16="http://schemas.microsoft.com/office/drawing/2014/main" id="{9F440D69-4951-4CD0-8484-A66FE384DC2B}"/>
                    </a:ext>
                  </a:extLst>
                </p:cNvPr>
                <p:cNvPicPr/>
                <p:nvPr/>
              </p:nvPicPr>
              <p:blipFill>
                <a:blip r:embed="rId186"/>
                <a:stretch>
                  <a:fillRect/>
                </a:stretch>
              </p:blipFill>
              <p:spPr>
                <a:xfrm>
                  <a:off x="2156333" y="365467"/>
                  <a:ext cx="80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72141" name="Freihand 472140">
                  <a:extLst>
                    <a:ext uri="{FF2B5EF4-FFF2-40B4-BE49-F238E27FC236}">
                      <a16:creationId xmlns:a16="http://schemas.microsoft.com/office/drawing/2014/main" id="{6DAFF6C6-95EA-464D-8616-1F97FBD99C69}"/>
                    </a:ext>
                  </a:extLst>
                </p14:cNvPr>
                <p14:cNvContentPartPr/>
                <p14:nvPr/>
              </p14:nvContentPartPr>
              <p14:xfrm>
                <a:off x="2277653" y="495067"/>
                <a:ext cx="55800" cy="68040"/>
              </p14:xfrm>
            </p:contentPart>
          </mc:Choice>
          <mc:Fallback>
            <p:pic>
              <p:nvPicPr>
                <p:cNvPr id="472141" name="Freihand 472140">
                  <a:extLst>
                    <a:ext uri="{FF2B5EF4-FFF2-40B4-BE49-F238E27FC236}">
                      <a16:creationId xmlns:a16="http://schemas.microsoft.com/office/drawing/2014/main" id="{6DAFF6C6-95EA-464D-8616-1F97FBD99C69}"/>
                    </a:ext>
                  </a:extLst>
                </p:cNvPr>
                <p:cNvPicPr/>
                <p:nvPr/>
              </p:nvPicPr>
              <p:blipFill>
                <a:blip r:embed="rId188"/>
                <a:stretch>
                  <a:fillRect/>
                </a:stretch>
              </p:blipFill>
              <p:spPr>
                <a:xfrm>
                  <a:off x="2273333" y="490747"/>
                  <a:ext cx="64440" cy="76680"/>
                </a:xfrm>
                <a:prstGeom prst="rect">
                  <a:avLst/>
                </a:prstGeom>
              </p:spPr>
            </p:pic>
          </mc:Fallback>
        </mc:AlternateContent>
      </p:grpSp>
      <p:grpSp>
        <p:nvGrpSpPr>
          <p:cNvPr id="472148" name="Gruppieren 472147">
            <a:extLst>
              <a:ext uri="{FF2B5EF4-FFF2-40B4-BE49-F238E27FC236}">
                <a16:creationId xmlns:a16="http://schemas.microsoft.com/office/drawing/2014/main" id="{9083D8DD-020C-4409-BB22-922C2FB9DF29}"/>
              </a:ext>
            </a:extLst>
          </p:cNvPr>
          <p:cNvGrpSpPr/>
          <p:nvPr/>
        </p:nvGrpSpPr>
        <p:grpSpPr>
          <a:xfrm>
            <a:off x="1838453" y="1284547"/>
            <a:ext cx="392760" cy="176400"/>
            <a:chOff x="1838453" y="1284547"/>
            <a:chExt cx="392760" cy="176400"/>
          </a:xfrm>
        </p:grpSpPr>
        <mc:AlternateContent xmlns:mc="http://schemas.openxmlformats.org/markup-compatibility/2006">
          <mc:Choice xmlns:p14="http://schemas.microsoft.com/office/powerpoint/2010/main" Requires="p14">
            <p:contentPart p14:bwMode="auto" r:id="rId189">
              <p14:nvContentPartPr>
                <p14:cNvPr id="472143" name="Freihand 472142">
                  <a:extLst>
                    <a:ext uri="{FF2B5EF4-FFF2-40B4-BE49-F238E27FC236}">
                      <a16:creationId xmlns:a16="http://schemas.microsoft.com/office/drawing/2014/main" id="{FEF069A6-5319-4890-A62B-FFB437DC1BFB}"/>
                    </a:ext>
                  </a:extLst>
                </p14:cNvPr>
                <p14:cNvContentPartPr/>
                <p14:nvPr/>
              </p14:nvContentPartPr>
              <p14:xfrm>
                <a:off x="1838453" y="1324147"/>
                <a:ext cx="72360" cy="136800"/>
              </p14:xfrm>
            </p:contentPart>
          </mc:Choice>
          <mc:Fallback>
            <p:pic>
              <p:nvPicPr>
                <p:cNvPr id="472143" name="Freihand 472142">
                  <a:extLst>
                    <a:ext uri="{FF2B5EF4-FFF2-40B4-BE49-F238E27FC236}">
                      <a16:creationId xmlns:a16="http://schemas.microsoft.com/office/drawing/2014/main" id="{FEF069A6-5319-4890-A62B-FFB437DC1BFB}"/>
                    </a:ext>
                  </a:extLst>
                </p:cNvPr>
                <p:cNvPicPr/>
                <p:nvPr/>
              </p:nvPicPr>
              <p:blipFill>
                <a:blip r:embed="rId190"/>
                <a:stretch>
                  <a:fillRect/>
                </a:stretch>
              </p:blipFill>
              <p:spPr>
                <a:xfrm>
                  <a:off x="1834133" y="1319827"/>
                  <a:ext cx="81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72144" name="Freihand 472143">
                  <a:extLst>
                    <a:ext uri="{FF2B5EF4-FFF2-40B4-BE49-F238E27FC236}">
                      <a16:creationId xmlns:a16="http://schemas.microsoft.com/office/drawing/2014/main" id="{3BCB48FD-DA9D-4B5D-BD0B-367B4CF0138A}"/>
                    </a:ext>
                  </a:extLst>
                </p14:cNvPr>
                <p14:cNvContentPartPr/>
                <p14:nvPr/>
              </p14:nvContentPartPr>
              <p14:xfrm>
                <a:off x="1849253" y="1314787"/>
                <a:ext cx="104760" cy="6480"/>
              </p14:xfrm>
            </p:contentPart>
          </mc:Choice>
          <mc:Fallback>
            <p:pic>
              <p:nvPicPr>
                <p:cNvPr id="472144" name="Freihand 472143">
                  <a:extLst>
                    <a:ext uri="{FF2B5EF4-FFF2-40B4-BE49-F238E27FC236}">
                      <a16:creationId xmlns:a16="http://schemas.microsoft.com/office/drawing/2014/main" id="{3BCB48FD-DA9D-4B5D-BD0B-367B4CF0138A}"/>
                    </a:ext>
                  </a:extLst>
                </p:cNvPr>
                <p:cNvPicPr/>
                <p:nvPr/>
              </p:nvPicPr>
              <p:blipFill>
                <a:blip r:embed="rId192"/>
                <a:stretch>
                  <a:fillRect/>
                </a:stretch>
              </p:blipFill>
              <p:spPr>
                <a:xfrm>
                  <a:off x="1844933" y="1310467"/>
                  <a:ext cx="113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2145" name="Freihand 472144">
                  <a:extLst>
                    <a:ext uri="{FF2B5EF4-FFF2-40B4-BE49-F238E27FC236}">
                      <a16:creationId xmlns:a16="http://schemas.microsoft.com/office/drawing/2014/main" id="{BAD55681-C05D-4BD5-89F9-3434B6E615A4}"/>
                    </a:ext>
                  </a:extLst>
                </p14:cNvPr>
                <p14:cNvContentPartPr/>
                <p14:nvPr/>
              </p14:nvContentPartPr>
              <p14:xfrm>
                <a:off x="2108093" y="1348267"/>
                <a:ext cx="47520" cy="92160"/>
              </p14:xfrm>
            </p:contentPart>
          </mc:Choice>
          <mc:Fallback>
            <p:pic>
              <p:nvPicPr>
                <p:cNvPr id="472145" name="Freihand 472144">
                  <a:extLst>
                    <a:ext uri="{FF2B5EF4-FFF2-40B4-BE49-F238E27FC236}">
                      <a16:creationId xmlns:a16="http://schemas.microsoft.com/office/drawing/2014/main" id="{BAD55681-C05D-4BD5-89F9-3434B6E615A4}"/>
                    </a:ext>
                  </a:extLst>
                </p:cNvPr>
                <p:cNvPicPr/>
                <p:nvPr/>
              </p:nvPicPr>
              <p:blipFill>
                <a:blip r:embed="rId194"/>
                <a:stretch>
                  <a:fillRect/>
                </a:stretch>
              </p:blipFill>
              <p:spPr>
                <a:xfrm>
                  <a:off x="2103773" y="1343947"/>
                  <a:ext cx="56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72146" name="Freihand 472145">
                  <a:extLst>
                    <a:ext uri="{FF2B5EF4-FFF2-40B4-BE49-F238E27FC236}">
                      <a16:creationId xmlns:a16="http://schemas.microsoft.com/office/drawing/2014/main" id="{C583A1E4-E47D-483C-B48F-F478470C6115}"/>
                    </a:ext>
                  </a:extLst>
                </p14:cNvPr>
                <p14:cNvContentPartPr/>
                <p14:nvPr/>
              </p14:nvContentPartPr>
              <p14:xfrm>
                <a:off x="2025293" y="1284547"/>
                <a:ext cx="70200" cy="74160"/>
              </p14:xfrm>
            </p:contentPart>
          </mc:Choice>
          <mc:Fallback>
            <p:pic>
              <p:nvPicPr>
                <p:cNvPr id="472146" name="Freihand 472145">
                  <a:extLst>
                    <a:ext uri="{FF2B5EF4-FFF2-40B4-BE49-F238E27FC236}">
                      <a16:creationId xmlns:a16="http://schemas.microsoft.com/office/drawing/2014/main" id="{C583A1E4-E47D-483C-B48F-F478470C6115}"/>
                    </a:ext>
                  </a:extLst>
                </p:cNvPr>
                <p:cNvPicPr/>
                <p:nvPr/>
              </p:nvPicPr>
              <p:blipFill>
                <a:blip r:embed="rId196"/>
                <a:stretch>
                  <a:fillRect/>
                </a:stretch>
              </p:blipFill>
              <p:spPr>
                <a:xfrm>
                  <a:off x="2020973" y="1280227"/>
                  <a:ext cx="78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72147" name="Freihand 472146">
                  <a:extLst>
                    <a:ext uri="{FF2B5EF4-FFF2-40B4-BE49-F238E27FC236}">
                      <a16:creationId xmlns:a16="http://schemas.microsoft.com/office/drawing/2014/main" id="{F800E705-DF34-461F-ADA0-33DD3CF049E3}"/>
                    </a:ext>
                  </a:extLst>
                </p14:cNvPr>
                <p14:cNvContentPartPr/>
                <p14:nvPr/>
              </p14:nvContentPartPr>
              <p14:xfrm>
                <a:off x="2157053" y="1373467"/>
                <a:ext cx="74160" cy="73440"/>
              </p14:xfrm>
            </p:contentPart>
          </mc:Choice>
          <mc:Fallback>
            <p:pic>
              <p:nvPicPr>
                <p:cNvPr id="472147" name="Freihand 472146">
                  <a:extLst>
                    <a:ext uri="{FF2B5EF4-FFF2-40B4-BE49-F238E27FC236}">
                      <a16:creationId xmlns:a16="http://schemas.microsoft.com/office/drawing/2014/main" id="{F800E705-DF34-461F-ADA0-33DD3CF049E3}"/>
                    </a:ext>
                  </a:extLst>
                </p:cNvPr>
                <p:cNvPicPr/>
                <p:nvPr/>
              </p:nvPicPr>
              <p:blipFill>
                <a:blip r:embed="rId198"/>
                <a:stretch>
                  <a:fillRect/>
                </a:stretch>
              </p:blipFill>
              <p:spPr>
                <a:xfrm>
                  <a:off x="2152733" y="1369147"/>
                  <a:ext cx="82800" cy="82080"/>
                </a:xfrm>
                <a:prstGeom prst="rect">
                  <a:avLst/>
                </a:prstGeom>
              </p:spPr>
            </p:pic>
          </mc:Fallback>
        </mc:AlternateContent>
      </p:grpSp>
      <p:grpSp>
        <p:nvGrpSpPr>
          <p:cNvPr id="472150" name="Gruppieren 472149">
            <a:extLst>
              <a:ext uri="{FF2B5EF4-FFF2-40B4-BE49-F238E27FC236}">
                <a16:creationId xmlns:a16="http://schemas.microsoft.com/office/drawing/2014/main" id="{329263E7-B881-40B2-B4F5-ACF3641E2C37}"/>
              </a:ext>
            </a:extLst>
          </p:cNvPr>
          <p:cNvGrpSpPr/>
          <p:nvPr/>
        </p:nvGrpSpPr>
        <p:grpSpPr>
          <a:xfrm>
            <a:off x="1770053" y="702427"/>
            <a:ext cx="578880" cy="510480"/>
            <a:chOff x="1770053" y="702427"/>
            <a:chExt cx="578880" cy="510480"/>
          </a:xfrm>
        </p:grpSpPr>
        <mc:AlternateContent xmlns:mc="http://schemas.openxmlformats.org/markup-compatibility/2006">
          <mc:Choice xmlns:p14="http://schemas.microsoft.com/office/powerpoint/2010/main" Requires="p14">
            <p:contentPart p14:bwMode="auto" r:id="rId199">
              <p14:nvContentPartPr>
                <p14:cNvPr id="472124" name="Freihand 472123">
                  <a:extLst>
                    <a:ext uri="{FF2B5EF4-FFF2-40B4-BE49-F238E27FC236}">
                      <a16:creationId xmlns:a16="http://schemas.microsoft.com/office/drawing/2014/main" id="{CBA7DFAD-F18B-49F8-9B5B-68ACFAE94AC9}"/>
                    </a:ext>
                  </a:extLst>
                </p14:cNvPr>
                <p14:cNvContentPartPr/>
                <p14:nvPr/>
              </p14:nvContentPartPr>
              <p14:xfrm>
                <a:off x="1844933" y="763627"/>
                <a:ext cx="82440" cy="118800"/>
              </p14:xfrm>
            </p:contentPart>
          </mc:Choice>
          <mc:Fallback>
            <p:pic>
              <p:nvPicPr>
                <p:cNvPr id="472124" name="Freihand 472123">
                  <a:extLst>
                    <a:ext uri="{FF2B5EF4-FFF2-40B4-BE49-F238E27FC236}">
                      <a16:creationId xmlns:a16="http://schemas.microsoft.com/office/drawing/2014/main" id="{CBA7DFAD-F18B-49F8-9B5B-68ACFAE94AC9}"/>
                    </a:ext>
                  </a:extLst>
                </p:cNvPr>
                <p:cNvPicPr/>
                <p:nvPr/>
              </p:nvPicPr>
              <p:blipFill>
                <a:blip r:embed="rId200"/>
                <a:stretch>
                  <a:fillRect/>
                </a:stretch>
              </p:blipFill>
              <p:spPr>
                <a:xfrm>
                  <a:off x="1840613" y="759307"/>
                  <a:ext cx="91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72125" name="Freihand 472124">
                  <a:extLst>
                    <a:ext uri="{FF2B5EF4-FFF2-40B4-BE49-F238E27FC236}">
                      <a16:creationId xmlns:a16="http://schemas.microsoft.com/office/drawing/2014/main" id="{C059DCEA-5E0E-4C9F-B185-C4530C34D8EC}"/>
                    </a:ext>
                  </a:extLst>
                </p14:cNvPr>
                <p14:cNvContentPartPr/>
                <p14:nvPr/>
              </p14:nvContentPartPr>
              <p14:xfrm>
                <a:off x="2008733" y="759667"/>
                <a:ext cx="74160" cy="138240"/>
              </p14:xfrm>
            </p:contentPart>
          </mc:Choice>
          <mc:Fallback>
            <p:pic>
              <p:nvPicPr>
                <p:cNvPr id="472125" name="Freihand 472124">
                  <a:extLst>
                    <a:ext uri="{FF2B5EF4-FFF2-40B4-BE49-F238E27FC236}">
                      <a16:creationId xmlns:a16="http://schemas.microsoft.com/office/drawing/2014/main" id="{C059DCEA-5E0E-4C9F-B185-C4530C34D8EC}"/>
                    </a:ext>
                  </a:extLst>
                </p:cNvPr>
                <p:cNvPicPr/>
                <p:nvPr/>
              </p:nvPicPr>
              <p:blipFill>
                <a:blip r:embed="rId202"/>
                <a:stretch>
                  <a:fillRect/>
                </a:stretch>
              </p:blipFill>
              <p:spPr>
                <a:xfrm>
                  <a:off x="2004413" y="755347"/>
                  <a:ext cx="82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72126" name="Freihand 472125">
                  <a:extLst>
                    <a:ext uri="{FF2B5EF4-FFF2-40B4-BE49-F238E27FC236}">
                      <a16:creationId xmlns:a16="http://schemas.microsoft.com/office/drawing/2014/main" id="{4B3A29B2-C2F4-4A72-B19C-E21C6F59D929}"/>
                    </a:ext>
                  </a:extLst>
                </p14:cNvPr>
                <p14:cNvContentPartPr/>
                <p14:nvPr/>
              </p14:nvContentPartPr>
              <p14:xfrm>
                <a:off x="2012693" y="746707"/>
                <a:ext cx="114840" cy="5400"/>
              </p14:xfrm>
            </p:contentPart>
          </mc:Choice>
          <mc:Fallback>
            <p:pic>
              <p:nvPicPr>
                <p:cNvPr id="472126" name="Freihand 472125">
                  <a:extLst>
                    <a:ext uri="{FF2B5EF4-FFF2-40B4-BE49-F238E27FC236}">
                      <a16:creationId xmlns:a16="http://schemas.microsoft.com/office/drawing/2014/main" id="{4B3A29B2-C2F4-4A72-B19C-E21C6F59D929}"/>
                    </a:ext>
                  </a:extLst>
                </p:cNvPr>
                <p:cNvPicPr/>
                <p:nvPr/>
              </p:nvPicPr>
              <p:blipFill>
                <a:blip r:embed="rId204"/>
                <a:stretch>
                  <a:fillRect/>
                </a:stretch>
              </p:blipFill>
              <p:spPr>
                <a:xfrm>
                  <a:off x="2008373" y="742387"/>
                  <a:ext cx="123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72127" name="Freihand 472126">
                  <a:extLst>
                    <a:ext uri="{FF2B5EF4-FFF2-40B4-BE49-F238E27FC236}">
                      <a16:creationId xmlns:a16="http://schemas.microsoft.com/office/drawing/2014/main" id="{035EAE71-7AE7-4150-BB8A-A75155F8E103}"/>
                    </a:ext>
                  </a:extLst>
                </p14:cNvPr>
                <p14:cNvContentPartPr/>
                <p14:nvPr/>
              </p14:nvContentPartPr>
              <p14:xfrm>
                <a:off x="2209253" y="771187"/>
                <a:ext cx="73800" cy="104040"/>
              </p14:xfrm>
            </p:contentPart>
          </mc:Choice>
          <mc:Fallback>
            <p:pic>
              <p:nvPicPr>
                <p:cNvPr id="472127" name="Freihand 472126">
                  <a:extLst>
                    <a:ext uri="{FF2B5EF4-FFF2-40B4-BE49-F238E27FC236}">
                      <a16:creationId xmlns:a16="http://schemas.microsoft.com/office/drawing/2014/main" id="{035EAE71-7AE7-4150-BB8A-A75155F8E103}"/>
                    </a:ext>
                  </a:extLst>
                </p:cNvPr>
                <p:cNvPicPr/>
                <p:nvPr/>
              </p:nvPicPr>
              <p:blipFill>
                <a:blip r:embed="rId206"/>
                <a:stretch>
                  <a:fillRect/>
                </a:stretch>
              </p:blipFill>
              <p:spPr>
                <a:xfrm>
                  <a:off x="2204933" y="766867"/>
                  <a:ext cx="82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72128" name="Freihand 472127">
                  <a:extLst>
                    <a:ext uri="{FF2B5EF4-FFF2-40B4-BE49-F238E27FC236}">
                      <a16:creationId xmlns:a16="http://schemas.microsoft.com/office/drawing/2014/main" id="{FAFD18B1-F394-4B6E-8FBD-7B58CF455CBD}"/>
                    </a:ext>
                  </a:extLst>
                </p14:cNvPr>
                <p14:cNvContentPartPr/>
                <p14:nvPr/>
              </p14:nvContentPartPr>
              <p14:xfrm>
                <a:off x="2139773" y="702427"/>
                <a:ext cx="209160" cy="186480"/>
              </p14:xfrm>
            </p:contentPart>
          </mc:Choice>
          <mc:Fallback>
            <p:pic>
              <p:nvPicPr>
                <p:cNvPr id="472128" name="Freihand 472127">
                  <a:extLst>
                    <a:ext uri="{FF2B5EF4-FFF2-40B4-BE49-F238E27FC236}">
                      <a16:creationId xmlns:a16="http://schemas.microsoft.com/office/drawing/2014/main" id="{FAFD18B1-F394-4B6E-8FBD-7B58CF455CBD}"/>
                    </a:ext>
                  </a:extLst>
                </p:cNvPr>
                <p:cNvPicPr/>
                <p:nvPr/>
              </p:nvPicPr>
              <p:blipFill>
                <a:blip r:embed="rId208"/>
                <a:stretch>
                  <a:fillRect/>
                </a:stretch>
              </p:blipFill>
              <p:spPr>
                <a:xfrm>
                  <a:off x="2135453" y="698107"/>
                  <a:ext cx="217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72130" name="Freihand 472129">
                  <a:extLst>
                    <a:ext uri="{FF2B5EF4-FFF2-40B4-BE49-F238E27FC236}">
                      <a16:creationId xmlns:a16="http://schemas.microsoft.com/office/drawing/2014/main" id="{ED125FBA-670A-42D8-BF98-EB270E16CA96}"/>
                    </a:ext>
                  </a:extLst>
                </p14:cNvPr>
                <p14:cNvContentPartPr/>
                <p14:nvPr/>
              </p14:nvContentPartPr>
              <p14:xfrm>
                <a:off x="1809293" y="1038307"/>
                <a:ext cx="97560" cy="132120"/>
              </p14:xfrm>
            </p:contentPart>
          </mc:Choice>
          <mc:Fallback>
            <p:pic>
              <p:nvPicPr>
                <p:cNvPr id="472130" name="Freihand 472129">
                  <a:extLst>
                    <a:ext uri="{FF2B5EF4-FFF2-40B4-BE49-F238E27FC236}">
                      <a16:creationId xmlns:a16="http://schemas.microsoft.com/office/drawing/2014/main" id="{ED125FBA-670A-42D8-BF98-EB270E16CA96}"/>
                    </a:ext>
                  </a:extLst>
                </p:cNvPr>
                <p:cNvPicPr/>
                <p:nvPr/>
              </p:nvPicPr>
              <p:blipFill>
                <a:blip r:embed="rId210"/>
                <a:stretch>
                  <a:fillRect/>
                </a:stretch>
              </p:blipFill>
              <p:spPr>
                <a:xfrm>
                  <a:off x="1804973" y="1033987"/>
                  <a:ext cx="106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72131" name="Freihand 472130">
                  <a:extLst>
                    <a:ext uri="{FF2B5EF4-FFF2-40B4-BE49-F238E27FC236}">
                      <a16:creationId xmlns:a16="http://schemas.microsoft.com/office/drawing/2014/main" id="{1206712D-255D-4DE3-97A5-79A847F5F0A6}"/>
                    </a:ext>
                  </a:extLst>
                </p14:cNvPr>
                <p14:cNvContentPartPr/>
                <p14:nvPr/>
              </p14:nvContentPartPr>
              <p14:xfrm>
                <a:off x="1986413" y="1094107"/>
                <a:ext cx="93600" cy="63360"/>
              </p14:xfrm>
            </p:contentPart>
          </mc:Choice>
          <mc:Fallback>
            <p:pic>
              <p:nvPicPr>
                <p:cNvPr id="472131" name="Freihand 472130">
                  <a:extLst>
                    <a:ext uri="{FF2B5EF4-FFF2-40B4-BE49-F238E27FC236}">
                      <a16:creationId xmlns:a16="http://schemas.microsoft.com/office/drawing/2014/main" id="{1206712D-255D-4DE3-97A5-79A847F5F0A6}"/>
                    </a:ext>
                  </a:extLst>
                </p:cNvPr>
                <p:cNvPicPr/>
                <p:nvPr/>
              </p:nvPicPr>
              <p:blipFill>
                <a:blip r:embed="rId212"/>
                <a:stretch>
                  <a:fillRect/>
                </a:stretch>
              </p:blipFill>
              <p:spPr>
                <a:xfrm>
                  <a:off x="1982093" y="1089787"/>
                  <a:ext cx="102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72132" name="Freihand 472131">
                  <a:extLst>
                    <a:ext uri="{FF2B5EF4-FFF2-40B4-BE49-F238E27FC236}">
                      <a16:creationId xmlns:a16="http://schemas.microsoft.com/office/drawing/2014/main" id="{32F5AEA0-261E-42F1-A715-4A23C5B90A21}"/>
                    </a:ext>
                  </a:extLst>
                </p14:cNvPr>
                <p14:cNvContentPartPr/>
                <p14:nvPr/>
              </p14:nvContentPartPr>
              <p14:xfrm>
                <a:off x="2175053" y="1092307"/>
                <a:ext cx="68400" cy="91440"/>
              </p14:xfrm>
            </p:contentPart>
          </mc:Choice>
          <mc:Fallback>
            <p:pic>
              <p:nvPicPr>
                <p:cNvPr id="472132" name="Freihand 472131">
                  <a:extLst>
                    <a:ext uri="{FF2B5EF4-FFF2-40B4-BE49-F238E27FC236}">
                      <a16:creationId xmlns:a16="http://schemas.microsoft.com/office/drawing/2014/main" id="{32F5AEA0-261E-42F1-A715-4A23C5B90A21}"/>
                    </a:ext>
                  </a:extLst>
                </p:cNvPr>
                <p:cNvPicPr/>
                <p:nvPr/>
              </p:nvPicPr>
              <p:blipFill>
                <a:blip r:embed="rId214"/>
                <a:stretch>
                  <a:fillRect/>
                </a:stretch>
              </p:blipFill>
              <p:spPr>
                <a:xfrm>
                  <a:off x="2170733" y="1087987"/>
                  <a:ext cx="77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72133" name="Freihand 472132">
                  <a:extLst>
                    <a:ext uri="{FF2B5EF4-FFF2-40B4-BE49-F238E27FC236}">
                      <a16:creationId xmlns:a16="http://schemas.microsoft.com/office/drawing/2014/main" id="{99E06999-6061-493D-94C4-48CEDE3282BD}"/>
                    </a:ext>
                  </a:extLst>
                </p14:cNvPr>
                <p14:cNvContentPartPr/>
                <p14:nvPr/>
              </p14:nvContentPartPr>
              <p14:xfrm>
                <a:off x="2137253" y="1030747"/>
                <a:ext cx="64440" cy="43920"/>
              </p14:xfrm>
            </p:contentPart>
          </mc:Choice>
          <mc:Fallback>
            <p:pic>
              <p:nvPicPr>
                <p:cNvPr id="472133" name="Freihand 472132">
                  <a:extLst>
                    <a:ext uri="{FF2B5EF4-FFF2-40B4-BE49-F238E27FC236}">
                      <a16:creationId xmlns:a16="http://schemas.microsoft.com/office/drawing/2014/main" id="{99E06999-6061-493D-94C4-48CEDE3282BD}"/>
                    </a:ext>
                  </a:extLst>
                </p:cNvPr>
                <p:cNvPicPr/>
                <p:nvPr/>
              </p:nvPicPr>
              <p:blipFill>
                <a:blip r:embed="rId216"/>
                <a:stretch>
                  <a:fillRect/>
                </a:stretch>
              </p:blipFill>
              <p:spPr>
                <a:xfrm>
                  <a:off x="2132933" y="1026427"/>
                  <a:ext cx="730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72134" name="Freihand 472133">
                  <a:extLst>
                    <a:ext uri="{FF2B5EF4-FFF2-40B4-BE49-F238E27FC236}">
                      <a16:creationId xmlns:a16="http://schemas.microsoft.com/office/drawing/2014/main" id="{C4CD13CA-9CBB-4D76-A54B-1D1512934932}"/>
                    </a:ext>
                  </a:extLst>
                </p14:cNvPr>
                <p14:cNvContentPartPr/>
                <p14:nvPr/>
              </p14:nvContentPartPr>
              <p14:xfrm>
                <a:off x="2247773" y="1129747"/>
                <a:ext cx="82800" cy="83160"/>
              </p14:xfrm>
            </p:contentPart>
          </mc:Choice>
          <mc:Fallback>
            <p:pic>
              <p:nvPicPr>
                <p:cNvPr id="472134" name="Freihand 472133">
                  <a:extLst>
                    <a:ext uri="{FF2B5EF4-FFF2-40B4-BE49-F238E27FC236}">
                      <a16:creationId xmlns:a16="http://schemas.microsoft.com/office/drawing/2014/main" id="{C4CD13CA-9CBB-4D76-A54B-1D1512934932}"/>
                    </a:ext>
                  </a:extLst>
                </p:cNvPr>
                <p:cNvPicPr/>
                <p:nvPr/>
              </p:nvPicPr>
              <p:blipFill>
                <a:blip r:embed="rId218"/>
                <a:stretch>
                  <a:fillRect/>
                </a:stretch>
              </p:blipFill>
              <p:spPr>
                <a:xfrm>
                  <a:off x="2243453" y="1125427"/>
                  <a:ext cx="91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72149" name="Freihand 472148">
                  <a:extLst>
                    <a:ext uri="{FF2B5EF4-FFF2-40B4-BE49-F238E27FC236}">
                      <a16:creationId xmlns:a16="http://schemas.microsoft.com/office/drawing/2014/main" id="{9248C666-2BBF-43BF-9D76-4A3CDAF25EFB}"/>
                    </a:ext>
                  </a:extLst>
                </p14:cNvPr>
                <p14:cNvContentPartPr/>
                <p14:nvPr/>
              </p14:nvContentPartPr>
              <p14:xfrm>
                <a:off x="1770053" y="934987"/>
                <a:ext cx="505440" cy="16560"/>
              </p14:xfrm>
            </p:contentPart>
          </mc:Choice>
          <mc:Fallback>
            <p:pic>
              <p:nvPicPr>
                <p:cNvPr id="472149" name="Freihand 472148">
                  <a:extLst>
                    <a:ext uri="{FF2B5EF4-FFF2-40B4-BE49-F238E27FC236}">
                      <a16:creationId xmlns:a16="http://schemas.microsoft.com/office/drawing/2014/main" id="{9248C666-2BBF-43BF-9D76-4A3CDAF25EFB}"/>
                    </a:ext>
                  </a:extLst>
                </p:cNvPr>
                <p:cNvPicPr/>
                <p:nvPr/>
              </p:nvPicPr>
              <p:blipFill>
                <a:blip r:embed="rId220"/>
                <a:stretch>
                  <a:fillRect/>
                </a:stretch>
              </p:blipFill>
              <p:spPr>
                <a:xfrm>
                  <a:off x="1765733" y="930667"/>
                  <a:ext cx="514080" cy="25200"/>
                </a:xfrm>
                <a:prstGeom prst="rect">
                  <a:avLst/>
                </a:prstGeom>
              </p:spPr>
            </p:pic>
          </mc:Fallback>
        </mc:AlternateContent>
      </p:grpSp>
      <p:grpSp>
        <p:nvGrpSpPr>
          <p:cNvPr id="472181" name="Gruppieren 472180">
            <a:extLst>
              <a:ext uri="{FF2B5EF4-FFF2-40B4-BE49-F238E27FC236}">
                <a16:creationId xmlns:a16="http://schemas.microsoft.com/office/drawing/2014/main" id="{5F07F287-C8E7-405D-8D6A-499152012060}"/>
              </a:ext>
            </a:extLst>
          </p:cNvPr>
          <p:cNvGrpSpPr/>
          <p:nvPr/>
        </p:nvGrpSpPr>
        <p:grpSpPr>
          <a:xfrm>
            <a:off x="9150773" y="138667"/>
            <a:ext cx="2077560" cy="877680"/>
            <a:chOff x="9150773" y="138667"/>
            <a:chExt cx="2077560" cy="877680"/>
          </a:xfrm>
        </p:grpSpPr>
        <mc:AlternateContent xmlns:mc="http://schemas.openxmlformats.org/markup-compatibility/2006">
          <mc:Choice xmlns:p14="http://schemas.microsoft.com/office/powerpoint/2010/main" Requires="p14">
            <p:contentPart p14:bwMode="auto" r:id="rId221">
              <p14:nvContentPartPr>
                <p14:cNvPr id="34" name="Freihand 33">
                  <a:extLst>
                    <a:ext uri="{FF2B5EF4-FFF2-40B4-BE49-F238E27FC236}">
                      <a16:creationId xmlns:a16="http://schemas.microsoft.com/office/drawing/2014/main" id="{9144B976-C054-4181-A275-9A52CCD8279C}"/>
                    </a:ext>
                  </a:extLst>
                </p14:cNvPr>
                <p14:cNvContentPartPr/>
                <p14:nvPr/>
              </p14:nvContentPartPr>
              <p14:xfrm>
                <a:off x="9150773" y="138667"/>
                <a:ext cx="151560" cy="176400"/>
              </p14:xfrm>
            </p:contentPart>
          </mc:Choice>
          <mc:Fallback>
            <p:pic>
              <p:nvPicPr>
                <p:cNvPr id="34" name="Freihand 33">
                  <a:extLst>
                    <a:ext uri="{FF2B5EF4-FFF2-40B4-BE49-F238E27FC236}">
                      <a16:creationId xmlns:a16="http://schemas.microsoft.com/office/drawing/2014/main" id="{9144B976-C054-4181-A275-9A52CCD8279C}"/>
                    </a:ext>
                  </a:extLst>
                </p:cNvPr>
                <p:cNvPicPr/>
                <p:nvPr/>
              </p:nvPicPr>
              <p:blipFill>
                <a:blip r:embed="rId222"/>
                <a:stretch>
                  <a:fillRect/>
                </a:stretch>
              </p:blipFill>
              <p:spPr>
                <a:xfrm>
                  <a:off x="9146453" y="134347"/>
                  <a:ext cx="160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5" name="Freihand 34">
                  <a:extLst>
                    <a:ext uri="{FF2B5EF4-FFF2-40B4-BE49-F238E27FC236}">
                      <a16:creationId xmlns:a16="http://schemas.microsoft.com/office/drawing/2014/main" id="{E7190FB0-BAD5-4153-A702-EA193EF93C32}"/>
                    </a:ext>
                  </a:extLst>
                </p14:cNvPr>
                <p14:cNvContentPartPr/>
                <p14:nvPr/>
              </p14:nvContentPartPr>
              <p14:xfrm>
                <a:off x="9271013" y="208867"/>
                <a:ext cx="675720" cy="120240"/>
              </p14:xfrm>
            </p:contentPart>
          </mc:Choice>
          <mc:Fallback>
            <p:pic>
              <p:nvPicPr>
                <p:cNvPr id="35" name="Freihand 34">
                  <a:extLst>
                    <a:ext uri="{FF2B5EF4-FFF2-40B4-BE49-F238E27FC236}">
                      <a16:creationId xmlns:a16="http://schemas.microsoft.com/office/drawing/2014/main" id="{E7190FB0-BAD5-4153-A702-EA193EF93C32}"/>
                    </a:ext>
                  </a:extLst>
                </p:cNvPr>
                <p:cNvPicPr/>
                <p:nvPr/>
              </p:nvPicPr>
              <p:blipFill>
                <a:blip r:embed="rId224"/>
                <a:stretch>
                  <a:fillRect/>
                </a:stretch>
              </p:blipFill>
              <p:spPr>
                <a:xfrm>
                  <a:off x="9266693" y="204547"/>
                  <a:ext cx="684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6" name="Freihand 35">
                  <a:extLst>
                    <a:ext uri="{FF2B5EF4-FFF2-40B4-BE49-F238E27FC236}">
                      <a16:creationId xmlns:a16="http://schemas.microsoft.com/office/drawing/2014/main" id="{B43900A1-3A5E-4A2E-A4C7-059F0F7F4725}"/>
                    </a:ext>
                  </a:extLst>
                </p14:cNvPr>
                <p14:cNvContentPartPr/>
                <p14:nvPr/>
              </p14:nvContentPartPr>
              <p14:xfrm>
                <a:off x="9979133" y="175387"/>
                <a:ext cx="403560" cy="286920"/>
              </p14:xfrm>
            </p:contentPart>
          </mc:Choice>
          <mc:Fallback>
            <p:pic>
              <p:nvPicPr>
                <p:cNvPr id="36" name="Freihand 35">
                  <a:extLst>
                    <a:ext uri="{FF2B5EF4-FFF2-40B4-BE49-F238E27FC236}">
                      <a16:creationId xmlns:a16="http://schemas.microsoft.com/office/drawing/2014/main" id="{B43900A1-3A5E-4A2E-A4C7-059F0F7F4725}"/>
                    </a:ext>
                  </a:extLst>
                </p:cNvPr>
                <p:cNvPicPr/>
                <p:nvPr/>
              </p:nvPicPr>
              <p:blipFill>
                <a:blip r:embed="rId226"/>
                <a:stretch>
                  <a:fillRect/>
                </a:stretch>
              </p:blipFill>
              <p:spPr>
                <a:xfrm>
                  <a:off x="9974813" y="171067"/>
                  <a:ext cx="4122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7" name="Freihand 36">
                  <a:extLst>
                    <a:ext uri="{FF2B5EF4-FFF2-40B4-BE49-F238E27FC236}">
                      <a16:creationId xmlns:a16="http://schemas.microsoft.com/office/drawing/2014/main" id="{46AAD28B-D3BD-4645-A542-997A30E6A713}"/>
                    </a:ext>
                  </a:extLst>
                </p14:cNvPr>
                <p14:cNvContentPartPr/>
                <p14:nvPr/>
              </p14:nvContentPartPr>
              <p14:xfrm>
                <a:off x="10424093" y="242707"/>
                <a:ext cx="75240" cy="84600"/>
              </p14:xfrm>
            </p:contentPart>
          </mc:Choice>
          <mc:Fallback>
            <p:pic>
              <p:nvPicPr>
                <p:cNvPr id="37" name="Freihand 36">
                  <a:extLst>
                    <a:ext uri="{FF2B5EF4-FFF2-40B4-BE49-F238E27FC236}">
                      <a16:creationId xmlns:a16="http://schemas.microsoft.com/office/drawing/2014/main" id="{46AAD28B-D3BD-4645-A542-997A30E6A713}"/>
                    </a:ext>
                  </a:extLst>
                </p:cNvPr>
                <p:cNvPicPr/>
                <p:nvPr/>
              </p:nvPicPr>
              <p:blipFill>
                <a:blip r:embed="rId228"/>
                <a:stretch>
                  <a:fillRect/>
                </a:stretch>
              </p:blipFill>
              <p:spPr>
                <a:xfrm>
                  <a:off x="10419773" y="238387"/>
                  <a:ext cx="83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8" name="Freihand 37">
                  <a:extLst>
                    <a:ext uri="{FF2B5EF4-FFF2-40B4-BE49-F238E27FC236}">
                      <a16:creationId xmlns:a16="http://schemas.microsoft.com/office/drawing/2014/main" id="{92E6AB45-D62C-4B79-B948-4601AF9240E0}"/>
                    </a:ext>
                  </a:extLst>
                </p14:cNvPr>
                <p14:cNvContentPartPr/>
                <p14:nvPr/>
              </p14:nvContentPartPr>
              <p14:xfrm>
                <a:off x="10527773" y="307507"/>
                <a:ext cx="360" cy="360"/>
              </p14:xfrm>
            </p:contentPart>
          </mc:Choice>
          <mc:Fallback>
            <p:pic>
              <p:nvPicPr>
                <p:cNvPr id="38" name="Freihand 37">
                  <a:extLst>
                    <a:ext uri="{FF2B5EF4-FFF2-40B4-BE49-F238E27FC236}">
                      <a16:creationId xmlns:a16="http://schemas.microsoft.com/office/drawing/2014/main" id="{92E6AB45-D62C-4B79-B948-4601AF9240E0}"/>
                    </a:ext>
                  </a:extLst>
                </p:cNvPr>
                <p:cNvPicPr/>
                <p:nvPr/>
              </p:nvPicPr>
              <p:blipFill>
                <a:blip r:embed="rId54"/>
                <a:stretch>
                  <a:fillRect/>
                </a:stretch>
              </p:blipFill>
              <p:spPr>
                <a:xfrm>
                  <a:off x="10523453" y="303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9" name="Freihand 38">
                  <a:extLst>
                    <a:ext uri="{FF2B5EF4-FFF2-40B4-BE49-F238E27FC236}">
                      <a16:creationId xmlns:a16="http://schemas.microsoft.com/office/drawing/2014/main" id="{DE86B591-82BD-4F2D-9CEC-CE785C0D44DD}"/>
                    </a:ext>
                  </a:extLst>
                </p14:cNvPr>
                <p14:cNvContentPartPr/>
                <p14:nvPr/>
              </p14:nvContentPartPr>
              <p14:xfrm>
                <a:off x="10540373" y="227947"/>
                <a:ext cx="108360" cy="86760"/>
              </p14:xfrm>
            </p:contentPart>
          </mc:Choice>
          <mc:Fallback>
            <p:pic>
              <p:nvPicPr>
                <p:cNvPr id="39" name="Freihand 38">
                  <a:extLst>
                    <a:ext uri="{FF2B5EF4-FFF2-40B4-BE49-F238E27FC236}">
                      <a16:creationId xmlns:a16="http://schemas.microsoft.com/office/drawing/2014/main" id="{DE86B591-82BD-4F2D-9CEC-CE785C0D44DD}"/>
                    </a:ext>
                  </a:extLst>
                </p:cNvPr>
                <p:cNvPicPr/>
                <p:nvPr/>
              </p:nvPicPr>
              <p:blipFill>
                <a:blip r:embed="rId231"/>
                <a:stretch>
                  <a:fillRect/>
                </a:stretch>
              </p:blipFill>
              <p:spPr>
                <a:xfrm>
                  <a:off x="10536053" y="223627"/>
                  <a:ext cx="117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0" name="Freihand 39">
                  <a:extLst>
                    <a:ext uri="{FF2B5EF4-FFF2-40B4-BE49-F238E27FC236}">
                      <a16:creationId xmlns:a16="http://schemas.microsoft.com/office/drawing/2014/main" id="{6DB5417A-5C6F-4F98-BADF-9A54A3B93750}"/>
                    </a:ext>
                  </a:extLst>
                </p14:cNvPr>
                <p14:cNvContentPartPr/>
                <p14:nvPr/>
              </p14:nvContentPartPr>
              <p14:xfrm>
                <a:off x="10669973" y="237667"/>
                <a:ext cx="68760" cy="59400"/>
              </p14:xfrm>
            </p:contentPart>
          </mc:Choice>
          <mc:Fallback>
            <p:pic>
              <p:nvPicPr>
                <p:cNvPr id="40" name="Freihand 39">
                  <a:extLst>
                    <a:ext uri="{FF2B5EF4-FFF2-40B4-BE49-F238E27FC236}">
                      <a16:creationId xmlns:a16="http://schemas.microsoft.com/office/drawing/2014/main" id="{6DB5417A-5C6F-4F98-BADF-9A54A3B93750}"/>
                    </a:ext>
                  </a:extLst>
                </p:cNvPr>
                <p:cNvPicPr/>
                <p:nvPr/>
              </p:nvPicPr>
              <p:blipFill>
                <a:blip r:embed="rId233"/>
                <a:stretch>
                  <a:fillRect/>
                </a:stretch>
              </p:blipFill>
              <p:spPr>
                <a:xfrm>
                  <a:off x="10665653" y="233347"/>
                  <a:ext cx="77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1" name="Freihand 40">
                  <a:extLst>
                    <a:ext uri="{FF2B5EF4-FFF2-40B4-BE49-F238E27FC236}">
                      <a16:creationId xmlns:a16="http://schemas.microsoft.com/office/drawing/2014/main" id="{A0403ECE-57D1-4DD7-B2D2-1C6BB0B09087}"/>
                    </a:ext>
                  </a:extLst>
                </p14:cNvPr>
                <p14:cNvContentPartPr/>
                <p14:nvPr/>
              </p14:nvContentPartPr>
              <p14:xfrm>
                <a:off x="10769693" y="151627"/>
                <a:ext cx="73800" cy="147600"/>
              </p14:xfrm>
            </p:contentPart>
          </mc:Choice>
          <mc:Fallback>
            <p:pic>
              <p:nvPicPr>
                <p:cNvPr id="41" name="Freihand 40">
                  <a:extLst>
                    <a:ext uri="{FF2B5EF4-FFF2-40B4-BE49-F238E27FC236}">
                      <a16:creationId xmlns:a16="http://schemas.microsoft.com/office/drawing/2014/main" id="{A0403ECE-57D1-4DD7-B2D2-1C6BB0B09087}"/>
                    </a:ext>
                  </a:extLst>
                </p:cNvPr>
                <p:cNvPicPr/>
                <p:nvPr/>
              </p:nvPicPr>
              <p:blipFill>
                <a:blip r:embed="rId235"/>
                <a:stretch>
                  <a:fillRect/>
                </a:stretch>
              </p:blipFill>
              <p:spPr>
                <a:xfrm>
                  <a:off x="10765373" y="147307"/>
                  <a:ext cx="82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2" name="Freihand 41">
                  <a:extLst>
                    <a:ext uri="{FF2B5EF4-FFF2-40B4-BE49-F238E27FC236}">
                      <a16:creationId xmlns:a16="http://schemas.microsoft.com/office/drawing/2014/main" id="{19F74AB6-658B-4CD8-B78C-169D92825DC9}"/>
                    </a:ext>
                  </a:extLst>
                </p14:cNvPr>
                <p14:cNvContentPartPr/>
                <p14:nvPr/>
              </p14:nvContentPartPr>
              <p14:xfrm>
                <a:off x="10893533" y="223987"/>
                <a:ext cx="334800" cy="252720"/>
              </p14:xfrm>
            </p:contentPart>
          </mc:Choice>
          <mc:Fallback>
            <p:pic>
              <p:nvPicPr>
                <p:cNvPr id="42" name="Freihand 41">
                  <a:extLst>
                    <a:ext uri="{FF2B5EF4-FFF2-40B4-BE49-F238E27FC236}">
                      <a16:creationId xmlns:a16="http://schemas.microsoft.com/office/drawing/2014/main" id="{19F74AB6-658B-4CD8-B78C-169D92825DC9}"/>
                    </a:ext>
                  </a:extLst>
                </p:cNvPr>
                <p:cNvPicPr/>
                <p:nvPr/>
              </p:nvPicPr>
              <p:blipFill>
                <a:blip r:embed="rId237"/>
                <a:stretch>
                  <a:fillRect/>
                </a:stretch>
              </p:blipFill>
              <p:spPr>
                <a:xfrm>
                  <a:off x="10889213" y="219667"/>
                  <a:ext cx="3434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72151" name="Freihand 472150">
                  <a:extLst>
                    <a:ext uri="{FF2B5EF4-FFF2-40B4-BE49-F238E27FC236}">
                      <a16:creationId xmlns:a16="http://schemas.microsoft.com/office/drawing/2014/main" id="{877C7286-C46F-4C6F-92B1-B4910B523295}"/>
                    </a:ext>
                  </a:extLst>
                </p14:cNvPr>
                <p14:cNvContentPartPr/>
                <p14:nvPr/>
              </p14:nvContentPartPr>
              <p14:xfrm>
                <a:off x="9704453" y="567427"/>
                <a:ext cx="99720" cy="201240"/>
              </p14:xfrm>
            </p:contentPart>
          </mc:Choice>
          <mc:Fallback>
            <p:pic>
              <p:nvPicPr>
                <p:cNvPr id="472151" name="Freihand 472150">
                  <a:extLst>
                    <a:ext uri="{FF2B5EF4-FFF2-40B4-BE49-F238E27FC236}">
                      <a16:creationId xmlns:a16="http://schemas.microsoft.com/office/drawing/2014/main" id="{877C7286-C46F-4C6F-92B1-B4910B523295}"/>
                    </a:ext>
                  </a:extLst>
                </p:cNvPr>
                <p:cNvPicPr/>
                <p:nvPr/>
              </p:nvPicPr>
              <p:blipFill>
                <a:blip r:embed="rId239"/>
                <a:stretch>
                  <a:fillRect/>
                </a:stretch>
              </p:blipFill>
              <p:spPr>
                <a:xfrm>
                  <a:off x="9700133" y="563107"/>
                  <a:ext cx="1083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72152" name="Freihand 472151">
                  <a:extLst>
                    <a:ext uri="{FF2B5EF4-FFF2-40B4-BE49-F238E27FC236}">
                      <a16:creationId xmlns:a16="http://schemas.microsoft.com/office/drawing/2014/main" id="{BCF92BBA-96C2-422B-924B-F454EE167B49}"/>
                    </a:ext>
                  </a:extLst>
                </p14:cNvPr>
                <p14:cNvContentPartPr/>
                <p14:nvPr/>
              </p14:nvContentPartPr>
              <p14:xfrm>
                <a:off x="9863213" y="571027"/>
                <a:ext cx="189360" cy="83160"/>
              </p14:xfrm>
            </p:contentPart>
          </mc:Choice>
          <mc:Fallback>
            <p:pic>
              <p:nvPicPr>
                <p:cNvPr id="472152" name="Freihand 472151">
                  <a:extLst>
                    <a:ext uri="{FF2B5EF4-FFF2-40B4-BE49-F238E27FC236}">
                      <a16:creationId xmlns:a16="http://schemas.microsoft.com/office/drawing/2014/main" id="{BCF92BBA-96C2-422B-924B-F454EE167B49}"/>
                    </a:ext>
                  </a:extLst>
                </p:cNvPr>
                <p:cNvPicPr/>
                <p:nvPr/>
              </p:nvPicPr>
              <p:blipFill>
                <a:blip r:embed="rId241"/>
                <a:stretch>
                  <a:fillRect/>
                </a:stretch>
              </p:blipFill>
              <p:spPr>
                <a:xfrm>
                  <a:off x="9858893" y="566707"/>
                  <a:ext cx="198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72153" name="Freihand 472152">
                  <a:extLst>
                    <a:ext uri="{FF2B5EF4-FFF2-40B4-BE49-F238E27FC236}">
                      <a16:creationId xmlns:a16="http://schemas.microsoft.com/office/drawing/2014/main" id="{6E46B47D-4CD4-4756-B341-E0E0F5DF0592}"/>
                    </a:ext>
                  </a:extLst>
                </p14:cNvPr>
                <p14:cNvContentPartPr/>
                <p14:nvPr/>
              </p14:nvContentPartPr>
              <p14:xfrm>
                <a:off x="10008293" y="520627"/>
                <a:ext cx="152280" cy="121320"/>
              </p14:xfrm>
            </p:contentPart>
          </mc:Choice>
          <mc:Fallback>
            <p:pic>
              <p:nvPicPr>
                <p:cNvPr id="472153" name="Freihand 472152">
                  <a:extLst>
                    <a:ext uri="{FF2B5EF4-FFF2-40B4-BE49-F238E27FC236}">
                      <a16:creationId xmlns:a16="http://schemas.microsoft.com/office/drawing/2014/main" id="{6E46B47D-4CD4-4756-B341-E0E0F5DF0592}"/>
                    </a:ext>
                  </a:extLst>
                </p:cNvPr>
                <p:cNvPicPr/>
                <p:nvPr/>
              </p:nvPicPr>
              <p:blipFill>
                <a:blip r:embed="rId243"/>
                <a:stretch>
                  <a:fillRect/>
                </a:stretch>
              </p:blipFill>
              <p:spPr>
                <a:xfrm>
                  <a:off x="10003973" y="516307"/>
                  <a:ext cx="160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72154" name="Freihand 472153">
                  <a:extLst>
                    <a:ext uri="{FF2B5EF4-FFF2-40B4-BE49-F238E27FC236}">
                      <a16:creationId xmlns:a16="http://schemas.microsoft.com/office/drawing/2014/main" id="{4B9CC29D-839F-4506-9BF6-A7470EF834E3}"/>
                    </a:ext>
                  </a:extLst>
                </p14:cNvPr>
                <p14:cNvContentPartPr/>
                <p14:nvPr/>
              </p14:nvContentPartPr>
              <p14:xfrm>
                <a:off x="10287653" y="490387"/>
                <a:ext cx="93960" cy="153720"/>
              </p14:xfrm>
            </p:contentPart>
          </mc:Choice>
          <mc:Fallback>
            <p:pic>
              <p:nvPicPr>
                <p:cNvPr id="472154" name="Freihand 472153">
                  <a:extLst>
                    <a:ext uri="{FF2B5EF4-FFF2-40B4-BE49-F238E27FC236}">
                      <a16:creationId xmlns:a16="http://schemas.microsoft.com/office/drawing/2014/main" id="{4B9CC29D-839F-4506-9BF6-A7470EF834E3}"/>
                    </a:ext>
                  </a:extLst>
                </p:cNvPr>
                <p:cNvPicPr/>
                <p:nvPr/>
              </p:nvPicPr>
              <p:blipFill>
                <a:blip r:embed="rId245"/>
                <a:stretch>
                  <a:fillRect/>
                </a:stretch>
              </p:blipFill>
              <p:spPr>
                <a:xfrm>
                  <a:off x="10283333" y="486067"/>
                  <a:ext cx="102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72155" name="Freihand 472154">
                  <a:extLst>
                    <a:ext uri="{FF2B5EF4-FFF2-40B4-BE49-F238E27FC236}">
                      <a16:creationId xmlns:a16="http://schemas.microsoft.com/office/drawing/2014/main" id="{FAD5E54A-0961-4C16-B320-630F36D2371D}"/>
                    </a:ext>
                  </a:extLst>
                </p14:cNvPr>
                <p14:cNvContentPartPr/>
                <p14:nvPr/>
              </p14:nvContentPartPr>
              <p14:xfrm>
                <a:off x="10342733" y="604867"/>
                <a:ext cx="82800" cy="26640"/>
              </p14:xfrm>
            </p:contentPart>
          </mc:Choice>
          <mc:Fallback>
            <p:pic>
              <p:nvPicPr>
                <p:cNvPr id="472155" name="Freihand 472154">
                  <a:extLst>
                    <a:ext uri="{FF2B5EF4-FFF2-40B4-BE49-F238E27FC236}">
                      <a16:creationId xmlns:a16="http://schemas.microsoft.com/office/drawing/2014/main" id="{FAD5E54A-0961-4C16-B320-630F36D2371D}"/>
                    </a:ext>
                  </a:extLst>
                </p:cNvPr>
                <p:cNvPicPr/>
                <p:nvPr/>
              </p:nvPicPr>
              <p:blipFill>
                <a:blip r:embed="rId247"/>
                <a:stretch>
                  <a:fillRect/>
                </a:stretch>
              </p:blipFill>
              <p:spPr>
                <a:xfrm>
                  <a:off x="10338413" y="600547"/>
                  <a:ext cx="91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72156" name="Freihand 472155">
                  <a:extLst>
                    <a:ext uri="{FF2B5EF4-FFF2-40B4-BE49-F238E27FC236}">
                      <a16:creationId xmlns:a16="http://schemas.microsoft.com/office/drawing/2014/main" id="{491DD459-EE48-4B3D-A994-44DEA44F404A}"/>
                    </a:ext>
                  </a:extLst>
                </p14:cNvPr>
                <p14:cNvContentPartPr/>
                <p14:nvPr/>
              </p14:nvContentPartPr>
              <p14:xfrm>
                <a:off x="10419053" y="576427"/>
                <a:ext cx="155520" cy="58680"/>
              </p14:xfrm>
            </p:contentPart>
          </mc:Choice>
          <mc:Fallback>
            <p:pic>
              <p:nvPicPr>
                <p:cNvPr id="472156" name="Freihand 472155">
                  <a:extLst>
                    <a:ext uri="{FF2B5EF4-FFF2-40B4-BE49-F238E27FC236}">
                      <a16:creationId xmlns:a16="http://schemas.microsoft.com/office/drawing/2014/main" id="{491DD459-EE48-4B3D-A994-44DEA44F404A}"/>
                    </a:ext>
                  </a:extLst>
                </p:cNvPr>
                <p:cNvPicPr/>
                <p:nvPr/>
              </p:nvPicPr>
              <p:blipFill>
                <a:blip r:embed="rId249"/>
                <a:stretch>
                  <a:fillRect/>
                </a:stretch>
              </p:blipFill>
              <p:spPr>
                <a:xfrm>
                  <a:off x="10414733" y="572107"/>
                  <a:ext cx="164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72157" name="Freihand 472156">
                  <a:extLst>
                    <a:ext uri="{FF2B5EF4-FFF2-40B4-BE49-F238E27FC236}">
                      <a16:creationId xmlns:a16="http://schemas.microsoft.com/office/drawing/2014/main" id="{DF9A41BA-88B4-4AF8-B4D0-9C3732FD098C}"/>
                    </a:ext>
                  </a:extLst>
                </p14:cNvPr>
                <p14:cNvContentPartPr/>
                <p14:nvPr/>
              </p14:nvContentPartPr>
              <p14:xfrm>
                <a:off x="10601933" y="582187"/>
                <a:ext cx="84960" cy="66600"/>
              </p14:xfrm>
            </p:contentPart>
          </mc:Choice>
          <mc:Fallback>
            <p:pic>
              <p:nvPicPr>
                <p:cNvPr id="472157" name="Freihand 472156">
                  <a:extLst>
                    <a:ext uri="{FF2B5EF4-FFF2-40B4-BE49-F238E27FC236}">
                      <a16:creationId xmlns:a16="http://schemas.microsoft.com/office/drawing/2014/main" id="{DF9A41BA-88B4-4AF8-B4D0-9C3732FD098C}"/>
                    </a:ext>
                  </a:extLst>
                </p:cNvPr>
                <p:cNvPicPr/>
                <p:nvPr/>
              </p:nvPicPr>
              <p:blipFill>
                <a:blip r:embed="rId251"/>
                <a:stretch>
                  <a:fillRect/>
                </a:stretch>
              </p:blipFill>
              <p:spPr>
                <a:xfrm>
                  <a:off x="10597613" y="577867"/>
                  <a:ext cx="93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72158" name="Freihand 472157">
                  <a:extLst>
                    <a:ext uri="{FF2B5EF4-FFF2-40B4-BE49-F238E27FC236}">
                      <a16:creationId xmlns:a16="http://schemas.microsoft.com/office/drawing/2014/main" id="{990E5F6A-86B0-46B7-9B6B-29C568875498}"/>
                    </a:ext>
                  </a:extLst>
                </p14:cNvPr>
                <p14:cNvContentPartPr/>
                <p14:nvPr/>
              </p14:nvContentPartPr>
              <p14:xfrm>
                <a:off x="10720373" y="587587"/>
                <a:ext cx="258120" cy="63720"/>
              </p14:xfrm>
            </p:contentPart>
          </mc:Choice>
          <mc:Fallback>
            <p:pic>
              <p:nvPicPr>
                <p:cNvPr id="472158" name="Freihand 472157">
                  <a:extLst>
                    <a:ext uri="{FF2B5EF4-FFF2-40B4-BE49-F238E27FC236}">
                      <a16:creationId xmlns:a16="http://schemas.microsoft.com/office/drawing/2014/main" id="{990E5F6A-86B0-46B7-9B6B-29C568875498}"/>
                    </a:ext>
                  </a:extLst>
                </p:cNvPr>
                <p:cNvPicPr/>
                <p:nvPr/>
              </p:nvPicPr>
              <p:blipFill>
                <a:blip r:embed="rId253"/>
                <a:stretch>
                  <a:fillRect/>
                </a:stretch>
              </p:blipFill>
              <p:spPr>
                <a:xfrm>
                  <a:off x="10716053" y="583267"/>
                  <a:ext cx="266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72159" name="Freihand 472158">
                  <a:extLst>
                    <a:ext uri="{FF2B5EF4-FFF2-40B4-BE49-F238E27FC236}">
                      <a16:creationId xmlns:a16="http://schemas.microsoft.com/office/drawing/2014/main" id="{A58D8B82-8FCA-44CE-9A65-6EF685B13456}"/>
                    </a:ext>
                  </a:extLst>
                </p14:cNvPr>
                <p14:cNvContentPartPr/>
                <p14:nvPr/>
              </p14:nvContentPartPr>
              <p14:xfrm>
                <a:off x="9665573" y="863707"/>
                <a:ext cx="103320" cy="152640"/>
              </p14:xfrm>
            </p:contentPart>
          </mc:Choice>
          <mc:Fallback>
            <p:pic>
              <p:nvPicPr>
                <p:cNvPr id="472159" name="Freihand 472158">
                  <a:extLst>
                    <a:ext uri="{FF2B5EF4-FFF2-40B4-BE49-F238E27FC236}">
                      <a16:creationId xmlns:a16="http://schemas.microsoft.com/office/drawing/2014/main" id="{A58D8B82-8FCA-44CE-9A65-6EF685B13456}"/>
                    </a:ext>
                  </a:extLst>
                </p:cNvPr>
                <p:cNvPicPr/>
                <p:nvPr/>
              </p:nvPicPr>
              <p:blipFill>
                <a:blip r:embed="rId255"/>
                <a:stretch>
                  <a:fillRect/>
                </a:stretch>
              </p:blipFill>
              <p:spPr>
                <a:xfrm>
                  <a:off x="9661253" y="859387"/>
                  <a:ext cx="111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72160" name="Freihand 472159">
                  <a:extLst>
                    <a:ext uri="{FF2B5EF4-FFF2-40B4-BE49-F238E27FC236}">
                      <a16:creationId xmlns:a16="http://schemas.microsoft.com/office/drawing/2014/main" id="{DB3B5181-3BBF-43BE-9756-BFC3694419D8}"/>
                    </a:ext>
                  </a:extLst>
                </p14:cNvPr>
                <p14:cNvContentPartPr/>
                <p14:nvPr/>
              </p14:nvContentPartPr>
              <p14:xfrm>
                <a:off x="9766733" y="820507"/>
                <a:ext cx="63000" cy="153000"/>
              </p14:xfrm>
            </p:contentPart>
          </mc:Choice>
          <mc:Fallback>
            <p:pic>
              <p:nvPicPr>
                <p:cNvPr id="472160" name="Freihand 472159">
                  <a:extLst>
                    <a:ext uri="{FF2B5EF4-FFF2-40B4-BE49-F238E27FC236}">
                      <a16:creationId xmlns:a16="http://schemas.microsoft.com/office/drawing/2014/main" id="{DB3B5181-3BBF-43BE-9756-BFC3694419D8}"/>
                    </a:ext>
                  </a:extLst>
                </p:cNvPr>
                <p:cNvPicPr/>
                <p:nvPr/>
              </p:nvPicPr>
              <p:blipFill>
                <a:blip r:embed="rId257"/>
                <a:stretch>
                  <a:fillRect/>
                </a:stretch>
              </p:blipFill>
              <p:spPr>
                <a:xfrm>
                  <a:off x="9762413" y="816187"/>
                  <a:ext cx="71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72161" name="Freihand 472160">
                  <a:extLst>
                    <a:ext uri="{FF2B5EF4-FFF2-40B4-BE49-F238E27FC236}">
                      <a16:creationId xmlns:a16="http://schemas.microsoft.com/office/drawing/2014/main" id="{FFAC1BE0-0AB6-430D-AC43-172B5D76E41D}"/>
                    </a:ext>
                  </a:extLst>
                </p14:cNvPr>
                <p14:cNvContentPartPr/>
                <p14:nvPr/>
              </p14:nvContentPartPr>
              <p14:xfrm>
                <a:off x="9832613" y="814747"/>
                <a:ext cx="252360" cy="181080"/>
              </p14:xfrm>
            </p:contentPart>
          </mc:Choice>
          <mc:Fallback>
            <p:pic>
              <p:nvPicPr>
                <p:cNvPr id="472161" name="Freihand 472160">
                  <a:extLst>
                    <a:ext uri="{FF2B5EF4-FFF2-40B4-BE49-F238E27FC236}">
                      <a16:creationId xmlns:a16="http://schemas.microsoft.com/office/drawing/2014/main" id="{FFAC1BE0-0AB6-430D-AC43-172B5D76E41D}"/>
                    </a:ext>
                  </a:extLst>
                </p:cNvPr>
                <p:cNvPicPr/>
                <p:nvPr/>
              </p:nvPicPr>
              <p:blipFill>
                <a:blip r:embed="rId259"/>
                <a:stretch>
                  <a:fillRect/>
                </a:stretch>
              </p:blipFill>
              <p:spPr>
                <a:xfrm>
                  <a:off x="9828293" y="810427"/>
                  <a:ext cx="261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72162" name="Freihand 472161">
                  <a:extLst>
                    <a:ext uri="{FF2B5EF4-FFF2-40B4-BE49-F238E27FC236}">
                      <a16:creationId xmlns:a16="http://schemas.microsoft.com/office/drawing/2014/main" id="{061F2DF6-90EA-4EDC-A821-AEBABA32DDFD}"/>
                    </a:ext>
                  </a:extLst>
                </p14:cNvPr>
                <p14:cNvContentPartPr/>
                <p14:nvPr/>
              </p14:nvContentPartPr>
              <p14:xfrm>
                <a:off x="10134293" y="953707"/>
                <a:ext cx="720" cy="14760"/>
              </p14:xfrm>
            </p:contentPart>
          </mc:Choice>
          <mc:Fallback>
            <p:pic>
              <p:nvPicPr>
                <p:cNvPr id="472162" name="Freihand 472161">
                  <a:extLst>
                    <a:ext uri="{FF2B5EF4-FFF2-40B4-BE49-F238E27FC236}">
                      <a16:creationId xmlns:a16="http://schemas.microsoft.com/office/drawing/2014/main" id="{061F2DF6-90EA-4EDC-A821-AEBABA32DDFD}"/>
                    </a:ext>
                  </a:extLst>
                </p:cNvPr>
                <p:cNvPicPr/>
                <p:nvPr/>
              </p:nvPicPr>
              <p:blipFill>
                <a:blip r:embed="rId261"/>
                <a:stretch>
                  <a:fillRect/>
                </a:stretch>
              </p:blipFill>
              <p:spPr>
                <a:xfrm>
                  <a:off x="10129973" y="949387"/>
                  <a:ext cx="9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72163" name="Freihand 472162">
                  <a:extLst>
                    <a:ext uri="{FF2B5EF4-FFF2-40B4-BE49-F238E27FC236}">
                      <a16:creationId xmlns:a16="http://schemas.microsoft.com/office/drawing/2014/main" id="{7422F9AE-0636-457A-8C31-6703E87B72C1}"/>
                    </a:ext>
                  </a:extLst>
                </p14:cNvPr>
                <p14:cNvContentPartPr/>
                <p14:nvPr/>
              </p14:nvContentPartPr>
              <p14:xfrm>
                <a:off x="10309253" y="819787"/>
                <a:ext cx="135720" cy="154440"/>
              </p14:xfrm>
            </p:contentPart>
          </mc:Choice>
          <mc:Fallback>
            <p:pic>
              <p:nvPicPr>
                <p:cNvPr id="472163" name="Freihand 472162">
                  <a:extLst>
                    <a:ext uri="{FF2B5EF4-FFF2-40B4-BE49-F238E27FC236}">
                      <a16:creationId xmlns:a16="http://schemas.microsoft.com/office/drawing/2014/main" id="{7422F9AE-0636-457A-8C31-6703E87B72C1}"/>
                    </a:ext>
                  </a:extLst>
                </p:cNvPr>
                <p:cNvPicPr/>
                <p:nvPr/>
              </p:nvPicPr>
              <p:blipFill>
                <a:blip r:embed="rId263"/>
                <a:stretch>
                  <a:fillRect/>
                </a:stretch>
              </p:blipFill>
              <p:spPr>
                <a:xfrm>
                  <a:off x="10304933" y="815467"/>
                  <a:ext cx="144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72164" name="Freihand 472163">
                  <a:extLst>
                    <a:ext uri="{FF2B5EF4-FFF2-40B4-BE49-F238E27FC236}">
                      <a16:creationId xmlns:a16="http://schemas.microsoft.com/office/drawing/2014/main" id="{C378EB97-CA8A-44D8-BB84-FDA6372C0AD5}"/>
                    </a:ext>
                  </a:extLst>
                </p14:cNvPr>
                <p14:cNvContentPartPr/>
                <p14:nvPr/>
              </p14:nvContentPartPr>
              <p14:xfrm>
                <a:off x="10380893" y="943267"/>
                <a:ext cx="101160" cy="22680"/>
              </p14:xfrm>
            </p:contentPart>
          </mc:Choice>
          <mc:Fallback>
            <p:pic>
              <p:nvPicPr>
                <p:cNvPr id="472164" name="Freihand 472163">
                  <a:extLst>
                    <a:ext uri="{FF2B5EF4-FFF2-40B4-BE49-F238E27FC236}">
                      <a16:creationId xmlns:a16="http://schemas.microsoft.com/office/drawing/2014/main" id="{C378EB97-CA8A-44D8-BB84-FDA6372C0AD5}"/>
                    </a:ext>
                  </a:extLst>
                </p:cNvPr>
                <p:cNvPicPr/>
                <p:nvPr/>
              </p:nvPicPr>
              <p:blipFill>
                <a:blip r:embed="rId265"/>
                <a:stretch>
                  <a:fillRect/>
                </a:stretch>
              </p:blipFill>
              <p:spPr>
                <a:xfrm>
                  <a:off x="10376573" y="938947"/>
                  <a:ext cx="109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72165" name="Freihand 472164">
                  <a:extLst>
                    <a:ext uri="{FF2B5EF4-FFF2-40B4-BE49-F238E27FC236}">
                      <a16:creationId xmlns:a16="http://schemas.microsoft.com/office/drawing/2014/main" id="{B21B6BC8-9CE0-4235-AB83-AE765F663024}"/>
                    </a:ext>
                  </a:extLst>
                </p14:cNvPr>
                <p14:cNvContentPartPr/>
                <p14:nvPr/>
              </p14:nvContentPartPr>
              <p14:xfrm>
                <a:off x="10473413" y="905467"/>
                <a:ext cx="141480" cy="59400"/>
              </p14:xfrm>
            </p:contentPart>
          </mc:Choice>
          <mc:Fallback>
            <p:pic>
              <p:nvPicPr>
                <p:cNvPr id="472165" name="Freihand 472164">
                  <a:extLst>
                    <a:ext uri="{FF2B5EF4-FFF2-40B4-BE49-F238E27FC236}">
                      <a16:creationId xmlns:a16="http://schemas.microsoft.com/office/drawing/2014/main" id="{B21B6BC8-9CE0-4235-AB83-AE765F663024}"/>
                    </a:ext>
                  </a:extLst>
                </p:cNvPr>
                <p:cNvPicPr/>
                <p:nvPr/>
              </p:nvPicPr>
              <p:blipFill>
                <a:blip r:embed="rId267"/>
                <a:stretch>
                  <a:fillRect/>
                </a:stretch>
              </p:blipFill>
              <p:spPr>
                <a:xfrm>
                  <a:off x="10469093" y="901147"/>
                  <a:ext cx="150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72166" name="Freihand 472165">
                  <a:extLst>
                    <a:ext uri="{FF2B5EF4-FFF2-40B4-BE49-F238E27FC236}">
                      <a16:creationId xmlns:a16="http://schemas.microsoft.com/office/drawing/2014/main" id="{CE86093E-F01E-4652-8C69-055246AAEEE9}"/>
                    </a:ext>
                  </a:extLst>
                </p14:cNvPr>
                <p14:cNvContentPartPr/>
                <p14:nvPr/>
              </p14:nvContentPartPr>
              <p14:xfrm>
                <a:off x="10634333" y="900067"/>
                <a:ext cx="94320" cy="68400"/>
              </p14:xfrm>
            </p:contentPart>
          </mc:Choice>
          <mc:Fallback>
            <p:pic>
              <p:nvPicPr>
                <p:cNvPr id="472166" name="Freihand 472165">
                  <a:extLst>
                    <a:ext uri="{FF2B5EF4-FFF2-40B4-BE49-F238E27FC236}">
                      <a16:creationId xmlns:a16="http://schemas.microsoft.com/office/drawing/2014/main" id="{CE86093E-F01E-4652-8C69-055246AAEEE9}"/>
                    </a:ext>
                  </a:extLst>
                </p:cNvPr>
                <p:cNvPicPr/>
                <p:nvPr/>
              </p:nvPicPr>
              <p:blipFill>
                <a:blip r:embed="rId269"/>
                <a:stretch>
                  <a:fillRect/>
                </a:stretch>
              </p:blipFill>
              <p:spPr>
                <a:xfrm>
                  <a:off x="10630013" y="895747"/>
                  <a:ext cx="102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72167" name="Freihand 472166">
                  <a:extLst>
                    <a:ext uri="{FF2B5EF4-FFF2-40B4-BE49-F238E27FC236}">
                      <a16:creationId xmlns:a16="http://schemas.microsoft.com/office/drawing/2014/main" id="{C350BE51-C63A-4033-9E5E-CE177ADC9199}"/>
                    </a:ext>
                  </a:extLst>
                </p14:cNvPr>
                <p14:cNvContentPartPr/>
                <p14:nvPr/>
              </p14:nvContentPartPr>
              <p14:xfrm>
                <a:off x="10763213" y="913747"/>
                <a:ext cx="287280" cy="71640"/>
              </p14:xfrm>
            </p:contentPart>
          </mc:Choice>
          <mc:Fallback>
            <p:pic>
              <p:nvPicPr>
                <p:cNvPr id="472167" name="Freihand 472166">
                  <a:extLst>
                    <a:ext uri="{FF2B5EF4-FFF2-40B4-BE49-F238E27FC236}">
                      <a16:creationId xmlns:a16="http://schemas.microsoft.com/office/drawing/2014/main" id="{C350BE51-C63A-4033-9E5E-CE177ADC9199}"/>
                    </a:ext>
                  </a:extLst>
                </p:cNvPr>
                <p:cNvPicPr/>
                <p:nvPr/>
              </p:nvPicPr>
              <p:blipFill>
                <a:blip r:embed="rId271"/>
                <a:stretch>
                  <a:fillRect/>
                </a:stretch>
              </p:blipFill>
              <p:spPr>
                <a:xfrm>
                  <a:off x="10758893" y="909427"/>
                  <a:ext cx="295920" cy="80280"/>
                </a:xfrm>
                <a:prstGeom prst="rect">
                  <a:avLst/>
                </a:prstGeom>
              </p:spPr>
            </p:pic>
          </mc:Fallback>
        </mc:AlternateContent>
      </p:grpSp>
      <p:grpSp>
        <p:nvGrpSpPr>
          <p:cNvPr id="472178" name="Gruppieren 472177">
            <a:extLst>
              <a:ext uri="{FF2B5EF4-FFF2-40B4-BE49-F238E27FC236}">
                <a16:creationId xmlns:a16="http://schemas.microsoft.com/office/drawing/2014/main" id="{C347B565-470F-4155-B7B6-CA0405E071E7}"/>
              </a:ext>
            </a:extLst>
          </p:cNvPr>
          <p:cNvGrpSpPr/>
          <p:nvPr/>
        </p:nvGrpSpPr>
        <p:grpSpPr>
          <a:xfrm>
            <a:off x="9587453" y="1189507"/>
            <a:ext cx="991080" cy="235080"/>
            <a:chOff x="9587453" y="1189507"/>
            <a:chExt cx="991080" cy="235080"/>
          </a:xfrm>
        </p:grpSpPr>
        <mc:AlternateContent xmlns:mc="http://schemas.openxmlformats.org/markup-compatibility/2006">
          <mc:Choice xmlns:p14="http://schemas.microsoft.com/office/powerpoint/2010/main" Requires="p14">
            <p:contentPart p14:bwMode="auto" r:id="rId272">
              <p14:nvContentPartPr>
                <p14:cNvPr id="472168" name="Freihand 472167">
                  <a:extLst>
                    <a:ext uri="{FF2B5EF4-FFF2-40B4-BE49-F238E27FC236}">
                      <a16:creationId xmlns:a16="http://schemas.microsoft.com/office/drawing/2014/main" id="{214D47A7-C86E-4999-966D-E66C372B2497}"/>
                    </a:ext>
                  </a:extLst>
                </p14:cNvPr>
                <p14:cNvContentPartPr/>
                <p14:nvPr/>
              </p14:nvContentPartPr>
              <p14:xfrm>
                <a:off x="9744413" y="1226227"/>
                <a:ext cx="10440" cy="181080"/>
              </p14:xfrm>
            </p:contentPart>
          </mc:Choice>
          <mc:Fallback>
            <p:pic>
              <p:nvPicPr>
                <p:cNvPr id="472168" name="Freihand 472167">
                  <a:extLst>
                    <a:ext uri="{FF2B5EF4-FFF2-40B4-BE49-F238E27FC236}">
                      <a16:creationId xmlns:a16="http://schemas.microsoft.com/office/drawing/2014/main" id="{214D47A7-C86E-4999-966D-E66C372B2497}"/>
                    </a:ext>
                  </a:extLst>
                </p:cNvPr>
                <p:cNvPicPr/>
                <p:nvPr/>
              </p:nvPicPr>
              <p:blipFill>
                <a:blip r:embed="rId273"/>
                <a:stretch>
                  <a:fillRect/>
                </a:stretch>
              </p:blipFill>
              <p:spPr>
                <a:xfrm>
                  <a:off x="9740093" y="1221907"/>
                  <a:ext cx="19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72169" name="Freihand 472168">
                  <a:extLst>
                    <a:ext uri="{FF2B5EF4-FFF2-40B4-BE49-F238E27FC236}">
                      <a16:creationId xmlns:a16="http://schemas.microsoft.com/office/drawing/2014/main" id="{DFDD357E-4105-44A4-BD30-D473677EAF7E}"/>
                    </a:ext>
                  </a:extLst>
                </p14:cNvPr>
                <p14:cNvContentPartPr/>
                <p14:nvPr/>
              </p14:nvContentPartPr>
              <p14:xfrm>
                <a:off x="9645413" y="1401547"/>
                <a:ext cx="176760" cy="23040"/>
              </p14:xfrm>
            </p:contentPart>
          </mc:Choice>
          <mc:Fallback>
            <p:pic>
              <p:nvPicPr>
                <p:cNvPr id="472169" name="Freihand 472168">
                  <a:extLst>
                    <a:ext uri="{FF2B5EF4-FFF2-40B4-BE49-F238E27FC236}">
                      <a16:creationId xmlns:a16="http://schemas.microsoft.com/office/drawing/2014/main" id="{DFDD357E-4105-44A4-BD30-D473677EAF7E}"/>
                    </a:ext>
                  </a:extLst>
                </p:cNvPr>
                <p:cNvPicPr/>
                <p:nvPr/>
              </p:nvPicPr>
              <p:blipFill>
                <a:blip r:embed="rId275"/>
                <a:stretch>
                  <a:fillRect/>
                </a:stretch>
              </p:blipFill>
              <p:spPr>
                <a:xfrm>
                  <a:off x="9641093" y="1397227"/>
                  <a:ext cx="1854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72170" name="Freihand 472169">
                  <a:extLst>
                    <a:ext uri="{FF2B5EF4-FFF2-40B4-BE49-F238E27FC236}">
                      <a16:creationId xmlns:a16="http://schemas.microsoft.com/office/drawing/2014/main" id="{FD5EFA09-CFBC-40A2-A87B-D7039CF79347}"/>
                    </a:ext>
                  </a:extLst>
                </p14:cNvPr>
                <p14:cNvContentPartPr/>
                <p14:nvPr/>
              </p14:nvContentPartPr>
              <p14:xfrm>
                <a:off x="9587453" y="1189507"/>
                <a:ext cx="185040" cy="30600"/>
              </p14:xfrm>
            </p:contentPart>
          </mc:Choice>
          <mc:Fallback>
            <p:pic>
              <p:nvPicPr>
                <p:cNvPr id="472170" name="Freihand 472169">
                  <a:extLst>
                    <a:ext uri="{FF2B5EF4-FFF2-40B4-BE49-F238E27FC236}">
                      <a16:creationId xmlns:a16="http://schemas.microsoft.com/office/drawing/2014/main" id="{FD5EFA09-CFBC-40A2-A87B-D7039CF79347}"/>
                    </a:ext>
                  </a:extLst>
                </p:cNvPr>
                <p:cNvPicPr/>
                <p:nvPr/>
              </p:nvPicPr>
              <p:blipFill>
                <a:blip r:embed="rId277"/>
                <a:stretch>
                  <a:fillRect/>
                </a:stretch>
              </p:blipFill>
              <p:spPr>
                <a:xfrm>
                  <a:off x="9583133" y="1185187"/>
                  <a:ext cx="193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72171" name="Freihand 472170">
                  <a:extLst>
                    <a:ext uri="{FF2B5EF4-FFF2-40B4-BE49-F238E27FC236}">
                      <a16:creationId xmlns:a16="http://schemas.microsoft.com/office/drawing/2014/main" id="{26098096-3784-46D4-9C76-AB2AB4FD9B0C}"/>
                    </a:ext>
                  </a:extLst>
                </p14:cNvPr>
                <p14:cNvContentPartPr/>
                <p14:nvPr/>
              </p14:nvContentPartPr>
              <p14:xfrm>
                <a:off x="9793373" y="1300747"/>
                <a:ext cx="105840" cy="107280"/>
              </p14:xfrm>
            </p:contentPart>
          </mc:Choice>
          <mc:Fallback>
            <p:pic>
              <p:nvPicPr>
                <p:cNvPr id="472171" name="Freihand 472170">
                  <a:extLst>
                    <a:ext uri="{FF2B5EF4-FFF2-40B4-BE49-F238E27FC236}">
                      <a16:creationId xmlns:a16="http://schemas.microsoft.com/office/drawing/2014/main" id="{26098096-3784-46D4-9C76-AB2AB4FD9B0C}"/>
                    </a:ext>
                  </a:extLst>
                </p:cNvPr>
                <p:cNvPicPr/>
                <p:nvPr/>
              </p:nvPicPr>
              <p:blipFill>
                <a:blip r:embed="rId279"/>
                <a:stretch>
                  <a:fillRect/>
                </a:stretch>
              </p:blipFill>
              <p:spPr>
                <a:xfrm>
                  <a:off x="9789053" y="1296427"/>
                  <a:ext cx="114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72172" name="Freihand 472171">
                  <a:extLst>
                    <a:ext uri="{FF2B5EF4-FFF2-40B4-BE49-F238E27FC236}">
                      <a16:creationId xmlns:a16="http://schemas.microsoft.com/office/drawing/2014/main" id="{CDB46E58-8601-4DF2-BA9E-A96BE6400715}"/>
                    </a:ext>
                  </a:extLst>
                </p14:cNvPr>
                <p14:cNvContentPartPr/>
                <p14:nvPr/>
              </p14:nvContentPartPr>
              <p14:xfrm>
                <a:off x="9918293" y="1299667"/>
                <a:ext cx="111600" cy="101880"/>
              </p14:xfrm>
            </p:contentPart>
          </mc:Choice>
          <mc:Fallback>
            <p:pic>
              <p:nvPicPr>
                <p:cNvPr id="472172" name="Freihand 472171">
                  <a:extLst>
                    <a:ext uri="{FF2B5EF4-FFF2-40B4-BE49-F238E27FC236}">
                      <a16:creationId xmlns:a16="http://schemas.microsoft.com/office/drawing/2014/main" id="{CDB46E58-8601-4DF2-BA9E-A96BE6400715}"/>
                    </a:ext>
                  </a:extLst>
                </p:cNvPr>
                <p:cNvPicPr/>
                <p:nvPr/>
              </p:nvPicPr>
              <p:blipFill>
                <a:blip r:embed="rId281"/>
                <a:stretch>
                  <a:fillRect/>
                </a:stretch>
              </p:blipFill>
              <p:spPr>
                <a:xfrm>
                  <a:off x="9913973" y="1295347"/>
                  <a:ext cx="120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72173" name="Freihand 472172">
                  <a:extLst>
                    <a:ext uri="{FF2B5EF4-FFF2-40B4-BE49-F238E27FC236}">
                      <a16:creationId xmlns:a16="http://schemas.microsoft.com/office/drawing/2014/main" id="{37AB8C36-1958-4ED9-8E43-30D97A00D1A8}"/>
                    </a:ext>
                  </a:extLst>
                </p14:cNvPr>
                <p14:cNvContentPartPr/>
                <p14:nvPr/>
              </p14:nvContentPartPr>
              <p14:xfrm>
                <a:off x="10051493" y="1311187"/>
                <a:ext cx="56520" cy="96840"/>
              </p14:xfrm>
            </p:contentPart>
          </mc:Choice>
          <mc:Fallback>
            <p:pic>
              <p:nvPicPr>
                <p:cNvPr id="472173" name="Freihand 472172">
                  <a:extLst>
                    <a:ext uri="{FF2B5EF4-FFF2-40B4-BE49-F238E27FC236}">
                      <a16:creationId xmlns:a16="http://schemas.microsoft.com/office/drawing/2014/main" id="{37AB8C36-1958-4ED9-8E43-30D97A00D1A8}"/>
                    </a:ext>
                  </a:extLst>
                </p:cNvPr>
                <p:cNvPicPr/>
                <p:nvPr/>
              </p:nvPicPr>
              <p:blipFill>
                <a:blip r:embed="rId283"/>
                <a:stretch>
                  <a:fillRect/>
                </a:stretch>
              </p:blipFill>
              <p:spPr>
                <a:xfrm>
                  <a:off x="10047173" y="1306867"/>
                  <a:ext cx="65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72174" name="Freihand 472173">
                  <a:extLst>
                    <a:ext uri="{FF2B5EF4-FFF2-40B4-BE49-F238E27FC236}">
                      <a16:creationId xmlns:a16="http://schemas.microsoft.com/office/drawing/2014/main" id="{01A6DD3A-5EB3-42D7-9A51-B0119E8FDBBB}"/>
                    </a:ext>
                  </a:extLst>
                </p14:cNvPr>
                <p14:cNvContentPartPr/>
                <p14:nvPr/>
              </p14:nvContentPartPr>
              <p14:xfrm>
                <a:off x="10109093" y="1242427"/>
                <a:ext cx="104040" cy="142200"/>
              </p14:xfrm>
            </p:contentPart>
          </mc:Choice>
          <mc:Fallback>
            <p:pic>
              <p:nvPicPr>
                <p:cNvPr id="472174" name="Freihand 472173">
                  <a:extLst>
                    <a:ext uri="{FF2B5EF4-FFF2-40B4-BE49-F238E27FC236}">
                      <a16:creationId xmlns:a16="http://schemas.microsoft.com/office/drawing/2014/main" id="{01A6DD3A-5EB3-42D7-9A51-B0119E8FDBBB}"/>
                    </a:ext>
                  </a:extLst>
                </p:cNvPr>
                <p:cNvPicPr/>
                <p:nvPr/>
              </p:nvPicPr>
              <p:blipFill>
                <a:blip r:embed="rId285"/>
                <a:stretch>
                  <a:fillRect/>
                </a:stretch>
              </p:blipFill>
              <p:spPr>
                <a:xfrm>
                  <a:off x="10104773" y="1238107"/>
                  <a:ext cx="112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72175" name="Freihand 472174">
                  <a:extLst>
                    <a:ext uri="{FF2B5EF4-FFF2-40B4-BE49-F238E27FC236}">
                      <a16:creationId xmlns:a16="http://schemas.microsoft.com/office/drawing/2014/main" id="{8812C1FD-8EDB-4BF0-A012-1510CFA87A2E}"/>
                    </a:ext>
                  </a:extLst>
                </p14:cNvPr>
                <p14:cNvContentPartPr/>
                <p14:nvPr/>
              </p14:nvContentPartPr>
              <p14:xfrm>
                <a:off x="10223933" y="1194907"/>
                <a:ext cx="89280" cy="189720"/>
              </p14:xfrm>
            </p:contentPart>
          </mc:Choice>
          <mc:Fallback>
            <p:pic>
              <p:nvPicPr>
                <p:cNvPr id="472175" name="Freihand 472174">
                  <a:extLst>
                    <a:ext uri="{FF2B5EF4-FFF2-40B4-BE49-F238E27FC236}">
                      <a16:creationId xmlns:a16="http://schemas.microsoft.com/office/drawing/2014/main" id="{8812C1FD-8EDB-4BF0-A012-1510CFA87A2E}"/>
                    </a:ext>
                  </a:extLst>
                </p:cNvPr>
                <p:cNvPicPr/>
                <p:nvPr/>
              </p:nvPicPr>
              <p:blipFill>
                <a:blip r:embed="rId287"/>
                <a:stretch>
                  <a:fillRect/>
                </a:stretch>
              </p:blipFill>
              <p:spPr>
                <a:xfrm>
                  <a:off x="10219613" y="1190587"/>
                  <a:ext cx="97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72176" name="Freihand 472175">
                  <a:extLst>
                    <a:ext uri="{FF2B5EF4-FFF2-40B4-BE49-F238E27FC236}">
                      <a16:creationId xmlns:a16="http://schemas.microsoft.com/office/drawing/2014/main" id="{F069BE93-E893-46FF-9893-FBD02539AC28}"/>
                    </a:ext>
                  </a:extLst>
                </p14:cNvPr>
                <p14:cNvContentPartPr/>
                <p14:nvPr/>
              </p14:nvContentPartPr>
              <p14:xfrm>
                <a:off x="10299533" y="1241347"/>
                <a:ext cx="5760" cy="25560"/>
              </p14:xfrm>
            </p:contentPart>
          </mc:Choice>
          <mc:Fallback>
            <p:pic>
              <p:nvPicPr>
                <p:cNvPr id="472176" name="Freihand 472175">
                  <a:extLst>
                    <a:ext uri="{FF2B5EF4-FFF2-40B4-BE49-F238E27FC236}">
                      <a16:creationId xmlns:a16="http://schemas.microsoft.com/office/drawing/2014/main" id="{F069BE93-E893-46FF-9893-FBD02539AC28}"/>
                    </a:ext>
                  </a:extLst>
                </p:cNvPr>
                <p:cNvPicPr/>
                <p:nvPr/>
              </p:nvPicPr>
              <p:blipFill>
                <a:blip r:embed="rId289"/>
                <a:stretch>
                  <a:fillRect/>
                </a:stretch>
              </p:blipFill>
              <p:spPr>
                <a:xfrm>
                  <a:off x="10295213" y="1237027"/>
                  <a:ext cx="14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72177" name="Freihand 472176">
                  <a:extLst>
                    <a:ext uri="{FF2B5EF4-FFF2-40B4-BE49-F238E27FC236}">
                      <a16:creationId xmlns:a16="http://schemas.microsoft.com/office/drawing/2014/main" id="{9CF93711-FC48-4430-B9BF-396D8E3E988E}"/>
                    </a:ext>
                  </a:extLst>
                </p14:cNvPr>
                <p14:cNvContentPartPr/>
                <p14:nvPr/>
              </p14:nvContentPartPr>
              <p14:xfrm>
                <a:off x="10336973" y="1311907"/>
                <a:ext cx="241560" cy="54720"/>
              </p14:xfrm>
            </p:contentPart>
          </mc:Choice>
          <mc:Fallback>
            <p:pic>
              <p:nvPicPr>
                <p:cNvPr id="472177" name="Freihand 472176">
                  <a:extLst>
                    <a:ext uri="{FF2B5EF4-FFF2-40B4-BE49-F238E27FC236}">
                      <a16:creationId xmlns:a16="http://schemas.microsoft.com/office/drawing/2014/main" id="{9CF93711-FC48-4430-B9BF-396D8E3E988E}"/>
                    </a:ext>
                  </a:extLst>
                </p:cNvPr>
                <p:cNvPicPr/>
                <p:nvPr/>
              </p:nvPicPr>
              <p:blipFill>
                <a:blip r:embed="rId291"/>
                <a:stretch>
                  <a:fillRect/>
                </a:stretch>
              </p:blipFill>
              <p:spPr>
                <a:xfrm>
                  <a:off x="10332653" y="1307587"/>
                  <a:ext cx="250200" cy="63360"/>
                </a:xfrm>
                <a:prstGeom prst="rect">
                  <a:avLst/>
                </a:prstGeom>
              </p:spPr>
            </p:pic>
          </mc:Fallback>
        </mc:AlternateContent>
      </p:grpSp>
      <p:grpSp>
        <p:nvGrpSpPr>
          <p:cNvPr id="472200" name="Gruppieren 472199">
            <a:extLst>
              <a:ext uri="{FF2B5EF4-FFF2-40B4-BE49-F238E27FC236}">
                <a16:creationId xmlns:a16="http://schemas.microsoft.com/office/drawing/2014/main" id="{1C02A6BE-9A6C-4F13-BDBF-E912ADB0C6EF}"/>
              </a:ext>
            </a:extLst>
          </p:cNvPr>
          <p:cNvGrpSpPr/>
          <p:nvPr/>
        </p:nvGrpSpPr>
        <p:grpSpPr>
          <a:xfrm>
            <a:off x="9610133" y="1629787"/>
            <a:ext cx="1521000" cy="317160"/>
            <a:chOff x="9610133" y="1629787"/>
            <a:chExt cx="1521000" cy="317160"/>
          </a:xfrm>
        </p:grpSpPr>
        <mc:AlternateContent xmlns:mc="http://schemas.openxmlformats.org/markup-compatibility/2006">
          <mc:Choice xmlns:p14="http://schemas.microsoft.com/office/powerpoint/2010/main" Requires="p14">
            <p:contentPart p14:bwMode="auto" r:id="rId292">
              <p14:nvContentPartPr>
                <p14:cNvPr id="472182" name="Freihand 472181">
                  <a:extLst>
                    <a:ext uri="{FF2B5EF4-FFF2-40B4-BE49-F238E27FC236}">
                      <a16:creationId xmlns:a16="http://schemas.microsoft.com/office/drawing/2014/main" id="{3BCF9B0B-E3D5-4934-AE9A-5F1A4F2A6F3F}"/>
                    </a:ext>
                  </a:extLst>
                </p14:cNvPr>
                <p14:cNvContentPartPr/>
                <p14:nvPr/>
              </p14:nvContentPartPr>
              <p14:xfrm>
                <a:off x="9610133" y="1656427"/>
                <a:ext cx="88560" cy="149040"/>
              </p14:xfrm>
            </p:contentPart>
          </mc:Choice>
          <mc:Fallback>
            <p:pic>
              <p:nvPicPr>
                <p:cNvPr id="472182" name="Freihand 472181">
                  <a:extLst>
                    <a:ext uri="{FF2B5EF4-FFF2-40B4-BE49-F238E27FC236}">
                      <a16:creationId xmlns:a16="http://schemas.microsoft.com/office/drawing/2014/main" id="{3BCF9B0B-E3D5-4934-AE9A-5F1A4F2A6F3F}"/>
                    </a:ext>
                  </a:extLst>
                </p:cNvPr>
                <p:cNvPicPr/>
                <p:nvPr/>
              </p:nvPicPr>
              <p:blipFill>
                <a:blip r:embed="rId293"/>
                <a:stretch>
                  <a:fillRect/>
                </a:stretch>
              </p:blipFill>
              <p:spPr>
                <a:xfrm>
                  <a:off x="9605813" y="1652107"/>
                  <a:ext cx="97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72183" name="Freihand 472182">
                  <a:extLst>
                    <a:ext uri="{FF2B5EF4-FFF2-40B4-BE49-F238E27FC236}">
                      <a16:creationId xmlns:a16="http://schemas.microsoft.com/office/drawing/2014/main" id="{F196E12E-1F09-4C56-86E7-3307C7011EAC}"/>
                    </a:ext>
                  </a:extLst>
                </p14:cNvPr>
                <p14:cNvContentPartPr/>
                <p14:nvPr/>
              </p14:nvContentPartPr>
              <p14:xfrm>
                <a:off x="9666653" y="1653187"/>
                <a:ext cx="143640" cy="166680"/>
              </p14:xfrm>
            </p:contentPart>
          </mc:Choice>
          <mc:Fallback>
            <p:pic>
              <p:nvPicPr>
                <p:cNvPr id="472183" name="Freihand 472182">
                  <a:extLst>
                    <a:ext uri="{FF2B5EF4-FFF2-40B4-BE49-F238E27FC236}">
                      <a16:creationId xmlns:a16="http://schemas.microsoft.com/office/drawing/2014/main" id="{F196E12E-1F09-4C56-86E7-3307C7011EAC}"/>
                    </a:ext>
                  </a:extLst>
                </p:cNvPr>
                <p:cNvPicPr/>
                <p:nvPr/>
              </p:nvPicPr>
              <p:blipFill>
                <a:blip r:embed="rId295"/>
                <a:stretch>
                  <a:fillRect/>
                </a:stretch>
              </p:blipFill>
              <p:spPr>
                <a:xfrm>
                  <a:off x="9662333" y="1648867"/>
                  <a:ext cx="152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72184" name="Freihand 472183">
                  <a:extLst>
                    <a:ext uri="{FF2B5EF4-FFF2-40B4-BE49-F238E27FC236}">
                      <a16:creationId xmlns:a16="http://schemas.microsoft.com/office/drawing/2014/main" id="{05D40F29-CC22-4F99-AB76-9E879F227745}"/>
                    </a:ext>
                  </a:extLst>
                </p14:cNvPr>
                <p14:cNvContentPartPr/>
                <p14:nvPr/>
              </p14:nvContentPartPr>
              <p14:xfrm>
                <a:off x="9805613" y="1653547"/>
                <a:ext cx="103320" cy="237600"/>
              </p14:xfrm>
            </p:contentPart>
          </mc:Choice>
          <mc:Fallback>
            <p:pic>
              <p:nvPicPr>
                <p:cNvPr id="472184" name="Freihand 472183">
                  <a:extLst>
                    <a:ext uri="{FF2B5EF4-FFF2-40B4-BE49-F238E27FC236}">
                      <a16:creationId xmlns:a16="http://schemas.microsoft.com/office/drawing/2014/main" id="{05D40F29-CC22-4F99-AB76-9E879F227745}"/>
                    </a:ext>
                  </a:extLst>
                </p:cNvPr>
                <p:cNvPicPr/>
                <p:nvPr/>
              </p:nvPicPr>
              <p:blipFill>
                <a:blip r:embed="rId297"/>
                <a:stretch>
                  <a:fillRect/>
                </a:stretch>
              </p:blipFill>
              <p:spPr>
                <a:xfrm>
                  <a:off x="9801293" y="1649227"/>
                  <a:ext cx="1119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72185" name="Freihand 472184">
                  <a:extLst>
                    <a:ext uri="{FF2B5EF4-FFF2-40B4-BE49-F238E27FC236}">
                      <a16:creationId xmlns:a16="http://schemas.microsoft.com/office/drawing/2014/main" id="{6821D1BF-790D-45B9-9C9A-3B6ED5EB9B91}"/>
                    </a:ext>
                  </a:extLst>
                </p14:cNvPr>
                <p14:cNvContentPartPr/>
                <p14:nvPr/>
              </p14:nvContentPartPr>
              <p14:xfrm>
                <a:off x="9921173" y="1711867"/>
                <a:ext cx="135000" cy="65880"/>
              </p14:xfrm>
            </p:contentPart>
          </mc:Choice>
          <mc:Fallback>
            <p:pic>
              <p:nvPicPr>
                <p:cNvPr id="472185" name="Freihand 472184">
                  <a:extLst>
                    <a:ext uri="{FF2B5EF4-FFF2-40B4-BE49-F238E27FC236}">
                      <a16:creationId xmlns:a16="http://schemas.microsoft.com/office/drawing/2014/main" id="{6821D1BF-790D-45B9-9C9A-3B6ED5EB9B91}"/>
                    </a:ext>
                  </a:extLst>
                </p:cNvPr>
                <p:cNvPicPr/>
                <p:nvPr/>
              </p:nvPicPr>
              <p:blipFill>
                <a:blip r:embed="rId299"/>
                <a:stretch>
                  <a:fillRect/>
                </a:stretch>
              </p:blipFill>
              <p:spPr>
                <a:xfrm>
                  <a:off x="9916853" y="1707547"/>
                  <a:ext cx="143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72186" name="Freihand 472185">
                  <a:extLst>
                    <a:ext uri="{FF2B5EF4-FFF2-40B4-BE49-F238E27FC236}">
                      <a16:creationId xmlns:a16="http://schemas.microsoft.com/office/drawing/2014/main" id="{B2B6ABDD-55BA-41CB-A47B-88AC7AFF03D3}"/>
                    </a:ext>
                  </a:extLst>
                </p14:cNvPr>
                <p14:cNvContentPartPr/>
                <p14:nvPr/>
              </p14:nvContentPartPr>
              <p14:xfrm>
                <a:off x="10064093" y="1638427"/>
                <a:ext cx="58680" cy="170640"/>
              </p14:xfrm>
            </p:contentPart>
          </mc:Choice>
          <mc:Fallback>
            <p:pic>
              <p:nvPicPr>
                <p:cNvPr id="472186" name="Freihand 472185">
                  <a:extLst>
                    <a:ext uri="{FF2B5EF4-FFF2-40B4-BE49-F238E27FC236}">
                      <a16:creationId xmlns:a16="http://schemas.microsoft.com/office/drawing/2014/main" id="{B2B6ABDD-55BA-41CB-A47B-88AC7AFF03D3}"/>
                    </a:ext>
                  </a:extLst>
                </p:cNvPr>
                <p:cNvPicPr/>
                <p:nvPr/>
              </p:nvPicPr>
              <p:blipFill>
                <a:blip r:embed="rId301"/>
                <a:stretch>
                  <a:fillRect/>
                </a:stretch>
              </p:blipFill>
              <p:spPr>
                <a:xfrm>
                  <a:off x="10059773" y="1634107"/>
                  <a:ext cx="67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72187" name="Freihand 472186">
                  <a:extLst>
                    <a:ext uri="{FF2B5EF4-FFF2-40B4-BE49-F238E27FC236}">
                      <a16:creationId xmlns:a16="http://schemas.microsoft.com/office/drawing/2014/main" id="{27C23EE4-59C8-4C7C-B19D-BA3D304B2037}"/>
                    </a:ext>
                  </a:extLst>
                </p14:cNvPr>
                <p14:cNvContentPartPr/>
                <p14:nvPr/>
              </p14:nvContentPartPr>
              <p14:xfrm>
                <a:off x="10130333" y="1715467"/>
                <a:ext cx="81000" cy="84600"/>
              </p14:xfrm>
            </p:contentPart>
          </mc:Choice>
          <mc:Fallback>
            <p:pic>
              <p:nvPicPr>
                <p:cNvPr id="472187" name="Freihand 472186">
                  <a:extLst>
                    <a:ext uri="{FF2B5EF4-FFF2-40B4-BE49-F238E27FC236}">
                      <a16:creationId xmlns:a16="http://schemas.microsoft.com/office/drawing/2014/main" id="{27C23EE4-59C8-4C7C-B19D-BA3D304B2037}"/>
                    </a:ext>
                  </a:extLst>
                </p:cNvPr>
                <p:cNvPicPr/>
                <p:nvPr/>
              </p:nvPicPr>
              <p:blipFill>
                <a:blip r:embed="rId303"/>
                <a:stretch>
                  <a:fillRect/>
                </a:stretch>
              </p:blipFill>
              <p:spPr>
                <a:xfrm>
                  <a:off x="10126013" y="1711147"/>
                  <a:ext cx="89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72188" name="Freihand 472187">
                  <a:extLst>
                    <a:ext uri="{FF2B5EF4-FFF2-40B4-BE49-F238E27FC236}">
                      <a16:creationId xmlns:a16="http://schemas.microsoft.com/office/drawing/2014/main" id="{E5A31474-B3C4-4A55-B799-9CF8CCAD20F1}"/>
                    </a:ext>
                  </a:extLst>
                </p14:cNvPr>
                <p14:cNvContentPartPr/>
                <p14:nvPr/>
              </p14:nvContentPartPr>
              <p14:xfrm>
                <a:off x="10232213" y="1645627"/>
                <a:ext cx="102240" cy="132120"/>
              </p14:xfrm>
            </p:contentPart>
          </mc:Choice>
          <mc:Fallback>
            <p:pic>
              <p:nvPicPr>
                <p:cNvPr id="472188" name="Freihand 472187">
                  <a:extLst>
                    <a:ext uri="{FF2B5EF4-FFF2-40B4-BE49-F238E27FC236}">
                      <a16:creationId xmlns:a16="http://schemas.microsoft.com/office/drawing/2014/main" id="{E5A31474-B3C4-4A55-B799-9CF8CCAD20F1}"/>
                    </a:ext>
                  </a:extLst>
                </p:cNvPr>
                <p:cNvPicPr/>
                <p:nvPr/>
              </p:nvPicPr>
              <p:blipFill>
                <a:blip r:embed="rId305"/>
                <a:stretch>
                  <a:fillRect/>
                </a:stretch>
              </p:blipFill>
              <p:spPr>
                <a:xfrm>
                  <a:off x="10227893" y="1641307"/>
                  <a:ext cx="110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72189" name="Freihand 472188">
                  <a:extLst>
                    <a:ext uri="{FF2B5EF4-FFF2-40B4-BE49-F238E27FC236}">
                      <a16:creationId xmlns:a16="http://schemas.microsoft.com/office/drawing/2014/main" id="{6C1CDF0A-1C7C-43D5-A20F-F2709759669E}"/>
                    </a:ext>
                  </a:extLst>
                </p14:cNvPr>
                <p14:cNvContentPartPr/>
                <p14:nvPr/>
              </p14:nvContentPartPr>
              <p14:xfrm>
                <a:off x="10219253" y="1662907"/>
                <a:ext cx="59040" cy="21240"/>
              </p14:xfrm>
            </p:contentPart>
          </mc:Choice>
          <mc:Fallback>
            <p:pic>
              <p:nvPicPr>
                <p:cNvPr id="472189" name="Freihand 472188">
                  <a:extLst>
                    <a:ext uri="{FF2B5EF4-FFF2-40B4-BE49-F238E27FC236}">
                      <a16:creationId xmlns:a16="http://schemas.microsoft.com/office/drawing/2014/main" id="{6C1CDF0A-1C7C-43D5-A20F-F2709759669E}"/>
                    </a:ext>
                  </a:extLst>
                </p:cNvPr>
                <p:cNvPicPr/>
                <p:nvPr/>
              </p:nvPicPr>
              <p:blipFill>
                <a:blip r:embed="rId307"/>
                <a:stretch>
                  <a:fillRect/>
                </a:stretch>
              </p:blipFill>
              <p:spPr>
                <a:xfrm>
                  <a:off x="10214933" y="1658587"/>
                  <a:ext cx="67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72190" name="Freihand 472189">
                  <a:extLst>
                    <a:ext uri="{FF2B5EF4-FFF2-40B4-BE49-F238E27FC236}">
                      <a16:creationId xmlns:a16="http://schemas.microsoft.com/office/drawing/2014/main" id="{DDB7C610-FB1E-4F92-8851-30AA68D69019}"/>
                    </a:ext>
                  </a:extLst>
                </p14:cNvPr>
                <p14:cNvContentPartPr/>
                <p14:nvPr/>
              </p14:nvContentPartPr>
              <p14:xfrm>
                <a:off x="10347053" y="1703587"/>
                <a:ext cx="90000" cy="243360"/>
              </p14:xfrm>
            </p:contentPart>
          </mc:Choice>
          <mc:Fallback>
            <p:pic>
              <p:nvPicPr>
                <p:cNvPr id="472190" name="Freihand 472189">
                  <a:extLst>
                    <a:ext uri="{FF2B5EF4-FFF2-40B4-BE49-F238E27FC236}">
                      <a16:creationId xmlns:a16="http://schemas.microsoft.com/office/drawing/2014/main" id="{DDB7C610-FB1E-4F92-8851-30AA68D69019}"/>
                    </a:ext>
                  </a:extLst>
                </p:cNvPr>
                <p:cNvPicPr/>
                <p:nvPr/>
              </p:nvPicPr>
              <p:blipFill>
                <a:blip r:embed="rId309"/>
                <a:stretch>
                  <a:fillRect/>
                </a:stretch>
              </p:blipFill>
              <p:spPr>
                <a:xfrm>
                  <a:off x="10342733" y="1699267"/>
                  <a:ext cx="986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72192" name="Freihand 472191">
                  <a:extLst>
                    <a:ext uri="{FF2B5EF4-FFF2-40B4-BE49-F238E27FC236}">
                      <a16:creationId xmlns:a16="http://schemas.microsoft.com/office/drawing/2014/main" id="{C2218F1C-53D5-4636-8233-6C880948D038}"/>
                    </a:ext>
                  </a:extLst>
                </p14:cNvPr>
                <p14:cNvContentPartPr/>
                <p14:nvPr/>
              </p14:nvContentPartPr>
              <p14:xfrm>
                <a:off x="10547573" y="1665067"/>
                <a:ext cx="13320" cy="109080"/>
              </p14:xfrm>
            </p:contentPart>
          </mc:Choice>
          <mc:Fallback>
            <p:pic>
              <p:nvPicPr>
                <p:cNvPr id="472192" name="Freihand 472191">
                  <a:extLst>
                    <a:ext uri="{FF2B5EF4-FFF2-40B4-BE49-F238E27FC236}">
                      <a16:creationId xmlns:a16="http://schemas.microsoft.com/office/drawing/2014/main" id="{C2218F1C-53D5-4636-8233-6C880948D038}"/>
                    </a:ext>
                  </a:extLst>
                </p:cNvPr>
                <p:cNvPicPr/>
                <p:nvPr/>
              </p:nvPicPr>
              <p:blipFill>
                <a:blip r:embed="rId311"/>
                <a:stretch>
                  <a:fillRect/>
                </a:stretch>
              </p:blipFill>
              <p:spPr>
                <a:xfrm>
                  <a:off x="10543253" y="1660747"/>
                  <a:ext cx="21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72193" name="Freihand 472192">
                  <a:extLst>
                    <a:ext uri="{FF2B5EF4-FFF2-40B4-BE49-F238E27FC236}">
                      <a16:creationId xmlns:a16="http://schemas.microsoft.com/office/drawing/2014/main" id="{16627926-0726-4CC9-BB41-79CB4A887D25}"/>
                    </a:ext>
                  </a:extLst>
                </p14:cNvPr>
                <p14:cNvContentPartPr/>
                <p14:nvPr/>
              </p14:nvContentPartPr>
              <p14:xfrm>
                <a:off x="10536053" y="1653547"/>
                <a:ext cx="78120" cy="77400"/>
              </p14:xfrm>
            </p:contentPart>
          </mc:Choice>
          <mc:Fallback>
            <p:pic>
              <p:nvPicPr>
                <p:cNvPr id="472193" name="Freihand 472192">
                  <a:extLst>
                    <a:ext uri="{FF2B5EF4-FFF2-40B4-BE49-F238E27FC236}">
                      <a16:creationId xmlns:a16="http://schemas.microsoft.com/office/drawing/2014/main" id="{16627926-0726-4CC9-BB41-79CB4A887D25}"/>
                    </a:ext>
                  </a:extLst>
                </p:cNvPr>
                <p:cNvPicPr/>
                <p:nvPr/>
              </p:nvPicPr>
              <p:blipFill>
                <a:blip r:embed="rId313"/>
                <a:stretch>
                  <a:fillRect/>
                </a:stretch>
              </p:blipFill>
              <p:spPr>
                <a:xfrm>
                  <a:off x="10531733" y="1649227"/>
                  <a:ext cx="86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72194" name="Freihand 472193">
                  <a:extLst>
                    <a:ext uri="{FF2B5EF4-FFF2-40B4-BE49-F238E27FC236}">
                      <a16:creationId xmlns:a16="http://schemas.microsoft.com/office/drawing/2014/main" id="{98CDF305-6F9E-4ABB-AABB-ECEEEE147E33}"/>
                    </a:ext>
                  </a:extLst>
                </p14:cNvPr>
                <p14:cNvContentPartPr/>
                <p14:nvPr/>
              </p14:nvContentPartPr>
              <p14:xfrm>
                <a:off x="10532453" y="1762987"/>
                <a:ext cx="93240" cy="27000"/>
              </p14:xfrm>
            </p:contentPart>
          </mc:Choice>
          <mc:Fallback>
            <p:pic>
              <p:nvPicPr>
                <p:cNvPr id="472194" name="Freihand 472193">
                  <a:extLst>
                    <a:ext uri="{FF2B5EF4-FFF2-40B4-BE49-F238E27FC236}">
                      <a16:creationId xmlns:a16="http://schemas.microsoft.com/office/drawing/2014/main" id="{98CDF305-6F9E-4ABB-AABB-ECEEEE147E33}"/>
                    </a:ext>
                  </a:extLst>
                </p:cNvPr>
                <p:cNvPicPr/>
                <p:nvPr/>
              </p:nvPicPr>
              <p:blipFill>
                <a:blip r:embed="rId315"/>
                <a:stretch>
                  <a:fillRect/>
                </a:stretch>
              </p:blipFill>
              <p:spPr>
                <a:xfrm>
                  <a:off x="10528133" y="1758667"/>
                  <a:ext cx="101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72195" name="Freihand 472194">
                  <a:extLst>
                    <a:ext uri="{FF2B5EF4-FFF2-40B4-BE49-F238E27FC236}">
                      <a16:creationId xmlns:a16="http://schemas.microsoft.com/office/drawing/2014/main" id="{364EBA03-095D-4E23-9BB7-2A2C83C92D8D}"/>
                    </a:ext>
                  </a:extLst>
                </p14:cNvPr>
                <p14:cNvContentPartPr/>
                <p14:nvPr/>
              </p14:nvContentPartPr>
              <p14:xfrm>
                <a:off x="10614533" y="1692427"/>
                <a:ext cx="108000" cy="113040"/>
              </p14:xfrm>
            </p:contentPart>
          </mc:Choice>
          <mc:Fallback>
            <p:pic>
              <p:nvPicPr>
                <p:cNvPr id="472195" name="Freihand 472194">
                  <a:extLst>
                    <a:ext uri="{FF2B5EF4-FFF2-40B4-BE49-F238E27FC236}">
                      <a16:creationId xmlns:a16="http://schemas.microsoft.com/office/drawing/2014/main" id="{364EBA03-095D-4E23-9BB7-2A2C83C92D8D}"/>
                    </a:ext>
                  </a:extLst>
                </p:cNvPr>
                <p:cNvPicPr/>
                <p:nvPr/>
              </p:nvPicPr>
              <p:blipFill>
                <a:blip r:embed="rId317"/>
                <a:stretch>
                  <a:fillRect/>
                </a:stretch>
              </p:blipFill>
              <p:spPr>
                <a:xfrm>
                  <a:off x="10610213" y="1688107"/>
                  <a:ext cx="116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72196" name="Freihand 472195">
                  <a:extLst>
                    <a:ext uri="{FF2B5EF4-FFF2-40B4-BE49-F238E27FC236}">
                      <a16:creationId xmlns:a16="http://schemas.microsoft.com/office/drawing/2014/main" id="{6CAECC69-46DD-4096-9A50-8276D9E5CC25}"/>
                    </a:ext>
                  </a:extLst>
                </p14:cNvPr>
                <p14:cNvContentPartPr/>
                <p14:nvPr/>
              </p14:nvContentPartPr>
              <p14:xfrm>
                <a:off x="10785533" y="1737787"/>
                <a:ext cx="55440" cy="11880"/>
              </p14:xfrm>
            </p:contentPart>
          </mc:Choice>
          <mc:Fallback>
            <p:pic>
              <p:nvPicPr>
                <p:cNvPr id="472196" name="Freihand 472195">
                  <a:extLst>
                    <a:ext uri="{FF2B5EF4-FFF2-40B4-BE49-F238E27FC236}">
                      <a16:creationId xmlns:a16="http://schemas.microsoft.com/office/drawing/2014/main" id="{6CAECC69-46DD-4096-9A50-8276D9E5CC25}"/>
                    </a:ext>
                  </a:extLst>
                </p:cNvPr>
                <p:cNvPicPr/>
                <p:nvPr/>
              </p:nvPicPr>
              <p:blipFill>
                <a:blip r:embed="rId319"/>
                <a:stretch>
                  <a:fillRect/>
                </a:stretch>
              </p:blipFill>
              <p:spPr>
                <a:xfrm>
                  <a:off x="10781213" y="1733467"/>
                  <a:ext cx="64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72197" name="Freihand 472196">
                  <a:extLst>
                    <a:ext uri="{FF2B5EF4-FFF2-40B4-BE49-F238E27FC236}">
                      <a16:creationId xmlns:a16="http://schemas.microsoft.com/office/drawing/2014/main" id="{AEF9657B-F8ED-4B9B-9F65-C70BAF983F23}"/>
                    </a:ext>
                  </a:extLst>
                </p14:cNvPr>
                <p14:cNvContentPartPr/>
                <p14:nvPr/>
              </p14:nvContentPartPr>
              <p14:xfrm>
                <a:off x="10929173" y="1680547"/>
                <a:ext cx="16920" cy="98280"/>
              </p14:xfrm>
            </p:contentPart>
          </mc:Choice>
          <mc:Fallback>
            <p:pic>
              <p:nvPicPr>
                <p:cNvPr id="472197" name="Freihand 472196">
                  <a:extLst>
                    <a:ext uri="{FF2B5EF4-FFF2-40B4-BE49-F238E27FC236}">
                      <a16:creationId xmlns:a16="http://schemas.microsoft.com/office/drawing/2014/main" id="{AEF9657B-F8ED-4B9B-9F65-C70BAF983F23}"/>
                    </a:ext>
                  </a:extLst>
                </p:cNvPr>
                <p:cNvPicPr/>
                <p:nvPr/>
              </p:nvPicPr>
              <p:blipFill>
                <a:blip r:embed="rId321"/>
                <a:stretch>
                  <a:fillRect/>
                </a:stretch>
              </p:blipFill>
              <p:spPr>
                <a:xfrm>
                  <a:off x="10924853" y="1676227"/>
                  <a:ext cx="25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72198" name="Freihand 472197">
                  <a:extLst>
                    <a:ext uri="{FF2B5EF4-FFF2-40B4-BE49-F238E27FC236}">
                      <a16:creationId xmlns:a16="http://schemas.microsoft.com/office/drawing/2014/main" id="{65107131-7861-446E-8FBD-75E1C02C5E3E}"/>
                    </a:ext>
                  </a:extLst>
                </p14:cNvPr>
                <p14:cNvContentPartPr/>
                <p14:nvPr/>
              </p14:nvContentPartPr>
              <p14:xfrm>
                <a:off x="10804973" y="1654987"/>
                <a:ext cx="180720" cy="162000"/>
              </p14:xfrm>
            </p:contentPart>
          </mc:Choice>
          <mc:Fallback>
            <p:pic>
              <p:nvPicPr>
                <p:cNvPr id="472198" name="Freihand 472197">
                  <a:extLst>
                    <a:ext uri="{FF2B5EF4-FFF2-40B4-BE49-F238E27FC236}">
                      <a16:creationId xmlns:a16="http://schemas.microsoft.com/office/drawing/2014/main" id="{65107131-7861-446E-8FBD-75E1C02C5E3E}"/>
                    </a:ext>
                  </a:extLst>
                </p:cNvPr>
                <p:cNvPicPr/>
                <p:nvPr/>
              </p:nvPicPr>
              <p:blipFill>
                <a:blip r:embed="rId323"/>
                <a:stretch>
                  <a:fillRect/>
                </a:stretch>
              </p:blipFill>
              <p:spPr>
                <a:xfrm>
                  <a:off x="10800653" y="1650667"/>
                  <a:ext cx="189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72199" name="Freihand 472198">
                  <a:extLst>
                    <a:ext uri="{FF2B5EF4-FFF2-40B4-BE49-F238E27FC236}">
                      <a16:creationId xmlns:a16="http://schemas.microsoft.com/office/drawing/2014/main" id="{DBDDCD2C-BB6C-4C76-B4EF-AFE0E184EDAD}"/>
                    </a:ext>
                  </a:extLst>
                </p14:cNvPr>
                <p14:cNvContentPartPr/>
                <p14:nvPr/>
              </p14:nvContentPartPr>
              <p14:xfrm>
                <a:off x="10986413" y="1629787"/>
                <a:ext cx="144720" cy="170640"/>
              </p14:xfrm>
            </p:contentPart>
          </mc:Choice>
          <mc:Fallback>
            <p:pic>
              <p:nvPicPr>
                <p:cNvPr id="472199" name="Freihand 472198">
                  <a:extLst>
                    <a:ext uri="{FF2B5EF4-FFF2-40B4-BE49-F238E27FC236}">
                      <a16:creationId xmlns:a16="http://schemas.microsoft.com/office/drawing/2014/main" id="{DBDDCD2C-BB6C-4C76-B4EF-AFE0E184EDAD}"/>
                    </a:ext>
                  </a:extLst>
                </p:cNvPr>
                <p:cNvPicPr/>
                <p:nvPr/>
              </p:nvPicPr>
              <p:blipFill>
                <a:blip r:embed="rId325"/>
                <a:stretch>
                  <a:fillRect/>
                </a:stretch>
              </p:blipFill>
              <p:spPr>
                <a:xfrm>
                  <a:off x="10982093" y="1625467"/>
                  <a:ext cx="153360" cy="179280"/>
                </a:xfrm>
                <a:prstGeom prst="rect">
                  <a:avLst/>
                </a:prstGeom>
              </p:spPr>
            </p:pic>
          </mc:Fallback>
        </mc:AlternateContent>
      </p:grpSp>
      <p:grpSp>
        <p:nvGrpSpPr>
          <p:cNvPr id="472207" name="Gruppieren 472206">
            <a:extLst>
              <a:ext uri="{FF2B5EF4-FFF2-40B4-BE49-F238E27FC236}">
                <a16:creationId xmlns:a16="http://schemas.microsoft.com/office/drawing/2014/main" id="{A7FDA755-D769-44A3-B16A-D0A7CD3EA6FB}"/>
              </a:ext>
            </a:extLst>
          </p:cNvPr>
          <p:cNvGrpSpPr/>
          <p:nvPr/>
        </p:nvGrpSpPr>
        <p:grpSpPr>
          <a:xfrm>
            <a:off x="11245973" y="465907"/>
            <a:ext cx="496800" cy="223920"/>
            <a:chOff x="11245973" y="465907"/>
            <a:chExt cx="496800" cy="223920"/>
          </a:xfrm>
        </p:grpSpPr>
        <mc:AlternateContent xmlns:mc="http://schemas.openxmlformats.org/markup-compatibility/2006">
          <mc:Choice xmlns:p14="http://schemas.microsoft.com/office/powerpoint/2010/main" Requires="p14">
            <p:contentPart p14:bwMode="auto" r:id="rId326">
              <p14:nvContentPartPr>
                <p14:cNvPr id="472201" name="Freihand 472200">
                  <a:extLst>
                    <a:ext uri="{FF2B5EF4-FFF2-40B4-BE49-F238E27FC236}">
                      <a16:creationId xmlns:a16="http://schemas.microsoft.com/office/drawing/2014/main" id="{B20FCFBC-8C00-4253-805B-78A1DADFF1B5}"/>
                    </a:ext>
                  </a:extLst>
                </p14:cNvPr>
                <p14:cNvContentPartPr/>
                <p14:nvPr/>
              </p14:nvContentPartPr>
              <p14:xfrm>
                <a:off x="11245973" y="522787"/>
                <a:ext cx="113040" cy="149040"/>
              </p14:xfrm>
            </p:contentPart>
          </mc:Choice>
          <mc:Fallback>
            <p:pic>
              <p:nvPicPr>
                <p:cNvPr id="472201" name="Freihand 472200">
                  <a:extLst>
                    <a:ext uri="{FF2B5EF4-FFF2-40B4-BE49-F238E27FC236}">
                      <a16:creationId xmlns:a16="http://schemas.microsoft.com/office/drawing/2014/main" id="{B20FCFBC-8C00-4253-805B-78A1DADFF1B5}"/>
                    </a:ext>
                  </a:extLst>
                </p:cNvPr>
                <p:cNvPicPr/>
                <p:nvPr/>
              </p:nvPicPr>
              <p:blipFill>
                <a:blip r:embed="rId327"/>
                <a:stretch>
                  <a:fillRect/>
                </a:stretch>
              </p:blipFill>
              <p:spPr>
                <a:xfrm>
                  <a:off x="11241653" y="518467"/>
                  <a:ext cx="121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72202" name="Freihand 472201">
                  <a:extLst>
                    <a:ext uri="{FF2B5EF4-FFF2-40B4-BE49-F238E27FC236}">
                      <a16:creationId xmlns:a16="http://schemas.microsoft.com/office/drawing/2014/main" id="{E481F184-EF32-4FC9-B6F7-33F199E2866A}"/>
                    </a:ext>
                  </a:extLst>
                </p14:cNvPr>
                <p14:cNvContentPartPr/>
                <p14:nvPr/>
              </p14:nvContentPartPr>
              <p14:xfrm>
                <a:off x="11287373" y="511627"/>
                <a:ext cx="136800" cy="18360"/>
              </p14:xfrm>
            </p:contentPart>
          </mc:Choice>
          <mc:Fallback>
            <p:pic>
              <p:nvPicPr>
                <p:cNvPr id="472202" name="Freihand 472201">
                  <a:extLst>
                    <a:ext uri="{FF2B5EF4-FFF2-40B4-BE49-F238E27FC236}">
                      <a16:creationId xmlns:a16="http://schemas.microsoft.com/office/drawing/2014/main" id="{E481F184-EF32-4FC9-B6F7-33F199E2866A}"/>
                    </a:ext>
                  </a:extLst>
                </p:cNvPr>
                <p:cNvPicPr/>
                <p:nvPr/>
              </p:nvPicPr>
              <p:blipFill>
                <a:blip r:embed="rId329"/>
                <a:stretch>
                  <a:fillRect/>
                </a:stretch>
              </p:blipFill>
              <p:spPr>
                <a:xfrm>
                  <a:off x="11283053" y="507307"/>
                  <a:ext cx="145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72203" name="Freihand 472202">
                  <a:extLst>
                    <a:ext uri="{FF2B5EF4-FFF2-40B4-BE49-F238E27FC236}">
                      <a16:creationId xmlns:a16="http://schemas.microsoft.com/office/drawing/2014/main" id="{A8327175-7A4B-4B0A-8508-847E834A738D}"/>
                    </a:ext>
                  </a:extLst>
                </p14:cNvPr>
                <p14:cNvContentPartPr/>
                <p14:nvPr/>
              </p14:nvContentPartPr>
              <p14:xfrm>
                <a:off x="11432453" y="493267"/>
                <a:ext cx="108000" cy="191160"/>
              </p14:xfrm>
            </p:contentPart>
          </mc:Choice>
          <mc:Fallback>
            <p:pic>
              <p:nvPicPr>
                <p:cNvPr id="472203" name="Freihand 472202">
                  <a:extLst>
                    <a:ext uri="{FF2B5EF4-FFF2-40B4-BE49-F238E27FC236}">
                      <a16:creationId xmlns:a16="http://schemas.microsoft.com/office/drawing/2014/main" id="{A8327175-7A4B-4B0A-8508-847E834A738D}"/>
                    </a:ext>
                  </a:extLst>
                </p:cNvPr>
                <p:cNvPicPr/>
                <p:nvPr/>
              </p:nvPicPr>
              <p:blipFill>
                <a:blip r:embed="rId331"/>
                <a:stretch>
                  <a:fillRect/>
                </a:stretch>
              </p:blipFill>
              <p:spPr>
                <a:xfrm>
                  <a:off x="11428133" y="488947"/>
                  <a:ext cx="116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72204" name="Freihand 472203">
                  <a:extLst>
                    <a:ext uri="{FF2B5EF4-FFF2-40B4-BE49-F238E27FC236}">
                      <a16:creationId xmlns:a16="http://schemas.microsoft.com/office/drawing/2014/main" id="{41632274-B312-4A5A-94AB-652EB0FE6E3B}"/>
                    </a:ext>
                  </a:extLst>
                </p14:cNvPr>
                <p14:cNvContentPartPr/>
                <p14:nvPr/>
              </p14:nvContentPartPr>
              <p14:xfrm>
                <a:off x="11626853" y="545827"/>
                <a:ext cx="91080" cy="105480"/>
              </p14:xfrm>
            </p:contentPart>
          </mc:Choice>
          <mc:Fallback>
            <p:pic>
              <p:nvPicPr>
                <p:cNvPr id="472204" name="Freihand 472203">
                  <a:extLst>
                    <a:ext uri="{FF2B5EF4-FFF2-40B4-BE49-F238E27FC236}">
                      <a16:creationId xmlns:a16="http://schemas.microsoft.com/office/drawing/2014/main" id="{41632274-B312-4A5A-94AB-652EB0FE6E3B}"/>
                    </a:ext>
                  </a:extLst>
                </p:cNvPr>
                <p:cNvPicPr/>
                <p:nvPr/>
              </p:nvPicPr>
              <p:blipFill>
                <a:blip r:embed="rId333"/>
                <a:stretch>
                  <a:fillRect/>
                </a:stretch>
              </p:blipFill>
              <p:spPr>
                <a:xfrm>
                  <a:off x="11622533" y="541507"/>
                  <a:ext cx="99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72205" name="Freihand 472204">
                  <a:extLst>
                    <a:ext uri="{FF2B5EF4-FFF2-40B4-BE49-F238E27FC236}">
                      <a16:creationId xmlns:a16="http://schemas.microsoft.com/office/drawing/2014/main" id="{ED59C4AF-B5EC-46FE-AEBE-4DF3F3508726}"/>
                    </a:ext>
                  </a:extLst>
                </p14:cNvPr>
                <p14:cNvContentPartPr/>
                <p14:nvPr/>
              </p14:nvContentPartPr>
              <p14:xfrm>
                <a:off x="11592293" y="465907"/>
                <a:ext cx="82800" cy="84240"/>
              </p14:xfrm>
            </p:contentPart>
          </mc:Choice>
          <mc:Fallback>
            <p:pic>
              <p:nvPicPr>
                <p:cNvPr id="472205" name="Freihand 472204">
                  <a:extLst>
                    <a:ext uri="{FF2B5EF4-FFF2-40B4-BE49-F238E27FC236}">
                      <a16:creationId xmlns:a16="http://schemas.microsoft.com/office/drawing/2014/main" id="{ED59C4AF-B5EC-46FE-AEBE-4DF3F3508726}"/>
                    </a:ext>
                  </a:extLst>
                </p:cNvPr>
                <p:cNvPicPr/>
                <p:nvPr/>
              </p:nvPicPr>
              <p:blipFill>
                <a:blip r:embed="rId335"/>
                <a:stretch>
                  <a:fillRect/>
                </a:stretch>
              </p:blipFill>
              <p:spPr>
                <a:xfrm>
                  <a:off x="11587973" y="461587"/>
                  <a:ext cx="91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72206" name="Freihand 472205">
                  <a:extLst>
                    <a:ext uri="{FF2B5EF4-FFF2-40B4-BE49-F238E27FC236}">
                      <a16:creationId xmlns:a16="http://schemas.microsoft.com/office/drawing/2014/main" id="{61D9B51E-9B03-4143-B778-8657D6223CA2}"/>
                    </a:ext>
                  </a:extLst>
                </p14:cNvPr>
                <p14:cNvContentPartPr/>
                <p14:nvPr/>
              </p14:nvContentPartPr>
              <p14:xfrm>
                <a:off x="11663573" y="615667"/>
                <a:ext cx="79200" cy="74160"/>
              </p14:xfrm>
            </p:contentPart>
          </mc:Choice>
          <mc:Fallback>
            <p:pic>
              <p:nvPicPr>
                <p:cNvPr id="472206" name="Freihand 472205">
                  <a:extLst>
                    <a:ext uri="{FF2B5EF4-FFF2-40B4-BE49-F238E27FC236}">
                      <a16:creationId xmlns:a16="http://schemas.microsoft.com/office/drawing/2014/main" id="{61D9B51E-9B03-4143-B778-8657D6223CA2}"/>
                    </a:ext>
                  </a:extLst>
                </p:cNvPr>
                <p:cNvPicPr/>
                <p:nvPr/>
              </p:nvPicPr>
              <p:blipFill>
                <a:blip r:embed="rId337"/>
                <a:stretch>
                  <a:fillRect/>
                </a:stretch>
              </p:blipFill>
              <p:spPr>
                <a:xfrm>
                  <a:off x="11659253" y="611347"/>
                  <a:ext cx="87840" cy="82800"/>
                </a:xfrm>
                <a:prstGeom prst="rect">
                  <a:avLst/>
                </a:prstGeom>
              </p:spPr>
            </p:pic>
          </mc:Fallback>
        </mc:AlternateContent>
      </p:grpSp>
      <p:grpSp>
        <p:nvGrpSpPr>
          <p:cNvPr id="472213" name="Gruppieren 472212">
            <a:extLst>
              <a:ext uri="{FF2B5EF4-FFF2-40B4-BE49-F238E27FC236}">
                <a16:creationId xmlns:a16="http://schemas.microsoft.com/office/drawing/2014/main" id="{421A644E-FB12-4E48-9430-947C2454BD38}"/>
              </a:ext>
            </a:extLst>
          </p:cNvPr>
          <p:cNvGrpSpPr/>
          <p:nvPr/>
        </p:nvGrpSpPr>
        <p:grpSpPr>
          <a:xfrm>
            <a:off x="11247773" y="849667"/>
            <a:ext cx="476280" cy="183600"/>
            <a:chOff x="11247773" y="849667"/>
            <a:chExt cx="476280" cy="183600"/>
          </a:xfrm>
        </p:grpSpPr>
        <mc:AlternateContent xmlns:mc="http://schemas.openxmlformats.org/markup-compatibility/2006">
          <mc:Choice xmlns:p14="http://schemas.microsoft.com/office/powerpoint/2010/main" Requires="p14">
            <p:contentPart p14:bwMode="auto" r:id="rId338">
              <p14:nvContentPartPr>
                <p14:cNvPr id="472208" name="Freihand 472207">
                  <a:extLst>
                    <a:ext uri="{FF2B5EF4-FFF2-40B4-BE49-F238E27FC236}">
                      <a16:creationId xmlns:a16="http://schemas.microsoft.com/office/drawing/2014/main" id="{36A16F43-D5C5-4E83-B493-54DD4637266C}"/>
                    </a:ext>
                  </a:extLst>
                </p14:cNvPr>
                <p14:cNvContentPartPr/>
                <p14:nvPr/>
              </p14:nvContentPartPr>
              <p14:xfrm>
                <a:off x="11247773" y="876667"/>
                <a:ext cx="108000" cy="151560"/>
              </p14:xfrm>
            </p:contentPart>
          </mc:Choice>
          <mc:Fallback>
            <p:pic>
              <p:nvPicPr>
                <p:cNvPr id="472208" name="Freihand 472207">
                  <a:extLst>
                    <a:ext uri="{FF2B5EF4-FFF2-40B4-BE49-F238E27FC236}">
                      <a16:creationId xmlns:a16="http://schemas.microsoft.com/office/drawing/2014/main" id="{36A16F43-D5C5-4E83-B493-54DD4637266C}"/>
                    </a:ext>
                  </a:extLst>
                </p:cNvPr>
                <p:cNvPicPr/>
                <p:nvPr/>
              </p:nvPicPr>
              <p:blipFill>
                <a:blip r:embed="rId339"/>
                <a:stretch>
                  <a:fillRect/>
                </a:stretch>
              </p:blipFill>
              <p:spPr>
                <a:xfrm>
                  <a:off x="11243453" y="872347"/>
                  <a:ext cx="116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72209" name="Freihand 472208">
                  <a:extLst>
                    <a:ext uri="{FF2B5EF4-FFF2-40B4-BE49-F238E27FC236}">
                      <a16:creationId xmlns:a16="http://schemas.microsoft.com/office/drawing/2014/main" id="{8EE134BF-62C4-41F7-A76F-66E083313E43}"/>
                    </a:ext>
                  </a:extLst>
                </p14:cNvPr>
                <p14:cNvContentPartPr/>
                <p14:nvPr/>
              </p14:nvContentPartPr>
              <p14:xfrm>
                <a:off x="11364053" y="915187"/>
                <a:ext cx="109800" cy="92880"/>
              </p14:xfrm>
            </p:contentPart>
          </mc:Choice>
          <mc:Fallback>
            <p:pic>
              <p:nvPicPr>
                <p:cNvPr id="472209" name="Freihand 472208">
                  <a:extLst>
                    <a:ext uri="{FF2B5EF4-FFF2-40B4-BE49-F238E27FC236}">
                      <a16:creationId xmlns:a16="http://schemas.microsoft.com/office/drawing/2014/main" id="{8EE134BF-62C4-41F7-A76F-66E083313E43}"/>
                    </a:ext>
                  </a:extLst>
                </p:cNvPr>
                <p:cNvPicPr/>
                <p:nvPr/>
              </p:nvPicPr>
              <p:blipFill>
                <a:blip r:embed="rId341"/>
                <a:stretch>
                  <a:fillRect/>
                </a:stretch>
              </p:blipFill>
              <p:spPr>
                <a:xfrm>
                  <a:off x="11359733" y="910867"/>
                  <a:ext cx="118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72210" name="Freihand 472209">
                  <a:extLst>
                    <a:ext uri="{FF2B5EF4-FFF2-40B4-BE49-F238E27FC236}">
                      <a16:creationId xmlns:a16="http://schemas.microsoft.com/office/drawing/2014/main" id="{816797ED-130D-4785-92BA-9C7F42C8BCC8}"/>
                    </a:ext>
                  </a:extLst>
                </p14:cNvPr>
                <p14:cNvContentPartPr/>
                <p14:nvPr/>
              </p14:nvContentPartPr>
              <p14:xfrm>
                <a:off x="11582933" y="910507"/>
                <a:ext cx="104040" cy="105120"/>
              </p14:xfrm>
            </p:contentPart>
          </mc:Choice>
          <mc:Fallback>
            <p:pic>
              <p:nvPicPr>
                <p:cNvPr id="472210" name="Freihand 472209">
                  <a:extLst>
                    <a:ext uri="{FF2B5EF4-FFF2-40B4-BE49-F238E27FC236}">
                      <a16:creationId xmlns:a16="http://schemas.microsoft.com/office/drawing/2014/main" id="{816797ED-130D-4785-92BA-9C7F42C8BCC8}"/>
                    </a:ext>
                  </a:extLst>
                </p:cNvPr>
                <p:cNvPicPr/>
                <p:nvPr/>
              </p:nvPicPr>
              <p:blipFill>
                <a:blip r:embed="rId343"/>
                <a:stretch>
                  <a:fillRect/>
                </a:stretch>
              </p:blipFill>
              <p:spPr>
                <a:xfrm>
                  <a:off x="11578613" y="906187"/>
                  <a:ext cx="112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72211" name="Freihand 472210">
                  <a:extLst>
                    <a:ext uri="{FF2B5EF4-FFF2-40B4-BE49-F238E27FC236}">
                      <a16:creationId xmlns:a16="http://schemas.microsoft.com/office/drawing/2014/main" id="{48C31F91-F3E2-4661-85C9-D4F30C33E5A1}"/>
                    </a:ext>
                  </a:extLst>
                </p14:cNvPr>
                <p14:cNvContentPartPr/>
                <p14:nvPr/>
              </p14:nvContentPartPr>
              <p14:xfrm>
                <a:off x="11527493" y="849667"/>
                <a:ext cx="79920" cy="73440"/>
              </p14:xfrm>
            </p:contentPart>
          </mc:Choice>
          <mc:Fallback>
            <p:pic>
              <p:nvPicPr>
                <p:cNvPr id="472211" name="Freihand 472210">
                  <a:extLst>
                    <a:ext uri="{FF2B5EF4-FFF2-40B4-BE49-F238E27FC236}">
                      <a16:creationId xmlns:a16="http://schemas.microsoft.com/office/drawing/2014/main" id="{48C31F91-F3E2-4661-85C9-D4F30C33E5A1}"/>
                    </a:ext>
                  </a:extLst>
                </p:cNvPr>
                <p:cNvPicPr/>
                <p:nvPr/>
              </p:nvPicPr>
              <p:blipFill>
                <a:blip r:embed="rId345"/>
                <a:stretch>
                  <a:fillRect/>
                </a:stretch>
              </p:blipFill>
              <p:spPr>
                <a:xfrm>
                  <a:off x="11523173" y="845347"/>
                  <a:ext cx="88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72212" name="Freihand 472211">
                  <a:extLst>
                    <a:ext uri="{FF2B5EF4-FFF2-40B4-BE49-F238E27FC236}">
                      <a16:creationId xmlns:a16="http://schemas.microsoft.com/office/drawing/2014/main" id="{AF0091D5-4D62-462E-9F0D-0C1E7100C203}"/>
                    </a:ext>
                  </a:extLst>
                </p14:cNvPr>
                <p14:cNvContentPartPr/>
                <p14:nvPr/>
              </p14:nvContentPartPr>
              <p14:xfrm>
                <a:off x="11656373" y="970987"/>
                <a:ext cx="67680" cy="62280"/>
              </p14:xfrm>
            </p:contentPart>
          </mc:Choice>
          <mc:Fallback>
            <p:pic>
              <p:nvPicPr>
                <p:cNvPr id="472212" name="Freihand 472211">
                  <a:extLst>
                    <a:ext uri="{FF2B5EF4-FFF2-40B4-BE49-F238E27FC236}">
                      <a16:creationId xmlns:a16="http://schemas.microsoft.com/office/drawing/2014/main" id="{AF0091D5-4D62-462E-9F0D-0C1E7100C203}"/>
                    </a:ext>
                  </a:extLst>
                </p:cNvPr>
                <p:cNvPicPr/>
                <p:nvPr/>
              </p:nvPicPr>
              <p:blipFill>
                <a:blip r:embed="rId347"/>
                <a:stretch>
                  <a:fillRect/>
                </a:stretch>
              </p:blipFill>
              <p:spPr>
                <a:xfrm>
                  <a:off x="11652053" y="966667"/>
                  <a:ext cx="76320" cy="70920"/>
                </a:xfrm>
                <a:prstGeom prst="rect">
                  <a:avLst/>
                </a:prstGeom>
              </p:spPr>
            </p:pic>
          </mc:Fallback>
        </mc:AlternateContent>
      </p:grpSp>
      <p:grpSp>
        <p:nvGrpSpPr>
          <p:cNvPr id="472226" name="Gruppieren 472225">
            <a:extLst>
              <a:ext uri="{FF2B5EF4-FFF2-40B4-BE49-F238E27FC236}">
                <a16:creationId xmlns:a16="http://schemas.microsoft.com/office/drawing/2014/main" id="{A3A24804-8BB0-486D-97E4-16CB564FF7C4}"/>
              </a:ext>
            </a:extLst>
          </p:cNvPr>
          <p:cNvGrpSpPr/>
          <p:nvPr/>
        </p:nvGrpSpPr>
        <p:grpSpPr>
          <a:xfrm>
            <a:off x="11193053" y="1208227"/>
            <a:ext cx="761760" cy="893520"/>
            <a:chOff x="11193053" y="1208227"/>
            <a:chExt cx="761760" cy="893520"/>
          </a:xfrm>
        </p:grpSpPr>
        <mc:AlternateContent xmlns:mc="http://schemas.openxmlformats.org/markup-compatibility/2006">
          <mc:Choice xmlns:p14="http://schemas.microsoft.com/office/powerpoint/2010/main" Requires="p14">
            <p:contentPart p14:bwMode="auto" r:id="rId348">
              <p14:nvContentPartPr>
                <p14:cNvPr id="472214" name="Freihand 472213">
                  <a:extLst>
                    <a:ext uri="{FF2B5EF4-FFF2-40B4-BE49-F238E27FC236}">
                      <a16:creationId xmlns:a16="http://schemas.microsoft.com/office/drawing/2014/main" id="{D4496402-1EF0-4F27-B388-BDF751C0299E}"/>
                    </a:ext>
                  </a:extLst>
                </p14:cNvPr>
                <p14:cNvContentPartPr/>
                <p14:nvPr/>
              </p14:nvContentPartPr>
              <p14:xfrm>
                <a:off x="11230853" y="1242787"/>
                <a:ext cx="92880" cy="129240"/>
              </p14:xfrm>
            </p:contentPart>
          </mc:Choice>
          <mc:Fallback>
            <p:pic>
              <p:nvPicPr>
                <p:cNvPr id="472214" name="Freihand 472213">
                  <a:extLst>
                    <a:ext uri="{FF2B5EF4-FFF2-40B4-BE49-F238E27FC236}">
                      <a16:creationId xmlns:a16="http://schemas.microsoft.com/office/drawing/2014/main" id="{D4496402-1EF0-4F27-B388-BDF751C0299E}"/>
                    </a:ext>
                  </a:extLst>
                </p:cNvPr>
                <p:cNvPicPr/>
                <p:nvPr/>
              </p:nvPicPr>
              <p:blipFill>
                <a:blip r:embed="rId349"/>
                <a:stretch>
                  <a:fillRect/>
                </a:stretch>
              </p:blipFill>
              <p:spPr>
                <a:xfrm>
                  <a:off x="11226533" y="1238467"/>
                  <a:ext cx="101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72215" name="Freihand 472214">
                  <a:extLst>
                    <a:ext uri="{FF2B5EF4-FFF2-40B4-BE49-F238E27FC236}">
                      <a16:creationId xmlns:a16="http://schemas.microsoft.com/office/drawing/2014/main" id="{5A50E67E-343F-4F6F-8B4B-AEA50852B324}"/>
                    </a:ext>
                  </a:extLst>
                </p14:cNvPr>
                <p14:cNvContentPartPr/>
                <p14:nvPr/>
              </p14:nvContentPartPr>
              <p14:xfrm>
                <a:off x="11395373" y="1256467"/>
                <a:ext cx="108360" cy="125640"/>
              </p14:xfrm>
            </p:contentPart>
          </mc:Choice>
          <mc:Fallback>
            <p:pic>
              <p:nvPicPr>
                <p:cNvPr id="472215" name="Freihand 472214">
                  <a:extLst>
                    <a:ext uri="{FF2B5EF4-FFF2-40B4-BE49-F238E27FC236}">
                      <a16:creationId xmlns:a16="http://schemas.microsoft.com/office/drawing/2014/main" id="{5A50E67E-343F-4F6F-8B4B-AEA50852B324}"/>
                    </a:ext>
                  </a:extLst>
                </p:cNvPr>
                <p:cNvPicPr/>
                <p:nvPr/>
              </p:nvPicPr>
              <p:blipFill>
                <a:blip r:embed="rId351"/>
                <a:stretch>
                  <a:fillRect/>
                </a:stretch>
              </p:blipFill>
              <p:spPr>
                <a:xfrm>
                  <a:off x="11391053" y="1252147"/>
                  <a:ext cx="117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72216" name="Freihand 472215">
                  <a:extLst>
                    <a:ext uri="{FF2B5EF4-FFF2-40B4-BE49-F238E27FC236}">
                      <a16:creationId xmlns:a16="http://schemas.microsoft.com/office/drawing/2014/main" id="{808FEB74-CED5-4C25-B9FD-A084D0C1C8A4}"/>
                    </a:ext>
                  </a:extLst>
                </p14:cNvPr>
                <p14:cNvContentPartPr/>
                <p14:nvPr/>
              </p14:nvContentPartPr>
              <p14:xfrm>
                <a:off x="11572493" y="1278787"/>
                <a:ext cx="86760" cy="112680"/>
              </p14:xfrm>
            </p:contentPart>
          </mc:Choice>
          <mc:Fallback>
            <p:pic>
              <p:nvPicPr>
                <p:cNvPr id="472216" name="Freihand 472215">
                  <a:extLst>
                    <a:ext uri="{FF2B5EF4-FFF2-40B4-BE49-F238E27FC236}">
                      <a16:creationId xmlns:a16="http://schemas.microsoft.com/office/drawing/2014/main" id="{808FEB74-CED5-4C25-B9FD-A084D0C1C8A4}"/>
                    </a:ext>
                  </a:extLst>
                </p:cNvPr>
                <p:cNvPicPr/>
                <p:nvPr/>
              </p:nvPicPr>
              <p:blipFill>
                <a:blip r:embed="rId353"/>
                <a:stretch>
                  <a:fillRect/>
                </a:stretch>
              </p:blipFill>
              <p:spPr>
                <a:xfrm>
                  <a:off x="11568173" y="1274467"/>
                  <a:ext cx="95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72217" name="Freihand 472216">
                  <a:extLst>
                    <a:ext uri="{FF2B5EF4-FFF2-40B4-BE49-F238E27FC236}">
                      <a16:creationId xmlns:a16="http://schemas.microsoft.com/office/drawing/2014/main" id="{54F4567F-8592-4342-BD40-0225452E1106}"/>
                    </a:ext>
                  </a:extLst>
                </p14:cNvPr>
                <p14:cNvContentPartPr/>
                <p14:nvPr/>
              </p14:nvContentPartPr>
              <p14:xfrm>
                <a:off x="11532893" y="1208227"/>
                <a:ext cx="100800" cy="79920"/>
              </p14:xfrm>
            </p:contentPart>
          </mc:Choice>
          <mc:Fallback>
            <p:pic>
              <p:nvPicPr>
                <p:cNvPr id="472217" name="Freihand 472216">
                  <a:extLst>
                    <a:ext uri="{FF2B5EF4-FFF2-40B4-BE49-F238E27FC236}">
                      <a16:creationId xmlns:a16="http://schemas.microsoft.com/office/drawing/2014/main" id="{54F4567F-8592-4342-BD40-0225452E1106}"/>
                    </a:ext>
                  </a:extLst>
                </p:cNvPr>
                <p:cNvPicPr/>
                <p:nvPr/>
              </p:nvPicPr>
              <p:blipFill>
                <a:blip r:embed="rId355"/>
                <a:stretch>
                  <a:fillRect/>
                </a:stretch>
              </p:blipFill>
              <p:spPr>
                <a:xfrm>
                  <a:off x="11528573" y="1203907"/>
                  <a:ext cx="109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72218" name="Freihand 472217">
                  <a:extLst>
                    <a:ext uri="{FF2B5EF4-FFF2-40B4-BE49-F238E27FC236}">
                      <a16:creationId xmlns:a16="http://schemas.microsoft.com/office/drawing/2014/main" id="{86A99FBF-0B42-4BC5-A0C3-B70E2F3C4D01}"/>
                    </a:ext>
                  </a:extLst>
                </p14:cNvPr>
                <p14:cNvContentPartPr/>
                <p14:nvPr/>
              </p14:nvContentPartPr>
              <p14:xfrm>
                <a:off x="11658893" y="1331707"/>
                <a:ext cx="75240" cy="82800"/>
              </p14:xfrm>
            </p:contentPart>
          </mc:Choice>
          <mc:Fallback>
            <p:pic>
              <p:nvPicPr>
                <p:cNvPr id="472218" name="Freihand 472217">
                  <a:extLst>
                    <a:ext uri="{FF2B5EF4-FFF2-40B4-BE49-F238E27FC236}">
                      <a16:creationId xmlns:a16="http://schemas.microsoft.com/office/drawing/2014/main" id="{86A99FBF-0B42-4BC5-A0C3-B70E2F3C4D01}"/>
                    </a:ext>
                  </a:extLst>
                </p:cNvPr>
                <p:cNvPicPr/>
                <p:nvPr/>
              </p:nvPicPr>
              <p:blipFill>
                <a:blip r:embed="rId357"/>
                <a:stretch>
                  <a:fillRect/>
                </a:stretch>
              </p:blipFill>
              <p:spPr>
                <a:xfrm>
                  <a:off x="11654573" y="1327387"/>
                  <a:ext cx="83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72220" name="Freihand 472219">
                  <a:extLst>
                    <a:ext uri="{FF2B5EF4-FFF2-40B4-BE49-F238E27FC236}">
                      <a16:creationId xmlns:a16="http://schemas.microsoft.com/office/drawing/2014/main" id="{7090CCB4-DC9E-4026-9BC4-0A69E7CDEB5A}"/>
                    </a:ext>
                  </a:extLst>
                </p14:cNvPr>
                <p14:cNvContentPartPr/>
                <p14:nvPr/>
              </p14:nvContentPartPr>
              <p14:xfrm>
                <a:off x="11358293" y="1671547"/>
                <a:ext cx="99000" cy="152280"/>
              </p14:xfrm>
            </p:contentPart>
          </mc:Choice>
          <mc:Fallback>
            <p:pic>
              <p:nvPicPr>
                <p:cNvPr id="472220" name="Freihand 472219">
                  <a:extLst>
                    <a:ext uri="{FF2B5EF4-FFF2-40B4-BE49-F238E27FC236}">
                      <a16:creationId xmlns:a16="http://schemas.microsoft.com/office/drawing/2014/main" id="{7090CCB4-DC9E-4026-9BC4-0A69E7CDEB5A}"/>
                    </a:ext>
                  </a:extLst>
                </p:cNvPr>
                <p:cNvPicPr/>
                <p:nvPr/>
              </p:nvPicPr>
              <p:blipFill>
                <a:blip r:embed="rId359"/>
                <a:stretch>
                  <a:fillRect/>
                </a:stretch>
              </p:blipFill>
              <p:spPr>
                <a:xfrm>
                  <a:off x="11353973" y="1667227"/>
                  <a:ext cx="107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72221" name="Freihand 472220">
                  <a:extLst>
                    <a:ext uri="{FF2B5EF4-FFF2-40B4-BE49-F238E27FC236}">
                      <a16:creationId xmlns:a16="http://schemas.microsoft.com/office/drawing/2014/main" id="{24B47A80-B66E-4A64-A4E1-9CA71EC298A5}"/>
                    </a:ext>
                  </a:extLst>
                </p14:cNvPr>
                <p14:cNvContentPartPr/>
                <p14:nvPr/>
              </p14:nvContentPartPr>
              <p14:xfrm>
                <a:off x="11374853" y="1647067"/>
                <a:ext cx="119520" cy="11520"/>
              </p14:xfrm>
            </p:contentPart>
          </mc:Choice>
          <mc:Fallback>
            <p:pic>
              <p:nvPicPr>
                <p:cNvPr id="472221" name="Freihand 472220">
                  <a:extLst>
                    <a:ext uri="{FF2B5EF4-FFF2-40B4-BE49-F238E27FC236}">
                      <a16:creationId xmlns:a16="http://schemas.microsoft.com/office/drawing/2014/main" id="{24B47A80-B66E-4A64-A4E1-9CA71EC298A5}"/>
                    </a:ext>
                  </a:extLst>
                </p:cNvPr>
                <p:cNvPicPr/>
                <p:nvPr/>
              </p:nvPicPr>
              <p:blipFill>
                <a:blip r:embed="rId361"/>
                <a:stretch>
                  <a:fillRect/>
                </a:stretch>
              </p:blipFill>
              <p:spPr>
                <a:xfrm>
                  <a:off x="11370533" y="1642747"/>
                  <a:ext cx="128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72222" name="Freihand 472221">
                  <a:extLst>
                    <a:ext uri="{FF2B5EF4-FFF2-40B4-BE49-F238E27FC236}">
                      <a16:creationId xmlns:a16="http://schemas.microsoft.com/office/drawing/2014/main" id="{AB47A855-0E6C-4CC7-A8EA-F63EB718D012}"/>
                    </a:ext>
                  </a:extLst>
                </p14:cNvPr>
                <p14:cNvContentPartPr/>
                <p14:nvPr/>
              </p14:nvContentPartPr>
              <p14:xfrm>
                <a:off x="11590133" y="1689547"/>
                <a:ext cx="97920" cy="136080"/>
              </p14:xfrm>
            </p:contentPart>
          </mc:Choice>
          <mc:Fallback>
            <p:pic>
              <p:nvPicPr>
                <p:cNvPr id="472222" name="Freihand 472221">
                  <a:extLst>
                    <a:ext uri="{FF2B5EF4-FFF2-40B4-BE49-F238E27FC236}">
                      <a16:creationId xmlns:a16="http://schemas.microsoft.com/office/drawing/2014/main" id="{AB47A855-0E6C-4CC7-A8EA-F63EB718D012}"/>
                    </a:ext>
                  </a:extLst>
                </p:cNvPr>
                <p:cNvPicPr/>
                <p:nvPr/>
              </p:nvPicPr>
              <p:blipFill>
                <a:blip r:embed="rId363"/>
                <a:stretch>
                  <a:fillRect/>
                </a:stretch>
              </p:blipFill>
              <p:spPr>
                <a:xfrm>
                  <a:off x="11585813" y="1685227"/>
                  <a:ext cx="106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72223" name="Freihand 472222">
                  <a:extLst>
                    <a:ext uri="{FF2B5EF4-FFF2-40B4-BE49-F238E27FC236}">
                      <a16:creationId xmlns:a16="http://schemas.microsoft.com/office/drawing/2014/main" id="{8E8FE0D4-A9A6-4A56-81E0-2A9D9EFD4291}"/>
                    </a:ext>
                  </a:extLst>
                </p14:cNvPr>
                <p14:cNvContentPartPr/>
                <p14:nvPr/>
              </p14:nvContentPartPr>
              <p14:xfrm>
                <a:off x="11541893" y="1610347"/>
                <a:ext cx="222480" cy="249120"/>
              </p14:xfrm>
            </p:contentPart>
          </mc:Choice>
          <mc:Fallback>
            <p:pic>
              <p:nvPicPr>
                <p:cNvPr id="472223" name="Freihand 472222">
                  <a:extLst>
                    <a:ext uri="{FF2B5EF4-FFF2-40B4-BE49-F238E27FC236}">
                      <a16:creationId xmlns:a16="http://schemas.microsoft.com/office/drawing/2014/main" id="{8E8FE0D4-A9A6-4A56-81E0-2A9D9EFD4291}"/>
                    </a:ext>
                  </a:extLst>
                </p:cNvPr>
                <p:cNvPicPr/>
                <p:nvPr/>
              </p:nvPicPr>
              <p:blipFill>
                <a:blip r:embed="rId365"/>
                <a:stretch>
                  <a:fillRect/>
                </a:stretch>
              </p:blipFill>
              <p:spPr>
                <a:xfrm>
                  <a:off x="11537573" y="1606027"/>
                  <a:ext cx="2311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72225" name="Freihand 472224">
                  <a:extLst>
                    <a:ext uri="{FF2B5EF4-FFF2-40B4-BE49-F238E27FC236}">
                      <a16:creationId xmlns:a16="http://schemas.microsoft.com/office/drawing/2014/main" id="{A02CB600-B811-4019-82CF-ADDB330FFC2B}"/>
                    </a:ext>
                  </a:extLst>
                </p14:cNvPr>
                <p14:cNvContentPartPr/>
                <p14:nvPr/>
              </p14:nvContentPartPr>
              <p14:xfrm>
                <a:off x="11193053" y="1484707"/>
                <a:ext cx="761760" cy="617040"/>
              </p14:xfrm>
            </p:contentPart>
          </mc:Choice>
          <mc:Fallback>
            <p:pic>
              <p:nvPicPr>
                <p:cNvPr id="472225" name="Freihand 472224">
                  <a:extLst>
                    <a:ext uri="{FF2B5EF4-FFF2-40B4-BE49-F238E27FC236}">
                      <a16:creationId xmlns:a16="http://schemas.microsoft.com/office/drawing/2014/main" id="{A02CB600-B811-4019-82CF-ADDB330FFC2B}"/>
                    </a:ext>
                  </a:extLst>
                </p:cNvPr>
                <p:cNvPicPr/>
                <p:nvPr/>
              </p:nvPicPr>
              <p:blipFill>
                <a:blip r:embed="rId367"/>
                <a:stretch>
                  <a:fillRect/>
                </a:stretch>
              </p:blipFill>
              <p:spPr>
                <a:xfrm>
                  <a:off x="11188733" y="1480387"/>
                  <a:ext cx="770400" cy="62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8">
            <p14:nvContentPartPr>
              <p14:cNvPr id="472227" name="Freihand 472226">
                <a:extLst>
                  <a:ext uri="{FF2B5EF4-FFF2-40B4-BE49-F238E27FC236}">
                    <a16:creationId xmlns:a16="http://schemas.microsoft.com/office/drawing/2014/main" id="{ED2C1B50-D304-4EBF-A1A1-C8C588DD17AB}"/>
                  </a:ext>
                </a:extLst>
              </p14:cNvPr>
              <p14:cNvContentPartPr/>
              <p14:nvPr/>
            </p14:nvContentPartPr>
            <p14:xfrm>
              <a:off x="5433413" y="4414747"/>
              <a:ext cx="186120" cy="298440"/>
            </p14:xfrm>
          </p:contentPart>
        </mc:Choice>
        <mc:Fallback>
          <p:pic>
            <p:nvPicPr>
              <p:cNvPr id="472227" name="Freihand 472226">
                <a:extLst>
                  <a:ext uri="{FF2B5EF4-FFF2-40B4-BE49-F238E27FC236}">
                    <a16:creationId xmlns:a16="http://schemas.microsoft.com/office/drawing/2014/main" id="{ED2C1B50-D304-4EBF-A1A1-C8C588DD17AB}"/>
                  </a:ext>
                </a:extLst>
              </p:cNvPr>
              <p:cNvPicPr/>
              <p:nvPr/>
            </p:nvPicPr>
            <p:blipFill>
              <a:blip r:embed="rId369"/>
              <a:stretch>
                <a:fillRect/>
              </a:stretch>
            </p:blipFill>
            <p:spPr>
              <a:xfrm>
                <a:off x="5429093" y="4410427"/>
                <a:ext cx="194760" cy="307080"/>
              </a:xfrm>
              <a:prstGeom prst="rect">
                <a:avLst/>
              </a:prstGeom>
            </p:spPr>
          </p:pic>
        </mc:Fallback>
      </mc:AlternateContent>
      <p:grpSp>
        <p:nvGrpSpPr>
          <p:cNvPr id="472230" name="Gruppieren 472229">
            <a:extLst>
              <a:ext uri="{FF2B5EF4-FFF2-40B4-BE49-F238E27FC236}">
                <a16:creationId xmlns:a16="http://schemas.microsoft.com/office/drawing/2014/main" id="{35ACF028-954E-4192-BC3B-0410D0EF50B0}"/>
              </a:ext>
            </a:extLst>
          </p:cNvPr>
          <p:cNvGrpSpPr/>
          <p:nvPr/>
        </p:nvGrpSpPr>
        <p:grpSpPr>
          <a:xfrm>
            <a:off x="3994133" y="4717147"/>
            <a:ext cx="250560" cy="289440"/>
            <a:chOff x="3994133" y="4717147"/>
            <a:chExt cx="250560" cy="289440"/>
          </a:xfrm>
        </p:grpSpPr>
        <mc:AlternateContent xmlns:mc="http://schemas.openxmlformats.org/markup-compatibility/2006">
          <mc:Choice xmlns:p14="http://schemas.microsoft.com/office/powerpoint/2010/main" Requires="p14">
            <p:contentPart p14:bwMode="auto" r:id="rId370">
              <p14:nvContentPartPr>
                <p14:cNvPr id="472228" name="Freihand 472227">
                  <a:extLst>
                    <a:ext uri="{FF2B5EF4-FFF2-40B4-BE49-F238E27FC236}">
                      <a16:creationId xmlns:a16="http://schemas.microsoft.com/office/drawing/2014/main" id="{1858D900-173D-4336-A26C-CFC2B1960331}"/>
                    </a:ext>
                  </a:extLst>
                </p14:cNvPr>
                <p14:cNvContentPartPr/>
                <p14:nvPr/>
              </p14:nvContentPartPr>
              <p14:xfrm>
                <a:off x="4096733" y="4717147"/>
                <a:ext cx="147960" cy="205920"/>
              </p14:xfrm>
            </p:contentPart>
          </mc:Choice>
          <mc:Fallback>
            <p:pic>
              <p:nvPicPr>
                <p:cNvPr id="472228" name="Freihand 472227">
                  <a:extLst>
                    <a:ext uri="{FF2B5EF4-FFF2-40B4-BE49-F238E27FC236}">
                      <a16:creationId xmlns:a16="http://schemas.microsoft.com/office/drawing/2014/main" id="{1858D900-173D-4336-A26C-CFC2B1960331}"/>
                    </a:ext>
                  </a:extLst>
                </p:cNvPr>
                <p:cNvPicPr/>
                <p:nvPr/>
              </p:nvPicPr>
              <p:blipFill>
                <a:blip r:embed="rId371"/>
                <a:stretch>
                  <a:fillRect/>
                </a:stretch>
              </p:blipFill>
              <p:spPr>
                <a:xfrm>
                  <a:off x="4092413" y="4712827"/>
                  <a:ext cx="156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72229" name="Freihand 472228">
                  <a:extLst>
                    <a:ext uri="{FF2B5EF4-FFF2-40B4-BE49-F238E27FC236}">
                      <a16:creationId xmlns:a16="http://schemas.microsoft.com/office/drawing/2014/main" id="{2D7D032F-4E95-4B9E-96D9-7D473917FD7D}"/>
                    </a:ext>
                  </a:extLst>
                </p14:cNvPr>
                <p14:cNvContentPartPr/>
                <p14:nvPr/>
              </p14:nvContentPartPr>
              <p14:xfrm>
                <a:off x="3994133" y="4824067"/>
                <a:ext cx="165600" cy="182520"/>
              </p14:xfrm>
            </p:contentPart>
          </mc:Choice>
          <mc:Fallback>
            <p:pic>
              <p:nvPicPr>
                <p:cNvPr id="472229" name="Freihand 472228">
                  <a:extLst>
                    <a:ext uri="{FF2B5EF4-FFF2-40B4-BE49-F238E27FC236}">
                      <a16:creationId xmlns:a16="http://schemas.microsoft.com/office/drawing/2014/main" id="{2D7D032F-4E95-4B9E-96D9-7D473917FD7D}"/>
                    </a:ext>
                  </a:extLst>
                </p:cNvPr>
                <p:cNvPicPr/>
                <p:nvPr/>
              </p:nvPicPr>
              <p:blipFill>
                <a:blip r:embed="rId373"/>
                <a:stretch>
                  <a:fillRect/>
                </a:stretch>
              </p:blipFill>
              <p:spPr>
                <a:xfrm>
                  <a:off x="3989813" y="4819747"/>
                  <a:ext cx="174240" cy="191160"/>
                </a:xfrm>
                <a:prstGeom prst="rect">
                  <a:avLst/>
                </a:prstGeom>
              </p:spPr>
            </p:pic>
          </mc:Fallback>
        </mc:AlternateContent>
      </p:grpSp>
      <p:grpSp>
        <p:nvGrpSpPr>
          <p:cNvPr id="472243" name="Gruppieren 472242">
            <a:extLst>
              <a:ext uri="{FF2B5EF4-FFF2-40B4-BE49-F238E27FC236}">
                <a16:creationId xmlns:a16="http://schemas.microsoft.com/office/drawing/2014/main" id="{40BA477A-0DA8-4B36-9F1C-1682A2994E39}"/>
              </a:ext>
            </a:extLst>
          </p:cNvPr>
          <p:cNvGrpSpPr/>
          <p:nvPr/>
        </p:nvGrpSpPr>
        <p:grpSpPr>
          <a:xfrm>
            <a:off x="3588413" y="5053027"/>
            <a:ext cx="515880" cy="203760"/>
            <a:chOff x="3588413" y="5053027"/>
            <a:chExt cx="515880" cy="203760"/>
          </a:xfrm>
        </p:grpSpPr>
        <mc:AlternateContent xmlns:mc="http://schemas.openxmlformats.org/markup-compatibility/2006">
          <mc:Choice xmlns:p14="http://schemas.microsoft.com/office/powerpoint/2010/main" Requires="p14">
            <p:contentPart p14:bwMode="auto" r:id="rId374">
              <p14:nvContentPartPr>
                <p14:cNvPr id="472231" name="Freihand 472230">
                  <a:extLst>
                    <a:ext uri="{FF2B5EF4-FFF2-40B4-BE49-F238E27FC236}">
                      <a16:creationId xmlns:a16="http://schemas.microsoft.com/office/drawing/2014/main" id="{FE4D08A3-E13A-49A4-9F8B-794D1FE23F43}"/>
                    </a:ext>
                  </a:extLst>
                </p14:cNvPr>
                <p14:cNvContentPartPr/>
                <p14:nvPr/>
              </p14:nvContentPartPr>
              <p14:xfrm>
                <a:off x="3588413" y="5053027"/>
                <a:ext cx="514440" cy="203760"/>
              </p14:xfrm>
            </p:contentPart>
          </mc:Choice>
          <mc:Fallback>
            <p:pic>
              <p:nvPicPr>
                <p:cNvPr id="472231" name="Freihand 472230">
                  <a:extLst>
                    <a:ext uri="{FF2B5EF4-FFF2-40B4-BE49-F238E27FC236}">
                      <a16:creationId xmlns:a16="http://schemas.microsoft.com/office/drawing/2014/main" id="{FE4D08A3-E13A-49A4-9F8B-794D1FE23F43}"/>
                    </a:ext>
                  </a:extLst>
                </p:cNvPr>
                <p:cNvPicPr/>
                <p:nvPr/>
              </p:nvPicPr>
              <p:blipFill>
                <a:blip r:embed="rId375"/>
                <a:stretch>
                  <a:fillRect/>
                </a:stretch>
              </p:blipFill>
              <p:spPr>
                <a:xfrm>
                  <a:off x="3584093" y="5048707"/>
                  <a:ext cx="523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72232" name="Freihand 472231">
                  <a:extLst>
                    <a:ext uri="{FF2B5EF4-FFF2-40B4-BE49-F238E27FC236}">
                      <a16:creationId xmlns:a16="http://schemas.microsoft.com/office/drawing/2014/main" id="{EF576670-BE75-4D9B-90C2-C5275503A78A}"/>
                    </a:ext>
                  </a:extLst>
                </p14:cNvPr>
                <p14:cNvContentPartPr/>
                <p14:nvPr/>
              </p14:nvContentPartPr>
              <p14:xfrm>
                <a:off x="4035893" y="5085427"/>
                <a:ext cx="68400" cy="73800"/>
              </p14:xfrm>
            </p:contentPart>
          </mc:Choice>
          <mc:Fallback>
            <p:pic>
              <p:nvPicPr>
                <p:cNvPr id="472232" name="Freihand 472231">
                  <a:extLst>
                    <a:ext uri="{FF2B5EF4-FFF2-40B4-BE49-F238E27FC236}">
                      <a16:creationId xmlns:a16="http://schemas.microsoft.com/office/drawing/2014/main" id="{EF576670-BE75-4D9B-90C2-C5275503A78A}"/>
                    </a:ext>
                  </a:extLst>
                </p:cNvPr>
                <p:cNvPicPr/>
                <p:nvPr/>
              </p:nvPicPr>
              <p:blipFill>
                <a:blip r:embed="rId377"/>
                <a:stretch>
                  <a:fillRect/>
                </a:stretch>
              </p:blipFill>
              <p:spPr>
                <a:xfrm>
                  <a:off x="4031573" y="5081107"/>
                  <a:ext cx="77040" cy="82440"/>
                </a:xfrm>
                <a:prstGeom prst="rect">
                  <a:avLst/>
                </a:prstGeom>
              </p:spPr>
            </p:pic>
          </mc:Fallback>
        </mc:AlternateContent>
      </p:grpSp>
      <p:grpSp>
        <p:nvGrpSpPr>
          <p:cNvPr id="472247" name="Gruppieren 472246">
            <a:extLst>
              <a:ext uri="{FF2B5EF4-FFF2-40B4-BE49-F238E27FC236}">
                <a16:creationId xmlns:a16="http://schemas.microsoft.com/office/drawing/2014/main" id="{662D5772-90B8-4DBB-81B5-8BD1CD96704C}"/>
              </a:ext>
            </a:extLst>
          </p:cNvPr>
          <p:cNvGrpSpPr/>
          <p:nvPr/>
        </p:nvGrpSpPr>
        <p:grpSpPr>
          <a:xfrm>
            <a:off x="3808733" y="5596267"/>
            <a:ext cx="558720" cy="234360"/>
            <a:chOff x="3808733" y="5596267"/>
            <a:chExt cx="558720" cy="234360"/>
          </a:xfrm>
        </p:grpSpPr>
        <mc:AlternateContent xmlns:mc="http://schemas.openxmlformats.org/markup-compatibility/2006">
          <mc:Choice xmlns:p14="http://schemas.microsoft.com/office/powerpoint/2010/main" Requires="p14">
            <p:contentPart p14:bwMode="auto" r:id="rId378">
              <p14:nvContentPartPr>
                <p14:cNvPr id="472244" name="Freihand 472243">
                  <a:extLst>
                    <a:ext uri="{FF2B5EF4-FFF2-40B4-BE49-F238E27FC236}">
                      <a16:creationId xmlns:a16="http://schemas.microsoft.com/office/drawing/2014/main" id="{C826B824-7187-42C8-968D-93643B3B4BAC}"/>
                    </a:ext>
                  </a:extLst>
                </p14:cNvPr>
                <p14:cNvContentPartPr/>
                <p14:nvPr/>
              </p14:nvContentPartPr>
              <p14:xfrm>
                <a:off x="3808733" y="5596267"/>
                <a:ext cx="195120" cy="231480"/>
              </p14:xfrm>
            </p:contentPart>
          </mc:Choice>
          <mc:Fallback>
            <p:pic>
              <p:nvPicPr>
                <p:cNvPr id="472244" name="Freihand 472243">
                  <a:extLst>
                    <a:ext uri="{FF2B5EF4-FFF2-40B4-BE49-F238E27FC236}">
                      <a16:creationId xmlns:a16="http://schemas.microsoft.com/office/drawing/2014/main" id="{C826B824-7187-42C8-968D-93643B3B4BAC}"/>
                    </a:ext>
                  </a:extLst>
                </p:cNvPr>
                <p:cNvPicPr/>
                <p:nvPr/>
              </p:nvPicPr>
              <p:blipFill>
                <a:blip r:embed="rId379"/>
                <a:stretch>
                  <a:fillRect/>
                </a:stretch>
              </p:blipFill>
              <p:spPr>
                <a:xfrm>
                  <a:off x="3804413" y="5591947"/>
                  <a:ext cx="2037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72245" name="Freihand 472244">
                  <a:extLst>
                    <a:ext uri="{FF2B5EF4-FFF2-40B4-BE49-F238E27FC236}">
                      <a16:creationId xmlns:a16="http://schemas.microsoft.com/office/drawing/2014/main" id="{CB8E659D-23F4-4542-ACF5-6FCB0AA01ACF}"/>
                    </a:ext>
                  </a:extLst>
                </p14:cNvPr>
                <p14:cNvContentPartPr/>
                <p14:nvPr/>
              </p14:nvContentPartPr>
              <p14:xfrm>
                <a:off x="4116893" y="5614987"/>
                <a:ext cx="234720" cy="186480"/>
              </p14:xfrm>
            </p:contentPart>
          </mc:Choice>
          <mc:Fallback>
            <p:pic>
              <p:nvPicPr>
                <p:cNvPr id="472245" name="Freihand 472244">
                  <a:extLst>
                    <a:ext uri="{FF2B5EF4-FFF2-40B4-BE49-F238E27FC236}">
                      <a16:creationId xmlns:a16="http://schemas.microsoft.com/office/drawing/2014/main" id="{CB8E659D-23F4-4542-ACF5-6FCB0AA01ACF}"/>
                    </a:ext>
                  </a:extLst>
                </p:cNvPr>
                <p:cNvPicPr/>
                <p:nvPr/>
              </p:nvPicPr>
              <p:blipFill>
                <a:blip r:embed="rId381"/>
                <a:stretch>
                  <a:fillRect/>
                </a:stretch>
              </p:blipFill>
              <p:spPr>
                <a:xfrm>
                  <a:off x="4112573" y="5610667"/>
                  <a:ext cx="243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72246" name="Freihand 472245">
                  <a:extLst>
                    <a:ext uri="{FF2B5EF4-FFF2-40B4-BE49-F238E27FC236}">
                      <a16:creationId xmlns:a16="http://schemas.microsoft.com/office/drawing/2014/main" id="{9DA71312-FFA6-468B-869E-424FF6F12AB2}"/>
                    </a:ext>
                  </a:extLst>
                </p14:cNvPr>
                <p14:cNvContentPartPr/>
                <p14:nvPr/>
              </p14:nvContentPartPr>
              <p14:xfrm>
                <a:off x="4199693" y="5724427"/>
                <a:ext cx="167760" cy="106200"/>
              </p14:xfrm>
            </p:contentPart>
          </mc:Choice>
          <mc:Fallback>
            <p:pic>
              <p:nvPicPr>
                <p:cNvPr id="472246" name="Freihand 472245">
                  <a:extLst>
                    <a:ext uri="{FF2B5EF4-FFF2-40B4-BE49-F238E27FC236}">
                      <a16:creationId xmlns:a16="http://schemas.microsoft.com/office/drawing/2014/main" id="{9DA71312-FFA6-468B-869E-424FF6F12AB2}"/>
                    </a:ext>
                  </a:extLst>
                </p:cNvPr>
                <p:cNvPicPr/>
                <p:nvPr/>
              </p:nvPicPr>
              <p:blipFill>
                <a:blip r:embed="rId383"/>
                <a:stretch>
                  <a:fillRect/>
                </a:stretch>
              </p:blipFill>
              <p:spPr>
                <a:xfrm>
                  <a:off x="4195373" y="5720107"/>
                  <a:ext cx="176400" cy="114840"/>
                </a:xfrm>
                <a:prstGeom prst="rect">
                  <a:avLst/>
                </a:prstGeom>
              </p:spPr>
            </p:pic>
          </mc:Fallback>
        </mc:AlternateContent>
      </p:grpSp>
      <p:grpSp>
        <p:nvGrpSpPr>
          <p:cNvPr id="472250" name="Gruppieren 472249">
            <a:extLst>
              <a:ext uri="{FF2B5EF4-FFF2-40B4-BE49-F238E27FC236}">
                <a16:creationId xmlns:a16="http://schemas.microsoft.com/office/drawing/2014/main" id="{1E7C8595-A0A3-4F2B-8EC3-EB3746DEBD6D}"/>
              </a:ext>
            </a:extLst>
          </p:cNvPr>
          <p:cNvGrpSpPr/>
          <p:nvPr/>
        </p:nvGrpSpPr>
        <p:grpSpPr>
          <a:xfrm>
            <a:off x="4638533" y="5664307"/>
            <a:ext cx="248400" cy="73800"/>
            <a:chOff x="4638533" y="5664307"/>
            <a:chExt cx="248400" cy="73800"/>
          </a:xfrm>
        </p:grpSpPr>
        <mc:AlternateContent xmlns:mc="http://schemas.openxmlformats.org/markup-compatibility/2006">
          <mc:Choice xmlns:p14="http://schemas.microsoft.com/office/powerpoint/2010/main" Requires="p14">
            <p:contentPart p14:bwMode="auto" r:id="rId384">
              <p14:nvContentPartPr>
                <p14:cNvPr id="472248" name="Freihand 472247">
                  <a:extLst>
                    <a:ext uri="{FF2B5EF4-FFF2-40B4-BE49-F238E27FC236}">
                      <a16:creationId xmlns:a16="http://schemas.microsoft.com/office/drawing/2014/main" id="{B24F5E74-E8C4-4A3E-8A29-4E6E5AF9DCD6}"/>
                    </a:ext>
                  </a:extLst>
                </p14:cNvPr>
                <p14:cNvContentPartPr/>
                <p14:nvPr/>
              </p14:nvContentPartPr>
              <p14:xfrm>
                <a:off x="4644653" y="5664307"/>
                <a:ext cx="211680" cy="14760"/>
              </p14:xfrm>
            </p:contentPart>
          </mc:Choice>
          <mc:Fallback>
            <p:pic>
              <p:nvPicPr>
                <p:cNvPr id="472248" name="Freihand 472247">
                  <a:extLst>
                    <a:ext uri="{FF2B5EF4-FFF2-40B4-BE49-F238E27FC236}">
                      <a16:creationId xmlns:a16="http://schemas.microsoft.com/office/drawing/2014/main" id="{B24F5E74-E8C4-4A3E-8A29-4E6E5AF9DCD6}"/>
                    </a:ext>
                  </a:extLst>
                </p:cNvPr>
                <p:cNvPicPr/>
                <p:nvPr/>
              </p:nvPicPr>
              <p:blipFill>
                <a:blip r:embed="rId385"/>
                <a:stretch>
                  <a:fillRect/>
                </a:stretch>
              </p:blipFill>
              <p:spPr>
                <a:xfrm>
                  <a:off x="4640333" y="5659987"/>
                  <a:ext cx="220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72249" name="Freihand 472248">
                  <a:extLst>
                    <a:ext uri="{FF2B5EF4-FFF2-40B4-BE49-F238E27FC236}">
                      <a16:creationId xmlns:a16="http://schemas.microsoft.com/office/drawing/2014/main" id="{803AB14E-2D38-4E28-9B1C-407FD9C1CE73}"/>
                    </a:ext>
                  </a:extLst>
                </p14:cNvPr>
                <p14:cNvContentPartPr/>
                <p14:nvPr/>
              </p14:nvContentPartPr>
              <p14:xfrm>
                <a:off x="4638533" y="5718667"/>
                <a:ext cx="248400" cy="19440"/>
              </p14:xfrm>
            </p:contentPart>
          </mc:Choice>
          <mc:Fallback>
            <p:pic>
              <p:nvPicPr>
                <p:cNvPr id="472249" name="Freihand 472248">
                  <a:extLst>
                    <a:ext uri="{FF2B5EF4-FFF2-40B4-BE49-F238E27FC236}">
                      <a16:creationId xmlns:a16="http://schemas.microsoft.com/office/drawing/2014/main" id="{803AB14E-2D38-4E28-9B1C-407FD9C1CE73}"/>
                    </a:ext>
                  </a:extLst>
                </p:cNvPr>
                <p:cNvPicPr/>
                <p:nvPr/>
              </p:nvPicPr>
              <p:blipFill>
                <a:blip r:embed="rId387"/>
                <a:stretch>
                  <a:fillRect/>
                </a:stretch>
              </p:blipFill>
              <p:spPr>
                <a:xfrm>
                  <a:off x="4634213" y="5714347"/>
                  <a:ext cx="257040" cy="28080"/>
                </a:xfrm>
                <a:prstGeom prst="rect">
                  <a:avLst/>
                </a:prstGeom>
              </p:spPr>
            </p:pic>
          </mc:Fallback>
        </mc:AlternateContent>
      </p:grpSp>
      <p:grpSp>
        <p:nvGrpSpPr>
          <p:cNvPr id="472275" name="Gruppieren 472274">
            <a:extLst>
              <a:ext uri="{FF2B5EF4-FFF2-40B4-BE49-F238E27FC236}">
                <a16:creationId xmlns:a16="http://schemas.microsoft.com/office/drawing/2014/main" id="{19B3D9ED-FD5E-4D21-B2AA-2D6159B4CDCF}"/>
              </a:ext>
            </a:extLst>
          </p:cNvPr>
          <p:cNvGrpSpPr/>
          <p:nvPr/>
        </p:nvGrpSpPr>
        <p:grpSpPr>
          <a:xfrm>
            <a:off x="1369733" y="1545907"/>
            <a:ext cx="1901880" cy="826200"/>
            <a:chOff x="1369733" y="1545907"/>
            <a:chExt cx="1901880" cy="826200"/>
          </a:xfrm>
        </p:grpSpPr>
        <mc:AlternateContent xmlns:mc="http://schemas.openxmlformats.org/markup-compatibility/2006">
          <mc:Choice xmlns:p14="http://schemas.microsoft.com/office/powerpoint/2010/main" Requires="p14">
            <p:contentPart p14:bwMode="auto" r:id="rId388">
              <p14:nvContentPartPr>
                <p14:cNvPr id="472251" name="Freihand 472250">
                  <a:extLst>
                    <a:ext uri="{FF2B5EF4-FFF2-40B4-BE49-F238E27FC236}">
                      <a16:creationId xmlns:a16="http://schemas.microsoft.com/office/drawing/2014/main" id="{89E02BCF-136A-4855-9915-2E92265FB217}"/>
                    </a:ext>
                  </a:extLst>
                </p14:cNvPr>
                <p14:cNvContentPartPr/>
                <p14:nvPr/>
              </p14:nvContentPartPr>
              <p14:xfrm>
                <a:off x="1378373" y="1724827"/>
                <a:ext cx="34200" cy="181080"/>
              </p14:xfrm>
            </p:contentPart>
          </mc:Choice>
          <mc:Fallback>
            <p:pic>
              <p:nvPicPr>
                <p:cNvPr id="472251" name="Freihand 472250">
                  <a:extLst>
                    <a:ext uri="{FF2B5EF4-FFF2-40B4-BE49-F238E27FC236}">
                      <a16:creationId xmlns:a16="http://schemas.microsoft.com/office/drawing/2014/main" id="{89E02BCF-136A-4855-9915-2E92265FB217}"/>
                    </a:ext>
                  </a:extLst>
                </p:cNvPr>
                <p:cNvPicPr/>
                <p:nvPr/>
              </p:nvPicPr>
              <p:blipFill>
                <a:blip r:embed="rId389"/>
                <a:stretch>
                  <a:fillRect/>
                </a:stretch>
              </p:blipFill>
              <p:spPr>
                <a:xfrm>
                  <a:off x="1374053" y="1720507"/>
                  <a:ext cx="42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72252" name="Freihand 472251">
                  <a:extLst>
                    <a:ext uri="{FF2B5EF4-FFF2-40B4-BE49-F238E27FC236}">
                      <a16:creationId xmlns:a16="http://schemas.microsoft.com/office/drawing/2014/main" id="{2DDBBE17-D926-4327-9F6A-59A7355C16A9}"/>
                    </a:ext>
                  </a:extLst>
                </p14:cNvPr>
                <p14:cNvContentPartPr/>
                <p14:nvPr/>
              </p14:nvContentPartPr>
              <p14:xfrm>
                <a:off x="1369733" y="1741027"/>
                <a:ext cx="231840" cy="199800"/>
              </p14:xfrm>
            </p:contentPart>
          </mc:Choice>
          <mc:Fallback>
            <p:pic>
              <p:nvPicPr>
                <p:cNvPr id="472252" name="Freihand 472251">
                  <a:extLst>
                    <a:ext uri="{FF2B5EF4-FFF2-40B4-BE49-F238E27FC236}">
                      <a16:creationId xmlns:a16="http://schemas.microsoft.com/office/drawing/2014/main" id="{2DDBBE17-D926-4327-9F6A-59A7355C16A9}"/>
                    </a:ext>
                  </a:extLst>
                </p:cNvPr>
                <p:cNvPicPr/>
                <p:nvPr/>
              </p:nvPicPr>
              <p:blipFill>
                <a:blip r:embed="rId391"/>
                <a:stretch>
                  <a:fillRect/>
                </a:stretch>
              </p:blipFill>
              <p:spPr>
                <a:xfrm>
                  <a:off x="1365413" y="1736707"/>
                  <a:ext cx="2404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72253" name="Freihand 472252">
                  <a:extLst>
                    <a:ext uri="{FF2B5EF4-FFF2-40B4-BE49-F238E27FC236}">
                      <a16:creationId xmlns:a16="http://schemas.microsoft.com/office/drawing/2014/main" id="{8C7C7512-A9C8-4B95-A09B-D44BD1A27B40}"/>
                    </a:ext>
                  </a:extLst>
                </p14:cNvPr>
                <p14:cNvContentPartPr/>
                <p14:nvPr/>
              </p14:nvContentPartPr>
              <p14:xfrm>
                <a:off x="1612373" y="1709707"/>
                <a:ext cx="231120" cy="153720"/>
              </p14:xfrm>
            </p:contentPart>
          </mc:Choice>
          <mc:Fallback>
            <p:pic>
              <p:nvPicPr>
                <p:cNvPr id="472253" name="Freihand 472252">
                  <a:extLst>
                    <a:ext uri="{FF2B5EF4-FFF2-40B4-BE49-F238E27FC236}">
                      <a16:creationId xmlns:a16="http://schemas.microsoft.com/office/drawing/2014/main" id="{8C7C7512-A9C8-4B95-A09B-D44BD1A27B40}"/>
                    </a:ext>
                  </a:extLst>
                </p:cNvPr>
                <p:cNvPicPr/>
                <p:nvPr/>
              </p:nvPicPr>
              <p:blipFill>
                <a:blip r:embed="rId393"/>
                <a:stretch>
                  <a:fillRect/>
                </a:stretch>
              </p:blipFill>
              <p:spPr>
                <a:xfrm>
                  <a:off x="1608053" y="1705387"/>
                  <a:ext cx="239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72254" name="Freihand 472253">
                  <a:extLst>
                    <a:ext uri="{FF2B5EF4-FFF2-40B4-BE49-F238E27FC236}">
                      <a16:creationId xmlns:a16="http://schemas.microsoft.com/office/drawing/2014/main" id="{A48CF38F-1303-4816-80DB-0B5EA3C47B6C}"/>
                    </a:ext>
                  </a:extLst>
                </p14:cNvPr>
                <p14:cNvContentPartPr/>
                <p14:nvPr/>
              </p14:nvContentPartPr>
              <p14:xfrm>
                <a:off x="1811813" y="1606747"/>
                <a:ext cx="7560" cy="134640"/>
              </p14:xfrm>
            </p:contentPart>
          </mc:Choice>
          <mc:Fallback>
            <p:pic>
              <p:nvPicPr>
                <p:cNvPr id="472254" name="Freihand 472253">
                  <a:extLst>
                    <a:ext uri="{FF2B5EF4-FFF2-40B4-BE49-F238E27FC236}">
                      <a16:creationId xmlns:a16="http://schemas.microsoft.com/office/drawing/2014/main" id="{A48CF38F-1303-4816-80DB-0B5EA3C47B6C}"/>
                    </a:ext>
                  </a:extLst>
                </p:cNvPr>
                <p:cNvPicPr/>
                <p:nvPr/>
              </p:nvPicPr>
              <p:blipFill>
                <a:blip r:embed="rId395"/>
                <a:stretch>
                  <a:fillRect/>
                </a:stretch>
              </p:blipFill>
              <p:spPr>
                <a:xfrm>
                  <a:off x="1807493" y="1602427"/>
                  <a:ext cx="16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72255" name="Freihand 472254">
                  <a:extLst>
                    <a:ext uri="{FF2B5EF4-FFF2-40B4-BE49-F238E27FC236}">
                      <a16:creationId xmlns:a16="http://schemas.microsoft.com/office/drawing/2014/main" id="{6D19C1E0-A108-4C52-855E-F7B23B88A55E}"/>
                    </a:ext>
                  </a:extLst>
                </p14:cNvPr>
                <p14:cNvContentPartPr/>
                <p14:nvPr/>
              </p14:nvContentPartPr>
              <p14:xfrm>
                <a:off x="1840973" y="1593427"/>
                <a:ext cx="20520" cy="9360"/>
              </p14:xfrm>
            </p:contentPart>
          </mc:Choice>
          <mc:Fallback>
            <p:pic>
              <p:nvPicPr>
                <p:cNvPr id="472255" name="Freihand 472254">
                  <a:extLst>
                    <a:ext uri="{FF2B5EF4-FFF2-40B4-BE49-F238E27FC236}">
                      <a16:creationId xmlns:a16="http://schemas.microsoft.com/office/drawing/2014/main" id="{6D19C1E0-A108-4C52-855E-F7B23B88A55E}"/>
                    </a:ext>
                  </a:extLst>
                </p:cNvPr>
                <p:cNvPicPr/>
                <p:nvPr/>
              </p:nvPicPr>
              <p:blipFill>
                <a:blip r:embed="rId397"/>
                <a:stretch>
                  <a:fillRect/>
                </a:stretch>
              </p:blipFill>
              <p:spPr>
                <a:xfrm>
                  <a:off x="1836653" y="1589107"/>
                  <a:ext cx="29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72256" name="Freihand 472255">
                  <a:extLst>
                    <a:ext uri="{FF2B5EF4-FFF2-40B4-BE49-F238E27FC236}">
                      <a16:creationId xmlns:a16="http://schemas.microsoft.com/office/drawing/2014/main" id="{8F97A437-A030-4778-8651-628F5F3AE965}"/>
                    </a:ext>
                  </a:extLst>
                </p14:cNvPr>
                <p14:cNvContentPartPr/>
                <p14:nvPr/>
              </p14:nvContentPartPr>
              <p14:xfrm>
                <a:off x="1873013" y="1585507"/>
                <a:ext cx="24120" cy="223200"/>
              </p14:xfrm>
            </p:contentPart>
          </mc:Choice>
          <mc:Fallback>
            <p:pic>
              <p:nvPicPr>
                <p:cNvPr id="472256" name="Freihand 472255">
                  <a:extLst>
                    <a:ext uri="{FF2B5EF4-FFF2-40B4-BE49-F238E27FC236}">
                      <a16:creationId xmlns:a16="http://schemas.microsoft.com/office/drawing/2014/main" id="{8F97A437-A030-4778-8651-628F5F3AE965}"/>
                    </a:ext>
                  </a:extLst>
                </p:cNvPr>
                <p:cNvPicPr/>
                <p:nvPr/>
              </p:nvPicPr>
              <p:blipFill>
                <a:blip r:embed="rId399"/>
                <a:stretch>
                  <a:fillRect/>
                </a:stretch>
              </p:blipFill>
              <p:spPr>
                <a:xfrm>
                  <a:off x="1868693" y="1581187"/>
                  <a:ext cx="32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72257" name="Freihand 472256">
                  <a:extLst>
                    <a:ext uri="{FF2B5EF4-FFF2-40B4-BE49-F238E27FC236}">
                      <a16:creationId xmlns:a16="http://schemas.microsoft.com/office/drawing/2014/main" id="{24E21F72-E703-4AFA-9617-B1935754ED48}"/>
                    </a:ext>
                  </a:extLst>
                </p14:cNvPr>
                <p14:cNvContentPartPr/>
                <p14:nvPr/>
              </p14:nvContentPartPr>
              <p14:xfrm>
                <a:off x="1914053" y="1679107"/>
                <a:ext cx="108720" cy="131040"/>
              </p14:xfrm>
            </p:contentPart>
          </mc:Choice>
          <mc:Fallback>
            <p:pic>
              <p:nvPicPr>
                <p:cNvPr id="472257" name="Freihand 472256">
                  <a:extLst>
                    <a:ext uri="{FF2B5EF4-FFF2-40B4-BE49-F238E27FC236}">
                      <a16:creationId xmlns:a16="http://schemas.microsoft.com/office/drawing/2014/main" id="{24E21F72-E703-4AFA-9617-B1935754ED48}"/>
                    </a:ext>
                  </a:extLst>
                </p:cNvPr>
                <p:cNvPicPr/>
                <p:nvPr/>
              </p:nvPicPr>
              <p:blipFill>
                <a:blip r:embed="rId401"/>
                <a:stretch>
                  <a:fillRect/>
                </a:stretch>
              </p:blipFill>
              <p:spPr>
                <a:xfrm>
                  <a:off x="1909733" y="1674787"/>
                  <a:ext cx="117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72258" name="Freihand 472257">
                  <a:extLst>
                    <a:ext uri="{FF2B5EF4-FFF2-40B4-BE49-F238E27FC236}">
                      <a16:creationId xmlns:a16="http://schemas.microsoft.com/office/drawing/2014/main" id="{F078550C-543B-4317-BE06-BDB6D37AC3FD}"/>
                    </a:ext>
                  </a:extLst>
                </p14:cNvPr>
                <p14:cNvContentPartPr/>
                <p14:nvPr/>
              </p14:nvContentPartPr>
              <p14:xfrm>
                <a:off x="2165333" y="1634467"/>
                <a:ext cx="196560" cy="133560"/>
              </p14:xfrm>
            </p:contentPart>
          </mc:Choice>
          <mc:Fallback>
            <p:pic>
              <p:nvPicPr>
                <p:cNvPr id="472258" name="Freihand 472257">
                  <a:extLst>
                    <a:ext uri="{FF2B5EF4-FFF2-40B4-BE49-F238E27FC236}">
                      <a16:creationId xmlns:a16="http://schemas.microsoft.com/office/drawing/2014/main" id="{F078550C-543B-4317-BE06-BDB6D37AC3FD}"/>
                    </a:ext>
                  </a:extLst>
                </p:cNvPr>
                <p:cNvPicPr/>
                <p:nvPr/>
              </p:nvPicPr>
              <p:blipFill>
                <a:blip r:embed="rId403"/>
                <a:stretch>
                  <a:fillRect/>
                </a:stretch>
              </p:blipFill>
              <p:spPr>
                <a:xfrm>
                  <a:off x="2161013" y="1630147"/>
                  <a:ext cx="205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72259" name="Freihand 472258">
                  <a:extLst>
                    <a:ext uri="{FF2B5EF4-FFF2-40B4-BE49-F238E27FC236}">
                      <a16:creationId xmlns:a16="http://schemas.microsoft.com/office/drawing/2014/main" id="{25B2C7B0-D0E9-4863-A488-5A730DAA7DBC}"/>
                    </a:ext>
                  </a:extLst>
                </p14:cNvPr>
                <p14:cNvContentPartPr/>
                <p14:nvPr/>
              </p14:nvContentPartPr>
              <p14:xfrm>
                <a:off x="2517773" y="1545907"/>
                <a:ext cx="254520" cy="147960"/>
              </p14:xfrm>
            </p:contentPart>
          </mc:Choice>
          <mc:Fallback>
            <p:pic>
              <p:nvPicPr>
                <p:cNvPr id="472259" name="Freihand 472258">
                  <a:extLst>
                    <a:ext uri="{FF2B5EF4-FFF2-40B4-BE49-F238E27FC236}">
                      <a16:creationId xmlns:a16="http://schemas.microsoft.com/office/drawing/2014/main" id="{25B2C7B0-D0E9-4863-A488-5A730DAA7DBC}"/>
                    </a:ext>
                  </a:extLst>
                </p:cNvPr>
                <p:cNvPicPr/>
                <p:nvPr/>
              </p:nvPicPr>
              <p:blipFill>
                <a:blip r:embed="rId405"/>
                <a:stretch>
                  <a:fillRect/>
                </a:stretch>
              </p:blipFill>
              <p:spPr>
                <a:xfrm>
                  <a:off x="2513453" y="1541587"/>
                  <a:ext cx="263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72260" name="Freihand 472259">
                  <a:extLst>
                    <a:ext uri="{FF2B5EF4-FFF2-40B4-BE49-F238E27FC236}">
                      <a16:creationId xmlns:a16="http://schemas.microsoft.com/office/drawing/2014/main" id="{CEDA8D13-9386-4F5F-A800-C724E28B440B}"/>
                    </a:ext>
                  </a:extLst>
                </p14:cNvPr>
                <p14:cNvContentPartPr/>
                <p14:nvPr/>
              </p14:nvContentPartPr>
              <p14:xfrm>
                <a:off x="1619573" y="2162587"/>
                <a:ext cx="64080" cy="169200"/>
              </p14:xfrm>
            </p:contentPart>
          </mc:Choice>
          <mc:Fallback>
            <p:pic>
              <p:nvPicPr>
                <p:cNvPr id="472260" name="Freihand 472259">
                  <a:extLst>
                    <a:ext uri="{FF2B5EF4-FFF2-40B4-BE49-F238E27FC236}">
                      <a16:creationId xmlns:a16="http://schemas.microsoft.com/office/drawing/2014/main" id="{CEDA8D13-9386-4F5F-A800-C724E28B440B}"/>
                    </a:ext>
                  </a:extLst>
                </p:cNvPr>
                <p:cNvPicPr/>
                <p:nvPr/>
              </p:nvPicPr>
              <p:blipFill>
                <a:blip r:embed="rId407"/>
                <a:stretch>
                  <a:fillRect/>
                </a:stretch>
              </p:blipFill>
              <p:spPr>
                <a:xfrm>
                  <a:off x="1615253" y="2158267"/>
                  <a:ext cx="72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72261" name="Freihand 472260">
                  <a:extLst>
                    <a:ext uri="{FF2B5EF4-FFF2-40B4-BE49-F238E27FC236}">
                      <a16:creationId xmlns:a16="http://schemas.microsoft.com/office/drawing/2014/main" id="{5E3CD303-D519-4D6D-A21D-5C46A3F94ABF}"/>
                    </a:ext>
                  </a:extLst>
                </p14:cNvPr>
                <p14:cNvContentPartPr/>
                <p14:nvPr/>
              </p14:nvContentPartPr>
              <p14:xfrm>
                <a:off x="1531013" y="2126227"/>
                <a:ext cx="194040" cy="245880"/>
              </p14:xfrm>
            </p:contentPart>
          </mc:Choice>
          <mc:Fallback>
            <p:pic>
              <p:nvPicPr>
                <p:cNvPr id="472261" name="Freihand 472260">
                  <a:extLst>
                    <a:ext uri="{FF2B5EF4-FFF2-40B4-BE49-F238E27FC236}">
                      <a16:creationId xmlns:a16="http://schemas.microsoft.com/office/drawing/2014/main" id="{5E3CD303-D519-4D6D-A21D-5C46A3F94ABF}"/>
                    </a:ext>
                  </a:extLst>
                </p:cNvPr>
                <p:cNvPicPr/>
                <p:nvPr/>
              </p:nvPicPr>
              <p:blipFill>
                <a:blip r:embed="rId409"/>
                <a:stretch>
                  <a:fillRect/>
                </a:stretch>
              </p:blipFill>
              <p:spPr>
                <a:xfrm>
                  <a:off x="1526693" y="2121907"/>
                  <a:ext cx="2026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72262" name="Freihand 472261">
                  <a:extLst>
                    <a:ext uri="{FF2B5EF4-FFF2-40B4-BE49-F238E27FC236}">
                      <a16:creationId xmlns:a16="http://schemas.microsoft.com/office/drawing/2014/main" id="{17CB5B21-ECA2-4B76-8C00-CBA81ECE5021}"/>
                    </a:ext>
                  </a:extLst>
                </p14:cNvPr>
                <p14:cNvContentPartPr/>
                <p14:nvPr/>
              </p14:nvContentPartPr>
              <p14:xfrm>
                <a:off x="1725773" y="2181307"/>
                <a:ext cx="197640" cy="135000"/>
              </p14:xfrm>
            </p:contentPart>
          </mc:Choice>
          <mc:Fallback>
            <p:pic>
              <p:nvPicPr>
                <p:cNvPr id="472262" name="Freihand 472261">
                  <a:extLst>
                    <a:ext uri="{FF2B5EF4-FFF2-40B4-BE49-F238E27FC236}">
                      <a16:creationId xmlns:a16="http://schemas.microsoft.com/office/drawing/2014/main" id="{17CB5B21-ECA2-4B76-8C00-CBA81ECE5021}"/>
                    </a:ext>
                  </a:extLst>
                </p:cNvPr>
                <p:cNvPicPr/>
                <p:nvPr/>
              </p:nvPicPr>
              <p:blipFill>
                <a:blip r:embed="rId411"/>
                <a:stretch>
                  <a:fillRect/>
                </a:stretch>
              </p:blipFill>
              <p:spPr>
                <a:xfrm>
                  <a:off x="1721453" y="2176987"/>
                  <a:ext cx="206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72263" name="Freihand 472262">
                  <a:extLst>
                    <a:ext uri="{FF2B5EF4-FFF2-40B4-BE49-F238E27FC236}">
                      <a16:creationId xmlns:a16="http://schemas.microsoft.com/office/drawing/2014/main" id="{50314A7A-C97E-4A01-92B8-E54DBCF347DC}"/>
                    </a:ext>
                  </a:extLst>
                </p14:cNvPr>
                <p14:cNvContentPartPr/>
                <p14:nvPr/>
              </p14:nvContentPartPr>
              <p14:xfrm>
                <a:off x="1867253" y="2051707"/>
                <a:ext cx="51480" cy="247680"/>
              </p14:xfrm>
            </p:contentPart>
          </mc:Choice>
          <mc:Fallback>
            <p:pic>
              <p:nvPicPr>
                <p:cNvPr id="472263" name="Freihand 472262">
                  <a:extLst>
                    <a:ext uri="{FF2B5EF4-FFF2-40B4-BE49-F238E27FC236}">
                      <a16:creationId xmlns:a16="http://schemas.microsoft.com/office/drawing/2014/main" id="{50314A7A-C97E-4A01-92B8-E54DBCF347DC}"/>
                    </a:ext>
                  </a:extLst>
                </p:cNvPr>
                <p:cNvPicPr/>
                <p:nvPr/>
              </p:nvPicPr>
              <p:blipFill>
                <a:blip r:embed="rId413"/>
                <a:stretch>
                  <a:fillRect/>
                </a:stretch>
              </p:blipFill>
              <p:spPr>
                <a:xfrm>
                  <a:off x="1862933" y="2047387"/>
                  <a:ext cx="601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72264" name="Freihand 472263">
                  <a:extLst>
                    <a:ext uri="{FF2B5EF4-FFF2-40B4-BE49-F238E27FC236}">
                      <a16:creationId xmlns:a16="http://schemas.microsoft.com/office/drawing/2014/main" id="{38C7FF90-7ABD-40EF-90B0-B077FEEDEEBB}"/>
                    </a:ext>
                  </a:extLst>
                </p14:cNvPr>
                <p14:cNvContentPartPr/>
                <p14:nvPr/>
              </p14:nvContentPartPr>
              <p14:xfrm>
                <a:off x="1883453" y="2089147"/>
                <a:ext cx="79560" cy="119160"/>
              </p14:xfrm>
            </p:contentPart>
          </mc:Choice>
          <mc:Fallback>
            <p:pic>
              <p:nvPicPr>
                <p:cNvPr id="472264" name="Freihand 472263">
                  <a:extLst>
                    <a:ext uri="{FF2B5EF4-FFF2-40B4-BE49-F238E27FC236}">
                      <a16:creationId xmlns:a16="http://schemas.microsoft.com/office/drawing/2014/main" id="{38C7FF90-7ABD-40EF-90B0-B077FEEDEEBB}"/>
                    </a:ext>
                  </a:extLst>
                </p:cNvPr>
                <p:cNvPicPr/>
                <p:nvPr/>
              </p:nvPicPr>
              <p:blipFill>
                <a:blip r:embed="rId415"/>
                <a:stretch>
                  <a:fillRect/>
                </a:stretch>
              </p:blipFill>
              <p:spPr>
                <a:xfrm>
                  <a:off x="1879133" y="2084827"/>
                  <a:ext cx="88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72265" name="Freihand 472264">
                  <a:extLst>
                    <a:ext uri="{FF2B5EF4-FFF2-40B4-BE49-F238E27FC236}">
                      <a16:creationId xmlns:a16="http://schemas.microsoft.com/office/drawing/2014/main" id="{78A64B9E-EAFA-435B-B957-54B78B207FD9}"/>
                    </a:ext>
                  </a:extLst>
                </p14:cNvPr>
                <p14:cNvContentPartPr/>
                <p14:nvPr/>
              </p14:nvContentPartPr>
              <p14:xfrm>
                <a:off x="1945733" y="2039107"/>
                <a:ext cx="122400" cy="228240"/>
              </p14:xfrm>
            </p:contentPart>
          </mc:Choice>
          <mc:Fallback>
            <p:pic>
              <p:nvPicPr>
                <p:cNvPr id="472265" name="Freihand 472264">
                  <a:extLst>
                    <a:ext uri="{FF2B5EF4-FFF2-40B4-BE49-F238E27FC236}">
                      <a16:creationId xmlns:a16="http://schemas.microsoft.com/office/drawing/2014/main" id="{78A64B9E-EAFA-435B-B957-54B78B207FD9}"/>
                    </a:ext>
                  </a:extLst>
                </p:cNvPr>
                <p:cNvPicPr/>
                <p:nvPr/>
              </p:nvPicPr>
              <p:blipFill>
                <a:blip r:embed="rId417"/>
                <a:stretch>
                  <a:fillRect/>
                </a:stretch>
              </p:blipFill>
              <p:spPr>
                <a:xfrm>
                  <a:off x="1941413" y="2034787"/>
                  <a:ext cx="131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72266" name="Freihand 472265">
                  <a:extLst>
                    <a:ext uri="{FF2B5EF4-FFF2-40B4-BE49-F238E27FC236}">
                      <a16:creationId xmlns:a16="http://schemas.microsoft.com/office/drawing/2014/main" id="{3F7C73FF-E685-4C2A-9C35-24E910A7F364}"/>
                    </a:ext>
                  </a:extLst>
                </p14:cNvPr>
                <p14:cNvContentPartPr/>
                <p14:nvPr/>
              </p14:nvContentPartPr>
              <p14:xfrm>
                <a:off x="2061293" y="2089867"/>
                <a:ext cx="51120" cy="107640"/>
              </p14:xfrm>
            </p:contentPart>
          </mc:Choice>
          <mc:Fallback>
            <p:pic>
              <p:nvPicPr>
                <p:cNvPr id="472266" name="Freihand 472265">
                  <a:extLst>
                    <a:ext uri="{FF2B5EF4-FFF2-40B4-BE49-F238E27FC236}">
                      <a16:creationId xmlns:a16="http://schemas.microsoft.com/office/drawing/2014/main" id="{3F7C73FF-E685-4C2A-9C35-24E910A7F364}"/>
                    </a:ext>
                  </a:extLst>
                </p:cNvPr>
                <p:cNvPicPr/>
                <p:nvPr/>
              </p:nvPicPr>
              <p:blipFill>
                <a:blip r:embed="rId419"/>
                <a:stretch>
                  <a:fillRect/>
                </a:stretch>
              </p:blipFill>
              <p:spPr>
                <a:xfrm>
                  <a:off x="2056973" y="2085547"/>
                  <a:ext cx="59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72267" name="Freihand 472266">
                  <a:extLst>
                    <a:ext uri="{FF2B5EF4-FFF2-40B4-BE49-F238E27FC236}">
                      <a16:creationId xmlns:a16="http://schemas.microsoft.com/office/drawing/2014/main" id="{F21E4C86-3A2B-4C75-8638-B00800F710E2}"/>
                    </a:ext>
                  </a:extLst>
                </p14:cNvPr>
                <p14:cNvContentPartPr/>
                <p14:nvPr/>
              </p14:nvContentPartPr>
              <p14:xfrm>
                <a:off x="2202413" y="1904467"/>
                <a:ext cx="331200" cy="286560"/>
              </p14:xfrm>
            </p:contentPart>
          </mc:Choice>
          <mc:Fallback>
            <p:pic>
              <p:nvPicPr>
                <p:cNvPr id="472267" name="Freihand 472266">
                  <a:extLst>
                    <a:ext uri="{FF2B5EF4-FFF2-40B4-BE49-F238E27FC236}">
                      <a16:creationId xmlns:a16="http://schemas.microsoft.com/office/drawing/2014/main" id="{F21E4C86-3A2B-4C75-8638-B00800F710E2}"/>
                    </a:ext>
                  </a:extLst>
                </p:cNvPr>
                <p:cNvPicPr/>
                <p:nvPr/>
              </p:nvPicPr>
              <p:blipFill>
                <a:blip r:embed="rId421"/>
                <a:stretch>
                  <a:fillRect/>
                </a:stretch>
              </p:blipFill>
              <p:spPr>
                <a:xfrm>
                  <a:off x="2198093" y="1900147"/>
                  <a:ext cx="3398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72268" name="Freihand 472267">
                  <a:extLst>
                    <a:ext uri="{FF2B5EF4-FFF2-40B4-BE49-F238E27FC236}">
                      <a16:creationId xmlns:a16="http://schemas.microsoft.com/office/drawing/2014/main" id="{A2FEC7D8-5F39-4790-AF14-C603AD6ED0A1}"/>
                    </a:ext>
                  </a:extLst>
                </p14:cNvPr>
                <p14:cNvContentPartPr/>
                <p14:nvPr/>
              </p14:nvContentPartPr>
              <p14:xfrm>
                <a:off x="2458373" y="2008507"/>
                <a:ext cx="81720" cy="26640"/>
              </p14:xfrm>
            </p:contentPart>
          </mc:Choice>
          <mc:Fallback>
            <p:pic>
              <p:nvPicPr>
                <p:cNvPr id="472268" name="Freihand 472267">
                  <a:extLst>
                    <a:ext uri="{FF2B5EF4-FFF2-40B4-BE49-F238E27FC236}">
                      <a16:creationId xmlns:a16="http://schemas.microsoft.com/office/drawing/2014/main" id="{A2FEC7D8-5F39-4790-AF14-C603AD6ED0A1}"/>
                    </a:ext>
                  </a:extLst>
                </p:cNvPr>
                <p:cNvPicPr/>
                <p:nvPr/>
              </p:nvPicPr>
              <p:blipFill>
                <a:blip r:embed="rId423"/>
                <a:stretch>
                  <a:fillRect/>
                </a:stretch>
              </p:blipFill>
              <p:spPr>
                <a:xfrm>
                  <a:off x="2454053" y="2004187"/>
                  <a:ext cx="90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72269" name="Freihand 472268">
                  <a:extLst>
                    <a:ext uri="{FF2B5EF4-FFF2-40B4-BE49-F238E27FC236}">
                      <a16:creationId xmlns:a16="http://schemas.microsoft.com/office/drawing/2014/main" id="{394DE924-A6EB-4F94-8F01-6D113D97C24A}"/>
                    </a:ext>
                  </a:extLst>
                </p14:cNvPr>
                <p14:cNvContentPartPr/>
                <p14:nvPr/>
              </p14:nvContentPartPr>
              <p14:xfrm>
                <a:off x="2587253" y="1997707"/>
                <a:ext cx="80640" cy="101880"/>
              </p14:xfrm>
            </p:contentPart>
          </mc:Choice>
          <mc:Fallback>
            <p:pic>
              <p:nvPicPr>
                <p:cNvPr id="472269" name="Freihand 472268">
                  <a:extLst>
                    <a:ext uri="{FF2B5EF4-FFF2-40B4-BE49-F238E27FC236}">
                      <a16:creationId xmlns:a16="http://schemas.microsoft.com/office/drawing/2014/main" id="{394DE924-A6EB-4F94-8F01-6D113D97C24A}"/>
                    </a:ext>
                  </a:extLst>
                </p:cNvPr>
                <p:cNvPicPr/>
                <p:nvPr/>
              </p:nvPicPr>
              <p:blipFill>
                <a:blip r:embed="rId425"/>
                <a:stretch>
                  <a:fillRect/>
                </a:stretch>
              </p:blipFill>
              <p:spPr>
                <a:xfrm>
                  <a:off x="2582933" y="1993387"/>
                  <a:ext cx="89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72270" name="Freihand 472269">
                  <a:extLst>
                    <a:ext uri="{FF2B5EF4-FFF2-40B4-BE49-F238E27FC236}">
                      <a16:creationId xmlns:a16="http://schemas.microsoft.com/office/drawing/2014/main" id="{5D443F32-088A-4AE5-9EB2-66798425843B}"/>
                    </a:ext>
                  </a:extLst>
                </p14:cNvPr>
                <p14:cNvContentPartPr/>
                <p14:nvPr/>
              </p14:nvContentPartPr>
              <p14:xfrm>
                <a:off x="2690213" y="1861267"/>
                <a:ext cx="141120" cy="225360"/>
              </p14:xfrm>
            </p:contentPart>
          </mc:Choice>
          <mc:Fallback>
            <p:pic>
              <p:nvPicPr>
                <p:cNvPr id="472270" name="Freihand 472269">
                  <a:extLst>
                    <a:ext uri="{FF2B5EF4-FFF2-40B4-BE49-F238E27FC236}">
                      <a16:creationId xmlns:a16="http://schemas.microsoft.com/office/drawing/2014/main" id="{5D443F32-088A-4AE5-9EB2-66798425843B}"/>
                    </a:ext>
                  </a:extLst>
                </p:cNvPr>
                <p:cNvPicPr/>
                <p:nvPr/>
              </p:nvPicPr>
              <p:blipFill>
                <a:blip r:embed="rId427"/>
                <a:stretch>
                  <a:fillRect/>
                </a:stretch>
              </p:blipFill>
              <p:spPr>
                <a:xfrm>
                  <a:off x="2685893" y="1856947"/>
                  <a:ext cx="1497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72271" name="Freihand 472270">
                  <a:extLst>
                    <a:ext uri="{FF2B5EF4-FFF2-40B4-BE49-F238E27FC236}">
                      <a16:creationId xmlns:a16="http://schemas.microsoft.com/office/drawing/2014/main" id="{9E2BDA0C-6FBD-4D59-B9C1-03CC5754D63C}"/>
                    </a:ext>
                  </a:extLst>
                </p14:cNvPr>
                <p14:cNvContentPartPr/>
                <p14:nvPr/>
              </p14:nvContentPartPr>
              <p14:xfrm>
                <a:off x="2843213" y="1959547"/>
                <a:ext cx="50760" cy="69120"/>
              </p14:xfrm>
            </p:contentPart>
          </mc:Choice>
          <mc:Fallback>
            <p:pic>
              <p:nvPicPr>
                <p:cNvPr id="472271" name="Freihand 472270">
                  <a:extLst>
                    <a:ext uri="{FF2B5EF4-FFF2-40B4-BE49-F238E27FC236}">
                      <a16:creationId xmlns:a16="http://schemas.microsoft.com/office/drawing/2014/main" id="{9E2BDA0C-6FBD-4D59-B9C1-03CC5754D63C}"/>
                    </a:ext>
                  </a:extLst>
                </p:cNvPr>
                <p:cNvPicPr/>
                <p:nvPr/>
              </p:nvPicPr>
              <p:blipFill>
                <a:blip r:embed="rId429"/>
                <a:stretch>
                  <a:fillRect/>
                </a:stretch>
              </p:blipFill>
              <p:spPr>
                <a:xfrm>
                  <a:off x="2838893" y="1955227"/>
                  <a:ext cx="59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72272" name="Freihand 472271">
                  <a:extLst>
                    <a:ext uri="{FF2B5EF4-FFF2-40B4-BE49-F238E27FC236}">
                      <a16:creationId xmlns:a16="http://schemas.microsoft.com/office/drawing/2014/main" id="{A3AB1F87-3945-4479-9AAF-A37FC65A4A0E}"/>
                    </a:ext>
                  </a:extLst>
                </p14:cNvPr>
                <p14:cNvContentPartPr/>
                <p14:nvPr/>
              </p14:nvContentPartPr>
              <p14:xfrm>
                <a:off x="2920973" y="1937587"/>
                <a:ext cx="66960" cy="208080"/>
              </p14:xfrm>
            </p:contentPart>
          </mc:Choice>
          <mc:Fallback>
            <p:pic>
              <p:nvPicPr>
                <p:cNvPr id="472272" name="Freihand 472271">
                  <a:extLst>
                    <a:ext uri="{FF2B5EF4-FFF2-40B4-BE49-F238E27FC236}">
                      <a16:creationId xmlns:a16="http://schemas.microsoft.com/office/drawing/2014/main" id="{A3AB1F87-3945-4479-9AAF-A37FC65A4A0E}"/>
                    </a:ext>
                  </a:extLst>
                </p:cNvPr>
                <p:cNvPicPr/>
                <p:nvPr/>
              </p:nvPicPr>
              <p:blipFill>
                <a:blip r:embed="rId431"/>
                <a:stretch>
                  <a:fillRect/>
                </a:stretch>
              </p:blipFill>
              <p:spPr>
                <a:xfrm>
                  <a:off x="2916653" y="1933267"/>
                  <a:ext cx="75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472273" name="Freihand 472272">
                  <a:extLst>
                    <a:ext uri="{FF2B5EF4-FFF2-40B4-BE49-F238E27FC236}">
                      <a16:creationId xmlns:a16="http://schemas.microsoft.com/office/drawing/2014/main" id="{1591C7D1-8E04-4892-9CF9-408889F9A6E6}"/>
                    </a:ext>
                  </a:extLst>
                </p14:cNvPr>
                <p14:cNvContentPartPr/>
                <p14:nvPr/>
              </p14:nvContentPartPr>
              <p14:xfrm>
                <a:off x="3025373" y="1731307"/>
                <a:ext cx="246240" cy="401400"/>
              </p14:xfrm>
            </p:contentPart>
          </mc:Choice>
          <mc:Fallback>
            <p:pic>
              <p:nvPicPr>
                <p:cNvPr id="472273" name="Freihand 472272">
                  <a:extLst>
                    <a:ext uri="{FF2B5EF4-FFF2-40B4-BE49-F238E27FC236}">
                      <a16:creationId xmlns:a16="http://schemas.microsoft.com/office/drawing/2014/main" id="{1591C7D1-8E04-4892-9CF9-408889F9A6E6}"/>
                    </a:ext>
                  </a:extLst>
                </p:cNvPr>
                <p:cNvPicPr/>
                <p:nvPr/>
              </p:nvPicPr>
              <p:blipFill>
                <a:blip r:embed="rId433"/>
                <a:stretch>
                  <a:fillRect/>
                </a:stretch>
              </p:blipFill>
              <p:spPr>
                <a:xfrm>
                  <a:off x="3021053" y="1726987"/>
                  <a:ext cx="25488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472274" name="Freihand 472273">
                  <a:extLst>
                    <a:ext uri="{FF2B5EF4-FFF2-40B4-BE49-F238E27FC236}">
                      <a16:creationId xmlns:a16="http://schemas.microsoft.com/office/drawing/2014/main" id="{33284875-AC0E-4E5E-AC9F-BA52C368D80F}"/>
                    </a:ext>
                  </a:extLst>
                </p14:cNvPr>
                <p14:cNvContentPartPr/>
                <p14:nvPr/>
              </p14:nvContentPartPr>
              <p14:xfrm>
                <a:off x="2929253" y="1772707"/>
                <a:ext cx="141480" cy="36720"/>
              </p14:xfrm>
            </p:contentPart>
          </mc:Choice>
          <mc:Fallback>
            <p:pic>
              <p:nvPicPr>
                <p:cNvPr id="472274" name="Freihand 472273">
                  <a:extLst>
                    <a:ext uri="{FF2B5EF4-FFF2-40B4-BE49-F238E27FC236}">
                      <a16:creationId xmlns:a16="http://schemas.microsoft.com/office/drawing/2014/main" id="{33284875-AC0E-4E5E-AC9F-BA52C368D80F}"/>
                    </a:ext>
                  </a:extLst>
                </p:cNvPr>
                <p:cNvPicPr/>
                <p:nvPr/>
              </p:nvPicPr>
              <p:blipFill>
                <a:blip r:embed="rId435"/>
                <a:stretch>
                  <a:fillRect/>
                </a:stretch>
              </p:blipFill>
              <p:spPr>
                <a:xfrm>
                  <a:off x="2924933" y="1768387"/>
                  <a:ext cx="150120" cy="45360"/>
                </a:xfrm>
                <a:prstGeom prst="rect">
                  <a:avLst/>
                </a:prstGeom>
              </p:spPr>
            </p:pic>
          </mc:Fallback>
        </mc:AlternateContent>
      </p:grpSp>
      <p:grpSp>
        <p:nvGrpSpPr>
          <p:cNvPr id="472290" name="Gruppieren 472289">
            <a:extLst>
              <a:ext uri="{FF2B5EF4-FFF2-40B4-BE49-F238E27FC236}">
                <a16:creationId xmlns:a16="http://schemas.microsoft.com/office/drawing/2014/main" id="{1164CF35-221B-4C07-9F6B-78520629F896}"/>
              </a:ext>
            </a:extLst>
          </p:cNvPr>
          <p:cNvGrpSpPr/>
          <p:nvPr/>
        </p:nvGrpSpPr>
        <p:grpSpPr>
          <a:xfrm>
            <a:off x="9479813" y="2162227"/>
            <a:ext cx="623880" cy="248760"/>
            <a:chOff x="9479813" y="2162227"/>
            <a:chExt cx="623880" cy="248760"/>
          </a:xfrm>
        </p:grpSpPr>
        <mc:AlternateContent xmlns:mc="http://schemas.openxmlformats.org/markup-compatibility/2006">
          <mc:Choice xmlns:p14="http://schemas.microsoft.com/office/powerpoint/2010/main" Requires="p14">
            <p:contentPart p14:bwMode="auto" r:id="rId436">
              <p14:nvContentPartPr>
                <p14:cNvPr id="472276" name="Freihand 472275">
                  <a:extLst>
                    <a:ext uri="{FF2B5EF4-FFF2-40B4-BE49-F238E27FC236}">
                      <a16:creationId xmlns:a16="http://schemas.microsoft.com/office/drawing/2014/main" id="{D32B4B80-F15E-42B5-A3C2-2B0A9E9CDCEA}"/>
                    </a:ext>
                  </a:extLst>
                </p14:cNvPr>
                <p14:cNvContentPartPr/>
                <p14:nvPr/>
              </p14:nvContentPartPr>
              <p14:xfrm>
                <a:off x="9479813" y="2185627"/>
                <a:ext cx="105480" cy="158400"/>
              </p14:xfrm>
            </p:contentPart>
          </mc:Choice>
          <mc:Fallback>
            <p:pic>
              <p:nvPicPr>
                <p:cNvPr id="472276" name="Freihand 472275">
                  <a:extLst>
                    <a:ext uri="{FF2B5EF4-FFF2-40B4-BE49-F238E27FC236}">
                      <a16:creationId xmlns:a16="http://schemas.microsoft.com/office/drawing/2014/main" id="{D32B4B80-F15E-42B5-A3C2-2B0A9E9CDCEA}"/>
                    </a:ext>
                  </a:extLst>
                </p:cNvPr>
                <p:cNvPicPr/>
                <p:nvPr/>
              </p:nvPicPr>
              <p:blipFill>
                <a:blip r:embed="rId437"/>
                <a:stretch>
                  <a:fillRect/>
                </a:stretch>
              </p:blipFill>
              <p:spPr>
                <a:xfrm>
                  <a:off x="9475493" y="2181307"/>
                  <a:ext cx="114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472277" name="Freihand 472276">
                  <a:extLst>
                    <a:ext uri="{FF2B5EF4-FFF2-40B4-BE49-F238E27FC236}">
                      <a16:creationId xmlns:a16="http://schemas.microsoft.com/office/drawing/2014/main" id="{9576185B-B52C-4EFB-A62D-3384248737B3}"/>
                    </a:ext>
                  </a:extLst>
                </p14:cNvPr>
                <p14:cNvContentPartPr/>
                <p14:nvPr/>
              </p14:nvContentPartPr>
              <p14:xfrm>
                <a:off x="9545333" y="2183827"/>
                <a:ext cx="16920" cy="169200"/>
              </p14:xfrm>
            </p:contentPart>
          </mc:Choice>
          <mc:Fallback>
            <p:pic>
              <p:nvPicPr>
                <p:cNvPr id="472277" name="Freihand 472276">
                  <a:extLst>
                    <a:ext uri="{FF2B5EF4-FFF2-40B4-BE49-F238E27FC236}">
                      <a16:creationId xmlns:a16="http://schemas.microsoft.com/office/drawing/2014/main" id="{9576185B-B52C-4EFB-A62D-3384248737B3}"/>
                    </a:ext>
                  </a:extLst>
                </p:cNvPr>
                <p:cNvPicPr/>
                <p:nvPr/>
              </p:nvPicPr>
              <p:blipFill>
                <a:blip r:embed="rId439"/>
                <a:stretch>
                  <a:fillRect/>
                </a:stretch>
              </p:blipFill>
              <p:spPr>
                <a:xfrm>
                  <a:off x="9541013" y="2179507"/>
                  <a:ext cx="25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72278" name="Freihand 472277">
                  <a:extLst>
                    <a:ext uri="{FF2B5EF4-FFF2-40B4-BE49-F238E27FC236}">
                      <a16:creationId xmlns:a16="http://schemas.microsoft.com/office/drawing/2014/main" id="{E7F3AFFA-5618-48E8-A5EB-7FEB42FAB46D}"/>
                    </a:ext>
                  </a:extLst>
                </p14:cNvPr>
                <p14:cNvContentPartPr/>
                <p14:nvPr/>
              </p14:nvContentPartPr>
              <p14:xfrm>
                <a:off x="9494213" y="2282827"/>
                <a:ext cx="201240" cy="90720"/>
              </p14:xfrm>
            </p:contentPart>
          </mc:Choice>
          <mc:Fallback>
            <p:pic>
              <p:nvPicPr>
                <p:cNvPr id="472278" name="Freihand 472277">
                  <a:extLst>
                    <a:ext uri="{FF2B5EF4-FFF2-40B4-BE49-F238E27FC236}">
                      <a16:creationId xmlns:a16="http://schemas.microsoft.com/office/drawing/2014/main" id="{E7F3AFFA-5618-48E8-A5EB-7FEB42FAB46D}"/>
                    </a:ext>
                  </a:extLst>
                </p:cNvPr>
                <p:cNvPicPr/>
                <p:nvPr/>
              </p:nvPicPr>
              <p:blipFill>
                <a:blip r:embed="rId441"/>
                <a:stretch>
                  <a:fillRect/>
                </a:stretch>
              </p:blipFill>
              <p:spPr>
                <a:xfrm>
                  <a:off x="9489893" y="2278507"/>
                  <a:ext cx="209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72279" name="Freihand 472278">
                  <a:extLst>
                    <a:ext uri="{FF2B5EF4-FFF2-40B4-BE49-F238E27FC236}">
                      <a16:creationId xmlns:a16="http://schemas.microsoft.com/office/drawing/2014/main" id="{DF9F5926-07C3-4315-B731-3274B5F70472}"/>
                    </a:ext>
                  </a:extLst>
                </p14:cNvPr>
                <p14:cNvContentPartPr/>
                <p14:nvPr/>
              </p14:nvContentPartPr>
              <p14:xfrm>
                <a:off x="9726053" y="2201827"/>
                <a:ext cx="177480" cy="209160"/>
              </p14:xfrm>
            </p:contentPart>
          </mc:Choice>
          <mc:Fallback>
            <p:pic>
              <p:nvPicPr>
                <p:cNvPr id="472279" name="Freihand 472278">
                  <a:extLst>
                    <a:ext uri="{FF2B5EF4-FFF2-40B4-BE49-F238E27FC236}">
                      <a16:creationId xmlns:a16="http://schemas.microsoft.com/office/drawing/2014/main" id="{DF9F5926-07C3-4315-B731-3274B5F70472}"/>
                    </a:ext>
                  </a:extLst>
                </p:cNvPr>
                <p:cNvPicPr/>
                <p:nvPr/>
              </p:nvPicPr>
              <p:blipFill>
                <a:blip r:embed="rId443"/>
                <a:stretch>
                  <a:fillRect/>
                </a:stretch>
              </p:blipFill>
              <p:spPr>
                <a:xfrm>
                  <a:off x="9721733" y="2197507"/>
                  <a:ext cx="186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72280" name="Freihand 472279">
                  <a:extLst>
                    <a:ext uri="{FF2B5EF4-FFF2-40B4-BE49-F238E27FC236}">
                      <a16:creationId xmlns:a16="http://schemas.microsoft.com/office/drawing/2014/main" id="{BECCB1F2-D2B6-4451-A8CA-7229575B4138}"/>
                    </a:ext>
                  </a:extLst>
                </p14:cNvPr>
                <p14:cNvContentPartPr/>
                <p14:nvPr/>
              </p14:nvContentPartPr>
              <p14:xfrm>
                <a:off x="9898133" y="2188147"/>
                <a:ext cx="360" cy="360"/>
              </p14:xfrm>
            </p:contentPart>
          </mc:Choice>
          <mc:Fallback>
            <p:pic>
              <p:nvPicPr>
                <p:cNvPr id="472280" name="Freihand 472279">
                  <a:extLst>
                    <a:ext uri="{FF2B5EF4-FFF2-40B4-BE49-F238E27FC236}">
                      <a16:creationId xmlns:a16="http://schemas.microsoft.com/office/drawing/2014/main" id="{BECCB1F2-D2B6-4451-A8CA-7229575B4138}"/>
                    </a:ext>
                  </a:extLst>
                </p:cNvPr>
                <p:cNvPicPr/>
                <p:nvPr/>
              </p:nvPicPr>
              <p:blipFill>
                <a:blip r:embed="rId54"/>
                <a:stretch>
                  <a:fillRect/>
                </a:stretch>
              </p:blipFill>
              <p:spPr>
                <a:xfrm>
                  <a:off x="9893813" y="2183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72281" name="Freihand 472280">
                  <a:extLst>
                    <a:ext uri="{FF2B5EF4-FFF2-40B4-BE49-F238E27FC236}">
                      <a16:creationId xmlns:a16="http://schemas.microsoft.com/office/drawing/2014/main" id="{34582E86-2487-44A0-A70F-6C5EC6496BF3}"/>
                    </a:ext>
                  </a:extLst>
                </p14:cNvPr>
                <p14:cNvContentPartPr/>
                <p14:nvPr/>
              </p14:nvContentPartPr>
              <p14:xfrm>
                <a:off x="9949613" y="2162227"/>
                <a:ext cx="46080" cy="239400"/>
              </p14:xfrm>
            </p:contentPart>
          </mc:Choice>
          <mc:Fallback>
            <p:pic>
              <p:nvPicPr>
                <p:cNvPr id="472281" name="Freihand 472280">
                  <a:extLst>
                    <a:ext uri="{FF2B5EF4-FFF2-40B4-BE49-F238E27FC236}">
                      <a16:creationId xmlns:a16="http://schemas.microsoft.com/office/drawing/2014/main" id="{34582E86-2487-44A0-A70F-6C5EC6496BF3}"/>
                    </a:ext>
                  </a:extLst>
                </p:cNvPr>
                <p:cNvPicPr/>
                <p:nvPr/>
              </p:nvPicPr>
              <p:blipFill>
                <a:blip r:embed="rId446"/>
                <a:stretch>
                  <a:fillRect/>
                </a:stretch>
              </p:blipFill>
              <p:spPr>
                <a:xfrm>
                  <a:off x="9945293" y="2157907"/>
                  <a:ext cx="547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72282" name="Freihand 472281">
                  <a:extLst>
                    <a:ext uri="{FF2B5EF4-FFF2-40B4-BE49-F238E27FC236}">
                      <a16:creationId xmlns:a16="http://schemas.microsoft.com/office/drawing/2014/main" id="{E9851377-C619-4803-BF0C-7D258987C8FC}"/>
                    </a:ext>
                  </a:extLst>
                </p14:cNvPr>
                <p14:cNvContentPartPr/>
                <p14:nvPr/>
              </p14:nvContentPartPr>
              <p14:xfrm>
                <a:off x="10027373" y="2270947"/>
                <a:ext cx="76320" cy="139680"/>
              </p14:xfrm>
            </p:contentPart>
          </mc:Choice>
          <mc:Fallback>
            <p:pic>
              <p:nvPicPr>
                <p:cNvPr id="472282" name="Freihand 472281">
                  <a:extLst>
                    <a:ext uri="{FF2B5EF4-FFF2-40B4-BE49-F238E27FC236}">
                      <a16:creationId xmlns:a16="http://schemas.microsoft.com/office/drawing/2014/main" id="{E9851377-C619-4803-BF0C-7D258987C8FC}"/>
                    </a:ext>
                  </a:extLst>
                </p:cNvPr>
                <p:cNvPicPr/>
                <p:nvPr/>
              </p:nvPicPr>
              <p:blipFill>
                <a:blip r:embed="rId448"/>
                <a:stretch>
                  <a:fillRect/>
                </a:stretch>
              </p:blipFill>
              <p:spPr>
                <a:xfrm>
                  <a:off x="10023053" y="2266627"/>
                  <a:ext cx="84960" cy="14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9">
            <p14:nvContentPartPr>
              <p14:cNvPr id="472283" name="Freihand 472282">
                <a:extLst>
                  <a:ext uri="{FF2B5EF4-FFF2-40B4-BE49-F238E27FC236}">
                    <a16:creationId xmlns:a16="http://schemas.microsoft.com/office/drawing/2014/main" id="{B8320CAD-ABAF-471B-8B0B-E457B55EB744}"/>
                  </a:ext>
                </a:extLst>
              </p14:cNvPr>
              <p14:cNvContentPartPr/>
              <p14:nvPr/>
            </p14:nvContentPartPr>
            <p14:xfrm>
              <a:off x="10313573" y="2292187"/>
              <a:ext cx="375840" cy="133920"/>
            </p14:xfrm>
          </p:contentPart>
        </mc:Choice>
        <mc:Fallback>
          <p:pic>
            <p:nvPicPr>
              <p:cNvPr id="472283" name="Freihand 472282">
                <a:extLst>
                  <a:ext uri="{FF2B5EF4-FFF2-40B4-BE49-F238E27FC236}">
                    <a16:creationId xmlns:a16="http://schemas.microsoft.com/office/drawing/2014/main" id="{B8320CAD-ABAF-471B-8B0B-E457B55EB744}"/>
                  </a:ext>
                </a:extLst>
              </p:cNvPr>
              <p:cNvPicPr/>
              <p:nvPr/>
            </p:nvPicPr>
            <p:blipFill>
              <a:blip r:embed="rId450"/>
              <a:stretch>
                <a:fillRect/>
              </a:stretch>
            </p:blipFill>
            <p:spPr>
              <a:xfrm>
                <a:off x="10309253" y="2287867"/>
                <a:ext cx="384480" cy="142560"/>
              </a:xfrm>
              <a:prstGeom prst="rect">
                <a:avLst/>
              </a:prstGeom>
            </p:spPr>
          </p:pic>
        </mc:Fallback>
      </mc:AlternateContent>
      <p:grpSp>
        <p:nvGrpSpPr>
          <p:cNvPr id="472289" name="Gruppieren 472288">
            <a:extLst>
              <a:ext uri="{FF2B5EF4-FFF2-40B4-BE49-F238E27FC236}">
                <a16:creationId xmlns:a16="http://schemas.microsoft.com/office/drawing/2014/main" id="{B63FF653-A119-4F13-82D6-4D8ADF8925F4}"/>
              </a:ext>
            </a:extLst>
          </p:cNvPr>
          <p:cNvGrpSpPr/>
          <p:nvPr/>
        </p:nvGrpSpPr>
        <p:grpSpPr>
          <a:xfrm>
            <a:off x="10873733" y="2233507"/>
            <a:ext cx="466560" cy="250560"/>
            <a:chOff x="10873733" y="2233507"/>
            <a:chExt cx="466560" cy="250560"/>
          </a:xfrm>
        </p:grpSpPr>
        <mc:AlternateContent xmlns:mc="http://schemas.openxmlformats.org/markup-compatibility/2006">
          <mc:Choice xmlns:p14="http://schemas.microsoft.com/office/powerpoint/2010/main" Requires="p14">
            <p:contentPart p14:bwMode="auto" r:id="rId451">
              <p14:nvContentPartPr>
                <p14:cNvPr id="472284" name="Freihand 472283">
                  <a:extLst>
                    <a:ext uri="{FF2B5EF4-FFF2-40B4-BE49-F238E27FC236}">
                      <a16:creationId xmlns:a16="http://schemas.microsoft.com/office/drawing/2014/main" id="{266D37A0-9742-46EE-9877-B1056D990F56}"/>
                    </a:ext>
                  </a:extLst>
                </p14:cNvPr>
                <p14:cNvContentPartPr/>
                <p14:nvPr/>
              </p14:nvContentPartPr>
              <p14:xfrm>
                <a:off x="10961573" y="2263387"/>
                <a:ext cx="37080" cy="167400"/>
              </p14:xfrm>
            </p:contentPart>
          </mc:Choice>
          <mc:Fallback>
            <p:pic>
              <p:nvPicPr>
                <p:cNvPr id="472284" name="Freihand 472283">
                  <a:extLst>
                    <a:ext uri="{FF2B5EF4-FFF2-40B4-BE49-F238E27FC236}">
                      <a16:creationId xmlns:a16="http://schemas.microsoft.com/office/drawing/2014/main" id="{266D37A0-9742-46EE-9877-B1056D990F56}"/>
                    </a:ext>
                  </a:extLst>
                </p:cNvPr>
                <p:cNvPicPr/>
                <p:nvPr/>
              </p:nvPicPr>
              <p:blipFill>
                <a:blip r:embed="rId452"/>
                <a:stretch>
                  <a:fillRect/>
                </a:stretch>
              </p:blipFill>
              <p:spPr>
                <a:xfrm>
                  <a:off x="10957253" y="2259067"/>
                  <a:ext cx="45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72285" name="Freihand 472284">
                  <a:extLst>
                    <a:ext uri="{FF2B5EF4-FFF2-40B4-BE49-F238E27FC236}">
                      <a16:creationId xmlns:a16="http://schemas.microsoft.com/office/drawing/2014/main" id="{F79FC1B4-8442-439A-8AA1-3786D5B76275}"/>
                    </a:ext>
                  </a:extLst>
                </p14:cNvPr>
                <p14:cNvContentPartPr/>
                <p14:nvPr/>
              </p14:nvContentPartPr>
              <p14:xfrm>
                <a:off x="10873733" y="2233507"/>
                <a:ext cx="164520" cy="250560"/>
              </p14:xfrm>
            </p:contentPart>
          </mc:Choice>
          <mc:Fallback>
            <p:pic>
              <p:nvPicPr>
                <p:cNvPr id="472285" name="Freihand 472284">
                  <a:extLst>
                    <a:ext uri="{FF2B5EF4-FFF2-40B4-BE49-F238E27FC236}">
                      <a16:creationId xmlns:a16="http://schemas.microsoft.com/office/drawing/2014/main" id="{F79FC1B4-8442-439A-8AA1-3786D5B76275}"/>
                    </a:ext>
                  </a:extLst>
                </p:cNvPr>
                <p:cNvPicPr/>
                <p:nvPr/>
              </p:nvPicPr>
              <p:blipFill>
                <a:blip r:embed="rId454"/>
                <a:stretch>
                  <a:fillRect/>
                </a:stretch>
              </p:blipFill>
              <p:spPr>
                <a:xfrm>
                  <a:off x="10869413" y="2229187"/>
                  <a:ext cx="1731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72286" name="Freihand 472285">
                  <a:extLst>
                    <a:ext uri="{FF2B5EF4-FFF2-40B4-BE49-F238E27FC236}">
                      <a16:creationId xmlns:a16="http://schemas.microsoft.com/office/drawing/2014/main" id="{D47D72E3-50A7-47B8-9D10-E96FD56F780E}"/>
                    </a:ext>
                  </a:extLst>
                </p14:cNvPr>
                <p14:cNvContentPartPr/>
                <p14:nvPr/>
              </p14:nvContentPartPr>
              <p14:xfrm>
                <a:off x="11119973" y="2296867"/>
                <a:ext cx="11160" cy="127080"/>
              </p14:xfrm>
            </p:contentPart>
          </mc:Choice>
          <mc:Fallback>
            <p:pic>
              <p:nvPicPr>
                <p:cNvPr id="472286" name="Freihand 472285">
                  <a:extLst>
                    <a:ext uri="{FF2B5EF4-FFF2-40B4-BE49-F238E27FC236}">
                      <a16:creationId xmlns:a16="http://schemas.microsoft.com/office/drawing/2014/main" id="{D47D72E3-50A7-47B8-9D10-E96FD56F780E}"/>
                    </a:ext>
                  </a:extLst>
                </p:cNvPr>
                <p:cNvPicPr/>
                <p:nvPr/>
              </p:nvPicPr>
              <p:blipFill>
                <a:blip r:embed="rId456"/>
                <a:stretch>
                  <a:fillRect/>
                </a:stretch>
              </p:blipFill>
              <p:spPr>
                <a:xfrm>
                  <a:off x="11115653" y="2292547"/>
                  <a:ext cx="19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72287" name="Freihand 472286">
                  <a:extLst>
                    <a:ext uri="{FF2B5EF4-FFF2-40B4-BE49-F238E27FC236}">
                      <a16:creationId xmlns:a16="http://schemas.microsoft.com/office/drawing/2014/main" id="{1E125CA5-11AB-4183-AA42-B2A0A55CB729}"/>
                    </a:ext>
                  </a:extLst>
                </p14:cNvPr>
                <p14:cNvContentPartPr/>
                <p14:nvPr/>
              </p14:nvContentPartPr>
              <p14:xfrm>
                <a:off x="11230133" y="2274187"/>
                <a:ext cx="39600" cy="167040"/>
              </p14:xfrm>
            </p:contentPart>
          </mc:Choice>
          <mc:Fallback>
            <p:pic>
              <p:nvPicPr>
                <p:cNvPr id="472287" name="Freihand 472286">
                  <a:extLst>
                    <a:ext uri="{FF2B5EF4-FFF2-40B4-BE49-F238E27FC236}">
                      <a16:creationId xmlns:a16="http://schemas.microsoft.com/office/drawing/2014/main" id="{1E125CA5-11AB-4183-AA42-B2A0A55CB729}"/>
                    </a:ext>
                  </a:extLst>
                </p:cNvPr>
                <p:cNvPicPr/>
                <p:nvPr/>
              </p:nvPicPr>
              <p:blipFill>
                <a:blip r:embed="rId458"/>
                <a:stretch>
                  <a:fillRect/>
                </a:stretch>
              </p:blipFill>
              <p:spPr>
                <a:xfrm>
                  <a:off x="11225813" y="2269867"/>
                  <a:ext cx="48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72288" name="Freihand 472287">
                  <a:extLst>
                    <a:ext uri="{FF2B5EF4-FFF2-40B4-BE49-F238E27FC236}">
                      <a16:creationId xmlns:a16="http://schemas.microsoft.com/office/drawing/2014/main" id="{3A039091-7085-4512-9483-A87E81AA73AC}"/>
                    </a:ext>
                  </a:extLst>
                </p14:cNvPr>
                <p14:cNvContentPartPr/>
                <p14:nvPr/>
              </p14:nvContentPartPr>
              <p14:xfrm>
                <a:off x="11170013" y="2235307"/>
                <a:ext cx="170280" cy="125280"/>
              </p14:xfrm>
            </p:contentPart>
          </mc:Choice>
          <mc:Fallback>
            <p:pic>
              <p:nvPicPr>
                <p:cNvPr id="472288" name="Freihand 472287">
                  <a:extLst>
                    <a:ext uri="{FF2B5EF4-FFF2-40B4-BE49-F238E27FC236}">
                      <a16:creationId xmlns:a16="http://schemas.microsoft.com/office/drawing/2014/main" id="{3A039091-7085-4512-9483-A87E81AA73AC}"/>
                    </a:ext>
                  </a:extLst>
                </p:cNvPr>
                <p:cNvPicPr/>
                <p:nvPr/>
              </p:nvPicPr>
              <p:blipFill>
                <a:blip r:embed="rId460"/>
                <a:stretch>
                  <a:fillRect/>
                </a:stretch>
              </p:blipFill>
              <p:spPr>
                <a:xfrm>
                  <a:off x="11165693" y="2230987"/>
                  <a:ext cx="178920" cy="133920"/>
                </a:xfrm>
                <a:prstGeom prst="rect">
                  <a:avLst/>
                </a:prstGeom>
              </p:spPr>
            </p:pic>
          </mc:Fallback>
        </mc:AlternateContent>
      </p:grpSp>
      <p:grpSp>
        <p:nvGrpSpPr>
          <p:cNvPr id="472335" name="Gruppieren 472334">
            <a:extLst>
              <a:ext uri="{FF2B5EF4-FFF2-40B4-BE49-F238E27FC236}">
                <a16:creationId xmlns:a16="http://schemas.microsoft.com/office/drawing/2014/main" id="{7ABE81FA-DB1C-4000-8FC2-EC92562450BB}"/>
              </a:ext>
            </a:extLst>
          </p:cNvPr>
          <p:cNvGrpSpPr/>
          <p:nvPr/>
        </p:nvGrpSpPr>
        <p:grpSpPr>
          <a:xfrm>
            <a:off x="5051453" y="4676827"/>
            <a:ext cx="3444840" cy="1099800"/>
            <a:chOff x="5051453" y="4676827"/>
            <a:chExt cx="3444840" cy="1099800"/>
          </a:xfrm>
        </p:grpSpPr>
        <mc:AlternateContent xmlns:mc="http://schemas.openxmlformats.org/markup-compatibility/2006">
          <mc:Choice xmlns:p14="http://schemas.microsoft.com/office/powerpoint/2010/main" Requires="p14">
            <p:contentPart p14:bwMode="auto" r:id="rId461">
              <p14:nvContentPartPr>
                <p14:cNvPr id="472233" name="Freihand 472232">
                  <a:extLst>
                    <a:ext uri="{FF2B5EF4-FFF2-40B4-BE49-F238E27FC236}">
                      <a16:creationId xmlns:a16="http://schemas.microsoft.com/office/drawing/2014/main" id="{B838868A-B61E-43A9-B699-1182F8824804}"/>
                    </a:ext>
                  </a:extLst>
                </p14:cNvPr>
                <p14:cNvContentPartPr/>
                <p14:nvPr/>
              </p14:nvContentPartPr>
              <p14:xfrm>
                <a:off x="5217773" y="4676827"/>
                <a:ext cx="148680" cy="240480"/>
              </p14:xfrm>
            </p:contentPart>
          </mc:Choice>
          <mc:Fallback>
            <p:pic>
              <p:nvPicPr>
                <p:cNvPr id="472233" name="Freihand 472232">
                  <a:extLst>
                    <a:ext uri="{FF2B5EF4-FFF2-40B4-BE49-F238E27FC236}">
                      <a16:creationId xmlns:a16="http://schemas.microsoft.com/office/drawing/2014/main" id="{B838868A-B61E-43A9-B699-1182F8824804}"/>
                    </a:ext>
                  </a:extLst>
                </p:cNvPr>
                <p:cNvPicPr/>
                <p:nvPr/>
              </p:nvPicPr>
              <p:blipFill>
                <a:blip r:embed="rId462"/>
                <a:stretch>
                  <a:fillRect/>
                </a:stretch>
              </p:blipFill>
              <p:spPr>
                <a:xfrm>
                  <a:off x="5213453" y="4672507"/>
                  <a:ext cx="1573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72234" name="Freihand 472233">
                  <a:extLst>
                    <a:ext uri="{FF2B5EF4-FFF2-40B4-BE49-F238E27FC236}">
                      <a16:creationId xmlns:a16="http://schemas.microsoft.com/office/drawing/2014/main" id="{6B91AD63-6ACC-4D17-B1BF-29355659C069}"/>
                    </a:ext>
                  </a:extLst>
                </p14:cNvPr>
                <p14:cNvContentPartPr/>
                <p14:nvPr/>
              </p14:nvContentPartPr>
              <p14:xfrm>
                <a:off x="5264213" y="4809667"/>
                <a:ext cx="181440" cy="189720"/>
              </p14:xfrm>
            </p:contentPart>
          </mc:Choice>
          <mc:Fallback>
            <p:pic>
              <p:nvPicPr>
                <p:cNvPr id="472234" name="Freihand 472233">
                  <a:extLst>
                    <a:ext uri="{FF2B5EF4-FFF2-40B4-BE49-F238E27FC236}">
                      <a16:creationId xmlns:a16="http://schemas.microsoft.com/office/drawing/2014/main" id="{6B91AD63-6ACC-4D17-B1BF-29355659C069}"/>
                    </a:ext>
                  </a:extLst>
                </p:cNvPr>
                <p:cNvPicPr/>
                <p:nvPr/>
              </p:nvPicPr>
              <p:blipFill>
                <a:blip r:embed="rId464"/>
                <a:stretch>
                  <a:fillRect/>
                </a:stretch>
              </p:blipFill>
              <p:spPr>
                <a:xfrm>
                  <a:off x="5259893" y="4805347"/>
                  <a:ext cx="190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72235" name="Freihand 472234">
                  <a:extLst>
                    <a:ext uri="{FF2B5EF4-FFF2-40B4-BE49-F238E27FC236}">
                      <a16:creationId xmlns:a16="http://schemas.microsoft.com/office/drawing/2014/main" id="{713EA4A1-95EB-45A6-835E-8F88091587B6}"/>
                    </a:ext>
                  </a:extLst>
                </p14:cNvPr>
                <p14:cNvContentPartPr/>
                <p14:nvPr/>
              </p14:nvContentPartPr>
              <p14:xfrm>
                <a:off x="5295893" y="5069227"/>
                <a:ext cx="100800" cy="127080"/>
              </p14:xfrm>
            </p:contentPart>
          </mc:Choice>
          <mc:Fallback>
            <p:pic>
              <p:nvPicPr>
                <p:cNvPr id="472235" name="Freihand 472234">
                  <a:extLst>
                    <a:ext uri="{FF2B5EF4-FFF2-40B4-BE49-F238E27FC236}">
                      <a16:creationId xmlns:a16="http://schemas.microsoft.com/office/drawing/2014/main" id="{713EA4A1-95EB-45A6-835E-8F88091587B6}"/>
                    </a:ext>
                  </a:extLst>
                </p:cNvPr>
                <p:cNvPicPr/>
                <p:nvPr/>
              </p:nvPicPr>
              <p:blipFill>
                <a:blip r:embed="rId466"/>
                <a:stretch>
                  <a:fillRect/>
                </a:stretch>
              </p:blipFill>
              <p:spPr>
                <a:xfrm>
                  <a:off x="5291573" y="5064907"/>
                  <a:ext cx="109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72236" name="Freihand 472235">
                  <a:extLst>
                    <a:ext uri="{FF2B5EF4-FFF2-40B4-BE49-F238E27FC236}">
                      <a16:creationId xmlns:a16="http://schemas.microsoft.com/office/drawing/2014/main" id="{C02CD895-6A44-4535-8C2E-A7AC2B750BC7}"/>
                    </a:ext>
                  </a:extLst>
                </p14:cNvPr>
                <p14:cNvContentPartPr/>
                <p14:nvPr/>
              </p14:nvContentPartPr>
              <p14:xfrm>
                <a:off x="5318213" y="5112067"/>
                <a:ext cx="52920" cy="65160"/>
              </p14:xfrm>
            </p:contentPart>
          </mc:Choice>
          <mc:Fallback>
            <p:pic>
              <p:nvPicPr>
                <p:cNvPr id="472236" name="Freihand 472235">
                  <a:extLst>
                    <a:ext uri="{FF2B5EF4-FFF2-40B4-BE49-F238E27FC236}">
                      <a16:creationId xmlns:a16="http://schemas.microsoft.com/office/drawing/2014/main" id="{C02CD895-6A44-4535-8C2E-A7AC2B750BC7}"/>
                    </a:ext>
                  </a:extLst>
                </p:cNvPr>
                <p:cNvPicPr/>
                <p:nvPr/>
              </p:nvPicPr>
              <p:blipFill>
                <a:blip r:embed="rId468"/>
                <a:stretch>
                  <a:fillRect/>
                </a:stretch>
              </p:blipFill>
              <p:spPr>
                <a:xfrm>
                  <a:off x="5313893" y="5107747"/>
                  <a:ext cx="61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72237" name="Freihand 472236">
                  <a:extLst>
                    <a:ext uri="{FF2B5EF4-FFF2-40B4-BE49-F238E27FC236}">
                      <a16:creationId xmlns:a16="http://schemas.microsoft.com/office/drawing/2014/main" id="{3B08587F-D743-4352-9180-B757FD6573EF}"/>
                    </a:ext>
                  </a:extLst>
                </p14:cNvPr>
                <p14:cNvContentPartPr/>
                <p14:nvPr/>
              </p14:nvContentPartPr>
              <p14:xfrm>
                <a:off x="5431973" y="5131507"/>
                <a:ext cx="81360" cy="71280"/>
              </p14:xfrm>
            </p:contentPart>
          </mc:Choice>
          <mc:Fallback>
            <p:pic>
              <p:nvPicPr>
                <p:cNvPr id="472237" name="Freihand 472236">
                  <a:extLst>
                    <a:ext uri="{FF2B5EF4-FFF2-40B4-BE49-F238E27FC236}">
                      <a16:creationId xmlns:a16="http://schemas.microsoft.com/office/drawing/2014/main" id="{3B08587F-D743-4352-9180-B757FD6573EF}"/>
                    </a:ext>
                  </a:extLst>
                </p:cNvPr>
                <p:cNvPicPr/>
                <p:nvPr/>
              </p:nvPicPr>
              <p:blipFill>
                <a:blip r:embed="rId470"/>
                <a:stretch>
                  <a:fillRect/>
                </a:stretch>
              </p:blipFill>
              <p:spPr>
                <a:xfrm>
                  <a:off x="5427653" y="5127187"/>
                  <a:ext cx="90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72238" name="Freihand 472237">
                  <a:extLst>
                    <a:ext uri="{FF2B5EF4-FFF2-40B4-BE49-F238E27FC236}">
                      <a16:creationId xmlns:a16="http://schemas.microsoft.com/office/drawing/2014/main" id="{ED0A37AD-9141-4234-A98B-B5CE80DCCC4D}"/>
                    </a:ext>
                  </a:extLst>
                </p14:cNvPr>
                <p14:cNvContentPartPr/>
                <p14:nvPr/>
              </p14:nvContentPartPr>
              <p14:xfrm>
                <a:off x="5494973" y="5126467"/>
                <a:ext cx="136800" cy="205200"/>
              </p14:xfrm>
            </p:contentPart>
          </mc:Choice>
          <mc:Fallback>
            <p:pic>
              <p:nvPicPr>
                <p:cNvPr id="472238" name="Freihand 472237">
                  <a:extLst>
                    <a:ext uri="{FF2B5EF4-FFF2-40B4-BE49-F238E27FC236}">
                      <a16:creationId xmlns:a16="http://schemas.microsoft.com/office/drawing/2014/main" id="{ED0A37AD-9141-4234-A98B-B5CE80DCCC4D}"/>
                    </a:ext>
                  </a:extLst>
                </p:cNvPr>
                <p:cNvPicPr/>
                <p:nvPr/>
              </p:nvPicPr>
              <p:blipFill>
                <a:blip r:embed="rId472"/>
                <a:stretch>
                  <a:fillRect/>
                </a:stretch>
              </p:blipFill>
              <p:spPr>
                <a:xfrm>
                  <a:off x="5490653" y="5122147"/>
                  <a:ext cx="1454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72239" name="Freihand 472238">
                  <a:extLst>
                    <a:ext uri="{FF2B5EF4-FFF2-40B4-BE49-F238E27FC236}">
                      <a16:creationId xmlns:a16="http://schemas.microsoft.com/office/drawing/2014/main" id="{202BC40F-301A-42CB-A06B-B762C4EBE3FA}"/>
                    </a:ext>
                  </a:extLst>
                </p14:cNvPr>
                <p14:cNvContentPartPr/>
                <p14:nvPr/>
              </p14:nvContentPartPr>
              <p14:xfrm>
                <a:off x="5665973" y="5104867"/>
                <a:ext cx="69840" cy="101520"/>
              </p14:xfrm>
            </p:contentPart>
          </mc:Choice>
          <mc:Fallback>
            <p:pic>
              <p:nvPicPr>
                <p:cNvPr id="472239" name="Freihand 472238">
                  <a:extLst>
                    <a:ext uri="{FF2B5EF4-FFF2-40B4-BE49-F238E27FC236}">
                      <a16:creationId xmlns:a16="http://schemas.microsoft.com/office/drawing/2014/main" id="{202BC40F-301A-42CB-A06B-B762C4EBE3FA}"/>
                    </a:ext>
                  </a:extLst>
                </p:cNvPr>
                <p:cNvPicPr/>
                <p:nvPr/>
              </p:nvPicPr>
              <p:blipFill>
                <a:blip r:embed="rId474"/>
                <a:stretch>
                  <a:fillRect/>
                </a:stretch>
              </p:blipFill>
              <p:spPr>
                <a:xfrm>
                  <a:off x="5661653" y="5100547"/>
                  <a:ext cx="78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72240" name="Freihand 472239">
                  <a:extLst>
                    <a:ext uri="{FF2B5EF4-FFF2-40B4-BE49-F238E27FC236}">
                      <a16:creationId xmlns:a16="http://schemas.microsoft.com/office/drawing/2014/main" id="{482C6C75-3372-4833-9F83-BC1821EE92CF}"/>
                    </a:ext>
                  </a:extLst>
                </p14:cNvPr>
                <p14:cNvContentPartPr/>
                <p14:nvPr/>
              </p14:nvContentPartPr>
              <p14:xfrm>
                <a:off x="5768933" y="5027467"/>
                <a:ext cx="216000" cy="159840"/>
              </p14:xfrm>
            </p:contentPart>
          </mc:Choice>
          <mc:Fallback>
            <p:pic>
              <p:nvPicPr>
                <p:cNvPr id="472240" name="Freihand 472239">
                  <a:extLst>
                    <a:ext uri="{FF2B5EF4-FFF2-40B4-BE49-F238E27FC236}">
                      <a16:creationId xmlns:a16="http://schemas.microsoft.com/office/drawing/2014/main" id="{482C6C75-3372-4833-9F83-BC1821EE92CF}"/>
                    </a:ext>
                  </a:extLst>
                </p:cNvPr>
                <p:cNvPicPr/>
                <p:nvPr/>
              </p:nvPicPr>
              <p:blipFill>
                <a:blip r:embed="rId476"/>
                <a:stretch>
                  <a:fillRect/>
                </a:stretch>
              </p:blipFill>
              <p:spPr>
                <a:xfrm>
                  <a:off x="5764613" y="5023147"/>
                  <a:ext cx="224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72241" name="Freihand 472240">
                  <a:extLst>
                    <a:ext uri="{FF2B5EF4-FFF2-40B4-BE49-F238E27FC236}">
                      <a16:creationId xmlns:a16="http://schemas.microsoft.com/office/drawing/2014/main" id="{06EF909F-65FF-4B12-BB17-A6F174829F5F}"/>
                    </a:ext>
                  </a:extLst>
                </p14:cNvPr>
                <p14:cNvContentPartPr/>
                <p14:nvPr/>
              </p14:nvContentPartPr>
              <p14:xfrm>
                <a:off x="6048293" y="4997587"/>
                <a:ext cx="23400" cy="225000"/>
              </p14:xfrm>
            </p:contentPart>
          </mc:Choice>
          <mc:Fallback>
            <p:pic>
              <p:nvPicPr>
                <p:cNvPr id="472241" name="Freihand 472240">
                  <a:extLst>
                    <a:ext uri="{FF2B5EF4-FFF2-40B4-BE49-F238E27FC236}">
                      <a16:creationId xmlns:a16="http://schemas.microsoft.com/office/drawing/2014/main" id="{06EF909F-65FF-4B12-BB17-A6F174829F5F}"/>
                    </a:ext>
                  </a:extLst>
                </p:cNvPr>
                <p:cNvPicPr/>
                <p:nvPr/>
              </p:nvPicPr>
              <p:blipFill>
                <a:blip r:embed="rId478"/>
                <a:stretch>
                  <a:fillRect/>
                </a:stretch>
              </p:blipFill>
              <p:spPr>
                <a:xfrm>
                  <a:off x="6043973" y="4993267"/>
                  <a:ext cx="32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72291" name="Freihand 472290">
                  <a:extLst>
                    <a:ext uri="{FF2B5EF4-FFF2-40B4-BE49-F238E27FC236}">
                      <a16:creationId xmlns:a16="http://schemas.microsoft.com/office/drawing/2014/main" id="{3D9CF056-9C55-4459-B5AF-3801CF65BE03}"/>
                    </a:ext>
                  </a:extLst>
                </p14:cNvPr>
                <p14:cNvContentPartPr/>
                <p14:nvPr/>
              </p14:nvContentPartPr>
              <p14:xfrm>
                <a:off x="6581813" y="5066347"/>
                <a:ext cx="111600" cy="198360"/>
              </p14:xfrm>
            </p:contentPart>
          </mc:Choice>
          <mc:Fallback>
            <p:pic>
              <p:nvPicPr>
                <p:cNvPr id="472291" name="Freihand 472290">
                  <a:extLst>
                    <a:ext uri="{FF2B5EF4-FFF2-40B4-BE49-F238E27FC236}">
                      <a16:creationId xmlns:a16="http://schemas.microsoft.com/office/drawing/2014/main" id="{3D9CF056-9C55-4459-B5AF-3801CF65BE03}"/>
                    </a:ext>
                  </a:extLst>
                </p:cNvPr>
                <p:cNvPicPr/>
                <p:nvPr/>
              </p:nvPicPr>
              <p:blipFill>
                <a:blip r:embed="rId480"/>
                <a:stretch>
                  <a:fillRect/>
                </a:stretch>
              </p:blipFill>
              <p:spPr>
                <a:xfrm>
                  <a:off x="6577493" y="5062027"/>
                  <a:ext cx="120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72292" name="Freihand 472291">
                  <a:extLst>
                    <a:ext uri="{FF2B5EF4-FFF2-40B4-BE49-F238E27FC236}">
                      <a16:creationId xmlns:a16="http://schemas.microsoft.com/office/drawing/2014/main" id="{0D7F198B-B030-4138-ADAE-BFC86D2CCAD1}"/>
                    </a:ext>
                  </a:extLst>
                </p14:cNvPr>
                <p14:cNvContentPartPr/>
                <p14:nvPr/>
              </p14:nvContentPartPr>
              <p14:xfrm>
                <a:off x="6672533" y="5090827"/>
                <a:ext cx="14760" cy="155880"/>
              </p14:xfrm>
            </p:contentPart>
          </mc:Choice>
          <mc:Fallback>
            <p:pic>
              <p:nvPicPr>
                <p:cNvPr id="472292" name="Freihand 472291">
                  <a:extLst>
                    <a:ext uri="{FF2B5EF4-FFF2-40B4-BE49-F238E27FC236}">
                      <a16:creationId xmlns:a16="http://schemas.microsoft.com/office/drawing/2014/main" id="{0D7F198B-B030-4138-ADAE-BFC86D2CCAD1}"/>
                    </a:ext>
                  </a:extLst>
                </p:cNvPr>
                <p:cNvPicPr/>
                <p:nvPr/>
              </p:nvPicPr>
              <p:blipFill>
                <a:blip r:embed="rId482"/>
                <a:stretch>
                  <a:fillRect/>
                </a:stretch>
              </p:blipFill>
              <p:spPr>
                <a:xfrm>
                  <a:off x="6668213" y="5086507"/>
                  <a:ext cx="23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72293" name="Freihand 472292">
                  <a:extLst>
                    <a:ext uri="{FF2B5EF4-FFF2-40B4-BE49-F238E27FC236}">
                      <a16:creationId xmlns:a16="http://schemas.microsoft.com/office/drawing/2014/main" id="{04CB1143-405E-424E-9B4D-B0184745DA56}"/>
                    </a:ext>
                  </a:extLst>
                </p14:cNvPr>
                <p14:cNvContentPartPr/>
                <p14:nvPr/>
              </p14:nvContentPartPr>
              <p14:xfrm>
                <a:off x="6653453" y="5163187"/>
                <a:ext cx="181080" cy="78840"/>
              </p14:xfrm>
            </p:contentPart>
          </mc:Choice>
          <mc:Fallback>
            <p:pic>
              <p:nvPicPr>
                <p:cNvPr id="472293" name="Freihand 472292">
                  <a:extLst>
                    <a:ext uri="{FF2B5EF4-FFF2-40B4-BE49-F238E27FC236}">
                      <a16:creationId xmlns:a16="http://schemas.microsoft.com/office/drawing/2014/main" id="{04CB1143-405E-424E-9B4D-B0184745DA56}"/>
                    </a:ext>
                  </a:extLst>
                </p:cNvPr>
                <p:cNvPicPr/>
                <p:nvPr/>
              </p:nvPicPr>
              <p:blipFill>
                <a:blip r:embed="rId484"/>
                <a:stretch>
                  <a:fillRect/>
                </a:stretch>
              </p:blipFill>
              <p:spPr>
                <a:xfrm>
                  <a:off x="6649133" y="5158867"/>
                  <a:ext cx="189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72294" name="Freihand 472293">
                  <a:extLst>
                    <a:ext uri="{FF2B5EF4-FFF2-40B4-BE49-F238E27FC236}">
                      <a16:creationId xmlns:a16="http://schemas.microsoft.com/office/drawing/2014/main" id="{49204E69-30DE-4E19-8269-3F58810BAE74}"/>
                    </a:ext>
                  </a:extLst>
                </p14:cNvPr>
                <p14:cNvContentPartPr/>
                <p14:nvPr/>
              </p14:nvContentPartPr>
              <p14:xfrm>
                <a:off x="6875933" y="5062387"/>
                <a:ext cx="178560" cy="177120"/>
              </p14:xfrm>
            </p:contentPart>
          </mc:Choice>
          <mc:Fallback>
            <p:pic>
              <p:nvPicPr>
                <p:cNvPr id="472294" name="Freihand 472293">
                  <a:extLst>
                    <a:ext uri="{FF2B5EF4-FFF2-40B4-BE49-F238E27FC236}">
                      <a16:creationId xmlns:a16="http://schemas.microsoft.com/office/drawing/2014/main" id="{49204E69-30DE-4E19-8269-3F58810BAE74}"/>
                    </a:ext>
                  </a:extLst>
                </p:cNvPr>
                <p:cNvPicPr/>
                <p:nvPr/>
              </p:nvPicPr>
              <p:blipFill>
                <a:blip r:embed="rId486"/>
                <a:stretch>
                  <a:fillRect/>
                </a:stretch>
              </p:blipFill>
              <p:spPr>
                <a:xfrm>
                  <a:off x="6871613" y="5058067"/>
                  <a:ext cx="187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72295" name="Freihand 472294">
                  <a:extLst>
                    <a:ext uri="{FF2B5EF4-FFF2-40B4-BE49-F238E27FC236}">
                      <a16:creationId xmlns:a16="http://schemas.microsoft.com/office/drawing/2014/main" id="{62557348-0639-4FBC-A817-27A4C61F39EB}"/>
                    </a:ext>
                  </a:extLst>
                </p14:cNvPr>
                <p14:cNvContentPartPr/>
                <p14:nvPr/>
              </p14:nvContentPartPr>
              <p14:xfrm>
                <a:off x="7001933" y="4991467"/>
                <a:ext cx="360" cy="360"/>
              </p14:xfrm>
            </p:contentPart>
          </mc:Choice>
          <mc:Fallback>
            <p:pic>
              <p:nvPicPr>
                <p:cNvPr id="472295" name="Freihand 472294">
                  <a:extLst>
                    <a:ext uri="{FF2B5EF4-FFF2-40B4-BE49-F238E27FC236}">
                      <a16:creationId xmlns:a16="http://schemas.microsoft.com/office/drawing/2014/main" id="{62557348-0639-4FBC-A817-27A4C61F39EB}"/>
                    </a:ext>
                  </a:extLst>
                </p:cNvPr>
                <p:cNvPicPr/>
                <p:nvPr/>
              </p:nvPicPr>
              <p:blipFill>
                <a:blip r:embed="rId54"/>
                <a:stretch>
                  <a:fillRect/>
                </a:stretch>
              </p:blipFill>
              <p:spPr>
                <a:xfrm>
                  <a:off x="6997613" y="4987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72296" name="Freihand 472295">
                  <a:extLst>
                    <a:ext uri="{FF2B5EF4-FFF2-40B4-BE49-F238E27FC236}">
                      <a16:creationId xmlns:a16="http://schemas.microsoft.com/office/drawing/2014/main" id="{EB226EB5-562C-49EC-BA0C-7211CBB1B9B3}"/>
                    </a:ext>
                  </a:extLst>
                </p14:cNvPr>
                <p14:cNvContentPartPr/>
                <p14:nvPr/>
              </p14:nvContentPartPr>
              <p14:xfrm>
                <a:off x="7054133" y="4955827"/>
                <a:ext cx="12600" cy="284400"/>
              </p14:xfrm>
            </p:contentPart>
          </mc:Choice>
          <mc:Fallback>
            <p:pic>
              <p:nvPicPr>
                <p:cNvPr id="472296" name="Freihand 472295">
                  <a:extLst>
                    <a:ext uri="{FF2B5EF4-FFF2-40B4-BE49-F238E27FC236}">
                      <a16:creationId xmlns:a16="http://schemas.microsoft.com/office/drawing/2014/main" id="{EB226EB5-562C-49EC-BA0C-7211CBB1B9B3}"/>
                    </a:ext>
                  </a:extLst>
                </p:cNvPr>
                <p:cNvPicPr/>
                <p:nvPr/>
              </p:nvPicPr>
              <p:blipFill>
                <a:blip r:embed="rId489"/>
                <a:stretch>
                  <a:fillRect/>
                </a:stretch>
              </p:blipFill>
              <p:spPr>
                <a:xfrm>
                  <a:off x="7049813" y="4951507"/>
                  <a:ext cx="212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72297" name="Freihand 472296">
                  <a:extLst>
                    <a:ext uri="{FF2B5EF4-FFF2-40B4-BE49-F238E27FC236}">
                      <a16:creationId xmlns:a16="http://schemas.microsoft.com/office/drawing/2014/main" id="{CC0E5BD1-15BD-406D-9756-FA92AE12CCD7}"/>
                    </a:ext>
                  </a:extLst>
                </p14:cNvPr>
                <p14:cNvContentPartPr/>
                <p14:nvPr/>
              </p14:nvContentPartPr>
              <p14:xfrm>
                <a:off x="7155293" y="5112427"/>
                <a:ext cx="313560" cy="120600"/>
              </p14:xfrm>
            </p:contentPart>
          </mc:Choice>
          <mc:Fallback>
            <p:pic>
              <p:nvPicPr>
                <p:cNvPr id="472297" name="Freihand 472296">
                  <a:extLst>
                    <a:ext uri="{FF2B5EF4-FFF2-40B4-BE49-F238E27FC236}">
                      <a16:creationId xmlns:a16="http://schemas.microsoft.com/office/drawing/2014/main" id="{CC0E5BD1-15BD-406D-9756-FA92AE12CCD7}"/>
                    </a:ext>
                  </a:extLst>
                </p:cNvPr>
                <p:cNvPicPr/>
                <p:nvPr/>
              </p:nvPicPr>
              <p:blipFill>
                <a:blip r:embed="rId491"/>
                <a:stretch>
                  <a:fillRect/>
                </a:stretch>
              </p:blipFill>
              <p:spPr>
                <a:xfrm>
                  <a:off x="7150973" y="5108107"/>
                  <a:ext cx="322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72299" name="Freihand 472298">
                  <a:extLst>
                    <a:ext uri="{FF2B5EF4-FFF2-40B4-BE49-F238E27FC236}">
                      <a16:creationId xmlns:a16="http://schemas.microsoft.com/office/drawing/2014/main" id="{BD6DFF1C-48DD-4768-9455-8129610A7D10}"/>
                    </a:ext>
                  </a:extLst>
                </p14:cNvPr>
                <p14:cNvContentPartPr/>
                <p14:nvPr/>
              </p14:nvContentPartPr>
              <p14:xfrm>
                <a:off x="6973133" y="5357227"/>
                <a:ext cx="133200" cy="183240"/>
              </p14:xfrm>
            </p:contentPart>
          </mc:Choice>
          <mc:Fallback>
            <p:pic>
              <p:nvPicPr>
                <p:cNvPr id="472299" name="Freihand 472298">
                  <a:extLst>
                    <a:ext uri="{FF2B5EF4-FFF2-40B4-BE49-F238E27FC236}">
                      <a16:creationId xmlns:a16="http://schemas.microsoft.com/office/drawing/2014/main" id="{BD6DFF1C-48DD-4768-9455-8129610A7D10}"/>
                    </a:ext>
                  </a:extLst>
                </p:cNvPr>
                <p:cNvPicPr/>
                <p:nvPr/>
              </p:nvPicPr>
              <p:blipFill>
                <a:blip r:embed="rId493"/>
                <a:stretch>
                  <a:fillRect/>
                </a:stretch>
              </p:blipFill>
              <p:spPr>
                <a:xfrm>
                  <a:off x="6968813" y="5352907"/>
                  <a:ext cx="141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72300" name="Freihand 472299">
                  <a:extLst>
                    <a:ext uri="{FF2B5EF4-FFF2-40B4-BE49-F238E27FC236}">
                      <a16:creationId xmlns:a16="http://schemas.microsoft.com/office/drawing/2014/main" id="{3FD711FF-6DC1-449B-A2F7-276367628AA5}"/>
                    </a:ext>
                  </a:extLst>
                </p14:cNvPr>
                <p14:cNvContentPartPr/>
                <p14:nvPr/>
              </p14:nvContentPartPr>
              <p14:xfrm>
                <a:off x="7103813" y="5364067"/>
                <a:ext cx="209160" cy="181800"/>
              </p14:xfrm>
            </p:contentPart>
          </mc:Choice>
          <mc:Fallback>
            <p:pic>
              <p:nvPicPr>
                <p:cNvPr id="472300" name="Freihand 472299">
                  <a:extLst>
                    <a:ext uri="{FF2B5EF4-FFF2-40B4-BE49-F238E27FC236}">
                      <a16:creationId xmlns:a16="http://schemas.microsoft.com/office/drawing/2014/main" id="{3FD711FF-6DC1-449B-A2F7-276367628AA5}"/>
                    </a:ext>
                  </a:extLst>
                </p:cNvPr>
                <p:cNvPicPr/>
                <p:nvPr/>
              </p:nvPicPr>
              <p:blipFill>
                <a:blip r:embed="rId495"/>
                <a:stretch>
                  <a:fillRect/>
                </a:stretch>
              </p:blipFill>
              <p:spPr>
                <a:xfrm>
                  <a:off x="7099493" y="5359747"/>
                  <a:ext cx="2178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72301" name="Freihand 472300">
                  <a:extLst>
                    <a:ext uri="{FF2B5EF4-FFF2-40B4-BE49-F238E27FC236}">
                      <a16:creationId xmlns:a16="http://schemas.microsoft.com/office/drawing/2014/main" id="{1C10FBB4-DD7D-424B-AE98-BC0168BFF1DE}"/>
                    </a:ext>
                  </a:extLst>
                </p14:cNvPr>
                <p14:cNvContentPartPr/>
                <p14:nvPr/>
              </p14:nvContentPartPr>
              <p14:xfrm>
                <a:off x="7344293" y="5347867"/>
                <a:ext cx="113760" cy="164160"/>
              </p14:xfrm>
            </p:contentPart>
          </mc:Choice>
          <mc:Fallback>
            <p:pic>
              <p:nvPicPr>
                <p:cNvPr id="472301" name="Freihand 472300">
                  <a:extLst>
                    <a:ext uri="{FF2B5EF4-FFF2-40B4-BE49-F238E27FC236}">
                      <a16:creationId xmlns:a16="http://schemas.microsoft.com/office/drawing/2014/main" id="{1C10FBB4-DD7D-424B-AE98-BC0168BFF1DE}"/>
                    </a:ext>
                  </a:extLst>
                </p:cNvPr>
                <p:cNvPicPr/>
                <p:nvPr/>
              </p:nvPicPr>
              <p:blipFill>
                <a:blip r:embed="rId497"/>
                <a:stretch>
                  <a:fillRect/>
                </a:stretch>
              </p:blipFill>
              <p:spPr>
                <a:xfrm>
                  <a:off x="7339973" y="5343547"/>
                  <a:ext cx="122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72302" name="Freihand 472301">
                  <a:extLst>
                    <a:ext uri="{FF2B5EF4-FFF2-40B4-BE49-F238E27FC236}">
                      <a16:creationId xmlns:a16="http://schemas.microsoft.com/office/drawing/2014/main" id="{08927141-2653-417B-B8D9-5456C72C1971}"/>
                    </a:ext>
                  </a:extLst>
                </p14:cNvPr>
                <p14:cNvContentPartPr/>
                <p14:nvPr/>
              </p14:nvContentPartPr>
              <p14:xfrm>
                <a:off x="7389293" y="5470987"/>
                <a:ext cx="36360" cy="51480"/>
              </p14:xfrm>
            </p:contentPart>
          </mc:Choice>
          <mc:Fallback>
            <p:pic>
              <p:nvPicPr>
                <p:cNvPr id="472302" name="Freihand 472301">
                  <a:extLst>
                    <a:ext uri="{FF2B5EF4-FFF2-40B4-BE49-F238E27FC236}">
                      <a16:creationId xmlns:a16="http://schemas.microsoft.com/office/drawing/2014/main" id="{08927141-2653-417B-B8D9-5456C72C1971}"/>
                    </a:ext>
                  </a:extLst>
                </p:cNvPr>
                <p:cNvPicPr/>
                <p:nvPr/>
              </p:nvPicPr>
              <p:blipFill>
                <a:blip r:embed="rId499"/>
                <a:stretch>
                  <a:fillRect/>
                </a:stretch>
              </p:blipFill>
              <p:spPr>
                <a:xfrm>
                  <a:off x="7384973" y="5466667"/>
                  <a:ext cx="45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72303" name="Freihand 472302">
                  <a:extLst>
                    <a:ext uri="{FF2B5EF4-FFF2-40B4-BE49-F238E27FC236}">
                      <a16:creationId xmlns:a16="http://schemas.microsoft.com/office/drawing/2014/main" id="{1F2847F1-6088-41A5-B4D0-5E5DC2AD9B06}"/>
                    </a:ext>
                  </a:extLst>
                </p14:cNvPr>
                <p14:cNvContentPartPr/>
                <p14:nvPr/>
              </p14:nvContentPartPr>
              <p14:xfrm>
                <a:off x="7459493" y="5413747"/>
                <a:ext cx="81000" cy="123840"/>
              </p14:xfrm>
            </p:contentPart>
          </mc:Choice>
          <mc:Fallback>
            <p:pic>
              <p:nvPicPr>
                <p:cNvPr id="472303" name="Freihand 472302">
                  <a:extLst>
                    <a:ext uri="{FF2B5EF4-FFF2-40B4-BE49-F238E27FC236}">
                      <a16:creationId xmlns:a16="http://schemas.microsoft.com/office/drawing/2014/main" id="{1F2847F1-6088-41A5-B4D0-5E5DC2AD9B06}"/>
                    </a:ext>
                  </a:extLst>
                </p:cNvPr>
                <p:cNvPicPr/>
                <p:nvPr/>
              </p:nvPicPr>
              <p:blipFill>
                <a:blip r:embed="rId501"/>
                <a:stretch>
                  <a:fillRect/>
                </a:stretch>
              </p:blipFill>
              <p:spPr>
                <a:xfrm>
                  <a:off x="7455173" y="5409427"/>
                  <a:ext cx="89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72304" name="Freihand 472303">
                  <a:extLst>
                    <a:ext uri="{FF2B5EF4-FFF2-40B4-BE49-F238E27FC236}">
                      <a16:creationId xmlns:a16="http://schemas.microsoft.com/office/drawing/2014/main" id="{8FFB7238-20B7-4AF5-AFBF-736F2A197775}"/>
                    </a:ext>
                  </a:extLst>
                </p14:cNvPr>
                <p14:cNvContentPartPr/>
                <p14:nvPr/>
              </p14:nvContentPartPr>
              <p14:xfrm>
                <a:off x="7551293" y="5392507"/>
                <a:ext cx="225360" cy="118080"/>
              </p14:xfrm>
            </p:contentPart>
          </mc:Choice>
          <mc:Fallback>
            <p:pic>
              <p:nvPicPr>
                <p:cNvPr id="472304" name="Freihand 472303">
                  <a:extLst>
                    <a:ext uri="{FF2B5EF4-FFF2-40B4-BE49-F238E27FC236}">
                      <a16:creationId xmlns:a16="http://schemas.microsoft.com/office/drawing/2014/main" id="{8FFB7238-20B7-4AF5-AFBF-736F2A197775}"/>
                    </a:ext>
                  </a:extLst>
                </p:cNvPr>
                <p:cNvPicPr/>
                <p:nvPr/>
              </p:nvPicPr>
              <p:blipFill>
                <a:blip r:embed="rId503"/>
                <a:stretch>
                  <a:fillRect/>
                </a:stretch>
              </p:blipFill>
              <p:spPr>
                <a:xfrm>
                  <a:off x="7546973" y="5388187"/>
                  <a:ext cx="234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72305" name="Freihand 472304">
                  <a:extLst>
                    <a:ext uri="{FF2B5EF4-FFF2-40B4-BE49-F238E27FC236}">
                      <a16:creationId xmlns:a16="http://schemas.microsoft.com/office/drawing/2014/main" id="{53B8640D-30B2-474E-96D4-7B2DA311D973}"/>
                    </a:ext>
                  </a:extLst>
                </p14:cNvPr>
                <p14:cNvContentPartPr/>
                <p14:nvPr/>
              </p14:nvContentPartPr>
              <p14:xfrm>
                <a:off x="7767653" y="5336347"/>
                <a:ext cx="360" cy="360"/>
              </p14:xfrm>
            </p:contentPart>
          </mc:Choice>
          <mc:Fallback>
            <p:pic>
              <p:nvPicPr>
                <p:cNvPr id="472305" name="Freihand 472304">
                  <a:extLst>
                    <a:ext uri="{FF2B5EF4-FFF2-40B4-BE49-F238E27FC236}">
                      <a16:creationId xmlns:a16="http://schemas.microsoft.com/office/drawing/2014/main" id="{53B8640D-30B2-474E-96D4-7B2DA311D973}"/>
                    </a:ext>
                  </a:extLst>
                </p:cNvPr>
                <p:cNvPicPr/>
                <p:nvPr/>
              </p:nvPicPr>
              <p:blipFill>
                <a:blip r:embed="rId54"/>
                <a:stretch>
                  <a:fillRect/>
                </a:stretch>
              </p:blipFill>
              <p:spPr>
                <a:xfrm>
                  <a:off x="7763333" y="5332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72306" name="Freihand 472305">
                  <a:extLst>
                    <a:ext uri="{FF2B5EF4-FFF2-40B4-BE49-F238E27FC236}">
                      <a16:creationId xmlns:a16="http://schemas.microsoft.com/office/drawing/2014/main" id="{C9550A34-33E1-4B56-A6EA-8096A961C839}"/>
                    </a:ext>
                  </a:extLst>
                </p14:cNvPr>
                <p14:cNvContentPartPr/>
                <p14:nvPr/>
              </p14:nvContentPartPr>
              <p14:xfrm>
                <a:off x="7810853" y="5312947"/>
                <a:ext cx="114120" cy="186840"/>
              </p14:xfrm>
            </p:contentPart>
          </mc:Choice>
          <mc:Fallback>
            <p:pic>
              <p:nvPicPr>
                <p:cNvPr id="472306" name="Freihand 472305">
                  <a:extLst>
                    <a:ext uri="{FF2B5EF4-FFF2-40B4-BE49-F238E27FC236}">
                      <a16:creationId xmlns:a16="http://schemas.microsoft.com/office/drawing/2014/main" id="{C9550A34-33E1-4B56-A6EA-8096A961C839}"/>
                    </a:ext>
                  </a:extLst>
                </p:cNvPr>
                <p:cNvPicPr/>
                <p:nvPr/>
              </p:nvPicPr>
              <p:blipFill>
                <a:blip r:embed="rId506"/>
                <a:stretch>
                  <a:fillRect/>
                </a:stretch>
              </p:blipFill>
              <p:spPr>
                <a:xfrm>
                  <a:off x="7806533" y="5308627"/>
                  <a:ext cx="122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72307" name="Freihand 472306">
                  <a:extLst>
                    <a:ext uri="{FF2B5EF4-FFF2-40B4-BE49-F238E27FC236}">
                      <a16:creationId xmlns:a16="http://schemas.microsoft.com/office/drawing/2014/main" id="{DD0C017A-8BA2-4A86-9397-556274CEBF5C}"/>
                    </a:ext>
                  </a:extLst>
                </p14:cNvPr>
                <p14:cNvContentPartPr/>
                <p14:nvPr/>
              </p14:nvContentPartPr>
              <p14:xfrm>
                <a:off x="7897613" y="5436427"/>
                <a:ext cx="194040" cy="63000"/>
              </p14:xfrm>
            </p:contentPart>
          </mc:Choice>
          <mc:Fallback>
            <p:pic>
              <p:nvPicPr>
                <p:cNvPr id="472307" name="Freihand 472306">
                  <a:extLst>
                    <a:ext uri="{FF2B5EF4-FFF2-40B4-BE49-F238E27FC236}">
                      <a16:creationId xmlns:a16="http://schemas.microsoft.com/office/drawing/2014/main" id="{DD0C017A-8BA2-4A86-9397-556274CEBF5C}"/>
                    </a:ext>
                  </a:extLst>
                </p:cNvPr>
                <p:cNvPicPr/>
                <p:nvPr/>
              </p:nvPicPr>
              <p:blipFill>
                <a:blip r:embed="rId508"/>
                <a:stretch>
                  <a:fillRect/>
                </a:stretch>
              </p:blipFill>
              <p:spPr>
                <a:xfrm>
                  <a:off x="7893293" y="5432107"/>
                  <a:ext cx="202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72308" name="Freihand 472307">
                  <a:extLst>
                    <a:ext uri="{FF2B5EF4-FFF2-40B4-BE49-F238E27FC236}">
                      <a16:creationId xmlns:a16="http://schemas.microsoft.com/office/drawing/2014/main" id="{317E91FE-3FEE-44C4-933D-7EA67B057EC8}"/>
                    </a:ext>
                  </a:extLst>
                </p14:cNvPr>
                <p14:cNvContentPartPr/>
                <p14:nvPr/>
              </p14:nvContentPartPr>
              <p14:xfrm>
                <a:off x="8120093" y="5426347"/>
                <a:ext cx="132840" cy="59040"/>
              </p14:xfrm>
            </p:contentPart>
          </mc:Choice>
          <mc:Fallback>
            <p:pic>
              <p:nvPicPr>
                <p:cNvPr id="472308" name="Freihand 472307">
                  <a:extLst>
                    <a:ext uri="{FF2B5EF4-FFF2-40B4-BE49-F238E27FC236}">
                      <a16:creationId xmlns:a16="http://schemas.microsoft.com/office/drawing/2014/main" id="{317E91FE-3FEE-44C4-933D-7EA67B057EC8}"/>
                    </a:ext>
                  </a:extLst>
                </p:cNvPr>
                <p:cNvPicPr/>
                <p:nvPr/>
              </p:nvPicPr>
              <p:blipFill>
                <a:blip r:embed="rId510"/>
                <a:stretch>
                  <a:fillRect/>
                </a:stretch>
              </p:blipFill>
              <p:spPr>
                <a:xfrm>
                  <a:off x="8115773" y="5422027"/>
                  <a:ext cx="141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72309" name="Freihand 472308">
                  <a:extLst>
                    <a:ext uri="{FF2B5EF4-FFF2-40B4-BE49-F238E27FC236}">
                      <a16:creationId xmlns:a16="http://schemas.microsoft.com/office/drawing/2014/main" id="{C0824C01-BA65-49D9-B7BE-A532DAF1B66E}"/>
                    </a:ext>
                  </a:extLst>
                </p14:cNvPr>
                <p14:cNvContentPartPr/>
                <p14:nvPr/>
              </p14:nvContentPartPr>
              <p14:xfrm>
                <a:off x="8297573" y="5391427"/>
                <a:ext cx="198720" cy="85680"/>
              </p14:xfrm>
            </p:contentPart>
          </mc:Choice>
          <mc:Fallback>
            <p:pic>
              <p:nvPicPr>
                <p:cNvPr id="472309" name="Freihand 472308">
                  <a:extLst>
                    <a:ext uri="{FF2B5EF4-FFF2-40B4-BE49-F238E27FC236}">
                      <a16:creationId xmlns:a16="http://schemas.microsoft.com/office/drawing/2014/main" id="{C0824C01-BA65-49D9-B7BE-A532DAF1B66E}"/>
                    </a:ext>
                  </a:extLst>
                </p:cNvPr>
                <p:cNvPicPr/>
                <p:nvPr/>
              </p:nvPicPr>
              <p:blipFill>
                <a:blip r:embed="rId512"/>
                <a:stretch>
                  <a:fillRect/>
                </a:stretch>
              </p:blipFill>
              <p:spPr>
                <a:xfrm>
                  <a:off x="8293253" y="5387107"/>
                  <a:ext cx="207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72311" name="Freihand 472310">
                  <a:extLst>
                    <a:ext uri="{FF2B5EF4-FFF2-40B4-BE49-F238E27FC236}">
                      <a16:creationId xmlns:a16="http://schemas.microsoft.com/office/drawing/2014/main" id="{01443451-AF1C-4EB9-A1F1-3BD71568C213}"/>
                    </a:ext>
                  </a:extLst>
                </p14:cNvPr>
                <p14:cNvContentPartPr/>
                <p14:nvPr/>
              </p14:nvContentPartPr>
              <p14:xfrm>
                <a:off x="5051453" y="5563507"/>
                <a:ext cx="180360" cy="213120"/>
              </p14:xfrm>
            </p:contentPart>
          </mc:Choice>
          <mc:Fallback>
            <p:pic>
              <p:nvPicPr>
                <p:cNvPr id="472311" name="Freihand 472310">
                  <a:extLst>
                    <a:ext uri="{FF2B5EF4-FFF2-40B4-BE49-F238E27FC236}">
                      <a16:creationId xmlns:a16="http://schemas.microsoft.com/office/drawing/2014/main" id="{01443451-AF1C-4EB9-A1F1-3BD71568C213}"/>
                    </a:ext>
                  </a:extLst>
                </p:cNvPr>
                <p:cNvPicPr/>
                <p:nvPr/>
              </p:nvPicPr>
              <p:blipFill>
                <a:blip r:embed="rId514"/>
                <a:stretch>
                  <a:fillRect/>
                </a:stretch>
              </p:blipFill>
              <p:spPr>
                <a:xfrm>
                  <a:off x="5047133" y="5559187"/>
                  <a:ext cx="1890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72312" name="Freihand 472311">
                  <a:extLst>
                    <a:ext uri="{FF2B5EF4-FFF2-40B4-BE49-F238E27FC236}">
                      <a16:creationId xmlns:a16="http://schemas.microsoft.com/office/drawing/2014/main" id="{7F5776F5-BFE6-473A-A003-7691F06DE117}"/>
                    </a:ext>
                  </a:extLst>
                </p14:cNvPr>
                <p14:cNvContentPartPr/>
                <p14:nvPr/>
              </p14:nvContentPartPr>
              <p14:xfrm>
                <a:off x="5075573" y="5692027"/>
                <a:ext cx="232200" cy="13680"/>
              </p14:xfrm>
            </p:contentPart>
          </mc:Choice>
          <mc:Fallback>
            <p:pic>
              <p:nvPicPr>
                <p:cNvPr id="472312" name="Freihand 472311">
                  <a:extLst>
                    <a:ext uri="{FF2B5EF4-FFF2-40B4-BE49-F238E27FC236}">
                      <a16:creationId xmlns:a16="http://schemas.microsoft.com/office/drawing/2014/main" id="{7F5776F5-BFE6-473A-A003-7691F06DE117}"/>
                    </a:ext>
                  </a:extLst>
                </p:cNvPr>
                <p:cNvPicPr/>
                <p:nvPr/>
              </p:nvPicPr>
              <p:blipFill>
                <a:blip r:embed="rId516"/>
                <a:stretch>
                  <a:fillRect/>
                </a:stretch>
              </p:blipFill>
              <p:spPr>
                <a:xfrm>
                  <a:off x="5071253" y="5687707"/>
                  <a:ext cx="240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72313" name="Freihand 472312">
                  <a:extLst>
                    <a:ext uri="{FF2B5EF4-FFF2-40B4-BE49-F238E27FC236}">
                      <a16:creationId xmlns:a16="http://schemas.microsoft.com/office/drawing/2014/main" id="{A8E9BC2F-6013-430D-A9E1-004FE76BBE1D}"/>
                    </a:ext>
                  </a:extLst>
                </p14:cNvPr>
                <p14:cNvContentPartPr/>
                <p14:nvPr/>
              </p14:nvContentPartPr>
              <p14:xfrm>
                <a:off x="5293733" y="5597347"/>
                <a:ext cx="176040" cy="148320"/>
              </p14:xfrm>
            </p:contentPart>
          </mc:Choice>
          <mc:Fallback>
            <p:pic>
              <p:nvPicPr>
                <p:cNvPr id="472313" name="Freihand 472312">
                  <a:extLst>
                    <a:ext uri="{FF2B5EF4-FFF2-40B4-BE49-F238E27FC236}">
                      <a16:creationId xmlns:a16="http://schemas.microsoft.com/office/drawing/2014/main" id="{A8E9BC2F-6013-430D-A9E1-004FE76BBE1D}"/>
                    </a:ext>
                  </a:extLst>
                </p:cNvPr>
                <p:cNvPicPr/>
                <p:nvPr/>
              </p:nvPicPr>
              <p:blipFill>
                <a:blip r:embed="rId518"/>
                <a:stretch>
                  <a:fillRect/>
                </a:stretch>
              </p:blipFill>
              <p:spPr>
                <a:xfrm>
                  <a:off x="5289413" y="5593027"/>
                  <a:ext cx="184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72315" name="Freihand 472314">
                  <a:extLst>
                    <a:ext uri="{FF2B5EF4-FFF2-40B4-BE49-F238E27FC236}">
                      <a16:creationId xmlns:a16="http://schemas.microsoft.com/office/drawing/2014/main" id="{3D8A0827-3F1F-4D9A-8248-F4C9D9FAFF69}"/>
                    </a:ext>
                  </a:extLst>
                </p14:cNvPr>
                <p14:cNvContentPartPr/>
                <p14:nvPr/>
              </p14:nvContentPartPr>
              <p14:xfrm>
                <a:off x="5710253" y="5613907"/>
                <a:ext cx="19080" cy="85320"/>
              </p14:xfrm>
            </p:contentPart>
          </mc:Choice>
          <mc:Fallback>
            <p:pic>
              <p:nvPicPr>
                <p:cNvPr id="472315" name="Freihand 472314">
                  <a:extLst>
                    <a:ext uri="{FF2B5EF4-FFF2-40B4-BE49-F238E27FC236}">
                      <a16:creationId xmlns:a16="http://schemas.microsoft.com/office/drawing/2014/main" id="{3D8A0827-3F1F-4D9A-8248-F4C9D9FAFF69}"/>
                    </a:ext>
                  </a:extLst>
                </p:cNvPr>
                <p:cNvPicPr/>
                <p:nvPr/>
              </p:nvPicPr>
              <p:blipFill>
                <a:blip r:embed="rId520"/>
                <a:stretch>
                  <a:fillRect/>
                </a:stretch>
              </p:blipFill>
              <p:spPr>
                <a:xfrm>
                  <a:off x="5705933" y="5609587"/>
                  <a:ext cx="27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72316" name="Freihand 472315">
                  <a:extLst>
                    <a:ext uri="{FF2B5EF4-FFF2-40B4-BE49-F238E27FC236}">
                      <a16:creationId xmlns:a16="http://schemas.microsoft.com/office/drawing/2014/main" id="{4859715C-B5D0-442B-B80C-B56743EF534C}"/>
                    </a:ext>
                  </a:extLst>
                </p14:cNvPr>
                <p14:cNvContentPartPr/>
                <p14:nvPr/>
              </p14:nvContentPartPr>
              <p14:xfrm>
                <a:off x="5649773" y="5636947"/>
                <a:ext cx="149040" cy="7200"/>
              </p14:xfrm>
            </p:contentPart>
          </mc:Choice>
          <mc:Fallback>
            <p:pic>
              <p:nvPicPr>
                <p:cNvPr id="472316" name="Freihand 472315">
                  <a:extLst>
                    <a:ext uri="{FF2B5EF4-FFF2-40B4-BE49-F238E27FC236}">
                      <a16:creationId xmlns:a16="http://schemas.microsoft.com/office/drawing/2014/main" id="{4859715C-B5D0-442B-B80C-B56743EF534C}"/>
                    </a:ext>
                  </a:extLst>
                </p:cNvPr>
                <p:cNvPicPr/>
                <p:nvPr/>
              </p:nvPicPr>
              <p:blipFill>
                <a:blip r:embed="rId522"/>
                <a:stretch>
                  <a:fillRect/>
                </a:stretch>
              </p:blipFill>
              <p:spPr>
                <a:xfrm>
                  <a:off x="5645453" y="5632627"/>
                  <a:ext cx="157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72317" name="Freihand 472316">
                  <a:extLst>
                    <a:ext uri="{FF2B5EF4-FFF2-40B4-BE49-F238E27FC236}">
                      <a16:creationId xmlns:a16="http://schemas.microsoft.com/office/drawing/2014/main" id="{9FA056A4-88C1-487A-87A9-ACAAAABCEE9D}"/>
                    </a:ext>
                  </a:extLst>
                </p14:cNvPr>
                <p14:cNvContentPartPr/>
                <p14:nvPr/>
              </p14:nvContentPartPr>
              <p14:xfrm>
                <a:off x="5662733" y="5710747"/>
                <a:ext cx="135000" cy="14400"/>
              </p14:xfrm>
            </p:contentPart>
          </mc:Choice>
          <mc:Fallback>
            <p:pic>
              <p:nvPicPr>
                <p:cNvPr id="472317" name="Freihand 472316">
                  <a:extLst>
                    <a:ext uri="{FF2B5EF4-FFF2-40B4-BE49-F238E27FC236}">
                      <a16:creationId xmlns:a16="http://schemas.microsoft.com/office/drawing/2014/main" id="{9FA056A4-88C1-487A-87A9-ACAAAABCEE9D}"/>
                    </a:ext>
                  </a:extLst>
                </p:cNvPr>
                <p:cNvPicPr/>
                <p:nvPr/>
              </p:nvPicPr>
              <p:blipFill>
                <a:blip r:embed="rId524"/>
                <a:stretch>
                  <a:fillRect/>
                </a:stretch>
              </p:blipFill>
              <p:spPr>
                <a:xfrm>
                  <a:off x="5658413" y="5706427"/>
                  <a:ext cx="143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72318" name="Freihand 472317">
                  <a:extLst>
                    <a:ext uri="{FF2B5EF4-FFF2-40B4-BE49-F238E27FC236}">
                      <a16:creationId xmlns:a16="http://schemas.microsoft.com/office/drawing/2014/main" id="{D9FDF562-3F2D-448B-AE0B-47CF3B8375C3}"/>
                    </a:ext>
                  </a:extLst>
                </p14:cNvPr>
                <p14:cNvContentPartPr/>
                <p14:nvPr/>
              </p14:nvContentPartPr>
              <p14:xfrm>
                <a:off x="5508293" y="5580427"/>
                <a:ext cx="71280" cy="113040"/>
              </p14:xfrm>
            </p:contentPart>
          </mc:Choice>
          <mc:Fallback>
            <p:pic>
              <p:nvPicPr>
                <p:cNvPr id="472318" name="Freihand 472317">
                  <a:extLst>
                    <a:ext uri="{FF2B5EF4-FFF2-40B4-BE49-F238E27FC236}">
                      <a16:creationId xmlns:a16="http://schemas.microsoft.com/office/drawing/2014/main" id="{D9FDF562-3F2D-448B-AE0B-47CF3B8375C3}"/>
                    </a:ext>
                  </a:extLst>
                </p:cNvPr>
                <p:cNvPicPr/>
                <p:nvPr/>
              </p:nvPicPr>
              <p:blipFill>
                <a:blip r:embed="rId526"/>
                <a:stretch>
                  <a:fillRect/>
                </a:stretch>
              </p:blipFill>
              <p:spPr>
                <a:xfrm>
                  <a:off x="5503973" y="5576107"/>
                  <a:ext cx="79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72319" name="Freihand 472318">
                  <a:extLst>
                    <a:ext uri="{FF2B5EF4-FFF2-40B4-BE49-F238E27FC236}">
                      <a16:creationId xmlns:a16="http://schemas.microsoft.com/office/drawing/2014/main" id="{20FD8C64-7BA4-4865-8B5E-D99DB04977A9}"/>
                    </a:ext>
                  </a:extLst>
                </p14:cNvPr>
                <p14:cNvContentPartPr/>
                <p14:nvPr/>
              </p14:nvContentPartPr>
              <p14:xfrm>
                <a:off x="5470133" y="5522827"/>
                <a:ext cx="61200" cy="70560"/>
              </p14:xfrm>
            </p:contentPart>
          </mc:Choice>
          <mc:Fallback>
            <p:pic>
              <p:nvPicPr>
                <p:cNvPr id="472319" name="Freihand 472318">
                  <a:extLst>
                    <a:ext uri="{FF2B5EF4-FFF2-40B4-BE49-F238E27FC236}">
                      <a16:creationId xmlns:a16="http://schemas.microsoft.com/office/drawing/2014/main" id="{20FD8C64-7BA4-4865-8B5E-D99DB04977A9}"/>
                    </a:ext>
                  </a:extLst>
                </p:cNvPr>
                <p:cNvPicPr/>
                <p:nvPr/>
              </p:nvPicPr>
              <p:blipFill>
                <a:blip r:embed="rId528"/>
                <a:stretch>
                  <a:fillRect/>
                </a:stretch>
              </p:blipFill>
              <p:spPr>
                <a:xfrm>
                  <a:off x="5465813" y="5518507"/>
                  <a:ext cx="69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72320" name="Freihand 472319">
                  <a:extLst>
                    <a:ext uri="{FF2B5EF4-FFF2-40B4-BE49-F238E27FC236}">
                      <a16:creationId xmlns:a16="http://schemas.microsoft.com/office/drawing/2014/main" id="{D2283F6A-6676-446D-854A-ACA43C4D4831}"/>
                    </a:ext>
                  </a:extLst>
                </p14:cNvPr>
                <p14:cNvContentPartPr/>
                <p14:nvPr/>
              </p14:nvContentPartPr>
              <p14:xfrm>
                <a:off x="5570573" y="5672947"/>
                <a:ext cx="29520" cy="37800"/>
              </p14:xfrm>
            </p:contentPart>
          </mc:Choice>
          <mc:Fallback>
            <p:pic>
              <p:nvPicPr>
                <p:cNvPr id="472320" name="Freihand 472319">
                  <a:extLst>
                    <a:ext uri="{FF2B5EF4-FFF2-40B4-BE49-F238E27FC236}">
                      <a16:creationId xmlns:a16="http://schemas.microsoft.com/office/drawing/2014/main" id="{D2283F6A-6676-446D-854A-ACA43C4D4831}"/>
                    </a:ext>
                  </a:extLst>
                </p:cNvPr>
                <p:cNvPicPr/>
                <p:nvPr/>
              </p:nvPicPr>
              <p:blipFill>
                <a:blip r:embed="rId530"/>
                <a:stretch>
                  <a:fillRect/>
                </a:stretch>
              </p:blipFill>
              <p:spPr>
                <a:xfrm>
                  <a:off x="5566253" y="5668627"/>
                  <a:ext cx="381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72322" name="Freihand 472321">
                  <a:extLst>
                    <a:ext uri="{FF2B5EF4-FFF2-40B4-BE49-F238E27FC236}">
                      <a16:creationId xmlns:a16="http://schemas.microsoft.com/office/drawing/2014/main" id="{8D3D7D0F-B744-4EB8-A915-E9435821A320}"/>
                    </a:ext>
                  </a:extLst>
                </p14:cNvPr>
                <p14:cNvContentPartPr/>
                <p14:nvPr/>
              </p14:nvContentPartPr>
              <p14:xfrm>
                <a:off x="5907173" y="5576467"/>
                <a:ext cx="96120" cy="126360"/>
              </p14:xfrm>
            </p:contentPart>
          </mc:Choice>
          <mc:Fallback>
            <p:pic>
              <p:nvPicPr>
                <p:cNvPr id="472322" name="Freihand 472321">
                  <a:extLst>
                    <a:ext uri="{FF2B5EF4-FFF2-40B4-BE49-F238E27FC236}">
                      <a16:creationId xmlns:a16="http://schemas.microsoft.com/office/drawing/2014/main" id="{8D3D7D0F-B744-4EB8-A915-E9435821A320}"/>
                    </a:ext>
                  </a:extLst>
                </p:cNvPr>
                <p:cNvPicPr/>
                <p:nvPr/>
              </p:nvPicPr>
              <p:blipFill>
                <a:blip r:embed="rId532"/>
                <a:stretch>
                  <a:fillRect/>
                </a:stretch>
              </p:blipFill>
              <p:spPr>
                <a:xfrm>
                  <a:off x="5902853" y="5572147"/>
                  <a:ext cx="104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72323" name="Freihand 472322">
                  <a:extLst>
                    <a:ext uri="{FF2B5EF4-FFF2-40B4-BE49-F238E27FC236}">
                      <a16:creationId xmlns:a16="http://schemas.microsoft.com/office/drawing/2014/main" id="{9891442E-27B4-4070-888A-B2909DCBB7C8}"/>
                    </a:ext>
                  </a:extLst>
                </p14:cNvPr>
                <p14:cNvContentPartPr/>
                <p14:nvPr/>
              </p14:nvContentPartPr>
              <p14:xfrm>
                <a:off x="5950733" y="5554147"/>
                <a:ext cx="124920" cy="6480"/>
              </p14:xfrm>
            </p:contentPart>
          </mc:Choice>
          <mc:Fallback>
            <p:pic>
              <p:nvPicPr>
                <p:cNvPr id="472323" name="Freihand 472322">
                  <a:extLst>
                    <a:ext uri="{FF2B5EF4-FFF2-40B4-BE49-F238E27FC236}">
                      <a16:creationId xmlns:a16="http://schemas.microsoft.com/office/drawing/2014/main" id="{9891442E-27B4-4070-888A-B2909DCBB7C8}"/>
                    </a:ext>
                  </a:extLst>
                </p:cNvPr>
                <p:cNvPicPr/>
                <p:nvPr/>
              </p:nvPicPr>
              <p:blipFill>
                <a:blip r:embed="rId534"/>
                <a:stretch>
                  <a:fillRect/>
                </a:stretch>
              </p:blipFill>
              <p:spPr>
                <a:xfrm>
                  <a:off x="5946413" y="5549827"/>
                  <a:ext cx="133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72324" name="Freihand 472323">
                  <a:extLst>
                    <a:ext uri="{FF2B5EF4-FFF2-40B4-BE49-F238E27FC236}">
                      <a16:creationId xmlns:a16="http://schemas.microsoft.com/office/drawing/2014/main" id="{4871804B-33ED-44B8-8779-C11F8234473D}"/>
                    </a:ext>
                  </a:extLst>
                </p14:cNvPr>
                <p14:cNvContentPartPr/>
                <p14:nvPr/>
              </p14:nvContentPartPr>
              <p14:xfrm>
                <a:off x="6135053" y="5558827"/>
                <a:ext cx="96480" cy="119160"/>
              </p14:xfrm>
            </p:contentPart>
          </mc:Choice>
          <mc:Fallback>
            <p:pic>
              <p:nvPicPr>
                <p:cNvPr id="472324" name="Freihand 472323">
                  <a:extLst>
                    <a:ext uri="{FF2B5EF4-FFF2-40B4-BE49-F238E27FC236}">
                      <a16:creationId xmlns:a16="http://schemas.microsoft.com/office/drawing/2014/main" id="{4871804B-33ED-44B8-8779-C11F8234473D}"/>
                    </a:ext>
                  </a:extLst>
                </p:cNvPr>
                <p:cNvPicPr/>
                <p:nvPr/>
              </p:nvPicPr>
              <p:blipFill>
                <a:blip r:embed="rId536"/>
                <a:stretch>
                  <a:fillRect/>
                </a:stretch>
              </p:blipFill>
              <p:spPr>
                <a:xfrm>
                  <a:off x="6130733" y="5554507"/>
                  <a:ext cx="105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72325" name="Freihand 472324">
                  <a:extLst>
                    <a:ext uri="{FF2B5EF4-FFF2-40B4-BE49-F238E27FC236}">
                      <a16:creationId xmlns:a16="http://schemas.microsoft.com/office/drawing/2014/main" id="{054E7D59-ABCB-4746-BC5B-74803BAA6A91}"/>
                    </a:ext>
                  </a:extLst>
                </p14:cNvPr>
                <p14:cNvContentPartPr/>
                <p14:nvPr/>
              </p14:nvContentPartPr>
              <p14:xfrm>
                <a:off x="6096533" y="5494747"/>
                <a:ext cx="161280" cy="193680"/>
              </p14:xfrm>
            </p:contentPart>
          </mc:Choice>
          <mc:Fallback>
            <p:pic>
              <p:nvPicPr>
                <p:cNvPr id="472325" name="Freihand 472324">
                  <a:extLst>
                    <a:ext uri="{FF2B5EF4-FFF2-40B4-BE49-F238E27FC236}">
                      <a16:creationId xmlns:a16="http://schemas.microsoft.com/office/drawing/2014/main" id="{054E7D59-ABCB-4746-BC5B-74803BAA6A91}"/>
                    </a:ext>
                  </a:extLst>
                </p:cNvPr>
                <p:cNvPicPr/>
                <p:nvPr/>
              </p:nvPicPr>
              <p:blipFill>
                <a:blip r:embed="rId538"/>
                <a:stretch>
                  <a:fillRect/>
                </a:stretch>
              </p:blipFill>
              <p:spPr>
                <a:xfrm>
                  <a:off x="6092213" y="5490427"/>
                  <a:ext cx="1699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72327" name="Freihand 472326">
                  <a:extLst>
                    <a:ext uri="{FF2B5EF4-FFF2-40B4-BE49-F238E27FC236}">
                      <a16:creationId xmlns:a16="http://schemas.microsoft.com/office/drawing/2014/main" id="{1F9D3A83-F5D6-4465-9DA4-A3D328934C4A}"/>
                    </a:ext>
                  </a:extLst>
                </p14:cNvPr>
                <p14:cNvContentPartPr/>
                <p14:nvPr/>
              </p14:nvContentPartPr>
              <p14:xfrm>
                <a:off x="6303893" y="5622187"/>
                <a:ext cx="122040" cy="5760"/>
              </p14:xfrm>
            </p:contentPart>
          </mc:Choice>
          <mc:Fallback>
            <p:pic>
              <p:nvPicPr>
                <p:cNvPr id="472327" name="Freihand 472326">
                  <a:extLst>
                    <a:ext uri="{FF2B5EF4-FFF2-40B4-BE49-F238E27FC236}">
                      <a16:creationId xmlns:a16="http://schemas.microsoft.com/office/drawing/2014/main" id="{1F9D3A83-F5D6-4465-9DA4-A3D328934C4A}"/>
                    </a:ext>
                  </a:extLst>
                </p:cNvPr>
                <p:cNvPicPr/>
                <p:nvPr/>
              </p:nvPicPr>
              <p:blipFill>
                <a:blip r:embed="rId540"/>
                <a:stretch>
                  <a:fillRect/>
                </a:stretch>
              </p:blipFill>
              <p:spPr>
                <a:xfrm>
                  <a:off x="6299573" y="5617867"/>
                  <a:ext cx="1306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72328" name="Freihand 472327">
                  <a:extLst>
                    <a:ext uri="{FF2B5EF4-FFF2-40B4-BE49-F238E27FC236}">
                      <a16:creationId xmlns:a16="http://schemas.microsoft.com/office/drawing/2014/main" id="{F74495E3-071C-429A-B344-1F2CB52A8174}"/>
                    </a:ext>
                  </a:extLst>
                </p14:cNvPr>
                <p14:cNvContentPartPr/>
                <p14:nvPr/>
              </p14:nvContentPartPr>
              <p14:xfrm>
                <a:off x="6467693" y="5545147"/>
                <a:ext cx="34200" cy="136080"/>
              </p14:xfrm>
            </p:contentPart>
          </mc:Choice>
          <mc:Fallback>
            <p:pic>
              <p:nvPicPr>
                <p:cNvPr id="472328" name="Freihand 472327">
                  <a:extLst>
                    <a:ext uri="{FF2B5EF4-FFF2-40B4-BE49-F238E27FC236}">
                      <a16:creationId xmlns:a16="http://schemas.microsoft.com/office/drawing/2014/main" id="{F74495E3-071C-429A-B344-1F2CB52A8174}"/>
                    </a:ext>
                  </a:extLst>
                </p:cNvPr>
                <p:cNvPicPr/>
                <p:nvPr/>
              </p:nvPicPr>
              <p:blipFill>
                <a:blip r:embed="rId542"/>
                <a:stretch>
                  <a:fillRect/>
                </a:stretch>
              </p:blipFill>
              <p:spPr>
                <a:xfrm>
                  <a:off x="6463373" y="5540827"/>
                  <a:ext cx="42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72329" name="Freihand 472328">
                  <a:extLst>
                    <a:ext uri="{FF2B5EF4-FFF2-40B4-BE49-F238E27FC236}">
                      <a16:creationId xmlns:a16="http://schemas.microsoft.com/office/drawing/2014/main" id="{3DB340EA-0A3C-40D9-961F-48C90C9B1C09}"/>
                    </a:ext>
                  </a:extLst>
                </p14:cNvPr>
                <p14:cNvContentPartPr/>
                <p14:nvPr/>
              </p14:nvContentPartPr>
              <p14:xfrm>
                <a:off x="6419093" y="5533987"/>
                <a:ext cx="122040" cy="82440"/>
              </p14:xfrm>
            </p:contentPart>
          </mc:Choice>
          <mc:Fallback>
            <p:pic>
              <p:nvPicPr>
                <p:cNvPr id="472329" name="Freihand 472328">
                  <a:extLst>
                    <a:ext uri="{FF2B5EF4-FFF2-40B4-BE49-F238E27FC236}">
                      <a16:creationId xmlns:a16="http://schemas.microsoft.com/office/drawing/2014/main" id="{3DB340EA-0A3C-40D9-961F-48C90C9B1C09}"/>
                    </a:ext>
                  </a:extLst>
                </p:cNvPr>
                <p:cNvPicPr/>
                <p:nvPr/>
              </p:nvPicPr>
              <p:blipFill>
                <a:blip r:embed="rId544"/>
                <a:stretch>
                  <a:fillRect/>
                </a:stretch>
              </p:blipFill>
              <p:spPr>
                <a:xfrm>
                  <a:off x="6414773" y="5529667"/>
                  <a:ext cx="130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72330" name="Freihand 472329">
                  <a:extLst>
                    <a:ext uri="{FF2B5EF4-FFF2-40B4-BE49-F238E27FC236}">
                      <a16:creationId xmlns:a16="http://schemas.microsoft.com/office/drawing/2014/main" id="{855AD9A3-68D8-45AE-BF03-C0225C0E10C3}"/>
                    </a:ext>
                  </a:extLst>
                </p14:cNvPr>
                <p14:cNvContentPartPr/>
                <p14:nvPr/>
              </p14:nvContentPartPr>
              <p14:xfrm>
                <a:off x="6521333" y="5614627"/>
                <a:ext cx="47880" cy="93600"/>
              </p14:xfrm>
            </p:contentPart>
          </mc:Choice>
          <mc:Fallback>
            <p:pic>
              <p:nvPicPr>
                <p:cNvPr id="472330" name="Freihand 472329">
                  <a:extLst>
                    <a:ext uri="{FF2B5EF4-FFF2-40B4-BE49-F238E27FC236}">
                      <a16:creationId xmlns:a16="http://schemas.microsoft.com/office/drawing/2014/main" id="{855AD9A3-68D8-45AE-BF03-C0225C0E10C3}"/>
                    </a:ext>
                  </a:extLst>
                </p:cNvPr>
                <p:cNvPicPr/>
                <p:nvPr/>
              </p:nvPicPr>
              <p:blipFill>
                <a:blip r:embed="rId546"/>
                <a:stretch>
                  <a:fillRect/>
                </a:stretch>
              </p:blipFill>
              <p:spPr>
                <a:xfrm>
                  <a:off x="6517013" y="5610307"/>
                  <a:ext cx="56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72331" name="Freihand 472330">
                  <a:extLst>
                    <a:ext uri="{FF2B5EF4-FFF2-40B4-BE49-F238E27FC236}">
                      <a16:creationId xmlns:a16="http://schemas.microsoft.com/office/drawing/2014/main" id="{E63B810B-490F-4C03-87A4-D0E93E7B57D7}"/>
                    </a:ext>
                  </a:extLst>
                </p14:cNvPr>
                <p14:cNvContentPartPr/>
                <p14:nvPr/>
              </p14:nvContentPartPr>
              <p14:xfrm>
                <a:off x="6538973" y="5628667"/>
                <a:ext cx="140040" cy="79920"/>
              </p14:xfrm>
            </p:contentPart>
          </mc:Choice>
          <mc:Fallback>
            <p:pic>
              <p:nvPicPr>
                <p:cNvPr id="472331" name="Freihand 472330">
                  <a:extLst>
                    <a:ext uri="{FF2B5EF4-FFF2-40B4-BE49-F238E27FC236}">
                      <a16:creationId xmlns:a16="http://schemas.microsoft.com/office/drawing/2014/main" id="{E63B810B-490F-4C03-87A4-D0E93E7B57D7}"/>
                    </a:ext>
                  </a:extLst>
                </p:cNvPr>
                <p:cNvPicPr/>
                <p:nvPr/>
              </p:nvPicPr>
              <p:blipFill>
                <a:blip r:embed="rId548"/>
                <a:stretch>
                  <a:fillRect/>
                </a:stretch>
              </p:blipFill>
              <p:spPr>
                <a:xfrm>
                  <a:off x="6534653" y="5624347"/>
                  <a:ext cx="148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72332" name="Freihand 472331">
                  <a:extLst>
                    <a:ext uri="{FF2B5EF4-FFF2-40B4-BE49-F238E27FC236}">
                      <a16:creationId xmlns:a16="http://schemas.microsoft.com/office/drawing/2014/main" id="{E7C5A299-32FB-4F9C-A3D0-765CDD6243B4}"/>
                    </a:ext>
                  </a:extLst>
                </p14:cNvPr>
                <p14:cNvContentPartPr/>
                <p14:nvPr/>
              </p14:nvContentPartPr>
              <p14:xfrm>
                <a:off x="6706733" y="5582227"/>
                <a:ext cx="100440" cy="129240"/>
              </p14:xfrm>
            </p:contentPart>
          </mc:Choice>
          <mc:Fallback>
            <p:pic>
              <p:nvPicPr>
                <p:cNvPr id="472332" name="Freihand 472331">
                  <a:extLst>
                    <a:ext uri="{FF2B5EF4-FFF2-40B4-BE49-F238E27FC236}">
                      <a16:creationId xmlns:a16="http://schemas.microsoft.com/office/drawing/2014/main" id="{E7C5A299-32FB-4F9C-A3D0-765CDD6243B4}"/>
                    </a:ext>
                  </a:extLst>
                </p:cNvPr>
                <p:cNvPicPr/>
                <p:nvPr/>
              </p:nvPicPr>
              <p:blipFill>
                <a:blip r:embed="rId550"/>
                <a:stretch>
                  <a:fillRect/>
                </a:stretch>
              </p:blipFill>
              <p:spPr>
                <a:xfrm>
                  <a:off x="6702413" y="5577907"/>
                  <a:ext cx="109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72333" name="Freihand 472332">
                  <a:extLst>
                    <a:ext uri="{FF2B5EF4-FFF2-40B4-BE49-F238E27FC236}">
                      <a16:creationId xmlns:a16="http://schemas.microsoft.com/office/drawing/2014/main" id="{B5816B1E-3057-4471-ACB9-8BA28A9B6ECB}"/>
                    </a:ext>
                  </a:extLst>
                </p14:cNvPr>
                <p14:cNvContentPartPr/>
                <p14:nvPr/>
              </p14:nvContentPartPr>
              <p14:xfrm>
                <a:off x="6755333" y="5601667"/>
                <a:ext cx="94320" cy="127800"/>
              </p14:xfrm>
            </p:contentPart>
          </mc:Choice>
          <mc:Fallback>
            <p:pic>
              <p:nvPicPr>
                <p:cNvPr id="472333" name="Freihand 472332">
                  <a:extLst>
                    <a:ext uri="{FF2B5EF4-FFF2-40B4-BE49-F238E27FC236}">
                      <a16:creationId xmlns:a16="http://schemas.microsoft.com/office/drawing/2014/main" id="{B5816B1E-3057-4471-ACB9-8BA28A9B6ECB}"/>
                    </a:ext>
                  </a:extLst>
                </p:cNvPr>
                <p:cNvPicPr/>
                <p:nvPr/>
              </p:nvPicPr>
              <p:blipFill>
                <a:blip r:embed="rId552"/>
                <a:stretch>
                  <a:fillRect/>
                </a:stretch>
              </p:blipFill>
              <p:spPr>
                <a:xfrm>
                  <a:off x="6751013" y="5597347"/>
                  <a:ext cx="102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72334" name="Freihand 472333">
                  <a:extLst>
                    <a:ext uri="{FF2B5EF4-FFF2-40B4-BE49-F238E27FC236}">
                      <a16:creationId xmlns:a16="http://schemas.microsoft.com/office/drawing/2014/main" id="{05E4F8F0-F7DF-4621-AA44-38FBD2A0EBF1}"/>
                    </a:ext>
                  </a:extLst>
                </p14:cNvPr>
                <p14:cNvContentPartPr/>
                <p14:nvPr/>
              </p14:nvContentPartPr>
              <p14:xfrm>
                <a:off x="6852533" y="5647387"/>
                <a:ext cx="177120" cy="95760"/>
              </p14:xfrm>
            </p:contentPart>
          </mc:Choice>
          <mc:Fallback>
            <p:pic>
              <p:nvPicPr>
                <p:cNvPr id="472334" name="Freihand 472333">
                  <a:extLst>
                    <a:ext uri="{FF2B5EF4-FFF2-40B4-BE49-F238E27FC236}">
                      <a16:creationId xmlns:a16="http://schemas.microsoft.com/office/drawing/2014/main" id="{05E4F8F0-F7DF-4621-AA44-38FBD2A0EBF1}"/>
                    </a:ext>
                  </a:extLst>
                </p:cNvPr>
                <p:cNvPicPr/>
                <p:nvPr/>
              </p:nvPicPr>
              <p:blipFill>
                <a:blip r:embed="rId554"/>
                <a:stretch>
                  <a:fillRect/>
                </a:stretch>
              </p:blipFill>
              <p:spPr>
                <a:xfrm>
                  <a:off x="6848213" y="5643067"/>
                  <a:ext cx="185760" cy="104400"/>
                </a:xfrm>
                <a:prstGeom prst="rect">
                  <a:avLst/>
                </a:prstGeom>
              </p:spPr>
            </p:pic>
          </mc:Fallback>
        </mc:AlternateContent>
      </p:grpSp>
    </p:spTree>
    <p:extLst>
      <p:ext uri="{BB962C8B-B14F-4D97-AF65-F5344CB8AC3E}">
        <p14:creationId xmlns:p14="http://schemas.microsoft.com/office/powerpoint/2010/main" val="180687742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3F0F4C-13EB-6341-3760-E90BABFF6F67}"/>
              </a:ext>
            </a:extLst>
          </p:cNvPr>
          <p:cNvPicPr>
            <a:picLocks noChangeAspect="1"/>
          </p:cNvPicPr>
          <p:nvPr/>
        </p:nvPicPr>
        <p:blipFill>
          <a:blip r:embed="rId3"/>
          <a:stretch>
            <a:fillRect/>
          </a:stretch>
        </p:blipFill>
        <p:spPr>
          <a:xfrm>
            <a:off x="323162" y="849122"/>
            <a:ext cx="8049793" cy="5064661"/>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Veränderungsrate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98D345C-4482-6E97-D9B7-06CB5CC2338C}"/>
              </a:ext>
            </a:extLst>
          </p:cNvPr>
          <p:cNvPicPr>
            <a:picLocks noChangeAspect="1"/>
          </p:cNvPicPr>
          <p:nvPr/>
        </p:nvPicPr>
        <p:blipFill>
          <a:blip r:embed="rId3"/>
          <a:stretch>
            <a:fillRect/>
          </a:stretch>
        </p:blipFill>
        <p:spPr>
          <a:xfrm>
            <a:off x="102505" y="718704"/>
            <a:ext cx="8100209" cy="4698122"/>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40408200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err="1">
                <a:solidFill>
                  <a:srgbClr val="000000"/>
                </a:solidFill>
                <a:latin typeface="Sparkasse Rg" pitchFamily="34" charset="0"/>
              </a:rPr>
              <a:t>Weighting</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scheme</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of</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the</a:t>
            </a:r>
            <a:r>
              <a:rPr lang="de-DE" sz="2400" b="1" dirty="0">
                <a:solidFill>
                  <a:srgbClr val="000000"/>
                </a:solidFill>
                <a:latin typeface="Sparkasse Rg" pitchFamily="34" charset="0"/>
              </a:rPr>
              <a:t> HCPI</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7634434" y="612530"/>
            <a:ext cx="4060288" cy="65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1400" dirty="0">
              <a:solidFill>
                <a:srgbClr val="000000"/>
              </a:solidFill>
            </a:endParaRPr>
          </a:p>
          <a:p>
            <a:pPr eaLnBrk="1" hangingPunct="1">
              <a:buClrTx/>
            </a:pPr>
            <a:r>
              <a:rPr lang="de-DE" altLang="de-DE" sz="1400" dirty="0">
                <a:solidFill>
                  <a:srgbClr val="000000"/>
                </a:solidFill>
                <a:hlinkClick r:id="rId3"/>
              </a:rPr>
              <a:t>https://www.ecb.europa.eu/stats/macroeconomic_and_sectoral/hicp/html/index.en.html</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endParaRPr lang="de-DE" altLang="de-DE" sz="1400" dirty="0">
              <a:solidFill>
                <a:srgbClr val="000000"/>
              </a:solidFill>
            </a:endParaRPr>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Schrift, Reihe enthält.&#10;&#10;KI-generierte Inhalte können fehlerhaft sein.">
            <a:extLst>
              <a:ext uri="{FF2B5EF4-FFF2-40B4-BE49-F238E27FC236}">
                <a16:creationId xmlns:a16="http://schemas.microsoft.com/office/drawing/2014/main" id="{6B3FA779-9A50-813A-FC15-09EE97C89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78" y="646144"/>
            <a:ext cx="6417405" cy="5696152"/>
          </a:xfrm>
          <a:prstGeom prst="rect">
            <a:avLst/>
          </a:prstGeom>
        </p:spPr>
      </p:pic>
    </p:spTree>
    <p:extLst>
      <p:ext uri="{BB962C8B-B14F-4D97-AF65-F5344CB8AC3E}">
        <p14:creationId xmlns:p14="http://schemas.microsoft.com/office/powerpoint/2010/main" val="754100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0C91A58-4DC0-408F-98CF-6426D80F85BF}"/>
                  </a:ext>
                </a:extLst>
              </p14:cNvPr>
              <p14:cNvContentPartPr/>
              <p14:nvPr/>
            </p14:nvContentPartPr>
            <p14:xfrm>
              <a:off x="10070933" y="1137307"/>
              <a:ext cx="36360" cy="13680"/>
            </p14:xfrm>
          </p:contentPart>
        </mc:Choice>
        <mc:Fallback>
          <p:pic>
            <p:nvPicPr>
              <p:cNvPr id="2" name="Freihand 1">
                <a:extLst>
                  <a:ext uri="{FF2B5EF4-FFF2-40B4-BE49-F238E27FC236}">
                    <a16:creationId xmlns:a16="http://schemas.microsoft.com/office/drawing/2014/main" id="{F0C91A58-4DC0-408F-98CF-6426D80F85BF}"/>
                  </a:ext>
                </a:extLst>
              </p:cNvPr>
              <p:cNvPicPr/>
              <p:nvPr/>
            </p:nvPicPr>
            <p:blipFill>
              <a:blip r:embed="rId4"/>
              <a:stretch>
                <a:fillRect/>
              </a:stretch>
            </p:blipFill>
            <p:spPr>
              <a:xfrm>
                <a:off x="10066613" y="1132987"/>
                <a:ext cx="45000" cy="2232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188261" y="813496"/>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8763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62"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69331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b="1" dirty="0"/>
              <a:t>Verbraucherpreisindex </a:t>
            </a:r>
            <a:r>
              <a:rPr lang="de-DE" dirty="0"/>
              <a:t>→ gängiger Inflationsbegriff, relevant für die privaten  Konsumentscheidungen</a:t>
            </a:r>
          </a:p>
          <a:p>
            <a:endParaRPr lang="de-DE" dirty="0"/>
          </a:p>
          <a:p>
            <a:endParaRPr lang="de-DE" dirty="0"/>
          </a:p>
          <a:p>
            <a:r>
              <a:rPr lang="de-DE" b="1" dirty="0"/>
              <a:t>BIP-</a:t>
            </a:r>
            <a:r>
              <a:rPr lang="de-DE" b="1" dirty="0" err="1"/>
              <a:t>Deflator</a:t>
            </a:r>
            <a:r>
              <a:rPr lang="de-DE" dirty="0"/>
              <a:t> → Index der gesamtwirtschaftlichen Produktion, Verteilungsspielraum für Lohnverhandlungen</a:t>
            </a:r>
          </a:p>
          <a:p>
            <a:endParaRPr lang="de-DE" dirty="0"/>
          </a:p>
          <a:p>
            <a:endParaRPr lang="de-DE" dirty="0"/>
          </a:p>
          <a:p>
            <a:endParaRPr lang="de-DE" dirty="0"/>
          </a:p>
          <a:p>
            <a:r>
              <a:rPr lang="de-DE" b="1" dirty="0"/>
              <a:t>Außenhandelspreise</a:t>
            </a:r>
            <a:r>
              <a:rPr lang="de-DE" dirty="0"/>
              <a:t> → Indices für die Güterein- und –ausfuhr</a:t>
            </a:r>
          </a:p>
          <a:p>
            <a:endParaRPr lang="de-DE" dirty="0"/>
          </a:p>
          <a:p>
            <a:endParaRPr lang="de-DE" dirty="0"/>
          </a:p>
          <a:p>
            <a:endParaRPr lang="de-DE" dirty="0"/>
          </a:p>
          <a:p>
            <a:endParaRPr lang="de-DE" dirty="0"/>
          </a:p>
          <a:p>
            <a:r>
              <a:rPr lang="de-DE" b="1" dirty="0"/>
              <a:t>Großhandelspreisindex</a:t>
            </a:r>
            <a:r>
              <a:rPr lang="de-DE" dirty="0"/>
              <a:t>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6" name="Grafik 5">
            <a:extLst>
              <a:ext uri="{FF2B5EF4-FFF2-40B4-BE49-F238E27FC236}">
                <a16:creationId xmlns:a16="http://schemas.microsoft.com/office/drawing/2014/main" id="{28A6D2EB-265E-0B3F-0C50-6FD4119B797B}"/>
              </a:ext>
            </a:extLst>
          </p:cNvPr>
          <p:cNvPicPr>
            <a:picLocks noChangeAspect="1"/>
          </p:cNvPicPr>
          <p:nvPr/>
        </p:nvPicPr>
        <p:blipFill>
          <a:blip r:embed="rId3"/>
          <a:stretch>
            <a:fillRect/>
          </a:stretch>
        </p:blipFill>
        <p:spPr>
          <a:xfrm>
            <a:off x="82627" y="799687"/>
            <a:ext cx="5909037" cy="3427242"/>
          </a:xfrm>
          <a:prstGeom prst="rect">
            <a:avLst/>
          </a:prstGeom>
        </p:spPr>
      </p:pic>
      <p:pic>
        <p:nvPicPr>
          <p:cNvPr id="2" name="Grafik 1">
            <a:extLst>
              <a:ext uri="{FF2B5EF4-FFF2-40B4-BE49-F238E27FC236}">
                <a16:creationId xmlns:a16="http://schemas.microsoft.com/office/drawing/2014/main" id="{3E87F405-598E-0B30-4EAB-50A1DF254BA2}"/>
              </a:ext>
            </a:extLst>
          </p:cNvPr>
          <p:cNvPicPr>
            <a:picLocks noChangeAspect="1"/>
          </p:cNvPicPr>
          <p:nvPr/>
        </p:nvPicPr>
        <p:blipFill>
          <a:blip r:embed="rId4"/>
          <a:stretch>
            <a:fillRect/>
          </a:stretch>
        </p:blipFill>
        <p:spPr>
          <a:xfrm>
            <a:off x="6536273" y="799687"/>
            <a:ext cx="5541838" cy="3330999"/>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9B5443A-27CF-86A1-5DF4-138E7962EC4A}"/>
              </a:ext>
            </a:extLst>
          </p:cNvPr>
          <p:cNvPicPr>
            <a:picLocks noChangeAspect="1"/>
          </p:cNvPicPr>
          <p:nvPr/>
        </p:nvPicPr>
        <p:blipFill>
          <a:blip r:embed="rId3"/>
          <a:stretch>
            <a:fillRect/>
          </a:stretch>
        </p:blipFill>
        <p:spPr>
          <a:xfrm>
            <a:off x="1206094" y="839073"/>
            <a:ext cx="7254217" cy="4360248"/>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um 15% gegenüber dem Vorjahr fallen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extLst>
              <p:ext uri="{D42A27DB-BD31-4B8C-83A1-F6EECF244321}">
                <p14:modId xmlns:p14="http://schemas.microsoft.com/office/powerpoint/2010/main" val="447191269"/>
              </p:ext>
            </p:extLst>
          </p:nvPr>
        </p:nvGraphicFramePr>
        <p:xfrm>
          <a:off x="96595" y="686752"/>
          <a:ext cx="8354880" cy="5480676"/>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regionalem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ECB03BB-CC67-59FD-DE7C-BD91BC8F1850}"/>
              </a:ext>
            </a:extLst>
          </p:cNvPr>
          <p:cNvPicPr>
            <a:picLocks noChangeAspect="1"/>
          </p:cNvPicPr>
          <p:nvPr/>
        </p:nvPicPr>
        <p:blipFill>
          <a:blip r:embed="rId3"/>
          <a:stretch>
            <a:fillRect/>
          </a:stretch>
        </p:blipFill>
        <p:spPr>
          <a:xfrm>
            <a:off x="890599" y="940126"/>
            <a:ext cx="7209792" cy="4181680"/>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BC26A497-B39A-43B4-AA98-D694D2ECBB44}"/>
                  </a:ext>
                </a:extLst>
              </p14:cNvPr>
              <p14:cNvContentPartPr/>
              <p14:nvPr/>
            </p14:nvContentPartPr>
            <p14:xfrm>
              <a:off x="646853" y="3695827"/>
              <a:ext cx="3512880" cy="42480"/>
            </p14:xfrm>
          </p:contentPart>
        </mc:Choice>
        <mc:Fallback>
          <p:pic>
            <p:nvPicPr>
              <p:cNvPr id="3" name="Freihand 2">
                <a:extLst>
                  <a:ext uri="{FF2B5EF4-FFF2-40B4-BE49-F238E27FC236}">
                    <a16:creationId xmlns:a16="http://schemas.microsoft.com/office/drawing/2014/main" id="{BC26A497-B39A-43B4-AA98-D694D2ECBB44}"/>
                  </a:ext>
                </a:extLst>
              </p:cNvPr>
              <p:cNvPicPr/>
              <p:nvPr/>
            </p:nvPicPr>
            <p:blipFill>
              <a:blip r:embed="rId4"/>
              <a:stretch>
                <a:fillRect/>
              </a:stretch>
            </p:blipFill>
            <p:spPr>
              <a:xfrm>
                <a:off x="642533" y="3691507"/>
                <a:ext cx="3521520" cy="51120"/>
              </a:xfrm>
              <a:prstGeom prst="rect">
                <a:avLst/>
              </a:prstGeom>
            </p:spPr>
          </p:pic>
        </mc:Fallback>
      </mc:AlternateContent>
      <p:grpSp>
        <p:nvGrpSpPr>
          <p:cNvPr id="13" name="Gruppieren 12">
            <a:extLst>
              <a:ext uri="{FF2B5EF4-FFF2-40B4-BE49-F238E27FC236}">
                <a16:creationId xmlns:a16="http://schemas.microsoft.com/office/drawing/2014/main" id="{7534EEAC-42F3-403C-9D60-FBA67606F680}"/>
              </a:ext>
            </a:extLst>
          </p:cNvPr>
          <p:cNvGrpSpPr/>
          <p:nvPr/>
        </p:nvGrpSpPr>
        <p:grpSpPr>
          <a:xfrm>
            <a:off x="981293" y="3244747"/>
            <a:ext cx="9329040" cy="1382040"/>
            <a:chOff x="981293" y="3244747"/>
            <a:chExt cx="9329040" cy="138204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6C2510E2-C7BD-4C97-8024-8C7E8E29831C}"/>
                    </a:ext>
                  </a:extLst>
                </p14:cNvPr>
                <p14:cNvContentPartPr/>
                <p14:nvPr/>
              </p14:nvContentPartPr>
              <p14:xfrm>
                <a:off x="6272573" y="3244747"/>
                <a:ext cx="3511080" cy="597240"/>
              </p14:xfrm>
            </p:contentPart>
          </mc:Choice>
          <mc:Fallback>
            <p:pic>
              <p:nvPicPr>
                <p:cNvPr id="5" name="Freihand 4">
                  <a:extLst>
                    <a:ext uri="{FF2B5EF4-FFF2-40B4-BE49-F238E27FC236}">
                      <a16:creationId xmlns:a16="http://schemas.microsoft.com/office/drawing/2014/main" id="{6C2510E2-C7BD-4C97-8024-8C7E8E29831C}"/>
                    </a:ext>
                  </a:extLst>
                </p:cNvPr>
                <p:cNvPicPr/>
                <p:nvPr/>
              </p:nvPicPr>
              <p:blipFill>
                <a:blip r:embed="rId6"/>
                <a:stretch>
                  <a:fillRect/>
                </a:stretch>
              </p:blipFill>
              <p:spPr>
                <a:xfrm>
                  <a:off x="6268253" y="3240427"/>
                  <a:ext cx="351972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E799955-724C-4604-B439-1F42E021E463}"/>
                    </a:ext>
                  </a:extLst>
                </p14:cNvPr>
                <p14:cNvContentPartPr/>
                <p14:nvPr/>
              </p14:nvContentPartPr>
              <p14:xfrm>
                <a:off x="1073813" y="3554347"/>
                <a:ext cx="3937680" cy="656280"/>
              </p14:xfrm>
            </p:contentPart>
          </mc:Choice>
          <mc:Fallback>
            <p:pic>
              <p:nvPicPr>
                <p:cNvPr id="6" name="Freihand 5">
                  <a:extLst>
                    <a:ext uri="{FF2B5EF4-FFF2-40B4-BE49-F238E27FC236}">
                      <a16:creationId xmlns:a16="http://schemas.microsoft.com/office/drawing/2014/main" id="{2E799955-724C-4604-B439-1F42E021E463}"/>
                    </a:ext>
                  </a:extLst>
                </p:cNvPr>
                <p:cNvPicPr/>
                <p:nvPr/>
              </p:nvPicPr>
              <p:blipFill>
                <a:blip r:embed="rId8"/>
                <a:stretch>
                  <a:fillRect/>
                </a:stretch>
              </p:blipFill>
              <p:spPr>
                <a:xfrm>
                  <a:off x="1069493" y="3550027"/>
                  <a:ext cx="3946320" cy="664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5699D34-6CAB-4446-BD34-D1F0F495576D}"/>
                    </a:ext>
                  </a:extLst>
                </p14:cNvPr>
                <p14:cNvContentPartPr/>
                <p14:nvPr/>
              </p14:nvContentPartPr>
              <p14:xfrm>
                <a:off x="5497493" y="3664507"/>
                <a:ext cx="4812840" cy="533880"/>
              </p14:xfrm>
            </p:contentPart>
          </mc:Choice>
          <mc:Fallback>
            <p:pic>
              <p:nvPicPr>
                <p:cNvPr id="8" name="Freihand 7">
                  <a:extLst>
                    <a:ext uri="{FF2B5EF4-FFF2-40B4-BE49-F238E27FC236}">
                      <a16:creationId xmlns:a16="http://schemas.microsoft.com/office/drawing/2014/main" id="{95699D34-6CAB-4446-BD34-D1F0F495576D}"/>
                    </a:ext>
                  </a:extLst>
                </p:cNvPr>
                <p:cNvPicPr/>
                <p:nvPr/>
              </p:nvPicPr>
              <p:blipFill>
                <a:blip r:embed="rId10"/>
                <a:stretch>
                  <a:fillRect/>
                </a:stretch>
              </p:blipFill>
              <p:spPr>
                <a:xfrm>
                  <a:off x="5493173" y="3660187"/>
                  <a:ext cx="482148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379AF16B-E00E-4795-840F-6F670BCD9CB1}"/>
                    </a:ext>
                  </a:extLst>
                </p14:cNvPr>
                <p14:cNvContentPartPr/>
                <p14:nvPr/>
              </p14:nvContentPartPr>
              <p14:xfrm>
                <a:off x="1178933" y="4422307"/>
                <a:ext cx="360" cy="360"/>
              </p14:xfrm>
            </p:contentPart>
          </mc:Choice>
          <mc:Fallback>
            <p:pic>
              <p:nvPicPr>
                <p:cNvPr id="10" name="Freihand 9">
                  <a:extLst>
                    <a:ext uri="{FF2B5EF4-FFF2-40B4-BE49-F238E27FC236}">
                      <a16:creationId xmlns:a16="http://schemas.microsoft.com/office/drawing/2014/main" id="{379AF16B-E00E-4795-840F-6F670BCD9CB1}"/>
                    </a:ext>
                  </a:extLst>
                </p:cNvPr>
                <p:cNvPicPr/>
                <p:nvPr/>
              </p:nvPicPr>
              <p:blipFill>
                <a:blip r:embed="rId12"/>
                <a:stretch>
                  <a:fillRect/>
                </a:stretch>
              </p:blipFill>
              <p:spPr>
                <a:xfrm>
                  <a:off x="1174613" y="441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A6770F90-287D-4A6E-B630-0635776754B8}"/>
                    </a:ext>
                  </a:extLst>
                </p14:cNvPr>
                <p14:cNvContentPartPr/>
                <p14:nvPr/>
              </p14:nvContentPartPr>
              <p14:xfrm>
                <a:off x="981293" y="4047907"/>
                <a:ext cx="6670440" cy="578880"/>
              </p14:xfrm>
            </p:contentPart>
          </mc:Choice>
          <mc:Fallback>
            <p:pic>
              <p:nvPicPr>
                <p:cNvPr id="12" name="Freihand 11">
                  <a:extLst>
                    <a:ext uri="{FF2B5EF4-FFF2-40B4-BE49-F238E27FC236}">
                      <a16:creationId xmlns:a16="http://schemas.microsoft.com/office/drawing/2014/main" id="{A6770F90-287D-4A6E-B630-0635776754B8}"/>
                    </a:ext>
                  </a:extLst>
                </p:cNvPr>
                <p:cNvPicPr/>
                <p:nvPr/>
              </p:nvPicPr>
              <p:blipFill>
                <a:blip r:embed="rId14"/>
                <a:stretch>
                  <a:fillRect/>
                </a:stretch>
              </p:blipFill>
              <p:spPr>
                <a:xfrm>
                  <a:off x="976973" y="4043587"/>
                  <a:ext cx="6679080" cy="587520"/>
                </a:xfrm>
                <a:prstGeom prst="rect">
                  <a:avLst/>
                </a:prstGeom>
              </p:spPr>
            </p:pic>
          </mc:Fallback>
        </mc:AlternateContent>
      </p:grpSp>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49742" y="5542258"/>
            <a:ext cx="8539863"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94659B9-F268-4B71-8446-45F61B0F2E95}"/>
              </a:ext>
            </a:extLst>
          </p:cNvPr>
          <p:cNvPicPr>
            <a:picLocks noChangeAspect="1"/>
          </p:cNvPicPr>
          <p:nvPr/>
        </p:nvPicPr>
        <p:blipFill>
          <a:blip r:embed="rId3"/>
          <a:stretch>
            <a:fillRect/>
          </a:stretch>
        </p:blipFill>
        <p:spPr>
          <a:xfrm>
            <a:off x="87052" y="718954"/>
            <a:ext cx="6255038" cy="3718882"/>
          </a:xfrm>
          <a:prstGeom prst="rect">
            <a:avLst/>
          </a:prstGeom>
        </p:spPr>
      </p:pic>
      <p:pic>
        <p:nvPicPr>
          <p:cNvPr id="4" name="Grafik 3">
            <a:extLst>
              <a:ext uri="{FF2B5EF4-FFF2-40B4-BE49-F238E27FC236}">
                <a16:creationId xmlns:a16="http://schemas.microsoft.com/office/drawing/2014/main" id="{63607AA1-1700-A7F7-EC94-AAEC1011802F}"/>
              </a:ext>
            </a:extLst>
          </p:cNvPr>
          <p:cNvPicPr>
            <a:picLocks noChangeAspect="1"/>
          </p:cNvPicPr>
          <p:nvPr/>
        </p:nvPicPr>
        <p:blipFill>
          <a:blip r:embed="rId4"/>
          <a:stretch>
            <a:fillRect/>
          </a:stretch>
        </p:blipFill>
        <p:spPr>
          <a:xfrm>
            <a:off x="6572067" y="718954"/>
            <a:ext cx="5429473" cy="3149095"/>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8888819" cy="6557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b="1" dirty="0">
                <a:solidFill>
                  <a:schemeClr val="tx1"/>
                </a:solidFill>
              </a:rPr>
              <a:t>Konjunkturelle Arbeitslosigkeit:</a:t>
            </a:r>
          </a:p>
          <a:p>
            <a:pPr eaLnBrk="1" hangingPunct="1">
              <a:buFontTx/>
              <a:buNone/>
            </a:pPr>
            <a:r>
              <a:rPr lang="de-DE" sz="2000" dirty="0">
                <a:solidFill>
                  <a:schemeClr val="tx1"/>
                </a:solidFill>
              </a:rPr>
              <a:t>Konjunkturelle Schwankungen können zu einer Unterauslastung des </a:t>
            </a:r>
          </a:p>
          <a:p>
            <a:pPr eaLnBrk="1" hangingPunct="1">
              <a:buFontTx/>
              <a:buNone/>
            </a:pPr>
            <a:r>
              <a:rPr lang="de-DE" sz="2000" dirty="0">
                <a:solidFill>
                  <a:schemeClr val="tx1"/>
                </a:solidFill>
              </a:rPr>
              <a:t>Produktionspotenzials führen (</a:t>
            </a:r>
            <a:r>
              <a:rPr lang="de-DE" sz="2000" i="1" dirty="0">
                <a:solidFill>
                  <a:schemeClr val="tx1"/>
                </a:solidFill>
              </a:rPr>
              <a:t>siehe Thema Konjunkturzyklus später!</a:t>
            </a:r>
            <a:r>
              <a:rPr lang="de-DE" sz="2000" dirty="0">
                <a:solidFill>
                  <a:schemeClr val="tx1"/>
                </a:solidFill>
              </a:rPr>
              <a:t>)</a:t>
            </a:r>
          </a:p>
          <a:p>
            <a:pPr eaLnBrk="1" hangingPunct="1">
              <a:buFontTx/>
              <a:buNone/>
            </a:pPr>
            <a:endParaRPr lang="de-DE" sz="2000" dirty="0">
              <a:solidFill>
                <a:schemeClr val="tx1"/>
              </a:solidFill>
              <a:cs typeface="Times New Roman" pitchFamily="18" charset="0"/>
            </a:endParaRPr>
          </a:p>
          <a:p>
            <a:pPr eaLnBrk="1" hangingPunct="1">
              <a:buFontTx/>
              <a:buNone/>
            </a:pPr>
            <a:r>
              <a:rPr lang="de-DE" sz="2000" dirty="0">
                <a:solidFill>
                  <a:schemeClr val="tx1"/>
                </a:solidFill>
                <a:cs typeface="Times New Roman" pitchFamily="18" charset="0"/>
              </a:rPr>
              <a:t>→ dadurch kommt es zu einem Rückgang der Arbeitsnachfrage</a:t>
            </a:r>
          </a:p>
          <a:p>
            <a:pPr eaLnBrk="1" hangingPunct="1"/>
            <a:endParaRPr lang="de-DE" sz="2000" dirty="0">
              <a:solidFill>
                <a:schemeClr val="tx1"/>
              </a:solidFill>
            </a:endParaRPr>
          </a:p>
          <a:p>
            <a:pPr eaLnBrk="1" hangingPunct="1"/>
            <a:r>
              <a:rPr lang="de-DE" sz="2000" b="1" dirty="0">
                <a:solidFill>
                  <a:schemeClr val="tx1"/>
                </a:solidFill>
              </a:rPr>
              <a:t>Strukturelle Arbeitslosigkeit:</a:t>
            </a:r>
          </a:p>
          <a:p>
            <a:pPr eaLnBrk="1" hangingPunct="1"/>
            <a:endParaRPr lang="de-DE" sz="2000" b="1" dirty="0">
              <a:solidFill>
                <a:schemeClr val="tx1"/>
              </a:solidFill>
            </a:endParaRPr>
          </a:p>
          <a:p>
            <a:pPr eaLnBrk="1" hangingPunct="1">
              <a:buFontTx/>
              <a:buChar char="•"/>
            </a:pPr>
            <a:r>
              <a:rPr lang="de-DE" sz="2000" dirty="0">
                <a:solidFill>
                  <a:schemeClr val="tx1"/>
                </a:solidFill>
              </a:rPr>
              <a:t> Sektoraler Strukturwandel, z. B. durch Gesetzesänderungen (Energiewende)</a:t>
            </a:r>
          </a:p>
          <a:p>
            <a:pPr eaLnBrk="1" hangingPunct="1">
              <a:buFontTx/>
              <a:buNone/>
            </a:pPr>
            <a:r>
              <a:rPr lang="de-DE" sz="2000" dirty="0">
                <a:solidFill>
                  <a:schemeClr val="tx1"/>
                </a:solidFill>
              </a:rPr>
              <a:t>            					   → Wegfall von Arbeitsplätzen in der Atomindustrie</a:t>
            </a:r>
          </a:p>
          <a:p>
            <a:pPr eaLnBrk="1" hangingPunct="1">
              <a:buFontTx/>
              <a:buNone/>
            </a:pPr>
            <a:r>
              <a:rPr lang="de-DE" sz="2000" dirty="0">
                <a:solidFill>
                  <a:schemeClr val="tx1"/>
                </a:solidFill>
              </a:rPr>
              <a:t>                                               und Kohleindustrie</a:t>
            </a:r>
          </a:p>
          <a:p>
            <a:pPr eaLnBrk="1" hangingPunct="1">
              <a:buFontTx/>
              <a:buNone/>
            </a:pPr>
            <a:r>
              <a:rPr lang="de-DE" sz="2000" dirty="0">
                <a:solidFill>
                  <a:schemeClr val="tx1"/>
                </a:solidFill>
              </a:rPr>
              <a:t>                                             →  Grundlegende Veränderungen im                                              </a:t>
            </a:r>
          </a:p>
          <a:p>
            <a:pPr eaLnBrk="1" hangingPunct="1">
              <a:buFontTx/>
              <a:buNone/>
            </a:pPr>
            <a:r>
              <a:rPr lang="de-DE" sz="2000" dirty="0">
                <a:solidFill>
                  <a:schemeClr val="tx1"/>
                </a:solidFill>
              </a:rPr>
              <a:t>                                               Automobilsektor, der deutschen Kernindustrie</a:t>
            </a:r>
          </a:p>
          <a:p>
            <a:pPr eaLnBrk="1" hangingPunct="1">
              <a:buFontTx/>
              <a:buChar char="•"/>
            </a:pPr>
            <a:endParaRPr lang="de-DE" sz="2000" dirty="0">
              <a:solidFill>
                <a:schemeClr val="tx1"/>
              </a:solidFill>
            </a:endParaRPr>
          </a:p>
          <a:p>
            <a:pPr eaLnBrk="1" hangingPunct="1">
              <a:buFontTx/>
              <a:buChar char="•"/>
            </a:pPr>
            <a:r>
              <a:rPr lang="de-DE" sz="2000" dirty="0">
                <a:solidFill>
                  <a:schemeClr val="tx1"/>
                </a:solidFill>
              </a:rPr>
              <a:t> Technologischer Wandel, z. B. Rationalisierungsmaßnahmen und Ersetzung </a:t>
            </a:r>
          </a:p>
          <a:p>
            <a:pPr eaLnBrk="1" hangingPunct="1"/>
            <a:r>
              <a:rPr lang="de-DE" sz="2000" dirty="0">
                <a:solidFill>
                  <a:schemeClr val="tx1"/>
                </a:solidFill>
              </a:rPr>
              <a:t>                                  von Arbeit durch Kapital durch den Einsatz von </a:t>
            </a:r>
          </a:p>
          <a:p>
            <a:pPr eaLnBrk="1" hangingPunct="1"/>
            <a:r>
              <a:rPr lang="de-DE" sz="2000" dirty="0">
                <a:solidFill>
                  <a:schemeClr val="tx1"/>
                </a:solidFill>
              </a:rPr>
              <a:t>                                  Robotern, KI und Digitalisierung im Produktionsprozess</a:t>
            </a:r>
          </a:p>
          <a:p>
            <a:pPr eaLnBrk="1" hangingPunct="1">
              <a:buFontTx/>
              <a:buChar char="•"/>
            </a:pPr>
            <a:endParaRPr lang="de-DE" sz="2000" dirty="0">
              <a:solidFill>
                <a:schemeClr val="tx1"/>
              </a:solidFill>
            </a:endParaRPr>
          </a:p>
          <a:p>
            <a:pPr eaLnBrk="1" hangingPunct="1">
              <a:buFontTx/>
              <a:buChar char="•"/>
            </a:pPr>
            <a:r>
              <a:rPr lang="de-DE" sz="2000" dirty="0">
                <a:solidFill>
                  <a:schemeClr val="tx1"/>
                </a:solidFill>
              </a:rPr>
              <a:t> Regionale bzw. qualifikatorische Diskrepanz zwischen Arbeitsangebot und</a:t>
            </a:r>
          </a:p>
          <a:p>
            <a:pPr eaLnBrk="1" hangingPunct="1">
              <a:buFontTx/>
              <a:buNone/>
            </a:pPr>
            <a:r>
              <a:rPr lang="de-DE" sz="2000"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83886" y="1847972"/>
            <a:ext cx="8995797" cy="362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3043091"/>
            <a:ext cx="4050110" cy="63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Veränderung aufgrund von Preisänderungen</a:t>
            </a:r>
          </a:p>
        </p:txBody>
      </p:sp>
      <p:sp>
        <p:nvSpPr>
          <p:cNvPr id="9" name="Text Box 3"/>
          <p:cNvSpPr txBox="1">
            <a:spLocks noChangeArrowheads="1"/>
          </p:cNvSpPr>
          <p:nvPr/>
        </p:nvSpPr>
        <p:spPr bwMode="auto">
          <a:xfrm>
            <a:off x="4856426" y="3071937"/>
            <a:ext cx="4050110" cy="362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Veränderung der Produktionsmenge</a:t>
            </a:r>
          </a:p>
        </p:txBody>
      </p:sp>
      <p:sp>
        <p:nvSpPr>
          <p:cNvPr id="10" name="Text Box 3"/>
          <p:cNvSpPr txBox="1">
            <a:spLocks noChangeArrowheads="1"/>
          </p:cNvSpPr>
          <p:nvPr/>
        </p:nvSpPr>
        <p:spPr bwMode="auto">
          <a:xfrm>
            <a:off x="22650" y="5212358"/>
            <a:ext cx="8213674" cy="1470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Um den Effekt von Preisänderungen auszuschließen, wird das </a:t>
            </a:r>
            <a:r>
              <a:rPr lang="de-DE" altLang="de-DE" sz="1800" b="1" dirty="0">
                <a:solidFill>
                  <a:srgbClr val="000000"/>
                </a:solidFill>
              </a:rPr>
              <a:t>reale BIP </a:t>
            </a:r>
            <a:r>
              <a:rPr lang="de-DE" altLang="de-DE" sz="1800" dirty="0">
                <a:solidFill>
                  <a:srgbClr val="000000"/>
                </a:solidFill>
              </a:rPr>
              <a:t>mithilfe der Preise des Vorjahres berechnet.</a:t>
            </a:r>
          </a:p>
          <a:p>
            <a:pPr algn="ctr" eaLnBrk="1" hangingPunct="1">
              <a:buClrTx/>
            </a:pPr>
            <a:endParaRPr lang="de-DE" altLang="de-DE" sz="1800" dirty="0">
              <a:solidFill>
                <a:srgbClr val="000000"/>
              </a:solidFill>
            </a:endParaRPr>
          </a:p>
          <a:p>
            <a:pPr algn="ctr" eaLnBrk="1" hangingPunct="1">
              <a:buClrTx/>
            </a:pPr>
            <a:r>
              <a:rPr lang="de-DE" altLang="de-DE" sz="18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437004"/>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465851"/>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cxnSpLocks/>
          </p:cNvCxnSpPr>
          <p:nvPr/>
        </p:nvCxnSpPr>
        <p:spPr>
          <a:xfrm flipH="1">
            <a:off x="5488274" y="3682830"/>
            <a:ext cx="1018852" cy="1500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cxnSpLocks/>
          </p:cNvCxnSpPr>
          <p:nvPr/>
        </p:nvCxnSpPr>
        <p:spPr>
          <a:xfrm>
            <a:off x="2721935" y="3875469"/>
            <a:ext cx="1089302" cy="1257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tangle 2">
            <a:extLst>
              <a:ext uri="{FF2B5EF4-FFF2-40B4-BE49-F238E27FC236}">
                <a16:creationId xmlns:a16="http://schemas.microsoft.com/office/drawing/2014/main" id="{8B9ABF87-E75D-36C0-BEE1-4CC62C61F9CD}"/>
              </a:ext>
            </a:extLst>
          </p:cNvPr>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22" name="Text Box 3">
            <a:extLst>
              <a:ext uri="{FF2B5EF4-FFF2-40B4-BE49-F238E27FC236}">
                <a16:creationId xmlns:a16="http://schemas.microsoft.com/office/drawing/2014/main" id="{2585E73A-AE65-8D7D-1B8E-B708EFC85368}"/>
              </a:ext>
            </a:extLst>
          </p:cNvPr>
          <p:cNvSpPr txBox="1">
            <a:spLocks noChangeArrowheads="1"/>
          </p:cNvSpPr>
          <p:nvPr/>
        </p:nvSpPr>
        <p:spPr bwMode="auto">
          <a:xfrm>
            <a:off x="22649" y="545148"/>
            <a:ext cx="12169351" cy="119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Bei einer Bemessung der gesamtwirtschaftlichen Leistung stellt sich die Frage, wie mit einer Situation umzugehen ist, wenn der Wert des BIP in Geldeinheiten bzw. Euro allein aufgrund der Preissteigerung wächst.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-&gt; Daher Unterscheidet man zwischen </a:t>
            </a:r>
            <a:r>
              <a:rPr lang="de-DE" altLang="de-DE" sz="1800" b="1" dirty="0">
                <a:solidFill>
                  <a:srgbClr val="000000"/>
                </a:solidFill>
              </a:rPr>
              <a:t>nominalem und realem Wirtschaftswachstum</a:t>
            </a: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28F0C19-16FD-4C58-A3FA-2A665F67DEEC}"/>
                  </a:ext>
                </a:extLst>
              </p14:cNvPr>
              <p14:cNvContentPartPr/>
              <p14:nvPr/>
            </p14:nvContentPartPr>
            <p14:xfrm>
              <a:off x="956453" y="1132627"/>
              <a:ext cx="348120" cy="21600"/>
            </p14:xfrm>
          </p:contentPart>
        </mc:Choice>
        <mc:Fallback>
          <p:pic>
            <p:nvPicPr>
              <p:cNvPr id="3" name="Freihand 2">
                <a:extLst>
                  <a:ext uri="{FF2B5EF4-FFF2-40B4-BE49-F238E27FC236}">
                    <a16:creationId xmlns:a16="http://schemas.microsoft.com/office/drawing/2014/main" id="{728F0C19-16FD-4C58-A3FA-2A665F67DEEC}"/>
                  </a:ext>
                </a:extLst>
              </p:cNvPr>
              <p:cNvPicPr/>
              <p:nvPr/>
            </p:nvPicPr>
            <p:blipFill>
              <a:blip r:embed="rId4"/>
              <a:stretch>
                <a:fillRect/>
              </a:stretch>
            </p:blipFill>
            <p:spPr>
              <a:xfrm>
                <a:off x="952133" y="1128307"/>
                <a:ext cx="356760" cy="30240"/>
              </a:xfrm>
              <a:prstGeom prst="rect">
                <a:avLst/>
              </a:prstGeom>
            </p:spPr>
          </p:pic>
        </mc:Fallback>
      </mc:AlternateContent>
      <p:grpSp>
        <p:nvGrpSpPr>
          <p:cNvPr id="24" name="Gruppieren 23">
            <a:extLst>
              <a:ext uri="{FF2B5EF4-FFF2-40B4-BE49-F238E27FC236}">
                <a16:creationId xmlns:a16="http://schemas.microsoft.com/office/drawing/2014/main" id="{CE23B43E-CAE7-4BD1-890E-5CB59B94049D}"/>
              </a:ext>
            </a:extLst>
          </p:cNvPr>
          <p:cNvGrpSpPr/>
          <p:nvPr/>
        </p:nvGrpSpPr>
        <p:grpSpPr>
          <a:xfrm>
            <a:off x="4016813" y="1694227"/>
            <a:ext cx="643680" cy="214200"/>
            <a:chOff x="4016813" y="1694227"/>
            <a:chExt cx="643680" cy="21420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05BEC75-494C-4193-84B6-9BBEB2D8CFF0}"/>
                    </a:ext>
                  </a:extLst>
                </p14:cNvPr>
                <p14:cNvContentPartPr/>
                <p14:nvPr/>
              </p14:nvContentPartPr>
              <p14:xfrm>
                <a:off x="4102133" y="1766587"/>
                <a:ext cx="11160" cy="110160"/>
              </p14:xfrm>
            </p:contentPart>
          </mc:Choice>
          <mc:Fallback>
            <p:pic>
              <p:nvPicPr>
                <p:cNvPr id="5" name="Freihand 4">
                  <a:extLst>
                    <a:ext uri="{FF2B5EF4-FFF2-40B4-BE49-F238E27FC236}">
                      <a16:creationId xmlns:a16="http://schemas.microsoft.com/office/drawing/2014/main" id="{305BEC75-494C-4193-84B6-9BBEB2D8CFF0}"/>
                    </a:ext>
                  </a:extLst>
                </p:cNvPr>
                <p:cNvPicPr/>
                <p:nvPr/>
              </p:nvPicPr>
              <p:blipFill>
                <a:blip r:embed="rId6"/>
                <a:stretch>
                  <a:fillRect/>
                </a:stretch>
              </p:blipFill>
              <p:spPr>
                <a:xfrm>
                  <a:off x="4097813" y="1762267"/>
                  <a:ext cx="19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CE94F568-E550-4A9D-81F9-F0F9ECB0E14C}"/>
                    </a:ext>
                  </a:extLst>
                </p14:cNvPr>
                <p14:cNvContentPartPr/>
                <p14:nvPr/>
              </p14:nvContentPartPr>
              <p14:xfrm>
                <a:off x="4016813" y="1694227"/>
                <a:ext cx="171000" cy="108720"/>
              </p14:xfrm>
            </p:contentPart>
          </mc:Choice>
          <mc:Fallback>
            <p:pic>
              <p:nvPicPr>
                <p:cNvPr id="6" name="Freihand 5">
                  <a:extLst>
                    <a:ext uri="{FF2B5EF4-FFF2-40B4-BE49-F238E27FC236}">
                      <a16:creationId xmlns:a16="http://schemas.microsoft.com/office/drawing/2014/main" id="{CE94F568-E550-4A9D-81F9-F0F9ECB0E14C}"/>
                    </a:ext>
                  </a:extLst>
                </p:cNvPr>
                <p:cNvPicPr/>
                <p:nvPr/>
              </p:nvPicPr>
              <p:blipFill>
                <a:blip r:embed="rId8"/>
                <a:stretch>
                  <a:fillRect/>
                </a:stretch>
              </p:blipFill>
              <p:spPr>
                <a:xfrm>
                  <a:off x="4012493" y="1689907"/>
                  <a:ext cx="179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1FCC63E6-AF56-4F39-893B-3A0A5768F455}"/>
                    </a:ext>
                  </a:extLst>
                </p14:cNvPr>
                <p14:cNvContentPartPr/>
                <p14:nvPr/>
              </p14:nvContentPartPr>
              <p14:xfrm>
                <a:off x="4158293" y="1827427"/>
                <a:ext cx="118440" cy="81000"/>
              </p14:xfrm>
            </p:contentPart>
          </mc:Choice>
          <mc:Fallback>
            <p:pic>
              <p:nvPicPr>
                <p:cNvPr id="12" name="Freihand 11">
                  <a:extLst>
                    <a:ext uri="{FF2B5EF4-FFF2-40B4-BE49-F238E27FC236}">
                      <a16:creationId xmlns:a16="http://schemas.microsoft.com/office/drawing/2014/main" id="{1FCC63E6-AF56-4F39-893B-3A0A5768F455}"/>
                    </a:ext>
                  </a:extLst>
                </p:cNvPr>
                <p:cNvPicPr/>
                <p:nvPr/>
              </p:nvPicPr>
              <p:blipFill>
                <a:blip r:embed="rId10"/>
                <a:stretch>
                  <a:fillRect/>
                </a:stretch>
              </p:blipFill>
              <p:spPr>
                <a:xfrm>
                  <a:off x="4153973" y="1823107"/>
                  <a:ext cx="127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6193A9A5-C113-45FA-8BE0-24316609D152}"/>
                    </a:ext>
                  </a:extLst>
                </p14:cNvPr>
                <p14:cNvContentPartPr/>
                <p14:nvPr/>
              </p14:nvContentPartPr>
              <p14:xfrm>
                <a:off x="4421813" y="1741027"/>
                <a:ext cx="92160" cy="137880"/>
              </p14:xfrm>
            </p:contentPart>
          </mc:Choice>
          <mc:Fallback>
            <p:pic>
              <p:nvPicPr>
                <p:cNvPr id="15" name="Freihand 14">
                  <a:extLst>
                    <a:ext uri="{FF2B5EF4-FFF2-40B4-BE49-F238E27FC236}">
                      <a16:creationId xmlns:a16="http://schemas.microsoft.com/office/drawing/2014/main" id="{6193A9A5-C113-45FA-8BE0-24316609D152}"/>
                    </a:ext>
                  </a:extLst>
                </p:cNvPr>
                <p:cNvPicPr/>
                <p:nvPr/>
              </p:nvPicPr>
              <p:blipFill>
                <a:blip r:embed="rId12"/>
                <a:stretch>
                  <a:fillRect/>
                </a:stretch>
              </p:blipFill>
              <p:spPr>
                <a:xfrm>
                  <a:off x="4417493" y="1736707"/>
                  <a:ext cx="100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688A43CF-6790-4A9C-9B56-5205E39A1FE0}"/>
                    </a:ext>
                  </a:extLst>
                </p14:cNvPr>
                <p14:cNvContentPartPr/>
                <p14:nvPr/>
              </p14:nvContentPartPr>
              <p14:xfrm>
                <a:off x="4413893" y="1745347"/>
                <a:ext cx="130680" cy="107640"/>
              </p14:xfrm>
            </p:contentPart>
          </mc:Choice>
          <mc:Fallback>
            <p:pic>
              <p:nvPicPr>
                <p:cNvPr id="16" name="Freihand 15">
                  <a:extLst>
                    <a:ext uri="{FF2B5EF4-FFF2-40B4-BE49-F238E27FC236}">
                      <a16:creationId xmlns:a16="http://schemas.microsoft.com/office/drawing/2014/main" id="{688A43CF-6790-4A9C-9B56-5205E39A1FE0}"/>
                    </a:ext>
                  </a:extLst>
                </p:cNvPr>
                <p:cNvPicPr/>
                <p:nvPr/>
              </p:nvPicPr>
              <p:blipFill>
                <a:blip r:embed="rId14"/>
                <a:stretch>
                  <a:fillRect/>
                </a:stretch>
              </p:blipFill>
              <p:spPr>
                <a:xfrm>
                  <a:off x="4409573" y="1741027"/>
                  <a:ext cx="139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E1EDD79A-BCE7-48F4-A3A3-6B40D633B2A5}"/>
                    </a:ext>
                  </a:extLst>
                </p14:cNvPr>
                <p14:cNvContentPartPr/>
                <p14:nvPr/>
              </p14:nvContentPartPr>
              <p14:xfrm>
                <a:off x="4578413" y="1829947"/>
                <a:ext cx="82080" cy="63720"/>
              </p14:xfrm>
            </p:contentPart>
          </mc:Choice>
          <mc:Fallback>
            <p:pic>
              <p:nvPicPr>
                <p:cNvPr id="18" name="Freihand 17">
                  <a:extLst>
                    <a:ext uri="{FF2B5EF4-FFF2-40B4-BE49-F238E27FC236}">
                      <a16:creationId xmlns:a16="http://schemas.microsoft.com/office/drawing/2014/main" id="{E1EDD79A-BCE7-48F4-A3A3-6B40D633B2A5}"/>
                    </a:ext>
                  </a:extLst>
                </p:cNvPr>
                <p:cNvPicPr/>
                <p:nvPr/>
              </p:nvPicPr>
              <p:blipFill>
                <a:blip r:embed="rId16"/>
                <a:stretch>
                  <a:fillRect/>
                </a:stretch>
              </p:blipFill>
              <p:spPr>
                <a:xfrm>
                  <a:off x="4574093" y="1825627"/>
                  <a:ext cx="90720" cy="72360"/>
                </a:xfrm>
                <a:prstGeom prst="rect">
                  <a:avLst/>
                </a:prstGeom>
              </p:spPr>
            </p:pic>
          </mc:Fallback>
        </mc:AlternateContent>
      </p:grpSp>
      <p:grpSp>
        <p:nvGrpSpPr>
          <p:cNvPr id="44" name="Gruppieren 43">
            <a:extLst>
              <a:ext uri="{FF2B5EF4-FFF2-40B4-BE49-F238E27FC236}">
                <a16:creationId xmlns:a16="http://schemas.microsoft.com/office/drawing/2014/main" id="{8BAC3793-1591-4EE2-915E-5175570C4FD0}"/>
              </a:ext>
            </a:extLst>
          </p:cNvPr>
          <p:cNvGrpSpPr/>
          <p:nvPr/>
        </p:nvGrpSpPr>
        <p:grpSpPr>
          <a:xfrm>
            <a:off x="4816373" y="1685227"/>
            <a:ext cx="2245680" cy="245880"/>
            <a:chOff x="4816373" y="1685227"/>
            <a:chExt cx="2245680" cy="245880"/>
          </a:xfrm>
        </p:grpSpPr>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91F56728-E41F-4DD9-BDDB-224FCC496401}"/>
                    </a:ext>
                  </a:extLst>
                </p14:cNvPr>
                <p14:cNvContentPartPr/>
                <p14:nvPr/>
              </p14:nvContentPartPr>
              <p14:xfrm>
                <a:off x="4883693" y="1751827"/>
                <a:ext cx="16560" cy="123480"/>
              </p14:xfrm>
            </p:contentPart>
          </mc:Choice>
          <mc:Fallback>
            <p:pic>
              <p:nvPicPr>
                <p:cNvPr id="19" name="Freihand 18">
                  <a:extLst>
                    <a:ext uri="{FF2B5EF4-FFF2-40B4-BE49-F238E27FC236}">
                      <a16:creationId xmlns:a16="http://schemas.microsoft.com/office/drawing/2014/main" id="{91F56728-E41F-4DD9-BDDB-224FCC496401}"/>
                    </a:ext>
                  </a:extLst>
                </p:cNvPr>
                <p:cNvPicPr/>
                <p:nvPr/>
              </p:nvPicPr>
              <p:blipFill>
                <a:blip r:embed="rId18"/>
                <a:stretch>
                  <a:fillRect/>
                </a:stretch>
              </p:blipFill>
              <p:spPr>
                <a:xfrm>
                  <a:off x="4879373" y="1747507"/>
                  <a:ext cx="25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57FFC242-7F23-4475-91A8-D05CBE30AFEC}"/>
                    </a:ext>
                  </a:extLst>
                </p14:cNvPr>
                <p14:cNvContentPartPr/>
                <p14:nvPr/>
              </p14:nvContentPartPr>
              <p14:xfrm>
                <a:off x="4816373" y="1755067"/>
                <a:ext cx="310320" cy="124920"/>
              </p14:xfrm>
            </p:contentPart>
          </mc:Choice>
          <mc:Fallback>
            <p:pic>
              <p:nvPicPr>
                <p:cNvPr id="20" name="Freihand 19">
                  <a:extLst>
                    <a:ext uri="{FF2B5EF4-FFF2-40B4-BE49-F238E27FC236}">
                      <a16:creationId xmlns:a16="http://schemas.microsoft.com/office/drawing/2014/main" id="{57FFC242-7F23-4475-91A8-D05CBE30AFEC}"/>
                    </a:ext>
                  </a:extLst>
                </p:cNvPr>
                <p:cNvPicPr/>
                <p:nvPr/>
              </p:nvPicPr>
              <p:blipFill>
                <a:blip r:embed="rId20"/>
                <a:stretch>
                  <a:fillRect/>
                </a:stretch>
              </p:blipFill>
              <p:spPr>
                <a:xfrm>
                  <a:off x="4812053" y="1750747"/>
                  <a:ext cx="318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15F7BDD9-DBAF-49CD-910A-1E369FF79961}"/>
                    </a:ext>
                  </a:extLst>
                </p14:cNvPr>
                <p14:cNvContentPartPr/>
                <p14:nvPr/>
              </p14:nvContentPartPr>
              <p14:xfrm>
                <a:off x="5023013" y="1685227"/>
                <a:ext cx="158760" cy="91800"/>
              </p14:xfrm>
            </p:contentPart>
          </mc:Choice>
          <mc:Fallback>
            <p:pic>
              <p:nvPicPr>
                <p:cNvPr id="21" name="Freihand 20">
                  <a:extLst>
                    <a:ext uri="{FF2B5EF4-FFF2-40B4-BE49-F238E27FC236}">
                      <a16:creationId xmlns:a16="http://schemas.microsoft.com/office/drawing/2014/main" id="{15F7BDD9-DBAF-49CD-910A-1E369FF79961}"/>
                    </a:ext>
                  </a:extLst>
                </p:cNvPr>
                <p:cNvPicPr/>
                <p:nvPr/>
              </p:nvPicPr>
              <p:blipFill>
                <a:blip r:embed="rId22"/>
                <a:stretch>
                  <a:fillRect/>
                </a:stretch>
              </p:blipFill>
              <p:spPr>
                <a:xfrm>
                  <a:off x="5018693" y="1680907"/>
                  <a:ext cx="167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B79F4F35-6BE8-480C-A6C5-2F185AAD7F3F}"/>
                    </a:ext>
                  </a:extLst>
                </p14:cNvPr>
                <p14:cNvContentPartPr/>
                <p14:nvPr/>
              </p14:nvContentPartPr>
              <p14:xfrm>
                <a:off x="5168813" y="1831387"/>
                <a:ext cx="146160" cy="74520"/>
              </p14:xfrm>
            </p:contentPart>
          </mc:Choice>
          <mc:Fallback>
            <p:pic>
              <p:nvPicPr>
                <p:cNvPr id="25" name="Freihand 24">
                  <a:extLst>
                    <a:ext uri="{FF2B5EF4-FFF2-40B4-BE49-F238E27FC236}">
                      <a16:creationId xmlns:a16="http://schemas.microsoft.com/office/drawing/2014/main" id="{B79F4F35-6BE8-480C-A6C5-2F185AAD7F3F}"/>
                    </a:ext>
                  </a:extLst>
                </p:cNvPr>
                <p:cNvPicPr/>
                <p:nvPr/>
              </p:nvPicPr>
              <p:blipFill>
                <a:blip r:embed="rId24"/>
                <a:stretch>
                  <a:fillRect/>
                </a:stretch>
              </p:blipFill>
              <p:spPr>
                <a:xfrm>
                  <a:off x="5164493" y="1827067"/>
                  <a:ext cx="154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F3EDEFBF-7CBC-4D96-8D6C-C2D1C98A378B}"/>
                    </a:ext>
                  </a:extLst>
                </p14:cNvPr>
                <p14:cNvContentPartPr/>
                <p14:nvPr/>
              </p14:nvContentPartPr>
              <p14:xfrm>
                <a:off x="5341613" y="1719787"/>
                <a:ext cx="122040" cy="151200"/>
              </p14:xfrm>
            </p:contentPart>
          </mc:Choice>
          <mc:Fallback>
            <p:pic>
              <p:nvPicPr>
                <p:cNvPr id="26" name="Freihand 25">
                  <a:extLst>
                    <a:ext uri="{FF2B5EF4-FFF2-40B4-BE49-F238E27FC236}">
                      <a16:creationId xmlns:a16="http://schemas.microsoft.com/office/drawing/2014/main" id="{F3EDEFBF-7CBC-4D96-8D6C-C2D1C98A378B}"/>
                    </a:ext>
                  </a:extLst>
                </p:cNvPr>
                <p:cNvPicPr/>
                <p:nvPr/>
              </p:nvPicPr>
              <p:blipFill>
                <a:blip r:embed="rId26"/>
                <a:stretch>
                  <a:fillRect/>
                </a:stretch>
              </p:blipFill>
              <p:spPr>
                <a:xfrm>
                  <a:off x="5337293" y="1715467"/>
                  <a:ext cx="130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Freihand 26">
                  <a:extLst>
                    <a:ext uri="{FF2B5EF4-FFF2-40B4-BE49-F238E27FC236}">
                      <a16:creationId xmlns:a16="http://schemas.microsoft.com/office/drawing/2014/main" id="{6EFFB572-1634-4E40-A49F-2B671A8D3FA2}"/>
                    </a:ext>
                  </a:extLst>
                </p14:cNvPr>
                <p14:cNvContentPartPr/>
                <p14:nvPr/>
              </p14:nvContentPartPr>
              <p14:xfrm>
                <a:off x="5331173" y="1753987"/>
                <a:ext cx="136080" cy="81720"/>
              </p14:xfrm>
            </p:contentPart>
          </mc:Choice>
          <mc:Fallback>
            <p:pic>
              <p:nvPicPr>
                <p:cNvPr id="27" name="Freihand 26">
                  <a:extLst>
                    <a:ext uri="{FF2B5EF4-FFF2-40B4-BE49-F238E27FC236}">
                      <a16:creationId xmlns:a16="http://schemas.microsoft.com/office/drawing/2014/main" id="{6EFFB572-1634-4E40-A49F-2B671A8D3FA2}"/>
                    </a:ext>
                  </a:extLst>
                </p:cNvPr>
                <p:cNvPicPr/>
                <p:nvPr/>
              </p:nvPicPr>
              <p:blipFill>
                <a:blip r:embed="rId28"/>
                <a:stretch>
                  <a:fillRect/>
                </a:stretch>
              </p:blipFill>
              <p:spPr>
                <a:xfrm>
                  <a:off x="5326853" y="1749667"/>
                  <a:ext cx="144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Freihand 27">
                  <a:extLst>
                    <a:ext uri="{FF2B5EF4-FFF2-40B4-BE49-F238E27FC236}">
                      <a16:creationId xmlns:a16="http://schemas.microsoft.com/office/drawing/2014/main" id="{FFA57E5F-77BA-40AE-8E4B-3EE233BD483C}"/>
                    </a:ext>
                  </a:extLst>
                </p14:cNvPr>
                <p14:cNvContentPartPr/>
                <p14:nvPr/>
              </p14:nvContentPartPr>
              <p14:xfrm>
                <a:off x="5479133" y="1810867"/>
                <a:ext cx="109800" cy="120240"/>
              </p14:xfrm>
            </p:contentPart>
          </mc:Choice>
          <mc:Fallback>
            <p:pic>
              <p:nvPicPr>
                <p:cNvPr id="28" name="Freihand 27">
                  <a:extLst>
                    <a:ext uri="{FF2B5EF4-FFF2-40B4-BE49-F238E27FC236}">
                      <a16:creationId xmlns:a16="http://schemas.microsoft.com/office/drawing/2014/main" id="{FFA57E5F-77BA-40AE-8E4B-3EE233BD483C}"/>
                    </a:ext>
                  </a:extLst>
                </p:cNvPr>
                <p:cNvPicPr/>
                <p:nvPr/>
              </p:nvPicPr>
              <p:blipFill>
                <a:blip r:embed="rId30"/>
                <a:stretch>
                  <a:fillRect/>
                </a:stretch>
              </p:blipFill>
              <p:spPr>
                <a:xfrm>
                  <a:off x="5474813" y="1806547"/>
                  <a:ext cx="118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 name="Freihand 28">
                  <a:extLst>
                    <a:ext uri="{FF2B5EF4-FFF2-40B4-BE49-F238E27FC236}">
                      <a16:creationId xmlns:a16="http://schemas.microsoft.com/office/drawing/2014/main" id="{72C5BBD3-55E4-45F9-A127-C24302BCB405}"/>
                    </a:ext>
                  </a:extLst>
                </p14:cNvPr>
                <p14:cNvContentPartPr/>
                <p14:nvPr/>
              </p14:nvContentPartPr>
              <p14:xfrm>
                <a:off x="5780093" y="1740667"/>
                <a:ext cx="8640" cy="104400"/>
              </p14:xfrm>
            </p:contentPart>
          </mc:Choice>
          <mc:Fallback>
            <p:pic>
              <p:nvPicPr>
                <p:cNvPr id="29" name="Freihand 28">
                  <a:extLst>
                    <a:ext uri="{FF2B5EF4-FFF2-40B4-BE49-F238E27FC236}">
                      <a16:creationId xmlns:a16="http://schemas.microsoft.com/office/drawing/2014/main" id="{72C5BBD3-55E4-45F9-A127-C24302BCB405}"/>
                    </a:ext>
                  </a:extLst>
                </p:cNvPr>
                <p:cNvPicPr/>
                <p:nvPr/>
              </p:nvPicPr>
              <p:blipFill>
                <a:blip r:embed="rId32"/>
                <a:stretch>
                  <a:fillRect/>
                </a:stretch>
              </p:blipFill>
              <p:spPr>
                <a:xfrm>
                  <a:off x="5775773" y="1736347"/>
                  <a:ext cx="17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Freihand 29">
                  <a:extLst>
                    <a:ext uri="{FF2B5EF4-FFF2-40B4-BE49-F238E27FC236}">
                      <a16:creationId xmlns:a16="http://schemas.microsoft.com/office/drawing/2014/main" id="{F21B024A-5E89-4526-864B-878CF9FC3B02}"/>
                    </a:ext>
                  </a:extLst>
                </p14:cNvPr>
                <p14:cNvContentPartPr/>
                <p14:nvPr/>
              </p14:nvContentPartPr>
              <p14:xfrm>
                <a:off x="5698733" y="1775947"/>
                <a:ext cx="173160" cy="14040"/>
              </p14:xfrm>
            </p:contentPart>
          </mc:Choice>
          <mc:Fallback>
            <p:pic>
              <p:nvPicPr>
                <p:cNvPr id="30" name="Freihand 29">
                  <a:extLst>
                    <a:ext uri="{FF2B5EF4-FFF2-40B4-BE49-F238E27FC236}">
                      <a16:creationId xmlns:a16="http://schemas.microsoft.com/office/drawing/2014/main" id="{F21B024A-5E89-4526-864B-878CF9FC3B02}"/>
                    </a:ext>
                  </a:extLst>
                </p:cNvPr>
                <p:cNvPicPr/>
                <p:nvPr/>
              </p:nvPicPr>
              <p:blipFill>
                <a:blip r:embed="rId34"/>
                <a:stretch>
                  <a:fillRect/>
                </a:stretch>
              </p:blipFill>
              <p:spPr>
                <a:xfrm>
                  <a:off x="5694413" y="1771627"/>
                  <a:ext cx="181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Freihand 30">
                  <a:extLst>
                    <a:ext uri="{FF2B5EF4-FFF2-40B4-BE49-F238E27FC236}">
                      <a16:creationId xmlns:a16="http://schemas.microsoft.com/office/drawing/2014/main" id="{569FBD09-593C-4C4C-A559-6FD3E739BEF7}"/>
                    </a:ext>
                  </a:extLst>
                </p14:cNvPr>
                <p14:cNvContentPartPr/>
                <p14:nvPr/>
              </p14:nvContentPartPr>
              <p14:xfrm>
                <a:off x="5994653" y="1716907"/>
                <a:ext cx="22320" cy="123120"/>
              </p14:xfrm>
            </p:contentPart>
          </mc:Choice>
          <mc:Fallback>
            <p:pic>
              <p:nvPicPr>
                <p:cNvPr id="31" name="Freihand 30">
                  <a:extLst>
                    <a:ext uri="{FF2B5EF4-FFF2-40B4-BE49-F238E27FC236}">
                      <a16:creationId xmlns:a16="http://schemas.microsoft.com/office/drawing/2014/main" id="{569FBD09-593C-4C4C-A559-6FD3E739BEF7}"/>
                    </a:ext>
                  </a:extLst>
                </p:cNvPr>
                <p:cNvPicPr/>
                <p:nvPr/>
              </p:nvPicPr>
              <p:blipFill>
                <a:blip r:embed="rId36"/>
                <a:stretch>
                  <a:fillRect/>
                </a:stretch>
              </p:blipFill>
              <p:spPr>
                <a:xfrm>
                  <a:off x="5990333" y="1712587"/>
                  <a:ext cx="30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Freihand 31">
                  <a:extLst>
                    <a:ext uri="{FF2B5EF4-FFF2-40B4-BE49-F238E27FC236}">
                      <a16:creationId xmlns:a16="http://schemas.microsoft.com/office/drawing/2014/main" id="{FC5818CD-008E-4112-AA19-C621473DD93A}"/>
                    </a:ext>
                  </a:extLst>
                </p14:cNvPr>
                <p14:cNvContentPartPr/>
                <p14:nvPr/>
              </p14:nvContentPartPr>
              <p14:xfrm>
                <a:off x="5942093" y="1685587"/>
                <a:ext cx="93600" cy="60840"/>
              </p14:xfrm>
            </p:contentPart>
          </mc:Choice>
          <mc:Fallback>
            <p:pic>
              <p:nvPicPr>
                <p:cNvPr id="32" name="Freihand 31">
                  <a:extLst>
                    <a:ext uri="{FF2B5EF4-FFF2-40B4-BE49-F238E27FC236}">
                      <a16:creationId xmlns:a16="http://schemas.microsoft.com/office/drawing/2014/main" id="{FC5818CD-008E-4112-AA19-C621473DD93A}"/>
                    </a:ext>
                  </a:extLst>
                </p:cNvPr>
                <p:cNvPicPr/>
                <p:nvPr/>
              </p:nvPicPr>
              <p:blipFill>
                <a:blip r:embed="rId38"/>
                <a:stretch>
                  <a:fillRect/>
                </a:stretch>
              </p:blipFill>
              <p:spPr>
                <a:xfrm>
                  <a:off x="5937773" y="1681267"/>
                  <a:ext cx="102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392C4B1B-A02B-4D91-843D-46E59CC57C38}"/>
                    </a:ext>
                  </a:extLst>
                </p14:cNvPr>
                <p14:cNvContentPartPr/>
                <p14:nvPr/>
              </p14:nvContentPartPr>
              <p14:xfrm>
                <a:off x="6050093" y="1818427"/>
                <a:ext cx="360" cy="360"/>
              </p14:xfrm>
            </p:contentPart>
          </mc:Choice>
          <mc:Fallback>
            <p:pic>
              <p:nvPicPr>
                <p:cNvPr id="33" name="Freihand 32">
                  <a:extLst>
                    <a:ext uri="{FF2B5EF4-FFF2-40B4-BE49-F238E27FC236}">
                      <a16:creationId xmlns:a16="http://schemas.microsoft.com/office/drawing/2014/main" id="{392C4B1B-A02B-4D91-843D-46E59CC57C38}"/>
                    </a:ext>
                  </a:extLst>
                </p:cNvPr>
                <p:cNvPicPr/>
                <p:nvPr/>
              </p:nvPicPr>
              <p:blipFill>
                <a:blip r:embed="rId40"/>
                <a:stretch>
                  <a:fillRect/>
                </a:stretch>
              </p:blipFill>
              <p:spPr>
                <a:xfrm>
                  <a:off x="6045773" y="1814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1189733B-1049-4BAD-8252-A02F9B6E6606}"/>
                    </a:ext>
                  </a:extLst>
                </p14:cNvPr>
                <p14:cNvContentPartPr/>
                <p14:nvPr/>
              </p14:nvContentPartPr>
              <p14:xfrm>
                <a:off x="6010493" y="1825267"/>
                <a:ext cx="106200" cy="86760"/>
              </p14:xfrm>
            </p:contentPart>
          </mc:Choice>
          <mc:Fallback>
            <p:pic>
              <p:nvPicPr>
                <p:cNvPr id="34" name="Freihand 33">
                  <a:extLst>
                    <a:ext uri="{FF2B5EF4-FFF2-40B4-BE49-F238E27FC236}">
                      <a16:creationId xmlns:a16="http://schemas.microsoft.com/office/drawing/2014/main" id="{1189733B-1049-4BAD-8252-A02F9B6E6606}"/>
                    </a:ext>
                  </a:extLst>
                </p:cNvPr>
                <p:cNvPicPr/>
                <p:nvPr/>
              </p:nvPicPr>
              <p:blipFill>
                <a:blip r:embed="rId42"/>
                <a:stretch>
                  <a:fillRect/>
                </a:stretch>
              </p:blipFill>
              <p:spPr>
                <a:xfrm>
                  <a:off x="6006173" y="1820947"/>
                  <a:ext cx="114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 name="Freihand 35">
                  <a:extLst>
                    <a:ext uri="{FF2B5EF4-FFF2-40B4-BE49-F238E27FC236}">
                      <a16:creationId xmlns:a16="http://schemas.microsoft.com/office/drawing/2014/main" id="{599F137F-8835-449C-8C83-39A60AC35684}"/>
                    </a:ext>
                  </a:extLst>
                </p14:cNvPr>
                <p14:cNvContentPartPr/>
                <p14:nvPr/>
              </p14:nvContentPartPr>
              <p14:xfrm>
                <a:off x="6177893" y="1716547"/>
                <a:ext cx="148680" cy="139680"/>
              </p14:xfrm>
            </p:contentPart>
          </mc:Choice>
          <mc:Fallback>
            <p:pic>
              <p:nvPicPr>
                <p:cNvPr id="36" name="Freihand 35">
                  <a:extLst>
                    <a:ext uri="{FF2B5EF4-FFF2-40B4-BE49-F238E27FC236}">
                      <a16:creationId xmlns:a16="http://schemas.microsoft.com/office/drawing/2014/main" id="{599F137F-8835-449C-8C83-39A60AC35684}"/>
                    </a:ext>
                  </a:extLst>
                </p:cNvPr>
                <p:cNvPicPr/>
                <p:nvPr/>
              </p:nvPicPr>
              <p:blipFill>
                <a:blip r:embed="rId44"/>
                <a:stretch>
                  <a:fillRect/>
                </a:stretch>
              </p:blipFill>
              <p:spPr>
                <a:xfrm>
                  <a:off x="6173573" y="1712227"/>
                  <a:ext cx="157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7" name="Freihand 36">
                  <a:extLst>
                    <a:ext uri="{FF2B5EF4-FFF2-40B4-BE49-F238E27FC236}">
                      <a16:creationId xmlns:a16="http://schemas.microsoft.com/office/drawing/2014/main" id="{E35E2A97-5E3A-4997-8DFA-66FE44DAEE1A}"/>
                    </a:ext>
                  </a:extLst>
                </p14:cNvPr>
                <p14:cNvContentPartPr/>
                <p14:nvPr/>
              </p14:nvContentPartPr>
              <p14:xfrm>
                <a:off x="6194093" y="1717987"/>
                <a:ext cx="141480" cy="103320"/>
              </p14:xfrm>
            </p:contentPart>
          </mc:Choice>
          <mc:Fallback>
            <p:pic>
              <p:nvPicPr>
                <p:cNvPr id="37" name="Freihand 36">
                  <a:extLst>
                    <a:ext uri="{FF2B5EF4-FFF2-40B4-BE49-F238E27FC236}">
                      <a16:creationId xmlns:a16="http://schemas.microsoft.com/office/drawing/2014/main" id="{E35E2A97-5E3A-4997-8DFA-66FE44DAEE1A}"/>
                    </a:ext>
                  </a:extLst>
                </p:cNvPr>
                <p:cNvPicPr/>
                <p:nvPr/>
              </p:nvPicPr>
              <p:blipFill>
                <a:blip r:embed="rId46"/>
                <a:stretch>
                  <a:fillRect/>
                </a:stretch>
              </p:blipFill>
              <p:spPr>
                <a:xfrm>
                  <a:off x="6189773" y="1713667"/>
                  <a:ext cx="150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Freihand 38">
                  <a:extLst>
                    <a:ext uri="{FF2B5EF4-FFF2-40B4-BE49-F238E27FC236}">
                      <a16:creationId xmlns:a16="http://schemas.microsoft.com/office/drawing/2014/main" id="{6C42959E-5209-46F6-89BB-217E7587DE43}"/>
                    </a:ext>
                  </a:extLst>
                </p14:cNvPr>
                <p14:cNvContentPartPr/>
                <p14:nvPr/>
              </p14:nvContentPartPr>
              <p14:xfrm>
                <a:off x="6371573" y="1813387"/>
                <a:ext cx="64800" cy="75600"/>
              </p14:xfrm>
            </p:contentPart>
          </mc:Choice>
          <mc:Fallback>
            <p:pic>
              <p:nvPicPr>
                <p:cNvPr id="39" name="Freihand 38">
                  <a:extLst>
                    <a:ext uri="{FF2B5EF4-FFF2-40B4-BE49-F238E27FC236}">
                      <a16:creationId xmlns:a16="http://schemas.microsoft.com/office/drawing/2014/main" id="{6C42959E-5209-46F6-89BB-217E7587DE43}"/>
                    </a:ext>
                  </a:extLst>
                </p:cNvPr>
                <p:cNvPicPr/>
                <p:nvPr/>
              </p:nvPicPr>
              <p:blipFill>
                <a:blip r:embed="rId48"/>
                <a:stretch>
                  <a:fillRect/>
                </a:stretch>
              </p:blipFill>
              <p:spPr>
                <a:xfrm>
                  <a:off x="6367253" y="1809067"/>
                  <a:ext cx="73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0" name="Freihand 39">
                  <a:extLst>
                    <a:ext uri="{FF2B5EF4-FFF2-40B4-BE49-F238E27FC236}">
                      <a16:creationId xmlns:a16="http://schemas.microsoft.com/office/drawing/2014/main" id="{8BDA2A48-ADCD-4ED4-86CE-5E68DAA6BB2E}"/>
                    </a:ext>
                  </a:extLst>
                </p14:cNvPr>
                <p14:cNvContentPartPr/>
                <p14:nvPr/>
              </p14:nvContentPartPr>
              <p14:xfrm>
                <a:off x="6301013" y="1810507"/>
                <a:ext cx="129240" cy="116640"/>
              </p14:xfrm>
            </p:contentPart>
          </mc:Choice>
          <mc:Fallback>
            <p:pic>
              <p:nvPicPr>
                <p:cNvPr id="40" name="Freihand 39">
                  <a:extLst>
                    <a:ext uri="{FF2B5EF4-FFF2-40B4-BE49-F238E27FC236}">
                      <a16:creationId xmlns:a16="http://schemas.microsoft.com/office/drawing/2014/main" id="{8BDA2A48-ADCD-4ED4-86CE-5E68DAA6BB2E}"/>
                    </a:ext>
                  </a:extLst>
                </p:cNvPr>
                <p:cNvPicPr/>
                <p:nvPr/>
              </p:nvPicPr>
              <p:blipFill>
                <a:blip r:embed="rId50"/>
                <a:stretch>
                  <a:fillRect/>
                </a:stretch>
              </p:blipFill>
              <p:spPr>
                <a:xfrm>
                  <a:off x="6296693" y="1806187"/>
                  <a:ext cx="137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1" name="Freihand 40">
                  <a:extLst>
                    <a:ext uri="{FF2B5EF4-FFF2-40B4-BE49-F238E27FC236}">
                      <a16:creationId xmlns:a16="http://schemas.microsoft.com/office/drawing/2014/main" id="{D15B292F-7D90-4297-9373-E15F9FDC2613}"/>
                    </a:ext>
                  </a:extLst>
                </p14:cNvPr>
                <p14:cNvContentPartPr/>
                <p14:nvPr/>
              </p14:nvContentPartPr>
              <p14:xfrm>
                <a:off x="6553013" y="1739587"/>
                <a:ext cx="29880" cy="137880"/>
              </p14:xfrm>
            </p:contentPart>
          </mc:Choice>
          <mc:Fallback>
            <p:pic>
              <p:nvPicPr>
                <p:cNvPr id="41" name="Freihand 40">
                  <a:extLst>
                    <a:ext uri="{FF2B5EF4-FFF2-40B4-BE49-F238E27FC236}">
                      <a16:creationId xmlns:a16="http://schemas.microsoft.com/office/drawing/2014/main" id="{D15B292F-7D90-4297-9373-E15F9FDC2613}"/>
                    </a:ext>
                  </a:extLst>
                </p:cNvPr>
                <p:cNvPicPr/>
                <p:nvPr/>
              </p:nvPicPr>
              <p:blipFill>
                <a:blip r:embed="rId52"/>
                <a:stretch>
                  <a:fillRect/>
                </a:stretch>
              </p:blipFill>
              <p:spPr>
                <a:xfrm>
                  <a:off x="6548693" y="1735267"/>
                  <a:ext cx="38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Freihand 41">
                  <a:extLst>
                    <a:ext uri="{FF2B5EF4-FFF2-40B4-BE49-F238E27FC236}">
                      <a16:creationId xmlns:a16="http://schemas.microsoft.com/office/drawing/2014/main" id="{5A962BF2-5D39-4C59-AFB1-0141C5F0C90D}"/>
                    </a:ext>
                  </a:extLst>
                </p14:cNvPr>
                <p14:cNvContentPartPr/>
                <p14:nvPr/>
              </p14:nvContentPartPr>
              <p14:xfrm>
                <a:off x="6505493" y="1803667"/>
                <a:ext cx="316800" cy="30960"/>
              </p14:xfrm>
            </p:contentPart>
          </mc:Choice>
          <mc:Fallback>
            <p:pic>
              <p:nvPicPr>
                <p:cNvPr id="42" name="Freihand 41">
                  <a:extLst>
                    <a:ext uri="{FF2B5EF4-FFF2-40B4-BE49-F238E27FC236}">
                      <a16:creationId xmlns:a16="http://schemas.microsoft.com/office/drawing/2014/main" id="{5A962BF2-5D39-4C59-AFB1-0141C5F0C90D}"/>
                    </a:ext>
                  </a:extLst>
                </p:cNvPr>
                <p:cNvPicPr/>
                <p:nvPr/>
              </p:nvPicPr>
              <p:blipFill>
                <a:blip r:embed="rId54"/>
                <a:stretch>
                  <a:fillRect/>
                </a:stretch>
              </p:blipFill>
              <p:spPr>
                <a:xfrm>
                  <a:off x="6501173" y="1799347"/>
                  <a:ext cx="325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 name="Freihand 42">
                  <a:extLst>
                    <a:ext uri="{FF2B5EF4-FFF2-40B4-BE49-F238E27FC236}">
                      <a16:creationId xmlns:a16="http://schemas.microsoft.com/office/drawing/2014/main" id="{F4E607AF-8240-4D30-9D53-3443187240D1}"/>
                    </a:ext>
                  </a:extLst>
                </p14:cNvPr>
                <p14:cNvContentPartPr/>
                <p14:nvPr/>
              </p14:nvContentPartPr>
              <p14:xfrm>
                <a:off x="6875573" y="1837147"/>
                <a:ext cx="186480" cy="23760"/>
              </p14:xfrm>
            </p:contentPart>
          </mc:Choice>
          <mc:Fallback>
            <p:pic>
              <p:nvPicPr>
                <p:cNvPr id="43" name="Freihand 42">
                  <a:extLst>
                    <a:ext uri="{FF2B5EF4-FFF2-40B4-BE49-F238E27FC236}">
                      <a16:creationId xmlns:a16="http://schemas.microsoft.com/office/drawing/2014/main" id="{F4E607AF-8240-4D30-9D53-3443187240D1}"/>
                    </a:ext>
                  </a:extLst>
                </p:cNvPr>
                <p:cNvPicPr/>
                <p:nvPr/>
              </p:nvPicPr>
              <p:blipFill>
                <a:blip r:embed="rId56"/>
                <a:stretch>
                  <a:fillRect/>
                </a:stretch>
              </p:blipFill>
              <p:spPr>
                <a:xfrm>
                  <a:off x="6871253" y="1832827"/>
                  <a:ext cx="195120" cy="32400"/>
                </a:xfrm>
                <a:prstGeom prst="rect">
                  <a:avLst/>
                </a:prstGeom>
              </p:spPr>
            </p:pic>
          </mc:Fallback>
        </mc:AlternateContent>
      </p:grpSp>
      <p:grpSp>
        <p:nvGrpSpPr>
          <p:cNvPr id="48" name="Gruppieren 47">
            <a:extLst>
              <a:ext uri="{FF2B5EF4-FFF2-40B4-BE49-F238E27FC236}">
                <a16:creationId xmlns:a16="http://schemas.microsoft.com/office/drawing/2014/main" id="{0CA8F8DC-41BB-4E21-B76F-849891DF5969}"/>
              </a:ext>
            </a:extLst>
          </p:cNvPr>
          <p:cNvGrpSpPr/>
          <p:nvPr/>
        </p:nvGrpSpPr>
        <p:grpSpPr>
          <a:xfrm>
            <a:off x="8812373" y="1653907"/>
            <a:ext cx="263520" cy="155880"/>
            <a:chOff x="8812373" y="1653907"/>
            <a:chExt cx="263520" cy="155880"/>
          </a:xfrm>
        </p:grpSpPr>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620E2719-11EA-40A5-850B-432BDDB5D1E2}"/>
                    </a:ext>
                  </a:extLst>
                </p14:cNvPr>
                <p14:cNvContentPartPr/>
                <p14:nvPr/>
              </p14:nvContentPartPr>
              <p14:xfrm>
                <a:off x="8821373" y="1653907"/>
                <a:ext cx="134280" cy="141840"/>
              </p14:xfrm>
            </p:contentPart>
          </mc:Choice>
          <mc:Fallback>
            <p:pic>
              <p:nvPicPr>
                <p:cNvPr id="45" name="Freihand 44">
                  <a:extLst>
                    <a:ext uri="{FF2B5EF4-FFF2-40B4-BE49-F238E27FC236}">
                      <a16:creationId xmlns:a16="http://schemas.microsoft.com/office/drawing/2014/main" id="{620E2719-11EA-40A5-850B-432BDDB5D1E2}"/>
                    </a:ext>
                  </a:extLst>
                </p:cNvPr>
                <p:cNvPicPr/>
                <p:nvPr/>
              </p:nvPicPr>
              <p:blipFill>
                <a:blip r:embed="rId58"/>
                <a:stretch>
                  <a:fillRect/>
                </a:stretch>
              </p:blipFill>
              <p:spPr>
                <a:xfrm>
                  <a:off x="8817053" y="1649587"/>
                  <a:ext cx="142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Freihand 45">
                  <a:extLst>
                    <a:ext uri="{FF2B5EF4-FFF2-40B4-BE49-F238E27FC236}">
                      <a16:creationId xmlns:a16="http://schemas.microsoft.com/office/drawing/2014/main" id="{604E7EA9-92C7-4830-AA6D-E3E12F1F2AB6}"/>
                    </a:ext>
                  </a:extLst>
                </p14:cNvPr>
                <p14:cNvContentPartPr/>
                <p14:nvPr/>
              </p14:nvContentPartPr>
              <p14:xfrm>
                <a:off x="8812373" y="1687387"/>
                <a:ext cx="152640" cy="79560"/>
              </p14:xfrm>
            </p:contentPart>
          </mc:Choice>
          <mc:Fallback>
            <p:pic>
              <p:nvPicPr>
                <p:cNvPr id="46" name="Freihand 45">
                  <a:extLst>
                    <a:ext uri="{FF2B5EF4-FFF2-40B4-BE49-F238E27FC236}">
                      <a16:creationId xmlns:a16="http://schemas.microsoft.com/office/drawing/2014/main" id="{604E7EA9-92C7-4830-AA6D-E3E12F1F2AB6}"/>
                    </a:ext>
                  </a:extLst>
                </p:cNvPr>
                <p:cNvPicPr/>
                <p:nvPr/>
              </p:nvPicPr>
              <p:blipFill>
                <a:blip r:embed="rId60"/>
                <a:stretch>
                  <a:fillRect/>
                </a:stretch>
              </p:blipFill>
              <p:spPr>
                <a:xfrm>
                  <a:off x="8808053" y="1683067"/>
                  <a:ext cx="161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Freihand 46">
                  <a:extLst>
                    <a:ext uri="{FF2B5EF4-FFF2-40B4-BE49-F238E27FC236}">
                      <a16:creationId xmlns:a16="http://schemas.microsoft.com/office/drawing/2014/main" id="{B62E18B7-0D0C-4CD5-B2FC-033A1C454434}"/>
                    </a:ext>
                  </a:extLst>
                </p14:cNvPr>
                <p14:cNvContentPartPr/>
                <p14:nvPr/>
              </p14:nvContentPartPr>
              <p14:xfrm>
                <a:off x="9062573" y="1677307"/>
                <a:ext cx="13320" cy="132480"/>
              </p14:xfrm>
            </p:contentPart>
          </mc:Choice>
          <mc:Fallback>
            <p:pic>
              <p:nvPicPr>
                <p:cNvPr id="47" name="Freihand 46">
                  <a:extLst>
                    <a:ext uri="{FF2B5EF4-FFF2-40B4-BE49-F238E27FC236}">
                      <a16:creationId xmlns:a16="http://schemas.microsoft.com/office/drawing/2014/main" id="{B62E18B7-0D0C-4CD5-B2FC-033A1C454434}"/>
                    </a:ext>
                  </a:extLst>
                </p:cNvPr>
                <p:cNvPicPr/>
                <p:nvPr/>
              </p:nvPicPr>
              <p:blipFill>
                <a:blip r:embed="rId62"/>
                <a:stretch>
                  <a:fillRect/>
                </a:stretch>
              </p:blipFill>
              <p:spPr>
                <a:xfrm>
                  <a:off x="9058253" y="1672987"/>
                  <a:ext cx="21960" cy="141120"/>
                </a:xfrm>
                <a:prstGeom prst="rect">
                  <a:avLst/>
                </a:prstGeom>
              </p:spPr>
            </p:pic>
          </mc:Fallback>
        </mc:AlternateContent>
      </p:grpSp>
      <p:grpSp>
        <p:nvGrpSpPr>
          <p:cNvPr id="58" name="Gruppieren 57">
            <a:extLst>
              <a:ext uri="{FF2B5EF4-FFF2-40B4-BE49-F238E27FC236}">
                <a16:creationId xmlns:a16="http://schemas.microsoft.com/office/drawing/2014/main" id="{0BBA6D9D-9850-4D5E-9BD3-3F3F486B04C7}"/>
              </a:ext>
            </a:extLst>
          </p:cNvPr>
          <p:cNvGrpSpPr/>
          <p:nvPr/>
        </p:nvGrpSpPr>
        <p:grpSpPr>
          <a:xfrm>
            <a:off x="9228533" y="1575427"/>
            <a:ext cx="1459440" cy="276840"/>
            <a:chOff x="9228533" y="1575427"/>
            <a:chExt cx="1459440" cy="276840"/>
          </a:xfrm>
        </p:grpSpPr>
        <mc:AlternateContent xmlns:mc="http://schemas.openxmlformats.org/markup-compatibility/2006">
          <mc:Choice xmlns:p14="http://schemas.microsoft.com/office/powerpoint/2010/main" Requires="p14">
            <p:contentPart p14:bwMode="auto" r:id="rId63">
              <p14:nvContentPartPr>
                <p14:cNvPr id="49" name="Freihand 48">
                  <a:extLst>
                    <a:ext uri="{FF2B5EF4-FFF2-40B4-BE49-F238E27FC236}">
                      <a16:creationId xmlns:a16="http://schemas.microsoft.com/office/drawing/2014/main" id="{ACC77E3C-F82C-4CB5-B62F-79964C300FD8}"/>
                    </a:ext>
                  </a:extLst>
                </p14:cNvPr>
                <p14:cNvContentPartPr/>
                <p14:nvPr/>
              </p14:nvContentPartPr>
              <p14:xfrm>
                <a:off x="9228533" y="1675507"/>
                <a:ext cx="21240" cy="13320"/>
              </p14:xfrm>
            </p:contentPart>
          </mc:Choice>
          <mc:Fallback>
            <p:pic>
              <p:nvPicPr>
                <p:cNvPr id="49" name="Freihand 48">
                  <a:extLst>
                    <a:ext uri="{FF2B5EF4-FFF2-40B4-BE49-F238E27FC236}">
                      <a16:creationId xmlns:a16="http://schemas.microsoft.com/office/drawing/2014/main" id="{ACC77E3C-F82C-4CB5-B62F-79964C300FD8}"/>
                    </a:ext>
                  </a:extLst>
                </p:cNvPr>
                <p:cNvPicPr/>
                <p:nvPr/>
              </p:nvPicPr>
              <p:blipFill>
                <a:blip r:embed="rId64"/>
                <a:stretch>
                  <a:fillRect/>
                </a:stretch>
              </p:blipFill>
              <p:spPr>
                <a:xfrm>
                  <a:off x="9224213" y="1671187"/>
                  <a:ext cx="29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Freihand 49">
                  <a:extLst>
                    <a:ext uri="{FF2B5EF4-FFF2-40B4-BE49-F238E27FC236}">
                      <a16:creationId xmlns:a16="http://schemas.microsoft.com/office/drawing/2014/main" id="{E7F5165B-6180-4C1D-9211-1509BA7E79D9}"/>
                    </a:ext>
                  </a:extLst>
                </p14:cNvPr>
                <p14:cNvContentPartPr/>
                <p14:nvPr/>
              </p14:nvContentPartPr>
              <p14:xfrm>
                <a:off x="9242213" y="1734547"/>
                <a:ext cx="7920" cy="7200"/>
              </p14:xfrm>
            </p:contentPart>
          </mc:Choice>
          <mc:Fallback>
            <p:pic>
              <p:nvPicPr>
                <p:cNvPr id="50" name="Freihand 49">
                  <a:extLst>
                    <a:ext uri="{FF2B5EF4-FFF2-40B4-BE49-F238E27FC236}">
                      <a16:creationId xmlns:a16="http://schemas.microsoft.com/office/drawing/2014/main" id="{E7F5165B-6180-4C1D-9211-1509BA7E79D9}"/>
                    </a:ext>
                  </a:extLst>
                </p:cNvPr>
                <p:cNvPicPr/>
                <p:nvPr/>
              </p:nvPicPr>
              <p:blipFill>
                <a:blip r:embed="rId66"/>
                <a:stretch>
                  <a:fillRect/>
                </a:stretch>
              </p:blipFill>
              <p:spPr>
                <a:xfrm>
                  <a:off x="9237893" y="1730227"/>
                  <a:ext cx="16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1" name="Freihand 50">
                  <a:extLst>
                    <a:ext uri="{FF2B5EF4-FFF2-40B4-BE49-F238E27FC236}">
                      <a16:creationId xmlns:a16="http://schemas.microsoft.com/office/drawing/2014/main" id="{15B2D86D-90DA-421D-9FB9-C4C07961D339}"/>
                    </a:ext>
                  </a:extLst>
                </p14:cNvPr>
                <p14:cNvContentPartPr/>
                <p14:nvPr/>
              </p14:nvContentPartPr>
              <p14:xfrm>
                <a:off x="9381173" y="1575427"/>
                <a:ext cx="146160" cy="170280"/>
              </p14:xfrm>
            </p:contentPart>
          </mc:Choice>
          <mc:Fallback>
            <p:pic>
              <p:nvPicPr>
                <p:cNvPr id="51" name="Freihand 50">
                  <a:extLst>
                    <a:ext uri="{FF2B5EF4-FFF2-40B4-BE49-F238E27FC236}">
                      <a16:creationId xmlns:a16="http://schemas.microsoft.com/office/drawing/2014/main" id="{15B2D86D-90DA-421D-9FB9-C4C07961D339}"/>
                    </a:ext>
                  </a:extLst>
                </p:cNvPr>
                <p:cNvPicPr/>
                <p:nvPr/>
              </p:nvPicPr>
              <p:blipFill>
                <a:blip r:embed="rId68"/>
                <a:stretch>
                  <a:fillRect/>
                </a:stretch>
              </p:blipFill>
              <p:spPr>
                <a:xfrm>
                  <a:off x="9376853" y="1571107"/>
                  <a:ext cx="154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2" name="Freihand 51">
                  <a:extLst>
                    <a:ext uri="{FF2B5EF4-FFF2-40B4-BE49-F238E27FC236}">
                      <a16:creationId xmlns:a16="http://schemas.microsoft.com/office/drawing/2014/main" id="{C44A788E-A568-45C9-A23B-0D7A32A47805}"/>
                    </a:ext>
                  </a:extLst>
                </p14:cNvPr>
                <p14:cNvContentPartPr/>
                <p14:nvPr/>
              </p14:nvContentPartPr>
              <p14:xfrm>
                <a:off x="9450293" y="1674427"/>
                <a:ext cx="66960" cy="48600"/>
              </p14:xfrm>
            </p:contentPart>
          </mc:Choice>
          <mc:Fallback>
            <p:pic>
              <p:nvPicPr>
                <p:cNvPr id="52" name="Freihand 51">
                  <a:extLst>
                    <a:ext uri="{FF2B5EF4-FFF2-40B4-BE49-F238E27FC236}">
                      <a16:creationId xmlns:a16="http://schemas.microsoft.com/office/drawing/2014/main" id="{C44A788E-A568-45C9-A23B-0D7A32A47805}"/>
                    </a:ext>
                  </a:extLst>
                </p:cNvPr>
                <p:cNvPicPr/>
                <p:nvPr/>
              </p:nvPicPr>
              <p:blipFill>
                <a:blip r:embed="rId70"/>
                <a:stretch>
                  <a:fillRect/>
                </a:stretch>
              </p:blipFill>
              <p:spPr>
                <a:xfrm>
                  <a:off x="9445973" y="1670107"/>
                  <a:ext cx="75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0360BED5-2841-4436-A94D-8D909BC330B3}"/>
                    </a:ext>
                  </a:extLst>
                </p14:cNvPr>
                <p14:cNvContentPartPr/>
                <p14:nvPr/>
              </p14:nvContentPartPr>
              <p14:xfrm>
                <a:off x="9528773" y="1669387"/>
                <a:ext cx="279720" cy="58320"/>
              </p14:xfrm>
            </p:contentPart>
          </mc:Choice>
          <mc:Fallback>
            <p:pic>
              <p:nvPicPr>
                <p:cNvPr id="53" name="Freihand 52">
                  <a:extLst>
                    <a:ext uri="{FF2B5EF4-FFF2-40B4-BE49-F238E27FC236}">
                      <a16:creationId xmlns:a16="http://schemas.microsoft.com/office/drawing/2014/main" id="{0360BED5-2841-4436-A94D-8D909BC330B3}"/>
                    </a:ext>
                  </a:extLst>
                </p:cNvPr>
                <p:cNvPicPr/>
                <p:nvPr/>
              </p:nvPicPr>
              <p:blipFill>
                <a:blip r:embed="rId72"/>
                <a:stretch>
                  <a:fillRect/>
                </a:stretch>
              </p:blipFill>
              <p:spPr>
                <a:xfrm>
                  <a:off x="9524453" y="1665067"/>
                  <a:ext cx="288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99DDBB91-F710-4035-A85B-1AF7E29B8B36}"/>
                    </a:ext>
                  </a:extLst>
                </p14:cNvPr>
                <p14:cNvContentPartPr/>
                <p14:nvPr/>
              </p14:nvContentPartPr>
              <p14:xfrm>
                <a:off x="9887333" y="1687747"/>
                <a:ext cx="138240" cy="53280"/>
              </p14:xfrm>
            </p:contentPart>
          </mc:Choice>
          <mc:Fallback>
            <p:pic>
              <p:nvPicPr>
                <p:cNvPr id="54" name="Freihand 53">
                  <a:extLst>
                    <a:ext uri="{FF2B5EF4-FFF2-40B4-BE49-F238E27FC236}">
                      <a16:creationId xmlns:a16="http://schemas.microsoft.com/office/drawing/2014/main" id="{99DDBB91-F710-4035-A85B-1AF7E29B8B36}"/>
                    </a:ext>
                  </a:extLst>
                </p:cNvPr>
                <p:cNvPicPr/>
                <p:nvPr/>
              </p:nvPicPr>
              <p:blipFill>
                <a:blip r:embed="rId74"/>
                <a:stretch>
                  <a:fillRect/>
                </a:stretch>
              </p:blipFill>
              <p:spPr>
                <a:xfrm>
                  <a:off x="9883013" y="1683427"/>
                  <a:ext cx="146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CA078B71-B05F-4505-8D65-6C74DB1875BE}"/>
                    </a:ext>
                  </a:extLst>
                </p14:cNvPr>
                <p14:cNvContentPartPr/>
                <p14:nvPr/>
              </p14:nvContentPartPr>
              <p14:xfrm>
                <a:off x="10029173" y="1673707"/>
                <a:ext cx="137880" cy="178560"/>
              </p14:xfrm>
            </p:contentPart>
          </mc:Choice>
          <mc:Fallback>
            <p:pic>
              <p:nvPicPr>
                <p:cNvPr id="55" name="Freihand 54">
                  <a:extLst>
                    <a:ext uri="{FF2B5EF4-FFF2-40B4-BE49-F238E27FC236}">
                      <a16:creationId xmlns:a16="http://schemas.microsoft.com/office/drawing/2014/main" id="{CA078B71-B05F-4505-8D65-6C74DB1875BE}"/>
                    </a:ext>
                  </a:extLst>
                </p:cNvPr>
                <p:cNvPicPr/>
                <p:nvPr/>
              </p:nvPicPr>
              <p:blipFill>
                <a:blip r:embed="rId76"/>
                <a:stretch>
                  <a:fillRect/>
                </a:stretch>
              </p:blipFill>
              <p:spPr>
                <a:xfrm>
                  <a:off x="10024853" y="1669387"/>
                  <a:ext cx="146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88959777-0BC6-438D-8AED-0490AB5A9E01}"/>
                    </a:ext>
                  </a:extLst>
                </p14:cNvPr>
                <p14:cNvContentPartPr/>
                <p14:nvPr/>
              </p14:nvContentPartPr>
              <p14:xfrm>
                <a:off x="10227533" y="1669027"/>
                <a:ext cx="207720" cy="82800"/>
              </p14:xfrm>
            </p:contentPart>
          </mc:Choice>
          <mc:Fallback>
            <p:pic>
              <p:nvPicPr>
                <p:cNvPr id="56" name="Freihand 55">
                  <a:extLst>
                    <a:ext uri="{FF2B5EF4-FFF2-40B4-BE49-F238E27FC236}">
                      <a16:creationId xmlns:a16="http://schemas.microsoft.com/office/drawing/2014/main" id="{88959777-0BC6-438D-8AED-0490AB5A9E01}"/>
                    </a:ext>
                  </a:extLst>
                </p:cNvPr>
                <p:cNvPicPr/>
                <p:nvPr/>
              </p:nvPicPr>
              <p:blipFill>
                <a:blip r:embed="rId78"/>
                <a:stretch>
                  <a:fillRect/>
                </a:stretch>
              </p:blipFill>
              <p:spPr>
                <a:xfrm>
                  <a:off x="10223213" y="1664707"/>
                  <a:ext cx="216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83ABF4FB-C5E6-449E-8310-C31826738AF7}"/>
                    </a:ext>
                  </a:extLst>
                </p14:cNvPr>
                <p14:cNvContentPartPr/>
                <p14:nvPr/>
              </p14:nvContentPartPr>
              <p14:xfrm>
                <a:off x="10459373" y="1578307"/>
                <a:ext cx="228600" cy="145800"/>
              </p14:xfrm>
            </p:contentPart>
          </mc:Choice>
          <mc:Fallback>
            <p:pic>
              <p:nvPicPr>
                <p:cNvPr id="57" name="Freihand 56">
                  <a:extLst>
                    <a:ext uri="{FF2B5EF4-FFF2-40B4-BE49-F238E27FC236}">
                      <a16:creationId xmlns:a16="http://schemas.microsoft.com/office/drawing/2014/main" id="{83ABF4FB-C5E6-449E-8310-C31826738AF7}"/>
                    </a:ext>
                  </a:extLst>
                </p:cNvPr>
                <p:cNvPicPr/>
                <p:nvPr/>
              </p:nvPicPr>
              <p:blipFill>
                <a:blip r:embed="rId80"/>
                <a:stretch>
                  <a:fillRect/>
                </a:stretch>
              </p:blipFill>
              <p:spPr>
                <a:xfrm>
                  <a:off x="10455053" y="1573987"/>
                  <a:ext cx="237240" cy="154440"/>
                </a:xfrm>
                <a:prstGeom prst="rect">
                  <a:avLst/>
                </a:prstGeom>
              </p:spPr>
            </p:pic>
          </mc:Fallback>
        </mc:AlternateContent>
      </p:grpSp>
      <p:grpSp>
        <p:nvGrpSpPr>
          <p:cNvPr id="70" name="Gruppieren 69">
            <a:extLst>
              <a:ext uri="{FF2B5EF4-FFF2-40B4-BE49-F238E27FC236}">
                <a16:creationId xmlns:a16="http://schemas.microsoft.com/office/drawing/2014/main" id="{5F235320-90A4-45AC-B2E1-A0E832578241}"/>
              </a:ext>
            </a:extLst>
          </p:cNvPr>
          <p:cNvGrpSpPr/>
          <p:nvPr/>
        </p:nvGrpSpPr>
        <p:grpSpPr>
          <a:xfrm>
            <a:off x="10945013" y="1555987"/>
            <a:ext cx="822600" cy="158040"/>
            <a:chOff x="10945013" y="1555987"/>
            <a:chExt cx="822600" cy="158040"/>
          </a:xfrm>
        </p:grpSpPr>
        <mc:AlternateContent xmlns:mc="http://schemas.openxmlformats.org/markup-compatibility/2006">
          <mc:Choice xmlns:p14="http://schemas.microsoft.com/office/powerpoint/2010/main" Requires="p14">
            <p:contentPart p14:bwMode="auto" r:id="rId81">
              <p14:nvContentPartPr>
                <p14:cNvPr id="59" name="Freihand 58">
                  <a:extLst>
                    <a:ext uri="{FF2B5EF4-FFF2-40B4-BE49-F238E27FC236}">
                      <a16:creationId xmlns:a16="http://schemas.microsoft.com/office/drawing/2014/main" id="{F32567D6-0C61-4ECF-B2EA-AC2595DDEF39}"/>
                    </a:ext>
                  </a:extLst>
                </p14:cNvPr>
                <p14:cNvContentPartPr/>
                <p14:nvPr/>
              </p14:nvContentPartPr>
              <p14:xfrm>
                <a:off x="10945013" y="1576867"/>
                <a:ext cx="228240" cy="130680"/>
              </p14:xfrm>
            </p:contentPart>
          </mc:Choice>
          <mc:Fallback>
            <p:pic>
              <p:nvPicPr>
                <p:cNvPr id="59" name="Freihand 58">
                  <a:extLst>
                    <a:ext uri="{FF2B5EF4-FFF2-40B4-BE49-F238E27FC236}">
                      <a16:creationId xmlns:a16="http://schemas.microsoft.com/office/drawing/2014/main" id="{F32567D6-0C61-4ECF-B2EA-AC2595DDEF39}"/>
                    </a:ext>
                  </a:extLst>
                </p:cNvPr>
                <p:cNvPicPr/>
                <p:nvPr/>
              </p:nvPicPr>
              <p:blipFill>
                <a:blip r:embed="rId82"/>
                <a:stretch>
                  <a:fillRect/>
                </a:stretch>
              </p:blipFill>
              <p:spPr>
                <a:xfrm>
                  <a:off x="10940693" y="1572547"/>
                  <a:ext cx="236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0" name="Freihand 59">
                  <a:extLst>
                    <a:ext uri="{FF2B5EF4-FFF2-40B4-BE49-F238E27FC236}">
                      <a16:creationId xmlns:a16="http://schemas.microsoft.com/office/drawing/2014/main" id="{B363754F-D708-47D0-90AF-86763B4FA4BF}"/>
                    </a:ext>
                  </a:extLst>
                </p14:cNvPr>
                <p14:cNvContentPartPr/>
                <p14:nvPr/>
              </p14:nvContentPartPr>
              <p14:xfrm>
                <a:off x="11208533" y="1612147"/>
                <a:ext cx="72000" cy="91440"/>
              </p14:xfrm>
            </p:contentPart>
          </mc:Choice>
          <mc:Fallback>
            <p:pic>
              <p:nvPicPr>
                <p:cNvPr id="60" name="Freihand 59">
                  <a:extLst>
                    <a:ext uri="{FF2B5EF4-FFF2-40B4-BE49-F238E27FC236}">
                      <a16:creationId xmlns:a16="http://schemas.microsoft.com/office/drawing/2014/main" id="{B363754F-D708-47D0-90AF-86763B4FA4BF}"/>
                    </a:ext>
                  </a:extLst>
                </p:cNvPr>
                <p:cNvPicPr/>
                <p:nvPr/>
              </p:nvPicPr>
              <p:blipFill>
                <a:blip r:embed="rId84"/>
                <a:stretch>
                  <a:fillRect/>
                </a:stretch>
              </p:blipFill>
              <p:spPr>
                <a:xfrm>
                  <a:off x="11204213" y="1607827"/>
                  <a:ext cx="80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1" name="Freihand 60">
                  <a:extLst>
                    <a:ext uri="{FF2B5EF4-FFF2-40B4-BE49-F238E27FC236}">
                      <a16:creationId xmlns:a16="http://schemas.microsoft.com/office/drawing/2014/main" id="{83996E4F-98AE-486C-8CA5-D4D84B64E15A}"/>
                    </a:ext>
                  </a:extLst>
                </p14:cNvPr>
                <p14:cNvContentPartPr/>
                <p14:nvPr/>
              </p14:nvContentPartPr>
              <p14:xfrm>
                <a:off x="11413733" y="1579027"/>
                <a:ext cx="15840" cy="135000"/>
              </p14:xfrm>
            </p:contentPart>
          </mc:Choice>
          <mc:Fallback>
            <p:pic>
              <p:nvPicPr>
                <p:cNvPr id="61" name="Freihand 60">
                  <a:extLst>
                    <a:ext uri="{FF2B5EF4-FFF2-40B4-BE49-F238E27FC236}">
                      <a16:creationId xmlns:a16="http://schemas.microsoft.com/office/drawing/2014/main" id="{83996E4F-98AE-486C-8CA5-D4D84B64E15A}"/>
                    </a:ext>
                  </a:extLst>
                </p:cNvPr>
                <p:cNvPicPr/>
                <p:nvPr/>
              </p:nvPicPr>
              <p:blipFill>
                <a:blip r:embed="rId86"/>
                <a:stretch>
                  <a:fillRect/>
                </a:stretch>
              </p:blipFill>
              <p:spPr>
                <a:xfrm>
                  <a:off x="11409413" y="1574707"/>
                  <a:ext cx="24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2" name="Freihand 61">
                  <a:extLst>
                    <a:ext uri="{FF2B5EF4-FFF2-40B4-BE49-F238E27FC236}">
                      <a16:creationId xmlns:a16="http://schemas.microsoft.com/office/drawing/2014/main" id="{2162834B-13E3-45AC-A679-5F32DAE4A420}"/>
                    </a:ext>
                  </a:extLst>
                </p14:cNvPr>
                <p14:cNvContentPartPr/>
                <p14:nvPr/>
              </p14:nvContentPartPr>
              <p14:xfrm>
                <a:off x="11347493" y="1555987"/>
                <a:ext cx="162360" cy="149760"/>
              </p14:xfrm>
            </p:contentPart>
          </mc:Choice>
          <mc:Fallback>
            <p:pic>
              <p:nvPicPr>
                <p:cNvPr id="62" name="Freihand 61">
                  <a:extLst>
                    <a:ext uri="{FF2B5EF4-FFF2-40B4-BE49-F238E27FC236}">
                      <a16:creationId xmlns:a16="http://schemas.microsoft.com/office/drawing/2014/main" id="{2162834B-13E3-45AC-A679-5F32DAE4A420}"/>
                    </a:ext>
                  </a:extLst>
                </p:cNvPr>
                <p:cNvPicPr/>
                <p:nvPr/>
              </p:nvPicPr>
              <p:blipFill>
                <a:blip r:embed="rId88"/>
                <a:stretch>
                  <a:fillRect/>
                </a:stretch>
              </p:blipFill>
              <p:spPr>
                <a:xfrm>
                  <a:off x="11343173" y="1551667"/>
                  <a:ext cx="171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3" name="Freihand 62">
                  <a:extLst>
                    <a:ext uri="{FF2B5EF4-FFF2-40B4-BE49-F238E27FC236}">
                      <a16:creationId xmlns:a16="http://schemas.microsoft.com/office/drawing/2014/main" id="{C691DB3A-5B20-4F76-9591-7E376BEE8053}"/>
                    </a:ext>
                  </a:extLst>
                </p14:cNvPr>
                <p14:cNvContentPartPr/>
                <p14:nvPr/>
              </p14:nvContentPartPr>
              <p14:xfrm>
                <a:off x="11601293" y="1591267"/>
                <a:ext cx="23400" cy="101160"/>
              </p14:xfrm>
            </p:contentPart>
          </mc:Choice>
          <mc:Fallback>
            <p:pic>
              <p:nvPicPr>
                <p:cNvPr id="63" name="Freihand 62">
                  <a:extLst>
                    <a:ext uri="{FF2B5EF4-FFF2-40B4-BE49-F238E27FC236}">
                      <a16:creationId xmlns:a16="http://schemas.microsoft.com/office/drawing/2014/main" id="{C691DB3A-5B20-4F76-9591-7E376BEE8053}"/>
                    </a:ext>
                  </a:extLst>
                </p:cNvPr>
                <p:cNvPicPr/>
                <p:nvPr/>
              </p:nvPicPr>
              <p:blipFill>
                <a:blip r:embed="rId90"/>
                <a:stretch>
                  <a:fillRect/>
                </a:stretch>
              </p:blipFill>
              <p:spPr>
                <a:xfrm>
                  <a:off x="11596973" y="1586947"/>
                  <a:ext cx="32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4" name="Freihand 63">
                  <a:extLst>
                    <a:ext uri="{FF2B5EF4-FFF2-40B4-BE49-F238E27FC236}">
                      <a16:creationId xmlns:a16="http://schemas.microsoft.com/office/drawing/2014/main" id="{449F0AA7-40B0-4D58-90E6-D66A71C4C364}"/>
                    </a:ext>
                  </a:extLst>
                </p14:cNvPr>
                <p14:cNvContentPartPr/>
                <p14:nvPr/>
              </p14:nvContentPartPr>
              <p14:xfrm>
                <a:off x="11680133" y="1572187"/>
                <a:ext cx="38520" cy="135720"/>
              </p14:xfrm>
            </p:contentPart>
          </mc:Choice>
          <mc:Fallback>
            <p:pic>
              <p:nvPicPr>
                <p:cNvPr id="64" name="Freihand 63">
                  <a:extLst>
                    <a:ext uri="{FF2B5EF4-FFF2-40B4-BE49-F238E27FC236}">
                      <a16:creationId xmlns:a16="http://schemas.microsoft.com/office/drawing/2014/main" id="{449F0AA7-40B0-4D58-90E6-D66A71C4C364}"/>
                    </a:ext>
                  </a:extLst>
                </p:cNvPr>
                <p:cNvPicPr/>
                <p:nvPr/>
              </p:nvPicPr>
              <p:blipFill>
                <a:blip r:embed="rId92"/>
                <a:stretch>
                  <a:fillRect/>
                </a:stretch>
              </p:blipFill>
              <p:spPr>
                <a:xfrm>
                  <a:off x="11675813" y="1567867"/>
                  <a:ext cx="47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5" name="Freihand 64">
                  <a:extLst>
                    <a:ext uri="{FF2B5EF4-FFF2-40B4-BE49-F238E27FC236}">
                      <a16:creationId xmlns:a16="http://schemas.microsoft.com/office/drawing/2014/main" id="{E97E8C26-0A85-4458-B22C-2884B0103BBE}"/>
                    </a:ext>
                  </a:extLst>
                </p14:cNvPr>
                <p14:cNvContentPartPr/>
                <p14:nvPr/>
              </p14:nvContentPartPr>
              <p14:xfrm>
                <a:off x="11649893" y="1557427"/>
                <a:ext cx="117720" cy="76680"/>
              </p14:xfrm>
            </p:contentPart>
          </mc:Choice>
          <mc:Fallback>
            <p:pic>
              <p:nvPicPr>
                <p:cNvPr id="65" name="Freihand 64">
                  <a:extLst>
                    <a:ext uri="{FF2B5EF4-FFF2-40B4-BE49-F238E27FC236}">
                      <a16:creationId xmlns:a16="http://schemas.microsoft.com/office/drawing/2014/main" id="{E97E8C26-0A85-4458-B22C-2884B0103BBE}"/>
                    </a:ext>
                  </a:extLst>
                </p:cNvPr>
                <p:cNvPicPr/>
                <p:nvPr/>
              </p:nvPicPr>
              <p:blipFill>
                <a:blip r:embed="rId94"/>
                <a:stretch>
                  <a:fillRect/>
                </a:stretch>
              </p:blipFill>
              <p:spPr>
                <a:xfrm>
                  <a:off x="11645573" y="1553107"/>
                  <a:ext cx="126360" cy="85320"/>
                </a:xfrm>
                <a:prstGeom prst="rect">
                  <a:avLst/>
                </a:prstGeom>
              </p:spPr>
            </p:pic>
          </mc:Fallback>
        </mc:AlternateContent>
      </p:grpSp>
      <p:grpSp>
        <p:nvGrpSpPr>
          <p:cNvPr id="69" name="Gruppieren 68">
            <a:extLst>
              <a:ext uri="{FF2B5EF4-FFF2-40B4-BE49-F238E27FC236}">
                <a16:creationId xmlns:a16="http://schemas.microsoft.com/office/drawing/2014/main" id="{33BDA787-D96D-48EE-B7D2-928F6310334C}"/>
              </a:ext>
            </a:extLst>
          </p:cNvPr>
          <p:cNvGrpSpPr/>
          <p:nvPr/>
        </p:nvGrpSpPr>
        <p:grpSpPr>
          <a:xfrm>
            <a:off x="9290093" y="2007067"/>
            <a:ext cx="244080" cy="223560"/>
            <a:chOff x="9290093" y="2007067"/>
            <a:chExt cx="244080" cy="223560"/>
          </a:xfrm>
        </p:grpSpPr>
        <mc:AlternateContent xmlns:mc="http://schemas.openxmlformats.org/markup-compatibility/2006">
          <mc:Choice xmlns:p14="http://schemas.microsoft.com/office/powerpoint/2010/main" Requires="p14">
            <p:contentPart p14:bwMode="auto" r:id="rId95">
              <p14:nvContentPartPr>
                <p14:cNvPr id="66" name="Freihand 65">
                  <a:extLst>
                    <a:ext uri="{FF2B5EF4-FFF2-40B4-BE49-F238E27FC236}">
                      <a16:creationId xmlns:a16="http://schemas.microsoft.com/office/drawing/2014/main" id="{8AFB4BEB-EB25-49F2-9226-3B9017ABC6A2}"/>
                    </a:ext>
                  </a:extLst>
                </p14:cNvPr>
                <p14:cNvContentPartPr/>
                <p14:nvPr/>
              </p14:nvContentPartPr>
              <p14:xfrm>
                <a:off x="9290093" y="2007067"/>
                <a:ext cx="146160" cy="223560"/>
              </p14:xfrm>
            </p:contentPart>
          </mc:Choice>
          <mc:Fallback>
            <p:pic>
              <p:nvPicPr>
                <p:cNvPr id="66" name="Freihand 65">
                  <a:extLst>
                    <a:ext uri="{FF2B5EF4-FFF2-40B4-BE49-F238E27FC236}">
                      <a16:creationId xmlns:a16="http://schemas.microsoft.com/office/drawing/2014/main" id="{8AFB4BEB-EB25-49F2-9226-3B9017ABC6A2}"/>
                    </a:ext>
                  </a:extLst>
                </p:cNvPr>
                <p:cNvPicPr/>
                <p:nvPr/>
              </p:nvPicPr>
              <p:blipFill>
                <a:blip r:embed="rId96"/>
                <a:stretch>
                  <a:fillRect/>
                </a:stretch>
              </p:blipFill>
              <p:spPr>
                <a:xfrm>
                  <a:off x="9285773" y="2002747"/>
                  <a:ext cx="154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7" name="Freihand 66">
                  <a:extLst>
                    <a:ext uri="{FF2B5EF4-FFF2-40B4-BE49-F238E27FC236}">
                      <a16:creationId xmlns:a16="http://schemas.microsoft.com/office/drawing/2014/main" id="{91092BA3-CA07-4D16-89B1-95B15864CF5C}"/>
                    </a:ext>
                  </a:extLst>
                </p14:cNvPr>
                <p14:cNvContentPartPr/>
                <p14:nvPr/>
              </p14:nvContentPartPr>
              <p14:xfrm>
                <a:off x="9517253" y="2100307"/>
                <a:ext cx="16920" cy="81000"/>
              </p14:xfrm>
            </p:contentPart>
          </mc:Choice>
          <mc:Fallback>
            <p:pic>
              <p:nvPicPr>
                <p:cNvPr id="67" name="Freihand 66">
                  <a:extLst>
                    <a:ext uri="{FF2B5EF4-FFF2-40B4-BE49-F238E27FC236}">
                      <a16:creationId xmlns:a16="http://schemas.microsoft.com/office/drawing/2014/main" id="{91092BA3-CA07-4D16-89B1-95B15864CF5C}"/>
                    </a:ext>
                  </a:extLst>
                </p:cNvPr>
                <p:cNvPicPr/>
                <p:nvPr/>
              </p:nvPicPr>
              <p:blipFill>
                <a:blip r:embed="rId98"/>
                <a:stretch>
                  <a:fillRect/>
                </a:stretch>
              </p:blipFill>
              <p:spPr>
                <a:xfrm>
                  <a:off x="9512933" y="2095987"/>
                  <a:ext cx="25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8" name="Freihand 67">
                  <a:extLst>
                    <a:ext uri="{FF2B5EF4-FFF2-40B4-BE49-F238E27FC236}">
                      <a16:creationId xmlns:a16="http://schemas.microsoft.com/office/drawing/2014/main" id="{C7810EC2-9B03-461D-B297-F154C1EBECEB}"/>
                    </a:ext>
                  </a:extLst>
                </p14:cNvPr>
                <p14:cNvContentPartPr/>
                <p14:nvPr/>
              </p14:nvContentPartPr>
              <p14:xfrm>
                <a:off x="9525893" y="2009587"/>
                <a:ext cx="6840" cy="6840"/>
              </p14:xfrm>
            </p:contentPart>
          </mc:Choice>
          <mc:Fallback>
            <p:pic>
              <p:nvPicPr>
                <p:cNvPr id="68" name="Freihand 67">
                  <a:extLst>
                    <a:ext uri="{FF2B5EF4-FFF2-40B4-BE49-F238E27FC236}">
                      <a16:creationId xmlns:a16="http://schemas.microsoft.com/office/drawing/2014/main" id="{C7810EC2-9B03-461D-B297-F154C1EBECEB}"/>
                    </a:ext>
                  </a:extLst>
                </p:cNvPr>
                <p:cNvPicPr/>
                <p:nvPr/>
              </p:nvPicPr>
              <p:blipFill>
                <a:blip r:embed="rId100"/>
                <a:stretch>
                  <a:fillRect/>
                </a:stretch>
              </p:blipFill>
              <p:spPr>
                <a:xfrm>
                  <a:off x="9521573" y="2005267"/>
                  <a:ext cx="15480" cy="15480"/>
                </a:xfrm>
                <a:prstGeom prst="rect">
                  <a:avLst/>
                </a:prstGeom>
              </p:spPr>
            </p:pic>
          </mc:Fallback>
        </mc:AlternateContent>
      </p:grpSp>
      <p:grpSp>
        <p:nvGrpSpPr>
          <p:cNvPr id="78" name="Gruppieren 77">
            <a:extLst>
              <a:ext uri="{FF2B5EF4-FFF2-40B4-BE49-F238E27FC236}">
                <a16:creationId xmlns:a16="http://schemas.microsoft.com/office/drawing/2014/main" id="{3A196D7B-C261-4974-B999-817452AAD57F}"/>
              </a:ext>
            </a:extLst>
          </p:cNvPr>
          <p:cNvGrpSpPr/>
          <p:nvPr/>
        </p:nvGrpSpPr>
        <p:grpSpPr>
          <a:xfrm>
            <a:off x="9776813" y="2047747"/>
            <a:ext cx="15120" cy="82440"/>
            <a:chOff x="9776813" y="2047747"/>
            <a:chExt cx="15120" cy="82440"/>
          </a:xfrm>
        </p:grpSpPr>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1D6E8106-AB42-4505-AE3C-9B774583A9F4}"/>
                    </a:ext>
                  </a:extLst>
                </p14:cNvPr>
                <p14:cNvContentPartPr/>
                <p14:nvPr/>
              </p14:nvContentPartPr>
              <p14:xfrm>
                <a:off x="9776813" y="2047747"/>
                <a:ext cx="11160" cy="16560"/>
              </p14:xfrm>
            </p:contentPart>
          </mc:Choice>
          <mc:Fallback>
            <p:pic>
              <p:nvPicPr>
                <p:cNvPr id="71" name="Freihand 70">
                  <a:extLst>
                    <a:ext uri="{FF2B5EF4-FFF2-40B4-BE49-F238E27FC236}">
                      <a16:creationId xmlns:a16="http://schemas.microsoft.com/office/drawing/2014/main" id="{1D6E8106-AB42-4505-AE3C-9B774583A9F4}"/>
                    </a:ext>
                  </a:extLst>
                </p:cNvPr>
                <p:cNvPicPr/>
                <p:nvPr/>
              </p:nvPicPr>
              <p:blipFill>
                <a:blip r:embed="rId102"/>
                <a:stretch>
                  <a:fillRect/>
                </a:stretch>
              </p:blipFill>
              <p:spPr>
                <a:xfrm>
                  <a:off x="9772493" y="2043427"/>
                  <a:ext cx="19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 name="Freihand 71">
                  <a:extLst>
                    <a:ext uri="{FF2B5EF4-FFF2-40B4-BE49-F238E27FC236}">
                      <a16:creationId xmlns:a16="http://schemas.microsoft.com/office/drawing/2014/main" id="{83AAFA09-F490-408C-8BD8-2501E67B37F1}"/>
                    </a:ext>
                  </a:extLst>
                </p14:cNvPr>
                <p14:cNvContentPartPr/>
                <p14:nvPr/>
              </p14:nvContentPartPr>
              <p14:xfrm>
                <a:off x="9777533" y="2120827"/>
                <a:ext cx="14400" cy="9360"/>
              </p14:xfrm>
            </p:contentPart>
          </mc:Choice>
          <mc:Fallback>
            <p:pic>
              <p:nvPicPr>
                <p:cNvPr id="72" name="Freihand 71">
                  <a:extLst>
                    <a:ext uri="{FF2B5EF4-FFF2-40B4-BE49-F238E27FC236}">
                      <a16:creationId xmlns:a16="http://schemas.microsoft.com/office/drawing/2014/main" id="{83AAFA09-F490-408C-8BD8-2501E67B37F1}"/>
                    </a:ext>
                  </a:extLst>
                </p:cNvPr>
                <p:cNvPicPr/>
                <p:nvPr/>
              </p:nvPicPr>
              <p:blipFill>
                <a:blip r:embed="rId104"/>
                <a:stretch>
                  <a:fillRect/>
                </a:stretch>
              </p:blipFill>
              <p:spPr>
                <a:xfrm>
                  <a:off x="9773213" y="2116507"/>
                  <a:ext cx="23040" cy="18000"/>
                </a:xfrm>
                <a:prstGeom prst="rect">
                  <a:avLst/>
                </a:prstGeom>
              </p:spPr>
            </p:pic>
          </mc:Fallback>
        </mc:AlternateContent>
      </p:grpSp>
      <p:grpSp>
        <p:nvGrpSpPr>
          <p:cNvPr id="105" name="Gruppieren 104">
            <a:extLst>
              <a:ext uri="{FF2B5EF4-FFF2-40B4-BE49-F238E27FC236}">
                <a16:creationId xmlns:a16="http://schemas.microsoft.com/office/drawing/2014/main" id="{5884F3F3-E5ED-42EA-B47C-462933D0E1CA}"/>
              </a:ext>
            </a:extLst>
          </p:cNvPr>
          <p:cNvGrpSpPr/>
          <p:nvPr/>
        </p:nvGrpSpPr>
        <p:grpSpPr>
          <a:xfrm>
            <a:off x="9954293" y="1886107"/>
            <a:ext cx="1996920" cy="619920"/>
            <a:chOff x="9954293" y="1886107"/>
            <a:chExt cx="1996920" cy="619920"/>
          </a:xfrm>
        </p:grpSpPr>
        <mc:AlternateContent xmlns:mc="http://schemas.openxmlformats.org/markup-compatibility/2006">
          <mc:Choice xmlns:p14="http://schemas.microsoft.com/office/powerpoint/2010/main" Requires="p14">
            <p:contentPart p14:bwMode="auto" r:id="rId105">
              <p14:nvContentPartPr>
                <p14:cNvPr id="79" name="Freihand 78">
                  <a:extLst>
                    <a:ext uri="{FF2B5EF4-FFF2-40B4-BE49-F238E27FC236}">
                      <a16:creationId xmlns:a16="http://schemas.microsoft.com/office/drawing/2014/main" id="{126639E7-4C30-48DC-AC14-CFE08BDDC72D}"/>
                    </a:ext>
                  </a:extLst>
                </p14:cNvPr>
                <p14:cNvContentPartPr/>
                <p14:nvPr/>
              </p14:nvContentPartPr>
              <p14:xfrm>
                <a:off x="9954293" y="2032987"/>
                <a:ext cx="137880" cy="93600"/>
              </p14:xfrm>
            </p:contentPart>
          </mc:Choice>
          <mc:Fallback>
            <p:pic>
              <p:nvPicPr>
                <p:cNvPr id="79" name="Freihand 78">
                  <a:extLst>
                    <a:ext uri="{FF2B5EF4-FFF2-40B4-BE49-F238E27FC236}">
                      <a16:creationId xmlns:a16="http://schemas.microsoft.com/office/drawing/2014/main" id="{126639E7-4C30-48DC-AC14-CFE08BDDC72D}"/>
                    </a:ext>
                  </a:extLst>
                </p:cNvPr>
                <p:cNvPicPr/>
                <p:nvPr/>
              </p:nvPicPr>
              <p:blipFill>
                <a:blip r:embed="rId106"/>
                <a:stretch>
                  <a:fillRect/>
                </a:stretch>
              </p:blipFill>
              <p:spPr>
                <a:xfrm>
                  <a:off x="9949973" y="2028667"/>
                  <a:ext cx="146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0" name="Freihand 79">
                  <a:extLst>
                    <a:ext uri="{FF2B5EF4-FFF2-40B4-BE49-F238E27FC236}">
                      <a16:creationId xmlns:a16="http://schemas.microsoft.com/office/drawing/2014/main" id="{EE8EF0E6-04D3-4129-A2F5-AA2C919C90EC}"/>
                    </a:ext>
                  </a:extLst>
                </p14:cNvPr>
                <p14:cNvContentPartPr/>
                <p14:nvPr/>
              </p14:nvContentPartPr>
              <p14:xfrm>
                <a:off x="10095773" y="1958107"/>
                <a:ext cx="107640" cy="154440"/>
              </p14:xfrm>
            </p:contentPart>
          </mc:Choice>
          <mc:Fallback>
            <p:pic>
              <p:nvPicPr>
                <p:cNvPr id="80" name="Freihand 79">
                  <a:extLst>
                    <a:ext uri="{FF2B5EF4-FFF2-40B4-BE49-F238E27FC236}">
                      <a16:creationId xmlns:a16="http://schemas.microsoft.com/office/drawing/2014/main" id="{EE8EF0E6-04D3-4129-A2F5-AA2C919C90EC}"/>
                    </a:ext>
                  </a:extLst>
                </p:cNvPr>
                <p:cNvPicPr/>
                <p:nvPr/>
              </p:nvPicPr>
              <p:blipFill>
                <a:blip r:embed="rId108"/>
                <a:stretch>
                  <a:fillRect/>
                </a:stretch>
              </p:blipFill>
              <p:spPr>
                <a:xfrm>
                  <a:off x="10091453" y="1953787"/>
                  <a:ext cx="116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1" name="Freihand 80">
                  <a:extLst>
                    <a:ext uri="{FF2B5EF4-FFF2-40B4-BE49-F238E27FC236}">
                      <a16:creationId xmlns:a16="http://schemas.microsoft.com/office/drawing/2014/main" id="{FCEEE37D-2102-43FC-B916-2FCDADD893BF}"/>
                    </a:ext>
                  </a:extLst>
                </p14:cNvPr>
                <p14:cNvContentPartPr/>
                <p14:nvPr/>
              </p14:nvContentPartPr>
              <p14:xfrm>
                <a:off x="10155893" y="2068267"/>
                <a:ext cx="29880" cy="44640"/>
              </p14:xfrm>
            </p:contentPart>
          </mc:Choice>
          <mc:Fallback>
            <p:pic>
              <p:nvPicPr>
                <p:cNvPr id="81" name="Freihand 80">
                  <a:extLst>
                    <a:ext uri="{FF2B5EF4-FFF2-40B4-BE49-F238E27FC236}">
                      <a16:creationId xmlns:a16="http://schemas.microsoft.com/office/drawing/2014/main" id="{FCEEE37D-2102-43FC-B916-2FCDADD893BF}"/>
                    </a:ext>
                  </a:extLst>
                </p:cNvPr>
                <p:cNvPicPr/>
                <p:nvPr/>
              </p:nvPicPr>
              <p:blipFill>
                <a:blip r:embed="rId110"/>
                <a:stretch>
                  <a:fillRect/>
                </a:stretch>
              </p:blipFill>
              <p:spPr>
                <a:xfrm>
                  <a:off x="10151573" y="2063947"/>
                  <a:ext cx="38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2" name="Freihand 81">
                  <a:extLst>
                    <a:ext uri="{FF2B5EF4-FFF2-40B4-BE49-F238E27FC236}">
                      <a16:creationId xmlns:a16="http://schemas.microsoft.com/office/drawing/2014/main" id="{F944D903-ABDC-472C-B2A1-8BE07606B494}"/>
                    </a:ext>
                  </a:extLst>
                </p14:cNvPr>
                <p14:cNvContentPartPr/>
                <p14:nvPr/>
              </p14:nvContentPartPr>
              <p14:xfrm>
                <a:off x="10233293" y="1941547"/>
                <a:ext cx="140760" cy="165960"/>
              </p14:xfrm>
            </p:contentPart>
          </mc:Choice>
          <mc:Fallback>
            <p:pic>
              <p:nvPicPr>
                <p:cNvPr id="82" name="Freihand 81">
                  <a:extLst>
                    <a:ext uri="{FF2B5EF4-FFF2-40B4-BE49-F238E27FC236}">
                      <a16:creationId xmlns:a16="http://schemas.microsoft.com/office/drawing/2014/main" id="{F944D903-ABDC-472C-B2A1-8BE07606B494}"/>
                    </a:ext>
                  </a:extLst>
                </p:cNvPr>
                <p:cNvPicPr/>
                <p:nvPr/>
              </p:nvPicPr>
              <p:blipFill>
                <a:blip r:embed="rId112"/>
                <a:stretch>
                  <a:fillRect/>
                </a:stretch>
              </p:blipFill>
              <p:spPr>
                <a:xfrm>
                  <a:off x="10228973" y="1937227"/>
                  <a:ext cx="1494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3" name="Freihand 82">
                  <a:extLst>
                    <a:ext uri="{FF2B5EF4-FFF2-40B4-BE49-F238E27FC236}">
                      <a16:creationId xmlns:a16="http://schemas.microsoft.com/office/drawing/2014/main" id="{A976B3F1-AC00-48EE-A1C6-05D77DD0DA23}"/>
                    </a:ext>
                  </a:extLst>
                </p14:cNvPr>
                <p14:cNvContentPartPr/>
                <p14:nvPr/>
              </p14:nvContentPartPr>
              <p14:xfrm>
                <a:off x="10396013" y="1996267"/>
                <a:ext cx="100080" cy="108000"/>
              </p14:xfrm>
            </p:contentPart>
          </mc:Choice>
          <mc:Fallback>
            <p:pic>
              <p:nvPicPr>
                <p:cNvPr id="83" name="Freihand 82">
                  <a:extLst>
                    <a:ext uri="{FF2B5EF4-FFF2-40B4-BE49-F238E27FC236}">
                      <a16:creationId xmlns:a16="http://schemas.microsoft.com/office/drawing/2014/main" id="{A976B3F1-AC00-48EE-A1C6-05D77DD0DA23}"/>
                    </a:ext>
                  </a:extLst>
                </p:cNvPr>
                <p:cNvPicPr/>
                <p:nvPr/>
              </p:nvPicPr>
              <p:blipFill>
                <a:blip r:embed="rId114"/>
                <a:stretch>
                  <a:fillRect/>
                </a:stretch>
              </p:blipFill>
              <p:spPr>
                <a:xfrm>
                  <a:off x="10391693" y="1991947"/>
                  <a:ext cx="108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4" name="Freihand 83">
                  <a:extLst>
                    <a:ext uri="{FF2B5EF4-FFF2-40B4-BE49-F238E27FC236}">
                      <a16:creationId xmlns:a16="http://schemas.microsoft.com/office/drawing/2014/main" id="{F86EF853-2E84-44F1-965B-0EAD889DDB4D}"/>
                    </a:ext>
                  </a:extLst>
                </p14:cNvPr>
                <p14:cNvContentPartPr/>
                <p14:nvPr/>
              </p14:nvContentPartPr>
              <p14:xfrm>
                <a:off x="10503293" y="1952707"/>
                <a:ext cx="90360" cy="155160"/>
              </p14:xfrm>
            </p:contentPart>
          </mc:Choice>
          <mc:Fallback>
            <p:pic>
              <p:nvPicPr>
                <p:cNvPr id="84" name="Freihand 83">
                  <a:extLst>
                    <a:ext uri="{FF2B5EF4-FFF2-40B4-BE49-F238E27FC236}">
                      <a16:creationId xmlns:a16="http://schemas.microsoft.com/office/drawing/2014/main" id="{F86EF853-2E84-44F1-965B-0EAD889DDB4D}"/>
                    </a:ext>
                  </a:extLst>
                </p:cNvPr>
                <p:cNvPicPr/>
                <p:nvPr/>
              </p:nvPicPr>
              <p:blipFill>
                <a:blip r:embed="rId116"/>
                <a:stretch>
                  <a:fillRect/>
                </a:stretch>
              </p:blipFill>
              <p:spPr>
                <a:xfrm>
                  <a:off x="10498973" y="1948387"/>
                  <a:ext cx="99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5" name="Freihand 84">
                  <a:extLst>
                    <a:ext uri="{FF2B5EF4-FFF2-40B4-BE49-F238E27FC236}">
                      <a16:creationId xmlns:a16="http://schemas.microsoft.com/office/drawing/2014/main" id="{48959D72-7CE5-4104-987B-AF0065567027}"/>
                    </a:ext>
                  </a:extLst>
                </p14:cNvPr>
                <p14:cNvContentPartPr/>
                <p14:nvPr/>
              </p14:nvContentPartPr>
              <p14:xfrm>
                <a:off x="10636493" y="1998067"/>
                <a:ext cx="223560" cy="109800"/>
              </p14:xfrm>
            </p:contentPart>
          </mc:Choice>
          <mc:Fallback>
            <p:pic>
              <p:nvPicPr>
                <p:cNvPr id="85" name="Freihand 84">
                  <a:extLst>
                    <a:ext uri="{FF2B5EF4-FFF2-40B4-BE49-F238E27FC236}">
                      <a16:creationId xmlns:a16="http://schemas.microsoft.com/office/drawing/2014/main" id="{48959D72-7CE5-4104-987B-AF0065567027}"/>
                    </a:ext>
                  </a:extLst>
                </p:cNvPr>
                <p:cNvPicPr/>
                <p:nvPr/>
              </p:nvPicPr>
              <p:blipFill>
                <a:blip r:embed="rId118"/>
                <a:stretch>
                  <a:fillRect/>
                </a:stretch>
              </p:blipFill>
              <p:spPr>
                <a:xfrm>
                  <a:off x="10632173" y="1993747"/>
                  <a:ext cx="232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6" name="Freihand 85">
                  <a:extLst>
                    <a:ext uri="{FF2B5EF4-FFF2-40B4-BE49-F238E27FC236}">
                      <a16:creationId xmlns:a16="http://schemas.microsoft.com/office/drawing/2014/main" id="{E0034C5C-E1E4-44C9-B069-755A76B3A7E8}"/>
                    </a:ext>
                  </a:extLst>
                </p14:cNvPr>
                <p14:cNvContentPartPr/>
                <p14:nvPr/>
              </p14:nvContentPartPr>
              <p14:xfrm>
                <a:off x="11042573" y="1903747"/>
                <a:ext cx="136080" cy="169920"/>
              </p14:xfrm>
            </p:contentPart>
          </mc:Choice>
          <mc:Fallback>
            <p:pic>
              <p:nvPicPr>
                <p:cNvPr id="86" name="Freihand 85">
                  <a:extLst>
                    <a:ext uri="{FF2B5EF4-FFF2-40B4-BE49-F238E27FC236}">
                      <a16:creationId xmlns:a16="http://schemas.microsoft.com/office/drawing/2014/main" id="{E0034C5C-E1E4-44C9-B069-755A76B3A7E8}"/>
                    </a:ext>
                  </a:extLst>
                </p:cNvPr>
                <p:cNvPicPr/>
                <p:nvPr/>
              </p:nvPicPr>
              <p:blipFill>
                <a:blip r:embed="rId120"/>
                <a:stretch>
                  <a:fillRect/>
                </a:stretch>
              </p:blipFill>
              <p:spPr>
                <a:xfrm>
                  <a:off x="11038253" y="1899427"/>
                  <a:ext cx="144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7" name="Freihand 86">
                  <a:extLst>
                    <a:ext uri="{FF2B5EF4-FFF2-40B4-BE49-F238E27FC236}">
                      <a16:creationId xmlns:a16="http://schemas.microsoft.com/office/drawing/2014/main" id="{48DB0B9A-0091-4A54-8697-01741D0BA326}"/>
                    </a:ext>
                  </a:extLst>
                </p14:cNvPr>
                <p14:cNvContentPartPr/>
                <p14:nvPr/>
              </p14:nvContentPartPr>
              <p14:xfrm>
                <a:off x="11134733" y="1979707"/>
                <a:ext cx="117000" cy="88200"/>
              </p14:xfrm>
            </p:contentPart>
          </mc:Choice>
          <mc:Fallback>
            <p:pic>
              <p:nvPicPr>
                <p:cNvPr id="87" name="Freihand 86">
                  <a:extLst>
                    <a:ext uri="{FF2B5EF4-FFF2-40B4-BE49-F238E27FC236}">
                      <a16:creationId xmlns:a16="http://schemas.microsoft.com/office/drawing/2014/main" id="{48DB0B9A-0091-4A54-8697-01741D0BA326}"/>
                    </a:ext>
                  </a:extLst>
                </p:cNvPr>
                <p:cNvPicPr/>
                <p:nvPr/>
              </p:nvPicPr>
              <p:blipFill>
                <a:blip r:embed="rId122"/>
                <a:stretch>
                  <a:fillRect/>
                </a:stretch>
              </p:blipFill>
              <p:spPr>
                <a:xfrm>
                  <a:off x="11130413" y="1975387"/>
                  <a:ext cx="125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8" name="Freihand 87">
                  <a:extLst>
                    <a:ext uri="{FF2B5EF4-FFF2-40B4-BE49-F238E27FC236}">
                      <a16:creationId xmlns:a16="http://schemas.microsoft.com/office/drawing/2014/main" id="{6BA92A54-7853-4757-94D3-D25CE8A50D57}"/>
                    </a:ext>
                  </a:extLst>
                </p14:cNvPr>
                <p14:cNvContentPartPr/>
                <p14:nvPr/>
              </p14:nvContentPartPr>
              <p14:xfrm>
                <a:off x="11299253" y="1886107"/>
                <a:ext cx="174240" cy="172080"/>
              </p14:xfrm>
            </p:contentPart>
          </mc:Choice>
          <mc:Fallback>
            <p:pic>
              <p:nvPicPr>
                <p:cNvPr id="88" name="Freihand 87">
                  <a:extLst>
                    <a:ext uri="{FF2B5EF4-FFF2-40B4-BE49-F238E27FC236}">
                      <a16:creationId xmlns:a16="http://schemas.microsoft.com/office/drawing/2014/main" id="{6BA92A54-7853-4757-94D3-D25CE8A50D57}"/>
                    </a:ext>
                  </a:extLst>
                </p:cNvPr>
                <p:cNvPicPr/>
                <p:nvPr/>
              </p:nvPicPr>
              <p:blipFill>
                <a:blip r:embed="rId124"/>
                <a:stretch>
                  <a:fillRect/>
                </a:stretch>
              </p:blipFill>
              <p:spPr>
                <a:xfrm>
                  <a:off x="11294933" y="1881787"/>
                  <a:ext cx="182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9" name="Freihand 88">
                  <a:extLst>
                    <a:ext uri="{FF2B5EF4-FFF2-40B4-BE49-F238E27FC236}">
                      <a16:creationId xmlns:a16="http://schemas.microsoft.com/office/drawing/2014/main" id="{B748ECF4-65E7-4001-B358-EF66FF19A2F8}"/>
                    </a:ext>
                  </a:extLst>
                </p14:cNvPr>
                <p14:cNvContentPartPr/>
                <p14:nvPr/>
              </p14:nvContentPartPr>
              <p14:xfrm>
                <a:off x="11470613" y="1956667"/>
                <a:ext cx="278640" cy="203400"/>
              </p14:xfrm>
            </p:contentPart>
          </mc:Choice>
          <mc:Fallback>
            <p:pic>
              <p:nvPicPr>
                <p:cNvPr id="89" name="Freihand 88">
                  <a:extLst>
                    <a:ext uri="{FF2B5EF4-FFF2-40B4-BE49-F238E27FC236}">
                      <a16:creationId xmlns:a16="http://schemas.microsoft.com/office/drawing/2014/main" id="{B748ECF4-65E7-4001-B358-EF66FF19A2F8}"/>
                    </a:ext>
                  </a:extLst>
                </p:cNvPr>
                <p:cNvPicPr/>
                <p:nvPr/>
              </p:nvPicPr>
              <p:blipFill>
                <a:blip r:embed="rId126"/>
                <a:stretch>
                  <a:fillRect/>
                </a:stretch>
              </p:blipFill>
              <p:spPr>
                <a:xfrm>
                  <a:off x="11466293" y="1952347"/>
                  <a:ext cx="2872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0" name="Freihand 89">
                  <a:extLst>
                    <a:ext uri="{FF2B5EF4-FFF2-40B4-BE49-F238E27FC236}">
                      <a16:creationId xmlns:a16="http://schemas.microsoft.com/office/drawing/2014/main" id="{EB326B0C-2C3E-4577-B3E9-79C35D028896}"/>
                    </a:ext>
                  </a:extLst>
                </p14:cNvPr>
                <p14:cNvContentPartPr/>
                <p14:nvPr/>
              </p14:nvContentPartPr>
              <p14:xfrm>
                <a:off x="11770853" y="1910587"/>
                <a:ext cx="14400" cy="35280"/>
              </p14:xfrm>
            </p:contentPart>
          </mc:Choice>
          <mc:Fallback>
            <p:pic>
              <p:nvPicPr>
                <p:cNvPr id="90" name="Freihand 89">
                  <a:extLst>
                    <a:ext uri="{FF2B5EF4-FFF2-40B4-BE49-F238E27FC236}">
                      <a16:creationId xmlns:a16="http://schemas.microsoft.com/office/drawing/2014/main" id="{EB326B0C-2C3E-4577-B3E9-79C35D028896}"/>
                    </a:ext>
                  </a:extLst>
                </p:cNvPr>
                <p:cNvPicPr/>
                <p:nvPr/>
              </p:nvPicPr>
              <p:blipFill>
                <a:blip r:embed="rId128"/>
                <a:stretch>
                  <a:fillRect/>
                </a:stretch>
              </p:blipFill>
              <p:spPr>
                <a:xfrm>
                  <a:off x="11766533" y="1906267"/>
                  <a:ext cx="23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1" name="Freihand 90">
                  <a:extLst>
                    <a:ext uri="{FF2B5EF4-FFF2-40B4-BE49-F238E27FC236}">
                      <a16:creationId xmlns:a16="http://schemas.microsoft.com/office/drawing/2014/main" id="{674018EE-DDFD-4D98-801E-BBB433E89E4A}"/>
                    </a:ext>
                  </a:extLst>
                </p14:cNvPr>
                <p14:cNvContentPartPr/>
                <p14:nvPr/>
              </p14:nvContentPartPr>
              <p14:xfrm>
                <a:off x="11771213" y="1964587"/>
                <a:ext cx="79560" cy="106920"/>
              </p14:xfrm>
            </p:contentPart>
          </mc:Choice>
          <mc:Fallback>
            <p:pic>
              <p:nvPicPr>
                <p:cNvPr id="91" name="Freihand 90">
                  <a:extLst>
                    <a:ext uri="{FF2B5EF4-FFF2-40B4-BE49-F238E27FC236}">
                      <a16:creationId xmlns:a16="http://schemas.microsoft.com/office/drawing/2014/main" id="{674018EE-DDFD-4D98-801E-BBB433E89E4A}"/>
                    </a:ext>
                  </a:extLst>
                </p:cNvPr>
                <p:cNvPicPr/>
                <p:nvPr/>
              </p:nvPicPr>
              <p:blipFill>
                <a:blip r:embed="rId130"/>
                <a:stretch>
                  <a:fillRect/>
                </a:stretch>
              </p:blipFill>
              <p:spPr>
                <a:xfrm>
                  <a:off x="11766893" y="1960267"/>
                  <a:ext cx="88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2" name="Freihand 91">
                  <a:extLst>
                    <a:ext uri="{FF2B5EF4-FFF2-40B4-BE49-F238E27FC236}">
                      <a16:creationId xmlns:a16="http://schemas.microsoft.com/office/drawing/2014/main" id="{2C9E7D45-FFCC-4904-A794-847DB279B3E2}"/>
                    </a:ext>
                  </a:extLst>
                </p14:cNvPr>
                <p14:cNvContentPartPr/>
                <p14:nvPr/>
              </p14:nvContentPartPr>
              <p14:xfrm>
                <a:off x="11847533" y="1959187"/>
                <a:ext cx="103680" cy="92160"/>
              </p14:xfrm>
            </p:contentPart>
          </mc:Choice>
          <mc:Fallback>
            <p:pic>
              <p:nvPicPr>
                <p:cNvPr id="92" name="Freihand 91">
                  <a:extLst>
                    <a:ext uri="{FF2B5EF4-FFF2-40B4-BE49-F238E27FC236}">
                      <a16:creationId xmlns:a16="http://schemas.microsoft.com/office/drawing/2014/main" id="{2C9E7D45-FFCC-4904-A794-847DB279B3E2}"/>
                    </a:ext>
                  </a:extLst>
                </p:cNvPr>
                <p:cNvPicPr/>
                <p:nvPr/>
              </p:nvPicPr>
              <p:blipFill>
                <a:blip r:embed="rId132"/>
                <a:stretch>
                  <a:fillRect/>
                </a:stretch>
              </p:blipFill>
              <p:spPr>
                <a:xfrm>
                  <a:off x="11843213" y="1954867"/>
                  <a:ext cx="112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3" name="Freihand 92">
                  <a:extLst>
                    <a:ext uri="{FF2B5EF4-FFF2-40B4-BE49-F238E27FC236}">
                      <a16:creationId xmlns:a16="http://schemas.microsoft.com/office/drawing/2014/main" id="{12B2889C-322F-40A5-87D6-FEB257E0DF93}"/>
                    </a:ext>
                  </a:extLst>
                </p14:cNvPr>
                <p14:cNvContentPartPr/>
                <p14:nvPr/>
              </p14:nvContentPartPr>
              <p14:xfrm>
                <a:off x="10005053" y="2245027"/>
                <a:ext cx="272160" cy="153720"/>
              </p14:xfrm>
            </p:contentPart>
          </mc:Choice>
          <mc:Fallback>
            <p:pic>
              <p:nvPicPr>
                <p:cNvPr id="93" name="Freihand 92">
                  <a:extLst>
                    <a:ext uri="{FF2B5EF4-FFF2-40B4-BE49-F238E27FC236}">
                      <a16:creationId xmlns:a16="http://schemas.microsoft.com/office/drawing/2014/main" id="{12B2889C-322F-40A5-87D6-FEB257E0DF93}"/>
                    </a:ext>
                  </a:extLst>
                </p:cNvPr>
                <p:cNvPicPr/>
                <p:nvPr/>
              </p:nvPicPr>
              <p:blipFill>
                <a:blip r:embed="rId134"/>
                <a:stretch>
                  <a:fillRect/>
                </a:stretch>
              </p:blipFill>
              <p:spPr>
                <a:xfrm>
                  <a:off x="10000733" y="2240707"/>
                  <a:ext cx="280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4" name="Freihand 93">
                  <a:extLst>
                    <a:ext uri="{FF2B5EF4-FFF2-40B4-BE49-F238E27FC236}">
                      <a16:creationId xmlns:a16="http://schemas.microsoft.com/office/drawing/2014/main" id="{F445E42A-79AF-4348-A51B-649F5ECBCF4A}"/>
                    </a:ext>
                  </a:extLst>
                </p14:cNvPr>
                <p14:cNvContentPartPr/>
                <p14:nvPr/>
              </p14:nvContentPartPr>
              <p14:xfrm>
                <a:off x="10429133" y="2257267"/>
                <a:ext cx="127440" cy="168120"/>
              </p14:xfrm>
            </p:contentPart>
          </mc:Choice>
          <mc:Fallback>
            <p:pic>
              <p:nvPicPr>
                <p:cNvPr id="94" name="Freihand 93">
                  <a:extLst>
                    <a:ext uri="{FF2B5EF4-FFF2-40B4-BE49-F238E27FC236}">
                      <a16:creationId xmlns:a16="http://schemas.microsoft.com/office/drawing/2014/main" id="{F445E42A-79AF-4348-A51B-649F5ECBCF4A}"/>
                    </a:ext>
                  </a:extLst>
                </p:cNvPr>
                <p:cNvPicPr/>
                <p:nvPr/>
              </p:nvPicPr>
              <p:blipFill>
                <a:blip r:embed="rId136"/>
                <a:stretch>
                  <a:fillRect/>
                </a:stretch>
              </p:blipFill>
              <p:spPr>
                <a:xfrm>
                  <a:off x="10424813" y="2252947"/>
                  <a:ext cx="136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6B714A5D-5EB9-475E-AC2D-AB06AFC86D51}"/>
                    </a:ext>
                  </a:extLst>
                </p14:cNvPr>
                <p14:cNvContentPartPr/>
                <p14:nvPr/>
              </p14:nvContentPartPr>
              <p14:xfrm>
                <a:off x="10505813" y="2328547"/>
                <a:ext cx="47520" cy="62640"/>
              </p14:xfrm>
            </p:contentPart>
          </mc:Choice>
          <mc:Fallback>
            <p:pic>
              <p:nvPicPr>
                <p:cNvPr id="95" name="Freihand 94">
                  <a:extLst>
                    <a:ext uri="{FF2B5EF4-FFF2-40B4-BE49-F238E27FC236}">
                      <a16:creationId xmlns:a16="http://schemas.microsoft.com/office/drawing/2014/main" id="{6B714A5D-5EB9-475E-AC2D-AB06AFC86D51}"/>
                    </a:ext>
                  </a:extLst>
                </p:cNvPr>
                <p:cNvPicPr/>
                <p:nvPr/>
              </p:nvPicPr>
              <p:blipFill>
                <a:blip r:embed="rId138"/>
                <a:stretch>
                  <a:fillRect/>
                </a:stretch>
              </p:blipFill>
              <p:spPr>
                <a:xfrm>
                  <a:off x="10501493" y="2324227"/>
                  <a:ext cx="56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6" name="Freihand 95">
                  <a:extLst>
                    <a:ext uri="{FF2B5EF4-FFF2-40B4-BE49-F238E27FC236}">
                      <a16:creationId xmlns:a16="http://schemas.microsoft.com/office/drawing/2014/main" id="{BEB380AC-E711-4187-A511-ADF16749A79D}"/>
                    </a:ext>
                  </a:extLst>
                </p14:cNvPr>
                <p14:cNvContentPartPr/>
                <p14:nvPr/>
              </p14:nvContentPartPr>
              <p14:xfrm>
                <a:off x="10573853" y="2332867"/>
                <a:ext cx="292320" cy="57240"/>
              </p14:xfrm>
            </p:contentPart>
          </mc:Choice>
          <mc:Fallback>
            <p:pic>
              <p:nvPicPr>
                <p:cNvPr id="96" name="Freihand 95">
                  <a:extLst>
                    <a:ext uri="{FF2B5EF4-FFF2-40B4-BE49-F238E27FC236}">
                      <a16:creationId xmlns:a16="http://schemas.microsoft.com/office/drawing/2014/main" id="{BEB380AC-E711-4187-A511-ADF16749A79D}"/>
                    </a:ext>
                  </a:extLst>
                </p:cNvPr>
                <p:cNvPicPr/>
                <p:nvPr/>
              </p:nvPicPr>
              <p:blipFill>
                <a:blip r:embed="rId140"/>
                <a:stretch>
                  <a:fillRect/>
                </a:stretch>
              </p:blipFill>
              <p:spPr>
                <a:xfrm>
                  <a:off x="10569533" y="2328547"/>
                  <a:ext cx="300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7" name="Freihand 96">
                  <a:extLst>
                    <a:ext uri="{FF2B5EF4-FFF2-40B4-BE49-F238E27FC236}">
                      <a16:creationId xmlns:a16="http://schemas.microsoft.com/office/drawing/2014/main" id="{E89B057A-9D08-4F8A-9404-30BCC9D56CAB}"/>
                    </a:ext>
                  </a:extLst>
                </p14:cNvPr>
                <p14:cNvContentPartPr/>
                <p14:nvPr/>
              </p14:nvContentPartPr>
              <p14:xfrm>
                <a:off x="10921973" y="2315947"/>
                <a:ext cx="110880" cy="190080"/>
              </p14:xfrm>
            </p:contentPart>
          </mc:Choice>
          <mc:Fallback>
            <p:pic>
              <p:nvPicPr>
                <p:cNvPr id="97" name="Freihand 96">
                  <a:extLst>
                    <a:ext uri="{FF2B5EF4-FFF2-40B4-BE49-F238E27FC236}">
                      <a16:creationId xmlns:a16="http://schemas.microsoft.com/office/drawing/2014/main" id="{E89B057A-9D08-4F8A-9404-30BCC9D56CAB}"/>
                    </a:ext>
                  </a:extLst>
                </p:cNvPr>
                <p:cNvPicPr/>
                <p:nvPr/>
              </p:nvPicPr>
              <p:blipFill>
                <a:blip r:embed="rId142"/>
                <a:stretch>
                  <a:fillRect/>
                </a:stretch>
              </p:blipFill>
              <p:spPr>
                <a:xfrm>
                  <a:off x="10917653" y="2311627"/>
                  <a:ext cx="119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677C5E9F-5B10-4469-8D4C-0B4118860CFF}"/>
                    </a:ext>
                  </a:extLst>
                </p14:cNvPr>
                <p14:cNvContentPartPr/>
                <p14:nvPr/>
              </p14:nvContentPartPr>
              <p14:xfrm>
                <a:off x="11042573" y="2319907"/>
                <a:ext cx="111960" cy="77040"/>
              </p14:xfrm>
            </p:contentPart>
          </mc:Choice>
          <mc:Fallback>
            <p:pic>
              <p:nvPicPr>
                <p:cNvPr id="98" name="Freihand 97">
                  <a:extLst>
                    <a:ext uri="{FF2B5EF4-FFF2-40B4-BE49-F238E27FC236}">
                      <a16:creationId xmlns:a16="http://schemas.microsoft.com/office/drawing/2014/main" id="{677C5E9F-5B10-4469-8D4C-0B4118860CFF}"/>
                    </a:ext>
                  </a:extLst>
                </p:cNvPr>
                <p:cNvPicPr/>
                <p:nvPr/>
              </p:nvPicPr>
              <p:blipFill>
                <a:blip r:embed="rId144"/>
                <a:stretch>
                  <a:fillRect/>
                </a:stretch>
              </p:blipFill>
              <p:spPr>
                <a:xfrm>
                  <a:off x="11038253" y="2315587"/>
                  <a:ext cx="120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2" name="Freihand 101">
                  <a:extLst>
                    <a:ext uri="{FF2B5EF4-FFF2-40B4-BE49-F238E27FC236}">
                      <a16:creationId xmlns:a16="http://schemas.microsoft.com/office/drawing/2014/main" id="{E76AB81F-D0CB-4AA7-9519-49F008B06477}"/>
                    </a:ext>
                  </a:extLst>
                </p14:cNvPr>
                <p14:cNvContentPartPr/>
                <p14:nvPr/>
              </p14:nvContentPartPr>
              <p14:xfrm>
                <a:off x="11150933" y="2287507"/>
                <a:ext cx="94320" cy="108360"/>
              </p14:xfrm>
            </p:contentPart>
          </mc:Choice>
          <mc:Fallback>
            <p:pic>
              <p:nvPicPr>
                <p:cNvPr id="102" name="Freihand 101">
                  <a:extLst>
                    <a:ext uri="{FF2B5EF4-FFF2-40B4-BE49-F238E27FC236}">
                      <a16:creationId xmlns:a16="http://schemas.microsoft.com/office/drawing/2014/main" id="{E76AB81F-D0CB-4AA7-9519-49F008B06477}"/>
                    </a:ext>
                  </a:extLst>
                </p:cNvPr>
                <p:cNvPicPr/>
                <p:nvPr/>
              </p:nvPicPr>
              <p:blipFill>
                <a:blip r:embed="rId146"/>
                <a:stretch>
                  <a:fillRect/>
                </a:stretch>
              </p:blipFill>
              <p:spPr>
                <a:xfrm>
                  <a:off x="11146613" y="2283187"/>
                  <a:ext cx="102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 name="Freihand 102">
                  <a:extLst>
                    <a:ext uri="{FF2B5EF4-FFF2-40B4-BE49-F238E27FC236}">
                      <a16:creationId xmlns:a16="http://schemas.microsoft.com/office/drawing/2014/main" id="{5EBF1300-C972-469B-AF94-8E245F09272C}"/>
                    </a:ext>
                  </a:extLst>
                </p14:cNvPr>
                <p14:cNvContentPartPr/>
                <p14:nvPr/>
              </p14:nvContentPartPr>
              <p14:xfrm>
                <a:off x="11278373" y="2293267"/>
                <a:ext cx="161640" cy="81720"/>
              </p14:xfrm>
            </p:contentPart>
          </mc:Choice>
          <mc:Fallback>
            <p:pic>
              <p:nvPicPr>
                <p:cNvPr id="103" name="Freihand 102">
                  <a:extLst>
                    <a:ext uri="{FF2B5EF4-FFF2-40B4-BE49-F238E27FC236}">
                      <a16:creationId xmlns:a16="http://schemas.microsoft.com/office/drawing/2014/main" id="{5EBF1300-C972-469B-AF94-8E245F09272C}"/>
                    </a:ext>
                  </a:extLst>
                </p:cNvPr>
                <p:cNvPicPr/>
                <p:nvPr/>
              </p:nvPicPr>
              <p:blipFill>
                <a:blip r:embed="rId148"/>
                <a:stretch>
                  <a:fillRect/>
                </a:stretch>
              </p:blipFill>
              <p:spPr>
                <a:xfrm>
                  <a:off x="11274053" y="2288947"/>
                  <a:ext cx="170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4" name="Freihand 103">
                  <a:extLst>
                    <a:ext uri="{FF2B5EF4-FFF2-40B4-BE49-F238E27FC236}">
                      <a16:creationId xmlns:a16="http://schemas.microsoft.com/office/drawing/2014/main" id="{0084F322-EA03-4690-A8B5-4BC59044825F}"/>
                    </a:ext>
                  </a:extLst>
                </p14:cNvPr>
                <p14:cNvContentPartPr/>
                <p14:nvPr/>
              </p14:nvContentPartPr>
              <p14:xfrm>
                <a:off x="11484653" y="2200027"/>
                <a:ext cx="254520" cy="167040"/>
              </p14:xfrm>
            </p:contentPart>
          </mc:Choice>
          <mc:Fallback>
            <p:pic>
              <p:nvPicPr>
                <p:cNvPr id="104" name="Freihand 103">
                  <a:extLst>
                    <a:ext uri="{FF2B5EF4-FFF2-40B4-BE49-F238E27FC236}">
                      <a16:creationId xmlns:a16="http://schemas.microsoft.com/office/drawing/2014/main" id="{0084F322-EA03-4690-A8B5-4BC59044825F}"/>
                    </a:ext>
                  </a:extLst>
                </p:cNvPr>
                <p:cNvPicPr/>
                <p:nvPr/>
              </p:nvPicPr>
              <p:blipFill>
                <a:blip r:embed="rId150"/>
                <a:stretch>
                  <a:fillRect/>
                </a:stretch>
              </p:blipFill>
              <p:spPr>
                <a:xfrm>
                  <a:off x="11480333" y="2195707"/>
                  <a:ext cx="263160" cy="175680"/>
                </a:xfrm>
                <a:prstGeom prst="rect">
                  <a:avLst/>
                </a:prstGeom>
              </p:spPr>
            </p:pic>
          </mc:Fallback>
        </mc:AlternateContent>
      </p:grpSp>
      <p:grpSp>
        <p:nvGrpSpPr>
          <p:cNvPr id="118" name="Gruppieren 117">
            <a:extLst>
              <a:ext uri="{FF2B5EF4-FFF2-40B4-BE49-F238E27FC236}">
                <a16:creationId xmlns:a16="http://schemas.microsoft.com/office/drawing/2014/main" id="{64849198-16DD-4A86-B16C-69B46BA8CA1C}"/>
              </a:ext>
            </a:extLst>
          </p:cNvPr>
          <p:cNvGrpSpPr/>
          <p:nvPr/>
        </p:nvGrpSpPr>
        <p:grpSpPr>
          <a:xfrm>
            <a:off x="5897813" y="2406307"/>
            <a:ext cx="465840" cy="204840"/>
            <a:chOff x="5897813" y="2406307"/>
            <a:chExt cx="465840" cy="204840"/>
          </a:xfrm>
        </p:grpSpPr>
        <mc:AlternateContent xmlns:mc="http://schemas.openxmlformats.org/markup-compatibility/2006">
          <mc:Choice xmlns:p14="http://schemas.microsoft.com/office/powerpoint/2010/main" Requires="p14">
            <p:contentPart p14:bwMode="auto" r:id="rId151">
              <p14:nvContentPartPr>
                <p14:cNvPr id="113" name="Freihand 112">
                  <a:extLst>
                    <a:ext uri="{FF2B5EF4-FFF2-40B4-BE49-F238E27FC236}">
                      <a16:creationId xmlns:a16="http://schemas.microsoft.com/office/drawing/2014/main" id="{4A254287-BFE1-4A75-ABEA-68C742CB7651}"/>
                    </a:ext>
                  </a:extLst>
                </p14:cNvPr>
                <p14:cNvContentPartPr/>
                <p14:nvPr/>
              </p14:nvContentPartPr>
              <p14:xfrm>
                <a:off x="5914373" y="2406307"/>
                <a:ext cx="117000" cy="165960"/>
              </p14:xfrm>
            </p:contentPart>
          </mc:Choice>
          <mc:Fallback>
            <p:pic>
              <p:nvPicPr>
                <p:cNvPr id="113" name="Freihand 112">
                  <a:extLst>
                    <a:ext uri="{FF2B5EF4-FFF2-40B4-BE49-F238E27FC236}">
                      <a16:creationId xmlns:a16="http://schemas.microsoft.com/office/drawing/2014/main" id="{4A254287-BFE1-4A75-ABEA-68C742CB7651}"/>
                    </a:ext>
                  </a:extLst>
                </p:cNvPr>
                <p:cNvPicPr/>
                <p:nvPr/>
              </p:nvPicPr>
              <p:blipFill>
                <a:blip r:embed="rId152"/>
                <a:stretch>
                  <a:fillRect/>
                </a:stretch>
              </p:blipFill>
              <p:spPr>
                <a:xfrm>
                  <a:off x="5910053" y="2401987"/>
                  <a:ext cx="125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4" name="Freihand 113">
                  <a:extLst>
                    <a:ext uri="{FF2B5EF4-FFF2-40B4-BE49-F238E27FC236}">
                      <a16:creationId xmlns:a16="http://schemas.microsoft.com/office/drawing/2014/main" id="{DABFD6B7-68B7-4000-946B-5996CBED268C}"/>
                    </a:ext>
                  </a:extLst>
                </p14:cNvPr>
                <p14:cNvContentPartPr/>
                <p14:nvPr/>
              </p14:nvContentPartPr>
              <p14:xfrm>
                <a:off x="6015173" y="2419267"/>
                <a:ext cx="38520" cy="165240"/>
              </p14:xfrm>
            </p:contentPart>
          </mc:Choice>
          <mc:Fallback>
            <p:pic>
              <p:nvPicPr>
                <p:cNvPr id="114" name="Freihand 113">
                  <a:extLst>
                    <a:ext uri="{FF2B5EF4-FFF2-40B4-BE49-F238E27FC236}">
                      <a16:creationId xmlns:a16="http://schemas.microsoft.com/office/drawing/2014/main" id="{DABFD6B7-68B7-4000-946B-5996CBED268C}"/>
                    </a:ext>
                  </a:extLst>
                </p:cNvPr>
                <p:cNvPicPr/>
                <p:nvPr/>
              </p:nvPicPr>
              <p:blipFill>
                <a:blip r:embed="rId154"/>
                <a:stretch>
                  <a:fillRect/>
                </a:stretch>
              </p:blipFill>
              <p:spPr>
                <a:xfrm>
                  <a:off x="6010853" y="2414947"/>
                  <a:ext cx="47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5" name="Freihand 114">
                  <a:extLst>
                    <a:ext uri="{FF2B5EF4-FFF2-40B4-BE49-F238E27FC236}">
                      <a16:creationId xmlns:a16="http://schemas.microsoft.com/office/drawing/2014/main" id="{89CABA11-8133-4492-9CDA-8AA23D22B29F}"/>
                    </a:ext>
                  </a:extLst>
                </p14:cNvPr>
                <p14:cNvContentPartPr/>
                <p14:nvPr/>
              </p14:nvContentPartPr>
              <p14:xfrm>
                <a:off x="5897813" y="2582707"/>
                <a:ext cx="187920" cy="22680"/>
              </p14:xfrm>
            </p:contentPart>
          </mc:Choice>
          <mc:Fallback>
            <p:pic>
              <p:nvPicPr>
                <p:cNvPr id="115" name="Freihand 114">
                  <a:extLst>
                    <a:ext uri="{FF2B5EF4-FFF2-40B4-BE49-F238E27FC236}">
                      <a16:creationId xmlns:a16="http://schemas.microsoft.com/office/drawing/2014/main" id="{89CABA11-8133-4492-9CDA-8AA23D22B29F}"/>
                    </a:ext>
                  </a:extLst>
                </p:cNvPr>
                <p:cNvPicPr/>
                <p:nvPr/>
              </p:nvPicPr>
              <p:blipFill>
                <a:blip r:embed="rId156"/>
                <a:stretch>
                  <a:fillRect/>
                </a:stretch>
              </p:blipFill>
              <p:spPr>
                <a:xfrm>
                  <a:off x="5893493" y="2578387"/>
                  <a:ext cx="196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6" name="Freihand 115">
                  <a:extLst>
                    <a:ext uri="{FF2B5EF4-FFF2-40B4-BE49-F238E27FC236}">
                      <a16:creationId xmlns:a16="http://schemas.microsoft.com/office/drawing/2014/main" id="{07300474-C51F-43E8-BAB8-B3CA57E9E21F}"/>
                    </a:ext>
                  </a:extLst>
                </p14:cNvPr>
                <p14:cNvContentPartPr/>
                <p14:nvPr/>
              </p14:nvContentPartPr>
              <p14:xfrm>
                <a:off x="6202373" y="2420347"/>
                <a:ext cx="131760" cy="190800"/>
              </p14:xfrm>
            </p:contentPart>
          </mc:Choice>
          <mc:Fallback>
            <p:pic>
              <p:nvPicPr>
                <p:cNvPr id="116" name="Freihand 115">
                  <a:extLst>
                    <a:ext uri="{FF2B5EF4-FFF2-40B4-BE49-F238E27FC236}">
                      <a16:creationId xmlns:a16="http://schemas.microsoft.com/office/drawing/2014/main" id="{07300474-C51F-43E8-BAB8-B3CA57E9E21F}"/>
                    </a:ext>
                  </a:extLst>
                </p:cNvPr>
                <p:cNvPicPr/>
                <p:nvPr/>
              </p:nvPicPr>
              <p:blipFill>
                <a:blip r:embed="rId158"/>
                <a:stretch>
                  <a:fillRect/>
                </a:stretch>
              </p:blipFill>
              <p:spPr>
                <a:xfrm>
                  <a:off x="6198053" y="2416027"/>
                  <a:ext cx="140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7" name="Freihand 116">
                  <a:extLst>
                    <a:ext uri="{FF2B5EF4-FFF2-40B4-BE49-F238E27FC236}">
                      <a16:creationId xmlns:a16="http://schemas.microsoft.com/office/drawing/2014/main" id="{E83B6FDF-027A-48AD-B2B9-CFFBBF9A2DAD}"/>
                    </a:ext>
                  </a:extLst>
                </p14:cNvPr>
                <p14:cNvContentPartPr/>
                <p14:nvPr/>
              </p14:nvContentPartPr>
              <p14:xfrm>
                <a:off x="6192293" y="2474347"/>
                <a:ext cx="171360" cy="82800"/>
              </p14:xfrm>
            </p:contentPart>
          </mc:Choice>
          <mc:Fallback>
            <p:pic>
              <p:nvPicPr>
                <p:cNvPr id="117" name="Freihand 116">
                  <a:extLst>
                    <a:ext uri="{FF2B5EF4-FFF2-40B4-BE49-F238E27FC236}">
                      <a16:creationId xmlns:a16="http://schemas.microsoft.com/office/drawing/2014/main" id="{E83B6FDF-027A-48AD-B2B9-CFFBBF9A2DAD}"/>
                    </a:ext>
                  </a:extLst>
                </p:cNvPr>
                <p:cNvPicPr/>
                <p:nvPr/>
              </p:nvPicPr>
              <p:blipFill>
                <a:blip r:embed="rId160"/>
                <a:stretch>
                  <a:fillRect/>
                </a:stretch>
              </p:blipFill>
              <p:spPr>
                <a:xfrm>
                  <a:off x="6187973" y="2470027"/>
                  <a:ext cx="180000" cy="91440"/>
                </a:xfrm>
                <a:prstGeom prst="rect">
                  <a:avLst/>
                </a:prstGeom>
              </p:spPr>
            </p:pic>
          </mc:Fallback>
        </mc:AlternateContent>
      </p:grpSp>
      <p:grpSp>
        <p:nvGrpSpPr>
          <p:cNvPr id="121" name="Gruppieren 120">
            <a:extLst>
              <a:ext uri="{FF2B5EF4-FFF2-40B4-BE49-F238E27FC236}">
                <a16:creationId xmlns:a16="http://schemas.microsoft.com/office/drawing/2014/main" id="{CAD36AD1-3333-4739-8A25-370A2EFDCAAD}"/>
              </a:ext>
            </a:extLst>
          </p:cNvPr>
          <p:cNvGrpSpPr/>
          <p:nvPr/>
        </p:nvGrpSpPr>
        <p:grpSpPr>
          <a:xfrm>
            <a:off x="1411133" y="2415307"/>
            <a:ext cx="1806840" cy="1530720"/>
            <a:chOff x="1411133" y="2415307"/>
            <a:chExt cx="1806840" cy="1530720"/>
          </a:xfrm>
        </p:grpSpPr>
        <mc:AlternateContent xmlns:mc="http://schemas.openxmlformats.org/markup-compatibility/2006">
          <mc:Choice xmlns:p14="http://schemas.microsoft.com/office/powerpoint/2010/main" Requires="p14">
            <p:contentPart p14:bwMode="auto" r:id="rId161">
              <p14:nvContentPartPr>
                <p14:cNvPr id="106" name="Freihand 105">
                  <a:extLst>
                    <a:ext uri="{FF2B5EF4-FFF2-40B4-BE49-F238E27FC236}">
                      <a16:creationId xmlns:a16="http://schemas.microsoft.com/office/drawing/2014/main" id="{012E6B1F-B688-49AE-B3F1-E483E1EC3535}"/>
                    </a:ext>
                  </a:extLst>
                </p14:cNvPr>
                <p14:cNvContentPartPr/>
                <p14:nvPr/>
              </p14:nvContentPartPr>
              <p14:xfrm>
                <a:off x="3132653" y="2446267"/>
                <a:ext cx="23400" cy="160920"/>
              </p14:xfrm>
            </p:contentPart>
          </mc:Choice>
          <mc:Fallback>
            <p:pic>
              <p:nvPicPr>
                <p:cNvPr id="106" name="Freihand 105">
                  <a:extLst>
                    <a:ext uri="{FF2B5EF4-FFF2-40B4-BE49-F238E27FC236}">
                      <a16:creationId xmlns:a16="http://schemas.microsoft.com/office/drawing/2014/main" id="{012E6B1F-B688-49AE-B3F1-E483E1EC3535}"/>
                    </a:ext>
                  </a:extLst>
                </p:cNvPr>
                <p:cNvPicPr/>
                <p:nvPr/>
              </p:nvPicPr>
              <p:blipFill>
                <a:blip r:embed="rId162"/>
                <a:stretch>
                  <a:fillRect/>
                </a:stretch>
              </p:blipFill>
              <p:spPr>
                <a:xfrm>
                  <a:off x="3128333" y="2441947"/>
                  <a:ext cx="32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7" name="Freihand 106">
                  <a:extLst>
                    <a:ext uri="{FF2B5EF4-FFF2-40B4-BE49-F238E27FC236}">
                      <a16:creationId xmlns:a16="http://schemas.microsoft.com/office/drawing/2014/main" id="{4E435BD0-44C2-4A49-B902-0B84284DE748}"/>
                    </a:ext>
                  </a:extLst>
                </p14:cNvPr>
                <p14:cNvContentPartPr/>
                <p14:nvPr/>
              </p14:nvContentPartPr>
              <p14:xfrm>
                <a:off x="2936093" y="2415307"/>
                <a:ext cx="281880" cy="104760"/>
              </p14:xfrm>
            </p:contentPart>
          </mc:Choice>
          <mc:Fallback>
            <p:pic>
              <p:nvPicPr>
                <p:cNvPr id="107" name="Freihand 106">
                  <a:extLst>
                    <a:ext uri="{FF2B5EF4-FFF2-40B4-BE49-F238E27FC236}">
                      <a16:creationId xmlns:a16="http://schemas.microsoft.com/office/drawing/2014/main" id="{4E435BD0-44C2-4A49-B902-0B84284DE748}"/>
                    </a:ext>
                  </a:extLst>
                </p:cNvPr>
                <p:cNvPicPr/>
                <p:nvPr/>
              </p:nvPicPr>
              <p:blipFill>
                <a:blip r:embed="rId164"/>
                <a:stretch>
                  <a:fillRect/>
                </a:stretch>
              </p:blipFill>
              <p:spPr>
                <a:xfrm>
                  <a:off x="2931773" y="2410987"/>
                  <a:ext cx="290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9" name="Freihand 108">
                  <a:extLst>
                    <a:ext uri="{FF2B5EF4-FFF2-40B4-BE49-F238E27FC236}">
                      <a16:creationId xmlns:a16="http://schemas.microsoft.com/office/drawing/2014/main" id="{9547F0A1-5C05-478D-97F9-7D95F384CBD4}"/>
                    </a:ext>
                  </a:extLst>
                </p14:cNvPr>
                <p14:cNvContentPartPr/>
                <p14:nvPr/>
              </p14:nvContentPartPr>
              <p14:xfrm>
                <a:off x="2749973" y="2471107"/>
                <a:ext cx="133200" cy="216720"/>
              </p14:xfrm>
            </p:contentPart>
          </mc:Choice>
          <mc:Fallback>
            <p:pic>
              <p:nvPicPr>
                <p:cNvPr id="109" name="Freihand 108">
                  <a:extLst>
                    <a:ext uri="{FF2B5EF4-FFF2-40B4-BE49-F238E27FC236}">
                      <a16:creationId xmlns:a16="http://schemas.microsoft.com/office/drawing/2014/main" id="{9547F0A1-5C05-478D-97F9-7D95F384CBD4}"/>
                    </a:ext>
                  </a:extLst>
                </p:cNvPr>
                <p:cNvPicPr/>
                <p:nvPr/>
              </p:nvPicPr>
              <p:blipFill>
                <a:blip r:embed="rId166"/>
                <a:stretch>
                  <a:fillRect/>
                </a:stretch>
              </p:blipFill>
              <p:spPr>
                <a:xfrm>
                  <a:off x="2745653" y="2466787"/>
                  <a:ext cx="1418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0" name="Freihand 109">
                  <a:extLst>
                    <a:ext uri="{FF2B5EF4-FFF2-40B4-BE49-F238E27FC236}">
                      <a16:creationId xmlns:a16="http://schemas.microsoft.com/office/drawing/2014/main" id="{FED17182-DA30-4B68-9D06-C191E93A6722}"/>
                    </a:ext>
                  </a:extLst>
                </p14:cNvPr>
                <p14:cNvContentPartPr/>
                <p14:nvPr/>
              </p14:nvContentPartPr>
              <p14:xfrm>
                <a:off x="2847173" y="2484067"/>
                <a:ext cx="56520" cy="198000"/>
              </p14:xfrm>
            </p:contentPart>
          </mc:Choice>
          <mc:Fallback>
            <p:pic>
              <p:nvPicPr>
                <p:cNvPr id="110" name="Freihand 109">
                  <a:extLst>
                    <a:ext uri="{FF2B5EF4-FFF2-40B4-BE49-F238E27FC236}">
                      <a16:creationId xmlns:a16="http://schemas.microsoft.com/office/drawing/2014/main" id="{FED17182-DA30-4B68-9D06-C191E93A6722}"/>
                    </a:ext>
                  </a:extLst>
                </p:cNvPr>
                <p:cNvPicPr/>
                <p:nvPr/>
              </p:nvPicPr>
              <p:blipFill>
                <a:blip r:embed="rId168"/>
                <a:stretch>
                  <a:fillRect/>
                </a:stretch>
              </p:blipFill>
              <p:spPr>
                <a:xfrm>
                  <a:off x="2842853" y="2479747"/>
                  <a:ext cx="651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1" name="Freihand 110">
                  <a:extLst>
                    <a:ext uri="{FF2B5EF4-FFF2-40B4-BE49-F238E27FC236}">
                      <a16:creationId xmlns:a16="http://schemas.microsoft.com/office/drawing/2014/main" id="{0209F20C-E93F-4111-BF52-090C6687AFDA}"/>
                    </a:ext>
                  </a:extLst>
                </p14:cNvPr>
                <p14:cNvContentPartPr/>
                <p14:nvPr/>
              </p14:nvContentPartPr>
              <p14:xfrm>
                <a:off x="2753933" y="2661907"/>
                <a:ext cx="144720" cy="39240"/>
              </p14:xfrm>
            </p:contentPart>
          </mc:Choice>
          <mc:Fallback>
            <p:pic>
              <p:nvPicPr>
                <p:cNvPr id="111" name="Freihand 110">
                  <a:extLst>
                    <a:ext uri="{FF2B5EF4-FFF2-40B4-BE49-F238E27FC236}">
                      <a16:creationId xmlns:a16="http://schemas.microsoft.com/office/drawing/2014/main" id="{0209F20C-E93F-4111-BF52-090C6687AFDA}"/>
                    </a:ext>
                  </a:extLst>
                </p:cNvPr>
                <p:cNvPicPr/>
                <p:nvPr/>
              </p:nvPicPr>
              <p:blipFill>
                <a:blip r:embed="rId170"/>
                <a:stretch>
                  <a:fillRect/>
                </a:stretch>
              </p:blipFill>
              <p:spPr>
                <a:xfrm>
                  <a:off x="2749613" y="2657587"/>
                  <a:ext cx="153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9" name="Freihand 118">
                  <a:extLst>
                    <a:ext uri="{FF2B5EF4-FFF2-40B4-BE49-F238E27FC236}">
                      <a16:creationId xmlns:a16="http://schemas.microsoft.com/office/drawing/2014/main" id="{BA361646-4675-487C-9909-CAD5FA7C84B4}"/>
                    </a:ext>
                  </a:extLst>
                </p14:cNvPr>
                <p14:cNvContentPartPr/>
                <p14:nvPr/>
              </p14:nvContentPartPr>
              <p14:xfrm>
                <a:off x="1411133" y="2828947"/>
                <a:ext cx="1118520" cy="1117080"/>
              </p14:xfrm>
            </p:contentPart>
          </mc:Choice>
          <mc:Fallback>
            <p:pic>
              <p:nvPicPr>
                <p:cNvPr id="119" name="Freihand 118">
                  <a:extLst>
                    <a:ext uri="{FF2B5EF4-FFF2-40B4-BE49-F238E27FC236}">
                      <a16:creationId xmlns:a16="http://schemas.microsoft.com/office/drawing/2014/main" id="{BA361646-4675-487C-9909-CAD5FA7C84B4}"/>
                    </a:ext>
                  </a:extLst>
                </p:cNvPr>
                <p:cNvPicPr/>
                <p:nvPr/>
              </p:nvPicPr>
              <p:blipFill>
                <a:blip r:embed="rId172"/>
                <a:stretch>
                  <a:fillRect/>
                </a:stretch>
              </p:blipFill>
              <p:spPr>
                <a:xfrm>
                  <a:off x="1406813" y="2824627"/>
                  <a:ext cx="1127160" cy="1125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0" name="Freihand 119">
                  <a:extLst>
                    <a:ext uri="{FF2B5EF4-FFF2-40B4-BE49-F238E27FC236}">
                      <a16:creationId xmlns:a16="http://schemas.microsoft.com/office/drawing/2014/main" id="{67BE7597-14C0-4DE3-B8B7-7CC72CC63452}"/>
                    </a:ext>
                  </a:extLst>
                </p14:cNvPr>
                <p14:cNvContentPartPr/>
                <p14:nvPr/>
              </p14:nvContentPartPr>
              <p14:xfrm>
                <a:off x="1598333" y="2767387"/>
                <a:ext cx="877680" cy="1104120"/>
              </p14:xfrm>
            </p:contentPart>
          </mc:Choice>
          <mc:Fallback>
            <p:pic>
              <p:nvPicPr>
                <p:cNvPr id="120" name="Freihand 119">
                  <a:extLst>
                    <a:ext uri="{FF2B5EF4-FFF2-40B4-BE49-F238E27FC236}">
                      <a16:creationId xmlns:a16="http://schemas.microsoft.com/office/drawing/2014/main" id="{67BE7597-14C0-4DE3-B8B7-7CC72CC63452}"/>
                    </a:ext>
                  </a:extLst>
                </p:cNvPr>
                <p:cNvPicPr/>
                <p:nvPr/>
              </p:nvPicPr>
              <p:blipFill>
                <a:blip r:embed="rId174"/>
                <a:stretch>
                  <a:fillRect/>
                </a:stretch>
              </p:blipFill>
              <p:spPr>
                <a:xfrm>
                  <a:off x="1594013" y="2763067"/>
                  <a:ext cx="886320" cy="111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122" name="Freihand 121">
                <a:extLst>
                  <a:ext uri="{FF2B5EF4-FFF2-40B4-BE49-F238E27FC236}">
                    <a16:creationId xmlns:a16="http://schemas.microsoft.com/office/drawing/2014/main" id="{0CCC49DC-4E03-4626-B61B-37CF7F602C0F}"/>
                  </a:ext>
                </a:extLst>
              </p14:cNvPr>
              <p14:cNvContentPartPr/>
              <p14:nvPr/>
            </p14:nvContentPartPr>
            <p14:xfrm>
              <a:off x="5893493" y="5536507"/>
              <a:ext cx="1045440" cy="69120"/>
            </p14:xfrm>
          </p:contentPart>
        </mc:Choice>
        <mc:Fallback>
          <p:pic>
            <p:nvPicPr>
              <p:cNvPr id="122" name="Freihand 121">
                <a:extLst>
                  <a:ext uri="{FF2B5EF4-FFF2-40B4-BE49-F238E27FC236}">
                    <a16:creationId xmlns:a16="http://schemas.microsoft.com/office/drawing/2014/main" id="{0CCC49DC-4E03-4626-B61B-37CF7F602C0F}"/>
                  </a:ext>
                </a:extLst>
              </p:cNvPr>
              <p:cNvPicPr/>
              <p:nvPr/>
            </p:nvPicPr>
            <p:blipFill>
              <a:blip r:embed="rId176"/>
              <a:stretch>
                <a:fillRect/>
              </a:stretch>
            </p:blipFill>
            <p:spPr>
              <a:xfrm>
                <a:off x="5889173" y="5532187"/>
                <a:ext cx="1054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3" name="Freihand 122">
                <a:extLst>
                  <a:ext uri="{FF2B5EF4-FFF2-40B4-BE49-F238E27FC236}">
                    <a16:creationId xmlns:a16="http://schemas.microsoft.com/office/drawing/2014/main" id="{101C248D-6153-40C9-96D8-38E9142F8B0B}"/>
                  </a:ext>
                </a:extLst>
              </p14:cNvPr>
              <p14:cNvContentPartPr/>
              <p14:nvPr/>
            </p14:nvContentPartPr>
            <p14:xfrm>
              <a:off x="1227893" y="6331027"/>
              <a:ext cx="2689200" cy="102600"/>
            </p14:xfrm>
          </p:contentPart>
        </mc:Choice>
        <mc:Fallback>
          <p:pic>
            <p:nvPicPr>
              <p:cNvPr id="123" name="Freihand 122">
                <a:extLst>
                  <a:ext uri="{FF2B5EF4-FFF2-40B4-BE49-F238E27FC236}">
                    <a16:creationId xmlns:a16="http://schemas.microsoft.com/office/drawing/2014/main" id="{101C248D-6153-40C9-96D8-38E9142F8B0B}"/>
                  </a:ext>
                </a:extLst>
              </p:cNvPr>
              <p:cNvPicPr/>
              <p:nvPr/>
            </p:nvPicPr>
            <p:blipFill>
              <a:blip r:embed="rId178"/>
              <a:stretch>
                <a:fillRect/>
              </a:stretch>
            </p:blipFill>
            <p:spPr>
              <a:xfrm>
                <a:off x="1223573" y="6326707"/>
                <a:ext cx="2697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4" name="Freihand 123">
                <a:extLst>
                  <a:ext uri="{FF2B5EF4-FFF2-40B4-BE49-F238E27FC236}">
                    <a16:creationId xmlns:a16="http://schemas.microsoft.com/office/drawing/2014/main" id="{1DC43957-AFD2-42EB-ADB5-EC1900BAA090}"/>
                  </a:ext>
                </a:extLst>
              </p14:cNvPr>
              <p14:cNvContentPartPr/>
              <p14:nvPr/>
            </p14:nvContentPartPr>
            <p14:xfrm>
              <a:off x="1323293" y="6594547"/>
              <a:ext cx="2919240" cy="80640"/>
            </p14:xfrm>
          </p:contentPart>
        </mc:Choice>
        <mc:Fallback>
          <p:pic>
            <p:nvPicPr>
              <p:cNvPr id="124" name="Freihand 123">
                <a:extLst>
                  <a:ext uri="{FF2B5EF4-FFF2-40B4-BE49-F238E27FC236}">
                    <a16:creationId xmlns:a16="http://schemas.microsoft.com/office/drawing/2014/main" id="{1DC43957-AFD2-42EB-ADB5-EC1900BAA090}"/>
                  </a:ext>
                </a:extLst>
              </p:cNvPr>
              <p:cNvPicPr/>
              <p:nvPr/>
            </p:nvPicPr>
            <p:blipFill>
              <a:blip r:embed="rId180"/>
              <a:stretch>
                <a:fillRect/>
              </a:stretch>
            </p:blipFill>
            <p:spPr>
              <a:xfrm>
                <a:off x="1318973" y="6590227"/>
                <a:ext cx="2927880" cy="8928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A675589-7EC1-FACC-65B5-16D7FDA1D0AE}"/>
              </a:ext>
            </a:extLst>
          </p:cNvPr>
          <p:cNvPicPr>
            <a:picLocks noChangeAspect="1"/>
          </p:cNvPicPr>
          <p:nvPr/>
        </p:nvPicPr>
        <p:blipFill>
          <a:blip r:embed="rId3"/>
          <a:stretch>
            <a:fillRect/>
          </a:stretch>
        </p:blipFill>
        <p:spPr>
          <a:xfrm>
            <a:off x="178002" y="704462"/>
            <a:ext cx="8037021" cy="4916263"/>
          </a:xfrm>
          <a:prstGeom prst="rect">
            <a:avLst/>
          </a:prstGeom>
        </p:spPr>
      </p:pic>
      <p:sp>
        <p:nvSpPr>
          <p:cNvPr id="3" name="Rectangle 2">
            <a:extLst>
              <a:ext uri="{FF2B5EF4-FFF2-40B4-BE49-F238E27FC236}">
                <a16:creationId xmlns:a16="http://schemas.microsoft.com/office/drawing/2014/main" id="{A75EF942-F115-926D-46B4-56E113D349BE}"/>
              </a:ext>
            </a:extLst>
          </p:cNvPr>
          <p:cNvSpPr>
            <a:spLocks noChangeArrowheads="1"/>
          </p:cNvSpPr>
          <p:nvPr/>
        </p:nvSpPr>
        <p:spPr bwMode="auto">
          <a:xfrm>
            <a:off x="8325293" y="794941"/>
            <a:ext cx="3866707"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b="1" dirty="0">
                <a:solidFill>
                  <a:srgbClr val="000000"/>
                </a:solidFill>
                <a:latin typeface="Sparkasse Rg" pitchFamily="34" charset="0"/>
              </a:rPr>
              <a:t>Stille Reserve in Maßnahmen</a:t>
            </a:r>
            <a:r>
              <a:rPr lang="de-DE" sz="1400" dirty="0">
                <a:solidFill>
                  <a:srgbClr val="000000"/>
                </a:solidFill>
                <a:latin typeface="Sparkasse Rg" pitchFamily="34"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dirty="0">
                <a:solidFill>
                  <a:srgbClr val="000000"/>
                </a:solidFill>
                <a:latin typeface="Sparkasse Rg" pitchFamily="34" charset="0"/>
              </a:rPr>
              <a:t>weder beschäftigt noch als arbeitslos registriert. Bsp.: berufliche Fort- und Weiterbildung, Sprachkurse, Vorruhestand</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400" dirty="0">
              <a:solidFill>
                <a:srgbClr val="000000"/>
              </a:solidFill>
              <a:latin typeface="Sparkasse Rg"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b="1" dirty="0">
                <a:solidFill>
                  <a:srgbClr val="000000"/>
                </a:solidFill>
                <a:latin typeface="Sparkasse Rg" pitchFamily="34" charset="0"/>
              </a:rPr>
              <a:t>Stille Reserve in engerem Sinne</a:t>
            </a:r>
            <a:r>
              <a:rPr lang="de-DE" sz="1400" dirty="0">
                <a:solidFill>
                  <a:srgbClr val="000000"/>
                </a:solidFill>
                <a:latin typeface="Sparkasse Rg" pitchFamily="34"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dirty="0">
                <a:solidFill>
                  <a:srgbClr val="000000"/>
                </a:solidFill>
                <a:latin typeface="Sparkasse Rg" pitchFamily="34" charset="0"/>
              </a:rPr>
              <a:t>Aktuell nicht suchend, aber grundsätzlich gewillt eine Arbeit aufzunehmen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400" dirty="0">
              <a:solidFill>
                <a:srgbClr val="000000"/>
              </a:solidFill>
              <a:latin typeface="Sparkasse Rg"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1400" dirty="0">
              <a:solidFill>
                <a:srgbClr val="000000"/>
              </a:solidFill>
              <a:latin typeface="Sparkasse Rg" pitchFamily="34" charset="0"/>
            </a:endParaRPr>
          </a:p>
        </p:txBody>
      </p:sp>
    </p:spTree>
    <p:extLst>
      <p:ext uri="{BB962C8B-B14F-4D97-AF65-F5344CB8AC3E}">
        <p14:creationId xmlns:p14="http://schemas.microsoft.com/office/powerpoint/2010/main" val="587567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489098" y="104181"/>
            <a:ext cx="10898372" cy="744941"/>
          </a:xfrm>
          <a:prstGeom prst="rect">
            <a:avLst/>
          </a:prstGeom>
          <a:noFill/>
          <a:ln>
            <a:noFill/>
          </a:ln>
        </p:spPr>
        <p:txBody>
          <a:bodyPr lIns="81646" tIns="40823" rIns="81646" bIns="40823" anchor="ctr" anchorCtr="1"/>
          <a:lstStyle/>
          <a:p>
            <a:r>
              <a:rPr lang="de-DE" sz="3266" b="1" dirty="0"/>
              <a:t>Bedeutung von VPI und BIP-</a:t>
            </a:r>
            <a:r>
              <a:rPr lang="de-DE" sz="3266" b="1" dirty="0" err="1"/>
              <a:t>Deflator</a:t>
            </a:r>
            <a:r>
              <a:rPr lang="de-DE" sz="3266" b="1" dirty="0"/>
              <a:t> für den Arbeitsmarkt</a:t>
            </a:r>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03A8A47-0662-B00A-6235-8DF49DFFCA81}"/>
              </a:ext>
            </a:extLst>
          </p:cNvPr>
          <p:cNvPicPr>
            <a:picLocks noChangeAspect="1"/>
          </p:cNvPicPr>
          <p:nvPr/>
        </p:nvPicPr>
        <p:blipFill>
          <a:blip r:embed="rId3"/>
          <a:stretch>
            <a:fillRect/>
          </a:stretch>
        </p:blipFill>
        <p:spPr>
          <a:xfrm>
            <a:off x="0" y="765988"/>
            <a:ext cx="7523922" cy="4701153"/>
          </a:xfrm>
          <a:prstGeom prst="rect">
            <a:avLst/>
          </a:prstGeom>
        </p:spPr>
      </p:pic>
    </p:spTree>
    <p:extLst>
      <p:ext uri="{BB962C8B-B14F-4D97-AF65-F5344CB8AC3E}">
        <p14:creationId xmlns:p14="http://schemas.microsoft.com/office/powerpoint/2010/main" val="663049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989E90-634C-BCC0-32A2-C8CFF1DCB0AA}"/>
              </a:ext>
            </a:extLst>
          </p:cNvPr>
          <p:cNvPicPr>
            <a:picLocks noChangeAspect="1"/>
          </p:cNvPicPr>
          <p:nvPr/>
        </p:nvPicPr>
        <p:blipFill>
          <a:blip r:embed="rId3"/>
          <a:stretch>
            <a:fillRect/>
          </a:stretch>
        </p:blipFill>
        <p:spPr>
          <a:xfrm>
            <a:off x="-1" y="1210301"/>
            <a:ext cx="3995527" cy="3463319"/>
          </a:xfrm>
          <a:prstGeom prst="rect">
            <a:avLst/>
          </a:prstGeom>
        </p:spPr>
      </p:pic>
      <p:pic>
        <p:nvPicPr>
          <p:cNvPr id="5" name="Grafik 4">
            <a:extLst>
              <a:ext uri="{FF2B5EF4-FFF2-40B4-BE49-F238E27FC236}">
                <a16:creationId xmlns:a16="http://schemas.microsoft.com/office/drawing/2014/main" id="{7076658D-44E4-C0E4-DFC9-10F1530AEC11}"/>
              </a:ext>
            </a:extLst>
          </p:cNvPr>
          <p:cNvPicPr>
            <a:picLocks noChangeAspect="1"/>
          </p:cNvPicPr>
          <p:nvPr/>
        </p:nvPicPr>
        <p:blipFill>
          <a:blip r:embed="rId4"/>
          <a:stretch>
            <a:fillRect/>
          </a:stretch>
        </p:blipFill>
        <p:spPr>
          <a:xfrm>
            <a:off x="3995526" y="1499766"/>
            <a:ext cx="3637726" cy="3170227"/>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125408" y="511892"/>
            <a:ext cx="10160608"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1600" u="sng" dirty="0">
                <a:solidFill>
                  <a:schemeClr val="tx1"/>
                </a:solidFill>
              </a:rPr>
              <a:t>Indikatoren</a:t>
            </a:r>
          </a:p>
          <a:p>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Bruttoinlandsprodukts</a:t>
            </a:r>
          </a:p>
          <a:p>
            <a:pPr>
              <a:buFontTx/>
              <a:buNone/>
            </a:pPr>
            <a:r>
              <a:rPr lang="de-DE" sz="1600" dirty="0">
                <a:solidFill>
                  <a:schemeClr val="tx1"/>
                </a:solidFill>
              </a:rPr>
              <a:t>		d.h. eine Veränderung der gesamtwirtschaftlichen Leistung bereinigt um die reine Preisentwicklung</a:t>
            </a:r>
          </a:p>
          <a:p>
            <a:pPr>
              <a:buFontTx/>
              <a:buChar char="•"/>
            </a:pPr>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Pro-Kopf-Einkommens</a:t>
            </a:r>
          </a:p>
          <a:p>
            <a:pPr>
              <a:buFontTx/>
              <a:buNone/>
            </a:pPr>
            <a:r>
              <a:rPr lang="de-DE" sz="1600" dirty="0">
                <a:solidFill>
                  <a:schemeClr val="tx1"/>
                </a:solidFill>
              </a:rPr>
              <a:t>		d.h. eine Bereinigung um das Bevölkerungswachstum in der betrachteten Periode</a:t>
            </a:r>
          </a:p>
          <a:p>
            <a:endParaRPr lang="de-DE" sz="1600" dirty="0">
              <a:solidFill>
                <a:schemeClr val="tx1"/>
              </a:solidFill>
            </a:endParaRPr>
          </a:p>
          <a:p>
            <a:r>
              <a:rPr lang="de-DE" sz="1600" dirty="0">
                <a:solidFill>
                  <a:schemeClr val="tx1"/>
                </a:solidFill>
                <a:cs typeface="Times New Roman" pitchFamily="18" charset="0"/>
              </a:rPr>
              <a:t>→	</a:t>
            </a:r>
            <a:r>
              <a:rPr lang="de-DE" sz="16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C61F512-9900-4334-5294-F88E5E6484D6}"/>
              </a:ext>
            </a:extLst>
          </p:cNvPr>
          <p:cNvPicPr>
            <a:picLocks noChangeAspect="1"/>
          </p:cNvPicPr>
          <p:nvPr/>
        </p:nvPicPr>
        <p:blipFill>
          <a:blip r:embed="rId3"/>
          <a:stretch>
            <a:fillRect/>
          </a:stretch>
        </p:blipFill>
        <p:spPr>
          <a:xfrm>
            <a:off x="307656" y="3089319"/>
            <a:ext cx="7507273" cy="3466060"/>
          </a:xfrm>
          <a:prstGeom prst="rect">
            <a:avLst/>
          </a:prstGeom>
        </p:spPr>
      </p:pic>
      <p:grpSp>
        <p:nvGrpSpPr>
          <p:cNvPr id="5" name="Gruppieren 4">
            <a:extLst>
              <a:ext uri="{FF2B5EF4-FFF2-40B4-BE49-F238E27FC236}">
                <a16:creationId xmlns:a16="http://schemas.microsoft.com/office/drawing/2014/main" id="{DEC754A3-06EB-4386-9857-CECB69543984}"/>
              </a:ext>
            </a:extLst>
          </p:cNvPr>
          <p:cNvGrpSpPr/>
          <p:nvPr/>
        </p:nvGrpSpPr>
        <p:grpSpPr>
          <a:xfrm>
            <a:off x="1632173" y="963267"/>
            <a:ext cx="2665800" cy="395640"/>
            <a:chOff x="1632173" y="963267"/>
            <a:chExt cx="2665800" cy="39564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20C9A37-A6B8-4BED-BBE7-2148CA52875B}"/>
                    </a:ext>
                  </a:extLst>
                </p14:cNvPr>
                <p14:cNvContentPartPr/>
                <p14:nvPr/>
              </p14:nvContentPartPr>
              <p14:xfrm>
                <a:off x="1794173" y="1262427"/>
                <a:ext cx="2503800" cy="51480"/>
              </p14:xfrm>
            </p:contentPart>
          </mc:Choice>
          <mc:Fallback>
            <p:pic>
              <p:nvPicPr>
                <p:cNvPr id="3" name="Freihand 2">
                  <a:extLst>
                    <a:ext uri="{FF2B5EF4-FFF2-40B4-BE49-F238E27FC236}">
                      <a16:creationId xmlns:a16="http://schemas.microsoft.com/office/drawing/2014/main" id="{A20C9A37-A6B8-4BED-BBE7-2148CA52875B}"/>
                    </a:ext>
                  </a:extLst>
                </p:cNvPr>
                <p:cNvPicPr/>
                <p:nvPr/>
              </p:nvPicPr>
              <p:blipFill>
                <a:blip r:embed="rId5"/>
                <a:stretch>
                  <a:fillRect/>
                </a:stretch>
              </p:blipFill>
              <p:spPr>
                <a:xfrm>
                  <a:off x="1789853" y="1258107"/>
                  <a:ext cx="2512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D2B39FC-3A18-44F8-8D5A-70A850B05A9F}"/>
                    </a:ext>
                  </a:extLst>
                </p14:cNvPr>
                <p14:cNvContentPartPr/>
                <p14:nvPr/>
              </p14:nvContentPartPr>
              <p14:xfrm>
                <a:off x="1632173" y="963267"/>
                <a:ext cx="707760" cy="395640"/>
              </p14:xfrm>
            </p:contentPart>
          </mc:Choice>
          <mc:Fallback>
            <p:pic>
              <p:nvPicPr>
                <p:cNvPr id="4" name="Freihand 3">
                  <a:extLst>
                    <a:ext uri="{FF2B5EF4-FFF2-40B4-BE49-F238E27FC236}">
                      <a16:creationId xmlns:a16="http://schemas.microsoft.com/office/drawing/2014/main" id="{CD2B39FC-3A18-44F8-8D5A-70A850B05A9F}"/>
                    </a:ext>
                  </a:extLst>
                </p:cNvPr>
                <p:cNvPicPr/>
                <p:nvPr/>
              </p:nvPicPr>
              <p:blipFill>
                <a:blip r:embed="rId7"/>
                <a:stretch>
                  <a:fillRect/>
                </a:stretch>
              </p:blipFill>
              <p:spPr>
                <a:xfrm>
                  <a:off x="1627853" y="958947"/>
                  <a:ext cx="716400" cy="40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D8DCBA85-0FEC-4FA9-A971-778991AF94A4}"/>
                  </a:ext>
                </a:extLst>
              </p14:cNvPr>
              <p14:cNvContentPartPr/>
              <p14:nvPr/>
            </p14:nvContentPartPr>
            <p14:xfrm>
              <a:off x="5212013" y="497067"/>
              <a:ext cx="2907720" cy="42480"/>
            </p14:xfrm>
          </p:contentPart>
        </mc:Choice>
        <mc:Fallback>
          <p:pic>
            <p:nvPicPr>
              <p:cNvPr id="6" name="Freihand 5">
                <a:extLst>
                  <a:ext uri="{FF2B5EF4-FFF2-40B4-BE49-F238E27FC236}">
                    <a16:creationId xmlns:a16="http://schemas.microsoft.com/office/drawing/2014/main" id="{D8DCBA85-0FEC-4FA9-A971-778991AF94A4}"/>
                  </a:ext>
                </a:extLst>
              </p:cNvPr>
              <p:cNvPicPr/>
              <p:nvPr/>
            </p:nvPicPr>
            <p:blipFill>
              <a:blip r:embed="rId9"/>
              <a:stretch>
                <a:fillRect/>
              </a:stretch>
            </p:blipFill>
            <p:spPr>
              <a:xfrm>
                <a:off x="5207693" y="492747"/>
                <a:ext cx="2916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7B2D0E91-D367-4C6D-A460-D3D2952B52F8}"/>
                  </a:ext>
                </a:extLst>
              </p14:cNvPr>
              <p14:cNvContentPartPr/>
              <p14:nvPr/>
            </p14:nvContentPartPr>
            <p14:xfrm>
              <a:off x="1852133" y="2021667"/>
              <a:ext cx="2464920" cy="28800"/>
            </p14:xfrm>
          </p:contentPart>
        </mc:Choice>
        <mc:Fallback>
          <p:pic>
            <p:nvPicPr>
              <p:cNvPr id="7" name="Freihand 6">
                <a:extLst>
                  <a:ext uri="{FF2B5EF4-FFF2-40B4-BE49-F238E27FC236}">
                    <a16:creationId xmlns:a16="http://schemas.microsoft.com/office/drawing/2014/main" id="{7B2D0E91-D367-4C6D-A460-D3D2952B52F8}"/>
                  </a:ext>
                </a:extLst>
              </p:cNvPr>
              <p:cNvPicPr/>
              <p:nvPr/>
            </p:nvPicPr>
            <p:blipFill>
              <a:blip r:embed="rId11"/>
              <a:stretch>
                <a:fillRect/>
              </a:stretch>
            </p:blipFill>
            <p:spPr>
              <a:xfrm>
                <a:off x="1847813" y="2017347"/>
                <a:ext cx="2473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9A6CC6A7-8199-4FB1-BA81-32C58189DBAD}"/>
                  </a:ext>
                </a:extLst>
              </p14:cNvPr>
              <p14:cNvContentPartPr/>
              <p14:nvPr/>
            </p14:nvContentPartPr>
            <p14:xfrm>
              <a:off x="1510133" y="2308587"/>
              <a:ext cx="3512520" cy="62640"/>
            </p14:xfrm>
          </p:contentPart>
        </mc:Choice>
        <mc:Fallback>
          <p:pic>
            <p:nvPicPr>
              <p:cNvPr id="8" name="Freihand 7">
                <a:extLst>
                  <a:ext uri="{FF2B5EF4-FFF2-40B4-BE49-F238E27FC236}">
                    <a16:creationId xmlns:a16="http://schemas.microsoft.com/office/drawing/2014/main" id="{9A6CC6A7-8199-4FB1-BA81-32C58189DBAD}"/>
                  </a:ext>
                </a:extLst>
              </p:cNvPr>
              <p:cNvPicPr/>
              <p:nvPr/>
            </p:nvPicPr>
            <p:blipFill>
              <a:blip r:embed="rId13"/>
              <a:stretch>
                <a:fillRect/>
              </a:stretch>
            </p:blipFill>
            <p:spPr>
              <a:xfrm>
                <a:off x="1505813" y="2304267"/>
                <a:ext cx="3521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69D5B4DD-1164-4E58-98AF-F786E6836E6B}"/>
                  </a:ext>
                </a:extLst>
              </p14:cNvPr>
              <p14:cNvContentPartPr/>
              <p14:nvPr/>
            </p14:nvContentPartPr>
            <p14:xfrm>
              <a:off x="1714973" y="5266707"/>
              <a:ext cx="1044720" cy="35280"/>
            </p14:xfrm>
          </p:contentPart>
        </mc:Choice>
        <mc:Fallback>
          <p:pic>
            <p:nvPicPr>
              <p:cNvPr id="9" name="Freihand 8">
                <a:extLst>
                  <a:ext uri="{FF2B5EF4-FFF2-40B4-BE49-F238E27FC236}">
                    <a16:creationId xmlns:a16="http://schemas.microsoft.com/office/drawing/2014/main" id="{69D5B4DD-1164-4E58-98AF-F786E6836E6B}"/>
                  </a:ext>
                </a:extLst>
              </p:cNvPr>
              <p:cNvPicPr/>
              <p:nvPr/>
            </p:nvPicPr>
            <p:blipFill>
              <a:blip r:embed="rId15"/>
              <a:stretch>
                <a:fillRect/>
              </a:stretch>
            </p:blipFill>
            <p:spPr>
              <a:xfrm>
                <a:off x="1710653" y="5262387"/>
                <a:ext cx="1053360" cy="43920"/>
              </a:xfrm>
              <a:prstGeom prst="rect">
                <a:avLst/>
              </a:prstGeom>
            </p:spPr>
          </p:pic>
        </mc:Fallback>
      </mc:AlternateContent>
      <p:grpSp>
        <p:nvGrpSpPr>
          <p:cNvPr id="13" name="Gruppieren 12">
            <a:extLst>
              <a:ext uri="{FF2B5EF4-FFF2-40B4-BE49-F238E27FC236}">
                <a16:creationId xmlns:a16="http://schemas.microsoft.com/office/drawing/2014/main" id="{B2B768A7-9777-4DC0-B7D6-7B4DC5A5054D}"/>
              </a:ext>
            </a:extLst>
          </p:cNvPr>
          <p:cNvGrpSpPr/>
          <p:nvPr/>
        </p:nvGrpSpPr>
        <p:grpSpPr>
          <a:xfrm>
            <a:off x="2774813" y="5093547"/>
            <a:ext cx="629640" cy="195480"/>
            <a:chOff x="2774813" y="5093547"/>
            <a:chExt cx="629640" cy="195480"/>
          </a:xfrm>
        </p:grpSpPr>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4C7FAEB9-93F5-4A10-8DDC-2A4F7DE64E43}"/>
                    </a:ext>
                  </a:extLst>
                </p14:cNvPr>
                <p14:cNvContentPartPr/>
                <p14:nvPr/>
              </p14:nvContentPartPr>
              <p14:xfrm>
                <a:off x="2801093" y="5269587"/>
                <a:ext cx="360" cy="360"/>
              </p14:xfrm>
            </p:contentPart>
          </mc:Choice>
          <mc:Fallback>
            <p:pic>
              <p:nvPicPr>
                <p:cNvPr id="11" name="Freihand 10">
                  <a:extLst>
                    <a:ext uri="{FF2B5EF4-FFF2-40B4-BE49-F238E27FC236}">
                      <a16:creationId xmlns:a16="http://schemas.microsoft.com/office/drawing/2014/main" id="{4C7FAEB9-93F5-4A10-8DDC-2A4F7DE64E43}"/>
                    </a:ext>
                  </a:extLst>
                </p:cNvPr>
                <p:cNvPicPr/>
                <p:nvPr/>
              </p:nvPicPr>
              <p:blipFill>
                <a:blip r:embed="rId17"/>
                <a:stretch>
                  <a:fillRect/>
                </a:stretch>
              </p:blipFill>
              <p:spPr>
                <a:xfrm>
                  <a:off x="2796773" y="5265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8F0EEA6-5BD1-4451-B89C-A890B97E800A}"/>
                    </a:ext>
                  </a:extLst>
                </p14:cNvPr>
                <p14:cNvContentPartPr/>
                <p14:nvPr/>
              </p14:nvContentPartPr>
              <p14:xfrm>
                <a:off x="2774813" y="5093547"/>
                <a:ext cx="629640" cy="195480"/>
              </p14:xfrm>
            </p:contentPart>
          </mc:Choice>
          <mc:Fallback>
            <p:pic>
              <p:nvPicPr>
                <p:cNvPr id="12" name="Freihand 11">
                  <a:extLst>
                    <a:ext uri="{FF2B5EF4-FFF2-40B4-BE49-F238E27FC236}">
                      <a16:creationId xmlns:a16="http://schemas.microsoft.com/office/drawing/2014/main" id="{88F0EEA6-5BD1-4451-B89C-A890B97E800A}"/>
                    </a:ext>
                  </a:extLst>
                </p:cNvPr>
                <p:cNvPicPr/>
                <p:nvPr/>
              </p:nvPicPr>
              <p:blipFill>
                <a:blip r:embed="rId19"/>
                <a:stretch>
                  <a:fillRect/>
                </a:stretch>
              </p:blipFill>
              <p:spPr>
                <a:xfrm>
                  <a:off x="2770493" y="5089227"/>
                  <a:ext cx="638280" cy="20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33A36B40-AD2F-4CEE-B1B5-7C3647CB3BC6}"/>
                  </a:ext>
                </a:extLst>
              </p14:cNvPr>
              <p14:cNvContentPartPr/>
              <p14:nvPr/>
            </p14:nvContentPartPr>
            <p14:xfrm>
              <a:off x="3043373" y="6392427"/>
              <a:ext cx="749880" cy="22320"/>
            </p14:xfrm>
          </p:contentPart>
        </mc:Choice>
        <mc:Fallback>
          <p:pic>
            <p:nvPicPr>
              <p:cNvPr id="14" name="Freihand 13">
                <a:extLst>
                  <a:ext uri="{FF2B5EF4-FFF2-40B4-BE49-F238E27FC236}">
                    <a16:creationId xmlns:a16="http://schemas.microsoft.com/office/drawing/2014/main" id="{33A36B40-AD2F-4CEE-B1B5-7C3647CB3BC6}"/>
                  </a:ext>
                </a:extLst>
              </p:cNvPr>
              <p:cNvPicPr/>
              <p:nvPr/>
            </p:nvPicPr>
            <p:blipFill>
              <a:blip r:embed="rId21"/>
              <a:stretch>
                <a:fillRect/>
              </a:stretch>
            </p:blipFill>
            <p:spPr>
              <a:xfrm>
                <a:off x="3039053" y="6388107"/>
                <a:ext cx="758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64366910-BC82-413C-80CF-D0558ED619D2}"/>
                  </a:ext>
                </a:extLst>
              </p14:cNvPr>
              <p14:cNvContentPartPr/>
              <p14:nvPr/>
            </p14:nvContentPartPr>
            <p14:xfrm>
              <a:off x="703373" y="6398187"/>
              <a:ext cx="594720" cy="79560"/>
            </p14:xfrm>
          </p:contentPart>
        </mc:Choice>
        <mc:Fallback>
          <p:pic>
            <p:nvPicPr>
              <p:cNvPr id="15" name="Freihand 14">
                <a:extLst>
                  <a:ext uri="{FF2B5EF4-FFF2-40B4-BE49-F238E27FC236}">
                    <a16:creationId xmlns:a16="http://schemas.microsoft.com/office/drawing/2014/main" id="{64366910-BC82-413C-80CF-D0558ED619D2}"/>
                  </a:ext>
                </a:extLst>
              </p:cNvPr>
              <p:cNvPicPr/>
              <p:nvPr/>
            </p:nvPicPr>
            <p:blipFill>
              <a:blip r:embed="rId23"/>
              <a:stretch>
                <a:fillRect/>
              </a:stretch>
            </p:blipFill>
            <p:spPr>
              <a:xfrm>
                <a:off x="699053" y="6393867"/>
                <a:ext cx="603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2A793A29-D135-4FAE-93E5-78E980D9D00D}"/>
                  </a:ext>
                </a:extLst>
              </p14:cNvPr>
              <p14:cNvContentPartPr/>
              <p14:nvPr/>
            </p14:nvContentPartPr>
            <p14:xfrm>
              <a:off x="6793133" y="4938027"/>
              <a:ext cx="1107360" cy="621360"/>
            </p14:xfrm>
          </p:contentPart>
        </mc:Choice>
        <mc:Fallback>
          <p:pic>
            <p:nvPicPr>
              <p:cNvPr id="16" name="Freihand 15">
                <a:extLst>
                  <a:ext uri="{FF2B5EF4-FFF2-40B4-BE49-F238E27FC236}">
                    <a16:creationId xmlns:a16="http://schemas.microsoft.com/office/drawing/2014/main" id="{2A793A29-D135-4FAE-93E5-78E980D9D00D}"/>
                  </a:ext>
                </a:extLst>
              </p:cNvPr>
              <p:cNvPicPr/>
              <p:nvPr/>
            </p:nvPicPr>
            <p:blipFill>
              <a:blip r:embed="rId25"/>
              <a:stretch>
                <a:fillRect/>
              </a:stretch>
            </p:blipFill>
            <p:spPr>
              <a:xfrm>
                <a:off x="6788813" y="4933707"/>
                <a:ext cx="1116000" cy="630000"/>
              </a:xfrm>
              <a:prstGeom prst="rect">
                <a:avLst/>
              </a:prstGeom>
            </p:spPr>
          </p:pic>
        </mc:Fallback>
      </mc:AlternateContent>
      <p:grpSp>
        <p:nvGrpSpPr>
          <p:cNvPr id="40" name="Gruppieren 39">
            <a:extLst>
              <a:ext uri="{FF2B5EF4-FFF2-40B4-BE49-F238E27FC236}">
                <a16:creationId xmlns:a16="http://schemas.microsoft.com/office/drawing/2014/main" id="{47FAD0E9-AD8E-45ED-BAD4-FFC9CFDC4475}"/>
              </a:ext>
            </a:extLst>
          </p:cNvPr>
          <p:cNvGrpSpPr/>
          <p:nvPr/>
        </p:nvGrpSpPr>
        <p:grpSpPr>
          <a:xfrm>
            <a:off x="6564893" y="3755427"/>
            <a:ext cx="1808640" cy="1118160"/>
            <a:chOff x="6564893" y="3755427"/>
            <a:chExt cx="1808640" cy="1118160"/>
          </a:xfrm>
        </p:grpSpPr>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D4F35EE5-FD99-44C4-8A4D-59C6B429785B}"/>
                    </a:ext>
                  </a:extLst>
                </p14:cNvPr>
                <p14:cNvContentPartPr/>
                <p14:nvPr/>
              </p14:nvContentPartPr>
              <p14:xfrm>
                <a:off x="7072853" y="4277427"/>
                <a:ext cx="39600" cy="444240"/>
              </p14:xfrm>
            </p:contentPart>
          </mc:Choice>
          <mc:Fallback>
            <p:pic>
              <p:nvPicPr>
                <p:cNvPr id="17" name="Freihand 16">
                  <a:extLst>
                    <a:ext uri="{FF2B5EF4-FFF2-40B4-BE49-F238E27FC236}">
                      <a16:creationId xmlns:a16="http://schemas.microsoft.com/office/drawing/2014/main" id="{D4F35EE5-FD99-44C4-8A4D-59C6B429785B}"/>
                    </a:ext>
                  </a:extLst>
                </p:cNvPr>
                <p:cNvPicPr/>
                <p:nvPr/>
              </p:nvPicPr>
              <p:blipFill>
                <a:blip r:embed="rId27"/>
                <a:stretch>
                  <a:fillRect/>
                </a:stretch>
              </p:blipFill>
              <p:spPr>
                <a:xfrm>
                  <a:off x="7068533" y="4273107"/>
                  <a:ext cx="4824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53E8AECE-3752-4FB8-8409-790D7FD5839A}"/>
                    </a:ext>
                  </a:extLst>
                </p14:cNvPr>
                <p14:cNvContentPartPr/>
                <p14:nvPr/>
              </p14:nvContentPartPr>
              <p14:xfrm>
                <a:off x="6996533" y="4591347"/>
                <a:ext cx="173160" cy="199080"/>
              </p14:xfrm>
            </p:contentPart>
          </mc:Choice>
          <mc:Fallback>
            <p:pic>
              <p:nvPicPr>
                <p:cNvPr id="19" name="Freihand 18">
                  <a:extLst>
                    <a:ext uri="{FF2B5EF4-FFF2-40B4-BE49-F238E27FC236}">
                      <a16:creationId xmlns:a16="http://schemas.microsoft.com/office/drawing/2014/main" id="{53E8AECE-3752-4FB8-8409-790D7FD5839A}"/>
                    </a:ext>
                  </a:extLst>
                </p:cNvPr>
                <p:cNvPicPr/>
                <p:nvPr/>
              </p:nvPicPr>
              <p:blipFill>
                <a:blip r:embed="rId29"/>
                <a:stretch>
                  <a:fillRect/>
                </a:stretch>
              </p:blipFill>
              <p:spPr>
                <a:xfrm>
                  <a:off x="6992213" y="4587027"/>
                  <a:ext cx="181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BA45AE41-C382-45F0-9C73-15BB4F2FE291}"/>
                    </a:ext>
                  </a:extLst>
                </p14:cNvPr>
                <p14:cNvContentPartPr/>
                <p14:nvPr/>
              </p14:nvContentPartPr>
              <p14:xfrm>
                <a:off x="7558133" y="4240347"/>
                <a:ext cx="42840" cy="560520"/>
              </p14:xfrm>
            </p:contentPart>
          </mc:Choice>
          <mc:Fallback>
            <p:pic>
              <p:nvPicPr>
                <p:cNvPr id="20" name="Freihand 19">
                  <a:extLst>
                    <a:ext uri="{FF2B5EF4-FFF2-40B4-BE49-F238E27FC236}">
                      <a16:creationId xmlns:a16="http://schemas.microsoft.com/office/drawing/2014/main" id="{BA45AE41-C382-45F0-9C73-15BB4F2FE291}"/>
                    </a:ext>
                  </a:extLst>
                </p:cNvPr>
                <p:cNvPicPr/>
                <p:nvPr/>
              </p:nvPicPr>
              <p:blipFill>
                <a:blip r:embed="rId31"/>
                <a:stretch>
                  <a:fillRect/>
                </a:stretch>
              </p:blipFill>
              <p:spPr>
                <a:xfrm>
                  <a:off x="7553813" y="4236027"/>
                  <a:ext cx="51480" cy="569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EBB74536-1C0D-41A4-B622-A9CE7A559869}"/>
                    </a:ext>
                  </a:extLst>
                </p14:cNvPr>
                <p14:cNvContentPartPr/>
                <p14:nvPr/>
              </p14:nvContentPartPr>
              <p14:xfrm>
                <a:off x="7510613" y="4621587"/>
                <a:ext cx="140400" cy="252000"/>
              </p14:xfrm>
            </p:contentPart>
          </mc:Choice>
          <mc:Fallback>
            <p:pic>
              <p:nvPicPr>
                <p:cNvPr id="21" name="Freihand 20">
                  <a:extLst>
                    <a:ext uri="{FF2B5EF4-FFF2-40B4-BE49-F238E27FC236}">
                      <a16:creationId xmlns:a16="http://schemas.microsoft.com/office/drawing/2014/main" id="{EBB74536-1C0D-41A4-B622-A9CE7A559869}"/>
                    </a:ext>
                  </a:extLst>
                </p:cNvPr>
                <p:cNvPicPr/>
                <p:nvPr/>
              </p:nvPicPr>
              <p:blipFill>
                <a:blip r:embed="rId33"/>
                <a:stretch>
                  <a:fillRect/>
                </a:stretch>
              </p:blipFill>
              <p:spPr>
                <a:xfrm>
                  <a:off x="7506293" y="4617267"/>
                  <a:ext cx="1490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8EFE7E39-A578-4023-9E72-3764908964DC}"/>
                    </a:ext>
                  </a:extLst>
                </p14:cNvPr>
                <p14:cNvContentPartPr/>
                <p14:nvPr/>
              </p14:nvContentPartPr>
              <p14:xfrm>
                <a:off x="6673613" y="3806187"/>
                <a:ext cx="96840" cy="206640"/>
              </p14:xfrm>
            </p:contentPart>
          </mc:Choice>
          <mc:Fallback>
            <p:pic>
              <p:nvPicPr>
                <p:cNvPr id="23" name="Freihand 22">
                  <a:extLst>
                    <a:ext uri="{FF2B5EF4-FFF2-40B4-BE49-F238E27FC236}">
                      <a16:creationId xmlns:a16="http://schemas.microsoft.com/office/drawing/2014/main" id="{8EFE7E39-A578-4023-9E72-3764908964DC}"/>
                    </a:ext>
                  </a:extLst>
                </p:cNvPr>
                <p:cNvPicPr/>
                <p:nvPr/>
              </p:nvPicPr>
              <p:blipFill>
                <a:blip r:embed="rId35"/>
                <a:stretch>
                  <a:fillRect/>
                </a:stretch>
              </p:blipFill>
              <p:spPr>
                <a:xfrm>
                  <a:off x="6669293" y="3801867"/>
                  <a:ext cx="105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5D7AC347-ACA2-45D5-ADEC-01CBAB3C8F4D}"/>
                    </a:ext>
                  </a:extLst>
                </p14:cNvPr>
                <p14:cNvContentPartPr/>
                <p14:nvPr/>
              </p14:nvContentPartPr>
              <p14:xfrm>
                <a:off x="6764333" y="3902307"/>
                <a:ext cx="95400" cy="268920"/>
              </p14:xfrm>
            </p:contentPart>
          </mc:Choice>
          <mc:Fallback>
            <p:pic>
              <p:nvPicPr>
                <p:cNvPr id="24" name="Freihand 23">
                  <a:extLst>
                    <a:ext uri="{FF2B5EF4-FFF2-40B4-BE49-F238E27FC236}">
                      <a16:creationId xmlns:a16="http://schemas.microsoft.com/office/drawing/2014/main" id="{5D7AC347-ACA2-45D5-ADEC-01CBAB3C8F4D}"/>
                    </a:ext>
                  </a:extLst>
                </p:cNvPr>
                <p:cNvPicPr/>
                <p:nvPr/>
              </p:nvPicPr>
              <p:blipFill>
                <a:blip r:embed="rId37"/>
                <a:stretch>
                  <a:fillRect/>
                </a:stretch>
              </p:blipFill>
              <p:spPr>
                <a:xfrm>
                  <a:off x="6760013" y="3897987"/>
                  <a:ext cx="1040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EB820EDD-7A90-4FA9-95F6-A0B23C7429D0}"/>
                    </a:ext>
                  </a:extLst>
                </p14:cNvPr>
                <p14:cNvContentPartPr/>
                <p14:nvPr/>
              </p14:nvContentPartPr>
              <p14:xfrm>
                <a:off x="6909773" y="3871347"/>
                <a:ext cx="279360" cy="97560"/>
              </p14:xfrm>
            </p:contentPart>
          </mc:Choice>
          <mc:Fallback>
            <p:pic>
              <p:nvPicPr>
                <p:cNvPr id="26" name="Freihand 25">
                  <a:extLst>
                    <a:ext uri="{FF2B5EF4-FFF2-40B4-BE49-F238E27FC236}">
                      <a16:creationId xmlns:a16="http://schemas.microsoft.com/office/drawing/2014/main" id="{EB820EDD-7A90-4FA9-95F6-A0B23C7429D0}"/>
                    </a:ext>
                  </a:extLst>
                </p:cNvPr>
                <p:cNvPicPr/>
                <p:nvPr/>
              </p:nvPicPr>
              <p:blipFill>
                <a:blip r:embed="rId39"/>
                <a:stretch>
                  <a:fillRect/>
                </a:stretch>
              </p:blipFill>
              <p:spPr>
                <a:xfrm>
                  <a:off x="6905453" y="3867027"/>
                  <a:ext cx="28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3E1BD00D-744A-4CD2-846C-004408242B09}"/>
                    </a:ext>
                  </a:extLst>
                </p14:cNvPr>
                <p14:cNvContentPartPr/>
                <p14:nvPr/>
              </p14:nvContentPartPr>
              <p14:xfrm>
                <a:off x="7538333" y="3807627"/>
                <a:ext cx="137160" cy="146520"/>
              </p14:xfrm>
            </p:contentPart>
          </mc:Choice>
          <mc:Fallback>
            <p:pic>
              <p:nvPicPr>
                <p:cNvPr id="28" name="Freihand 27">
                  <a:extLst>
                    <a:ext uri="{FF2B5EF4-FFF2-40B4-BE49-F238E27FC236}">
                      <a16:creationId xmlns:a16="http://schemas.microsoft.com/office/drawing/2014/main" id="{3E1BD00D-744A-4CD2-846C-004408242B09}"/>
                    </a:ext>
                  </a:extLst>
                </p:cNvPr>
                <p:cNvPicPr/>
                <p:nvPr/>
              </p:nvPicPr>
              <p:blipFill>
                <a:blip r:embed="rId41"/>
                <a:stretch>
                  <a:fillRect/>
                </a:stretch>
              </p:blipFill>
              <p:spPr>
                <a:xfrm>
                  <a:off x="7534013" y="3803307"/>
                  <a:ext cx="145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5D005918-BBB9-4C8F-AD31-E96678E9D41E}"/>
                    </a:ext>
                  </a:extLst>
                </p14:cNvPr>
                <p14:cNvContentPartPr/>
                <p14:nvPr/>
              </p14:nvContentPartPr>
              <p14:xfrm>
                <a:off x="7698173" y="3755427"/>
                <a:ext cx="104040" cy="170640"/>
              </p14:xfrm>
            </p:contentPart>
          </mc:Choice>
          <mc:Fallback>
            <p:pic>
              <p:nvPicPr>
                <p:cNvPr id="29" name="Freihand 28">
                  <a:extLst>
                    <a:ext uri="{FF2B5EF4-FFF2-40B4-BE49-F238E27FC236}">
                      <a16:creationId xmlns:a16="http://schemas.microsoft.com/office/drawing/2014/main" id="{5D005918-BBB9-4C8F-AD31-E96678E9D41E}"/>
                    </a:ext>
                  </a:extLst>
                </p:cNvPr>
                <p:cNvPicPr/>
                <p:nvPr/>
              </p:nvPicPr>
              <p:blipFill>
                <a:blip r:embed="rId43"/>
                <a:stretch>
                  <a:fillRect/>
                </a:stretch>
              </p:blipFill>
              <p:spPr>
                <a:xfrm>
                  <a:off x="7693853" y="3751107"/>
                  <a:ext cx="112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AF9BA24F-72A9-4E06-8FE8-CECBEE096876}"/>
                    </a:ext>
                  </a:extLst>
                </p14:cNvPr>
                <p14:cNvContentPartPr/>
                <p14:nvPr/>
              </p14:nvContentPartPr>
              <p14:xfrm>
                <a:off x="7748573" y="3863427"/>
                <a:ext cx="139680" cy="86760"/>
              </p14:xfrm>
            </p:contentPart>
          </mc:Choice>
          <mc:Fallback>
            <p:pic>
              <p:nvPicPr>
                <p:cNvPr id="30" name="Freihand 29">
                  <a:extLst>
                    <a:ext uri="{FF2B5EF4-FFF2-40B4-BE49-F238E27FC236}">
                      <a16:creationId xmlns:a16="http://schemas.microsoft.com/office/drawing/2014/main" id="{AF9BA24F-72A9-4E06-8FE8-CECBEE096876}"/>
                    </a:ext>
                  </a:extLst>
                </p:cNvPr>
                <p:cNvPicPr/>
                <p:nvPr/>
              </p:nvPicPr>
              <p:blipFill>
                <a:blip r:embed="rId45"/>
                <a:stretch>
                  <a:fillRect/>
                </a:stretch>
              </p:blipFill>
              <p:spPr>
                <a:xfrm>
                  <a:off x="7744253" y="3859107"/>
                  <a:ext cx="148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62490E32-2755-4C37-9B8A-D858A21222AD}"/>
                    </a:ext>
                  </a:extLst>
                </p14:cNvPr>
                <p14:cNvContentPartPr/>
                <p14:nvPr/>
              </p14:nvContentPartPr>
              <p14:xfrm>
                <a:off x="7889693" y="3845067"/>
                <a:ext cx="235800" cy="100800"/>
              </p14:xfrm>
            </p:contentPart>
          </mc:Choice>
          <mc:Fallback>
            <p:pic>
              <p:nvPicPr>
                <p:cNvPr id="31" name="Freihand 30">
                  <a:extLst>
                    <a:ext uri="{FF2B5EF4-FFF2-40B4-BE49-F238E27FC236}">
                      <a16:creationId xmlns:a16="http://schemas.microsoft.com/office/drawing/2014/main" id="{62490E32-2755-4C37-9B8A-D858A21222AD}"/>
                    </a:ext>
                  </a:extLst>
                </p:cNvPr>
                <p:cNvPicPr/>
                <p:nvPr/>
              </p:nvPicPr>
              <p:blipFill>
                <a:blip r:embed="rId47"/>
                <a:stretch>
                  <a:fillRect/>
                </a:stretch>
              </p:blipFill>
              <p:spPr>
                <a:xfrm>
                  <a:off x="7885373" y="3840747"/>
                  <a:ext cx="244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F1E0D8DB-1389-4FE0-B470-5C99970724E2}"/>
                    </a:ext>
                  </a:extLst>
                </p14:cNvPr>
                <p14:cNvContentPartPr/>
                <p14:nvPr/>
              </p14:nvContentPartPr>
              <p14:xfrm>
                <a:off x="8083373" y="3779187"/>
                <a:ext cx="360" cy="360"/>
              </p14:xfrm>
            </p:contentPart>
          </mc:Choice>
          <mc:Fallback>
            <p:pic>
              <p:nvPicPr>
                <p:cNvPr id="32" name="Freihand 31">
                  <a:extLst>
                    <a:ext uri="{FF2B5EF4-FFF2-40B4-BE49-F238E27FC236}">
                      <a16:creationId xmlns:a16="http://schemas.microsoft.com/office/drawing/2014/main" id="{F1E0D8DB-1389-4FE0-B470-5C99970724E2}"/>
                    </a:ext>
                  </a:extLst>
                </p:cNvPr>
                <p:cNvPicPr/>
                <p:nvPr/>
              </p:nvPicPr>
              <p:blipFill>
                <a:blip r:embed="rId17"/>
                <a:stretch>
                  <a:fillRect/>
                </a:stretch>
              </p:blipFill>
              <p:spPr>
                <a:xfrm>
                  <a:off x="8079053" y="3774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CEB1912E-CA6B-4E1B-BFDE-8294FFB152F6}"/>
                    </a:ext>
                  </a:extLst>
                </p14:cNvPr>
                <p14:cNvContentPartPr/>
                <p14:nvPr/>
              </p14:nvContentPartPr>
              <p14:xfrm>
                <a:off x="8156093" y="3802947"/>
                <a:ext cx="142560" cy="126720"/>
              </p14:xfrm>
            </p:contentPart>
          </mc:Choice>
          <mc:Fallback>
            <p:pic>
              <p:nvPicPr>
                <p:cNvPr id="33" name="Freihand 32">
                  <a:extLst>
                    <a:ext uri="{FF2B5EF4-FFF2-40B4-BE49-F238E27FC236}">
                      <a16:creationId xmlns:a16="http://schemas.microsoft.com/office/drawing/2014/main" id="{CEB1912E-CA6B-4E1B-BFDE-8294FFB152F6}"/>
                    </a:ext>
                  </a:extLst>
                </p:cNvPr>
                <p:cNvPicPr/>
                <p:nvPr/>
              </p:nvPicPr>
              <p:blipFill>
                <a:blip r:embed="rId50"/>
                <a:stretch>
                  <a:fillRect/>
                </a:stretch>
              </p:blipFill>
              <p:spPr>
                <a:xfrm>
                  <a:off x="8151773" y="3798627"/>
                  <a:ext cx="151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B6AA9131-057E-4CE9-B8CE-0BBE123B36FA}"/>
                    </a:ext>
                  </a:extLst>
                </p14:cNvPr>
                <p14:cNvContentPartPr/>
                <p14:nvPr/>
              </p14:nvContentPartPr>
              <p14:xfrm>
                <a:off x="7522853" y="4014267"/>
                <a:ext cx="850680" cy="27720"/>
              </p14:xfrm>
            </p:contentPart>
          </mc:Choice>
          <mc:Fallback>
            <p:pic>
              <p:nvPicPr>
                <p:cNvPr id="34" name="Freihand 33">
                  <a:extLst>
                    <a:ext uri="{FF2B5EF4-FFF2-40B4-BE49-F238E27FC236}">
                      <a16:creationId xmlns:a16="http://schemas.microsoft.com/office/drawing/2014/main" id="{B6AA9131-057E-4CE9-B8CE-0BBE123B36FA}"/>
                    </a:ext>
                  </a:extLst>
                </p:cNvPr>
                <p:cNvPicPr/>
                <p:nvPr/>
              </p:nvPicPr>
              <p:blipFill>
                <a:blip r:embed="rId52"/>
                <a:stretch>
                  <a:fillRect/>
                </a:stretch>
              </p:blipFill>
              <p:spPr>
                <a:xfrm>
                  <a:off x="7518533" y="4009947"/>
                  <a:ext cx="859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C7FE63A4-359A-40A6-A0F1-EE9508F7BCFC}"/>
                    </a:ext>
                  </a:extLst>
                </p14:cNvPr>
                <p14:cNvContentPartPr/>
                <p14:nvPr/>
              </p14:nvContentPartPr>
              <p14:xfrm>
                <a:off x="6564893" y="4074027"/>
                <a:ext cx="642960" cy="84960"/>
              </p14:xfrm>
            </p:contentPart>
          </mc:Choice>
          <mc:Fallback>
            <p:pic>
              <p:nvPicPr>
                <p:cNvPr id="35" name="Freihand 34">
                  <a:extLst>
                    <a:ext uri="{FF2B5EF4-FFF2-40B4-BE49-F238E27FC236}">
                      <a16:creationId xmlns:a16="http://schemas.microsoft.com/office/drawing/2014/main" id="{C7FE63A4-359A-40A6-A0F1-EE9508F7BCFC}"/>
                    </a:ext>
                  </a:extLst>
                </p:cNvPr>
                <p:cNvPicPr/>
                <p:nvPr/>
              </p:nvPicPr>
              <p:blipFill>
                <a:blip r:embed="rId54"/>
                <a:stretch>
                  <a:fillRect/>
                </a:stretch>
              </p:blipFill>
              <p:spPr>
                <a:xfrm>
                  <a:off x="6560573" y="4069707"/>
                  <a:ext cx="651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D0AE78DD-C2BB-4104-BCF4-7AB883AAF93E}"/>
                    </a:ext>
                  </a:extLst>
                </p14:cNvPr>
                <p14:cNvContentPartPr/>
                <p14:nvPr/>
              </p14:nvContentPartPr>
              <p14:xfrm>
                <a:off x="6973133" y="3861627"/>
                <a:ext cx="29880" cy="117720"/>
              </p14:xfrm>
            </p:contentPart>
          </mc:Choice>
          <mc:Fallback>
            <p:pic>
              <p:nvPicPr>
                <p:cNvPr id="37" name="Freihand 36">
                  <a:extLst>
                    <a:ext uri="{FF2B5EF4-FFF2-40B4-BE49-F238E27FC236}">
                      <a16:creationId xmlns:a16="http://schemas.microsoft.com/office/drawing/2014/main" id="{D0AE78DD-C2BB-4104-BCF4-7AB883AAF93E}"/>
                    </a:ext>
                  </a:extLst>
                </p:cNvPr>
                <p:cNvPicPr/>
                <p:nvPr/>
              </p:nvPicPr>
              <p:blipFill>
                <a:blip r:embed="rId56"/>
                <a:stretch>
                  <a:fillRect/>
                </a:stretch>
              </p:blipFill>
              <p:spPr>
                <a:xfrm>
                  <a:off x="6968813" y="3857307"/>
                  <a:ext cx="38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2158435F-8F2A-4D3D-ACE1-F8043E07BC97}"/>
                    </a:ext>
                  </a:extLst>
                </p14:cNvPr>
                <p14:cNvContentPartPr/>
                <p14:nvPr/>
              </p14:nvContentPartPr>
              <p14:xfrm>
                <a:off x="7044053" y="3858387"/>
                <a:ext cx="360" cy="360"/>
              </p14:xfrm>
            </p:contentPart>
          </mc:Choice>
          <mc:Fallback>
            <p:pic>
              <p:nvPicPr>
                <p:cNvPr id="38" name="Freihand 37">
                  <a:extLst>
                    <a:ext uri="{FF2B5EF4-FFF2-40B4-BE49-F238E27FC236}">
                      <a16:creationId xmlns:a16="http://schemas.microsoft.com/office/drawing/2014/main" id="{2158435F-8F2A-4D3D-ACE1-F8043E07BC97}"/>
                    </a:ext>
                  </a:extLst>
                </p:cNvPr>
                <p:cNvPicPr/>
                <p:nvPr/>
              </p:nvPicPr>
              <p:blipFill>
                <a:blip r:embed="rId17"/>
                <a:stretch>
                  <a:fillRect/>
                </a:stretch>
              </p:blipFill>
              <p:spPr>
                <a:xfrm>
                  <a:off x="7039733" y="3854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C2ED00E9-DA19-4927-B9CA-4B5D746E0FFD}"/>
                    </a:ext>
                  </a:extLst>
                </p14:cNvPr>
                <p14:cNvContentPartPr/>
                <p14:nvPr/>
              </p14:nvContentPartPr>
              <p14:xfrm>
                <a:off x="7032173" y="3818787"/>
                <a:ext cx="186120" cy="138600"/>
              </p14:xfrm>
            </p:contentPart>
          </mc:Choice>
          <mc:Fallback>
            <p:pic>
              <p:nvPicPr>
                <p:cNvPr id="39" name="Freihand 38">
                  <a:extLst>
                    <a:ext uri="{FF2B5EF4-FFF2-40B4-BE49-F238E27FC236}">
                      <a16:creationId xmlns:a16="http://schemas.microsoft.com/office/drawing/2014/main" id="{C2ED00E9-DA19-4927-B9CA-4B5D746E0FFD}"/>
                    </a:ext>
                  </a:extLst>
                </p:cNvPr>
                <p:cNvPicPr/>
                <p:nvPr/>
              </p:nvPicPr>
              <p:blipFill>
                <a:blip r:embed="rId59"/>
                <a:stretch>
                  <a:fillRect/>
                </a:stretch>
              </p:blipFill>
              <p:spPr>
                <a:xfrm>
                  <a:off x="7027853" y="3814467"/>
                  <a:ext cx="194760" cy="14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26E029CA-1891-4DAD-9D69-1325C4EAE6D3}"/>
                  </a:ext>
                </a:extLst>
              </p14:cNvPr>
              <p14:cNvContentPartPr/>
              <p14:nvPr/>
            </p14:nvContentPartPr>
            <p14:xfrm>
              <a:off x="4513973" y="2426307"/>
              <a:ext cx="1002600" cy="385560"/>
            </p14:xfrm>
          </p:contentPart>
        </mc:Choice>
        <mc:Fallback>
          <p:pic>
            <p:nvPicPr>
              <p:cNvPr id="41" name="Freihand 40">
                <a:extLst>
                  <a:ext uri="{FF2B5EF4-FFF2-40B4-BE49-F238E27FC236}">
                    <a16:creationId xmlns:a16="http://schemas.microsoft.com/office/drawing/2014/main" id="{26E029CA-1891-4DAD-9D69-1325C4EAE6D3}"/>
                  </a:ext>
                </a:extLst>
              </p:cNvPr>
              <p:cNvPicPr/>
              <p:nvPr/>
            </p:nvPicPr>
            <p:blipFill>
              <a:blip r:embed="rId61"/>
              <a:stretch>
                <a:fillRect/>
              </a:stretch>
            </p:blipFill>
            <p:spPr>
              <a:xfrm>
                <a:off x="4509653" y="2421987"/>
                <a:ext cx="101124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767727AB-5DD3-48D1-9777-3E1C6F5FE832}"/>
                  </a:ext>
                </a:extLst>
              </p14:cNvPr>
              <p14:cNvContentPartPr/>
              <p14:nvPr/>
            </p14:nvContentPartPr>
            <p14:xfrm>
              <a:off x="4075853" y="92427"/>
              <a:ext cx="1072080" cy="446400"/>
            </p14:xfrm>
          </p:contentPart>
        </mc:Choice>
        <mc:Fallback>
          <p:pic>
            <p:nvPicPr>
              <p:cNvPr id="42" name="Freihand 41">
                <a:extLst>
                  <a:ext uri="{FF2B5EF4-FFF2-40B4-BE49-F238E27FC236}">
                    <a16:creationId xmlns:a16="http://schemas.microsoft.com/office/drawing/2014/main" id="{767727AB-5DD3-48D1-9777-3E1C6F5FE832}"/>
                  </a:ext>
                </a:extLst>
              </p:cNvPr>
              <p:cNvPicPr/>
              <p:nvPr/>
            </p:nvPicPr>
            <p:blipFill>
              <a:blip r:embed="rId63"/>
              <a:stretch>
                <a:fillRect/>
              </a:stretch>
            </p:blipFill>
            <p:spPr>
              <a:xfrm>
                <a:off x="4071533" y="88107"/>
                <a:ext cx="1080720" cy="45504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F2ED0B3-3AE6-4215-8F20-1EBBEC68BDC9}"/>
                  </a:ext>
                </a:extLst>
              </p14:cNvPr>
              <p14:cNvContentPartPr/>
              <p14:nvPr/>
            </p14:nvContentPartPr>
            <p14:xfrm>
              <a:off x="3689213" y="3061507"/>
              <a:ext cx="896040" cy="10080"/>
            </p14:xfrm>
          </p:contentPart>
        </mc:Choice>
        <mc:Fallback>
          <p:pic>
            <p:nvPicPr>
              <p:cNvPr id="2" name="Freihand 1">
                <a:extLst>
                  <a:ext uri="{FF2B5EF4-FFF2-40B4-BE49-F238E27FC236}">
                    <a16:creationId xmlns:a16="http://schemas.microsoft.com/office/drawing/2014/main" id="{0F2ED0B3-3AE6-4215-8F20-1EBBEC68BDC9}"/>
                  </a:ext>
                </a:extLst>
              </p:cNvPr>
              <p:cNvPicPr/>
              <p:nvPr/>
            </p:nvPicPr>
            <p:blipFill>
              <a:blip r:embed="rId4"/>
              <a:stretch>
                <a:fillRect/>
              </a:stretch>
            </p:blipFill>
            <p:spPr>
              <a:xfrm>
                <a:off x="3684893" y="3057187"/>
                <a:ext cx="904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D8AD146-F0DF-4480-9ACB-E592913E19A1}"/>
                  </a:ext>
                </a:extLst>
              </p14:cNvPr>
              <p14:cNvContentPartPr/>
              <p14:nvPr/>
            </p14:nvContentPartPr>
            <p14:xfrm>
              <a:off x="4826093" y="3049267"/>
              <a:ext cx="1236600" cy="58320"/>
            </p14:xfrm>
          </p:contentPart>
        </mc:Choice>
        <mc:Fallback>
          <p:pic>
            <p:nvPicPr>
              <p:cNvPr id="3" name="Freihand 2">
                <a:extLst>
                  <a:ext uri="{FF2B5EF4-FFF2-40B4-BE49-F238E27FC236}">
                    <a16:creationId xmlns:a16="http://schemas.microsoft.com/office/drawing/2014/main" id="{3D8AD146-F0DF-4480-9ACB-E592913E19A1}"/>
                  </a:ext>
                </a:extLst>
              </p:cNvPr>
              <p:cNvPicPr/>
              <p:nvPr/>
            </p:nvPicPr>
            <p:blipFill>
              <a:blip r:embed="rId6"/>
              <a:stretch>
                <a:fillRect/>
              </a:stretch>
            </p:blipFill>
            <p:spPr>
              <a:xfrm>
                <a:off x="4821773" y="3044947"/>
                <a:ext cx="1245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E6867EB-8AF8-4AE8-BFE4-232B6C0EBA3D}"/>
                  </a:ext>
                </a:extLst>
              </p14:cNvPr>
              <p14:cNvContentPartPr/>
              <p14:nvPr/>
            </p14:nvContentPartPr>
            <p14:xfrm>
              <a:off x="3860213" y="3583147"/>
              <a:ext cx="2226600" cy="78840"/>
            </p14:xfrm>
          </p:contentPart>
        </mc:Choice>
        <mc:Fallback>
          <p:pic>
            <p:nvPicPr>
              <p:cNvPr id="5" name="Freihand 4">
                <a:extLst>
                  <a:ext uri="{FF2B5EF4-FFF2-40B4-BE49-F238E27FC236}">
                    <a16:creationId xmlns:a16="http://schemas.microsoft.com/office/drawing/2014/main" id="{EE6867EB-8AF8-4AE8-BFE4-232B6C0EBA3D}"/>
                  </a:ext>
                </a:extLst>
              </p:cNvPr>
              <p:cNvPicPr/>
              <p:nvPr/>
            </p:nvPicPr>
            <p:blipFill>
              <a:blip r:embed="rId8"/>
              <a:stretch>
                <a:fillRect/>
              </a:stretch>
            </p:blipFill>
            <p:spPr>
              <a:xfrm>
                <a:off x="3855893" y="3578827"/>
                <a:ext cx="2235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9908244-37C6-4E15-8FC7-8C65AFFCC856}"/>
                  </a:ext>
                </a:extLst>
              </p14:cNvPr>
              <p14:cNvContentPartPr/>
              <p14:nvPr/>
            </p14:nvContentPartPr>
            <p14:xfrm>
              <a:off x="2326253" y="3308827"/>
              <a:ext cx="970560" cy="24120"/>
            </p14:xfrm>
          </p:contentPart>
        </mc:Choice>
        <mc:Fallback>
          <p:pic>
            <p:nvPicPr>
              <p:cNvPr id="8" name="Freihand 7">
                <a:extLst>
                  <a:ext uri="{FF2B5EF4-FFF2-40B4-BE49-F238E27FC236}">
                    <a16:creationId xmlns:a16="http://schemas.microsoft.com/office/drawing/2014/main" id="{79908244-37C6-4E15-8FC7-8C65AFFCC856}"/>
                  </a:ext>
                </a:extLst>
              </p:cNvPr>
              <p:cNvPicPr/>
              <p:nvPr/>
            </p:nvPicPr>
            <p:blipFill>
              <a:blip r:embed="rId10"/>
              <a:stretch>
                <a:fillRect/>
              </a:stretch>
            </p:blipFill>
            <p:spPr>
              <a:xfrm>
                <a:off x="2321933" y="3304507"/>
                <a:ext cx="9792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F5C53F9-8584-4646-A060-E8DE2F52A453}"/>
                  </a:ext>
                </a:extLst>
              </p14:cNvPr>
              <p14:cNvContentPartPr/>
              <p14:nvPr/>
            </p14:nvContentPartPr>
            <p14:xfrm>
              <a:off x="3721253" y="3058267"/>
              <a:ext cx="787680" cy="33120"/>
            </p14:xfrm>
          </p:contentPart>
        </mc:Choice>
        <mc:Fallback>
          <p:pic>
            <p:nvPicPr>
              <p:cNvPr id="10" name="Freihand 9">
                <a:extLst>
                  <a:ext uri="{FF2B5EF4-FFF2-40B4-BE49-F238E27FC236}">
                    <a16:creationId xmlns:a16="http://schemas.microsoft.com/office/drawing/2014/main" id="{FF5C53F9-8584-4646-A060-E8DE2F52A453}"/>
                  </a:ext>
                </a:extLst>
              </p:cNvPr>
              <p:cNvPicPr/>
              <p:nvPr/>
            </p:nvPicPr>
            <p:blipFill>
              <a:blip r:embed="rId12"/>
              <a:stretch>
                <a:fillRect/>
              </a:stretch>
            </p:blipFill>
            <p:spPr>
              <a:xfrm>
                <a:off x="3716933" y="3053947"/>
                <a:ext cx="796320" cy="41760"/>
              </a:xfrm>
              <a:prstGeom prst="rect">
                <a:avLst/>
              </a:prstGeom>
            </p:spPr>
          </p:pic>
        </mc:Fallback>
      </mc:AlternateContent>
      <p:grpSp>
        <p:nvGrpSpPr>
          <p:cNvPr id="23" name="Gruppieren 22">
            <a:extLst>
              <a:ext uri="{FF2B5EF4-FFF2-40B4-BE49-F238E27FC236}">
                <a16:creationId xmlns:a16="http://schemas.microsoft.com/office/drawing/2014/main" id="{77B9519F-1B41-407A-8D3E-2F4240F0CA6E}"/>
              </a:ext>
            </a:extLst>
          </p:cNvPr>
          <p:cNvGrpSpPr/>
          <p:nvPr/>
        </p:nvGrpSpPr>
        <p:grpSpPr>
          <a:xfrm>
            <a:off x="8105333" y="1919227"/>
            <a:ext cx="416880" cy="177120"/>
            <a:chOff x="8105333" y="1919227"/>
            <a:chExt cx="416880" cy="17712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E995769E-CAC0-4C32-BF90-BA1954CB5A1B}"/>
                    </a:ext>
                  </a:extLst>
                </p14:cNvPr>
                <p14:cNvContentPartPr/>
                <p14:nvPr/>
              </p14:nvContentPartPr>
              <p14:xfrm>
                <a:off x="8177333" y="1919227"/>
                <a:ext cx="43200" cy="177120"/>
              </p14:xfrm>
            </p:contentPart>
          </mc:Choice>
          <mc:Fallback>
            <p:pic>
              <p:nvPicPr>
                <p:cNvPr id="11" name="Freihand 10">
                  <a:extLst>
                    <a:ext uri="{FF2B5EF4-FFF2-40B4-BE49-F238E27FC236}">
                      <a16:creationId xmlns:a16="http://schemas.microsoft.com/office/drawing/2014/main" id="{E995769E-CAC0-4C32-BF90-BA1954CB5A1B}"/>
                    </a:ext>
                  </a:extLst>
                </p:cNvPr>
                <p:cNvPicPr/>
                <p:nvPr/>
              </p:nvPicPr>
              <p:blipFill>
                <a:blip r:embed="rId14"/>
                <a:stretch>
                  <a:fillRect/>
                </a:stretch>
              </p:blipFill>
              <p:spPr>
                <a:xfrm>
                  <a:off x="8173013" y="1914907"/>
                  <a:ext cx="51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031BBEC-49A2-4827-8F2C-C18CDF927204}"/>
                    </a:ext>
                  </a:extLst>
                </p14:cNvPr>
                <p14:cNvContentPartPr/>
                <p14:nvPr/>
              </p14:nvContentPartPr>
              <p14:xfrm>
                <a:off x="8105333" y="2015347"/>
                <a:ext cx="160560" cy="17280"/>
              </p14:xfrm>
            </p:contentPart>
          </mc:Choice>
          <mc:Fallback>
            <p:pic>
              <p:nvPicPr>
                <p:cNvPr id="12" name="Freihand 11">
                  <a:extLst>
                    <a:ext uri="{FF2B5EF4-FFF2-40B4-BE49-F238E27FC236}">
                      <a16:creationId xmlns:a16="http://schemas.microsoft.com/office/drawing/2014/main" id="{C031BBEC-49A2-4827-8F2C-C18CDF927204}"/>
                    </a:ext>
                  </a:extLst>
                </p:cNvPr>
                <p:cNvPicPr/>
                <p:nvPr/>
              </p:nvPicPr>
              <p:blipFill>
                <a:blip r:embed="rId16"/>
                <a:stretch>
                  <a:fillRect/>
                </a:stretch>
              </p:blipFill>
              <p:spPr>
                <a:xfrm>
                  <a:off x="8101013" y="2011027"/>
                  <a:ext cx="169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412CA8C0-3A08-4E8A-8F09-0BC800629C0F}"/>
                    </a:ext>
                  </a:extLst>
                </p14:cNvPr>
                <p14:cNvContentPartPr/>
                <p14:nvPr/>
              </p14:nvContentPartPr>
              <p14:xfrm>
                <a:off x="8344013" y="1958467"/>
                <a:ext cx="108000" cy="102600"/>
              </p14:xfrm>
            </p:contentPart>
          </mc:Choice>
          <mc:Fallback>
            <p:pic>
              <p:nvPicPr>
                <p:cNvPr id="14" name="Freihand 13">
                  <a:extLst>
                    <a:ext uri="{FF2B5EF4-FFF2-40B4-BE49-F238E27FC236}">
                      <a16:creationId xmlns:a16="http://schemas.microsoft.com/office/drawing/2014/main" id="{412CA8C0-3A08-4E8A-8F09-0BC800629C0F}"/>
                    </a:ext>
                  </a:extLst>
                </p:cNvPr>
                <p:cNvPicPr/>
                <p:nvPr/>
              </p:nvPicPr>
              <p:blipFill>
                <a:blip r:embed="rId18"/>
                <a:stretch>
                  <a:fillRect/>
                </a:stretch>
              </p:blipFill>
              <p:spPr>
                <a:xfrm>
                  <a:off x="8339693" y="1954147"/>
                  <a:ext cx="116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8729520-B188-424E-9026-B16773763E8C}"/>
                    </a:ext>
                  </a:extLst>
                </p14:cNvPr>
                <p14:cNvContentPartPr/>
                <p14:nvPr/>
              </p14:nvContentPartPr>
              <p14:xfrm>
                <a:off x="8514293" y="1928947"/>
                <a:ext cx="7920" cy="121680"/>
              </p14:xfrm>
            </p:contentPart>
          </mc:Choice>
          <mc:Fallback>
            <p:pic>
              <p:nvPicPr>
                <p:cNvPr id="15" name="Freihand 14">
                  <a:extLst>
                    <a:ext uri="{FF2B5EF4-FFF2-40B4-BE49-F238E27FC236}">
                      <a16:creationId xmlns:a16="http://schemas.microsoft.com/office/drawing/2014/main" id="{F8729520-B188-424E-9026-B16773763E8C}"/>
                    </a:ext>
                  </a:extLst>
                </p:cNvPr>
                <p:cNvPicPr/>
                <p:nvPr/>
              </p:nvPicPr>
              <p:blipFill>
                <a:blip r:embed="rId20"/>
                <a:stretch>
                  <a:fillRect/>
                </a:stretch>
              </p:blipFill>
              <p:spPr>
                <a:xfrm>
                  <a:off x="8509973" y="1924627"/>
                  <a:ext cx="16560" cy="130320"/>
                </a:xfrm>
                <a:prstGeom prst="rect">
                  <a:avLst/>
                </a:prstGeom>
              </p:spPr>
            </p:pic>
          </mc:Fallback>
        </mc:AlternateContent>
      </p:grpSp>
      <p:grpSp>
        <p:nvGrpSpPr>
          <p:cNvPr id="22" name="Gruppieren 21">
            <a:extLst>
              <a:ext uri="{FF2B5EF4-FFF2-40B4-BE49-F238E27FC236}">
                <a16:creationId xmlns:a16="http://schemas.microsoft.com/office/drawing/2014/main" id="{7663D5FE-5377-47A7-AD4D-60A1B2D71132}"/>
              </a:ext>
            </a:extLst>
          </p:cNvPr>
          <p:cNvGrpSpPr/>
          <p:nvPr/>
        </p:nvGrpSpPr>
        <p:grpSpPr>
          <a:xfrm>
            <a:off x="8684933" y="2003107"/>
            <a:ext cx="11520" cy="89280"/>
            <a:chOff x="8684933" y="2003107"/>
            <a:chExt cx="11520" cy="89280"/>
          </a:xfrm>
        </p:grpSpPr>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9DEADDCA-1037-4C28-B053-41077B95193A}"/>
                    </a:ext>
                  </a:extLst>
                </p14:cNvPr>
                <p14:cNvContentPartPr/>
                <p14:nvPr/>
              </p14:nvContentPartPr>
              <p14:xfrm>
                <a:off x="8684933" y="2003107"/>
                <a:ext cx="11520" cy="23400"/>
              </p14:xfrm>
            </p:contentPart>
          </mc:Choice>
          <mc:Fallback>
            <p:pic>
              <p:nvPicPr>
                <p:cNvPr id="16" name="Freihand 15">
                  <a:extLst>
                    <a:ext uri="{FF2B5EF4-FFF2-40B4-BE49-F238E27FC236}">
                      <a16:creationId xmlns:a16="http://schemas.microsoft.com/office/drawing/2014/main" id="{9DEADDCA-1037-4C28-B053-41077B95193A}"/>
                    </a:ext>
                  </a:extLst>
                </p:cNvPr>
                <p:cNvPicPr/>
                <p:nvPr/>
              </p:nvPicPr>
              <p:blipFill>
                <a:blip r:embed="rId22"/>
                <a:stretch>
                  <a:fillRect/>
                </a:stretch>
              </p:blipFill>
              <p:spPr>
                <a:xfrm>
                  <a:off x="8680613" y="1998787"/>
                  <a:ext cx="20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B997C5A5-7427-47EF-89FF-988360AB225C}"/>
                    </a:ext>
                  </a:extLst>
                </p14:cNvPr>
                <p14:cNvContentPartPr/>
                <p14:nvPr/>
              </p14:nvContentPartPr>
              <p14:xfrm>
                <a:off x="8688533" y="2082307"/>
                <a:ext cx="5760" cy="10080"/>
              </p14:xfrm>
            </p:contentPart>
          </mc:Choice>
          <mc:Fallback>
            <p:pic>
              <p:nvPicPr>
                <p:cNvPr id="17" name="Freihand 16">
                  <a:extLst>
                    <a:ext uri="{FF2B5EF4-FFF2-40B4-BE49-F238E27FC236}">
                      <a16:creationId xmlns:a16="http://schemas.microsoft.com/office/drawing/2014/main" id="{B997C5A5-7427-47EF-89FF-988360AB225C}"/>
                    </a:ext>
                  </a:extLst>
                </p:cNvPr>
                <p:cNvPicPr/>
                <p:nvPr/>
              </p:nvPicPr>
              <p:blipFill>
                <a:blip r:embed="rId24"/>
                <a:stretch>
                  <a:fillRect/>
                </a:stretch>
              </p:blipFill>
              <p:spPr>
                <a:xfrm>
                  <a:off x="8684213" y="2077987"/>
                  <a:ext cx="14400" cy="18720"/>
                </a:xfrm>
                <a:prstGeom prst="rect">
                  <a:avLst/>
                </a:prstGeom>
              </p:spPr>
            </p:pic>
          </mc:Fallback>
        </mc:AlternateContent>
      </p:grpSp>
      <p:grpSp>
        <p:nvGrpSpPr>
          <p:cNvPr id="21" name="Gruppieren 20">
            <a:extLst>
              <a:ext uri="{FF2B5EF4-FFF2-40B4-BE49-F238E27FC236}">
                <a16:creationId xmlns:a16="http://schemas.microsoft.com/office/drawing/2014/main" id="{33174C7F-1ED3-4C8F-BEE0-E55D3BFE15F0}"/>
              </a:ext>
            </a:extLst>
          </p:cNvPr>
          <p:cNvGrpSpPr/>
          <p:nvPr/>
        </p:nvGrpSpPr>
        <p:grpSpPr>
          <a:xfrm>
            <a:off x="8914973" y="1876747"/>
            <a:ext cx="592560" cy="221040"/>
            <a:chOff x="8914973" y="1876747"/>
            <a:chExt cx="592560" cy="22104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AF1EB8F5-F8A5-44ED-AED9-C713024DD2FC}"/>
                    </a:ext>
                  </a:extLst>
                </p14:cNvPr>
                <p14:cNvContentPartPr/>
                <p14:nvPr/>
              </p14:nvContentPartPr>
              <p14:xfrm>
                <a:off x="8914973" y="1894387"/>
                <a:ext cx="127440" cy="203400"/>
              </p14:xfrm>
            </p:contentPart>
          </mc:Choice>
          <mc:Fallback>
            <p:pic>
              <p:nvPicPr>
                <p:cNvPr id="18" name="Freihand 17">
                  <a:extLst>
                    <a:ext uri="{FF2B5EF4-FFF2-40B4-BE49-F238E27FC236}">
                      <a16:creationId xmlns:a16="http://schemas.microsoft.com/office/drawing/2014/main" id="{AF1EB8F5-F8A5-44ED-AED9-C713024DD2FC}"/>
                    </a:ext>
                  </a:extLst>
                </p:cNvPr>
                <p:cNvPicPr/>
                <p:nvPr/>
              </p:nvPicPr>
              <p:blipFill>
                <a:blip r:embed="rId26"/>
                <a:stretch>
                  <a:fillRect/>
                </a:stretch>
              </p:blipFill>
              <p:spPr>
                <a:xfrm>
                  <a:off x="8910653" y="1890067"/>
                  <a:ext cx="1360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7985DEA8-3525-4769-BA98-7EAECAEE4782}"/>
                    </a:ext>
                  </a:extLst>
                </p14:cNvPr>
                <p14:cNvContentPartPr/>
                <p14:nvPr/>
              </p14:nvContentPartPr>
              <p14:xfrm>
                <a:off x="9080213" y="2005987"/>
                <a:ext cx="223560" cy="73800"/>
              </p14:xfrm>
            </p:contentPart>
          </mc:Choice>
          <mc:Fallback>
            <p:pic>
              <p:nvPicPr>
                <p:cNvPr id="19" name="Freihand 18">
                  <a:extLst>
                    <a:ext uri="{FF2B5EF4-FFF2-40B4-BE49-F238E27FC236}">
                      <a16:creationId xmlns:a16="http://schemas.microsoft.com/office/drawing/2014/main" id="{7985DEA8-3525-4769-BA98-7EAECAEE4782}"/>
                    </a:ext>
                  </a:extLst>
                </p:cNvPr>
                <p:cNvPicPr/>
                <p:nvPr/>
              </p:nvPicPr>
              <p:blipFill>
                <a:blip r:embed="rId28"/>
                <a:stretch>
                  <a:fillRect/>
                </a:stretch>
              </p:blipFill>
              <p:spPr>
                <a:xfrm>
                  <a:off x="9075533" y="2001667"/>
                  <a:ext cx="232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4BA463C1-E7F0-4476-B753-87CD52CE36CA}"/>
                    </a:ext>
                  </a:extLst>
                </p14:cNvPr>
                <p14:cNvContentPartPr/>
                <p14:nvPr/>
              </p14:nvContentPartPr>
              <p14:xfrm>
                <a:off x="9338693" y="1876747"/>
                <a:ext cx="168840" cy="198360"/>
              </p14:xfrm>
            </p:contentPart>
          </mc:Choice>
          <mc:Fallback>
            <p:pic>
              <p:nvPicPr>
                <p:cNvPr id="20" name="Freihand 19">
                  <a:extLst>
                    <a:ext uri="{FF2B5EF4-FFF2-40B4-BE49-F238E27FC236}">
                      <a16:creationId xmlns:a16="http://schemas.microsoft.com/office/drawing/2014/main" id="{4BA463C1-E7F0-4476-B753-87CD52CE36CA}"/>
                    </a:ext>
                  </a:extLst>
                </p:cNvPr>
                <p:cNvPicPr/>
                <p:nvPr/>
              </p:nvPicPr>
              <p:blipFill>
                <a:blip r:embed="rId30"/>
                <a:stretch>
                  <a:fillRect/>
                </a:stretch>
              </p:blipFill>
              <p:spPr>
                <a:xfrm>
                  <a:off x="9334373" y="1872427"/>
                  <a:ext cx="177480" cy="207000"/>
                </a:xfrm>
                <a:prstGeom prst="rect">
                  <a:avLst/>
                </a:prstGeom>
              </p:spPr>
            </p:pic>
          </mc:Fallback>
        </mc:AlternateContent>
      </p:grpSp>
      <p:grpSp>
        <p:nvGrpSpPr>
          <p:cNvPr id="32" name="Gruppieren 31">
            <a:extLst>
              <a:ext uri="{FF2B5EF4-FFF2-40B4-BE49-F238E27FC236}">
                <a16:creationId xmlns:a16="http://schemas.microsoft.com/office/drawing/2014/main" id="{01DCF49A-A184-4769-A677-216998FF1E60}"/>
              </a:ext>
            </a:extLst>
          </p:cNvPr>
          <p:cNvGrpSpPr/>
          <p:nvPr/>
        </p:nvGrpSpPr>
        <p:grpSpPr>
          <a:xfrm>
            <a:off x="8278853" y="2332867"/>
            <a:ext cx="139680" cy="156240"/>
            <a:chOff x="8278853" y="2332867"/>
            <a:chExt cx="139680" cy="156240"/>
          </a:xfrm>
        </p:grpSpPr>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8B2A0E40-06F8-4939-95F1-1E92876EEF74}"/>
                    </a:ext>
                  </a:extLst>
                </p14:cNvPr>
                <p14:cNvContentPartPr/>
                <p14:nvPr/>
              </p14:nvContentPartPr>
              <p14:xfrm>
                <a:off x="8309093" y="2332867"/>
                <a:ext cx="73440" cy="156240"/>
              </p14:xfrm>
            </p:contentPart>
          </mc:Choice>
          <mc:Fallback>
            <p:pic>
              <p:nvPicPr>
                <p:cNvPr id="24" name="Freihand 23">
                  <a:extLst>
                    <a:ext uri="{FF2B5EF4-FFF2-40B4-BE49-F238E27FC236}">
                      <a16:creationId xmlns:a16="http://schemas.microsoft.com/office/drawing/2014/main" id="{8B2A0E40-06F8-4939-95F1-1E92876EEF74}"/>
                    </a:ext>
                  </a:extLst>
                </p:cNvPr>
                <p:cNvPicPr/>
                <p:nvPr/>
              </p:nvPicPr>
              <p:blipFill>
                <a:blip r:embed="rId32"/>
                <a:stretch>
                  <a:fillRect/>
                </a:stretch>
              </p:blipFill>
              <p:spPr>
                <a:xfrm>
                  <a:off x="8304773" y="2328547"/>
                  <a:ext cx="82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549A12D5-055D-4FDB-8AE1-C4BF69E8D2CC}"/>
                    </a:ext>
                  </a:extLst>
                </p14:cNvPr>
                <p14:cNvContentPartPr/>
                <p14:nvPr/>
              </p14:nvContentPartPr>
              <p14:xfrm>
                <a:off x="8278853" y="2401267"/>
                <a:ext cx="139680" cy="16200"/>
              </p14:xfrm>
            </p:contentPart>
          </mc:Choice>
          <mc:Fallback>
            <p:pic>
              <p:nvPicPr>
                <p:cNvPr id="25" name="Freihand 24">
                  <a:extLst>
                    <a:ext uri="{FF2B5EF4-FFF2-40B4-BE49-F238E27FC236}">
                      <a16:creationId xmlns:a16="http://schemas.microsoft.com/office/drawing/2014/main" id="{549A12D5-055D-4FDB-8AE1-C4BF69E8D2CC}"/>
                    </a:ext>
                  </a:extLst>
                </p:cNvPr>
                <p:cNvPicPr/>
                <p:nvPr/>
              </p:nvPicPr>
              <p:blipFill>
                <a:blip r:embed="rId34"/>
                <a:stretch>
                  <a:fillRect/>
                </a:stretch>
              </p:blipFill>
              <p:spPr>
                <a:xfrm>
                  <a:off x="8274533" y="2396947"/>
                  <a:ext cx="148320" cy="2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D889CEA6-8EC5-4E93-91B5-8012277D1B48}"/>
                  </a:ext>
                </a:extLst>
              </p14:cNvPr>
              <p14:cNvContentPartPr/>
              <p14:nvPr/>
            </p14:nvContentPartPr>
            <p14:xfrm>
              <a:off x="8673413" y="2350147"/>
              <a:ext cx="18360" cy="79200"/>
            </p14:xfrm>
          </p:contentPart>
        </mc:Choice>
        <mc:Fallback>
          <p:pic>
            <p:nvPicPr>
              <p:cNvPr id="26" name="Freihand 25">
                <a:extLst>
                  <a:ext uri="{FF2B5EF4-FFF2-40B4-BE49-F238E27FC236}">
                    <a16:creationId xmlns:a16="http://schemas.microsoft.com/office/drawing/2014/main" id="{D889CEA6-8EC5-4E93-91B5-8012277D1B48}"/>
                  </a:ext>
                </a:extLst>
              </p:cNvPr>
              <p:cNvPicPr/>
              <p:nvPr/>
            </p:nvPicPr>
            <p:blipFill>
              <a:blip r:embed="rId36"/>
              <a:stretch>
                <a:fillRect/>
              </a:stretch>
            </p:blipFill>
            <p:spPr>
              <a:xfrm>
                <a:off x="8669093" y="2345827"/>
                <a:ext cx="27000" cy="87840"/>
              </a:xfrm>
              <a:prstGeom prst="rect">
                <a:avLst/>
              </a:prstGeom>
            </p:spPr>
          </p:pic>
        </mc:Fallback>
      </mc:AlternateContent>
      <p:grpSp>
        <p:nvGrpSpPr>
          <p:cNvPr id="31" name="Gruppieren 30">
            <a:extLst>
              <a:ext uri="{FF2B5EF4-FFF2-40B4-BE49-F238E27FC236}">
                <a16:creationId xmlns:a16="http://schemas.microsoft.com/office/drawing/2014/main" id="{47DECF6F-6D39-4AF1-98A0-EE68A85AD030}"/>
              </a:ext>
            </a:extLst>
          </p:cNvPr>
          <p:cNvGrpSpPr/>
          <p:nvPr/>
        </p:nvGrpSpPr>
        <p:grpSpPr>
          <a:xfrm>
            <a:off x="8955653" y="2264107"/>
            <a:ext cx="758160" cy="355320"/>
            <a:chOff x="8955653" y="2264107"/>
            <a:chExt cx="758160" cy="355320"/>
          </a:xfrm>
        </p:grpSpPr>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40FF86C6-42D9-40BF-8F43-4C67A63FF078}"/>
                    </a:ext>
                  </a:extLst>
                </p14:cNvPr>
                <p14:cNvContentPartPr/>
                <p14:nvPr/>
              </p14:nvContentPartPr>
              <p14:xfrm>
                <a:off x="8955653" y="2383627"/>
                <a:ext cx="101520" cy="235800"/>
              </p14:xfrm>
            </p:contentPart>
          </mc:Choice>
          <mc:Fallback>
            <p:pic>
              <p:nvPicPr>
                <p:cNvPr id="27" name="Freihand 26">
                  <a:extLst>
                    <a:ext uri="{FF2B5EF4-FFF2-40B4-BE49-F238E27FC236}">
                      <a16:creationId xmlns:a16="http://schemas.microsoft.com/office/drawing/2014/main" id="{40FF86C6-42D9-40BF-8F43-4C67A63FF078}"/>
                    </a:ext>
                  </a:extLst>
                </p:cNvPr>
                <p:cNvPicPr/>
                <p:nvPr/>
              </p:nvPicPr>
              <p:blipFill>
                <a:blip r:embed="rId38"/>
                <a:stretch>
                  <a:fillRect/>
                </a:stretch>
              </p:blipFill>
              <p:spPr>
                <a:xfrm>
                  <a:off x="8951333" y="2379307"/>
                  <a:ext cx="1101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6C799E4C-4E03-428E-B80E-49FA4D150F92}"/>
                    </a:ext>
                  </a:extLst>
                </p14:cNvPr>
                <p14:cNvContentPartPr/>
                <p14:nvPr/>
              </p14:nvContentPartPr>
              <p14:xfrm>
                <a:off x="9117653" y="2358067"/>
                <a:ext cx="86040" cy="99360"/>
              </p14:xfrm>
            </p:contentPart>
          </mc:Choice>
          <mc:Fallback>
            <p:pic>
              <p:nvPicPr>
                <p:cNvPr id="28" name="Freihand 27">
                  <a:extLst>
                    <a:ext uri="{FF2B5EF4-FFF2-40B4-BE49-F238E27FC236}">
                      <a16:creationId xmlns:a16="http://schemas.microsoft.com/office/drawing/2014/main" id="{6C799E4C-4E03-428E-B80E-49FA4D150F92}"/>
                    </a:ext>
                  </a:extLst>
                </p:cNvPr>
                <p:cNvPicPr/>
                <p:nvPr/>
              </p:nvPicPr>
              <p:blipFill>
                <a:blip r:embed="rId40"/>
                <a:stretch>
                  <a:fillRect/>
                </a:stretch>
              </p:blipFill>
              <p:spPr>
                <a:xfrm>
                  <a:off x="9113333" y="2353747"/>
                  <a:ext cx="94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3D0D0767-FB5A-4D9E-BF69-D17C98590D1D}"/>
                    </a:ext>
                  </a:extLst>
                </p14:cNvPr>
                <p14:cNvContentPartPr/>
                <p14:nvPr/>
              </p14:nvContentPartPr>
              <p14:xfrm>
                <a:off x="9237893" y="2362387"/>
                <a:ext cx="99720" cy="121680"/>
              </p14:xfrm>
            </p:contentPart>
          </mc:Choice>
          <mc:Fallback>
            <p:pic>
              <p:nvPicPr>
                <p:cNvPr id="29" name="Freihand 28">
                  <a:extLst>
                    <a:ext uri="{FF2B5EF4-FFF2-40B4-BE49-F238E27FC236}">
                      <a16:creationId xmlns:a16="http://schemas.microsoft.com/office/drawing/2014/main" id="{3D0D0767-FB5A-4D9E-BF69-D17C98590D1D}"/>
                    </a:ext>
                  </a:extLst>
                </p:cNvPr>
                <p:cNvPicPr/>
                <p:nvPr/>
              </p:nvPicPr>
              <p:blipFill>
                <a:blip r:embed="rId42"/>
                <a:stretch>
                  <a:fillRect/>
                </a:stretch>
              </p:blipFill>
              <p:spPr>
                <a:xfrm>
                  <a:off x="9233573" y="2358067"/>
                  <a:ext cx="108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8E0AB321-CDB8-403D-B004-47481B61B402}"/>
                    </a:ext>
                  </a:extLst>
                </p14:cNvPr>
                <p14:cNvContentPartPr/>
                <p14:nvPr/>
              </p14:nvContentPartPr>
              <p14:xfrm>
                <a:off x="9359213" y="2264107"/>
                <a:ext cx="354600" cy="177120"/>
              </p14:xfrm>
            </p:contentPart>
          </mc:Choice>
          <mc:Fallback>
            <p:pic>
              <p:nvPicPr>
                <p:cNvPr id="30" name="Freihand 29">
                  <a:extLst>
                    <a:ext uri="{FF2B5EF4-FFF2-40B4-BE49-F238E27FC236}">
                      <a16:creationId xmlns:a16="http://schemas.microsoft.com/office/drawing/2014/main" id="{8E0AB321-CDB8-403D-B004-47481B61B402}"/>
                    </a:ext>
                  </a:extLst>
                </p:cNvPr>
                <p:cNvPicPr/>
                <p:nvPr/>
              </p:nvPicPr>
              <p:blipFill>
                <a:blip r:embed="rId44"/>
                <a:stretch>
                  <a:fillRect/>
                </a:stretch>
              </p:blipFill>
              <p:spPr>
                <a:xfrm>
                  <a:off x="9354893" y="2259787"/>
                  <a:ext cx="363240" cy="18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F72A1504-7200-4A39-98CE-F327BEC235B1}"/>
                  </a:ext>
                </a:extLst>
              </p14:cNvPr>
              <p14:cNvContentPartPr/>
              <p14:nvPr/>
            </p14:nvContentPartPr>
            <p14:xfrm>
              <a:off x="2347133" y="3292987"/>
              <a:ext cx="983880" cy="34560"/>
            </p14:xfrm>
          </p:contentPart>
        </mc:Choice>
        <mc:Fallback>
          <p:pic>
            <p:nvPicPr>
              <p:cNvPr id="33" name="Freihand 32">
                <a:extLst>
                  <a:ext uri="{FF2B5EF4-FFF2-40B4-BE49-F238E27FC236}">
                    <a16:creationId xmlns:a16="http://schemas.microsoft.com/office/drawing/2014/main" id="{F72A1504-7200-4A39-98CE-F327BEC235B1}"/>
                  </a:ext>
                </a:extLst>
              </p:cNvPr>
              <p:cNvPicPr/>
              <p:nvPr/>
            </p:nvPicPr>
            <p:blipFill>
              <a:blip r:embed="rId46"/>
              <a:stretch>
                <a:fillRect/>
              </a:stretch>
            </p:blipFill>
            <p:spPr>
              <a:xfrm>
                <a:off x="2342813" y="3288667"/>
                <a:ext cx="992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1FE9D662-CA81-4BEB-B7AF-44458DB49A9E}"/>
                  </a:ext>
                </a:extLst>
              </p14:cNvPr>
              <p14:cNvContentPartPr/>
              <p14:nvPr/>
            </p14:nvContentPartPr>
            <p14:xfrm>
              <a:off x="3143453" y="2176627"/>
              <a:ext cx="1474920" cy="43920"/>
            </p14:xfrm>
          </p:contentPart>
        </mc:Choice>
        <mc:Fallback>
          <p:pic>
            <p:nvPicPr>
              <p:cNvPr id="44" name="Freihand 43">
                <a:extLst>
                  <a:ext uri="{FF2B5EF4-FFF2-40B4-BE49-F238E27FC236}">
                    <a16:creationId xmlns:a16="http://schemas.microsoft.com/office/drawing/2014/main" id="{1FE9D662-CA81-4BEB-B7AF-44458DB49A9E}"/>
                  </a:ext>
                </a:extLst>
              </p:cNvPr>
              <p:cNvPicPr/>
              <p:nvPr/>
            </p:nvPicPr>
            <p:blipFill>
              <a:blip r:embed="rId48"/>
              <a:stretch>
                <a:fillRect/>
              </a:stretch>
            </p:blipFill>
            <p:spPr>
              <a:xfrm>
                <a:off x="3139133" y="2172307"/>
                <a:ext cx="1483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E9370E2F-B474-4A6D-8B98-49186030725D}"/>
                  </a:ext>
                </a:extLst>
              </p14:cNvPr>
              <p14:cNvContentPartPr/>
              <p14:nvPr/>
            </p14:nvContentPartPr>
            <p14:xfrm>
              <a:off x="2875253" y="1784947"/>
              <a:ext cx="2513880" cy="580680"/>
            </p14:xfrm>
          </p:contentPart>
        </mc:Choice>
        <mc:Fallback>
          <p:pic>
            <p:nvPicPr>
              <p:cNvPr id="45" name="Freihand 44">
                <a:extLst>
                  <a:ext uri="{FF2B5EF4-FFF2-40B4-BE49-F238E27FC236}">
                    <a16:creationId xmlns:a16="http://schemas.microsoft.com/office/drawing/2014/main" id="{E9370E2F-B474-4A6D-8B98-49186030725D}"/>
                  </a:ext>
                </a:extLst>
              </p:cNvPr>
              <p:cNvPicPr/>
              <p:nvPr/>
            </p:nvPicPr>
            <p:blipFill>
              <a:blip r:embed="rId50"/>
              <a:stretch>
                <a:fillRect/>
              </a:stretch>
            </p:blipFill>
            <p:spPr>
              <a:xfrm>
                <a:off x="2870933" y="1780627"/>
                <a:ext cx="2522520" cy="589320"/>
              </a:xfrm>
              <a:prstGeom prst="rect">
                <a:avLst/>
              </a:prstGeom>
            </p:spPr>
          </p:pic>
        </mc:Fallback>
      </mc:AlternateContent>
      <p:grpSp>
        <p:nvGrpSpPr>
          <p:cNvPr id="49" name="Gruppieren 48">
            <a:extLst>
              <a:ext uri="{FF2B5EF4-FFF2-40B4-BE49-F238E27FC236}">
                <a16:creationId xmlns:a16="http://schemas.microsoft.com/office/drawing/2014/main" id="{0A78E5D1-2265-4459-8E56-E77628DC921E}"/>
              </a:ext>
            </a:extLst>
          </p:cNvPr>
          <p:cNvGrpSpPr/>
          <p:nvPr/>
        </p:nvGrpSpPr>
        <p:grpSpPr>
          <a:xfrm>
            <a:off x="574493" y="3292987"/>
            <a:ext cx="2742120" cy="68040"/>
            <a:chOff x="574493" y="3292987"/>
            <a:chExt cx="2742120" cy="68040"/>
          </a:xfrm>
        </p:grpSpPr>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0111FCAF-EB86-40BA-9486-207CCAE95DAC}"/>
                    </a:ext>
                  </a:extLst>
                </p14:cNvPr>
                <p14:cNvContentPartPr/>
                <p14:nvPr/>
              </p14:nvContentPartPr>
              <p14:xfrm>
                <a:off x="2355413" y="3292987"/>
                <a:ext cx="961200" cy="54720"/>
              </p14:xfrm>
            </p:contentPart>
          </mc:Choice>
          <mc:Fallback>
            <p:pic>
              <p:nvPicPr>
                <p:cNvPr id="47" name="Freihand 46">
                  <a:extLst>
                    <a:ext uri="{FF2B5EF4-FFF2-40B4-BE49-F238E27FC236}">
                      <a16:creationId xmlns:a16="http://schemas.microsoft.com/office/drawing/2014/main" id="{0111FCAF-EB86-40BA-9486-207CCAE95DAC}"/>
                    </a:ext>
                  </a:extLst>
                </p:cNvPr>
                <p:cNvPicPr/>
                <p:nvPr/>
              </p:nvPicPr>
              <p:blipFill>
                <a:blip r:embed="rId52"/>
                <a:stretch>
                  <a:fillRect/>
                </a:stretch>
              </p:blipFill>
              <p:spPr>
                <a:xfrm>
                  <a:off x="2351093" y="3288667"/>
                  <a:ext cx="969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50C9C7C7-4E96-40D0-8C6F-653FBAA00DDD}"/>
                    </a:ext>
                  </a:extLst>
                </p14:cNvPr>
                <p14:cNvContentPartPr/>
                <p14:nvPr/>
              </p14:nvContentPartPr>
              <p14:xfrm>
                <a:off x="574493" y="3344827"/>
                <a:ext cx="1200600" cy="16200"/>
              </p14:xfrm>
            </p:contentPart>
          </mc:Choice>
          <mc:Fallback>
            <p:pic>
              <p:nvPicPr>
                <p:cNvPr id="48" name="Freihand 47">
                  <a:extLst>
                    <a:ext uri="{FF2B5EF4-FFF2-40B4-BE49-F238E27FC236}">
                      <a16:creationId xmlns:a16="http://schemas.microsoft.com/office/drawing/2014/main" id="{50C9C7C7-4E96-40D0-8C6F-653FBAA00DDD}"/>
                    </a:ext>
                  </a:extLst>
                </p:cNvPr>
                <p:cNvPicPr/>
                <p:nvPr/>
              </p:nvPicPr>
              <p:blipFill>
                <a:blip r:embed="rId54"/>
                <a:stretch>
                  <a:fillRect/>
                </a:stretch>
              </p:blipFill>
              <p:spPr>
                <a:xfrm>
                  <a:off x="570173" y="3340507"/>
                  <a:ext cx="1209240" cy="24840"/>
                </a:xfrm>
                <a:prstGeom prst="rect">
                  <a:avLst/>
                </a:prstGeom>
              </p:spPr>
            </p:pic>
          </mc:Fallback>
        </mc:AlternateContent>
      </p:grpSp>
      <p:grpSp>
        <p:nvGrpSpPr>
          <p:cNvPr id="52" name="Gruppieren 51">
            <a:extLst>
              <a:ext uri="{FF2B5EF4-FFF2-40B4-BE49-F238E27FC236}">
                <a16:creationId xmlns:a16="http://schemas.microsoft.com/office/drawing/2014/main" id="{C39AA51F-2B63-4421-9549-4578B4A0E2CA}"/>
              </a:ext>
            </a:extLst>
          </p:cNvPr>
          <p:cNvGrpSpPr/>
          <p:nvPr/>
        </p:nvGrpSpPr>
        <p:grpSpPr>
          <a:xfrm>
            <a:off x="1655933" y="2263747"/>
            <a:ext cx="2118960" cy="750240"/>
            <a:chOff x="1655933" y="2263747"/>
            <a:chExt cx="2118960" cy="750240"/>
          </a:xfrm>
        </p:grpSpPr>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BAA7A50C-FD13-4CD4-B63E-0F61F108E500}"/>
                    </a:ext>
                  </a:extLst>
                </p14:cNvPr>
                <p14:cNvContentPartPr/>
                <p14:nvPr/>
              </p14:nvContentPartPr>
              <p14:xfrm>
                <a:off x="3028973" y="2595667"/>
                <a:ext cx="288720" cy="224640"/>
              </p14:xfrm>
            </p:contentPart>
          </mc:Choice>
          <mc:Fallback>
            <p:pic>
              <p:nvPicPr>
                <p:cNvPr id="34" name="Freihand 33">
                  <a:extLst>
                    <a:ext uri="{FF2B5EF4-FFF2-40B4-BE49-F238E27FC236}">
                      <a16:creationId xmlns:a16="http://schemas.microsoft.com/office/drawing/2014/main" id="{BAA7A50C-FD13-4CD4-B63E-0F61F108E500}"/>
                    </a:ext>
                  </a:extLst>
                </p:cNvPr>
                <p:cNvPicPr/>
                <p:nvPr/>
              </p:nvPicPr>
              <p:blipFill>
                <a:blip r:embed="rId56"/>
                <a:stretch>
                  <a:fillRect/>
                </a:stretch>
              </p:blipFill>
              <p:spPr>
                <a:xfrm>
                  <a:off x="3024653" y="2591347"/>
                  <a:ext cx="2973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9850A76E-DAE2-465C-9409-5988A2F1D42D}"/>
                    </a:ext>
                  </a:extLst>
                </p14:cNvPr>
                <p14:cNvContentPartPr/>
                <p14:nvPr/>
              </p14:nvContentPartPr>
              <p14:xfrm>
                <a:off x="2923853" y="2633107"/>
                <a:ext cx="217440" cy="276840"/>
              </p14:xfrm>
            </p:contentPart>
          </mc:Choice>
          <mc:Fallback>
            <p:pic>
              <p:nvPicPr>
                <p:cNvPr id="35" name="Freihand 34">
                  <a:extLst>
                    <a:ext uri="{FF2B5EF4-FFF2-40B4-BE49-F238E27FC236}">
                      <a16:creationId xmlns:a16="http://schemas.microsoft.com/office/drawing/2014/main" id="{9850A76E-DAE2-465C-9409-5988A2F1D42D}"/>
                    </a:ext>
                  </a:extLst>
                </p:cNvPr>
                <p:cNvPicPr/>
                <p:nvPr/>
              </p:nvPicPr>
              <p:blipFill>
                <a:blip r:embed="rId58"/>
                <a:stretch>
                  <a:fillRect/>
                </a:stretch>
              </p:blipFill>
              <p:spPr>
                <a:xfrm>
                  <a:off x="2919533" y="2628787"/>
                  <a:ext cx="2260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309862B1-EC46-4794-9F1E-7A50B696585D}"/>
                    </a:ext>
                  </a:extLst>
                </p14:cNvPr>
                <p14:cNvContentPartPr/>
                <p14:nvPr/>
              </p14:nvContentPartPr>
              <p14:xfrm>
                <a:off x="3513893" y="2452027"/>
                <a:ext cx="11160" cy="113040"/>
              </p14:xfrm>
            </p:contentPart>
          </mc:Choice>
          <mc:Fallback>
            <p:pic>
              <p:nvPicPr>
                <p:cNvPr id="37" name="Freihand 36">
                  <a:extLst>
                    <a:ext uri="{FF2B5EF4-FFF2-40B4-BE49-F238E27FC236}">
                      <a16:creationId xmlns:a16="http://schemas.microsoft.com/office/drawing/2014/main" id="{309862B1-EC46-4794-9F1E-7A50B696585D}"/>
                    </a:ext>
                  </a:extLst>
                </p:cNvPr>
                <p:cNvPicPr/>
                <p:nvPr/>
              </p:nvPicPr>
              <p:blipFill>
                <a:blip r:embed="rId60"/>
                <a:stretch>
                  <a:fillRect/>
                </a:stretch>
              </p:blipFill>
              <p:spPr>
                <a:xfrm>
                  <a:off x="3509573" y="2447707"/>
                  <a:ext cx="19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16EE3B84-F262-4F33-B1C1-1FB125316DE1}"/>
                    </a:ext>
                  </a:extLst>
                </p14:cNvPr>
                <p14:cNvContentPartPr/>
                <p14:nvPr/>
              </p14:nvContentPartPr>
              <p14:xfrm>
                <a:off x="3453053" y="2544187"/>
                <a:ext cx="121680" cy="36720"/>
              </p14:xfrm>
            </p:contentPart>
          </mc:Choice>
          <mc:Fallback>
            <p:pic>
              <p:nvPicPr>
                <p:cNvPr id="38" name="Freihand 37">
                  <a:extLst>
                    <a:ext uri="{FF2B5EF4-FFF2-40B4-BE49-F238E27FC236}">
                      <a16:creationId xmlns:a16="http://schemas.microsoft.com/office/drawing/2014/main" id="{16EE3B84-F262-4F33-B1C1-1FB125316DE1}"/>
                    </a:ext>
                  </a:extLst>
                </p:cNvPr>
                <p:cNvPicPr/>
                <p:nvPr/>
              </p:nvPicPr>
              <p:blipFill>
                <a:blip r:embed="rId62"/>
                <a:stretch>
                  <a:fillRect/>
                </a:stretch>
              </p:blipFill>
              <p:spPr>
                <a:xfrm>
                  <a:off x="3448733" y="2539867"/>
                  <a:ext cx="130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031DD97B-1177-4B70-A3B7-1550ACFB7518}"/>
                    </a:ext>
                  </a:extLst>
                </p14:cNvPr>
                <p14:cNvContentPartPr/>
                <p14:nvPr/>
              </p14:nvContentPartPr>
              <p14:xfrm>
                <a:off x="3442253" y="2421427"/>
                <a:ext cx="127800" cy="16920"/>
              </p14:xfrm>
            </p:contentPart>
          </mc:Choice>
          <mc:Fallback>
            <p:pic>
              <p:nvPicPr>
                <p:cNvPr id="39" name="Freihand 38">
                  <a:extLst>
                    <a:ext uri="{FF2B5EF4-FFF2-40B4-BE49-F238E27FC236}">
                      <a16:creationId xmlns:a16="http://schemas.microsoft.com/office/drawing/2014/main" id="{031DD97B-1177-4B70-A3B7-1550ACFB7518}"/>
                    </a:ext>
                  </a:extLst>
                </p:cNvPr>
                <p:cNvPicPr/>
                <p:nvPr/>
              </p:nvPicPr>
              <p:blipFill>
                <a:blip r:embed="rId64"/>
                <a:stretch>
                  <a:fillRect/>
                </a:stretch>
              </p:blipFill>
              <p:spPr>
                <a:xfrm>
                  <a:off x="3437933" y="2417107"/>
                  <a:ext cx="136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124B17FC-17CD-451C-B8DF-0ABABCBDEB31}"/>
                    </a:ext>
                  </a:extLst>
                </p14:cNvPr>
                <p14:cNvContentPartPr/>
                <p14:nvPr/>
              </p14:nvContentPartPr>
              <p14:xfrm>
                <a:off x="3595973" y="2479747"/>
                <a:ext cx="90000" cy="61560"/>
              </p14:xfrm>
            </p:contentPart>
          </mc:Choice>
          <mc:Fallback>
            <p:pic>
              <p:nvPicPr>
                <p:cNvPr id="40" name="Freihand 39">
                  <a:extLst>
                    <a:ext uri="{FF2B5EF4-FFF2-40B4-BE49-F238E27FC236}">
                      <a16:creationId xmlns:a16="http://schemas.microsoft.com/office/drawing/2014/main" id="{124B17FC-17CD-451C-B8DF-0ABABCBDEB31}"/>
                    </a:ext>
                  </a:extLst>
                </p:cNvPr>
                <p:cNvPicPr/>
                <p:nvPr/>
              </p:nvPicPr>
              <p:blipFill>
                <a:blip r:embed="rId66"/>
                <a:stretch>
                  <a:fillRect/>
                </a:stretch>
              </p:blipFill>
              <p:spPr>
                <a:xfrm>
                  <a:off x="3591653" y="2475427"/>
                  <a:ext cx="98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9801D499-103F-4D26-9D1E-0683166FEA2C}"/>
                    </a:ext>
                  </a:extLst>
                </p14:cNvPr>
                <p14:cNvContentPartPr/>
                <p14:nvPr/>
              </p14:nvContentPartPr>
              <p14:xfrm>
                <a:off x="3253253" y="2263747"/>
                <a:ext cx="521640" cy="379080"/>
              </p14:xfrm>
            </p:contentPart>
          </mc:Choice>
          <mc:Fallback>
            <p:pic>
              <p:nvPicPr>
                <p:cNvPr id="42" name="Freihand 41">
                  <a:extLst>
                    <a:ext uri="{FF2B5EF4-FFF2-40B4-BE49-F238E27FC236}">
                      <a16:creationId xmlns:a16="http://schemas.microsoft.com/office/drawing/2014/main" id="{9801D499-103F-4D26-9D1E-0683166FEA2C}"/>
                    </a:ext>
                  </a:extLst>
                </p:cNvPr>
                <p:cNvPicPr/>
                <p:nvPr/>
              </p:nvPicPr>
              <p:blipFill>
                <a:blip r:embed="rId68"/>
                <a:stretch>
                  <a:fillRect/>
                </a:stretch>
              </p:blipFill>
              <p:spPr>
                <a:xfrm>
                  <a:off x="3248933" y="2259427"/>
                  <a:ext cx="53028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0D5900F2-1D93-472A-B1A0-FE816F6CE85A}"/>
                    </a:ext>
                  </a:extLst>
                </p14:cNvPr>
                <p14:cNvContentPartPr/>
                <p14:nvPr/>
              </p14:nvContentPartPr>
              <p14:xfrm>
                <a:off x="1655933" y="2754427"/>
                <a:ext cx="900720" cy="235800"/>
              </p14:xfrm>
            </p:contentPart>
          </mc:Choice>
          <mc:Fallback>
            <p:pic>
              <p:nvPicPr>
                <p:cNvPr id="50" name="Freihand 49">
                  <a:extLst>
                    <a:ext uri="{FF2B5EF4-FFF2-40B4-BE49-F238E27FC236}">
                      <a16:creationId xmlns:a16="http://schemas.microsoft.com/office/drawing/2014/main" id="{0D5900F2-1D93-472A-B1A0-FE816F6CE85A}"/>
                    </a:ext>
                  </a:extLst>
                </p:cNvPr>
                <p:cNvPicPr/>
                <p:nvPr/>
              </p:nvPicPr>
              <p:blipFill>
                <a:blip r:embed="rId70"/>
                <a:stretch>
                  <a:fillRect/>
                </a:stretch>
              </p:blipFill>
              <p:spPr>
                <a:xfrm>
                  <a:off x="1651613" y="2750107"/>
                  <a:ext cx="9093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2C570B3B-0EAC-42A6-B458-419FBF8593E0}"/>
                    </a:ext>
                  </a:extLst>
                </p14:cNvPr>
                <p14:cNvContentPartPr/>
                <p14:nvPr/>
              </p14:nvContentPartPr>
              <p14:xfrm>
                <a:off x="2438213" y="2843707"/>
                <a:ext cx="195480" cy="170280"/>
              </p14:xfrm>
            </p:contentPart>
          </mc:Choice>
          <mc:Fallback>
            <p:pic>
              <p:nvPicPr>
                <p:cNvPr id="51" name="Freihand 50">
                  <a:extLst>
                    <a:ext uri="{FF2B5EF4-FFF2-40B4-BE49-F238E27FC236}">
                      <a16:creationId xmlns:a16="http://schemas.microsoft.com/office/drawing/2014/main" id="{2C570B3B-0EAC-42A6-B458-419FBF8593E0}"/>
                    </a:ext>
                  </a:extLst>
                </p:cNvPr>
                <p:cNvPicPr/>
                <p:nvPr/>
              </p:nvPicPr>
              <p:blipFill>
                <a:blip r:embed="rId72"/>
                <a:stretch>
                  <a:fillRect/>
                </a:stretch>
              </p:blipFill>
              <p:spPr>
                <a:xfrm>
                  <a:off x="2433893" y="2839387"/>
                  <a:ext cx="204120" cy="17892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4895F9F-F86A-484A-B7B8-05A9EE93AB4A}"/>
                  </a:ext>
                </a:extLst>
              </p14:cNvPr>
              <p14:cNvContentPartPr/>
              <p14:nvPr/>
            </p14:nvContentPartPr>
            <p14:xfrm>
              <a:off x="315653" y="2460307"/>
              <a:ext cx="1951200" cy="36720"/>
            </p14:xfrm>
          </p:contentPart>
        </mc:Choice>
        <mc:Fallback>
          <p:pic>
            <p:nvPicPr>
              <p:cNvPr id="2" name="Freihand 1">
                <a:extLst>
                  <a:ext uri="{FF2B5EF4-FFF2-40B4-BE49-F238E27FC236}">
                    <a16:creationId xmlns:a16="http://schemas.microsoft.com/office/drawing/2014/main" id="{A4895F9F-F86A-484A-B7B8-05A9EE93AB4A}"/>
                  </a:ext>
                </a:extLst>
              </p:cNvPr>
              <p:cNvPicPr/>
              <p:nvPr/>
            </p:nvPicPr>
            <p:blipFill>
              <a:blip r:embed="rId4"/>
              <a:stretch>
                <a:fillRect/>
              </a:stretch>
            </p:blipFill>
            <p:spPr>
              <a:xfrm>
                <a:off x="311333" y="2455987"/>
                <a:ext cx="1959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6CEE46A-0B36-4230-BA39-D47997E368C2}"/>
                  </a:ext>
                </a:extLst>
              </p14:cNvPr>
              <p14:cNvContentPartPr/>
              <p14:nvPr/>
            </p14:nvContentPartPr>
            <p14:xfrm>
              <a:off x="4501373" y="2146387"/>
              <a:ext cx="1451160" cy="18360"/>
            </p14:xfrm>
          </p:contentPart>
        </mc:Choice>
        <mc:Fallback>
          <p:pic>
            <p:nvPicPr>
              <p:cNvPr id="3" name="Freihand 2">
                <a:extLst>
                  <a:ext uri="{FF2B5EF4-FFF2-40B4-BE49-F238E27FC236}">
                    <a16:creationId xmlns:a16="http://schemas.microsoft.com/office/drawing/2014/main" id="{46CEE46A-0B36-4230-BA39-D47997E368C2}"/>
                  </a:ext>
                </a:extLst>
              </p:cNvPr>
              <p:cNvPicPr/>
              <p:nvPr/>
            </p:nvPicPr>
            <p:blipFill>
              <a:blip r:embed="rId6"/>
              <a:stretch>
                <a:fillRect/>
              </a:stretch>
            </p:blipFill>
            <p:spPr>
              <a:xfrm>
                <a:off x="4497053" y="2142067"/>
                <a:ext cx="1459800" cy="27000"/>
              </a:xfrm>
              <a:prstGeom prst="rect">
                <a:avLst/>
              </a:prstGeom>
            </p:spPr>
          </p:pic>
        </mc:Fallback>
      </mc:AlternateContent>
      <p:grpSp>
        <p:nvGrpSpPr>
          <p:cNvPr id="10" name="Gruppieren 9">
            <a:extLst>
              <a:ext uri="{FF2B5EF4-FFF2-40B4-BE49-F238E27FC236}">
                <a16:creationId xmlns:a16="http://schemas.microsoft.com/office/drawing/2014/main" id="{6AD8FF86-0F6A-47BC-A2EF-E134BB1AA030}"/>
              </a:ext>
            </a:extLst>
          </p:cNvPr>
          <p:cNvGrpSpPr/>
          <p:nvPr/>
        </p:nvGrpSpPr>
        <p:grpSpPr>
          <a:xfrm>
            <a:off x="4791533" y="1379947"/>
            <a:ext cx="610920" cy="231840"/>
            <a:chOff x="4791533" y="1379947"/>
            <a:chExt cx="610920" cy="23184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8076E42-B7E0-456D-BDAD-BD96F5D84FAC}"/>
                    </a:ext>
                  </a:extLst>
                </p14:cNvPr>
                <p14:cNvContentPartPr/>
                <p14:nvPr/>
              </p14:nvContentPartPr>
              <p14:xfrm>
                <a:off x="4791533" y="1436467"/>
                <a:ext cx="97920" cy="175320"/>
              </p14:xfrm>
            </p:contentPart>
          </mc:Choice>
          <mc:Fallback>
            <p:pic>
              <p:nvPicPr>
                <p:cNvPr id="5" name="Freihand 4">
                  <a:extLst>
                    <a:ext uri="{FF2B5EF4-FFF2-40B4-BE49-F238E27FC236}">
                      <a16:creationId xmlns:a16="http://schemas.microsoft.com/office/drawing/2014/main" id="{08076E42-B7E0-456D-BDAD-BD96F5D84FAC}"/>
                    </a:ext>
                  </a:extLst>
                </p:cNvPr>
                <p:cNvPicPr/>
                <p:nvPr/>
              </p:nvPicPr>
              <p:blipFill>
                <a:blip r:embed="rId8"/>
                <a:stretch>
                  <a:fillRect/>
                </a:stretch>
              </p:blipFill>
              <p:spPr>
                <a:xfrm>
                  <a:off x="4787213" y="1432147"/>
                  <a:ext cx="106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36CF4E2-363E-4FC0-90B4-CFDA556E99E5}"/>
                    </a:ext>
                  </a:extLst>
                </p14:cNvPr>
                <p14:cNvContentPartPr/>
                <p14:nvPr/>
              </p14:nvContentPartPr>
              <p14:xfrm>
                <a:off x="4932653" y="1505947"/>
                <a:ext cx="212400" cy="102240"/>
              </p14:xfrm>
            </p:contentPart>
          </mc:Choice>
          <mc:Fallback>
            <p:pic>
              <p:nvPicPr>
                <p:cNvPr id="8" name="Freihand 7">
                  <a:extLst>
                    <a:ext uri="{FF2B5EF4-FFF2-40B4-BE49-F238E27FC236}">
                      <a16:creationId xmlns:a16="http://schemas.microsoft.com/office/drawing/2014/main" id="{036CF4E2-363E-4FC0-90B4-CFDA556E99E5}"/>
                    </a:ext>
                  </a:extLst>
                </p:cNvPr>
                <p:cNvPicPr/>
                <p:nvPr/>
              </p:nvPicPr>
              <p:blipFill>
                <a:blip r:embed="rId10"/>
                <a:stretch>
                  <a:fillRect/>
                </a:stretch>
              </p:blipFill>
              <p:spPr>
                <a:xfrm>
                  <a:off x="4928333" y="1501627"/>
                  <a:ext cx="221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765608C-8F16-4C61-99BF-09E73B87985B}"/>
                    </a:ext>
                  </a:extLst>
                </p14:cNvPr>
                <p14:cNvContentPartPr/>
                <p14:nvPr/>
              </p14:nvContentPartPr>
              <p14:xfrm>
                <a:off x="5210213" y="1379947"/>
                <a:ext cx="192240" cy="188640"/>
              </p14:xfrm>
            </p:contentPart>
          </mc:Choice>
          <mc:Fallback>
            <p:pic>
              <p:nvPicPr>
                <p:cNvPr id="9" name="Freihand 8">
                  <a:extLst>
                    <a:ext uri="{FF2B5EF4-FFF2-40B4-BE49-F238E27FC236}">
                      <a16:creationId xmlns:a16="http://schemas.microsoft.com/office/drawing/2014/main" id="{3765608C-8F16-4C61-99BF-09E73B87985B}"/>
                    </a:ext>
                  </a:extLst>
                </p:cNvPr>
                <p:cNvPicPr/>
                <p:nvPr/>
              </p:nvPicPr>
              <p:blipFill>
                <a:blip r:embed="rId12"/>
                <a:stretch>
                  <a:fillRect/>
                </a:stretch>
              </p:blipFill>
              <p:spPr>
                <a:xfrm>
                  <a:off x="5205893" y="1375627"/>
                  <a:ext cx="200880" cy="197280"/>
                </a:xfrm>
                <a:prstGeom prst="rect">
                  <a:avLst/>
                </a:prstGeom>
              </p:spPr>
            </p:pic>
          </mc:Fallback>
        </mc:AlternateContent>
      </p:grpSp>
      <p:grpSp>
        <p:nvGrpSpPr>
          <p:cNvPr id="22" name="Gruppieren 21">
            <a:extLst>
              <a:ext uri="{FF2B5EF4-FFF2-40B4-BE49-F238E27FC236}">
                <a16:creationId xmlns:a16="http://schemas.microsoft.com/office/drawing/2014/main" id="{925D88C7-F6BB-40B9-AB31-884995633047}"/>
              </a:ext>
            </a:extLst>
          </p:cNvPr>
          <p:cNvGrpSpPr/>
          <p:nvPr/>
        </p:nvGrpSpPr>
        <p:grpSpPr>
          <a:xfrm>
            <a:off x="6761093" y="1374547"/>
            <a:ext cx="859680" cy="287280"/>
            <a:chOff x="6761093" y="1374547"/>
            <a:chExt cx="859680" cy="287280"/>
          </a:xfrm>
        </p:grpSpPr>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C482375E-B469-494E-BB8E-2C94916642CF}"/>
                    </a:ext>
                  </a:extLst>
                </p14:cNvPr>
                <p14:cNvContentPartPr/>
                <p14:nvPr/>
              </p14:nvContentPartPr>
              <p14:xfrm>
                <a:off x="6761093" y="1454467"/>
                <a:ext cx="159480" cy="207360"/>
              </p14:xfrm>
            </p:contentPart>
          </mc:Choice>
          <mc:Fallback>
            <p:pic>
              <p:nvPicPr>
                <p:cNvPr id="12" name="Freihand 11">
                  <a:extLst>
                    <a:ext uri="{FF2B5EF4-FFF2-40B4-BE49-F238E27FC236}">
                      <a16:creationId xmlns:a16="http://schemas.microsoft.com/office/drawing/2014/main" id="{C482375E-B469-494E-BB8E-2C94916642CF}"/>
                    </a:ext>
                  </a:extLst>
                </p:cNvPr>
                <p:cNvPicPr/>
                <p:nvPr/>
              </p:nvPicPr>
              <p:blipFill>
                <a:blip r:embed="rId14"/>
                <a:stretch>
                  <a:fillRect/>
                </a:stretch>
              </p:blipFill>
              <p:spPr>
                <a:xfrm>
                  <a:off x="6756773" y="1450147"/>
                  <a:ext cx="168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10912B17-5145-4C63-BE19-8B7AF55C683C}"/>
                    </a:ext>
                  </a:extLst>
                </p14:cNvPr>
                <p14:cNvContentPartPr/>
                <p14:nvPr/>
              </p14:nvContentPartPr>
              <p14:xfrm>
                <a:off x="6973493" y="1470307"/>
                <a:ext cx="93600" cy="104760"/>
              </p14:xfrm>
            </p:contentPart>
          </mc:Choice>
          <mc:Fallback>
            <p:pic>
              <p:nvPicPr>
                <p:cNvPr id="14" name="Freihand 13">
                  <a:extLst>
                    <a:ext uri="{FF2B5EF4-FFF2-40B4-BE49-F238E27FC236}">
                      <a16:creationId xmlns:a16="http://schemas.microsoft.com/office/drawing/2014/main" id="{10912B17-5145-4C63-BE19-8B7AF55C683C}"/>
                    </a:ext>
                  </a:extLst>
                </p:cNvPr>
                <p:cNvPicPr/>
                <p:nvPr/>
              </p:nvPicPr>
              <p:blipFill>
                <a:blip r:embed="rId16"/>
                <a:stretch>
                  <a:fillRect/>
                </a:stretch>
              </p:blipFill>
              <p:spPr>
                <a:xfrm>
                  <a:off x="6969173" y="1465987"/>
                  <a:ext cx="102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A35842DC-BDA9-4665-9FF0-5CD162FD233D}"/>
                    </a:ext>
                  </a:extLst>
                </p14:cNvPr>
                <p14:cNvContentPartPr/>
                <p14:nvPr/>
              </p14:nvContentPartPr>
              <p14:xfrm>
                <a:off x="7136933" y="1374547"/>
                <a:ext cx="369720" cy="175680"/>
              </p14:xfrm>
            </p:contentPart>
          </mc:Choice>
          <mc:Fallback>
            <p:pic>
              <p:nvPicPr>
                <p:cNvPr id="15" name="Freihand 14">
                  <a:extLst>
                    <a:ext uri="{FF2B5EF4-FFF2-40B4-BE49-F238E27FC236}">
                      <a16:creationId xmlns:a16="http://schemas.microsoft.com/office/drawing/2014/main" id="{A35842DC-BDA9-4665-9FF0-5CD162FD233D}"/>
                    </a:ext>
                  </a:extLst>
                </p:cNvPr>
                <p:cNvPicPr/>
                <p:nvPr/>
              </p:nvPicPr>
              <p:blipFill>
                <a:blip r:embed="rId18"/>
                <a:stretch>
                  <a:fillRect/>
                </a:stretch>
              </p:blipFill>
              <p:spPr>
                <a:xfrm>
                  <a:off x="7132613" y="1370227"/>
                  <a:ext cx="378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BD1774D6-0A83-47A4-987F-E5D5408C9F01}"/>
                    </a:ext>
                  </a:extLst>
                </p14:cNvPr>
                <p14:cNvContentPartPr/>
                <p14:nvPr/>
              </p14:nvContentPartPr>
              <p14:xfrm>
                <a:off x="7506653" y="1436467"/>
                <a:ext cx="114120" cy="81360"/>
              </p14:xfrm>
            </p:contentPart>
          </mc:Choice>
          <mc:Fallback>
            <p:pic>
              <p:nvPicPr>
                <p:cNvPr id="16" name="Freihand 15">
                  <a:extLst>
                    <a:ext uri="{FF2B5EF4-FFF2-40B4-BE49-F238E27FC236}">
                      <a16:creationId xmlns:a16="http://schemas.microsoft.com/office/drawing/2014/main" id="{BD1774D6-0A83-47A4-987F-E5D5408C9F01}"/>
                    </a:ext>
                  </a:extLst>
                </p:cNvPr>
                <p:cNvPicPr/>
                <p:nvPr/>
              </p:nvPicPr>
              <p:blipFill>
                <a:blip r:embed="rId20"/>
                <a:stretch>
                  <a:fillRect/>
                </a:stretch>
              </p:blipFill>
              <p:spPr>
                <a:xfrm>
                  <a:off x="7502333" y="1432147"/>
                  <a:ext cx="122760" cy="90000"/>
                </a:xfrm>
                <a:prstGeom prst="rect">
                  <a:avLst/>
                </a:prstGeom>
              </p:spPr>
            </p:pic>
          </mc:Fallback>
        </mc:AlternateContent>
      </p:grpSp>
      <p:grpSp>
        <p:nvGrpSpPr>
          <p:cNvPr id="21" name="Gruppieren 20">
            <a:extLst>
              <a:ext uri="{FF2B5EF4-FFF2-40B4-BE49-F238E27FC236}">
                <a16:creationId xmlns:a16="http://schemas.microsoft.com/office/drawing/2014/main" id="{358D4C2A-BABF-4A50-B5E0-F9CED09883C7}"/>
              </a:ext>
            </a:extLst>
          </p:cNvPr>
          <p:cNvGrpSpPr/>
          <p:nvPr/>
        </p:nvGrpSpPr>
        <p:grpSpPr>
          <a:xfrm>
            <a:off x="5657333" y="2669107"/>
            <a:ext cx="755640" cy="287280"/>
            <a:chOff x="5657333" y="2669107"/>
            <a:chExt cx="755640" cy="287280"/>
          </a:xfrm>
        </p:grpSpPr>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65719D18-1BB1-4B30-BB96-243CF02C368B}"/>
                    </a:ext>
                  </a:extLst>
                </p14:cNvPr>
                <p14:cNvContentPartPr/>
                <p14:nvPr/>
              </p14:nvContentPartPr>
              <p14:xfrm>
                <a:off x="5657333" y="2737507"/>
                <a:ext cx="97200" cy="218880"/>
              </p14:xfrm>
            </p:contentPart>
          </mc:Choice>
          <mc:Fallback>
            <p:pic>
              <p:nvPicPr>
                <p:cNvPr id="17" name="Freihand 16">
                  <a:extLst>
                    <a:ext uri="{FF2B5EF4-FFF2-40B4-BE49-F238E27FC236}">
                      <a16:creationId xmlns:a16="http://schemas.microsoft.com/office/drawing/2014/main" id="{65719D18-1BB1-4B30-BB96-243CF02C368B}"/>
                    </a:ext>
                  </a:extLst>
                </p:cNvPr>
                <p:cNvPicPr/>
                <p:nvPr/>
              </p:nvPicPr>
              <p:blipFill>
                <a:blip r:embed="rId22"/>
                <a:stretch>
                  <a:fillRect/>
                </a:stretch>
              </p:blipFill>
              <p:spPr>
                <a:xfrm>
                  <a:off x="5653013" y="2733187"/>
                  <a:ext cx="1058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418F9B39-95F4-41DC-A8AE-2A5C1CA24BE4}"/>
                    </a:ext>
                  </a:extLst>
                </p14:cNvPr>
                <p14:cNvContentPartPr/>
                <p14:nvPr/>
              </p14:nvContentPartPr>
              <p14:xfrm>
                <a:off x="5815013" y="2746507"/>
                <a:ext cx="72000" cy="92520"/>
              </p14:xfrm>
            </p:contentPart>
          </mc:Choice>
          <mc:Fallback>
            <p:pic>
              <p:nvPicPr>
                <p:cNvPr id="18" name="Freihand 17">
                  <a:extLst>
                    <a:ext uri="{FF2B5EF4-FFF2-40B4-BE49-F238E27FC236}">
                      <a16:creationId xmlns:a16="http://schemas.microsoft.com/office/drawing/2014/main" id="{418F9B39-95F4-41DC-A8AE-2A5C1CA24BE4}"/>
                    </a:ext>
                  </a:extLst>
                </p:cNvPr>
                <p:cNvPicPr/>
                <p:nvPr/>
              </p:nvPicPr>
              <p:blipFill>
                <a:blip r:embed="rId24"/>
                <a:stretch>
                  <a:fillRect/>
                </a:stretch>
              </p:blipFill>
              <p:spPr>
                <a:xfrm>
                  <a:off x="5810693" y="2742187"/>
                  <a:ext cx="80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CB2CDEA5-C5D7-491D-953F-14F96BE6A64C}"/>
                    </a:ext>
                  </a:extLst>
                </p14:cNvPr>
                <p14:cNvContentPartPr/>
                <p14:nvPr/>
              </p14:nvContentPartPr>
              <p14:xfrm>
                <a:off x="5933453" y="2751907"/>
                <a:ext cx="68760" cy="101880"/>
              </p14:xfrm>
            </p:contentPart>
          </mc:Choice>
          <mc:Fallback>
            <p:pic>
              <p:nvPicPr>
                <p:cNvPr id="19" name="Freihand 18">
                  <a:extLst>
                    <a:ext uri="{FF2B5EF4-FFF2-40B4-BE49-F238E27FC236}">
                      <a16:creationId xmlns:a16="http://schemas.microsoft.com/office/drawing/2014/main" id="{CB2CDEA5-C5D7-491D-953F-14F96BE6A64C}"/>
                    </a:ext>
                  </a:extLst>
                </p:cNvPr>
                <p:cNvPicPr/>
                <p:nvPr/>
              </p:nvPicPr>
              <p:blipFill>
                <a:blip r:embed="rId26"/>
                <a:stretch>
                  <a:fillRect/>
                </a:stretch>
              </p:blipFill>
              <p:spPr>
                <a:xfrm>
                  <a:off x="5929133" y="2747587"/>
                  <a:ext cx="77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ED80C791-D002-41EC-9C99-561F17E74DEB}"/>
                    </a:ext>
                  </a:extLst>
                </p14:cNvPr>
                <p14:cNvContentPartPr/>
                <p14:nvPr/>
              </p14:nvContentPartPr>
              <p14:xfrm>
                <a:off x="6034613" y="2669107"/>
                <a:ext cx="378360" cy="175320"/>
              </p14:xfrm>
            </p:contentPart>
          </mc:Choice>
          <mc:Fallback>
            <p:pic>
              <p:nvPicPr>
                <p:cNvPr id="20" name="Freihand 19">
                  <a:extLst>
                    <a:ext uri="{FF2B5EF4-FFF2-40B4-BE49-F238E27FC236}">
                      <a16:creationId xmlns:a16="http://schemas.microsoft.com/office/drawing/2014/main" id="{ED80C791-D002-41EC-9C99-561F17E74DEB}"/>
                    </a:ext>
                  </a:extLst>
                </p:cNvPr>
                <p:cNvPicPr/>
                <p:nvPr/>
              </p:nvPicPr>
              <p:blipFill>
                <a:blip r:embed="rId28"/>
                <a:stretch>
                  <a:fillRect/>
                </a:stretch>
              </p:blipFill>
              <p:spPr>
                <a:xfrm>
                  <a:off x="6030293" y="2664787"/>
                  <a:ext cx="387000" cy="183960"/>
                </a:xfrm>
                <a:prstGeom prst="rect">
                  <a:avLst/>
                </a:prstGeom>
              </p:spPr>
            </p:pic>
          </mc:Fallback>
        </mc:AlternateContent>
      </p:grpSp>
      <p:grpSp>
        <p:nvGrpSpPr>
          <p:cNvPr id="28" name="Gruppieren 27">
            <a:extLst>
              <a:ext uri="{FF2B5EF4-FFF2-40B4-BE49-F238E27FC236}">
                <a16:creationId xmlns:a16="http://schemas.microsoft.com/office/drawing/2014/main" id="{C94F784D-36B5-4C27-84FF-8E839C5FE89C}"/>
              </a:ext>
            </a:extLst>
          </p:cNvPr>
          <p:cNvGrpSpPr/>
          <p:nvPr/>
        </p:nvGrpSpPr>
        <p:grpSpPr>
          <a:xfrm>
            <a:off x="639293" y="1760107"/>
            <a:ext cx="593640" cy="240840"/>
            <a:chOff x="639293" y="1760107"/>
            <a:chExt cx="593640" cy="240840"/>
          </a:xfrm>
        </p:grpSpPr>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D7A0536F-CA67-4CAD-9452-422385B78616}"/>
                    </a:ext>
                  </a:extLst>
                </p14:cNvPr>
                <p14:cNvContentPartPr/>
                <p14:nvPr/>
              </p14:nvContentPartPr>
              <p14:xfrm>
                <a:off x="639293" y="1857667"/>
                <a:ext cx="139680" cy="143280"/>
              </p14:xfrm>
            </p:contentPart>
          </mc:Choice>
          <mc:Fallback>
            <p:pic>
              <p:nvPicPr>
                <p:cNvPr id="23" name="Freihand 22">
                  <a:extLst>
                    <a:ext uri="{FF2B5EF4-FFF2-40B4-BE49-F238E27FC236}">
                      <a16:creationId xmlns:a16="http://schemas.microsoft.com/office/drawing/2014/main" id="{D7A0536F-CA67-4CAD-9452-422385B78616}"/>
                    </a:ext>
                  </a:extLst>
                </p:cNvPr>
                <p:cNvPicPr/>
                <p:nvPr/>
              </p:nvPicPr>
              <p:blipFill>
                <a:blip r:embed="rId30"/>
                <a:stretch>
                  <a:fillRect/>
                </a:stretch>
              </p:blipFill>
              <p:spPr>
                <a:xfrm>
                  <a:off x="634973" y="1853347"/>
                  <a:ext cx="148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D2F676CB-CE08-49A3-8D76-676359BB327B}"/>
                    </a:ext>
                  </a:extLst>
                </p14:cNvPr>
                <p14:cNvContentPartPr/>
                <p14:nvPr/>
              </p14:nvContentPartPr>
              <p14:xfrm>
                <a:off x="793733" y="1887547"/>
                <a:ext cx="123840" cy="103680"/>
              </p14:xfrm>
            </p:contentPart>
          </mc:Choice>
          <mc:Fallback>
            <p:pic>
              <p:nvPicPr>
                <p:cNvPr id="24" name="Freihand 23">
                  <a:extLst>
                    <a:ext uri="{FF2B5EF4-FFF2-40B4-BE49-F238E27FC236}">
                      <a16:creationId xmlns:a16="http://schemas.microsoft.com/office/drawing/2014/main" id="{D2F676CB-CE08-49A3-8D76-676359BB327B}"/>
                    </a:ext>
                  </a:extLst>
                </p:cNvPr>
                <p:cNvPicPr/>
                <p:nvPr/>
              </p:nvPicPr>
              <p:blipFill>
                <a:blip r:embed="rId32"/>
                <a:stretch>
                  <a:fillRect/>
                </a:stretch>
              </p:blipFill>
              <p:spPr>
                <a:xfrm>
                  <a:off x="789413" y="1883227"/>
                  <a:ext cx="132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517FF021-682D-4F79-AD32-1D11256E3B7F}"/>
                    </a:ext>
                  </a:extLst>
                </p14:cNvPr>
                <p14:cNvContentPartPr/>
                <p14:nvPr/>
              </p14:nvContentPartPr>
              <p14:xfrm>
                <a:off x="979493" y="1760107"/>
                <a:ext cx="17280" cy="204480"/>
              </p14:xfrm>
            </p:contentPart>
          </mc:Choice>
          <mc:Fallback>
            <p:pic>
              <p:nvPicPr>
                <p:cNvPr id="25" name="Freihand 24">
                  <a:extLst>
                    <a:ext uri="{FF2B5EF4-FFF2-40B4-BE49-F238E27FC236}">
                      <a16:creationId xmlns:a16="http://schemas.microsoft.com/office/drawing/2014/main" id="{517FF021-682D-4F79-AD32-1D11256E3B7F}"/>
                    </a:ext>
                  </a:extLst>
                </p:cNvPr>
                <p:cNvPicPr/>
                <p:nvPr/>
              </p:nvPicPr>
              <p:blipFill>
                <a:blip r:embed="rId34"/>
                <a:stretch>
                  <a:fillRect/>
                </a:stretch>
              </p:blipFill>
              <p:spPr>
                <a:xfrm>
                  <a:off x="975173" y="1755787"/>
                  <a:ext cx="25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6556BF72-6316-460C-B8E6-4CBCC4D2F5E1}"/>
                    </a:ext>
                  </a:extLst>
                </p14:cNvPr>
                <p14:cNvContentPartPr/>
                <p14:nvPr/>
              </p14:nvContentPartPr>
              <p14:xfrm>
                <a:off x="998573" y="1855867"/>
                <a:ext cx="111240" cy="118080"/>
              </p14:xfrm>
            </p:contentPart>
          </mc:Choice>
          <mc:Fallback>
            <p:pic>
              <p:nvPicPr>
                <p:cNvPr id="26" name="Freihand 25">
                  <a:extLst>
                    <a:ext uri="{FF2B5EF4-FFF2-40B4-BE49-F238E27FC236}">
                      <a16:creationId xmlns:a16="http://schemas.microsoft.com/office/drawing/2014/main" id="{6556BF72-6316-460C-B8E6-4CBCC4D2F5E1}"/>
                    </a:ext>
                  </a:extLst>
                </p:cNvPr>
                <p:cNvPicPr/>
                <p:nvPr/>
              </p:nvPicPr>
              <p:blipFill>
                <a:blip r:embed="rId36"/>
                <a:stretch>
                  <a:fillRect/>
                </a:stretch>
              </p:blipFill>
              <p:spPr>
                <a:xfrm>
                  <a:off x="994253" y="1851547"/>
                  <a:ext cx="119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A82E192A-2B24-4810-8906-C95C217D8FDC}"/>
                    </a:ext>
                  </a:extLst>
                </p14:cNvPr>
                <p14:cNvContentPartPr/>
                <p14:nvPr/>
              </p14:nvContentPartPr>
              <p14:xfrm>
                <a:off x="1133213" y="1837147"/>
                <a:ext cx="99720" cy="134280"/>
              </p14:xfrm>
            </p:contentPart>
          </mc:Choice>
          <mc:Fallback>
            <p:pic>
              <p:nvPicPr>
                <p:cNvPr id="27" name="Freihand 26">
                  <a:extLst>
                    <a:ext uri="{FF2B5EF4-FFF2-40B4-BE49-F238E27FC236}">
                      <a16:creationId xmlns:a16="http://schemas.microsoft.com/office/drawing/2014/main" id="{A82E192A-2B24-4810-8906-C95C217D8FDC}"/>
                    </a:ext>
                  </a:extLst>
                </p:cNvPr>
                <p:cNvPicPr/>
                <p:nvPr/>
              </p:nvPicPr>
              <p:blipFill>
                <a:blip r:embed="rId38"/>
                <a:stretch>
                  <a:fillRect/>
                </a:stretch>
              </p:blipFill>
              <p:spPr>
                <a:xfrm>
                  <a:off x="1128893" y="1832827"/>
                  <a:ext cx="10836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556969A0-DE52-487C-B628-93FD96D87DC9}"/>
                  </a:ext>
                </a:extLst>
              </p14:cNvPr>
              <p14:cNvContentPartPr/>
              <p14:nvPr/>
            </p14:nvContentPartPr>
            <p14:xfrm>
              <a:off x="274973" y="3953227"/>
              <a:ext cx="1530720" cy="29880"/>
            </p14:xfrm>
          </p:contentPart>
        </mc:Choice>
        <mc:Fallback>
          <p:pic>
            <p:nvPicPr>
              <p:cNvPr id="29" name="Freihand 28">
                <a:extLst>
                  <a:ext uri="{FF2B5EF4-FFF2-40B4-BE49-F238E27FC236}">
                    <a16:creationId xmlns:a16="http://schemas.microsoft.com/office/drawing/2014/main" id="{556969A0-DE52-487C-B628-93FD96D87DC9}"/>
                  </a:ext>
                </a:extLst>
              </p:cNvPr>
              <p:cNvPicPr/>
              <p:nvPr/>
            </p:nvPicPr>
            <p:blipFill>
              <a:blip r:embed="rId40"/>
              <a:stretch>
                <a:fillRect/>
              </a:stretch>
            </p:blipFill>
            <p:spPr>
              <a:xfrm>
                <a:off x="270653" y="3948907"/>
                <a:ext cx="1539360" cy="38520"/>
              </a:xfrm>
              <a:prstGeom prst="rect">
                <a:avLst/>
              </a:prstGeom>
            </p:spPr>
          </p:pic>
        </mc:Fallback>
      </mc:AlternateContent>
      <p:grpSp>
        <p:nvGrpSpPr>
          <p:cNvPr id="53" name="Gruppieren 52">
            <a:extLst>
              <a:ext uri="{FF2B5EF4-FFF2-40B4-BE49-F238E27FC236}">
                <a16:creationId xmlns:a16="http://schemas.microsoft.com/office/drawing/2014/main" id="{F5FED66E-ADE8-4E36-B76E-E11627F955C3}"/>
              </a:ext>
            </a:extLst>
          </p:cNvPr>
          <p:cNvGrpSpPr/>
          <p:nvPr/>
        </p:nvGrpSpPr>
        <p:grpSpPr>
          <a:xfrm>
            <a:off x="199373" y="2821387"/>
            <a:ext cx="2682000" cy="699120"/>
            <a:chOff x="199373" y="2821387"/>
            <a:chExt cx="2682000" cy="699120"/>
          </a:xfrm>
        </p:grpSpPr>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58690B32-950E-493F-9D90-76C8724166D6}"/>
                    </a:ext>
                  </a:extLst>
                </p14:cNvPr>
                <p14:cNvContentPartPr/>
                <p14:nvPr/>
              </p14:nvContentPartPr>
              <p14:xfrm>
                <a:off x="913613" y="3329707"/>
                <a:ext cx="22680" cy="138600"/>
              </p14:xfrm>
            </p:contentPart>
          </mc:Choice>
          <mc:Fallback>
            <p:pic>
              <p:nvPicPr>
                <p:cNvPr id="30" name="Freihand 29">
                  <a:extLst>
                    <a:ext uri="{FF2B5EF4-FFF2-40B4-BE49-F238E27FC236}">
                      <a16:creationId xmlns:a16="http://schemas.microsoft.com/office/drawing/2014/main" id="{58690B32-950E-493F-9D90-76C8724166D6}"/>
                    </a:ext>
                  </a:extLst>
                </p:cNvPr>
                <p:cNvPicPr/>
                <p:nvPr/>
              </p:nvPicPr>
              <p:blipFill>
                <a:blip r:embed="rId42"/>
                <a:stretch>
                  <a:fillRect/>
                </a:stretch>
              </p:blipFill>
              <p:spPr>
                <a:xfrm>
                  <a:off x="909293" y="3325387"/>
                  <a:ext cx="31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92476EBD-EA9E-4197-B5BD-F626B8E7CB82}"/>
                    </a:ext>
                  </a:extLst>
                </p14:cNvPr>
                <p14:cNvContentPartPr/>
                <p14:nvPr/>
              </p14:nvContentPartPr>
              <p14:xfrm>
                <a:off x="846653" y="3415747"/>
                <a:ext cx="162720" cy="104760"/>
              </p14:xfrm>
            </p:contentPart>
          </mc:Choice>
          <mc:Fallback>
            <p:pic>
              <p:nvPicPr>
                <p:cNvPr id="31" name="Freihand 30">
                  <a:extLst>
                    <a:ext uri="{FF2B5EF4-FFF2-40B4-BE49-F238E27FC236}">
                      <a16:creationId xmlns:a16="http://schemas.microsoft.com/office/drawing/2014/main" id="{92476EBD-EA9E-4197-B5BD-F626B8E7CB82}"/>
                    </a:ext>
                  </a:extLst>
                </p:cNvPr>
                <p:cNvPicPr/>
                <p:nvPr/>
              </p:nvPicPr>
              <p:blipFill>
                <a:blip r:embed="rId44"/>
                <a:stretch>
                  <a:fillRect/>
                </a:stretch>
              </p:blipFill>
              <p:spPr>
                <a:xfrm>
                  <a:off x="842333" y="3411427"/>
                  <a:ext cx="171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57612421-54EB-4359-8FEA-9441929995C9}"/>
                    </a:ext>
                  </a:extLst>
                </p14:cNvPr>
                <p14:cNvContentPartPr/>
                <p14:nvPr/>
              </p14:nvContentPartPr>
              <p14:xfrm>
                <a:off x="285053" y="2862067"/>
                <a:ext cx="3960" cy="205560"/>
              </p14:xfrm>
            </p:contentPart>
          </mc:Choice>
          <mc:Fallback>
            <p:pic>
              <p:nvPicPr>
                <p:cNvPr id="32" name="Freihand 31">
                  <a:extLst>
                    <a:ext uri="{FF2B5EF4-FFF2-40B4-BE49-F238E27FC236}">
                      <a16:creationId xmlns:a16="http://schemas.microsoft.com/office/drawing/2014/main" id="{57612421-54EB-4359-8FEA-9441929995C9}"/>
                    </a:ext>
                  </a:extLst>
                </p:cNvPr>
                <p:cNvPicPr/>
                <p:nvPr/>
              </p:nvPicPr>
              <p:blipFill>
                <a:blip r:embed="rId46"/>
                <a:stretch>
                  <a:fillRect/>
                </a:stretch>
              </p:blipFill>
              <p:spPr>
                <a:xfrm>
                  <a:off x="280733" y="2857747"/>
                  <a:ext cx="12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059830E1-1854-4BEF-B017-9F55B2E7494C}"/>
                    </a:ext>
                  </a:extLst>
                </p14:cNvPr>
                <p14:cNvContentPartPr/>
                <p14:nvPr/>
              </p14:nvContentPartPr>
              <p14:xfrm>
                <a:off x="199373" y="2821387"/>
                <a:ext cx="165600" cy="133560"/>
              </p14:xfrm>
            </p:contentPart>
          </mc:Choice>
          <mc:Fallback>
            <p:pic>
              <p:nvPicPr>
                <p:cNvPr id="33" name="Freihand 32">
                  <a:extLst>
                    <a:ext uri="{FF2B5EF4-FFF2-40B4-BE49-F238E27FC236}">
                      <a16:creationId xmlns:a16="http://schemas.microsoft.com/office/drawing/2014/main" id="{059830E1-1854-4BEF-B017-9F55B2E7494C}"/>
                    </a:ext>
                  </a:extLst>
                </p:cNvPr>
                <p:cNvPicPr/>
                <p:nvPr/>
              </p:nvPicPr>
              <p:blipFill>
                <a:blip r:embed="rId48"/>
                <a:stretch>
                  <a:fillRect/>
                </a:stretch>
              </p:blipFill>
              <p:spPr>
                <a:xfrm>
                  <a:off x="195053" y="2817067"/>
                  <a:ext cx="174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0CB77582-50E5-4F57-82D4-240C1E7B2F2B}"/>
                    </a:ext>
                  </a:extLst>
                </p14:cNvPr>
                <p14:cNvContentPartPr/>
                <p14:nvPr/>
              </p14:nvContentPartPr>
              <p14:xfrm>
                <a:off x="396293" y="2901667"/>
                <a:ext cx="217440" cy="106920"/>
              </p14:xfrm>
            </p:contentPart>
          </mc:Choice>
          <mc:Fallback>
            <p:pic>
              <p:nvPicPr>
                <p:cNvPr id="34" name="Freihand 33">
                  <a:extLst>
                    <a:ext uri="{FF2B5EF4-FFF2-40B4-BE49-F238E27FC236}">
                      <a16:creationId xmlns:a16="http://schemas.microsoft.com/office/drawing/2014/main" id="{0CB77582-50E5-4F57-82D4-240C1E7B2F2B}"/>
                    </a:ext>
                  </a:extLst>
                </p:cNvPr>
                <p:cNvPicPr/>
                <p:nvPr/>
              </p:nvPicPr>
              <p:blipFill>
                <a:blip r:embed="rId50"/>
                <a:stretch>
                  <a:fillRect/>
                </a:stretch>
              </p:blipFill>
              <p:spPr>
                <a:xfrm>
                  <a:off x="391973" y="2897347"/>
                  <a:ext cx="226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669EA70D-EF9B-40D2-BD6F-C3F736056A0E}"/>
                    </a:ext>
                  </a:extLst>
                </p14:cNvPr>
                <p14:cNvContentPartPr/>
                <p14:nvPr/>
              </p14:nvContentPartPr>
              <p14:xfrm>
                <a:off x="601493" y="2844067"/>
                <a:ext cx="30600" cy="20520"/>
              </p14:xfrm>
            </p:contentPart>
          </mc:Choice>
          <mc:Fallback>
            <p:pic>
              <p:nvPicPr>
                <p:cNvPr id="35" name="Freihand 34">
                  <a:extLst>
                    <a:ext uri="{FF2B5EF4-FFF2-40B4-BE49-F238E27FC236}">
                      <a16:creationId xmlns:a16="http://schemas.microsoft.com/office/drawing/2014/main" id="{669EA70D-EF9B-40D2-BD6F-C3F736056A0E}"/>
                    </a:ext>
                  </a:extLst>
                </p:cNvPr>
                <p:cNvPicPr/>
                <p:nvPr/>
              </p:nvPicPr>
              <p:blipFill>
                <a:blip r:embed="rId52"/>
                <a:stretch>
                  <a:fillRect/>
                </a:stretch>
              </p:blipFill>
              <p:spPr>
                <a:xfrm>
                  <a:off x="597173" y="2839747"/>
                  <a:ext cx="39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A3A9B4FF-4386-427F-B7BF-04EEBF4FA7F6}"/>
                    </a:ext>
                  </a:extLst>
                </p14:cNvPr>
                <p14:cNvContentPartPr/>
                <p14:nvPr/>
              </p14:nvContentPartPr>
              <p14:xfrm>
                <a:off x="637133" y="2880787"/>
                <a:ext cx="69120" cy="114480"/>
              </p14:xfrm>
            </p:contentPart>
          </mc:Choice>
          <mc:Fallback>
            <p:pic>
              <p:nvPicPr>
                <p:cNvPr id="36" name="Freihand 35">
                  <a:extLst>
                    <a:ext uri="{FF2B5EF4-FFF2-40B4-BE49-F238E27FC236}">
                      <a16:creationId xmlns:a16="http://schemas.microsoft.com/office/drawing/2014/main" id="{A3A9B4FF-4386-427F-B7BF-04EEBF4FA7F6}"/>
                    </a:ext>
                  </a:extLst>
                </p:cNvPr>
                <p:cNvPicPr/>
                <p:nvPr/>
              </p:nvPicPr>
              <p:blipFill>
                <a:blip r:embed="rId54"/>
                <a:stretch>
                  <a:fillRect/>
                </a:stretch>
              </p:blipFill>
              <p:spPr>
                <a:xfrm>
                  <a:off x="632813" y="2876467"/>
                  <a:ext cx="77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343E362C-0F82-476F-8429-DDE5B6745D84}"/>
                    </a:ext>
                  </a:extLst>
                </p14:cNvPr>
                <p14:cNvContentPartPr/>
                <p14:nvPr/>
              </p14:nvContentPartPr>
              <p14:xfrm>
                <a:off x="759893" y="2890507"/>
                <a:ext cx="178560" cy="110880"/>
              </p14:xfrm>
            </p:contentPart>
          </mc:Choice>
          <mc:Fallback>
            <p:pic>
              <p:nvPicPr>
                <p:cNvPr id="37" name="Freihand 36">
                  <a:extLst>
                    <a:ext uri="{FF2B5EF4-FFF2-40B4-BE49-F238E27FC236}">
                      <a16:creationId xmlns:a16="http://schemas.microsoft.com/office/drawing/2014/main" id="{343E362C-0F82-476F-8429-DDE5B6745D84}"/>
                    </a:ext>
                  </a:extLst>
                </p:cNvPr>
                <p:cNvPicPr/>
                <p:nvPr/>
              </p:nvPicPr>
              <p:blipFill>
                <a:blip r:embed="rId56"/>
                <a:stretch>
                  <a:fillRect/>
                </a:stretch>
              </p:blipFill>
              <p:spPr>
                <a:xfrm>
                  <a:off x="755573" y="2886187"/>
                  <a:ext cx="187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79A823EF-0A60-4682-B2DE-799F168F34BD}"/>
                    </a:ext>
                  </a:extLst>
                </p14:cNvPr>
                <p14:cNvContentPartPr/>
                <p14:nvPr/>
              </p14:nvContentPartPr>
              <p14:xfrm>
                <a:off x="941333" y="2857387"/>
                <a:ext cx="8280" cy="18720"/>
              </p14:xfrm>
            </p:contentPart>
          </mc:Choice>
          <mc:Fallback>
            <p:pic>
              <p:nvPicPr>
                <p:cNvPr id="38" name="Freihand 37">
                  <a:extLst>
                    <a:ext uri="{FF2B5EF4-FFF2-40B4-BE49-F238E27FC236}">
                      <a16:creationId xmlns:a16="http://schemas.microsoft.com/office/drawing/2014/main" id="{79A823EF-0A60-4682-B2DE-799F168F34BD}"/>
                    </a:ext>
                  </a:extLst>
                </p:cNvPr>
                <p:cNvPicPr/>
                <p:nvPr/>
              </p:nvPicPr>
              <p:blipFill>
                <a:blip r:embed="rId58"/>
                <a:stretch>
                  <a:fillRect/>
                </a:stretch>
              </p:blipFill>
              <p:spPr>
                <a:xfrm>
                  <a:off x="937013" y="2853067"/>
                  <a:ext cx="16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79C3E746-B704-4760-9F25-03BC78F7FA3B}"/>
                    </a:ext>
                  </a:extLst>
                </p14:cNvPr>
                <p14:cNvContentPartPr/>
                <p14:nvPr/>
              </p14:nvContentPartPr>
              <p14:xfrm>
                <a:off x="983093" y="2839387"/>
                <a:ext cx="249120" cy="144360"/>
              </p14:xfrm>
            </p:contentPart>
          </mc:Choice>
          <mc:Fallback>
            <p:pic>
              <p:nvPicPr>
                <p:cNvPr id="39" name="Freihand 38">
                  <a:extLst>
                    <a:ext uri="{FF2B5EF4-FFF2-40B4-BE49-F238E27FC236}">
                      <a16:creationId xmlns:a16="http://schemas.microsoft.com/office/drawing/2014/main" id="{79C3E746-B704-4760-9F25-03BC78F7FA3B}"/>
                    </a:ext>
                  </a:extLst>
                </p:cNvPr>
                <p:cNvPicPr/>
                <p:nvPr/>
              </p:nvPicPr>
              <p:blipFill>
                <a:blip r:embed="rId60"/>
                <a:stretch>
                  <a:fillRect/>
                </a:stretch>
              </p:blipFill>
              <p:spPr>
                <a:xfrm>
                  <a:off x="978773" y="2835067"/>
                  <a:ext cx="257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F29D7BA2-C8B3-4E30-82F1-765EAE096D5C}"/>
                    </a:ext>
                  </a:extLst>
                </p14:cNvPr>
                <p14:cNvContentPartPr/>
                <p14:nvPr/>
              </p14:nvContentPartPr>
              <p14:xfrm>
                <a:off x="1260293" y="2894467"/>
                <a:ext cx="43920" cy="107640"/>
              </p14:xfrm>
            </p:contentPart>
          </mc:Choice>
          <mc:Fallback>
            <p:pic>
              <p:nvPicPr>
                <p:cNvPr id="40" name="Freihand 39">
                  <a:extLst>
                    <a:ext uri="{FF2B5EF4-FFF2-40B4-BE49-F238E27FC236}">
                      <a16:creationId xmlns:a16="http://schemas.microsoft.com/office/drawing/2014/main" id="{F29D7BA2-C8B3-4E30-82F1-765EAE096D5C}"/>
                    </a:ext>
                  </a:extLst>
                </p:cNvPr>
                <p:cNvPicPr/>
                <p:nvPr/>
              </p:nvPicPr>
              <p:blipFill>
                <a:blip r:embed="rId62"/>
                <a:stretch>
                  <a:fillRect/>
                </a:stretch>
              </p:blipFill>
              <p:spPr>
                <a:xfrm>
                  <a:off x="1255973" y="2890147"/>
                  <a:ext cx="52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63AE3AF6-A1AE-4AED-965F-5124FDB83D2A}"/>
                    </a:ext>
                  </a:extLst>
                </p14:cNvPr>
                <p14:cNvContentPartPr/>
                <p14:nvPr/>
              </p14:nvContentPartPr>
              <p14:xfrm>
                <a:off x="1250213" y="2895907"/>
                <a:ext cx="71280" cy="62640"/>
              </p14:xfrm>
            </p:contentPart>
          </mc:Choice>
          <mc:Fallback>
            <p:pic>
              <p:nvPicPr>
                <p:cNvPr id="41" name="Freihand 40">
                  <a:extLst>
                    <a:ext uri="{FF2B5EF4-FFF2-40B4-BE49-F238E27FC236}">
                      <a16:creationId xmlns:a16="http://schemas.microsoft.com/office/drawing/2014/main" id="{63AE3AF6-A1AE-4AED-965F-5124FDB83D2A}"/>
                    </a:ext>
                  </a:extLst>
                </p:cNvPr>
                <p:cNvPicPr/>
                <p:nvPr/>
              </p:nvPicPr>
              <p:blipFill>
                <a:blip r:embed="rId64"/>
                <a:stretch>
                  <a:fillRect/>
                </a:stretch>
              </p:blipFill>
              <p:spPr>
                <a:xfrm>
                  <a:off x="1245893" y="2891587"/>
                  <a:ext cx="79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A136727A-8752-4FA7-AA4D-C49E925D90A9}"/>
                    </a:ext>
                  </a:extLst>
                </p14:cNvPr>
                <p14:cNvContentPartPr/>
                <p14:nvPr/>
              </p14:nvContentPartPr>
              <p14:xfrm>
                <a:off x="1551173" y="2849107"/>
                <a:ext cx="321840" cy="125640"/>
              </p14:xfrm>
            </p:contentPart>
          </mc:Choice>
          <mc:Fallback>
            <p:pic>
              <p:nvPicPr>
                <p:cNvPr id="42" name="Freihand 41">
                  <a:extLst>
                    <a:ext uri="{FF2B5EF4-FFF2-40B4-BE49-F238E27FC236}">
                      <a16:creationId xmlns:a16="http://schemas.microsoft.com/office/drawing/2014/main" id="{A136727A-8752-4FA7-AA4D-C49E925D90A9}"/>
                    </a:ext>
                  </a:extLst>
                </p:cNvPr>
                <p:cNvPicPr/>
                <p:nvPr/>
              </p:nvPicPr>
              <p:blipFill>
                <a:blip r:embed="rId66"/>
                <a:stretch>
                  <a:fillRect/>
                </a:stretch>
              </p:blipFill>
              <p:spPr>
                <a:xfrm>
                  <a:off x="1546853" y="2844787"/>
                  <a:ext cx="330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501F67BA-5D25-49AC-9C78-FA9E6DAE30E0}"/>
                    </a:ext>
                  </a:extLst>
                </p14:cNvPr>
                <p14:cNvContentPartPr/>
                <p14:nvPr/>
              </p14:nvContentPartPr>
              <p14:xfrm>
                <a:off x="1014053" y="3078427"/>
                <a:ext cx="165960" cy="193680"/>
              </p14:xfrm>
            </p:contentPart>
          </mc:Choice>
          <mc:Fallback>
            <p:pic>
              <p:nvPicPr>
                <p:cNvPr id="43" name="Freihand 42">
                  <a:extLst>
                    <a:ext uri="{FF2B5EF4-FFF2-40B4-BE49-F238E27FC236}">
                      <a16:creationId xmlns:a16="http://schemas.microsoft.com/office/drawing/2014/main" id="{501F67BA-5D25-49AC-9C78-FA9E6DAE30E0}"/>
                    </a:ext>
                  </a:extLst>
                </p:cNvPr>
                <p:cNvPicPr/>
                <p:nvPr/>
              </p:nvPicPr>
              <p:blipFill>
                <a:blip r:embed="rId68"/>
                <a:stretch>
                  <a:fillRect/>
                </a:stretch>
              </p:blipFill>
              <p:spPr>
                <a:xfrm>
                  <a:off x="1009733" y="3074107"/>
                  <a:ext cx="174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BD667EA1-3359-4CCF-A356-E7099D11474C}"/>
                    </a:ext>
                  </a:extLst>
                </p14:cNvPr>
                <p14:cNvContentPartPr/>
                <p14:nvPr/>
              </p14:nvContentPartPr>
              <p14:xfrm>
                <a:off x="1226453" y="3138187"/>
                <a:ext cx="77400" cy="108000"/>
              </p14:xfrm>
            </p:contentPart>
          </mc:Choice>
          <mc:Fallback>
            <p:pic>
              <p:nvPicPr>
                <p:cNvPr id="44" name="Freihand 43">
                  <a:extLst>
                    <a:ext uri="{FF2B5EF4-FFF2-40B4-BE49-F238E27FC236}">
                      <a16:creationId xmlns:a16="http://schemas.microsoft.com/office/drawing/2014/main" id="{BD667EA1-3359-4CCF-A356-E7099D11474C}"/>
                    </a:ext>
                  </a:extLst>
                </p:cNvPr>
                <p:cNvPicPr/>
                <p:nvPr/>
              </p:nvPicPr>
              <p:blipFill>
                <a:blip r:embed="rId70"/>
                <a:stretch>
                  <a:fillRect/>
                </a:stretch>
              </p:blipFill>
              <p:spPr>
                <a:xfrm>
                  <a:off x="1222133" y="3133867"/>
                  <a:ext cx="86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136BE8A3-81B7-44CE-A18B-2CFD837BE522}"/>
                    </a:ext>
                  </a:extLst>
                </p14:cNvPr>
                <p14:cNvContentPartPr/>
                <p14:nvPr/>
              </p14:nvContentPartPr>
              <p14:xfrm>
                <a:off x="1334453" y="3142507"/>
                <a:ext cx="91080" cy="91080"/>
              </p14:xfrm>
            </p:contentPart>
          </mc:Choice>
          <mc:Fallback>
            <p:pic>
              <p:nvPicPr>
                <p:cNvPr id="45" name="Freihand 44">
                  <a:extLst>
                    <a:ext uri="{FF2B5EF4-FFF2-40B4-BE49-F238E27FC236}">
                      <a16:creationId xmlns:a16="http://schemas.microsoft.com/office/drawing/2014/main" id="{136BE8A3-81B7-44CE-A18B-2CFD837BE522}"/>
                    </a:ext>
                  </a:extLst>
                </p:cNvPr>
                <p:cNvPicPr/>
                <p:nvPr/>
              </p:nvPicPr>
              <p:blipFill>
                <a:blip r:embed="rId72"/>
                <a:stretch>
                  <a:fillRect/>
                </a:stretch>
              </p:blipFill>
              <p:spPr>
                <a:xfrm>
                  <a:off x="1330133" y="3138187"/>
                  <a:ext cx="99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F91A5BE3-FE25-4212-8C58-87DD761D5E37}"/>
                    </a:ext>
                  </a:extLst>
                </p14:cNvPr>
                <p14:cNvContentPartPr/>
                <p14:nvPr/>
              </p14:nvContentPartPr>
              <p14:xfrm>
                <a:off x="1453253" y="3141067"/>
                <a:ext cx="303840" cy="87840"/>
              </p14:xfrm>
            </p:contentPart>
          </mc:Choice>
          <mc:Fallback>
            <p:pic>
              <p:nvPicPr>
                <p:cNvPr id="46" name="Freihand 45">
                  <a:extLst>
                    <a:ext uri="{FF2B5EF4-FFF2-40B4-BE49-F238E27FC236}">
                      <a16:creationId xmlns:a16="http://schemas.microsoft.com/office/drawing/2014/main" id="{F91A5BE3-FE25-4212-8C58-87DD761D5E37}"/>
                    </a:ext>
                  </a:extLst>
                </p:cNvPr>
                <p:cNvPicPr/>
                <p:nvPr/>
              </p:nvPicPr>
              <p:blipFill>
                <a:blip r:embed="rId74"/>
                <a:stretch>
                  <a:fillRect/>
                </a:stretch>
              </p:blipFill>
              <p:spPr>
                <a:xfrm>
                  <a:off x="1448933" y="3136747"/>
                  <a:ext cx="312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DA99A108-4CE3-40F7-B758-A2F56C3DFCDF}"/>
                    </a:ext>
                  </a:extLst>
                </p14:cNvPr>
                <p14:cNvContentPartPr/>
                <p14:nvPr/>
              </p14:nvContentPartPr>
              <p14:xfrm>
                <a:off x="1790573" y="3080227"/>
                <a:ext cx="100800" cy="153720"/>
              </p14:xfrm>
            </p:contentPart>
          </mc:Choice>
          <mc:Fallback>
            <p:pic>
              <p:nvPicPr>
                <p:cNvPr id="47" name="Freihand 46">
                  <a:extLst>
                    <a:ext uri="{FF2B5EF4-FFF2-40B4-BE49-F238E27FC236}">
                      <a16:creationId xmlns:a16="http://schemas.microsoft.com/office/drawing/2014/main" id="{DA99A108-4CE3-40F7-B758-A2F56C3DFCDF}"/>
                    </a:ext>
                  </a:extLst>
                </p:cNvPr>
                <p:cNvPicPr/>
                <p:nvPr/>
              </p:nvPicPr>
              <p:blipFill>
                <a:blip r:embed="rId76"/>
                <a:stretch>
                  <a:fillRect/>
                </a:stretch>
              </p:blipFill>
              <p:spPr>
                <a:xfrm>
                  <a:off x="1786253" y="3075907"/>
                  <a:ext cx="109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3BF609AC-C118-4C00-90CF-A606FFC0504F}"/>
                    </a:ext>
                  </a:extLst>
                </p14:cNvPr>
                <p14:cNvContentPartPr/>
                <p14:nvPr/>
              </p14:nvContentPartPr>
              <p14:xfrm>
                <a:off x="1899653" y="3023707"/>
                <a:ext cx="392400" cy="217800"/>
              </p14:xfrm>
            </p:contentPart>
          </mc:Choice>
          <mc:Fallback>
            <p:pic>
              <p:nvPicPr>
                <p:cNvPr id="48" name="Freihand 47">
                  <a:extLst>
                    <a:ext uri="{FF2B5EF4-FFF2-40B4-BE49-F238E27FC236}">
                      <a16:creationId xmlns:a16="http://schemas.microsoft.com/office/drawing/2014/main" id="{3BF609AC-C118-4C00-90CF-A606FFC0504F}"/>
                    </a:ext>
                  </a:extLst>
                </p:cNvPr>
                <p:cNvPicPr/>
                <p:nvPr/>
              </p:nvPicPr>
              <p:blipFill>
                <a:blip r:embed="rId78"/>
                <a:stretch>
                  <a:fillRect/>
                </a:stretch>
              </p:blipFill>
              <p:spPr>
                <a:xfrm>
                  <a:off x="1895333" y="3019387"/>
                  <a:ext cx="401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E44EFFB2-0190-424F-AB54-02FE3541E704}"/>
                    </a:ext>
                  </a:extLst>
                </p14:cNvPr>
                <p14:cNvContentPartPr/>
                <p14:nvPr/>
              </p14:nvContentPartPr>
              <p14:xfrm>
                <a:off x="2180453" y="3060787"/>
                <a:ext cx="58680" cy="23040"/>
              </p14:xfrm>
            </p:contentPart>
          </mc:Choice>
          <mc:Fallback>
            <p:pic>
              <p:nvPicPr>
                <p:cNvPr id="49" name="Freihand 48">
                  <a:extLst>
                    <a:ext uri="{FF2B5EF4-FFF2-40B4-BE49-F238E27FC236}">
                      <a16:creationId xmlns:a16="http://schemas.microsoft.com/office/drawing/2014/main" id="{E44EFFB2-0190-424F-AB54-02FE3541E704}"/>
                    </a:ext>
                  </a:extLst>
                </p:cNvPr>
                <p:cNvPicPr/>
                <p:nvPr/>
              </p:nvPicPr>
              <p:blipFill>
                <a:blip r:embed="rId80"/>
                <a:stretch>
                  <a:fillRect/>
                </a:stretch>
              </p:blipFill>
              <p:spPr>
                <a:xfrm>
                  <a:off x="2176133" y="3056467"/>
                  <a:ext cx="67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1A3468CB-3475-4E86-A526-96C388B77E4A}"/>
                    </a:ext>
                  </a:extLst>
                </p14:cNvPr>
                <p14:cNvContentPartPr/>
                <p14:nvPr/>
              </p14:nvContentPartPr>
              <p14:xfrm>
                <a:off x="2296733" y="3109747"/>
                <a:ext cx="76320" cy="63720"/>
              </p14:xfrm>
            </p:contentPart>
          </mc:Choice>
          <mc:Fallback>
            <p:pic>
              <p:nvPicPr>
                <p:cNvPr id="50" name="Freihand 49">
                  <a:extLst>
                    <a:ext uri="{FF2B5EF4-FFF2-40B4-BE49-F238E27FC236}">
                      <a16:creationId xmlns:a16="http://schemas.microsoft.com/office/drawing/2014/main" id="{1A3468CB-3475-4E86-A526-96C388B77E4A}"/>
                    </a:ext>
                  </a:extLst>
                </p:cNvPr>
                <p:cNvPicPr/>
                <p:nvPr/>
              </p:nvPicPr>
              <p:blipFill>
                <a:blip r:embed="rId82"/>
                <a:stretch>
                  <a:fillRect/>
                </a:stretch>
              </p:blipFill>
              <p:spPr>
                <a:xfrm>
                  <a:off x="2292413" y="3105427"/>
                  <a:ext cx="84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5C2180F1-7010-4E7F-BAD0-2BB9D32B7B34}"/>
                    </a:ext>
                  </a:extLst>
                </p14:cNvPr>
                <p14:cNvContentPartPr/>
                <p14:nvPr/>
              </p14:nvContentPartPr>
              <p14:xfrm>
                <a:off x="2405813" y="2979787"/>
                <a:ext cx="136800" cy="196920"/>
              </p14:xfrm>
            </p:contentPart>
          </mc:Choice>
          <mc:Fallback>
            <p:pic>
              <p:nvPicPr>
                <p:cNvPr id="51" name="Freihand 50">
                  <a:extLst>
                    <a:ext uri="{FF2B5EF4-FFF2-40B4-BE49-F238E27FC236}">
                      <a16:creationId xmlns:a16="http://schemas.microsoft.com/office/drawing/2014/main" id="{5C2180F1-7010-4E7F-BAD0-2BB9D32B7B34}"/>
                    </a:ext>
                  </a:extLst>
                </p:cNvPr>
                <p:cNvPicPr/>
                <p:nvPr/>
              </p:nvPicPr>
              <p:blipFill>
                <a:blip r:embed="rId84"/>
                <a:stretch>
                  <a:fillRect/>
                </a:stretch>
              </p:blipFill>
              <p:spPr>
                <a:xfrm>
                  <a:off x="2401493" y="2975467"/>
                  <a:ext cx="145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ED501FB3-64F0-4288-86ED-7DA98F2DF729}"/>
                    </a:ext>
                  </a:extLst>
                </p14:cNvPr>
                <p14:cNvContentPartPr/>
                <p14:nvPr/>
              </p14:nvContentPartPr>
              <p14:xfrm>
                <a:off x="2560253" y="2970787"/>
                <a:ext cx="321120" cy="228960"/>
              </p14:xfrm>
            </p:contentPart>
          </mc:Choice>
          <mc:Fallback>
            <p:pic>
              <p:nvPicPr>
                <p:cNvPr id="52" name="Freihand 51">
                  <a:extLst>
                    <a:ext uri="{FF2B5EF4-FFF2-40B4-BE49-F238E27FC236}">
                      <a16:creationId xmlns:a16="http://schemas.microsoft.com/office/drawing/2014/main" id="{ED501FB3-64F0-4288-86ED-7DA98F2DF729}"/>
                    </a:ext>
                  </a:extLst>
                </p:cNvPr>
                <p:cNvPicPr/>
                <p:nvPr/>
              </p:nvPicPr>
              <p:blipFill>
                <a:blip r:embed="rId86"/>
                <a:stretch>
                  <a:fillRect/>
                </a:stretch>
              </p:blipFill>
              <p:spPr>
                <a:xfrm>
                  <a:off x="2555933" y="2966467"/>
                  <a:ext cx="329760" cy="23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A708B947-34B9-4893-AD3F-DCA86B27843E}"/>
                  </a:ext>
                </a:extLst>
              </p14:cNvPr>
              <p14:cNvContentPartPr/>
              <p14:nvPr/>
            </p14:nvContentPartPr>
            <p14:xfrm>
              <a:off x="5339813" y="3460747"/>
              <a:ext cx="409320" cy="250560"/>
            </p14:xfrm>
          </p:contentPart>
        </mc:Choice>
        <mc:Fallback>
          <p:pic>
            <p:nvPicPr>
              <p:cNvPr id="54" name="Freihand 53">
                <a:extLst>
                  <a:ext uri="{FF2B5EF4-FFF2-40B4-BE49-F238E27FC236}">
                    <a16:creationId xmlns:a16="http://schemas.microsoft.com/office/drawing/2014/main" id="{A708B947-34B9-4893-AD3F-DCA86B27843E}"/>
                  </a:ext>
                </a:extLst>
              </p:cNvPr>
              <p:cNvPicPr/>
              <p:nvPr/>
            </p:nvPicPr>
            <p:blipFill>
              <a:blip r:embed="rId88"/>
              <a:stretch>
                <a:fillRect/>
              </a:stretch>
            </p:blipFill>
            <p:spPr>
              <a:xfrm>
                <a:off x="5335493" y="3456427"/>
                <a:ext cx="4179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096574C6-A39A-4990-89CE-8F7743411E17}"/>
                  </a:ext>
                </a:extLst>
              </p14:cNvPr>
              <p14:cNvContentPartPr/>
              <p14:nvPr/>
            </p14:nvContentPartPr>
            <p14:xfrm>
              <a:off x="5349173" y="4029187"/>
              <a:ext cx="347760" cy="263520"/>
            </p14:xfrm>
          </p:contentPart>
        </mc:Choice>
        <mc:Fallback>
          <p:pic>
            <p:nvPicPr>
              <p:cNvPr id="55" name="Freihand 54">
                <a:extLst>
                  <a:ext uri="{FF2B5EF4-FFF2-40B4-BE49-F238E27FC236}">
                    <a16:creationId xmlns:a16="http://schemas.microsoft.com/office/drawing/2014/main" id="{096574C6-A39A-4990-89CE-8F7743411E17}"/>
                  </a:ext>
                </a:extLst>
              </p:cNvPr>
              <p:cNvPicPr/>
              <p:nvPr/>
            </p:nvPicPr>
            <p:blipFill>
              <a:blip r:embed="rId90"/>
              <a:stretch>
                <a:fillRect/>
              </a:stretch>
            </p:blipFill>
            <p:spPr>
              <a:xfrm>
                <a:off x="5344853" y="4024867"/>
                <a:ext cx="356400" cy="272160"/>
              </a:xfrm>
              <a:prstGeom prst="rect">
                <a:avLst/>
              </a:prstGeom>
            </p:spPr>
          </p:pic>
        </mc:Fallback>
      </mc:AlternateContent>
      <p:grpSp>
        <p:nvGrpSpPr>
          <p:cNvPr id="58" name="Gruppieren 57">
            <a:extLst>
              <a:ext uri="{FF2B5EF4-FFF2-40B4-BE49-F238E27FC236}">
                <a16:creationId xmlns:a16="http://schemas.microsoft.com/office/drawing/2014/main" id="{A6A892E7-3841-4A97-9EC4-AD97E158C06C}"/>
              </a:ext>
            </a:extLst>
          </p:cNvPr>
          <p:cNvGrpSpPr/>
          <p:nvPr/>
        </p:nvGrpSpPr>
        <p:grpSpPr>
          <a:xfrm>
            <a:off x="3178733" y="3461467"/>
            <a:ext cx="703440" cy="571320"/>
            <a:chOff x="3178733" y="3461467"/>
            <a:chExt cx="703440" cy="571320"/>
          </a:xfrm>
        </p:grpSpPr>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C09EED36-DCE7-44A9-ACC3-CA83585F97A4}"/>
                    </a:ext>
                  </a:extLst>
                </p14:cNvPr>
                <p14:cNvContentPartPr/>
                <p14:nvPr/>
              </p14:nvContentPartPr>
              <p14:xfrm>
                <a:off x="3764093" y="3751987"/>
                <a:ext cx="23040" cy="32040"/>
              </p14:xfrm>
            </p:contentPart>
          </mc:Choice>
          <mc:Fallback>
            <p:pic>
              <p:nvPicPr>
                <p:cNvPr id="56" name="Freihand 55">
                  <a:extLst>
                    <a:ext uri="{FF2B5EF4-FFF2-40B4-BE49-F238E27FC236}">
                      <a16:creationId xmlns:a16="http://schemas.microsoft.com/office/drawing/2014/main" id="{C09EED36-DCE7-44A9-ACC3-CA83585F97A4}"/>
                    </a:ext>
                  </a:extLst>
                </p:cNvPr>
                <p:cNvPicPr/>
                <p:nvPr/>
              </p:nvPicPr>
              <p:blipFill>
                <a:blip r:embed="rId92"/>
                <a:stretch>
                  <a:fillRect/>
                </a:stretch>
              </p:blipFill>
              <p:spPr>
                <a:xfrm>
                  <a:off x="3759773" y="3747667"/>
                  <a:ext cx="31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C313FF09-709C-4174-98A9-5F1076A2B69E}"/>
                    </a:ext>
                  </a:extLst>
                </p14:cNvPr>
                <p14:cNvContentPartPr/>
                <p14:nvPr/>
              </p14:nvContentPartPr>
              <p14:xfrm>
                <a:off x="3178733" y="3461467"/>
                <a:ext cx="703440" cy="571320"/>
              </p14:xfrm>
            </p:contentPart>
          </mc:Choice>
          <mc:Fallback>
            <p:pic>
              <p:nvPicPr>
                <p:cNvPr id="57" name="Freihand 56">
                  <a:extLst>
                    <a:ext uri="{FF2B5EF4-FFF2-40B4-BE49-F238E27FC236}">
                      <a16:creationId xmlns:a16="http://schemas.microsoft.com/office/drawing/2014/main" id="{C313FF09-709C-4174-98A9-5F1076A2B69E}"/>
                    </a:ext>
                  </a:extLst>
                </p:cNvPr>
                <p:cNvPicPr/>
                <p:nvPr/>
              </p:nvPicPr>
              <p:blipFill>
                <a:blip r:embed="rId94"/>
                <a:stretch>
                  <a:fillRect/>
                </a:stretch>
              </p:blipFill>
              <p:spPr>
                <a:xfrm>
                  <a:off x="3174413" y="3457147"/>
                  <a:ext cx="712080" cy="57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9A3483B1-8C27-4EE5-86D5-D046D0706470}"/>
                  </a:ext>
                </a:extLst>
              </p14:cNvPr>
              <p14:cNvContentPartPr/>
              <p14:nvPr/>
            </p14:nvContentPartPr>
            <p14:xfrm>
              <a:off x="772133" y="5074267"/>
              <a:ext cx="2076480" cy="57240"/>
            </p14:xfrm>
          </p:contentPart>
        </mc:Choice>
        <mc:Fallback>
          <p:pic>
            <p:nvPicPr>
              <p:cNvPr id="59" name="Freihand 58">
                <a:extLst>
                  <a:ext uri="{FF2B5EF4-FFF2-40B4-BE49-F238E27FC236}">
                    <a16:creationId xmlns:a16="http://schemas.microsoft.com/office/drawing/2014/main" id="{9A3483B1-8C27-4EE5-86D5-D046D0706470}"/>
                  </a:ext>
                </a:extLst>
              </p:cNvPr>
              <p:cNvPicPr/>
              <p:nvPr/>
            </p:nvPicPr>
            <p:blipFill>
              <a:blip r:embed="rId96"/>
              <a:stretch>
                <a:fillRect/>
              </a:stretch>
            </p:blipFill>
            <p:spPr>
              <a:xfrm>
                <a:off x="767813" y="5069947"/>
                <a:ext cx="2085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E0DD4BA7-3C22-4DB7-9B7D-679C45981949}"/>
                  </a:ext>
                </a:extLst>
              </p14:cNvPr>
              <p14:cNvContentPartPr/>
              <p14:nvPr/>
            </p14:nvContentPartPr>
            <p14:xfrm>
              <a:off x="1059773" y="5388907"/>
              <a:ext cx="2957760" cy="81000"/>
            </p14:xfrm>
          </p:contentPart>
        </mc:Choice>
        <mc:Fallback>
          <p:pic>
            <p:nvPicPr>
              <p:cNvPr id="60" name="Freihand 59">
                <a:extLst>
                  <a:ext uri="{FF2B5EF4-FFF2-40B4-BE49-F238E27FC236}">
                    <a16:creationId xmlns:a16="http://schemas.microsoft.com/office/drawing/2014/main" id="{E0DD4BA7-3C22-4DB7-9B7D-679C45981949}"/>
                  </a:ext>
                </a:extLst>
              </p:cNvPr>
              <p:cNvPicPr/>
              <p:nvPr/>
            </p:nvPicPr>
            <p:blipFill>
              <a:blip r:embed="rId98"/>
              <a:stretch>
                <a:fillRect/>
              </a:stretch>
            </p:blipFill>
            <p:spPr>
              <a:xfrm>
                <a:off x="1055453" y="5384587"/>
                <a:ext cx="2966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8DFF562B-0FC7-4DD0-956F-55A72B57312D}"/>
                  </a:ext>
                </a:extLst>
              </p14:cNvPr>
              <p14:cNvContentPartPr/>
              <p14:nvPr/>
            </p14:nvContentPartPr>
            <p14:xfrm>
              <a:off x="2464133" y="5706787"/>
              <a:ext cx="1470960" cy="24480"/>
            </p14:xfrm>
          </p:contentPart>
        </mc:Choice>
        <mc:Fallback>
          <p:pic>
            <p:nvPicPr>
              <p:cNvPr id="61" name="Freihand 60">
                <a:extLst>
                  <a:ext uri="{FF2B5EF4-FFF2-40B4-BE49-F238E27FC236}">
                    <a16:creationId xmlns:a16="http://schemas.microsoft.com/office/drawing/2014/main" id="{8DFF562B-0FC7-4DD0-956F-55A72B57312D}"/>
                  </a:ext>
                </a:extLst>
              </p:cNvPr>
              <p:cNvPicPr/>
              <p:nvPr/>
            </p:nvPicPr>
            <p:blipFill>
              <a:blip r:embed="rId100"/>
              <a:stretch>
                <a:fillRect/>
              </a:stretch>
            </p:blipFill>
            <p:spPr>
              <a:xfrm>
                <a:off x="2459813" y="5702467"/>
                <a:ext cx="1479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A274D4FC-DC59-42F4-9F8C-79221FE27A56}"/>
                  </a:ext>
                </a:extLst>
              </p14:cNvPr>
              <p14:cNvContentPartPr/>
              <p14:nvPr/>
            </p14:nvContentPartPr>
            <p14:xfrm>
              <a:off x="771413" y="5079307"/>
              <a:ext cx="1762200" cy="83160"/>
            </p14:xfrm>
          </p:contentPart>
        </mc:Choice>
        <mc:Fallback>
          <p:pic>
            <p:nvPicPr>
              <p:cNvPr id="62" name="Freihand 61">
                <a:extLst>
                  <a:ext uri="{FF2B5EF4-FFF2-40B4-BE49-F238E27FC236}">
                    <a16:creationId xmlns:a16="http://schemas.microsoft.com/office/drawing/2014/main" id="{A274D4FC-DC59-42F4-9F8C-79221FE27A56}"/>
                  </a:ext>
                </a:extLst>
              </p:cNvPr>
              <p:cNvPicPr/>
              <p:nvPr/>
            </p:nvPicPr>
            <p:blipFill>
              <a:blip r:embed="rId102"/>
              <a:stretch>
                <a:fillRect/>
              </a:stretch>
            </p:blipFill>
            <p:spPr>
              <a:xfrm>
                <a:off x="767093" y="5074987"/>
                <a:ext cx="1770840" cy="9180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1173523433"/>
              </p:ext>
            </p:extLst>
          </p:nvPr>
        </p:nvGraphicFramePr>
        <p:xfrm>
          <a:off x="898525" y="1192213"/>
          <a:ext cx="10688638" cy="2105025"/>
        </p:xfrm>
        <a:graphic>
          <a:graphicData uri="http://schemas.openxmlformats.org/presentationml/2006/ole">
            <mc:AlternateContent xmlns:mc="http://schemas.openxmlformats.org/markup-compatibility/2006">
              <mc:Choice xmlns:v="urn:schemas-microsoft-com:vml" Requires="v">
                <p:oleObj spid="_x0000_s1040" name="Worksheet" r:id="rId4" imgW="10677449" imgH="2104949" progId="Excel.Sheet.12">
                  <p:embed/>
                </p:oleObj>
              </mc:Choice>
              <mc:Fallback>
                <p:oleObj name="Worksheet" r:id="rId4" imgW="10677449" imgH="2104949" progId="Excel.Sheet.12">
                  <p:embed/>
                  <p:pic>
                    <p:nvPicPr>
                      <p:cNvPr id="2" name="Objekt 1"/>
                      <p:cNvPicPr/>
                      <p:nvPr/>
                    </p:nvPicPr>
                    <p:blipFill>
                      <a:blip r:embed="rId5"/>
                      <a:stretch>
                        <a:fillRect/>
                      </a:stretch>
                    </p:blipFill>
                    <p:spPr>
                      <a:xfrm>
                        <a:off x="898525" y="1192213"/>
                        <a:ext cx="10688638" cy="2105025"/>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482E1A22-B537-4454-85DE-094CC99E82D5}"/>
              </a:ext>
            </a:extLst>
          </p:cNvPr>
          <p:cNvGrpSpPr/>
          <p:nvPr/>
        </p:nvGrpSpPr>
        <p:grpSpPr>
          <a:xfrm>
            <a:off x="2982533" y="876307"/>
            <a:ext cx="514800" cy="235800"/>
            <a:chOff x="2982533" y="876307"/>
            <a:chExt cx="514800" cy="23580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08C623E-9555-4B78-83E8-70484FCD9B66}"/>
                    </a:ext>
                  </a:extLst>
                </p14:cNvPr>
                <p14:cNvContentPartPr/>
                <p14:nvPr/>
              </p14:nvContentPartPr>
              <p14:xfrm>
                <a:off x="2982533" y="876307"/>
                <a:ext cx="125640" cy="157320"/>
              </p14:xfrm>
            </p:contentPart>
          </mc:Choice>
          <mc:Fallback>
            <p:pic>
              <p:nvPicPr>
                <p:cNvPr id="3" name="Freihand 2">
                  <a:extLst>
                    <a:ext uri="{FF2B5EF4-FFF2-40B4-BE49-F238E27FC236}">
                      <a16:creationId xmlns:a16="http://schemas.microsoft.com/office/drawing/2014/main" id="{108C623E-9555-4B78-83E8-70484FCD9B66}"/>
                    </a:ext>
                  </a:extLst>
                </p:cNvPr>
                <p:cNvPicPr/>
                <p:nvPr/>
              </p:nvPicPr>
              <p:blipFill>
                <a:blip r:embed="rId7"/>
                <a:stretch>
                  <a:fillRect/>
                </a:stretch>
              </p:blipFill>
              <p:spPr>
                <a:xfrm>
                  <a:off x="2978213" y="871987"/>
                  <a:ext cx="134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75E679A6-1EA7-4B52-B5AE-DE6493FA325D}"/>
                    </a:ext>
                  </a:extLst>
                </p14:cNvPr>
                <p14:cNvContentPartPr/>
                <p14:nvPr/>
              </p14:nvContentPartPr>
              <p14:xfrm>
                <a:off x="3122933" y="961987"/>
                <a:ext cx="374400" cy="150120"/>
              </p14:xfrm>
            </p:contentPart>
          </mc:Choice>
          <mc:Fallback>
            <p:pic>
              <p:nvPicPr>
                <p:cNvPr id="4" name="Freihand 3">
                  <a:extLst>
                    <a:ext uri="{FF2B5EF4-FFF2-40B4-BE49-F238E27FC236}">
                      <a16:creationId xmlns:a16="http://schemas.microsoft.com/office/drawing/2014/main" id="{75E679A6-1EA7-4B52-B5AE-DE6493FA325D}"/>
                    </a:ext>
                  </a:extLst>
                </p:cNvPr>
                <p:cNvPicPr/>
                <p:nvPr/>
              </p:nvPicPr>
              <p:blipFill>
                <a:blip r:embed="rId9"/>
                <a:stretch>
                  <a:fillRect/>
                </a:stretch>
              </p:blipFill>
              <p:spPr>
                <a:xfrm>
                  <a:off x="3118613" y="957667"/>
                  <a:ext cx="383040" cy="158760"/>
                </a:xfrm>
                <a:prstGeom prst="rect">
                  <a:avLst/>
                </a:prstGeom>
              </p:spPr>
            </p:pic>
          </mc:Fallback>
        </mc:AlternateContent>
      </p:grpSp>
      <p:grpSp>
        <p:nvGrpSpPr>
          <p:cNvPr id="17" name="Gruppieren 16">
            <a:extLst>
              <a:ext uri="{FF2B5EF4-FFF2-40B4-BE49-F238E27FC236}">
                <a16:creationId xmlns:a16="http://schemas.microsoft.com/office/drawing/2014/main" id="{7186C673-5CE3-4B04-BF81-CF0FD42A2A4B}"/>
              </a:ext>
            </a:extLst>
          </p:cNvPr>
          <p:cNvGrpSpPr/>
          <p:nvPr/>
        </p:nvGrpSpPr>
        <p:grpSpPr>
          <a:xfrm>
            <a:off x="3144893" y="1111747"/>
            <a:ext cx="96480" cy="198360"/>
            <a:chOff x="3144893" y="1111747"/>
            <a:chExt cx="96480" cy="198360"/>
          </a:xfrm>
        </p:grpSpPr>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9D0E31B0-13F0-47FE-91A8-7FDDCE957B94}"/>
                    </a:ext>
                  </a:extLst>
                </p14:cNvPr>
                <p14:cNvContentPartPr/>
                <p14:nvPr/>
              </p14:nvContentPartPr>
              <p14:xfrm>
                <a:off x="3177293" y="1111747"/>
                <a:ext cx="16560" cy="159120"/>
              </p14:xfrm>
            </p:contentPart>
          </mc:Choice>
          <mc:Fallback>
            <p:pic>
              <p:nvPicPr>
                <p:cNvPr id="15" name="Freihand 14">
                  <a:extLst>
                    <a:ext uri="{FF2B5EF4-FFF2-40B4-BE49-F238E27FC236}">
                      <a16:creationId xmlns:a16="http://schemas.microsoft.com/office/drawing/2014/main" id="{9D0E31B0-13F0-47FE-91A8-7FDDCE957B94}"/>
                    </a:ext>
                  </a:extLst>
                </p:cNvPr>
                <p:cNvPicPr/>
                <p:nvPr/>
              </p:nvPicPr>
              <p:blipFill>
                <a:blip r:embed="rId11"/>
                <a:stretch>
                  <a:fillRect/>
                </a:stretch>
              </p:blipFill>
              <p:spPr>
                <a:xfrm>
                  <a:off x="3172973" y="1107427"/>
                  <a:ext cx="25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96C5C649-3E3B-4C53-B326-3B78494397F4}"/>
                    </a:ext>
                  </a:extLst>
                </p14:cNvPr>
                <p14:cNvContentPartPr/>
                <p14:nvPr/>
              </p14:nvContentPartPr>
              <p14:xfrm>
                <a:off x="3144893" y="1196347"/>
                <a:ext cx="96480" cy="113760"/>
              </p14:xfrm>
            </p:contentPart>
          </mc:Choice>
          <mc:Fallback>
            <p:pic>
              <p:nvPicPr>
                <p:cNvPr id="16" name="Freihand 15">
                  <a:extLst>
                    <a:ext uri="{FF2B5EF4-FFF2-40B4-BE49-F238E27FC236}">
                      <a16:creationId xmlns:a16="http://schemas.microsoft.com/office/drawing/2014/main" id="{96C5C649-3E3B-4C53-B326-3B78494397F4}"/>
                    </a:ext>
                  </a:extLst>
                </p:cNvPr>
                <p:cNvPicPr/>
                <p:nvPr/>
              </p:nvPicPr>
              <p:blipFill>
                <a:blip r:embed="rId13"/>
                <a:stretch>
                  <a:fillRect/>
                </a:stretch>
              </p:blipFill>
              <p:spPr>
                <a:xfrm>
                  <a:off x="3140573" y="1192027"/>
                  <a:ext cx="105120" cy="122400"/>
                </a:xfrm>
                <a:prstGeom prst="rect">
                  <a:avLst/>
                </a:prstGeom>
              </p:spPr>
            </p:pic>
          </mc:Fallback>
        </mc:AlternateContent>
      </p:grpSp>
      <p:grpSp>
        <p:nvGrpSpPr>
          <p:cNvPr id="20" name="Gruppieren 19">
            <a:extLst>
              <a:ext uri="{FF2B5EF4-FFF2-40B4-BE49-F238E27FC236}">
                <a16:creationId xmlns:a16="http://schemas.microsoft.com/office/drawing/2014/main" id="{B2EB9FA6-868F-4D29-994D-62475C949547}"/>
              </a:ext>
            </a:extLst>
          </p:cNvPr>
          <p:cNvGrpSpPr/>
          <p:nvPr/>
        </p:nvGrpSpPr>
        <p:grpSpPr>
          <a:xfrm>
            <a:off x="2130773" y="883147"/>
            <a:ext cx="573840" cy="390600"/>
            <a:chOff x="2130773" y="883147"/>
            <a:chExt cx="573840" cy="390600"/>
          </a:xfrm>
        </p:grpSpPr>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02B34C8C-14C4-439A-992E-6E0D59CBDDA0}"/>
                    </a:ext>
                  </a:extLst>
                </p14:cNvPr>
                <p14:cNvContentPartPr/>
                <p14:nvPr/>
              </p14:nvContentPartPr>
              <p14:xfrm>
                <a:off x="2227613" y="884587"/>
                <a:ext cx="22320" cy="164520"/>
              </p14:xfrm>
            </p:contentPart>
          </mc:Choice>
          <mc:Fallback>
            <p:pic>
              <p:nvPicPr>
                <p:cNvPr id="5" name="Freihand 4">
                  <a:extLst>
                    <a:ext uri="{FF2B5EF4-FFF2-40B4-BE49-F238E27FC236}">
                      <a16:creationId xmlns:a16="http://schemas.microsoft.com/office/drawing/2014/main" id="{02B34C8C-14C4-439A-992E-6E0D59CBDDA0}"/>
                    </a:ext>
                  </a:extLst>
                </p:cNvPr>
                <p:cNvPicPr/>
                <p:nvPr/>
              </p:nvPicPr>
              <p:blipFill>
                <a:blip r:embed="rId15"/>
                <a:stretch>
                  <a:fillRect/>
                </a:stretch>
              </p:blipFill>
              <p:spPr>
                <a:xfrm>
                  <a:off x="2223293" y="880267"/>
                  <a:ext cx="30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71A458EA-13B6-4910-8A76-B3E744E1DDB2}"/>
                    </a:ext>
                  </a:extLst>
                </p14:cNvPr>
                <p14:cNvContentPartPr/>
                <p14:nvPr/>
              </p14:nvContentPartPr>
              <p14:xfrm>
                <a:off x="2130773" y="883147"/>
                <a:ext cx="136080" cy="124200"/>
              </p14:xfrm>
            </p:contentPart>
          </mc:Choice>
          <mc:Fallback>
            <p:pic>
              <p:nvPicPr>
                <p:cNvPr id="8" name="Freihand 7">
                  <a:extLst>
                    <a:ext uri="{FF2B5EF4-FFF2-40B4-BE49-F238E27FC236}">
                      <a16:creationId xmlns:a16="http://schemas.microsoft.com/office/drawing/2014/main" id="{71A458EA-13B6-4910-8A76-B3E744E1DDB2}"/>
                    </a:ext>
                  </a:extLst>
                </p:cNvPr>
                <p:cNvPicPr/>
                <p:nvPr/>
              </p:nvPicPr>
              <p:blipFill>
                <a:blip r:embed="rId17"/>
                <a:stretch>
                  <a:fillRect/>
                </a:stretch>
              </p:blipFill>
              <p:spPr>
                <a:xfrm>
                  <a:off x="2126453" y="878827"/>
                  <a:ext cx="144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02D032C0-CA53-4B28-BB17-B05228292D73}"/>
                    </a:ext>
                  </a:extLst>
                </p14:cNvPr>
                <p14:cNvContentPartPr/>
                <p14:nvPr/>
              </p14:nvContentPartPr>
              <p14:xfrm>
                <a:off x="2279453" y="968467"/>
                <a:ext cx="153360" cy="97920"/>
              </p14:xfrm>
            </p:contentPart>
          </mc:Choice>
          <mc:Fallback>
            <p:pic>
              <p:nvPicPr>
                <p:cNvPr id="9" name="Freihand 8">
                  <a:extLst>
                    <a:ext uri="{FF2B5EF4-FFF2-40B4-BE49-F238E27FC236}">
                      <a16:creationId xmlns:a16="http://schemas.microsoft.com/office/drawing/2014/main" id="{02D032C0-CA53-4B28-BB17-B05228292D73}"/>
                    </a:ext>
                  </a:extLst>
                </p:cNvPr>
                <p:cNvPicPr/>
                <p:nvPr/>
              </p:nvPicPr>
              <p:blipFill>
                <a:blip r:embed="rId19"/>
                <a:stretch>
                  <a:fillRect/>
                </a:stretch>
              </p:blipFill>
              <p:spPr>
                <a:xfrm>
                  <a:off x="2275133" y="964147"/>
                  <a:ext cx="162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2E7E8EE6-255B-40EC-979C-8EB6DF2D4E77}"/>
                    </a:ext>
                  </a:extLst>
                </p14:cNvPr>
                <p14:cNvContentPartPr/>
                <p14:nvPr/>
              </p14:nvContentPartPr>
              <p14:xfrm>
                <a:off x="2443613" y="927787"/>
                <a:ext cx="360" cy="360"/>
              </p14:xfrm>
            </p:contentPart>
          </mc:Choice>
          <mc:Fallback>
            <p:pic>
              <p:nvPicPr>
                <p:cNvPr id="10" name="Freihand 9">
                  <a:extLst>
                    <a:ext uri="{FF2B5EF4-FFF2-40B4-BE49-F238E27FC236}">
                      <a16:creationId xmlns:a16="http://schemas.microsoft.com/office/drawing/2014/main" id="{2E7E8EE6-255B-40EC-979C-8EB6DF2D4E77}"/>
                    </a:ext>
                  </a:extLst>
                </p:cNvPr>
                <p:cNvPicPr/>
                <p:nvPr/>
              </p:nvPicPr>
              <p:blipFill>
                <a:blip r:embed="rId21"/>
                <a:stretch>
                  <a:fillRect/>
                </a:stretch>
              </p:blipFill>
              <p:spPr>
                <a:xfrm>
                  <a:off x="2439293" y="92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04C08AD8-44DF-470B-8720-2879BBEEA928}"/>
                    </a:ext>
                  </a:extLst>
                </p14:cNvPr>
                <p14:cNvContentPartPr/>
                <p14:nvPr/>
              </p14:nvContentPartPr>
              <p14:xfrm>
                <a:off x="2470613" y="957307"/>
                <a:ext cx="62280" cy="136440"/>
              </p14:xfrm>
            </p:contentPart>
          </mc:Choice>
          <mc:Fallback>
            <p:pic>
              <p:nvPicPr>
                <p:cNvPr id="11" name="Freihand 10">
                  <a:extLst>
                    <a:ext uri="{FF2B5EF4-FFF2-40B4-BE49-F238E27FC236}">
                      <a16:creationId xmlns:a16="http://schemas.microsoft.com/office/drawing/2014/main" id="{04C08AD8-44DF-470B-8720-2879BBEEA928}"/>
                    </a:ext>
                  </a:extLst>
                </p:cNvPr>
                <p:cNvPicPr/>
                <p:nvPr/>
              </p:nvPicPr>
              <p:blipFill>
                <a:blip r:embed="rId23"/>
                <a:stretch>
                  <a:fillRect/>
                </a:stretch>
              </p:blipFill>
              <p:spPr>
                <a:xfrm>
                  <a:off x="2466293" y="952987"/>
                  <a:ext cx="70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7BED6904-2A16-487C-99D5-FF13F1595039}"/>
                    </a:ext>
                  </a:extLst>
                </p14:cNvPr>
                <p14:cNvContentPartPr/>
                <p14:nvPr/>
              </p14:nvContentPartPr>
              <p14:xfrm>
                <a:off x="2563493" y="953707"/>
                <a:ext cx="141120" cy="105840"/>
              </p14:xfrm>
            </p:contentPart>
          </mc:Choice>
          <mc:Fallback>
            <p:pic>
              <p:nvPicPr>
                <p:cNvPr id="12" name="Freihand 11">
                  <a:extLst>
                    <a:ext uri="{FF2B5EF4-FFF2-40B4-BE49-F238E27FC236}">
                      <a16:creationId xmlns:a16="http://schemas.microsoft.com/office/drawing/2014/main" id="{7BED6904-2A16-487C-99D5-FF13F1595039}"/>
                    </a:ext>
                  </a:extLst>
                </p:cNvPr>
                <p:cNvPicPr/>
                <p:nvPr/>
              </p:nvPicPr>
              <p:blipFill>
                <a:blip r:embed="rId25"/>
                <a:stretch>
                  <a:fillRect/>
                </a:stretch>
              </p:blipFill>
              <p:spPr>
                <a:xfrm>
                  <a:off x="2559173" y="949387"/>
                  <a:ext cx="149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3696B3DF-5CFA-403D-80E4-001D8EBDA4A3}"/>
                    </a:ext>
                  </a:extLst>
                </p14:cNvPr>
                <p14:cNvContentPartPr/>
                <p14:nvPr/>
              </p14:nvContentPartPr>
              <p14:xfrm>
                <a:off x="2385293" y="1091587"/>
                <a:ext cx="3600" cy="120240"/>
              </p14:xfrm>
            </p:contentPart>
          </mc:Choice>
          <mc:Fallback>
            <p:pic>
              <p:nvPicPr>
                <p:cNvPr id="18" name="Freihand 17">
                  <a:extLst>
                    <a:ext uri="{FF2B5EF4-FFF2-40B4-BE49-F238E27FC236}">
                      <a16:creationId xmlns:a16="http://schemas.microsoft.com/office/drawing/2014/main" id="{3696B3DF-5CFA-403D-80E4-001D8EBDA4A3}"/>
                    </a:ext>
                  </a:extLst>
                </p:cNvPr>
                <p:cNvPicPr/>
                <p:nvPr/>
              </p:nvPicPr>
              <p:blipFill>
                <a:blip r:embed="rId27"/>
                <a:stretch>
                  <a:fillRect/>
                </a:stretch>
              </p:blipFill>
              <p:spPr>
                <a:xfrm>
                  <a:off x="2380973" y="1087267"/>
                  <a:ext cx="12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0582A5AE-7630-4558-8EC2-BE56DA50603C}"/>
                    </a:ext>
                  </a:extLst>
                </p14:cNvPr>
                <p14:cNvContentPartPr/>
                <p14:nvPr/>
              </p14:nvContentPartPr>
              <p14:xfrm>
                <a:off x="2346413" y="1171507"/>
                <a:ext cx="93960" cy="102240"/>
              </p14:xfrm>
            </p:contentPart>
          </mc:Choice>
          <mc:Fallback>
            <p:pic>
              <p:nvPicPr>
                <p:cNvPr id="19" name="Freihand 18">
                  <a:extLst>
                    <a:ext uri="{FF2B5EF4-FFF2-40B4-BE49-F238E27FC236}">
                      <a16:creationId xmlns:a16="http://schemas.microsoft.com/office/drawing/2014/main" id="{0582A5AE-7630-4558-8EC2-BE56DA50603C}"/>
                    </a:ext>
                  </a:extLst>
                </p:cNvPr>
                <p:cNvPicPr/>
                <p:nvPr/>
              </p:nvPicPr>
              <p:blipFill>
                <a:blip r:embed="rId29"/>
                <a:stretch>
                  <a:fillRect/>
                </a:stretch>
              </p:blipFill>
              <p:spPr>
                <a:xfrm>
                  <a:off x="2342093" y="1167187"/>
                  <a:ext cx="102600" cy="110880"/>
                </a:xfrm>
                <a:prstGeom prst="rect">
                  <a:avLst/>
                </a:prstGeom>
              </p:spPr>
            </p:pic>
          </mc:Fallback>
        </mc:AlternateContent>
      </p:grpSp>
      <p:grpSp>
        <p:nvGrpSpPr>
          <p:cNvPr id="23" name="Gruppieren 22">
            <a:extLst>
              <a:ext uri="{FF2B5EF4-FFF2-40B4-BE49-F238E27FC236}">
                <a16:creationId xmlns:a16="http://schemas.microsoft.com/office/drawing/2014/main" id="{A4C541DE-5687-40AA-94C5-DD29F2224251}"/>
              </a:ext>
            </a:extLst>
          </p:cNvPr>
          <p:cNvGrpSpPr/>
          <p:nvPr/>
        </p:nvGrpSpPr>
        <p:grpSpPr>
          <a:xfrm>
            <a:off x="5090333" y="2130187"/>
            <a:ext cx="190440" cy="161280"/>
            <a:chOff x="5090333" y="2130187"/>
            <a:chExt cx="190440" cy="161280"/>
          </a:xfrm>
        </p:grpSpPr>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BD6C464C-5B62-428E-8728-6AA6C7FB0D69}"/>
                    </a:ext>
                  </a:extLst>
                </p14:cNvPr>
                <p14:cNvContentPartPr/>
                <p14:nvPr/>
              </p14:nvContentPartPr>
              <p14:xfrm>
                <a:off x="5139293" y="2189947"/>
                <a:ext cx="87120" cy="70560"/>
              </p14:xfrm>
            </p:contentPart>
          </mc:Choice>
          <mc:Fallback>
            <p:pic>
              <p:nvPicPr>
                <p:cNvPr id="21" name="Freihand 20">
                  <a:extLst>
                    <a:ext uri="{FF2B5EF4-FFF2-40B4-BE49-F238E27FC236}">
                      <a16:creationId xmlns:a16="http://schemas.microsoft.com/office/drawing/2014/main" id="{BD6C464C-5B62-428E-8728-6AA6C7FB0D69}"/>
                    </a:ext>
                  </a:extLst>
                </p:cNvPr>
                <p:cNvPicPr/>
                <p:nvPr/>
              </p:nvPicPr>
              <p:blipFill>
                <a:blip r:embed="rId31"/>
                <a:stretch>
                  <a:fillRect/>
                </a:stretch>
              </p:blipFill>
              <p:spPr>
                <a:xfrm>
                  <a:off x="5134973" y="2185627"/>
                  <a:ext cx="95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7B6DE081-DBBC-4573-A427-1712044D3D50}"/>
                    </a:ext>
                  </a:extLst>
                </p14:cNvPr>
                <p14:cNvContentPartPr/>
                <p14:nvPr/>
              </p14:nvContentPartPr>
              <p14:xfrm>
                <a:off x="5090333" y="2130187"/>
                <a:ext cx="190440" cy="161280"/>
              </p14:xfrm>
            </p:contentPart>
          </mc:Choice>
          <mc:Fallback>
            <p:pic>
              <p:nvPicPr>
                <p:cNvPr id="22" name="Freihand 21">
                  <a:extLst>
                    <a:ext uri="{FF2B5EF4-FFF2-40B4-BE49-F238E27FC236}">
                      <a16:creationId xmlns:a16="http://schemas.microsoft.com/office/drawing/2014/main" id="{7B6DE081-DBBC-4573-A427-1712044D3D50}"/>
                    </a:ext>
                  </a:extLst>
                </p:cNvPr>
                <p:cNvPicPr/>
                <p:nvPr/>
              </p:nvPicPr>
              <p:blipFill>
                <a:blip r:embed="rId33"/>
                <a:stretch>
                  <a:fillRect/>
                </a:stretch>
              </p:blipFill>
              <p:spPr>
                <a:xfrm>
                  <a:off x="5086013" y="2125867"/>
                  <a:ext cx="199080" cy="169920"/>
                </a:xfrm>
                <a:prstGeom prst="rect">
                  <a:avLst/>
                </a:prstGeom>
              </p:spPr>
            </p:pic>
          </mc:Fallback>
        </mc:AlternateContent>
      </p:grpSp>
      <p:grpSp>
        <p:nvGrpSpPr>
          <p:cNvPr id="26" name="Gruppieren 25">
            <a:extLst>
              <a:ext uri="{FF2B5EF4-FFF2-40B4-BE49-F238E27FC236}">
                <a16:creationId xmlns:a16="http://schemas.microsoft.com/office/drawing/2014/main" id="{34EC79CD-127D-4F52-99A9-CD861FA97E23}"/>
              </a:ext>
            </a:extLst>
          </p:cNvPr>
          <p:cNvGrpSpPr/>
          <p:nvPr/>
        </p:nvGrpSpPr>
        <p:grpSpPr>
          <a:xfrm>
            <a:off x="1029893" y="3524467"/>
            <a:ext cx="279360" cy="273600"/>
            <a:chOff x="1029893" y="3524467"/>
            <a:chExt cx="279360" cy="273600"/>
          </a:xfrm>
        </p:grpSpPr>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0001DD07-1FF0-4510-9D07-379767ABE9B0}"/>
                    </a:ext>
                  </a:extLst>
                </p14:cNvPr>
                <p14:cNvContentPartPr/>
                <p14:nvPr/>
              </p14:nvContentPartPr>
              <p14:xfrm>
                <a:off x="1144373" y="3583507"/>
                <a:ext cx="96840" cy="141840"/>
              </p14:xfrm>
            </p:contentPart>
          </mc:Choice>
          <mc:Fallback>
            <p:pic>
              <p:nvPicPr>
                <p:cNvPr id="24" name="Freihand 23">
                  <a:extLst>
                    <a:ext uri="{FF2B5EF4-FFF2-40B4-BE49-F238E27FC236}">
                      <a16:creationId xmlns:a16="http://schemas.microsoft.com/office/drawing/2014/main" id="{0001DD07-1FF0-4510-9D07-379767ABE9B0}"/>
                    </a:ext>
                  </a:extLst>
                </p:cNvPr>
                <p:cNvPicPr/>
                <p:nvPr/>
              </p:nvPicPr>
              <p:blipFill>
                <a:blip r:embed="rId35"/>
                <a:stretch>
                  <a:fillRect/>
                </a:stretch>
              </p:blipFill>
              <p:spPr>
                <a:xfrm>
                  <a:off x="1140053" y="3579187"/>
                  <a:ext cx="105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FB927C80-3D98-421E-A729-086765964EDC}"/>
                    </a:ext>
                  </a:extLst>
                </p14:cNvPr>
                <p14:cNvContentPartPr/>
                <p14:nvPr/>
              </p14:nvContentPartPr>
              <p14:xfrm>
                <a:off x="1029893" y="3524467"/>
                <a:ext cx="279360" cy="273600"/>
              </p14:xfrm>
            </p:contentPart>
          </mc:Choice>
          <mc:Fallback>
            <p:pic>
              <p:nvPicPr>
                <p:cNvPr id="25" name="Freihand 24">
                  <a:extLst>
                    <a:ext uri="{FF2B5EF4-FFF2-40B4-BE49-F238E27FC236}">
                      <a16:creationId xmlns:a16="http://schemas.microsoft.com/office/drawing/2014/main" id="{FB927C80-3D98-421E-A729-086765964EDC}"/>
                    </a:ext>
                  </a:extLst>
                </p:cNvPr>
                <p:cNvPicPr/>
                <p:nvPr/>
              </p:nvPicPr>
              <p:blipFill>
                <a:blip r:embed="rId37"/>
                <a:stretch>
                  <a:fillRect/>
                </a:stretch>
              </p:blipFill>
              <p:spPr>
                <a:xfrm>
                  <a:off x="1025573" y="3520147"/>
                  <a:ext cx="288000" cy="282240"/>
                </a:xfrm>
                <a:prstGeom prst="rect">
                  <a:avLst/>
                </a:prstGeom>
              </p:spPr>
            </p:pic>
          </mc:Fallback>
        </mc:AlternateContent>
      </p:grpSp>
      <p:grpSp>
        <p:nvGrpSpPr>
          <p:cNvPr id="47" name="Gruppieren 46">
            <a:extLst>
              <a:ext uri="{FF2B5EF4-FFF2-40B4-BE49-F238E27FC236}">
                <a16:creationId xmlns:a16="http://schemas.microsoft.com/office/drawing/2014/main" id="{C934D568-04B0-4D30-A8FD-33EB11013295}"/>
              </a:ext>
            </a:extLst>
          </p:cNvPr>
          <p:cNvGrpSpPr/>
          <p:nvPr/>
        </p:nvGrpSpPr>
        <p:grpSpPr>
          <a:xfrm>
            <a:off x="1557293" y="3607627"/>
            <a:ext cx="789840" cy="115560"/>
            <a:chOff x="1557293" y="3607627"/>
            <a:chExt cx="789840" cy="115560"/>
          </a:xfrm>
        </p:grpSpPr>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E44626A9-BF57-4F3D-9996-B9AAA498B41F}"/>
                    </a:ext>
                  </a:extLst>
                </p14:cNvPr>
                <p14:cNvContentPartPr/>
                <p14:nvPr/>
              </p14:nvContentPartPr>
              <p14:xfrm>
                <a:off x="1557293" y="3607627"/>
                <a:ext cx="129960" cy="115560"/>
              </p14:xfrm>
            </p:contentPart>
          </mc:Choice>
          <mc:Fallback>
            <p:pic>
              <p:nvPicPr>
                <p:cNvPr id="27" name="Freihand 26">
                  <a:extLst>
                    <a:ext uri="{FF2B5EF4-FFF2-40B4-BE49-F238E27FC236}">
                      <a16:creationId xmlns:a16="http://schemas.microsoft.com/office/drawing/2014/main" id="{E44626A9-BF57-4F3D-9996-B9AAA498B41F}"/>
                    </a:ext>
                  </a:extLst>
                </p:cNvPr>
                <p:cNvPicPr/>
                <p:nvPr/>
              </p:nvPicPr>
              <p:blipFill>
                <a:blip r:embed="rId39"/>
                <a:stretch>
                  <a:fillRect/>
                </a:stretch>
              </p:blipFill>
              <p:spPr>
                <a:xfrm>
                  <a:off x="1552973" y="3603307"/>
                  <a:ext cx="138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B313D852-02D1-4DF0-9CA6-BEF8C26EE2E5}"/>
                    </a:ext>
                  </a:extLst>
                </p14:cNvPr>
                <p14:cNvContentPartPr/>
                <p14:nvPr/>
              </p14:nvContentPartPr>
              <p14:xfrm>
                <a:off x="1783733" y="3653707"/>
                <a:ext cx="24120" cy="18360"/>
              </p14:xfrm>
            </p:contentPart>
          </mc:Choice>
          <mc:Fallback>
            <p:pic>
              <p:nvPicPr>
                <p:cNvPr id="28" name="Freihand 27">
                  <a:extLst>
                    <a:ext uri="{FF2B5EF4-FFF2-40B4-BE49-F238E27FC236}">
                      <a16:creationId xmlns:a16="http://schemas.microsoft.com/office/drawing/2014/main" id="{B313D852-02D1-4DF0-9CA6-BEF8C26EE2E5}"/>
                    </a:ext>
                  </a:extLst>
                </p:cNvPr>
                <p:cNvPicPr/>
                <p:nvPr/>
              </p:nvPicPr>
              <p:blipFill>
                <a:blip r:embed="rId41"/>
                <a:stretch>
                  <a:fillRect/>
                </a:stretch>
              </p:blipFill>
              <p:spPr>
                <a:xfrm>
                  <a:off x="1779413" y="3649387"/>
                  <a:ext cx="32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0E7CA38D-035F-4F22-A2BA-E75E643A15F1}"/>
                    </a:ext>
                  </a:extLst>
                </p14:cNvPr>
                <p14:cNvContentPartPr/>
                <p14:nvPr/>
              </p14:nvContentPartPr>
              <p14:xfrm>
                <a:off x="1909373" y="3611947"/>
                <a:ext cx="107640" cy="91080"/>
              </p14:xfrm>
            </p:contentPart>
          </mc:Choice>
          <mc:Fallback>
            <p:pic>
              <p:nvPicPr>
                <p:cNvPr id="29" name="Freihand 28">
                  <a:extLst>
                    <a:ext uri="{FF2B5EF4-FFF2-40B4-BE49-F238E27FC236}">
                      <a16:creationId xmlns:a16="http://schemas.microsoft.com/office/drawing/2014/main" id="{0E7CA38D-035F-4F22-A2BA-E75E643A15F1}"/>
                    </a:ext>
                  </a:extLst>
                </p:cNvPr>
                <p:cNvPicPr/>
                <p:nvPr/>
              </p:nvPicPr>
              <p:blipFill>
                <a:blip r:embed="rId43"/>
                <a:stretch>
                  <a:fillRect/>
                </a:stretch>
              </p:blipFill>
              <p:spPr>
                <a:xfrm>
                  <a:off x="1905053" y="3607627"/>
                  <a:ext cx="116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9BC259D0-631B-4583-AD9F-A083D180A5EE}"/>
                    </a:ext>
                  </a:extLst>
                </p14:cNvPr>
                <p14:cNvContentPartPr/>
                <p14:nvPr/>
              </p14:nvContentPartPr>
              <p14:xfrm>
                <a:off x="2069933" y="3638947"/>
                <a:ext cx="106560" cy="55800"/>
              </p14:xfrm>
            </p:contentPart>
          </mc:Choice>
          <mc:Fallback>
            <p:pic>
              <p:nvPicPr>
                <p:cNvPr id="30" name="Freihand 29">
                  <a:extLst>
                    <a:ext uri="{FF2B5EF4-FFF2-40B4-BE49-F238E27FC236}">
                      <a16:creationId xmlns:a16="http://schemas.microsoft.com/office/drawing/2014/main" id="{9BC259D0-631B-4583-AD9F-A083D180A5EE}"/>
                    </a:ext>
                  </a:extLst>
                </p:cNvPr>
                <p:cNvPicPr/>
                <p:nvPr/>
              </p:nvPicPr>
              <p:blipFill>
                <a:blip r:embed="rId45"/>
                <a:stretch>
                  <a:fillRect/>
                </a:stretch>
              </p:blipFill>
              <p:spPr>
                <a:xfrm>
                  <a:off x="2065613" y="3634627"/>
                  <a:ext cx="115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E56DD04E-CA84-4687-983B-BA184310845E}"/>
                    </a:ext>
                  </a:extLst>
                </p14:cNvPr>
                <p14:cNvContentPartPr/>
                <p14:nvPr/>
              </p14:nvContentPartPr>
              <p14:xfrm>
                <a:off x="2222213" y="3623827"/>
                <a:ext cx="124920" cy="77400"/>
              </p14:xfrm>
            </p:contentPart>
          </mc:Choice>
          <mc:Fallback>
            <p:pic>
              <p:nvPicPr>
                <p:cNvPr id="31" name="Freihand 30">
                  <a:extLst>
                    <a:ext uri="{FF2B5EF4-FFF2-40B4-BE49-F238E27FC236}">
                      <a16:creationId xmlns:a16="http://schemas.microsoft.com/office/drawing/2014/main" id="{E56DD04E-CA84-4687-983B-BA184310845E}"/>
                    </a:ext>
                  </a:extLst>
                </p:cNvPr>
                <p:cNvPicPr/>
                <p:nvPr/>
              </p:nvPicPr>
              <p:blipFill>
                <a:blip r:embed="rId47"/>
                <a:stretch>
                  <a:fillRect/>
                </a:stretch>
              </p:blipFill>
              <p:spPr>
                <a:xfrm>
                  <a:off x="2217893" y="3619507"/>
                  <a:ext cx="133560" cy="86040"/>
                </a:xfrm>
                <a:prstGeom prst="rect">
                  <a:avLst/>
                </a:prstGeom>
              </p:spPr>
            </p:pic>
          </mc:Fallback>
        </mc:AlternateContent>
      </p:grpSp>
      <p:grpSp>
        <p:nvGrpSpPr>
          <p:cNvPr id="46" name="Gruppieren 45">
            <a:extLst>
              <a:ext uri="{FF2B5EF4-FFF2-40B4-BE49-F238E27FC236}">
                <a16:creationId xmlns:a16="http://schemas.microsoft.com/office/drawing/2014/main" id="{5FD62C46-C67E-4CDB-943C-3CDEECD80E71}"/>
              </a:ext>
            </a:extLst>
          </p:cNvPr>
          <p:cNvGrpSpPr/>
          <p:nvPr/>
        </p:nvGrpSpPr>
        <p:grpSpPr>
          <a:xfrm>
            <a:off x="2560613" y="3609787"/>
            <a:ext cx="93960" cy="91800"/>
            <a:chOff x="2560613" y="3609787"/>
            <a:chExt cx="93960" cy="91800"/>
          </a:xfrm>
        </p:grpSpPr>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744AD33F-138A-464B-8A90-9070191B2F2C}"/>
                    </a:ext>
                  </a:extLst>
                </p14:cNvPr>
                <p14:cNvContentPartPr/>
                <p14:nvPr/>
              </p14:nvContentPartPr>
              <p14:xfrm>
                <a:off x="2590853" y="3609787"/>
                <a:ext cx="15480" cy="91800"/>
              </p14:xfrm>
            </p:contentPart>
          </mc:Choice>
          <mc:Fallback>
            <p:pic>
              <p:nvPicPr>
                <p:cNvPr id="32" name="Freihand 31">
                  <a:extLst>
                    <a:ext uri="{FF2B5EF4-FFF2-40B4-BE49-F238E27FC236}">
                      <a16:creationId xmlns:a16="http://schemas.microsoft.com/office/drawing/2014/main" id="{744AD33F-138A-464B-8A90-9070191B2F2C}"/>
                    </a:ext>
                  </a:extLst>
                </p:cNvPr>
                <p:cNvPicPr/>
                <p:nvPr/>
              </p:nvPicPr>
              <p:blipFill>
                <a:blip r:embed="rId49"/>
                <a:stretch>
                  <a:fillRect/>
                </a:stretch>
              </p:blipFill>
              <p:spPr>
                <a:xfrm>
                  <a:off x="2586533" y="3605467"/>
                  <a:ext cx="24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127A9A1D-B01F-4E04-B897-E267DA84ED79}"/>
                    </a:ext>
                  </a:extLst>
                </p14:cNvPr>
                <p14:cNvContentPartPr/>
                <p14:nvPr/>
              </p14:nvContentPartPr>
              <p14:xfrm>
                <a:off x="2560613" y="3651907"/>
                <a:ext cx="93960" cy="2880"/>
              </p14:xfrm>
            </p:contentPart>
          </mc:Choice>
          <mc:Fallback>
            <p:pic>
              <p:nvPicPr>
                <p:cNvPr id="33" name="Freihand 32">
                  <a:extLst>
                    <a:ext uri="{FF2B5EF4-FFF2-40B4-BE49-F238E27FC236}">
                      <a16:creationId xmlns:a16="http://schemas.microsoft.com/office/drawing/2014/main" id="{127A9A1D-B01F-4E04-B897-E267DA84ED79}"/>
                    </a:ext>
                  </a:extLst>
                </p:cNvPr>
                <p:cNvPicPr/>
                <p:nvPr/>
              </p:nvPicPr>
              <p:blipFill>
                <a:blip r:embed="rId51"/>
                <a:stretch>
                  <a:fillRect/>
                </a:stretch>
              </p:blipFill>
              <p:spPr>
                <a:xfrm>
                  <a:off x="2556293" y="3647587"/>
                  <a:ext cx="102600" cy="11520"/>
                </a:xfrm>
                <a:prstGeom prst="rect">
                  <a:avLst/>
                </a:prstGeom>
              </p:spPr>
            </p:pic>
          </mc:Fallback>
        </mc:AlternateContent>
      </p:grpSp>
      <p:grpSp>
        <p:nvGrpSpPr>
          <p:cNvPr id="45" name="Gruppieren 44">
            <a:extLst>
              <a:ext uri="{FF2B5EF4-FFF2-40B4-BE49-F238E27FC236}">
                <a16:creationId xmlns:a16="http://schemas.microsoft.com/office/drawing/2014/main" id="{086E4BD1-982A-4758-94EE-E49498D60377}"/>
              </a:ext>
            </a:extLst>
          </p:cNvPr>
          <p:cNvGrpSpPr/>
          <p:nvPr/>
        </p:nvGrpSpPr>
        <p:grpSpPr>
          <a:xfrm>
            <a:off x="2821253" y="3526267"/>
            <a:ext cx="1647000" cy="175320"/>
            <a:chOff x="2821253" y="3526267"/>
            <a:chExt cx="1647000" cy="175320"/>
          </a:xfrm>
        </p:grpSpPr>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FBA02872-6971-47D7-B747-4FDCEFC70E65}"/>
                    </a:ext>
                  </a:extLst>
                </p14:cNvPr>
                <p14:cNvContentPartPr/>
                <p14:nvPr/>
              </p14:nvContentPartPr>
              <p14:xfrm>
                <a:off x="2821253" y="3566587"/>
                <a:ext cx="160200" cy="135000"/>
              </p14:xfrm>
            </p:contentPart>
          </mc:Choice>
          <mc:Fallback>
            <p:pic>
              <p:nvPicPr>
                <p:cNvPr id="34" name="Freihand 33">
                  <a:extLst>
                    <a:ext uri="{FF2B5EF4-FFF2-40B4-BE49-F238E27FC236}">
                      <a16:creationId xmlns:a16="http://schemas.microsoft.com/office/drawing/2014/main" id="{FBA02872-6971-47D7-B747-4FDCEFC70E65}"/>
                    </a:ext>
                  </a:extLst>
                </p:cNvPr>
                <p:cNvPicPr/>
                <p:nvPr/>
              </p:nvPicPr>
              <p:blipFill>
                <a:blip r:embed="rId53"/>
                <a:stretch>
                  <a:fillRect/>
                </a:stretch>
              </p:blipFill>
              <p:spPr>
                <a:xfrm>
                  <a:off x="2816933" y="3562267"/>
                  <a:ext cx="168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FB3550C9-917C-42D2-BD8A-A7482355C6A0}"/>
                    </a:ext>
                  </a:extLst>
                </p14:cNvPr>
                <p14:cNvContentPartPr/>
                <p14:nvPr/>
              </p14:nvContentPartPr>
              <p14:xfrm>
                <a:off x="3084773" y="3641107"/>
                <a:ext cx="19800" cy="7560"/>
              </p14:xfrm>
            </p:contentPart>
          </mc:Choice>
          <mc:Fallback>
            <p:pic>
              <p:nvPicPr>
                <p:cNvPr id="35" name="Freihand 34">
                  <a:extLst>
                    <a:ext uri="{FF2B5EF4-FFF2-40B4-BE49-F238E27FC236}">
                      <a16:creationId xmlns:a16="http://schemas.microsoft.com/office/drawing/2014/main" id="{FB3550C9-917C-42D2-BD8A-A7482355C6A0}"/>
                    </a:ext>
                  </a:extLst>
                </p:cNvPr>
                <p:cNvPicPr/>
                <p:nvPr/>
              </p:nvPicPr>
              <p:blipFill>
                <a:blip r:embed="rId55"/>
                <a:stretch>
                  <a:fillRect/>
                </a:stretch>
              </p:blipFill>
              <p:spPr>
                <a:xfrm>
                  <a:off x="3080453" y="3636787"/>
                  <a:ext cx="28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046356D0-C368-4CE0-AF39-563930342998}"/>
                    </a:ext>
                  </a:extLst>
                </p14:cNvPr>
                <p14:cNvContentPartPr/>
                <p14:nvPr/>
              </p14:nvContentPartPr>
              <p14:xfrm>
                <a:off x="3237773" y="3570547"/>
                <a:ext cx="116280" cy="106200"/>
              </p14:xfrm>
            </p:contentPart>
          </mc:Choice>
          <mc:Fallback>
            <p:pic>
              <p:nvPicPr>
                <p:cNvPr id="36" name="Freihand 35">
                  <a:extLst>
                    <a:ext uri="{FF2B5EF4-FFF2-40B4-BE49-F238E27FC236}">
                      <a16:creationId xmlns:a16="http://schemas.microsoft.com/office/drawing/2014/main" id="{046356D0-C368-4CE0-AF39-563930342998}"/>
                    </a:ext>
                  </a:extLst>
                </p:cNvPr>
                <p:cNvPicPr/>
                <p:nvPr/>
              </p:nvPicPr>
              <p:blipFill>
                <a:blip r:embed="rId57"/>
                <a:stretch>
                  <a:fillRect/>
                </a:stretch>
              </p:blipFill>
              <p:spPr>
                <a:xfrm>
                  <a:off x="3233453" y="3566227"/>
                  <a:ext cx="124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6FE0FE92-619B-4356-8D40-683BEAB3E5D6}"/>
                    </a:ext>
                  </a:extLst>
                </p14:cNvPr>
                <p14:cNvContentPartPr/>
                <p14:nvPr/>
              </p14:nvContentPartPr>
              <p14:xfrm>
                <a:off x="3392933" y="3571267"/>
                <a:ext cx="122760" cy="101160"/>
              </p14:xfrm>
            </p:contentPart>
          </mc:Choice>
          <mc:Fallback>
            <p:pic>
              <p:nvPicPr>
                <p:cNvPr id="37" name="Freihand 36">
                  <a:extLst>
                    <a:ext uri="{FF2B5EF4-FFF2-40B4-BE49-F238E27FC236}">
                      <a16:creationId xmlns:a16="http://schemas.microsoft.com/office/drawing/2014/main" id="{6FE0FE92-619B-4356-8D40-683BEAB3E5D6}"/>
                    </a:ext>
                  </a:extLst>
                </p:cNvPr>
                <p:cNvPicPr/>
                <p:nvPr/>
              </p:nvPicPr>
              <p:blipFill>
                <a:blip r:embed="rId59"/>
                <a:stretch>
                  <a:fillRect/>
                </a:stretch>
              </p:blipFill>
              <p:spPr>
                <a:xfrm>
                  <a:off x="3388613" y="3566947"/>
                  <a:ext cx="131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80588701-9E86-40DF-B99A-E082477746A0}"/>
                    </a:ext>
                  </a:extLst>
                </p14:cNvPr>
                <p14:cNvContentPartPr/>
                <p14:nvPr/>
              </p14:nvContentPartPr>
              <p14:xfrm>
                <a:off x="3522173" y="3577387"/>
                <a:ext cx="115200" cy="98640"/>
              </p14:xfrm>
            </p:contentPart>
          </mc:Choice>
          <mc:Fallback>
            <p:pic>
              <p:nvPicPr>
                <p:cNvPr id="38" name="Freihand 37">
                  <a:extLst>
                    <a:ext uri="{FF2B5EF4-FFF2-40B4-BE49-F238E27FC236}">
                      <a16:creationId xmlns:a16="http://schemas.microsoft.com/office/drawing/2014/main" id="{80588701-9E86-40DF-B99A-E082477746A0}"/>
                    </a:ext>
                  </a:extLst>
                </p:cNvPr>
                <p:cNvPicPr/>
                <p:nvPr/>
              </p:nvPicPr>
              <p:blipFill>
                <a:blip r:embed="rId61"/>
                <a:stretch>
                  <a:fillRect/>
                </a:stretch>
              </p:blipFill>
              <p:spPr>
                <a:xfrm>
                  <a:off x="3517853" y="3573067"/>
                  <a:ext cx="123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29DB13BA-0D3C-40DF-AA0B-9C4C81C99EBA}"/>
                    </a:ext>
                  </a:extLst>
                </p14:cNvPr>
                <p14:cNvContentPartPr/>
                <p14:nvPr/>
              </p14:nvContentPartPr>
              <p14:xfrm>
                <a:off x="3793253" y="3610507"/>
                <a:ext cx="133920" cy="6840"/>
              </p14:xfrm>
            </p:contentPart>
          </mc:Choice>
          <mc:Fallback>
            <p:pic>
              <p:nvPicPr>
                <p:cNvPr id="39" name="Freihand 38">
                  <a:extLst>
                    <a:ext uri="{FF2B5EF4-FFF2-40B4-BE49-F238E27FC236}">
                      <a16:creationId xmlns:a16="http://schemas.microsoft.com/office/drawing/2014/main" id="{29DB13BA-0D3C-40DF-AA0B-9C4C81C99EBA}"/>
                    </a:ext>
                  </a:extLst>
                </p:cNvPr>
                <p:cNvPicPr/>
                <p:nvPr/>
              </p:nvPicPr>
              <p:blipFill>
                <a:blip r:embed="rId63"/>
                <a:stretch>
                  <a:fillRect/>
                </a:stretch>
              </p:blipFill>
              <p:spPr>
                <a:xfrm>
                  <a:off x="3788933" y="3606187"/>
                  <a:ext cx="142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431223B8-0F46-43F6-BE82-9DDB78C10CAC}"/>
                    </a:ext>
                  </a:extLst>
                </p14:cNvPr>
                <p14:cNvContentPartPr/>
                <p14:nvPr/>
              </p14:nvContentPartPr>
              <p14:xfrm>
                <a:off x="3788213" y="3645787"/>
                <a:ext cx="134280" cy="16560"/>
              </p14:xfrm>
            </p:contentPart>
          </mc:Choice>
          <mc:Fallback>
            <p:pic>
              <p:nvPicPr>
                <p:cNvPr id="40" name="Freihand 39">
                  <a:extLst>
                    <a:ext uri="{FF2B5EF4-FFF2-40B4-BE49-F238E27FC236}">
                      <a16:creationId xmlns:a16="http://schemas.microsoft.com/office/drawing/2014/main" id="{431223B8-0F46-43F6-BE82-9DDB78C10CAC}"/>
                    </a:ext>
                  </a:extLst>
                </p:cNvPr>
                <p:cNvPicPr/>
                <p:nvPr/>
              </p:nvPicPr>
              <p:blipFill>
                <a:blip r:embed="rId65"/>
                <a:stretch>
                  <a:fillRect/>
                </a:stretch>
              </p:blipFill>
              <p:spPr>
                <a:xfrm>
                  <a:off x="3783893" y="3641467"/>
                  <a:ext cx="142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E4B82528-DF68-40FC-85B1-FF4A466B5009}"/>
                    </a:ext>
                  </a:extLst>
                </p14:cNvPr>
                <p14:cNvContentPartPr/>
                <p14:nvPr/>
              </p14:nvContentPartPr>
              <p14:xfrm>
                <a:off x="4049213" y="3534907"/>
                <a:ext cx="91080" cy="127800"/>
              </p14:xfrm>
            </p:contentPart>
          </mc:Choice>
          <mc:Fallback>
            <p:pic>
              <p:nvPicPr>
                <p:cNvPr id="41" name="Freihand 40">
                  <a:extLst>
                    <a:ext uri="{FF2B5EF4-FFF2-40B4-BE49-F238E27FC236}">
                      <a16:creationId xmlns:a16="http://schemas.microsoft.com/office/drawing/2014/main" id="{E4B82528-DF68-40FC-85B1-FF4A466B5009}"/>
                    </a:ext>
                  </a:extLst>
                </p:cNvPr>
                <p:cNvPicPr/>
                <p:nvPr/>
              </p:nvPicPr>
              <p:blipFill>
                <a:blip r:embed="rId67"/>
                <a:stretch>
                  <a:fillRect/>
                </a:stretch>
              </p:blipFill>
              <p:spPr>
                <a:xfrm>
                  <a:off x="4044893" y="3530587"/>
                  <a:ext cx="99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A95C9321-20AF-43D1-9E64-5C9C9C1EBA5C}"/>
                    </a:ext>
                  </a:extLst>
                </p14:cNvPr>
                <p14:cNvContentPartPr/>
                <p14:nvPr/>
              </p14:nvContentPartPr>
              <p14:xfrm>
                <a:off x="4071893" y="3526267"/>
                <a:ext cx="82080" cy="10800"/>
              </p14:xfrm>
            </p:contentPart>
          </mc:Choice>
          <mc:Fallback>
            <p:pic>
              <p:nvPicPr>
                <p:cNvPr id="42" name="Freihand 41">
                  <a:extLst>
                    <a:ext uri="{FF2B5EF4-FFF2-40B4-BE49-F238E27FC236}">
                      <a16:creationId xmlns:a16="http://schemas.microsoft.com/office/drawing/2014/main" id="{A95C9321-20AF-43D1-9E64-5C9C9C1EBA5C}"/>
                    </a:ext>
                  </a:extLst>
                </p:cNvPr>
                <p:cNvPicPr/>
                <p:nvPr/>
              </p:nvPicPr>
              <p:blipFill>
                <a:blip r:embed="rId69"/>
                <a:stretch>
                  <a:fillRect/>
                </a:stretch>
              </p:blipFill>
              <p:spPr>
                <a:xfrm>
                  <a:off x="4067573" y="3521947"/>
                  <a:ext cx="90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4B568F56-B265-4D27-AB9E-DBCDCF9E16E3}"/>
                    </a:ext>
                  </a:extLst>
                </p14:cNvPr>
                <p14:cNvContentPartPr/>
                <p14:nvPr/>
              </p14:nvContentPartPr>
              <p14:xfrm>
                <a:off x="4242893" y="3535627"/>
                <a:ext cx="85680" cy="116640"/>
              </p14:xfrm>
            </p:contentPart>
          </mc:Choice>
          <mc:Fallback>
            <p:pic>
              <p:nvPicPr>
                <p:cNvPr id="43" name="Freihand 42">
                  <a:extLst>
                    <a:ext uri="{FF2B5EF4-FFF2-40B4-BE49-F238E27FC236}">
                      <a16:creationId xmlns:a16="http://schemas.microsoft.com/office/drawing/2014/main" id="{4B568F56-B265-4D27-AB9E-DBCDCF9E16E3}"/>
                    </a:ext>
                  </a:extLst>
                </p:cNvPr>
                <p:cNvPicPr/>
                <p:nvPr/>
              </p:nvPicPr>
              <p:blipFill>
                <a:blip r:embed="rId71"/>
                <a:stretch>
                  <a:fillRect/>
                </a:stretch>
              </p:blipFill>
              <p:spPr>
                <a:xfrm>
                  <a:off x="4238573" y="3531307"/>
                  <a:ext cx="94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60344FB2-1CB8-4709-87C2-024C712DF010}"/>
                    </a:ext>
                  </a:extLst>
                </p14:cNvPr>
                <p14:cNvContentPartPr/>
                <p14:nvPr/>
              </p14:nvContentPartPr>
              <p14:xfrm>
                <a:off x="4362773" y="3543547"/>
                <a:ext cx="105480" cy="82440"/>
              </p14:xfrm>
            </p:contentPart>
          </mc:Choice>
          <mc:Fallback>
            <p:pic>
              <p:nvPicPr>
                <p:cNvPr id="44" name="Freihand 43">
                  <a:extLst>
                    <a:ext uri="{FF2B5EF4-FFF2-40B4-BE49-F238E27FC236}">
                      <a16:creationId xmlns:a16="http://schemas.microsoft.com/office/drawing/2014/main" id="{60344FB2-1CB8-4709-87C2-024C712DF010}"/>
                    </a:ext>
                  </a:extLst>
                </p:cNvPr>
                <p:cNvPicPr/>
                <p:nvPr/>
              </p:nvPicPr>
              <p:blipFill>
                <a:blip r:embed="rId73"/>
                <a:stretch>
                  <a:fillRect/>
                </a:stretch>
              </p:blipFill>
              <p:spPr>
                <a:xfrm>
                  <a:off x="4358453" y="3539227"/>
                  <a:ext cx="114120" cy="91080"/>
                </a:xfrm>
                <a:prstGeom prst="rect">
                  <a:avLst/>
                </a:prstGeom>
              </p:spPr>
            </p:pic>
          </mc:Fallback>
        </mc:AlternateContent>
      </p:grpSp>
      <p:grpSp>
        <p:nvGrpSpPr>
          <p:cNvPr id="50" name="Gruppieren 49">
            <a:extLst>
              <a:ext uri="{FF2B5EF4-FFF2-40B4-BE49-F238E27FC236}">
                <a16:creationId xmlns:a16="http://schemas.microsoft.com/office/drawing/2014/main" id="{FF10CBB0-CD0B-4989-8785-470307EDD793}"/>
              </a:ext>
            </a:extLst>
          </p:cNvPr>
          <p:cNvGrpSpPr/>
          <p:nvPr/>
        </p:nvGrpSpPr>
        <p:grpSpPr>
          <a:xfrm>
            <a:off x="5849573" y="2541667"/>
            <a:ext cx="205200" cy="183960"/>
            <a:chOff x="5849573" y="2541667"/>
            <a:chExt cx="205200" cy="183960"/>
          </a:xfrm>
        </p:grpSpPr>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D545734C-762A-42F8-BAAD-BBE5D1AB0A29}"/>
                    </a:ext>
                  </a:extLst>
                </p14:cNvPr>
                <p14:cNvContentPartPr/>
                <p14:nvPr/>
              </p14:nvContentPartPr>
              <p14:xfrm>
                <a:off x="5948573" y="2569387"/>
                <a:ext cx="59400" cy="81720"/>
              </p14:xfrm>
            </p:contentPart>
          </mc:Choice>
          <mc:Fallback>
            <p:pic>
              <p:nvPicPr>
                <p:cNvPr id="48" name="Freihand 47">
                  <a:extLst>
                    <a:ext uri="{FF2B5EF4-FFF2-40B4-BE49-F238E27FC236}">
                      <a16:creationId xmlns:a16="http://schemas.microsoft.com/office/drawing/2014/main" id="{D545734C-762A-42F8-BAAD-BBE5D1AB0A29}"/>
                    </a:ext>
                  </a:extLst>
                </p:cNvPr>
                <p:cNvPicPr/>
                <p:nvPr/>
              </p:nvPicPr>
              <p:blipFill>
                <a:blip r:embed="rId75"/>
                <a:stretch>
                  <a:fillRect/>
                </a:stretch>
              </p:blipFill>
              <p:spPr>
                <a:xfrm>
                  <a:off x="5944253" y="2565067"/>
                  <a:ext cx="68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D4765032-2A40-4AB1-935B-CF4B946FC7B2}"/>
                    </a:ext>
                  </a:extLst>
                </p14:cNvPr>
                <p14:cNvContentPartPr/>
                <p14:nvPr/>
              </p14:nvContentPartPr>
              <p14:xfrm>
                <a:off x="5849573" y="2541667"/>
                <a:ext cx="205200" cy="183960"/>
              </p14:xfrm>
            </p:contentPart>
          </mc:Choice>
          <mc:Fallback>
            <p:pic>
              <p:nvPicPr>
                <p:cNvPr id="49" name="Freihand 48">
                  <a:extLst>
                    <a:ext uri="{FF2B5EF4-FFF2-40B4-BE49-F238E27FC236}">
                      <a16:creationId xmlns:a16="http://schemas.microsoft.com/office/drawing/2014/main" id="{D4765032-2A40-4AB1-935B-CF4B946FC7B2}"/>
                    </a:ext>
                  </a:extLst>
                </p:cNvPr>
                <p:cNvPicPr/>
                <p:nvPr/>
              </p:nvPicPr>
              <p:blipFill>
                <a:blip r:embed="rId77"/>
                <a:stretch>
                  <a:fillRect/>
                </a:stretch>
              </p:blipFill>
              <p:spPr>
                <a:xfrm>
                  <a:off x="5845253" y="2537347"/>
                  <a:ext cx="213840" cy="192600"/>
                </a:xfrm>
                <a:prstGeom prst="rect">
                  <a:avLst/>
                </a:prstGeom>
              </p:spPr>
            </p:pic>
          </mc:Fallback>
        </mc:AlternateContent>
      </p:grpSp>
      <p:grpSp>
        <p:nvGrpSpPr>
          <p:cNvPr id="57" name="Gruppieren 56">
            <a:extLst>
              <a:ext uri="{FF2B5EF4-FFF2-40B4-BE49-F238E27FC236}">
                <a16:creationId xmlns:a16="http://schemas.microsoft.com/office/drawing/2014/main" id="{FCCBDD68-5943-4139-B465-3DF945B19C2C}"/>
              </a:ext>
            </a:extLst>
          </p:cNvPr>
          <p:cNvGrpSpPr/>
          <p:nvPr/>
        </p:nvGrpSpPr>
        <p:grpSpPr>
          <a:xfrm>
            <a:off x="1039973" y="3924067"/>
            <a:ext cx="223920" cy="235800"/>
            <a:chOff x="1039973" y="3924067"/>
            <a:chExt cx="223920" cy="235800"/>
          </a:xfrm>
        </p:grpSpPr>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21D5225C-7CBA-4C46-8361-0B57F6CC7C66}"/>
                    </a:ext>
                  </a:extLst>
                </p14:cNvPr>
                <p14:cNvContentPartPr/>
                <p14:nvPr/>
              </p14:nvContentPartPr>
              <p14:xfrm>
                <a:off x="1148693" y="3989227"/>
                <a:ext cx="89280" cy="92880"/>
              </p14:xfrm>
            </p:contentPart>
          </mc:Choice>
          <mc:Fallback>
            <p:pic>
              <p:nvPicPr>
                <p:cNvPr id="51" name="Freihand 50">
                  <a:extLst>
                    <a:ext uri="{FF2B5EF4-FFF2-40B4-BE49-F238E27FC236}">
                      <a16:creationId xmlns:a16="http://schemas.microsoft.com/office/drawing/2014/main" id="{21D5225C-7CBA-4C46-8361-0B57F6CC7C66}"/>
                    </a:ext>
                  </a:extLst>
                </p:cNvPr>
                <p:cNvPicPr/>
                <p:nvPr/>
              </p:nvPicPr>
              <p:blipFill>
                <a:blip r:embed="rId79"/>
                <a:stretch>
                  <a:fillRect/>
                </a:stretch>
              </p:blipFill>
              <p:spPr>
                <a:xfrm>
                  <a:off x="1144373" y="3984907"/>
                  <a:ext cx="97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7C39164B-D8E2-4EAD-BCD9-15FB42096790}"/>
                    </a:ext>
                  </a:extLst>
                </p14:cNvPr>
                <p14:cNvContentPartPr/>
                <p14:nvPr/>
              </p14:nvContentPartPr>
              <p14:xfrm>
                <a:off x="1039973" y="3924067"/>
                <a:ext cx="223920" cy="235800"/>
              </p14:xfrm>
            </p:contentPart>
          </mc:Choice>
          <mc:Fallback>
            <p:pic>
              <p:nvPicPr>
                <p:cNvPr id="52" name="Freihand 51">
                  <a:extLst>
                    <a:ext uri="{FF2B5EF4-FFF2-40B4-BE49-F238E27FC236}">
                      <a16:creationId xmlns:a16="http://schemas.microsoft.com/office/drawing/2014/main" id="{7C39164B-D8E2-4EAD-BCD9-15FB42096790}"/>
                    </a:ext>
                  </a:extLst>
                </p:cNvPr>
                <p:cNvPicPr/>
                <p:nvPr/>
              </p:nvPicPr>
              <p:blipFill>
                <a:blip r:embed="rId81"/>
                <a:stretch>
                  <a:fillRect/>
                </a:stretch>
              </p:blipFill>
              <p:spPr>
                <a:xfrm>
                  <a:off x="1035653" y="3919747"/>
                  <a:ext cx="232560" cy="244440"/>
                </a:xfrm>
                <a:prstGeom prst="rect">
                  <a:avLst/>
                </a:prstGeom>
              </p:spPr>
            </p:pic>
          </mc:Fallback>
        </mc:AlternateContent>
      </p:grpSp>
      <p:grpSp>
        <p:nvGrpSpPr>
          <p:cNvPr id="65" name="Gruppieren 64">
            <a:extLst>
              <a:ext uri="{FF2B5EF4-FFF2-40B4-BE49-F238E27FC236}">
                <a16:creationId xmlns:a16="http://schemas.microsoft.com/office/drawing/2014/main" id="{0FE74A6B-874B-4CDA-B2F7-0BC9E648C4F2}"/>
              </a:ext>
            </a:extLst>
          </p:cNvPr>
          <p:cNvGrpSpPr/>
          <p:nvPr/>
        </p:nvGrpSpPr>
        <p:grpSpPr>
          <a:xfrm>
            <a:off x="1443173" y="3845947"/>
            <a:ext cx="1069200" cy="379800"/>
            <a:chOff x="1443173" y="3845947"/>
            <a:chExt cx="1069200" cy="379800"/>
          </a:xfrm>
        </p:grpSpPr>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29B77653-45C8-4276-A8AB-8BC92963AA37}"/>
                    </a:ext>
                  </a:extLst>
                </p14:cNvPr>
                <p14:cNvContentPartPr/>
                <p14:nvPr/>
              </p14:nvContentPartPr>
              <p14:xfrm>
                <a:off x="1601213" y="3941707"/>
                <a:ext cx="107640" cy="153720"/>
              </p14:xfrm>
            </p:contentPart>
          </mc:Choice>
          <mc:Fallback>
            <p:pic>
              <p:nvPicPr>
                <p:cNvPr id="53" name="Freihand 52">
                  <a:extLst>
                    <a:ext uri="{FF2B5EF4-FFF2-40B4-BE49-F238E27FC236}">
                      <a16:creationId xmlns:a16="http://schemas.microsoft.com/office/drawing/2014/main" id="{29B77653-45C8-4276-A8AB-8BC92963AA37}"/>
                    </a:ext>
                  </a:extLst>
                </p:cNvPr>
                <p:cNvPicPr/>
                <p:nvPr/>
              </p:nvPicPr>
              <p:blipFill>
                <a:blip r:embed="rId83"/>
                <a:stretch>
                  <a:fillRect/>
                </a:stretch>
              </p:blipFill>
              <p:spPr>
                <a:xfrm>
                  <a:off x="1596893" y="3937387"/>
                  <a:ext cx="116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4E3CDBA7-4952-46C6-BFDF-C128A8C9F19F}"/>
                    </a:ext>
                  </a:extLst>
                </p14:cNvPr>
                <p14:cNvContentPartPr/>
                <p14:nvPr/>
              </p14:nvContentPartPr>
              <p14:xfrm>
                <a:off x="1771853" y="3950347"/>
                <a:ext cx="135000" cy="101880"/>
              </p14:xfrm>
            </p:contentPart>
          </mc:Choice>
          <mc:Fallback>
            <p:pic>
              <p:nvPicPr>
                <p:cNvPr id="54" name="Freihand 53">
                  <a:extLst>
                    <a:ext uri="{FF2B5EF4-FFF2-40B4-BE49-F238E27FC236}">
                      <a16:creationId xmlns:a16="http://schemas.microsoft.com/office/drawing/2014/main" id="{4E3CDBA7-4952-46C6-BFDF-C128A8C9F19F}"/>
                    </a:ext>
                  </a:extLst>
                </p:cNvPr>
                <p:cNvPicPr/>
                <p:nvPr/>
              </p:nvPicPr>
              <p:blipFill>
                <a:blip r:embed="rId85"/>
                <a:stretch>
                  <a:fillRect/>
                </a:stretch>
              </p:blipFill>
              <p:spPr>
                <a:xfrm>
                  <a:off x="1767533" y="3946027"/>
                  <a:ext cx="143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EEA61536-ACCD-4783-84CC-1027ED9BD20F}"/>
                    </a:ext>
                  </a:extLst>
                </p14:cNvPr>
                <p14:cNvContentPartPr/>
                <p14:nvPr/>
              </p14:nvContentPartPr>
              <p14:xfrm>
                <a:off x="1936013" y="3951427"/>
                <a:ext cx="102600" cy="99360"/>
              </p14:xfrm>
            </p:contentPart>
          </mc:Choice>
          <mc:Fallback>
            <p:pic>
              <p:nvPicPr>
                <p:cNvPr id="55" name="Freihand 54">
                  <a:extLst>
                    <a:ext uri="{FF2B5EF4-FFF2-40B4-BE49-F238E27FC236}">
                      <a16:creationId xmlns:a16="http://schemas.microsoft.com/office/drawing/2014/main" id="{EEA61536-ACCD-4783-84CC-1027ED9BD20F}"/>
                    </a:ext>
                  </a:extLst>
                </p:cNvPr>
                <p:cNvPicPr/>
                <p:nvPr/>
              </p:nvPicPr>
              <p:blipFill>
                <a:blip r:embed="rId87"/>
                <a:stretch>
                  <a:fillRect/>
                </a:stretch>
              </p:blipFill>
              <p:spPr>
                <a:xfrm>
                  <a:off x="1931693" y="3947107"/>
                  <a:ext cx="111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AA5F44E2-F649-4EDE-A00A-C6D5A2F98F80}"/>
                    </a:ext>
                  </a:extLst>
                </p14:cNvPr>
                <p14:cNvContentPartPr/>
                <p14:nvPr/>
              </p14:nvContentPartPr>
              <p14:xfrm>
                <a:off x="1959053" y="3942787"/>
                <a:ext cx="270720" cy="202680"/>
              </p14:xfrm>
            </p:contentPart>
          </mc:Choice>
          <mc:Fallback>
            <p:pic>
              <p:nvPicPr>
                <p:cNvPr id="58" name="Freihand 57">
                  <a:extLst>
                    <a:ext uri="{FF2B5EF4-FFF2-40B4-BE49-F238E27FC236}">
                      <a16:creationId xmlns:a16="http://schemas.microsoft.com/office/drawing/2014/main" id="{AA5F44E2-F649-4EDE-A00A-C6D5A2F98F80}"/>
                    </a:ext>
                  </a:extLst>
                </p:cNvPr>
                <p:cNvPicPr/>
                <p:nvPr/>
              </p:nvPicPr>
              <p:blipFill>
                <a:blip r:embed="rId89"/>
                <a:stretch>
                  <a:fillRect/>
                </a:stretch>
              </p:blipFill>
              <p:spPr>
                <a:xfrm>
                  <a:off x="1954733" y="3938467"/>
                  <a:ext cx="2793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6AA33954-FBAA-49DC-B0F5-1AEDD0901DF6}"/>
                    </a:ext>
                  </a:extLst>
                </p14:cNvPr>
                <p14:cNvContentPartPr/>
                <p14:nvPr/>
              </p14:nvContentPartPr>
              <p14:xfrm>
                <a:off x="2073173" y="4066627"/>
                <a:ext cx="84240" cy="159120"/>
              </p14:xfrm>
            </p:contentPart>
          </mc:Choice>
          <mc:Fallback>
            <p:pic>
              <p:nvPicPr>
                <p:cNvPr id="59" name="Freihand 58">
                  <a:extLst>
                    <a:ext uri="{FF2B5EF4-FFF2-40B4-BE49-F238E27FC236}">
                      <a16:creationId xmlns:a16="http://schemas.microsoft.com/office/drawing/2014/main" id="{6AA33954-FBAA-49DC-B0F5-1AEDD0901DF6}"/>
                    </a:ext>
                  </a:extLst>
                </p:cNvPr>
                <p:cNvPicPr/>
                <p:nvPr/>
              </p:nvPicPr>
              <p:blipFill>
                <a:blip r:embed="rId91"/>
                <a:stretch>
                  <a:fillRect/>
                </a:stretch>
              </p:blipFill>
              <p:spPr>
                <a:xfrm>
                  <a:off x="2068853" y="4062307"/>
                  <a:ext cx="92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50A06A59-B49F-4ADC-B0DD-927FCF921C56}"/>
                    </a:ext>
                  </a:extLst>
                </p14:cNvPr>
                <p14:cNvContentPartPr/>
                <p14:nvPr/>
              </p14:nvContentPartPr>
              <p14:xfrm>
                <a:off x="2100533" y="4054027"/>
                <a:ext cx="117360" cy="26280"/>
              </p14:xfrm>
            </p:contentPart>
          </mc:Choice>
          <mc:Fallback>
            <p:pic>
              <p:nvPicPr>
                <p:cNvPr id="60" name="Freihand 59">
                  <a:extLst>
                    <a:ext uri="{FF2B5EF4-FFF2-40B4-BE49-F238E27FC236}">
                      <a16:creationId xmlns:a16="http://schemas.microsoft.com/office/drawing/2014/main" id="{50A06A59-B49F-4ADC-B0DD-927FCF921C56}"/>
                    </a:ext>
                  </a:extLst>
                </p:cNvPr>
                <p:cNvPicPr/>
                <p:nvPr/>
              </p:nvPicPr>
              <p:blipFill>
                <a:blip r:embed="rId93"/>
                <a:stretch>
                  <a:fillRect/>
                </a:stretch>
              </p:blipFill>
              <p:spPr>
                <a:xfrm>
                  <a:off x="2096213" y="4049707"/>
                  <a:ext cx="126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A0AA923D-E24F-443A-9AF6-B7FDFAF249DF}"/>
                    </a:ext>
                  </a:extLst>
                </p14:cNvPr>
                <p14:cNvContentPartPr/>
                <p14:nvPr/>
              </p14:nvContentPartPr>
              <p14:xfrm>
                <a:off x="2225813" y="4058347"/>
                <a:ext cx="78840" cy="123480"/>
              </p14:xfrm>
            </p:contentPart>
          </mc:Choice>
          <mc:Fallback>
            <p:pic>
              <p:nvPicPr>
                <p:cNvPr id="61" name="Freihand 60">
                  <a:extLst>
                    <a:ext uri="{FF2B5EF4-FFF2-40B4-BE49-F238E27FC236}">
                      <a16:creationId xmlns:a16="http://schemas.microsoft.com/office/drawing/2014/main" id="{A0AA923D-E24F-443A-9AF6-B7FDFAF249DF}"/>
                    </a:ext>
                  </a:extLst>
                </p:cNvPr>
                <p:cNvPicPr/>
                <p:nvPr/>
              </p:nvPicPr>
              <p:blipFill>
                <a:blip r:embed="rId95"/>
                <a:stretch>
                  <a:fillRect/>
                </a:stretch>
              </p:blipFill>
              <p:spPr>
                <a:xfrm>
                  <a:off x="2221493" y="4054027"/>
                  <a:ext cx="87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121BF5B7-2A72-41C8-B73E-A7C8C2F478C9}"/>
                    </a:ext>
                  </a:extLst>
                </p14:cNvPr>
                <p14:cNvContentPartPr/>
                <p14:nvPr/>
              </p14:nvContentPartPr>
              <p14:xfrm>
                <a:off x="2330933" y="4061227"/>
                <a:ext cx="76320" cy="100800"/>
              </p14:xfrm>
            </p:contentPart>
          </mc:Choice>
          <mc:Fallback>
            <p:pic>
              <p:nvPicPr>
                <p:cNvPr id="62" name="Freihand 61">
                  <a:extLst>
                    <a:ext uri="{FF2B5EF4-FFF2-40B4-BE49-F238E27FC236}">
                      <a16:creationId xmlns:a16="http://schemas.microsoft.com/office/drawing/2014/main" id="{121BF5B7-2A72-41C8-B73E-A7C8C2F478C9}"/>
                    </a:ext>
                  </a:extLst>
                </p:cNvPr>
                <p:cNvPicPr/>
                <p:nvPr/>
              </p:nvPicPr>
              <p:blipFill>
                <a:blip r:embed="rId97"/>
                <a:stretch>
                  <a:fillRect/>
                </a:stretch>
              </p:blipFill>
              <p:spPr>
                <a:xfrm>
                  <a:off x="2326613" y="4056907"/>
                  <a:ext cx="84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A2156A5E-0387-4DD7-AB31-AF907CD8D665}"/>
                    </a:ext>
                  </a:extLst>
                </p14:cNvPr>
                <p14:cNvContentPartPr/>
                <p14:nvPr/>
              </p14:nvContentPartPr>
              <p14:xfrm>
                <a:off x="2413373" y="3883747"/>
                <a:ext cx="99000" cy="340560"/>
              </p14:xfrm>
            </p:contentPart>
          </mc:Choice>
          <mc:Fallback>
            <p:pic>
              <p:nvPicPr>
                <p:cNvPr id="63" name="Freihand 62">
                  <a:extLst>
                    <a:ext uri="{FF2B5EF4-FFF2-40B4-BE49-F238E27FC236}">
                      <a16:creationId xmlns:a16="http://schemas.microsoft.com/office/drawing/2014/main" id="{A2156A5E-0387-4DD7-AB31-AF907CD8D665}"/>
                    </a:ext>
                  </a:extLst>
                </p:cNvPr>
                <p:cNvPicPr/>
                <p:nvPr/>
              </p:nvPicPr>
              <p:blipFill>
                <a:blip r:embed="rId99"/>
                <a:stretch>
                  <a:fillRect/>
                </a:stretch>
              </p:blipFill>
              <p:spPr>
                <a:xfrm>
                  <a:off x="2409053" y="3879427"/>
                  <a:ext cx="1076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EA448C99-81E0-4E4A-931B-62BF0EDA79B0}"/>
                    </a:ext>
                  </a:extLst>
                </p14:cNvPr>
                <p14:cNvContentPartPr/>
                <p14:nvPr/>
              </p14:nvContentPartPr>
              <p14:xfrm>
                <a:off x="1443173" y="3845947"/>
                <a:ext cx="101160" cy="372600"/>
              </p14:xfrm>
            </p:contentPart>
          </mc:Choice>
          <mc:Fallback>
            <p:pic>
              <p:nvPicPr>
                <p:cNvPr id="64" name="Freihand 63">
                  <a:extLst>
                    <a:ext uri="{FF2B5EF4-FFF2-40B4-BE49-F238E27FC236}">
                      <a16:creationId xmlns:a16="http://schemas.microsoft.com/office/drawing/2014/main" id="{EA448C99-81E0-4E4A-931B-62BF0EDA79B0}"/>
                    </a:ext>
                  </a:extLst>
                </p:cNvPr>
                <p:cNvPicPr/>
                <p:nvPr/>
              </p:nvPicPr>
              <p:blipFill>
                <a:blip r:embed="rId101"/>
                <a:stretch>
                  <a:fillRect/>
                </a:stretch>
              </p:blipFill>
              <p:spPr>
                <a:xfrm>
                  <a:off x="1438853" y="3841627"/>
                  <a:ext cx="109800" cy="381240"/>
                </a:xfrm>
                <a:prstGeom prst="rect">
                  <a:avLst/>
                </a:prstGeom>
              </p:spPr>
            </p:pic>
          </mc:Fallback>
        </mc:AlternateContent>
      </p:grpSp>
      <p:grpSp>
        <p:nvGrpSpPr>
          <p:cNvPr id="81" name="Gruppieren 80">
            <a:extLst>
              <a:ext uri="{FF2B5EF4-FFF2-40B4-BE49-F238E27FC236}">
                <a16:creationId xmlns:a16="http://schemas.microsoft.com/office/drawing/2014/main" id="{93599183-A05D-4178-9F86-8ADC7F4EC0FE}"/>
              </a:ext>
            </a:extLst>
          </p:cNvPr>
          <p:cNvGrpSpPr/>
          <p:nvPr/>
        </p:nvGrpSpPr>
        <p:grpSpPr>
          <a:xfrm>
            <a:off x="2700293" y="3853867"/>
            <a:ext cx="1920600" cy="265680"/>
            <a:chOff x="2700293" y="3853867"/>
            <a:chExt cx="1920600" cy="265680"/>
          </a:xfrm>
        </p:grpSpPr>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A434126E-3A16-49D5-9B28-7AADFD67C2A1}"/>
                    </a:ext>
                  </a:extLst>
                </p14:cNvPr>
                <p14:cNvContentPartPr/>
                <p14:nvPr/>
              </p14:nvContentPartPr>
              <p14:xfrm>
                <a:off x="2700293" y="4015507"/>
                <a:ext cx="360" cy="360"/>
              </p14:xfrm>
            </p:contentPart>
          </mc:Choice>
          <mc:Fallback>
            <p:pic>
              <p:nvPicPr>
                <p:cNvPr id="66" name="Freihand 65">
                  <a:extLst>
                    <a:ext uri="{FF2B5EF4-FFF2-40B4-BE49-F238E27FC236}">
                      <a16:creationId xmlns:a16="http://schemas.microsoft.com/office/drawing/2014/main" id="{A434126E-3A16-49D5-9B28-7AADFD67C2A1}"/>
                    </a:ext>
                  </a:extLst>
                </p:cNvPr>
                <p:cNvPicPr/>
                <p:nvPr/>
              </p:nvPicPr>
              <p:blipFill>
                <a:blip r:embed="rId21"/>
                <a:stretch>
                  <a:fillRect/>
                </a:stretch>
              </p:blipFill>
              <p:spPr>
                <a:xfrm>
                  <a:off x="2695973" y="4011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DEBE6E20-EC0D-4153-8BCE-1E29EDB67400}"/>
                    </a:ext>
                  </a:extLst>
                </p14:cNvPr>
                <p14:cNvContentPartPr/>
                <p14:nvPr/>
              </p14:nvContentPartPr>
              <p14:xfrm>
                <a:off x="2807213" y="3948187"/>
                <a:ext cx="131760" cy="130680"/>
              </p14:xfrm>
            </p:contentPart>
          </mc:Choice>
          <mc:Fallback>
            <p:pic>
              <p:nvPicPr>
                <p:cNvPr id="67" name="Freihand 66">
                  <a:extLst>
                    <a:ext uri="{FF2B5EF4-FFF2-40B4-BE49-F238E27FC236}">
                      <a16:creationId xmlns:a16="http://schemas.microsoft.com/office/drawing/2014/main" id="{DEBE6E20-EC0D-4153-8BCE-1E29EDB67400}"/>
                    </a:ext>
                  </a:extLst>
                </p:cNvPr>
                <p:cNvPicPr/>
                <p:nvPr/>
              </p:nvPicPr>
              <p:blipFill>
                <a:blip r:embed="rId104"/>
                <a:stretch>
                  <a:fillRect/>
                </a:stretch>
              </p:blipFill>
              <p:spPr>
                <a:xfrm>
                  <a:off x="2802893" y="3943867"/>
                  <a:ext cx="140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EE299406-F544-49A7-9F58-7834F92600C6}"/>
                    </a:ext>
                  </a:extLst>
                </p14:cNvPr>
                <p14:cNvContentPartPr/>
                <p14:nvPr/>
              </p14:nvContentPartPr>
              <p14:xfrm>
                <a:off x="3000893" y="3940987"/>
                <a:ext cx="94320" cy="115560"/>
              </p14:xfrm>
            </p:contentPart>
          </mc:Choice>
          <mc:Fallback>
            <p:pic>
              <p:nvPicPr>
                <p:cNvPr id="68" name="Freihand 67">
                  <a:extLst>
                    <a:ext uri="{FF2B5EF4-FFF2-40B4-BE49-F238E27FC236}">
                      <a16:creationId xmlns:a16="http://schemas.microsoft.com/office/drawing/2014/main" id="{EE299406-F544-49A7-9F58-7834F92600C6}"/>
                    </a:ext>
                  </a:extLst>
                </p:cNvPr>
                <p:cNvPicPr/>
                <p:nvPr/>
              </p:nvPicPr>
              <p:blipFill>
                <a:blip r:embed="rId106"/>
                <a:stretch>
                  <a:fillRect/>
                </a:stretch>
              </p:blipFill>
              <p:spPr>
                <a:xfrm>
                  <a:off x="2996573" y="3936667"/>
                  <a:ext cx="102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A9F9D1AD-C1C0-41C8-97E1-696D01F6C7B8}"/>
                    </a:ext>
                  </a:extLst>
                </p14:cNvPr>
                <p14:cNvContentPartPr/>
                <p14:nvPr/>
              </p14:nvContentPartPr>
              <p14:xfrm>
                <a:off x="3130853" y="3946747"/>
                <a:ext cx="77040" cy="122040"/>
              </p14:xfrm>
            </p:contentPart>
          </mc:Choice>
          <mc:Fallback>
            <p:pic>
              <p:nvPicPr>
                <p:cNvPr id="69" name="Freihand 68">
                  <a:extLst>
                    <a:ext uri="{FF2B5EF4-FFF2-40B4-BE49-F238E27FC236}">
                      <a16:creationId xmlns:a16="http://schemas.microsoft.com/office/drawing/2014/main" id="{A9F9D1AD-C1C0-41C8-97E1-696D01F6C7B8}"/>
                    </a:ext>
                  </a:extLst>
                </p:cNvPr>
                <p:cNvPicPr/>
                <p:nvPr/>
              </p:nvPicPr>
              <p:blipFill>
                <a:blip r:embed="rId108"/>
                <a:stretch>
                  <a:fillRect/>
                </a:stretch>
              </p:blipFill>
              <p:spPr>
                <a:xfrm>
                  <a:off x="3126533" y="3942427"/>
                  <a:ext cx="85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53C369F9-8D46-4765-A275-0053136D3B2A}"/>
                    </a:ext>
                  </a:extLst>
                </p14:cNvPr>
                <p14:cNvContentPartPr/>
                <p14:nvPr/>
              </p14:nvContentPartPr>
              <p14:xfrm>
                <a:off x="3239933" y="4039267"/>
                <a:ext cx="30960" cy="80280"/>
              </p14:xfrm>
            </p:contentPart>
          </mc:Choice>
          <mc:Fallback>
            <p:pic>
              <p:nvPicPr>
                <p:cNvPr id="70" name="Freihand 69">
                  <a:extLst>
                    <a:ext uri="{FF2B5EF4-FFF2-40B4-BE49-F238E27FC236}">
                      <a16:creationId xmlns:a16="http://schemas.microsoft.com/office/drawing/2014/main" id="{53C369F9-8D46-4765-A275-0053136D3B2A}"/>
                    </a:ext>
                  </a:extLst>
                </p:cNvPr>
                <p:cNvPicPr/>
                <p:nvPr/>
              </p:nvPicPr>
              <p:blipFill>
                <a:blip r:embed="rId110"/>
                <a:stretch>
                  <a:fillRect/>
                </a:stretch>
              </p:blipFill>
              <p:spPr>
                <a:xfrm>
                  <a:off x="3235613" y="4034947"/>
                  <a:ext cx="39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362024FD-D01A-4BC0-AE4B-7803A8DF88CF}"/>
                    </a:ext>
                  </a:extLst>
                </p14:cNvPr>
                <p14:cNvContentPartPr/>
                <p14:nvPr/>
              </p14:nvContentPartPr>
              <p14:xfrm>
                <a:off x="3318773" y="3932707"/>
                <a:ext cx="27000" cy="133200"/>
              </p14:xfrm>
            </p:contentPart>
          </mc:Choice>
          <mc:Fallback>
            <p:pic>
              <p:nvPicPr>
                <p:cNvPr id="71" name="Freihand 70">
                  <a:extLst>
                    <a:ext uri="{FF2B5EF4-FFF2-40B4-BE49-F238E27FC236}">
                      <a16:creationId xmlns:a16="http://schemas.microsoft.com/office/drawing/2014/main" id="{362024FD-D01A-4BC0-AE4B-7803A8DF88CF}"/>
                    </a:ext>
                  </a:extLst>
                </p:cNvPr>
                <p:cNvPicPr/>
                <p:nvPr/>
              </p:nvPicPr>
              <p:blipFill>
                <a:blip r:embed="rId112"/>
                <a:stretch>
                  <a:fillRect/>
                </a:stretch>
              </p:blipFill>
              <p:spPr>
                <a:xfrm>
                  <a:off x="3314453" y="3928387"/>
                  <a:ext cx="35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764C37D2-3462-454A-BE91-C9BFEDD7AF54}"/>
                    </a:ext>
                  </a:extLst>
                </p14:cNvPr>
                <p14:cNvContentPartPr/>
                <p14:nvPr/>
              </p14:nvContentPartPr>
              <p14:xfrm>
                <a:off x="3405173" y="3939187"/>
                <a:ext cx="120600" cy="120960"/>
              </p14:xfrm>
            </p:contentPart>
          </mc:Choice>
          <mc:Fallback>
            <p:pic>
              <p:nvPicPr>
                <p:cNvPr id="72" name="Freihand 71">
                  <a:extLst>
                    <a:ext uri="{FF2B5EF4-FFF2-40B4-BE49-F238E27FC236}">
                      <a16:creationId xmlns:a16="http://schemas.microsoft.com/office/drawing/2014/main" id="{764C37D2-3462-454A-BE91-C9BFEDD7AF54}"/>
                    </a:ext>
                  </a:extLst>
                </p:cNvPr>
                <p:cNvPicPr/>
                <p:nvPr/>
              </p:nvPicPr>
              <p:blipFill>
                <a:blip r:embed="rId114"/>
                <a:stretch>
                  <a:fillRect/>
                </a:stretch>
              </p:blipFill>
              <p:spPr>
                <a:xfrm>
                  <a:off x="3400853" y="3934867"/>
                  <a:ext cx="129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AF9DBEC8-6865-4E7C-8C6A-63766A9E4CF4}"/>
                    </a:ext>
                  </a:extLst>
                </p14:cNvPr>
                <p14:cNvContentPartPr/>
                <p14:nvPr/>
              </p14:nvContentPartPr>
              <p14:xfrm>
                <a:off x="3655373" y="3950347"/>
                <a:ext cx="100080" cy="59040"/>
              </p14:xfrm>
            </p:contentPart>
          </mc:Choice>
          <mc:Fallback>
            <p:pic>
              <p:nvPicPr>
                <p:cNvPr id="73" name="Freihand 72">
                  <a:extLst>
                    <a:ext uri="{FF2B5EF4-FFF2-40B4-BE49-F238E27FC236}">
                      <a16:creationId xmlns:a16="http://schemas.microsoft.com/office/drawing/2014/main" id="{AF9DBEC8-6865-4E7C-8C6A-63766A9E4CF4}"/>
                    </a:ext>
                  </a:extLst>
                </p:cNvPr>
                <p:cNvPicPr/>
                <p:nvPr/>
              </p:nvPicPr>
              <p:blipFill>
                <a:blip r:embed="rId116"/>
                <a:stretch>
                  <a:fillRect/>
                </a:stretch>
              </p:blipFill>
              <p:spPr>
                <a:xfrm>
                  <a:off x="3651053" y="3946027"/>
                  <a:ext cx="108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C02249E8-5F28-4628-9547-71C688445DC4}"/>
                    </a:ext>
                  </a:extLst>
                </p14:cNvPr>
                <p14:cNvContentPartPr/>
                <p14:nvPr/>
              </p14:nvContentPartPr>
              <p14:xfrm>
                <a:off x="3873533" y="3902827"/>
                <a:ext cx="129600" cy="113040"/>
              </p14:xfrm>
            </p:contentPart>
          </mc:Choice>
          <mc:Fallback>
            <p:pic>
              <p:nvPicPr>
                <p:cNvPr id="74" name="Freihand 73">
                  <a:extLst>
                    <a:ext uri="{FF2B5EF4-FFF2-40B4-BE49-F238E27FC236}">
                      <a16:creationId xmlns:a16="http://schemas.microsoft.com/office/drawing/2014/main" id="{C02249E8-5F28-4628-9547-71C688445DC4}"/>
                    </a:ext>
                  </a:extLst>
                </p:cNvPr>
                <p:cNvPicPr/>
                <p:nvPr/>
              </p:nvPicPr>
              <p:blipFill>
                <a:blip r:embed="rId118"/>
                <a:stretch>
                  <a:fillRect/>
                </a:stretch>
              </p:blipFill>
              <p:spPr>
                <a:xfrm>
                  <a:off x="3869213" y="3898507"/>
                  <a:ext cx="138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3F0EC6E6-A3A7-4092-B3FE-A75713516B52}"/>
                    </a:ext>
                  </a:extLst>
                </p14:cNvPr>
                <p14:cNvContentPartPr/>
                <p14:nvPr/>
              </p14:nvContentPartPr>
              <p14:xfrm>
                <a:off x="4048493" y="3888427"/>
                <a:ext cx="109800" cy="122760"/>
              </p14:xfrm>
            </p:contentPart>
          </mc:Choice>
          <mc:Fallback>
            <p:pic>
              <p:nvPicPr>
                <p:cNvPr id="75" name="Freihand 74">
                  <a:extLst>
                    <a:ext uri="{FF2B5EF4-FFF2-40B4-BE49-F238E27FC236}">
                      <a16:creationId xmlns:a16="http://schemas.microsoft.com/office/drawing/2014/main" id="{3F0EC6E6-A3A7-4092-B3FE-A75713516B52}"/>
                    </a:ext>
                  </a:extLst>
                </p:cNvPr>
                <p:cNvPicPr/>
                <p:nvPr/>
              </p:nvPicPr>
              <p:blipFill>
                <a:blip r:embed="rId120"/>
                <a:stretch>
                  <a:fillRect/>
                </a:stretch>
              </p:blipFill>
              <p:spPr>
                <a:xfrm>
                  <a:off x="4044173" y="3884107"/>
                  <a:ext cx="118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CE015BF8-E4D9-4153-9BF8-12A4ACDCF778}"/>
                    </a:ext>
                  </a:extLst>
                </p14:cNvPr>
                <p14:cNvContentPartPr/>
                <p14:nvPr/>
              </p14:nvContentPartPr>
              <p14:xfrm>
                <a:off x="4193213" y="3853867"/>
                <a:ext cx="74160" cy="112320"/>
              </p14:xfrm>
            </p:contentPart>
          </mc:Choice>
          <mc:Fallback>
            <p:pic>
              <p:nvPicPr>
                <p:cNvPr id="76" name="Freihand 75">
                  <a:extLst>
                    <a:ext uri="{FF2B5EF4-FFF2-40B4-BE49-F238E27FC236}">
                      <a16:creationId xmlns:a16="http://schemas.microsoft.com/office/drawing/2014/main" id="{CE015BF8-E4D9-4153-9BF8-12A4ACDCF778}"/>
                    </a:ext>
                  </a:extLst>
                </p:cNvPr>
                <p:cNvPicPr/>
                <p:nvPr/>
              </p:nvPicPr>
              <p:blipFill>
                <a:blip r:embed="rId122"/>
                <a:stretch>
                  <a:fillRect/>
                </a:stretch>
              </p:blipFill>
              <p:spPr>
                <a:xfrm>
                  <a:off x="4188893" y="3849547"/>
                  <a:ext cx="82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5DBB75E1-5E9A-44F7-9103-E574FD3FEED2}"/>
                    </a:ext>
                  </a:extLst>
                </p14:cNvPr>
                <p14:cNvContentPartPr/>
                <p14:nvPr/>
              </p14:nvContentPartPr>
              <p14:xfrm>
                <a:off x="4255493" y="3915427"/>
                <a:ext cx="49680" cy="124920"/>
              </p14:xfrm>
            </p:contentPart>
          </mc:Choice>
          <mc:Fallback>
            <p:pic>
              <p:nvPicPr>
                <p:cNvPr id="77" name="Freihand 76">
                  <a:extLst>
                    <a:ext uri="{FF2B5EF4-FFF2-40B4-BE49-F238E27FC236}">
                      <a16:creationId xmlns:a16="http://schemas.microsoft.com/office/drawing/2014/main" id="{5DBB75E1-5E9A-44F7-9103-E574FD3FEED2}"/>
                    </a:ext>
                  </a:extLst>
                </p:cNvPr>
                <p:cNvPicPr/>
                <p:nvPr/>
              </p:nvPicPr>
              <p:blipFill>
                <a:blip r:embed="rId124"/>
                <a:stretch>
                  <a:fillRect/>
                </a:stretch>
              </p:blipFill>
              <p:spPr>
                <a:xfrm>
                  <a:off x="4251173" y="3911107"/>
                  <a:ext cx="58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5AF97C7F-DCC9-44BB-8E70-ACCDC18267F1}"/>
                    </a:ext>
                  </a:extLst>
                </p14:cNvPr>
                <p14:cNvContentPartPr/>
                <p14:nvPr/>
              </p14:nvContentPartPr>
              <p14:xfrm>
                <a:off x="4363853" y="3861427"/>
                <a:ext cx="83880" cy="125280"/>
              </p14:xfrm>
            </p:contentPart>
          </mc:Choice>
          <mc:Fallback>
            <p:pic>
              <p:nvPicPr>
                <p:cNvPr id="78" name="Freihand 77">
                  <a:extLst>
                    <a:ext uri="{FF2B5EF4-FFF2-40B4-BE49-F238E27FC236}">
                      <a16:creationId xmlns:a16="http://schemas.microsoft.com/office/drawing/2014/main" id="{5AF97C7F-DCC9-44BB-8E70-ACCDC18267F1}"/>
                    </a:ext>
                  </a:extLst>
                </p:cNvPr>
                <p:cNvPicPr/>
                <p:nvPr/>
              </p:nvPicPr>
              <p:blipFill>
                <a:blip r:embed="rId126"/>
                <a:stretch>
                  <a:fillRect/>
                </a:stretch>
              </p:blipFill>
              <p:spPr>
                <a:xfrm>
                  <a:off x="4359533" y="3857107"/>
                  <a:ext cx="92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3321C129-DD77-400B-BBCE-CEA3B04F1B12}"/>
                    </a:ext>
                  </a:extLst>
                </p14:cNvPr>
                <p14:cNvContentPartPr/>
                <p14:nvPr/>
              </p14:nvContentPartPr>
              <p14:xfrm>
                <a:off x="4428653" y="3919747"/>
                <a:ext cx="44640" cy="78120"/>
              </p14:xfrm>
            </p:contentPart>
          </mc:Choice>
          <mc:Fallback>
            <p:pic>
              <p:nvPicPr>
                <p:cNvPr id="79" name="Freihand 78">
                  <a:extLst>
                    <a:ext uri="{FF2B5EF4-FFF2-40B4-BE49-F238E27FC236}">
                      <a16:creationId xmlns:a16="http://schemas.microsoft.com/office/drawing/2014/main" id="{3321C129-DD77-400B-BBCE-CEA3B04F1B12}"/>
                    </a:ext>
                  </a:extLst>
                </p:cNvPr>
                <p:cNvPicPr/>
                <p:nvPr/>
              </p:nvPicPr>
              <p:blipFill>
                <a:blip r:embed="rId128"/>
                <a:stretch>
                  <a:fillRect/>
                </a:stretch>
              </p:blipFill>
              <p:spPr>
                <a:xfrm>
                  <a:off x="4424333" y="3915427"/>
                  <a:ext cx="53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64EE8B2B-EE39-42A7-98A3-C1953A6092E3}"/>
                    </a:ext>
                  </a:extLst>
                </p14:cNvPr>
                <p14:cNvContentPartPr/>
                <p14:nvPr/>
              </p14:nvContentPartPr>
              <p14:xfrm>
                <a:off x="4512173" y="3868987"/>
                <a:ext cx="108720" cy="176400"/>
              </p14:xfrm>
            </p:contentPart>
          </mc:Choice>
          <mc:Fallback>
            <p:pic>
              <p:nvPicPr>
                <p:cNvPr id="80" name="Freihand 79">
                  <a:extLst>
                    <a:ext uri="{FF2B5EF4-FFF2-40B4-BE49-F238E27FC236}">
                      <a16:creationId xmlns:a16="http://schemas.microsoft.com/office/drawing/2014/main" id="{64EE8B2B-EE39-42A7-98A3-C1953A6092E3}"/>
                    </a:ext>
                  </a:extLst>
                </p:cNvPr>
                <p:cNvPicPr/>
                <p:nvPr/>
              </p:nvPicPr>
              <p:blipFill>
                <a:blip r:embed="rId130"/>
                <a:stretch>
                  <a:fillRect/>
                </a:stretch>
              </p:blipFill>
              <p:spPr>
                <a:xfrm>
                  <a:off x="4507853" y="3864667"/>
                  <a:ext cx="117360" cy="185040"/>
                </a:xfrm>
                <a:prstGeom prst="rect">
                  <a:avLst/>
                </a:prstGeom>
              </p:spPr>
            </p:pic>
          </mc:Fallback>
        </mc:AlternateContent>
      </p:grpSp>
      <p:grpSp>
        <p:nvGrpSpPr>
          <p:cNvPr id="84" name="Gruppieren 83">
            <a:extLst>
              <a:ext uri="{FF2B5EF4-FFF2-40B4-BE49-F238E27FC236}">
                <a16:creationId xmlns:a16="http://schemas.microsoft.com/office/drawing/2014/main" id="{EB07F6F8-49CD-432F-9162-30F62E417E49}"/>
              </a:ext>
            </a:extLst>
          </p:cNvPr>
          <p:cNvGrpSpPr/>
          <p:nvPr/>
        </p:nvGrpSpPr>
        <p:grpSpPr>
          <a:xfrm>
            <a:off x="6560213" y="2913907"/>
            <a:ext cx="244800" cy="177480"/>
            <a:chOff x="6560213" y="2913907"/>
            <a:chExt cx="244800" cy="177480"/>
          </a:xfrm>
        </p:grpSpPr>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86D2748B-0529-4537-B735-3589852C3032}"/>
                    </a:ext>
                  </a:extLst>
                </p14:cNvPr>
                <p14:cNvContentPartPr/>
                <p14:nvPr/>
              </p14:nvContentPartPr>
              <p14:xfrm>
                <a:off x="6667853" y="2945947"/>
                <a:ext cx="87480" cy="109080"/>
              </p14:xfrm>
            </p:contentPart>
          </mc:Choice>
          <mc:Fallback>
            <p:pic>
              <p:nvPicPr>
                <p:cNvPr id="82" name="Freihand 81">
                  <a:extLst>
                    <a:ext uri="{FF2B5EF4-FFF2-40B4-BE49-F238E27FC236}">
                      <a16:creationId xmlns:a16="http://schemas.microsoft.com/office/drawing/2014/main" id="{86D2748B-0529-4537-B735-3589852C3032}"/>
                    </a:ext>
                  </a:extLst>
                </p:cNvPr>
                <p:cNvPicPr/>
                <p:nvPr/>
              </p:nvPicPr>
              <p:blipFill>
                <a:blip r:embed="rId132"/>
                <a:stretch>
                  <a:fillRect/>
                </a:stretch>
              </p:blipFill>
              <p:spPr>
                <a:xfrm>
                  <a:off x="6663533" y="2941627"/>
                  <a:ext cx="96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7BA1B140-B0B4-45B7-B743-AAECBF9491FB}"/>
                    </a:ext>
                  </a:extLst>
                </p14:cNvPr>
                <p14:cNvContentPartPr/>
                <p14:nvPr/>
              </p14:nvContentPartPr>
              <p14:xfrm>
                <a:off x="6560213" y="2913907"/>
                <a:ext cx="244800" cy="177480"/>
              </p14:xfrm>
            </p:contentPart>
          </mc:Choice>
          <mc:Fallback>
            <p:pic>
              <p:nvPicPr>
                <p:cNvPr id="83" name="Freihand 82">
                  <a:extLst>
                    <a:ext uri="{FF2B5EF4-FFF2-40B4-BE49-F238E27FC236}">
                      <a16:creationId xmlns:a16="http://schemas.microsoft.com/office/drawing/2014/main" id="{7BA1B140-B0B4-45B7-B743-AAECBF9491FB}"/>
                    </a:ext>
                  </a:extLst>
                </p:cNvPr>
                <p:cNvPicPr/>
                <p:nvPr/>
              </p:nvPicPr>
              <p:blipFill>
                <a:blip r:embed="rId134"/>
                <a:stretch>
                  <a:fillRect/>
                </a:stretch>
              </p:blipFill>
              <p:spPr>
                <a:xfrm>
                  <a:off x="6555893" y="2909587"/>
                  <a:ext cx="253440" cy="186120"/>
                </a:xfrm>
                <a:prstGeom prst="rect">
                  <a:avLst/>
                </a:prstGeom>
              </p:spPr>
            </p:pic>
          </mc:Fallback>
        </mc:AlternateContent>
      </p:grpSp>
      <p:grpSp>
        <p:nvGrpSpPr>
          <p:cNvPr id="87" name="Gruppieren 86">
            <a:extLst>
              <a:ext uri="{FF2B5EF4-FFF2-40B4-BE49-F238E27FC236}">
                <a16:creationId xmlns:a16="http://schemas.microsoft.com/office/drawing/2014/main" id="{1686280F-3DAE-4A62-A860-C8D6866EDB6E}"/>
              </a:ext>
            </a:extLst>
          </p:cNvPr>
          <p:cNvGrpSpPr/>
          <p:nvPr/>
        </p:nvGrpSpPr>
        <p:grpSpPr>
          <a:xfrm>
            <a:off x="920453" y="4352467"/>
            <a:ext cx="349560" cy="344520"/>
            <a:chOff x="920453" y="4352467"/>
            <a:chExt cx="349560" cy="344520"/>
          </a:xfrm>
        </p:grpSpPr>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552B2366-D2E5-415D-A6A0-2AF9F6FEC769}"/>
                    </a:ext>
                  </a:extLst>
                </p14:cNvPr>
                <p14:cNvContentPartPr/>
                <p14:nvPr/>
              </p14:nvContentPartPr>
              <p14:xfrm>
                <a:off x="1021253" y="4412227"/>
                <a:ext cx="129960" cy="189000"/>
              </p14:xfrm>
            </p:contentPart>
          </mc:Choice>
          <mc:Fallback>
            <p:pic>
              <p:nvPicPr>
                <p:cNvPr id="85" name="Freihand 84">
                  <a:extLst>
                    <a:ext uri="{FF2B5EF4-FFF2-40B4-BE49-F238E27FC236}">
                      <a16:creationId xmlns:a16="http://schemas.microsoft.com/office/drawing/2014/main" id="{552B2366-D2E5-415D-A6A0-2AF9F6FEC769}"/>
                    </a:ext>
                  </a:extLst>
                </p:cNvPr>
                <p:cNvPicPr/>
                <p:nvPr/>
              </p:nvPicPr>
              <p:blipFill>
                <a:blip r:embed="rId136"/>
                <a:stretch>
                  <a:fillRect/>
                </a:stretch>
              </p:blipFill>
              <p:spPr>
                <a:xfrm>
                  <a:off x="1016933" y="4407907"/>
                  <a:ext cx="138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F225E344-2707-4054-B432-1AA684ABA7DA}"/>
                    </a:ext>
                  </a:extLst>
                </p14:cNvPr>
                <p14:cNvContentPartPr/>
                <p14:nvPr/>
              </p14:nvContentPartPr>
              <p14:xfrm>
                <a:off x="920453" y="4352467"/>
                <a:ext cx="349560" cy="344520"/>
              </p14:xfrm>
            </p:contentPart>
          </mc:Choice>
          <mc:Fallback>
            <p:pic>
              <p:nvPicPr>
                <p:cNvPr id="86" name="Freihand 85">
                  <a:extLst>
                    <a:ext uri="{FF2B5EF4-FFF2-40B4-BE49-F238E27FC236}">
                      <a16:creationId xmlns:a16="http://schemas.microsoft.com/office/drawing/2014/main" id="{F225E344-2707-4054-B432-1AA684ABA7DA}"/>
                    </a:ext>
                  </a:extLst>
                </p:cNvPr>
                <p:cNvPicPr/>
                <p:nvPr/>
              </p:nvPicPr>
              <p:blipFill>
                <a:blip r:embed="rId138"/>
                <a:stretch>
                  <a:fillRect/>
                </a:stretch>
              </p:blipFill>
              <p:spPr>
                <a:xfrm>
                  <a:off x="916133" y="4348147"/>
                  <a:ext cx="358200" cy="353160"/>
                </a:xfrm>
                <a:prstGeom prst="rect">
                  <a:avLst/>
                </a:prstGeom>
              </p:spPr>
            </p:pic>
          </mc:Fallback>
        </mc:AlternateContent>
      </p:grpSp>
      <p:grpSp>
        <p:nvGrpSpPr>
          <p:cNvPr id="129" name="Gruppieren 128">
            <a:extLst>
              <a:ext uri="{FF2B5EF4-FFF2-40B4-BE49-F238E27FC236}">
                <a16:creationId xmlns:a16="http://schemas.microsoft.com/office/drawing/2014/main" id="{84222350-1AE6-4EE2-9F44-3E01928CCBC5}"/>
              </a:ext>
            </a:extLst>
          </p:cNvPr>
          <p:cNvGrpSpPr/>
          <p:nvPr/>
        </p:nvGrpSpPr>
        <p:grpSpPr>
          <a:xfrm>
            <a:off x="7360133" y="2521507"/>
            <a:ext cx="192240" cy="205560"/>
            <a:chOff x="7360133" y="2521507"/>
            <a:chExt cx="192240" cy="205560"/>
          </a:xfrm>
        </p:grpSpPr>
        <mc:AlternateContent xmlns:mc="http://schemas.openxmlformats.org/markup-compatibility/2006">
          <mc:Choice xmlns:p14="http://schemas.microsoft.com/office/powerpoint/2010/main" Requires="p14">
            <p:contentPart p14:bwMode="auto" r:id="rId139">
              <p14:nvContentPartPr>
                <p14:cNvPr id="126" name="Freihand 125">
                  <a:extLst>
                    <a:ext uri="{FF2B5EF4-FFF2-40B4-BE49-F238E27FC236}">
                      <a16:creationId xmlns:a16="http://schemas.microsoft.com/office/drawing/2014/main" id="{BE3E52C4-64E9-413D-9931-7445B39403B6}"/>
                    </a:ext>
                  </a:extLst>
                </p14:cNvPr>
                <p14:cNvContentPartPr/>
                <p14:nvPr/>
              </p14:nvContentPartPr>
              <p14:xfrm>
                <a:off x="7431773" y="2553547"/>
                <a:ext cx="71280" cy="90000"/>
              </p14:xfrm>
            </p:contentPart>
          </mc:Choice>
          <mc:Fallback>
            <p:pic>
              <p:nvPicPr>
                <p:cNvPr id="126" name="Freihand 125">
                  <a:extLst>
                    <a:ext uri="{FF2B5EF4-FFF2-40B4-BE49-F238E27FC236}">
                      <a16:creationId xmlns:a16="http://schemas.microsoft.com/office/drawing/2014/main" id="{BE3E52C4-64E9-413D-9931-7445B39403B6}"/>
                    </a:ext>
                  </a:extLst>
                </p:cNvPr>
                <p:cNvPicPr/>
                <p:nvPr/>
              </p:nvPicPr>
              <p:blipFill>
                <a:blip r:embed="rId140"/>
                <a:stretch>
                  <a:fillRect/>
                </a:stretch>
              </p:blipFill>
              <p:spPr>
                <a:xfrm>
                  <a:off x="7427453" y="2549227"/>
                  <a:ext cx="79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7" name="Freihand 126">
                  <a:extLst>
                    <a:ext uri="{FF2B5EF4-FFF2-40B4-BE49-F238E27FC236}">
                      <a16:creationId xmlns:a16="http://schemas.microsoft.com/office/drawing/2014/main" id="{CE9158FB-9853-41C5-B66B-80B4A15E2B0D}"/>
                    </a:ext>
                  </a:extLst>
                </p14:cNvPr>
                <p14:cNvContentPartPr/>
                <p14:nvPr/>
              </p14:nvContentPartPr>
              <p14:xfrm>
                <a:off x="7473893" y="2615107"/>
                <a:ext cx="14760" cy="60840"/>
              </p14:xfrm>
            </p:contentPart>
          </mc:Choice>
          <mc:Fallback>
            <p:pic>
              <p:nvPicPr>
                <p:cNvPr id="127" name="Freihand 126">
                  <a:extLst>
                    <a:ext uri="{FF2B5EF4-FFF2-40B4-BE49-F238E27FC236}">
                      <a16:creationId xmlns:a16="http://schemas.microsoft.com/office/drawing/2014/main" id="{CE9158FB-9853-41C5-B66B-80B4A15E2B0D}"/>
                    </a:ext>
                  </a:extLst>
                </p:cNvPr>
                <p:cNvPicPr/>
                <p:nvPr/>
              </p:nvPicPr>
              <p:blipFill>
                <a:blip r:embed="rId142"/>
                <a:stretch>
                  <a:fillRect/>
                </a:stretch>
              </p:blipFill>
              <p:spPr>
                <a:xfrm>
                  <a:off x="7469573" y="2610787"/>
                  <a:ext cx="23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8" name="Freihand 127">
                  <a:extLst>
                    <a:ext uri="{FF2B5EF4-FFF2-40B4-BE49-F238E27FC236}">
                      <a16:creationId xmlns:a16="http://schemas.microsoft.com/office/drawing/2014/main" id="{33568B1C-266E-4BF9-BA05-7532752D7B55}"/>
                    </a:ext>
                  </a:extLst>
                </p14:cNvPr>
                <p14:cNvContentPartPr/>
                <p14:nvPr/>
              </p14:nvContentPartPr>
              <p14:xfrm>
                <a:off x="7360133" y="2521507"/>
                <a:ext cx="192240" cy="205560"/>
              </p14:xfrm>
            </p:contentPart>
          </mc:Choice>
          <mc:Fallback>
            <p:pic>
              <p:nvPicPr>
                <p:cNvPr id="128" name="Freihand 127">
                  <a:extLst>
                    <a:ext uri="{FF2B5EF4-FFF2-40B4-BE49-F238E27FC236}">
                      <a16:creationId xmlns:a16="http://schemas.microsoft.com/office/drawing/2014/main" id="{33568B1C-266E-4BF9-BA05-7532752D7B55}"/>
                    </a:ext>
                  </a:extLst>
                </p:cNvPr>
                <p:cNvPicPr/>
                <p:nvPr/>
              </p:nvPicPr>
              <p:blipFill>
                <a:blip r:embed="rId144"/>
                <a:stretch>
                  <a:fillRect/>
                </a:stretch>
              </p:blipFill>
              <p:spPr>
                <a:xfrm>
                  <a:off x="7355813" y="2517187"/>
                  <a:ext cx="200880" cy="214200"/>
                </a:xfrm>
                <a:prstGeom prst="rect">
                  <a:avLst/>
                </a:prstGeom>
              </p:spPr>
            </p:pic>
          </mc:Fallback>
        </mc:AlternateContent>
      </p:grpSp>
      <p:grpSp>
        <p:nvGrpSpPr>
          <p:cNvPr id="133" name="Gruppieren 132">
            <a:extLst>
              <a:ext uri="{FF2B5EF4-FFF2-40B4-BE49-F238E27FC236}">
                <a16:creationId xmlns:a16="http://schemas.microsoft.com/office/drawing/2014/main" id="{7E314449-6C81-412F-8165-A7A94E7597CA}"/>
              </a:ext>
            </a:extLst>
          </p:cNvPr>
          <p:cNvGrpSpPr/>
          <p:nvPr/>
        </p:nvGrpSpPr>
        <p:grpSpPr>
          <a:xfrm>
            <a:off x="869693" y="4981387"/>
            <a:ext cx="360360" cy="275400"/>
            <a:chOff x="869693" y="4981387"/>
            <a:chExt cx="360360" cy="275400"/>
          </a:xfrm>
        </p:grpSpPr>
        <mc:AlternateContent xmlns:mc="http://schemas.openxmlformats.org/markup-compatibility/2006">
          <mc:Choice xmlns:p14="http://schemas.microsoft.com/office/powerpoint/2010/main" Requires="p14">
            <p:contentPart p14:bwMode="auto" r:id="rId145">
              <p14:nvContentPartPr>
                <p14:cNvPr id="130" name="Freihand 129">
                  <a:extLst>
                    <a:ext uri="{FF2B5EF4-FFF2-40B4-BE49-F238E27FC236}">
                      <a16:creationId xmlns:a16="http://schemas.microsoft.com/office/drawing/2014/main" id="{840C41A4-42C5-46DF-A8B1-73C9536DA046}"/>
                    </a:ext>
                  </a:extLst>
                </p14:cNvPr>
                <p14:cNvContentPartPr/>
                <p14:nvPr/>
              </p14:nvContentPartPr>
              <p14:xfrm>
                <a:off x="1014413" y="5016307"/>
                <a:ext cx="85320" cy="130680"/>
              </p14:xfrm>
            </p:contentPart>
          </mc:Choice>
          <mc:Fallback>
            <p:pic>
              <p:nvPicPr>
                <p:cNvPr id="130" name="Freihand 129">
                  <a:extLst>
                    <a:ext uri="{FF2B5EF4-FFF2-40B4-BE49-F238E27FC236}">
                      <a16:creationId xmlns:a16="http://schemas.microsoft.com/office/drawing/2014/main" id="{840C41A4-42C5-46DF-A8B1-73C9536DA046}"/>
                    </a:ext>
                  </a:extLst>
                </p:cNvPr>
                <p:cNvPicPr/>
                <p:nvPr/>
              </p:nvPicPr>
              <p:blipFill>
                <a:blip r:embed="rId146"/>
                <a:stretch>
                  <a:fillRect/>
                </a:stretch>
              </p:blipFill>
              <p:spPr>
                <a:xfrm>
                  <a:off x="1010093" y="5011987"/>
                  <a:ext cx="93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1" name="Freihand 130">
                  <a:extLst>
                    <a:ext uri="{FF2B5EF4-FFF2-40B4-BE49-F238E27FC236}">
                      <a16:creationId xmlns:a16="http://schemas.microsoft.com/office/drawing/2014/main" id="{8C4A64AA-3561-4C93-86D7-CA4E98880AB9}"/>
                    </a:ext>
                  </a:extLst>
                </p14:cNvPr>
                <p14:cNvContentPartPr/>
                <p14:nvPr/>
              </p14:nvContentPartPr>
              <p14:xfrm>
                <a:off x="1071293" y="5087947"/>
                <a:ext cx="36000" cy="87480"/>
              </p14:xfrm>
            </p:contentPart>
          </mc:Choice>
          <mc:Fallback>
            <p:pic>
              <p:nvPicPr>
                <p:cNvPr id="131" name="Freihand 130">
                  <a:extLst>
                    <a:ext uri="{FF2B5EF4-FFF2-40B4-BE49-F238E27FC236}">
                      <a16:creationId xmlns:a16="http://schemas.microsoft.com/office/drawing/2014/main" id="{8C4A64AA-3561-4C93-86D7-CA4E98880AB9}"/>
                    </a:ext>
                  </a:extLst>
                </p:cNvPr>
                <p:cNvPicPr/>
                <p:nvPr/>
              </p:nvPicPr>
              <p:blipFill>
                <a:blip r:embed="rId148"/>
                <a:stretch>
                  <a:fillRect/>
                </a:stretch>
              </p:blipFill>
              <p:spPr>
                <a:xfrm>
                  <a:off x="1066973" y="5083627"/>
                  <a:ext cx="44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2" name="Freihand 131">
                  <a:extLst>
                    <a:ext uri="{FF2B5EF4-FFF2-40B4-BE49-F238E27FC236}">
                      <a16:creationId xmlns:a16="http://schemas.microsoft.com/office/drawing/2014/main" id="{FBC43D82-970B-4D22-9BFF-537ECB19C3D9}"/>
                    </a:ext>
                  </a:extLst>
                </p14:cNvPr>
                <p14:cNvContentPartPr/>
                <p14:nvPr/>
              </p14:nvContentPartPr>
              <p14:xfrm>
                <a:off x="869693" y="4981387"/>
                <a:ext cx="360360" cy="275400"/>
              </p14:xfrm>
            </p:contentPart>
          </mc:Choice>
          <mc:Fallback>
            <p:pic>
              <p:nvPicPr>
                <p:cNvPr id="132" name="Freihand 131">
                  <a:extLst>
                    <a:ext uri="{FF2B5EF4-FFF2-40B4-BE49-F238E27FC236}">
                      <a16:creationId xmlns:a16="http://schemas.microsoft.com/office/drawing/2014/main" id="{FBC43D82-970B-4D22-9BFF-537ECB19C3D9}"/>
                    </a:ext>
                  </a:extLst>
                </p:cNvPr>
                <p:cNvPicPr/>
                <p:nvPr/>
              </p:nvPicPr>
              <p:blipFill>
                <a:blip r:embed="rId150"/>
                <a:stretch>
                  <a:fillRect/>
                </a:stretch>
              </p:blipFill>
              <p:spPr>
                <a:xfrm>
                  <a:off x="865373" y="4977067"/>
                  <a:ext cx="369000" cy="28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134" name="Freihand 133">
                <a:extLst>
                  <a:ext uri="{FF2B5EF4-FFF2-40B4-BE49-F238E27FC236}">
                    <a16:creationId xmlns:a16="http://schemas.microsoft.com/office/drawing/2014/main" id="{BAE98A3D-EEED-4A17-8883-B5DD6690F291}"/>
                  </a:ext>
                </a:extLst>
              </p14:cNvPr>
              <p14:cNvContentPartPr/>
              <p14:nvPr/>
            </p14:nvContentPartPr>
            <p14:xfrm>
              <a:off x="3070373" y="2813107"/>
              <a:ext cx="255240" cy="16920"/>
            </p14:xfrm>
          </p:contentPart>
        </mc:Choice>
        <mc:Fallback>
          <p:pic>
            <p:nvPicPr>
              <p:cNvPr id="134" name="Freihand 133">
                <a:extLst>
                  <a:ext uri="{FF2B5EF4-FFF2-40B4-BE49-F238E27FC236}">
                    <a16:creationId xmlns:a16="http://schemas.microsoft.com/office/drawing/2014/main" id="{BAE98A3D-EEED-4A17-8883-B5DD6690F291}"/>
                  </a:ext>
                </a:extLst>
              </p:cNvPr>
              <p:cNvPicPr/>
              <p:nvPr/>
            </p:nvPicPr>
            <p:blipFill>
              <a:blip r:embed="rId152"/>
              <a:stretch>
                <a:fillRect/>
              </a:stretch>
            </p:blipFill>
            <p:spPr>
              <a:xfrm>
                <a:off x="3066053" y="2808787"/>
                <a:ext cx="263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5" name="Freihand 134">
                <a:extLst>
                  <a:ext uri="{FF2B5EF4-FFF2-40B4-BE49-F238E27FC236}">
                    <a16:creationId xmlns:a16="http://schemas.microsoft.com/office/drawing/2014/main" id="{2D984234-3271-4583-A655-CC78865640E5}"/>
                  </a:ext>
                </a:extLst>
              </p14:cNvPr>
              <p14:cNvContentPartPr/>
              <p14:nvPr/>
            </p14:nvContentPartPr>
            <p14:xfrm>
              <a:off x="2355773" y="2482627"/>
              <a:ext cx="125640" cy="14760"/>
            </p14:xfrm>
          </p:contentPart>
        </mc:Choice>
        <mc:Fallback>
          <p:pic>
            <p:nvPicPr>
              <p:cNvPr id="135" name="Freihand 134">
                <a:extLst>
                  <a:ext uri="{FF2B5EF4-FFF2-40B4-BE49-F238E27FC236}">
                    <a16:creationId xmlns:a16="http://schemas.microsoft.com/office/drawing/2014/main" id="{2D984234-3271-4583-A655-CC78865640E5}"/>
                  </a:ext>
                </a:extLst>
              </p:cNvPr>
              <p:cNvPicPr/>
              <p:nvPr/>
            </p:nvPicPr>
            <p:blipFill>
              <a:blip r:embed="rId154"/>
              <a:stretch>
                <a:fillRect/>
              </a:stretch>
            </p:blipFill>
            <p:spPr>
              <a:xfrm>
                <a:off x="2351453" y="2478307"/>
                <a:ext cx="134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6" name="Freihand 135">
                <a:extLst>
                  <a:ext uri="{FF2B5EF4-FFF2-40B4-BE49-F238E27FC236}">
                    <a16:creationId xmlns:a16="http://schemas.microsoft.com/office/drawing/2014/main" id="{6D0747C6-0C7B-4934-B26D-E2E7981CB0AA}"/>
                  </a:ext>
                </a:extLst>
              </p14:cNvPr>
              <p14:cNvContentPartPr/>
              <p14:nvPr/>
            </p14:nvContentPartPr>
            <p14:xfrm>
              <a:off x="4585973" y="2842627"/>
              <a:ext cx="255600" cy="30600"/>
            </p14:xfrm>
          </p:contentPart>
        </mc:Choice>
        <mc:Fallback>
          <p:pic>
            <p:nvPicPr>
              <p:cNvPr id="136" name="Freihand 135">
                <a:extLst>
                  <a:ext uri="{FF2B5EF4-FFF2-40B4-BE49-F238E27FC236}">
                    <a16:creationId xmlns:a16="http://schemas.microsoft.com/office/drawing/2014/main" id="{6D0747C6-0C7B-4934-B26D-E2E7981CB0AA}"/>
                  </a:ext>
                </a:extLst>
              </p:cNvPr>
              <p:cNvPicPr/>
              <p:nvPr/>
            </p:nvPicPr>
            <p:blipFill>
              <a:blip r:embed="rId156"/>
              <a:stretch>
                <a:fillRect/>
              </a:stretch>
            </p:blipFill>
            <p:spPr>
              <a:xfrm>
                <a:off x="4581653" y="2838307"/>
                <a:ext cx="264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7" name="Freihand 136">
                <a:extLst>
                  <a:ext uri="{FF2B5EF4-FFF2-40B4-BE49-F238E27FC236}">
                    <a16:creationId xmlns:a16="http://schemas.microsoft.com/office/drawing/2014/main" id="{F71DB3CE-8027-42B5-8E30-7146FB8904A9}"/>
                  </a:ext>
                </a:extLst>
              </p14:cNvPr>
              <p14:cNvContentPartPr/>
              <p14:nvPr/>
            </p14:nvContentPartPr>
            <p14:xfrm>
              <a:off x="3813413" y="2403067"/>
              <a:ext cx="261000" cy="45720"/>
            </p14:xfrm>
          </p:contentPart>
        </mc:Choice>
        <mc:Fallback>
          <p:pic>
            <p:nvPicPr>
              <p:cNvPr id="137" name="Freihand 136">
                <a:extLst>
                  <a:ext uri="{FF2B5EF4-FFF2-40B4-BE49-F238E27FC236}">
                    <a16:creationId xmlns:a16="http://schemas.microsoft.com/office/drawing/2014/main" id="{F71DB3CE-8027-42B5-8E30-7146FB8904A9}"/>
                  </a:ext>
                </a:extLst>
              </p:cNvPr>
              <p:cNvPicPr/>
              <p:nvPr/>
            </p:nvPicPr>
            <p:blipFill>
              <a:blip r:embed="rId158"/>
              <a:stretch>
                <a:fillRect/>
              </a:stretch>
            </p:blipFill>
            <p:spPr>
              <a:xfrm>
                <a:off x="3809093" y="2398747"/>
                <a:ext cx="269640" cy="54360"/>
              </a:xfrm>
              <a:prstGeom prst="rect">
                <a:avLst/>
              </a:prstGeom>
            </p:spPr>
          </p:pic>
        </mc:Fallback>
      </mc:AlternateContent>
      <p:grpSp>
        <p:nvGrpSpPr>
          <p:cNvPr id="157" name="Gruppieren 156">
            <a:extLst>
              <a:ext uri="{FF2B5EF4-FFF2-40B4-BE49-F238E27FC236}">
                <a16:creationId xmlns:a16="http://schemas.microsoft.com/office/drawing/2014/main" id="{50AEC3CD-AF47-4051-AABA-5D77A821B67B}"/>
              </a:ext>
            </a:extLst>
          </p:cNvPr>
          <p:cNvGrpSpPr/>
          <p:nvPr/>
        </p:nvGrpSpPr>
        <p:grpSpPr>
          <a:xfrm>
            <a:off x="1516613" y="4313587"/>
            <a:ext cx="3130560" cy="827280"/>
            <a:chOff x="1516613" y="4313587"/>
            <a:chExt cx="3130560" cy="827280"/>
          </a:xfrm>
        </p:grpSpPr>
        <mc:AlternateContent xmlns:mc="http://schemas.openxmlformats.org/markup-compatibility/2006">
          <mc:Choice xmlns:p14="http://schemas.microsoft.com/office/powerpoint/2010/main" Requires="p14">
            <p:contentPart p14:bwMode="auto" r:id="rId159">
              <p14:nvContentPartPr>
                <p14:cNvPr id="88" name="Freihand 87">
                  <a:extLst>
                    <a:ext uri="{FF2B5EF4-FFF2-40B4-BE49-F238E27FC236}">
                      <a16:creationId xmlns:a16="http://schemas.microsoft.com/office/drawing/2014/main" id="{6B48B8B4-4BAD-4C82-9FD0-FFCA80698F30}"/>
                    </a:ext>
                  </a:extLst>
                </p14:cNvPr>
                <p14:cNvContentPartPr/>
                <p14:nvPr/>
              </p14:nvContentPartPr>
              <p14:xfrm>
                <a:off x="1609853" y="4376227"/>
                <a:ext cx="123480" cy="103680"/>
              </p14:xfrm>
            </p:contentPart>
          </mc:Choice>
          <mc:Fallback>
            <p:pic>
              <p:nvPicPr>
                <p:cNvPr id="88" name="Freihand 87">
                  <a:extLst>
                    <a:ext uri="{FF2B5EF4-FFF2-40B4-BE49-F238E27FC236}">
                      <a16:creationId xmlns:a16="http://schemas.microsoft.com/office/drawing/2014/main" id="{6B48B8B4-4BAD-4C82-9FD0-FFCA80698F30}"/>
                    </a:ext>
                  </a:extLst>
                </p:cNvPr>
                <p:cNvPicPr/>
                <p:nvPr/>
              </p:nvPicPr>
              <p:blipFill>
                <a:blip r:embed="rId160"/>
                <a:stretch>
                  <a:fillRect/>
                </a:stretch>
              </p:blipFill>
              <p:spPr>
                <a:xfrm>
                  <a:off x="1605533" y="4371907"/>
                  <a:ext cx="132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9" name="Freihand 88">
                  <a:extLst>
                    <a:ext uri="{FF2B5EF4-FFF2-40B4-BE49-F238E27FC236}">
                      <a16:creationId xmlns:a16="http://schemas.microsoft.com/office/drawing/2014/main" id="{6BE9AF17-53FD-461D-9B6E-644DD5459515}"/>
                    </a:ext>
                  </a:extLst>
                </p14:cNvPr>
                <p14:cNvContentPartPr/>
                <p14:nvPr/>
              </p14:nvContentPartPr>
              <p14:xfrm>
                <a:off x="1813613" y="4349227"/>
                <a:ext cx="54360" cy="91440"/>
              </p14:xfrm>
            </p:contentPart>
          </mc:Choice>
          <mc:Fallback>
            <p:pic>
              <p:nvPicPr>
                <p:cNvPr id="89" name="Freihand 88">
                  <a:extLst>
                    <a:ext uri="{FF2B5EF4-FFF2-40B4-BE49-F238E27FC236}">
                      <a16:creationId xmlns:a16="http://schemas.microsoft.com/office/drawing/2014/main" id="{6BE9AF17-53FD-461D-9B6E-644DD5459515}"/>
                    </a:ext>
                  </a:extLst>
                </p:cNvPr>
                <p:cNvPicPr/>
                <p:nvPr/>
              </p:nvPicPr>
              <p:blipFill>
                <a:blip r:embed="rId162"/>
                <a:stretch>
                  <a:fillRect/>
                </a:stretch>
              </p:blipFill>
              <p:spPr>
                <a:xfrm>
                  <a:off x="1809293" y="4344907"/>
                  <a:ext cx="63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0" name="Freihand 89">
                  <a:extLst>
                    <a:ext uri="{FF2B5EF4-FFF2-40B4-BE49-F238E27FC236}">
                      <a16:creationId xmlns:a16="http://schemas.microsoft.com/office/drawing/2014/main" id="{9EDB2013-2623-4C1E-A35B-CA24D380B1AF}"/>
                    </a:ext>
                  </a:extLst>
                </p14:cNvPr>
                <p14:cNvContentPartPr/>
                <p14:nvPr/>
              </p14:nvContentPartPr>
              <p14:xfrm>
                <a:off x="1849973" y="4418707"/>
                <a:ext cx="32040" cy="69120"/>
              </p14:xfrm>
            </p:contentPart>
          </mc:Choice>
          <mc:Fallback>
            <p:pic>
              <p:nvPicPr>
                <p:cNvPr id="90" name="Freihand 89">
                  <a:extLst>
                    <a:ext uri="{FF2B5EF4-FFF2-40B4-BE49-F238E27FC236}">
                      <a16:creationId xmlns:a16="http://schemas.microsoft.com/office/drawing/2014/main" id="{9EDB2013-2623-4C1E-A35B-CA24D380B1AF}"/>
                    </a:ext>
                  </a:extLst>
                </p:cNvPr>
                <p:cNvPicPr/>
                <p:nvPr/>
              </p:nvPicPr>
              <p:blipFill>
                <a:blip r:embed="rId164"/>
                <a:stretch>
                  <a:fillRect/>
                </a:stretch>
              </p:blipFill>
              <p:spPr>
                <a:xfrm>
                  <a:off x="1845653" y="4414387"/>
                  <a:ext cx="40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1" name="Freihand 90">
                  <a:extLst>
                    <a:ext uri="{FF2B5EF4-FFF2-40B4-BE49-F238E27FC236}">
                      <a16:creationId xmlns:a16="http://schemas.microsoft.com/office/drawing/2014/main" id="{F1483C09-1335-49B9-AB7E-AB152D85A946}"/>
                    </a:ext>
                  </a:extLst>
                </p14:cNvPr>
                <p14:cNvContentPartPr/>
                <p14:nvPr/>
              </p14:nvContentPartPr>
              <p14:xfrm>
                <a:off x="1932773" y="4379107"/>
                <a:ext cx="66960" cy="127080"/>
              </p14:xfrm>
            </p:contentPart>
          </mc:Choice>
          <mc:Fallback>
            <p:pic>
              <p:nvPicPr>
                <p:cNvPr id="91" name="Freihand 90">
                  <a:extLst>
                    <a:ext uri="{FF2B5EF4-FFF2-40B4-BE49-F238E27FC236}">
                      <a16:creationId xmlns:a16="http://schemas.microsoft.com/office/drawing/2014/main" id="{F1483C09-1335-49B9-AB7E-AB152D85A946}"/>
                    </a:ext>
                  </a:extLst>
                </p:cNvPr>
                <p:cNvPicPr/>
                <p:nvPr/>
              </p:nvPicPr>
              <p:blipFill>
                <a:blip r:embed="rId166"/>
                <a:stretch>
                  <a:fillRect/>
                </a:stretch>
              </p:blipFill>
              <p:spPr>
                <a:xfrm>
                  <a:off x="1928453" y="4374787"/>
                  <a:ext cx="75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2" name="Freihand 91">
                  <a:extLst>
                    <a:ext uri="{FF2B5EF4-FFF2-40B4-BE49-F238E27FC236}">
                      <a16:creationId xmlns:a16="http://schemas.microsoft.com/office/drawing/2014/main" id="{A3F97B61-D94D-4113-AFE6-6FDABE256C72}"/>
                    </a:ext>
                  </a:extLst>
                </p14:cNvPr>
                <p14:cNvContentPartPr/>
                <p14:nvPr/>
              </p14:nvContentPartPr>
              <p14:xfrm>
                <a:off x="2044733" y="4464067"/>
                <a:ext cx="15120" cy="59400"/>
              </p14:xfrm>
            </p:contentPart>
          </mc:Choice>
          <mc:Fallback>
            <p:pic>
              <p:nvPicPr>
                <p:cNvPr id="92" name="Freihand 91">
                  <a:extLst>
                    <a:ext uri="{FF2B5EF4-FFF2-40B4-BE49-F238E27FC236}">
                      <a16:creationId xmlns:a16="http://schemas.microsoft.com/office/drawing/2014/main" id="{A3F97B61-D94D-4113-AFE6-6FDABE256C72}"/>
                    </a:ext>
                  </a:extLst>
                </p:cNvPr>
                <p:cNvPicPr/>
                <p:nvPr/>
              </p:nvPicPr>
              <p:blipFill>
                <a:blip r:embed="rId168"/>
                <a:stretch>
                  <a:fillRect/>
                </a:stretch>
              </p:blipFill>
              <p:spPr>
                <a:xfrm>
                  <a:off x="2040413" y="4459747"/>
                  <a:ext cx="23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3" name="Freihand 92">
                  <a:extLst>
                    <a:ext uri="{FF2B5EF4-FFF2-40B4-BE49-F238E27FC236}">
                      <a16:creationId xmlns:a16="http://schemas.microsoft.com/office/drawing/2014/main" id="{FB666254-E8B3-4868-8122-F927CB7F2D54}"/>
                    </a:ext>
                  </a:extLst>
                </p14:cNvPr>
                <p14:cNvContentPartPr/>
                <p14:nvPr/>
              </p14:nvContentPartPr>
              <p14:xfrm>
                <a:off x="2128253" y="4372627"/>
                <a:ext cx="89640" cy="106920"/>
              </p14:xfrm>
            </p:contentPart>
          </mc:Choice>
          <mc:Fallback>
            <p:pic>
              <p:nvPicPr>
                <p:cNvPr id="93" name="Freihand 92">
                  <a:extLst>
                    <a:ext uri="{FF2B5EF4-FFF2-40B4-BE49-F238E27FC236}">
                      <a16:creationId xmlns:a16="http://schemas.microsoft.com/office/drawing/2014/main" id="{FB666254-E8B3-4868-8122-F927CB7F2D54}"/>
                    </a:ext>
                  </a:extLst>
                </p:cNvPr>
                <p:cNvPicPr/>
                <p:nvPr/>
              </p:nvPicPr>
              <p:blipFill>
                <a:blip r:embed="rId170"/>
                <a:stretch>
                  <a:fillRect/>
                </a:stretch>
              </p:blipFill>
              <p:spPr>
                <a:xfrm>
                  <a:off x="2123933" y="4368307"/>
                  <a:ext cx="98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4" name="Freihand 93">
                  <a:extLst>
                    <a:ext uri="{FF2B5EF4-FFF2-40B4-BE49-F238E27FC236}">
                      <a16:creationId xmlns:a16="http://schemas.microsoft.com/office/drawing/2014/main" id="{1C518B5C-C9B2-43F3-BF65-548095DB0EFE}"/>
                    </a:ext>
                  </a:extLst>
                </p14:cNvPr>
                <p14:cNvContentPartPr/>
                <p14:nvPr/>
              </p14:nvContentPartPr>
              <p14:xfrm>
                <a:off x="2254973" y="4365787"/>
                <a:ext cx="44280" cy="124920"/>
              </p14:xfrm>
            </p:contentPart>
          </mc:Choice>
          <mc:Fallback>
            <p:pic>
              <p:nvPicPr>
                <p:cNvPr id="94" name="Freihand 93">
                  <a:extLst>
                    <a:ext uri="{FF2B5EF4-FFF2-40B4-BE49-F238E27FC236}">
                      <a16:creationId xmlns:a16="http://schemas.microsoft.com/office/drawing/2014/main" id="{1C518B5C-C9B2-43F3-BF65-548095DB0EFE}"/>
                    </a:ext>
                  </a:extLst>
                </p:cNvPr>
                <p:cNvPicPr/>
                <p:nvPr/>
              </p:nvPicPr>
              <p:blipFill>
                <a:blip r:embed="rId172"/>
                <a:stretch>
                  <a:fillRect/>
                </a:stretch>
              </p:blipFill>
              <p:spPr>
                <a:xfrm>
                  <a:off x="2250653" y="4361467"/>
                  <a:ext cx="52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5" name="Freihand 94">
                  <a:extLst>
                    <a:ext uri="{FF2B5EF4-FFF2-40B4-BE49-F238E27FC236}">
                      <a16:creationId xmlns:a16="http://schemas.microsoft.com/office/drawing/2014/main" id="{27DC06DC-F541-4408-9BC8-43CCCCEF7301}"/>
                    </a:ext>
                  </a:extLst>
                </p14:cNvPr>
                <p14:cNvContentPartPr/>
                <p14:nvPr/>
              </p14:nvContentPartPr>
              <p14:xfrm>
                <a:off x="2388893" y="4417267"/>
                <a:ext cx="92880" cy="13680"/>
              </p14:xfrm>
            </p:contentPart>
          </mc:Choice>
          <mc:Fallback>
            <p:pic>
              <p:nvPicPr>
                <p:cNvPr id="95" name="Freihand 94">
                  <a:extLst>
                    <a:ext uri="{FF2B5EF4-FFF2-40B4-BE49-F238E27FC236}">
                      <a16:creationId xmlns:a16="http://schemas.microsoft.com/office/drawing/2014/main" id="{27DC06DC-F541-4408-9BC8-43CCCCEF7301}"/>
                    </a:ext>
                  </a:extLst>
                </p:cNvPr>
                <p:cNvPicPr/>
                <p:nvPr/>
              </p:nvPicPr>
              <p:blipFill>
                <a:blip r:embed="rId174"/>
                <a:stretch>
                  <a:fillRect/>
                </a:stretch>
              </p:blipFill>
              <p:spPr>
                <a:xfrm>
                  <a:off x="2384573" y="4412947"/>
                  <a:ext cx="101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7" name="Freihand 96">
                  <a:extLst>
                    <a:ext uri="{FF2B5EF4-FFF2-40B4-BE49-F238E27FC236}">
                      <a16:creationId xmlns:a16="http://schemas.microsoft.com/office/drawing/2014/main" id="{108BBE51-4127-448B-A862-351C2C0AE606}"/>
                    </a:ext>
                  </a:extLst>
                </p14:cNvPr>
                <p14:cNvContentPartPr/>
                <p14:nvPr/>
              </p14:nvContentPartPr>
              <p14:xfrm>
                <a:off x="2560973" y="4366867"/>
                <a:ext cx="119880" cy="110520"/>
              </p14:xfrm>
            </p:contentPart>
          </mc:Choice>
          <mc:Fallback>
            <p:pic>
              <p:nvPicPr>
                <p:cNvPr id="97" name="Freihand 96">
                  <a:extLst>
                    <a:ext uri="{FF2B5EF4-FFF2-40B4-BE49-F238E27FC236}">
                      <a16:creationId xmlns:a16="http://schemas.microsoft.com/office/drawing/2014/main" id="{108BBE51-4127-448B-A862-351C2C0AE606}"/>
                    </a:ext>
                  </a:extLst>
                </p:cNvPr>
                <p:cNvPicPr/>
                <p:nvPr/>
              </p:nvPicPr>
              <p:blipFill>
                <a:blip r:embed="rId176"/>
                <a:stretch>
                  <a:fillRect/>
                </a:stretch>
              </p:blipFill>
              <p:spPr>
                <a:xfrm>
                  <a:off x="2556653" y="4362547"/>
                  <a:ext cx="128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8" name="Freihand 97">
                  <a:extLst>
                    <a:ext uri="{FF2B5EF4-FFF2-40B4-BE49-F238E27FC236}">
                      <a16:creationId xmlns:a16="http://schemas.microsoft.com/office/drawing/2014/main" id="{F9DDBDDD-A539-4544-87A7-B6912B084E95}"/>
                    </a:ext>
                  </a:extLst>
                </p14:cNvPr>
                <p14:cNvContentPartPr/>
                <p14:nvPr/>
              </p14:nvContentPartPr>
              <p14:xfrm>
                <a:off x="2720093" y="4358227"/>
                <a:ext cx="112320" cy="129240"/>
              </p14:xfrm>
            </p:contentPart>
          </mc:Choice>
          <mc:Fallback>
            <p:pic>
              <p:nvPicPr>
                <p:cNvPr id="98" name="Freihand 97">
                  <a:extLst>
                    <a:ext uri="{FF2B5EF4-FFF2-40B4-BE49-F238E27FC236}">
                      <a16:creationId xmlns:a16="http://schemas.microsoft.com/office/drawing/2014/main" id="{F9DDBDDD-A539-4544-87A7-B6912B084E95}"/>
                    </a:ext>
                  </a:extLst>
                </p:cNvPr>
                <p:cNvPicPr/>
                <p:nvPr/>
              </p:nvPicPr>
              <p:blipFill>
                <a:blip r:embed="rId178"/>
                <a:stretch>
                  <a:fillRect/>
                </a:stretch>
              </p:blipFill>
              <p:spPr>
                <a:xfrm>
                  <a:off x="2715773" y="4353907"/>
                  <a:ext cx="120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9" name="Freihand 98">
                  <a:extLst>
                    <a:ext uri="{FF2B5EF4-FFF2-40B4-BE49-F238E27FC236}">
                      <a16:creationId xmlns:a16="http://schemas.microsoft.com/office/drawing/2014/main" id="{002EAA5C-9056-4ECC-9479-7FA3793B9791}"/>
                    </a:ext>
                  </a:extLst>
                </p14:cNvPr>
                <p14:cNvContentPartPr/>
                <p14:nvPr/>
              </p14:nvContentPartPr>
              <p14:xfrm>
                <a:off x="2859773" y="4337347"/>
                <a:ext cx="78840" cy="79560"/>
              </p14:xfrm>
            </p:contentPart>
          </mc:Choice>
          <mc:Fallback>
            <p:pic>
              <p:nvPicPr>
                <p:cNvPr id="99" name="Freihand 98">
                  <a:extLst>
                    <a:ext uri="{FF2B5EF4-FFF2-40B4-BE49-F238E27FC236}">
                      <a16:creationId xmlns:a16="http://schemas.microsoft.com/office/drawing/2014/main" id="{002EAA5C-9056-4ECC-9479-7FA3793B9791}"/>
                    </a:ext>
                  </a:extLst>
                </p:cNvPr>
                <p:cNvPicPr/>
                <p:nvPr/>
              </p:nvPicPr>
              <p:blipFill>
                <a:blip r:embed="rId180"/>
                <a:stretch>
                  <a:fillRect/>
                </a:stretch>
              </p:blipFill>
              <p:spPr>
                <a:xfrm>
                  <a:off x="2855453" y="4333027"/>
                  <a:ext cx="87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0" name="Freihand 99">
                  <a:extLst>
                    <a:ext uri="{FF2B5EF4-FFF2-40B4-BE49-F238E27FC236}">
                      <a16:creationId xmlns:a16="http://schemas.microsoft.com/office/drawing/2014/main" id="{43DD4451-DC90-472F-B492-48E3AC72A5D2}"/>
                    </a:ext>
                  </a:extLst>
                </p14:cNvPr>
                <p14:cNvContentPartPr/>
                <p14:nvPr/>
              </p14:nvContentPartPr>
              <p14:xfrm>
                <a:off x="2911613" y="4399267"/>
                <a:ext cx="72360" cy="124920"/>
              </p14:xfrm>
            </p:contentPart>
          </mc:Choice>
          <mc:Fallback>
            <p:pic>
              <p:nvPicPr>
                <p:cNvPr id="100" name="Freihand 99">
                  <a:extLst>
                    <a:ext uri="{FF2B5EF4-FFF2-40B4-BE49-F238E27FC236}">
                      <a16:creationId xmlns:a16="http://schemas.microsoft.com/office/drawing/2014/main" id="{43DD4451-DC90-472F-B492-48E3AC72A5D2}"/>
                    </a:ext>
                  </a:extLst>
                </p:cNvPr>
                <p:cNvPicPr/>
                <p:nvPr/>
              </p:nvPicPr>
              <p:blipFill>
                <a:blip r:embed="rId182"/>
                <a:stretch>
                  <a:fillRect/>
                </a:stretch>
              </p:blipFill>
              <p:spPr>
                <a:xfrm>
                  <a:off x="2907293" y="4394947"/>
                  <a:ext cx="81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1" name="Freihand 100">
                  <a:extLst>
                    <a:ext uri="{FF2B5EF4-FFF2-40B4-BE49-F238E27FC236}">
                      <a16:creationId xmlns:a16="http://schemas.microsoft.com/office/drawing/2014/main" id="{3720517B-8ACD-4D83-862A-A79CBEED7C6B}"/>
                    </a:ext>
                  </a:extLst>
                </p14:cNvPr>
                <p14:cNvContentPartPr/>
                <p14:nvPr/>
              </p14:nvContentPartPr>
              <p14:xfrm>
                <a:off x="3040853" y="4329787"/>
                <a:ext cx="79200" cy="88920"/>
              </p14:xfrm>
            </p:contentPart>
          </mc:Choice>
          <mc:Fallback>
            <p:pic>
              <p:nvPicPr>
                <p:cNvPr id="101" name="Freihand 100">
                  <a:extLst>
                    <a:ext uri="{FF2B5EF4-FFF2-40B4-BE49-F238E27FC236}">
                      <a16:creationId xmlns:a16="http://schemas.microsoft.com/office/drawing/2014/main" id="{3720517B-8ACD-4D83-862A-A79CBEED7C6B}"/>
                    </a:ext>
                  </a:extLst>
                </p:cNvPr>
                <p:cNvPicPr/>
                <p:nvPr/>
              </p:nvPicPr>
              <p:blipFill>
                <a:blip r:embed="rId184"/>
                <a:stretch>
                  <a:fillRect/>
                </a:stretch>
              </p:blipFill>
              <p:spPr>
                <a:xfrm>
                  <a:off x="3036533" y="4325467"/>
                  <a:ext cx="87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2" name="Freihand 101">
                  <a:extLst>
                    <a:ext uri="{FF2B5EF4-FFF2-40B4-BE49-F238E27FC236}">
                      <a16:creationId xmlns:a16="http://schemas.microsoft.com/office/drawing/2014/main" id="{594B341E-7D17-409E-9FF5-1B83A1FDF576}"/>
                    </a:ext>
                  </a:extLst>
                </p14:cNvPr>
                <p14:cNvContentPartPr/>
                <p14:nvPr/>
              </p14:nvContentPartPr>
              <p14:xfrm>
                <a:off x="3112853" y="4398187"/>
                <a:ext cx="31680" cy="55800"/>
              </p14:xfrm>
            </p:contentPart>
          </mc:Choice>
          <mc:Fallback>
            <p:pic>
              <p:nvPicPr>
                <p:cNvPr id="102" name="Freihand 101">
                  <a:extLst>
                    <a:ext uri="{FF2B5EF4-FFF2-40B4-BE49-F238E27FC236}">
                      <a16:creationId xmlns:a16="http://schemas.microsoft.com/office/drawing/2014/main" id="{594B341E-7D17-409E-9FF5-1B83A1FDF576}"/>
                    </a:ext>
                  </a:extLst>
                </p:cNvPr>
                <p:cNvPicPr/>
                <p:nvPr/>
              </p:nvPicPr>
              <p:blipFill>
                <a:blip r:embed="rId186"/>
                <a:stretch>
                  <a:fillRect/>
                </a:stretch>
              </p:blipFill>
              <p:spPr>
                <a:xfrm>
                  <a:off x="3108533" y="4393867"/>
                  <a:ext cx="40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3" name="Freihand 102">
                  <a:extLst>
                    <a:ext uri="{FF2B5EF4-FFF2-40B4-BE49-F238E27FC236}">
                      <a16:creationId xmlns:a16="http://schemas.microsoft.com/office/drawing/2014/main" id="{C9C89EF4-706F-4540-945A-C3B4A0EAD2D4}"/>
                    </a:ext>
                  </a:extLst>
                </p14:cNvPr>
                <p14:cNvContentPartPr/>
                <p14:nvPr/>
              </p14:nvContentPartPr>
              <p14:xfrm>
                <a:off x="3164693" y="4329427"/>
                <a:ext cx="98640" cy="159120"/>
              </p14:xfrm>
            </p:contentPart>
          </mc:Choice>
          <mc:Fallback>
            <p:pic>
              <p:nvPicPr>
                <p:cNvPr id="103" name="Freihand 102">
                  <a:extLst>
                    <a:ext uri="{FF2B5EF4-FFF2-40B4-BE49-F238E27FC236}">
                      <a16:creationId xmlns:a16="http://schemas.microsoft.com/office/drawing/2014/main" id="{C9C89EF4-706F-4540-945A-C3B4A0EAD2D4}"/>
                    </a:ext>
                  </a:extLst>
                </p:cNvPr>
                <p:cNvPicPr/>
                <p:nvPr/>
              </p:nvPicPr>
              <p:blipFill>
                <a:blip r:embed="rId188"/>
                <a:stretch>
                  <a:fillRect/>
                </a:stretch>
              </p:blipFill>
              <p:spPr>
                <a:xfrm>
                  <a:off x="3160373" y="4325107"/>
                  <a:ext cx="107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4" name="Freihand 103">
                  <a:extLst>
                    <a:ext uri="{FF2B5EF4-FFF2-40B4-BE49-F238E27FC236}">
                      <a16:creationId xmlns:a16="http://schemas.microsoft.com/office/drawing/2014/main" id="{52D38E64-769D-44E9-B459-6A135146B90E}"/>
                    </a:ext>
                  </a:extLst>
                </p14:cNvPr>
                <p14:cNvContentPartPr/>
                <p14:nvPr/>
              </p14:nvContentPartPr>
              <p14:xfrm>
                <a:off x="1643693" y="4544707"/>
                <a:ext cx="1733400" cy="113400"/>
              </p14:xfrm>
            </p:contentPart>
          </mc:Choice>
          <mc:Fallback>
            <p:pic>
              <p:nvPicPr>
                <p:cNvPr id="104" name="Freihand 103">
                  <a:extLst>
                    <a:ext uri="{FF2B5EF4-FFF2-40B4-BE49-F238E27FC236}">
                      <a16:creationId xmlns:a16="http://schemas.microsoft.com/office/drawing/2014/main" id="{52D38E64-769D-44E9-B459-6A135146B90E}"/>
                    </a:ext>
                  </a:extLst>
                </p:cNvPr>
                <p:cNvPicPr/>
                <p:nvPr/>
              </p:nvPicPr>
              <p:blipFill>
                <a:blip r:embed="rId190"/>
                <a:stretch>
                  <a:fillRect/>
                </a:stretch>
              </p:blipFill>
              <p:spPr>
                <a:xfrm>
                  <a:off x="1639373" y="4540387"/>
                  <a:ext cx="1742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5" name="Freihand 104">
                  <a:extLst>
                    <a:ext uri="{FF2B5EF4-FFF2-40B4-BE49-F238E27FC236}">
                      <a16:creationId xmlns:a16="http://schemas.microsoft.com/office/drawing/2014/main" id="{15C14D72-879A-4F4D-883C-B4CFDE046EA7}"/>
                    </a:ext>
                  </a:extLst>
                </p14:cNvPr>
                <p14:cNvContentPartPr/>
                <p14:nvPr/>
              </p14:nvContentPartPr>
              <p14:xfrm>
                <a:off x="2262893" y="4687987"/>
                <a:ext cx="137880" cy="119160"/>
              </p14:xfrm>
            </p:contentPart>
          </mc:Choice>
          <mc:Fallback>
            <p:pic>
              <p:nvPicPr>
                <p:cNvPr id="105" name="Freihand 104">
                  <a:extLst>
                    <a:ext uri="{FF2B5EF4-FFF2-40B4-BE49-F238E27FC236}">
                      <a16:creationId xmlns:a16="http://schemas.microsoft.com/office/drawing/2014/main" id="{15C14D72-879A-4F4D-883C-B4CFDE046EA7}"/>
                    </a:ext>
                  </a:extLst>
                </p:cNvPr>
                <p:cNvPicPr/>
                <p:nvPr/>
              </p:nvPicPr>
              <p:blipFill>
                <a:blip r:embed="rId192"/>
                <a:stretch>
                  <a:fillRect/>
                </a:stretch>
              </p:blipFill>
              <p:spPr>
                <a:xfrm>
                  <a:off x="2258573" y="4683667"/>
                  <a:ext cx="146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6" name="Freihand 105">
                  <a:extLst>
                    <a:ext uri="{FF2B5EF4-FFF2-40B4-BE49-F238E27FC236}">
                      <a16:creationId xmlns:a16="http://schemas.microsoft.com/office/drawing/2014/main" id="{CB6BFF63-050A-420C-A1E2-CACC63A34712}"/>
                    </a:ext>
                  </a:extLst>
                </p14:cNvPr>
                <p14:cNvContentPartPr/>
                <p14:nvPr/>
              </p14:nvContentPartPr>
              <p14:xfrm>
                <a:off x="2463053" y="4667467"/>
                <a:ext cx="123840" cy="122400"/>
              </p14:xfrm>
            </p:contentPart>
          </mc:Choice>
          <mc:Fallback>
            <p:pic>
              <p:nvPicPr>
                <p:cNvPr id="106" name="Freihand 105">
                  <a:extLst>
                    <a:ext uri="{FF2B5EF4-FFF2-40B4-BE49-F238E27FC236}">
                      <a16:creationId xmlns:a16="http://schemas.microsoft.com/office/drawing/2014/main" id="{CB6BFF63-050A-420C-A1E2-CACC63A34712}"/>
                    </a:ext>
                  </a:extLst>
                </p:cNvPr>
                <p:cNvPicPr/>
                <p:nvPr/>
              </p:nvPicPr>
              <p:blipFill>
                <a:blip r:embed="rId194"/>
                <a:stretch>
                  <a:fillRect/>
                </a:stretch>
              </p:blipFill>
              <p:spPr>
                <a:xfrm>
                  <a:off x="2458733" y="4663147"/>
                  <a:ext cx="132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7" name="Freihand 106">
                  <a:extLst>
                    <a:ext uri="{FF2B5EF4-FFF2-40B4-BE49-F238E27FC236}">
                      <a16:creationId xmlns:a16="http://schemas.microsoft.com/office/drawing/2014/main" id="{34FA63D8-6D20-4873-831E-6B783ACD3757}"/>
                    </a:ext>
                  </a:extLst>
                </p14:cNvPr>
                <p14:cNvContentPartPr/>
                <p14:nvPr/>
              </p14:nvContentPartPr>
              <p14:xfrm>
                <a:off x="2612813" y="4690867"/>
                <a:ext cx="64440" cy="96480"/>
              </p14:xfrm>
            </p:contentPart>
          </mc:Choice>
          <mc:Fallback>
            <p:pic>
              <p:nvPicPr>
                <p:cNvPr id="107" name="Freihand 106">
                  <a:extLst>
                    <a:ext uri="{FF2B5EF4-FFF2-40B4-BE49-F238E27FC236}">
                      <a16:creationId xmlns:a16="http://schemas.microsoft.com/office/drawing/2014/main" id="{34FA63D8-6D20-4873-831E-6B783ACD3757}"/>
                    </a:ext>
                  </a:extLst>
                </p:cNvPr>
                <p:cNvPicPr/>
                <p:nvPr/>
              </p:nvPicPr>
              <p:blipFill>
                <a:blip r:embed="rId196"/>
                <a:stretch>
                  <a:fillRect/>
                </a:stretch>
              </p:blipFill>
              <p:spPr>
                <a:xfrm>
                  <a:off x="2608493" y="4686547"/>
                  <a:ext cx="73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8" name="Freihand 107">
                  <a:extLst>
                    <a:ext uri="{FF2B5EF4-FFF2-40B4-BE49-F238E27FC236}">
                      <a16:creationId xmlns:a16="http://schemas.microsoft.com/office/drawing/2014/main" id="{EF838294-1FE4-4DF4-B7BE-F5E57E907FAA}"/>
                    </a:ext>
                  </a:extLst>
                </p14:cNvPr>
                <p14:cNvContentPartPr/>
                <p14:nvPr/>
              </p14:nvContentPartPr>
              <p14:xfrm>
                <a:off x="2706773" y="4751347"/>
                <a:ext cx="18720" cy="70200"/>
              </p14:xfrm>
            </p:contentPart>
          </mc:Choice>
          <mc:Fallback>
            <p:pic>
              <p:nvPicPr>
                <p:cNvPr id="108" name="Freihand 107">
                  <a:extLst>
                    <a:ext uri="{FF2B5EF4-FFF2-40B4-BE49-F238E27FC236}">
                      <a16:creationId xmlns:a16="http://schemas.microsoft.com/office/drawing/2014/main" id="{EF838294-1FE4-4DF4-B7BE-F5E57E907FAA}"/>
                    </a:ext>
                  </a:extLst>
                </p:cNvPr>
                <p:cNvPicPr/>
                <p:nvPr/>
              </p:nvPicPr>
              <p:blipFill>
                <a:blip r:embed="rId198"/>
                <a:stretch>
                  <a:fillRect/>
                </a:stretch>
              </p:blipFill>
              <p:spPr>
                <a:xfrm>
                  <a:off x="2702453" y="4747027"/>
                  <a:ext cx="27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9" name="Freihand 108">
                  <a:extLst>
                    <a:ext uri="{FF2B5EF4-FFF2-40B4-BE49-F238E27FC236}">
                      <a16:creationId xmlns:a16="http://schemas.microsoft.com/office/drawing/2014/main" id="{F205AFFE-2FF1-4617-8B5E-9BFABF4A0472}"/>
                    </a:ext>
                  </a:extLst>
                </p14:cNvPr>
                <p14:cNvContentPartPr/>
                <p14:nvPr/>
              </p14:nvContentPartPr>
              <p14:xfrm>
                <a:off x="2807213" y="4669987"/>
                <a:ext cx="77760" cy="75600"/>
              </p14:xfrm>
            </p:contentPart>
          </mc:Choice>
          <mc:Fallback>
            <p:pic>
              <p:nvPicPr>
                <p:cNvPr id="109" name="Freihand 108">
                  <a:extLst>
                    <a:ext uri="{FF2B5EF4-FFF2-40B4-BE49-F238E27FC236}">
                      <a16:creationId xmlns:a16="http://schemas.microsoft.com/office/drawing/2014/main" id="{F205AFFE-2FF1-4617-8B5E-9BFABF4A0472}"/>
                    </a:ext>
                  </a:extLst>
                </p:cNvPr>
                <p:cNvPicPr/>
                <p:nvPr/>
              </p:nvPicPr>
              <p:blipFill>
                <a:blip r:embed="rId200"/>
                <a:stretch>
                  <a:fillRect/>
                </a:stretch>
              </p:blipFill>
              <p:spPr>
                <a:xfrm>
                  <a:off x="2802893" y="4665667"/>
                  <a:ext cx="86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0" name="Freihand 109">
                  <a:extLst>
                    <a:ext uri="{FF2B5EF4-FFF2-40B4-BE49-F238E27FC236}">
                      <a16:creationId xmlns:a16="http://schemas.microsoft.com/office/drawing/2014/main" id="{DCF9D19A-83EA-41BC-986A-8ECE63EDF826}"/>
                    </a:ext>
                  </a:extLst>
                </p14:cNvPr>
                <p14:cNvContentPartPr/>
                <p14:nvPr/>
              </p14:nvContentPartPr>
              <p14:xfrm>
                <a:off x="2868053" y="4723987"/>
                <a:ext cx="59400" cy="45360"/>
              </p14:xfrm>
            </p:contentPart>
          </mc:Choice>
          <mc:Fallback>
            <p:pic>
              <p:nvPicPr>
                <p:cNvPr id="110" name="Freihand 109">
                  <a:extLst>
                    <a:ext uri="{FF2B5EF4-FFF2-40B4-BE49-F238E27FC236}">
                      <a16:creationId xmlns:a16="http://schemas.microsoft.com/office/drawing/2014/main" id="{DCF9D19A-83EA-41BC-986A-8ECE63EDF826}"/>
                    </a:ext>
                  </a:extLst>
                </p:cNvPr>
                <p:cNvPicPr/>
                <p:nvPr/>
              </p:nvPicPr>
              <p:blipFill>
                <a:blip r:embed="rId202"/>
                <a:stretch>
                  <a:fillRect/>
                </a:stretch>
              </p:blipFill>
              <p:spPr>
                <a:xfrm>
                  <a:off x="2863733" y="4719667"/>
                  <a:ext cx="68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1" name="Freihand 110">
                  <a:extLst>
                    <a:ext uri="{FF2B5EF4-FFF2-40B4-BE49-F238E27FC236}">
                      <a16:creationId xmlns:a16="http://schemas.microsoft.com/office/drawing/2014/main" id="{A8FEB6F1-7B65-4A11-86B8-F4E16659A463}"/>
                    </a:ext>
                  </a:extLst>
                </p14:cNvPr>
                <p14:cNvContentPartPr/>
                <p14:nvPr/>
              </p14:nvContentPartPr>
              <p14:xfrm>
                <a:off x="2942213" y="4676467"/>
                <a:ext cx="84240" cy="120960"/>
              </p14:xfrm>
            </p:contentPart>
          </mc:Choice>
          <mc:Fallback>
            <p:pic>
              <p:nvPicPr>
                <p:cNvPr id="111" name="Freihand 110">
                  <a:extLst>
                    <a:ext uri="{FF2B5EF4-FFF2-40B4-BE49-F238E27FC236}">
                      <a16:creationId xmlns:a16="http://schemas.microsoft.com/office/drawing/2014/main" id="{A8FEB6F1-7B65-4A11-86B8-F4E16659A463}"/>
                    </a:ext>
                  </a:extLst>
                </p:cNvPr>
                <p:cNvPicPr/>
                <p:nvPr/>
              </p:nvPicPr>
              <p:blipFill>
                <a:blip r:embed="rId204"/>
                <a:stretch>
                  <a:fillRect/>
                </a:stretch>
              </p:blipFill>
              <p:spPr>
                <a:xfrm>
                  <a:off x="2937893" y="4672147"/>
                  <a:ext cx="92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2" name="Freihand 111">
                  <a:extLst>
                    <a:ext uri="{FF2B5EF4-FFF2-40B4-BE49-F238E27FC236}">
                      <a16:creationId xmlns:a16="http://schemas.microsoft.com/office/drawing/2014/main" id="{D58DA399-2B4E-4A06-8EFB-51C80BFA7126}"/>
                    </a:ext>
                  </a:extLst>
                </p14:cNvPr>
                <p14:cNvContentPartPr/>
                <p14:nvPr/>
              </p14:nvContentPartPr>
              <p14:xfrm>
                <a:off x="3516413" y="4517347"/>
                <a:ext cx="136440" cy="13680"/>
              </p14:xfrm>
            </p:contentPart>
          </mc:Choice>
          <mc:Fallback>
            <p:pic>
              <p:nvPicPr>
                <p:cNvPr id="112" name="Freihand 111">
                  <a:extLst>
                    <a:ext uri="{FF2B5EF4-FFF2-40B4-BE49-F238E27FC236}">
                      <a16:creationId xmlns:a16="http://schemas.microsoft.com/office/drawing/2014/main" id="{D58DA399-2B4E-4A06-8EFB-51C80BFA7126}"/>
                    </a:ext>
                  </a:extLst>
                </p:cNvPr>
                <p:cNvPicPr/>
                <p:nvPr/>
              </p:nvPicPr>
              <p:blipFill>
                <a:blip r:embed="rId206"/>
                <a:stretch>
                  <a:fillRect/>
                </a:stretch>
              </p:blipFill>
              <p:spPr>
                <a:xfrm>
                  <a:off x="3512093" y="4513027"/>
                  <a:ext cx="145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3" name="Freihand 112">
                  <a:extLst>
                    <a:ext uri="{FF2B5EF4-FFF2-40B4-BE49-F238E27FC236}">
                      <a16:creationId xmlns:a16="http://schemas.microsoft.com/office/drawing/2014/main" id="{A55E9060-E570-4F89-87DC-F2F34DCC2460}"/>
                    </a:ext>
                  </a:extLst>
                </p14:cNvPr>
                <p14:cNvContentPartPr/>
                <p14:nvPr/>
              </p14:nvContentPartPr>
              <p14:xfrm>
                <a:off x="3527933" y="4543987"/>
                <a:ext cx="129240" cy="18360"/>
              </p14:xfrm>
            </p:contentPart>
          </mc:Choice>
          <mc:Fallback>
            <p:pic>
              <p:nvPicPr>
                <p:cNvPr id="113" name="Freihand 112">
                  <a:extLst>
                    <a:ext uri="{FF2B5EF4-FFF2-40B4-BE49-F238E27FC236}">
                      <a16:creationId xmlns:a16="http://schemas.microsoft.com/office/drawing/2014/main" id="{A55E9060-E570-4F89-87DC-F2F34DCC2460}"/>
                    </a:ext>
                  </a:extLst>
                </p:cNvPr>
                <p:cNvPicPr/>
                <p:nvPr/>
              </p:nvPicPr>
              <p:blipFill>
                <a:blip r:embed="rId208"/>
                <a:stretch>
                  <a:fillRect/>
                </a:stretch>
              </p:blipFill>
              <p:spPr>
                <a:xfrm>
                  <a:off x="3523613" y="4539667"/>
                  <a:ext cx="137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4" name="Freihand 113">
                  <a:extLst>
                    <a:ext uri="{FF2B5EF4-FFF2-40B4-BE49-F238E27FC236}">
                      <a16:creationId xmlns:a16="http://schemas.microsoft.com/office/drawing/2014/main" id="{2B874A7A-5EE4-4EF4-AEDB-2BE569E91825}"/>
                    </a:ext>
                  </a:extLst>
                </p14:cNvPr>
                <p14:cNvContentPartPr/>
                <p14:nvPr/>
              </p14:nvContentPartPr>
              <p14:xfrm>
                <a:off x="3827093" y="4440307"/>
                <a:ext cx="4680" cy="96840"/>
              </p14:xfrm>
            </p:contentPart>
          </mc:Choice>
          <mc:Fallback>
            <p:pic>
              <p:nvPicPr>
                <p:cNvPr id="114" name="Freihand 113">
                  <a:extLst>
                    <a:ext uri="{FF2B5EF4-FFF2-40B4-BE49-F238E27FC236}">
                      <a16:creationId xmlns:a16="http://schemas.microsoft.com/office/drawing/2014/main" id="{2B874A7A-5EE4-4EF4-AEDB-2BE569E91825}"/>
                    </a:ext>
                  </a:extLst>
                </p:cNvPr>
                <p:cNvPicPr/>
                <p:nvPr/>
              </p:nvPicPr>
              <p:blipFill>
                <a:blip r:embed="rId210"/>
                <a:stretch>
                  <a:fillRect/>
                </a:stretch>
              </p:blipFill>
              <p:spPr>
                <a:xfrm>
                  <a:off x="3822773" y="4435987"/>
                  <a:ext cx="13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5" name="Freihand 114">
                  <a:extLst>
                    <a:ext uri="{FF2B5EF4-FFF2-40B4-BE49-F238E27FC236}">
                      <a16:creationId xmlns:a16="http://schemas.microsoft.com/office/drawing/2014/main" id="{2F367DF9-388D-459C-8534-F729296DDA13}"/>
                    </a:ext>
                  </a:extLst>
                </p14:cNvPr>
                <p14:cNvContentPartPr/>
                <p14:nvPr/>
              </p14:nvContentPartPr>
              <p14:xfrm>
                <a:off x="3897653" y="4411147"/>
                <a:ext cx="93960" cy="97920"/>
              </p14:xfrm>
            </p:contentPart>
          </mc:Choice>
          <mc:Fallback>
            <p:pic>
              <p:nvPicPr>
                <p:cNvPr id="115" name="Freihand 114">
                  <a:extLst>
                    <a:ext uri="{FF2B5EF4-FFF2-40B4-BE49-F238E27FC236}">
                      <a16:creationId xmlns:a16="http://schemas.microsoft.com/office/drawing/2014/main" id="{2F367DF9-388D-459C-8534-F729296DDA13}"/>
                    </a:ext>
                  </a:extLst>
                </p:cNvPr>
                <p:cNvPicPr/>
                <p:nvPr/>
              </p:nvPicPr>
              <p:blipFill>
                <a:blip r:embed="rId212"/>
                <a:stretch>
                  <a:fillRect/>
                </a:stretch>
              </p:blipFill>
              <p:spPr>
                <a:xfrm>
                  <a:off x="3893333" y="4406827"/>
                  <a:ext cx="102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6" name="Freihand 115">
                  <a:extLst>
                    <a:ext uri="{FF2B5EF4-FFF2-40B4-BE49-F238E27FC236}">
                      <a16:creationId xmlns:a16="http://schemas.microsoft.com/office/drawing/2014/main" id="{6B15034C-0743-4944-B214-09297D2198C6}"/>
                    </a:ext>
                  </a:extLst>
                </p14:cNvPr>
                <p14:cNvContentPartPr/>
                <p14:nvPr/>
              </p14:nvContentPartPr>
              <p14:xfrm>
                <a:off x="3969293" y="4437427"/>
                <a:ext cx="36360" cy="90360"/>
              </p14:xfrm>
            </p:contentPart>
          </mc:Choice>
          <mc:Fallback>
            <p:pic>
              <p:nvPicPr>
                <p:cNvPr id="116" name="Freihand 115">
                  <a:extLst>
                    <a:ext uri="{FF2B5EF4-FFF2-40B4-BE49-F238E27FC236}">
                      <a16:creationId xmlns:a16="http://schemas.microsoft.com/office/drawing/2014/main" id="{6B15034C-0743-4944-B214-09297D2198C6}"/>
                    </a:ext>
                  </a:extLst>
                </p:cNvPr>
                <p:cNvPicPr/>
                <p:nvPr/>
              </p:nvPicPr>
              <p:blipFill>
                <a:blip r:embed="rId214"/>
                <a:stretch>
                  <a:fillRect/>
                </a:stretch>
              </p:blipFill>
              <p:spPr>
                <a:xfrm>
                  <a:off x="3964973" y="4433107"/>
                  <a:ext cx="45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7" name="Freihand 116">
                  <a:extLst>
                    <a:ext uri="{FF2B5EF4-FFF2-40B4-BE49-F238E27FC236}">
                      <a16:creationId xmlns:a16="http://schemas.microsoft.com/office/drawing/2014/main" id="{72ED94CC-EA55-43E9-9DA4-F128C0C2676D}"/>
                    </a:ext>
                  </a:extLst>
                </p14:cNvPr>
                <p14:cNvContentPartPr/>
                <p14:nvPr/>
              </p14:nvContentPartPr>
              <p14:xfrm>
                <a:off x="4021493" y="4491427"/>
                <a:ext cx="16200" cy="87840"/>
              </p14:xfrm>
            </p:contentPart>
          </mc:Choice>
          <mc:Fallback>
            <p:pic>
              <p:nvPicPr>
                <p:cNvPr id="117" name="Freihand 116">
                  <a:extLst>
                    <a:ext uri="{FF2B5EF4-FFF2-40B4-BE49-F238E27FC236}">
                      <a16:creationId xmlns:a16="http://schemas.microsoft.com/office/drawing/2014/main" id="{72ED94CC-EA55-43E9-9DA4-F128C0C2676D}"/>
                    </a:ext>
                  </a:extLst>
                </p:cNvPr>
                <p:cNvPicPr/>
                <p:nvPr/>
              </p:nvPicPr>
              <p:blipFill>
                <a:blip r:embed="rId216"/>
                <a:stretch>
                  <a:fillRect/>
                </a:stretch>
              </p:blipFill>
              <p:spPr>
                <a:xfrm>
                  <a:off x="4017173" y="4487107"/>
                  <a:ext cx="24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8" name="Freihand 117">
                  <a:extLst>
                    <a:ext uri="{FF2B5EF4-FFF2-40B4-BE49-F238E27FC236}">
                      <a16:creationId xmlns:a16="http://schemas.microsoft.com/office/drawing/2014/main" id="{C79A2DBD-DEBF-424B-9E80-5CBC3A3803EA}"/>
                    </a:ext>
                  </a:extLst>
                </p14:cNvPr>
                <p14:cNvContentPartPr/>
                <p14:nvPr/>
              </p14:nvContentPartPr>
              <p14:xfrm>
                <a:off x="4135613" y="4398187"/>
                <a:ext cx="95760" cy="124920"/>
              </p14:xfrm>
            </p:contentPart>
          </mc:Choice>
          <mc:Fallback>
            <p:pic>
              <p:nvPicPr>
                <p:cNvPr id="118" name="Freihand 117">
                  <a:extLst>
                    <a:ext uri="{FF2B5EF4-FFF2-40B4-BE49-F238E27FC236}">
                      <a16:creationId xmlns:a16="http://schemas.microsoft.com/office/drawing/2014/main" id="{C79A2DBD-DEBF-424B-9E80-5CBC3A3803EA}"/>
                    </a:ext>
                  </a:extLst>
                </p:cNvPr>
                <p:cNvPicPr/>
                <p:nvPr/>
              </p:nvPicPr>
              <p:blipFill>
                <a:blip r:embed="rId218"/>
                <a:stretch>
                  <a:fillRect/>
                </a:stretch>
              </p:blipFill>
              <p:spPr>
                <a:xfrm>
                  <a:off x="4131293" y="4393867"/>
                  <a:ext cx="104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9" name="Freihand 118">
                  <a:extLst>
                    <a:ext uri="{FF2B5EF4-FFF2-40B4-BE49-F238E27FC236}">
                      <a16:creationId xmlns:a16="http://schemas.microsoft.com/office/drawing/2014/main" id="{E3FC031D-0366-469D-99F4-01B3E08F5DCE}"/>
                    </a:ext>
                  </a:extLst>
                </p14:cNvPr>
                <p14:cNvContentPartPr/>
                <p14:nvPr/>
              </p14:nvContentPartPr>
              <p14:xfrm>
                <a:off x="4285013" y="4375507"/>
                <a:ext cx="84240" cy="123840"/>
              </p14:xfrm>
            </p:contentPart>
          </mc:Choice>
          <mc:Fallback>
            <p:pic>
              <p:nvPicPr>
                <p:cNvPr id="119" name="Freihand 118">
                  <a:extLst>
                    <a:ext uri="{FF2B5EF4-FFF2-40B4-BE49-F238E27FC236}">
                      <a16:creationId xmlns:a16="http://schemas.microsoft.com/office/drawing/2014/main" id="{E3FC031D-0366-469D-99F4-01B3E08F5DCE}"/>
                    </a:ext>
                  </a:extLst>
                </p:cNvPr>
                <p:cNvPicPr/>
                <p:nvPr/>
              </p:nvPicPr>
              <p:blipFill>
                <a:blip r:embed="rId220"/>
                <a:stretch>
                  <a:fillRect/>
                </a:stretch>
              </p:blipFill>
              <p:spPr>
                <a:xfrm>
                  <a:off x="4280693" y="4371187"/>
                  <a:ext cx="92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0" name="Freihand 119">
                  <a:extLst>
                    <a:ext uri="{FF2B5EF4-FFF2-40B4-BE49-F238E27FC236}">
                      <a16:creationId xmlns:a16="http://schemas.microsoft.com/office/drawing/2014/main" id="{B0E3E403-F696-4D77-AEDC-42804B26565D}"/>
                    </a:ext>
                  </a:extLst>
                </p14:cNvPr>
                <p14:cNvContentPartPr/>
                <p14:nvPr/>
              </p14:nvContentPartPr>
              <p14:xfrm>
                <a:off x="4493453" y="4398187"/>
                <a:ext cx="72720" cy="79920"/>
              </p14:xfrm>
            </p:contentPart>
          </mc:Choice>
          <mc:Fallback>
            <p:pic>
              <p:nvPicPr>
                <p:cNvPr id="120" name="Freihand 119">
                  <a:extLst>
                    <a:ext uri="{FF2B5EF4-FFF2-40B4-BE49-F238E27FC236}">
                      <a16:creationId xmlns:a16="http://schemas.microsoft.com/office/drawing/2014/main" id="{B0E3E403-F696-4D77-AEDC-42804B26565D}"/>
                    </a:ext>
                  </a:extLst>
                </p:cNvPr>
                <p:cNvPicPr/>
                <p:nvPr/>
              </p:nvPicPr>
              <p:blipFill>
                <a:blip r:embed="rId222"/>
                <a:stretch>
                  <a:fillRect/>
                </a:stretch>
              </p:blipFill>
              <p:spPr>
                <a:xfrm>
                  <a:off x="4489133" y="4393867"/>
                  <a:ext cx="81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1" name="Freihand 120">
                  <a:extLst>
                    <a:ext uri="{FF2B5EF4-FFF2-40B4-BE49-F238E27FC236}">
                      <a16:creationId xmlns:a16="http://schemas.microsoft.com/office/drawing/2014/main" id="{F537FA31-30CA-4896-AD49-0498EC80C865}"/>
                    </a:ext>
                  </a:extLst>
                </p14:cNvPr>
                <p14:cNvContentPartPr/>
                <p14:nvPr/>
              </p14:nvContentPartPr>
              <p14:xfrm>
                <a:off x="4410653" y="4313587"/>
                <a:ext cx="104040" cy="101160"/>
              </p14:xfrm>
            </p:contentPart>
          </mc:Choice>
          <mc:Fallback>
            <p:pic>
              <p:nvPicPr>
                <p:cNvPr id="121" name="Freihand 120">
                  <a:extLst>
                    <a:ext uri="{FF2B5EF4-FFF2-40B4-BE49-F238E27FC236}">
                      <a16:creationId xmlns:a16="http://schemas.microsoft.com/office/drawing/2014/main" id="{F537FA31-30CA-4896-AD49-0498EC80C865}"/>
                    </a:ext>
                  </a:extLst>
                </p:cNvPr>
                <p:cNvPicPr/>
                <p:nvPr/>
              </p:nvPicPr>
              <p:blipFill>
                <a:blip r:embed="rId224"/>
                <a:stretch>
                  <a:fillRect/>
                </a:stretch>
              </p:blipFill>
              <p:spPr>
                <a:xfrm>
                  <a:off x="4406333" y="4309267"/>
                  <a:ext cx="112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2" name="Freihand 121">
                  <a:extLst>
                    <a:ext uri="{FF2B5EF4-FFF2-40B4-BE49-F238E27FC236}">
                      <a16:creationId xmlns:a16="http://schemas.microsoft.com/office/drawing/2014/main" id="{50553023-6E0D-4BA6-840B-C6F5AF87A87B}"/>
                    </a:ext>
                  </a:extLst>
                </p14:cNvPr>
                <p14:cNvContentPartPr/>
                <p14:nvPr/>
              </p14:nvContentPartPr>
              <p14:xfrm>
                <a:off x="4574453" y="4451107"/>
                <a:ext cx="72720" cy="48600"/>
              </p14:xfrm>
            </p:contentPart>
          </mc:Choice>
          <mc:Fallback>
            <p:pic>
              <p:nvPicPr>
                <p:cNvPr id="122" name="Freihand 121">
                  <a:extLst>
                    <a:ext uri="{FF2B5EF4-FFF2-40B4-BE49-F238E27FC236}">
                      <a16:creationId xmlns:a16="http://schemas.microsoft.com/office/drawing/2014/main" id="{50553023-6E0D-4BA6-840B-C6F5AF87A87B}"/>
                    </a:ext>
                  </a:extLst>
                </p:cNvPr>
                <p:cNvPicPr/>
                <p:nvPr/>
              </p:nvPicPr>
              <p:blipFill>
                <a:blip r:embed="rId226"/>
                <a:stretch>
                  <a:fillRect/>
                </a:stretch>
              </p:blipFill>
              <p:spPr>
                <a:xfrm>
                  <a:off x="4570133" y="4446787"/>
                  <a:ext cx="81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 name="Freihand 137">
                  <a:extLst>
                    <a:ext uri="{FF2B5EF4-FFF2-40B4-BE49-F238E27FC236}">
                      <a16:creationId xmlns:a16="http://schemas.microsoft.com/office/drawing/2014/main" id="{C7A8CB1E-DC6E-4F3B-9E7A-9B9388C96547}"/>
                    </a:ext>
                  </a:extLst>
                </p14:cNvPr>
                <p14:cNvContentPartPr/>
                <p14:nvPr/>
              </p14:nvContentPartPr>
              <p14:xfrm>
                <a:off x="1516613" y="5036827"/>
                <a:ext cx="104040" cy="100800"/>
              </p14:xfrm>
            </p:contentPart>
          </mc:Choice>
          <mc:Fallback>
            <p:pic>
              <p:nvPicPr>
                <p:cNvPr id="138" name="Freihand 137">
                  <a:extLst>
                    <a:ext uri="{FF2B5EF4-FFF2-40B4-BE49-F238E27FC236}">
                      <a16:creationId xmlns:a16="http://schemas.microsoft.com/office/drawing/2014/main" id="{C7A8CB1E-DC6E-4F3B-9E7A-9B9388C96547}"/>
                    </a:ext>
                  </a:extLst>
                </p:cNvPr>
                <p:cNvPicPr/>
                <p:nvPr/>
              </p:nvPicPr>
              <p:blipFill>
                <a:blip r:embed="rId228"/>
                <a:stretch>
                  <a:fillRect/>
                </a:stretch>
              </p:blipFill>
              <p:spPr>
                <a:xfrm>
                  <a:off x="1512293" y="5032507"/>
                  <a:ext cx="112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9" name="Freihand 138">
                  <a:extLst>
                    <a:ext uri="{FF2B5EF4-FFF2-40B4-BE49-F238E27FC236}">
                      <a16:creationId xmlns:a16="http://schemas.microsoft.com/office/drawing/2014/main" id="{DAC6767C-E9A1-4E66-B259-1C5231648B98}"/>
                    </a:ext>
                  </a:extLst>
                </p14:cNvPr>
                <p14:cNvContentPartPr/>
                <p14:nvPr/>
              </p14:nvContentPartPr>
              <p14:xfrm>
                <a:off x="1708133" y="5026747"/>
                <a:ext cx="104760" cy="114120"/>
              </p14:xfrm>
            </p:contentPart>
          </mc:Choice>
          <mc:Fallback>
            <p:pic>
              <p:nvPicPr>
                <p:cNvPr id="139" name="Freihand 138">
                  <a:extLst>
                    <a:ext uri="{FF2B5EF4-FFF2-40B4-BE49-F238E27FC236}">
                      <a16:creationId xmlns:a16="http://schemas.microsoft.com/office/drawing/2014/main" id="{DAC6767C-E9A1-4E66-B259-1C5231648B98}"/>
                    </a:ext>
                  </a:extLst>
                </p:cNvPr>
                <p:cNvPicPr/>
                <p:nvPr/>
              </p:nvPicPr>
              <p:blipFill>
                <a:blip r:embed="rId230"/>
                <a:stretch>
                  <a:fillRect/>
                </a:stretch>
              </p:blipFill>
              <p:spPr>
                <a:xfrm>
                  <a:off x="1703813" y="5022427"/>
                  <a:ext cx="113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0" name="Freihand 139">
                  <a:extLst>
                    <a:ext uri="{FF2B5EF4-FFF2-40B4-BE49-F238E27FC236}">
                      <a16:creationId xmlns:a16="http://schemas.microsoft.com/office/drawing/2014/main" id="{9D34B257-D5DB-41BF-9AC6-FFAF2368EFF4}"/>
                    </a:ext>
                  </a:extLst>
                </p14:cNvPr>
                <p14:cNvContentPartPr/>
                <p14:nvPr/>
              </p14:nvContentPartPr>
              <p14:xfrm>
                <a:off x="1866893" y="5033947"/>
                <a:ext cx="72720" cy="90720"/>
              </p14:xfrm>
            </p:contentPart>
          </mc:Choice>
          <mc:Fallback>
            <p:pic>
              <p:nvPicPr>
                <p:cNvPr id="140" name="Freihand 139">
                  <a:extLst>
                    <a:ext uri="{FF2B5EF4-FFF2-40B4-BE49-F238E27FC236}">
                      <a16:creationId xmlns:a16="http://schemas.microsoft.com/office/drawing/2014/main" id="{9D34B257-D5DB-41BF-9AC6-FFAF2368EFF4}"/>
                    </a:ext>
                  </a:extLst>
                </p:cNvPr>
                <p:cNvPicPr/>
                <p:nvPr/>
              </p:nvPicPr>
              <p:blipFill>
                <a:blip r:embed="rId232"/>
                <a:stretch>
                  <a:fillRect/>
                </a:stretch>
              </p:blipFill>
              <p:spPr>
                <a:xfrm>
                  <a:off x="1862573" y="5029627"/>
                  <a:ext cx="81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1" name="Freihand 140">
                  <a:extLst>
                    <a:ext uri="{FF2B5EF4-FFF2-40B4-BE49-F238E27FC236}">
                      <a16:creationId xmlns:a16="http://schemas.microsoft.com/office/drawing/2014/main" id="{D1C965B9-94D0-457F-9002-F40906C8CC1C}"/>
                    </a:ext>
                  </a:extLst>
                </p14:cNvPr>
                <p14:cNvContentPartPr/>
                <p14:nvPr/>
              </p14:nvContentPartPr>
              <p14:xfrm>
                <a:off x="2045813" y="5073547"/>
                <a:ext cx="13320" cy="8280"/>
              </p14:xfrm>
            </p:contentPart>
          </mc:Choice>
          <mc:Fallback>
            <p:pic>
              <p:nvPicPr>
                <p:cNvPr id="141" name="Freihand 140">
                  <a:extLst>
                    <a:ext uri="{FF2B5EF4-FFF2-40B4-BE49-F238E27FC236}">
                      <a16:creationId xmlns:a16="http://schemas.microsoft.com/office/drawing/2014/main" id="{D1C965B9-94D0-457F-9002-F40906C8CC1C}"/>
                    </a:ext>
                  </a:extLst>
                </p:cNvPr>
                <p:cNvPicPr/>
                <p:nvPr/>
              </p:nvPicPr>
              <p:blipFill>
                <a:blip r:embed="rId234"/>
                <a:stretch>
                  <a:fillRect/>
                </a:stretch>
              </p:blipFill>
              <p:spPr>
                <a:xfrm>
                  <a:off x="2041493" y="5069227"/>
                  <a:ext cx="21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2" name="Freihand 141">
                  <a:extLst>
                    <a:ext uri="{FF2B5EF4-FFF2-40B4-BE49-F238E27FC236}">
                      <a16:creationId xmlns:a16="http://schemas.microsoft.com/office/drawing/2014/main" id="{0F9C068A-A3A3-4F78-8F6C-373745523447}"/>
                    </a:ext>
                  </a:extLst>
                </p14:cNvPr>
                <p14:cNvContentPartPr/>
                <p14:nvPr/>
              </p14:nvContentPartPr>
              <p14:xfrm>
                <a:off x="2153813" y="5004067"/>
                <a:ext cx="107640" cy="88560"/>
              </p14:xfrm>
            </p:contentPart>
          </mc:Choice>
          <mc:Fallback>
            <p:pic>
              <p:nvPicPr>
                <p:cNvPr id="142" name="Freihand 141">
                  <a:extLst>
                    <a:ext uri="{FF2B5EF4-FFF2-40B4-BE49-F238E27FC236}">
                      <a16:creationId xmlns:a16="http://schemas.microsoft.com/office/drawing/2014/main" id="{0F9C068A-A3A3-4F78-8F6C-373745523447}"/>
                    </a:ext>
                  </a:extLst>
                </p:cNvPr>
                <p:cNvPicPr/>
                <p:nvPr/>
              </p:nvPicPr>
              <p:blipFill>
                <a:blip r:embed="rId236"/>
                <a:stretch>
                  <a:fillRect/>
                </a:stretch>
              </p:blipFill>
              <p:spPr>
                <a:xfrm>
                  <a:off x="2149493" y="4999747"/>
                  <a:ext cx="116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3" name="Freihand 142">
                  <a:extLst>
                    <a:ext uri="{FF2B5EF4-FFF2-40B4-BE49-F238E27FC236}">
                      <a16:creationId xmlns:a16="http://schemas.microsoft.com/office/drawing/2014/main" id="{15ED2571-969D-43C4-ADE8-28455D781C25}"/>
                    </a:ext>
                  </a:extLst>
                </p14:cNvPr>
                <p14:cNvContentPartPr/>
                <p14:nvPr/>
              </p14:nvContentPartPr>
              <p14:xfrm>
                <a:off x="2458373" y="5031787"/>
                <a:ext cx="9000" cy="93960"/>
              </p14:xfrm>
            </p:contentPart>
          </mc:Choice>
          <mc:Fallback>
            <p:pic>
              <p:nvPicPr>
                <p:cNvPr id="143" name="Freihand 142">
                  <a:extLst>
                    <a:ext uri="{FF2B5EF4-FFF2-40B4-BE49-F238E27FC236}">
                      <a16:creationId xmlns:a16="http://schemas.microsoft.com/office/drawing/2014/main" id="{15ED2571-969D-43C4-ADE8-28455D781C25}"/>
                    </a:ext>
                  </a:extLst>
                </p:cNvPr>
                <p:cNvPicPr/>
                <p:nvPr/>
              </p:nvPicPr>
              <p:blipFill>
                <a:blip r:embed="rId238"/>
                <a:stretch>
                  <a:fillRect/>
                </a:stretch>
              </p:blipFill>
              <p:spPr>
                <a:xfrm>
                  <a:off x="2454053" y="5027467"/>
                  <a:ext cx="17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4" name="Freihand 143">
                  <a:extLst>
                    <a:ext uri="{FF2B5EF4-FFF2-40B4-BE49-F238E27FC236}">
                      <a16:creationId xmlns:a16="http://schemas.microsoft.com/office/drawing/2014/main" id="{759E6BE8-3AE8-4F64-935F-4772FDEBF5B8}"/>
                    </a:ext>
                  </a:extLst>
                </p14:cNvPr>
                <p14:cNvContentPartPr/>
                <p14:nvPr/>
              </p14:nvContentPartPr>
              <p14:xfrm>
                <a:off x="2417693" y="5067787"/>
                <a:ext cx="126000" cy="2880"/>
              </p14:xfrm>
            </p:contentPart>
          </mc:Choice>
          <mc:Fallback>
            <p:pic>
              <p:nvPicPr>
                <p:cNvPr id="144" name="Freihand 143">
                  <a:extLst>
                    <a:ext uri="{FF2B5EF4-FFF2-40B4-BE49-F238E27FC236}">
                      <a16:creationId xmlns:a16="http://schemas.microsoft.com/office/drawing/2014/main" id="{759E6BE8-3AE8-4F64-935F-4772FDEBF5B8}"/>
                    </a:ext>
                  </a:extLst>
                </p:cNvPr>
                <p:cNvPicPr/>
                <p:nvPr/>
              </p:nvPicPr>
              <p:blipFill>
                <a:blip r:embed="rId240"/>
                <a:stretch>
                  <a:fillRect/>
                </a:stretch>
              </p:blipFill>
              <p:spPr>
                <a:xfrm>
                  <a:off x="2413373" y="5063467"/>
                  <a:ext cx="134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5" name="Freihand 144">
                  <a:extLst>
                    <a:ext uri="{FF2B5EF4-FFF2-40B4-BE49-F238E27FC236}">
                      <a16:creationId xmlns:a16="http://schemas.microsoft.com/office/drawing/2014/main" id="{B8D69687-7D55-48BC-B897-AFA1346CEA71}"/>
                    </a:ext>
                  </a:extLst>
                </p14:cNvPr>
                <p14:cNvContentPartPr/>
                <p14:nvPr/>
              </p14:nvContentPartPr>
              <p14:xfrm>
                <a:off x="2631893" y="4989667"/>
                <a:ext cx="137160" cy="114480"/>
              </p14:xfrm>
            </p:contentPart>
          </mc:Choice>
          <mc:Fallback>
            <p:pic>
              <p:nvPicPr>
                <p:cNvPr id="145" name="Freihand 144">
                  <a:extLst>
                    <a:ext uri="{FF2B5EF4-FFF2-40B4-BE49-F238E27FC236}">
                      <a16:creationId xmlns:a16="http://schemas.microsoft.com/office/drawing/2014/main" id="{B8D69687-7D55-48BC-B897-AFA1346CEA71}"/>
                    </a:ext>
                  </a:extLst>
                </p:cNvPr>
                <p:cNvPicPr/>
                <p:nvPr/>
              </p:nvPicPr>
              <p:blipFill>
                <a:blip r:embed="rId242"/>
                <a:stretch>
                  <a:fillRect/>
                </a:stretch>
              </p:blipFill>
              <p:spPr>
                <a:xfrm>
                  <a:off x="2627573" y="4985347"/>
                  <a:ext cx="145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6" name="Freihand 145">
                  <a:extLst>
                    <a:ext uri="{FF2B5EF4-FFF2-40B4-BE49-F238E27FC236}">
                      <a16:creationId xmlns:a16="http://schemas.microsoft.com/office/drawing/2014/main" id="{9C971C18-BB35-47C1-AEE5-3C34574B31B2}"/>
                    </a:ext>
                  </a:extLst>
                </p14:cNvPr>
                <p14:cNvContentPartPr/>
                <p14:nvPr/>
              </p14:nvContentPartPr>
              <p14:xfrm>
                <a:off x="2782733" y="4978147"/>
                <a:ext cx="126720" cy="102600"/>
              </p14:xfrm>
            </p:contentPart>
          </mc:Choice>
          <mc:Fallback>
            <p:pic>
              <p:nvPicPr>
                <p:cNvPr id="146" name="Freihand 145">
                  <a:extLst>
                    <a:ext uri="{FF2B5EF4-FFF2-40B4-BE49-F238E27FC236}">
                      <a16:creationId xmlns:a16="http://schemas.microsoft.com/office/drawing/2014/main" id="{9C971C18-BB35-47C1-AEE5-3C34574B31B2}"/>
                    </a:ext>
                  </a:extLst>
                </p:cNvPr>
                <p:cNvPicPr/>
                <p:nvPr/>
              </p:nvPicPr>
              <p:blipFill>
                <a:blip r:embed="rId244"/>
                <a:stretch>
                  <a:fillRect/>
                </a:stretch>
              </p:blipFill>
              <p:spPr>
                <a:xfrm>
                  <a:off x="2778413" y="4973827"/>
                  <a:ext cx="135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7" name="Freihand 146">
                  <a:extLst>
                    <a:ext uri="{FF2B5EF4-FFF2-40B4-BE49-F238E27FC236}">
                      <a16:creationId xmlns:a16="http://schemas.microsoft.com/office/drawing/2014/main" id="{F73AE51E-67C2-4D8B-9482-52F7C2EBECDE}"/>
                    </a:ext>
                  </a:extLst>
                </p14:cNvPr>
                <p14:cNvContentPartPr/>
                <p14:nvPr/>
              </p14:nvContentPartPr>
              <p14:xfrm>
                <a:off x="2922773" y="4988227"/>
                <a:ext cx="110880" cy="103320"/>
              </p14:xfrm>
            </p:contentPart>
          </mc:Choice>
          <mc:Fallback>
            <p:pic>
              <p:nvPicPr>
                <p:cNvPr id="147" name="Freihand 146">
                  <a:extLst>
                    <a:ext uri="{FF2B5EF4-FFF2-40B4-BE49-F238E27FC236}">
                      <a16:creationId xmlns:a16="http://schemas.microsoft.com/office/drawing/2014/main" id="{F73AE51E-67C2-4D8B-9482-52F7C2EBECDE}"/>
                    </a:ext>
                  </a:extLst>
                </p:cNvPr>
                <p:cNvPicPr/>
                <p:nvPr/>
              </p:nvPicPr>
              <p:blipFill>
                <a:blip r:embed="rId246"/>
                <a:stretch>
                  <a:fillRect/>
                </a:stretch>
              </p:blipFill>
              <p:spPr>
                <a:xfrm>
                  <a:off x="2918453" y="4983907"/>
                  <a:ext cx="119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8" name="Freihand 147">
                  <a:extLst>
                    <a:ext uri="{FF2B5EF4-FFF2-40B4-BE49-F238E27FC236}">
                      <a16:creationId xmlns:a16="http://schemas.microsoft.com/office/drawing/2014/main" id="{DB70A6B1-14F8-4F1A-B611-2CF14F80B1AD}"/>
                    </a:ext>
                  </a:extLst>
                </p14:cNvPr>
                <p14:cNvContentPartPr/>
                <p14:nvPr/>
              </p14:nvContentPartPr>
              <p14:xfrm>
                <a:off x="3147053" y="5016307"/>
                <a:ext cx="27360" cy="9000"/>
              </p14:xfrm>
            </p:contentPart>
          </mc:Choice>
          <mc:Fallback>
            <p:pic>
              <p:nvPicPr>
                <p:cNvPr id="148" name="Freihand 147">
                  <a:extLst>
                    <a:ext uri="{FF2B5EF4-FFF2-40B4-BE49-F238E27FC236}">
                      <a16:creationId xmlns:a16="http://schemas.microsoft.com/office/drawing/2014/main" id="{DB70A6B1-14F8-4F1A-B611-2CF14F80B1AD}"/>
                    </a:ext>
                  </a:extLst>
                </p:cNvPr>
                <p:cNvPicPr/>
                <p:nvPr/>
              </p:nvPicPr>
              <p:blipFill>
                <a:blip r:embed="rId248"/>
                <a:stretch>
                  <a:fillRect/>
                </a:stretch>
              </p:blipFill>
              <p:spPr>
                <a:xfrm>
                  <a:off x="3142733" y="5011987"/>
                  <a:ext cx="36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 name="Freihand 148">
                  <a:extLst>
                    <a:ext uri="{FF2B5EF4-FFF2-40B4-BE49-F238E27FC236}">
                      <a16:creationId xmlns:a16="http://schemas.microsoft.com/office/drawing/2014/main" id="{82BFA6A3-9C5F-4211-8CDD-E64CAB23A400}"/>
                    </a:ext>
                  </a:extLst>
                </p14:cNvPr>
                <p14:cNvContentPartPr/>
                <p14:nvPr/>
              </p14:nvContentPartPr>
              <p14:xfrm>
                <a:off x="3231293" y="4951147"/>
                <a:ext cx="144720" cy="120240"/>
              </p14:xfrm>
            </p:contentPart>
          </mc:Choice>
          <mc:Fallback>
            <p:pic>
              <p:nvPicPr>
                <p:cNvPr id="149" name="Freihand 148">
                  <a:extLst>
                    <a:ext uri="{FF2B5EF4-FFF2-40B4-BE49-F238E27FC236}">
                      <a16:creationId xmlns:a16="http://schemas.microsoft.com/office/drawing/2014/main" id="{82BFA6A3-9C5F-4211-8CDD-E64CAB23A400}"/>
                    </a:ext>
                  </a:extLst>
                </p:cNvPr>
                <p:cNvPicPr/>
                <p:nvPr/>
              </p:nvPicPr>
              <p:blipFill>
                <a:blip r:embed="rId250"/>
                <a:stretch>
                  <a:fillRect/>
                </a:stretch>
              </p:blipFill>
              <p:spPr>
                <a:xfrm>
                  <a:off x="3226973" y="4946827"/>
                  <a:ext cx="153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0" name="Freihand 149">
                  <a:extLst>
                    <a:ext uri="{FF2B5EF4-FFF2-40B4-BE49-F238E27FC236}">
                      <a16:creationId xmlns:a16="http://schemas.microsoft.com/office/drawing/2014/main" id="{94B27E9C-7F1B-4A4F-8522-FFC1B0A92514}"/>
                    </a:ext>
                  </a:extLst>
                </p14:cNvPr>
                <p14:cNvContentPartPr/>
                <p14:nvPr/>
              </p14:nvContentPartPr>
              <p14:xfrm>
                <a:off x="3517853" y="4959427"/>
                <a:ext cx="116640" cy="11520"/>
              </p14:xfrm>
            </p:contentPart>
          </mc:Choice>
          <mc:Fallback>
            <p:pic>
              <p:nvPicPr>
                <p:cNvPr id="150" name="Freihand 149">
                  <a:extLst>
                    <a:ext uri="{FF2B5EF4-FFF2-40B4-BE49-F238E27FC236}">
                      <a16:creationId xmlns:a16="http://schemas.microsoft.com/office/drawing/2014/main" id="{94B27E9C-7F1B-4A4F-8522-FFC1B0A92514}"/>
                    </a:ext>
                  </a:extLst>
                </p:cNvPr>
                <p:cNvPicPr/>
                <p:nvPr/>
              </p:nvPicPr>
              <p:blipFill>
                <a:blip r:embed="rId252"/>
                <a:stretch>
                  <a:fillRect/>
                </a:stretch>
              </p:blipFill>
              <p:spPr>
                <a:xfrm>
                  <a:off x="3513533" y="4955107"/>
                  <a:ext cx="125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1" name="Freihand 150">
                  <a:extLst>
                    <a:ext uri="{FF2B5EF4-FFF2-40B4-BE49-F238E27FC236}">
                      <a16:creationId xmlns:a16="http://schemas.microsoft.com/office/drawing/2014/main" id="{F4E950E3-8A6D-4713-A101-24AD2968CE12}"/>
                    </a:ext>
                  </a:extLst>
                </p14:cNvPr>
                <p14:cNvContentPartPr/>
                <p14:nvPr/>
              </p14:nvContentPartPr>
              <p14:xfrm>
                <a:off x="3506693" y="5011987"/>
                <a:ext cx="96840" cy="9360"/>
              </p14:xfrm>
            </p:contentPart>
          </mc:Choice>
          <mc:Fallback>
            <p:pic>
              <p:nvPicPr>
                <p:cNvPr id="151" name="Freihand 150">
                  <a:extLst>
                    <a:ext uri="{FF2B5EF4-FFF2-40B4-BE49-F238E27FC236}">
                      <a16:creationId xmlns:a16="http://schemas.microsoft.com/office/drawing/2014/main" id="{F4E950E3-8A6D-4713-A101-24AD2968CE12}"/>
                    </a:ext>
                  </a:extLst>
                </p:cNvPr>
                <p:cNvPicPr/>
                <p:nvPr/>
              </p:nvPicPr>
              <p:blipFill>
                <a:blip r:embed="rId254"/>
                <a:stretch>
                  <a:fillRect/>
                </a:stretch>
              </p:blipFill>
              <p:spPr>
                <a:xfrm>
                  <a:off x="3502373" y="5007667"/>
                  <a:ext cx="105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3" name="Freihand 152">
                  <a:extLst>
                    <a:ext uri="{FF2B5EF4-FFF2-40B4-BE49-F238E27FC236}">
                      <a16:creationId xmlns:a16="http://schemas.microsoft.com/office/drawing/2014/main" id="{DCB1DCFD-08B1-4C5F-9ED0-8E3FAA403EEC}"/>
                    </a:ext>
                  </a:extLst>
                </p14:cNvPr>
                <p14:cNvContentPartPr/>
                <p14:nvPr/>
              </p14:nvContentPartPr>
              <p14:xfrm>
                <a:off x="3793973" y="4911907"/>
                <a:ext cx="134640" cy="135720"/>
              </p14:xfrm>
            </p:contentPart>
          </mc:Choice>
          <mc:Fallback>
            <p:pic>
              <p:nvPicPr>
                <p:cNvPr id="153" name="Freihand 152">
                  <a:extLst>
                    <a:ext uri="{FF2B5EF4-FFF2-40B4-BE49-F238E27FC236}">
                      <a16:creationId xmlns:a16="http://schemas.microsoft.com/office/drawing/2014/main" id="{DCB1DCFD-08B1-4C5F-9ED0-8E3FAA403EEC}"/>
                    </a:ext>
                  </a:extLst>
                </p:cNvPr>
                <p:cNvPicPr/>
                <p:nvPr/>
              </p:nvPicPr>
              <p:blipFill>
                <a:blip r:embed="rId256"/>
                <a:stretch>
                  <a:fillRect/>
                </a:stretch>
              </p:blipFill>
              <p:spPr>
                <a:xfrm>
                  <a:off x="3789653" y="4907587"/>
                  <a:ext cx="143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4" name="Freihand 153">
                  <a:extLst>
                    <a:ext uri="{FF2B5EF4-FFF2-40B4-BE49-F238E27FC236}">
                      <a16:creationId xmlns:a16="http://schemas.microsoft.com/office/drawing/2014/main" id="{B50E22E1-B990-42F4-B010-35B6766D9A65}"/>
                    </a:ext>
                  </a:extLst>
                </p14:cNvPr>
                <p14:cNvContentPartPr/>
                <p14:nvPr/>
              </p14:nvContentPartPr>
              <p14:xfrm>
                <a:off x="3828533" y="4866907"/>
                <a:ext cx="132480" cy="9360"/>
              </p14:xfrm>
            </p:contentPart>
          </mc:Choice>
          <mc:Fallback>
            <p:pic>
              <p:nvPicPr>
                <p:cNvPr id="154" name="Freihand 153">
                  <a:extLst>
                    <a:ext uri="{FF2B5EF4-FFF2-40B4-BE49-F238E27FC236}">
                      <a16:creationId xmlns:a16="http://schemas.microsoft.com/office/drawing/2014/main" id="{B50E22E1-B990-42F4-B010-35B6766D9A65}"/>
                    </a:ext>
                  </a:extLst>
                </p:cNvPr>
                <p:cNvPicPr/>
                <p:nvPr/>
              </p:nvPicPr>
              <p:blipFill>
                <a:blip r:embed="rId258"/>
                <a:stretch>
                  <a:fillRect/>
                </a:stretch>
              </p:blipFill>
              <p:spPr>
                <a:xfrm>
                  <a:off x="3824213" y="4862587"/>
                  <a:ext cx="141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5" name="Freihand 154">
                  <a:extLst>
                    <a:ext uri="{FF2B5EF4-FFF2-40B4-BE49-F238E27FC236}">
                      <a16:creationId xmlns:a16="http://schemas.microsoft.com/office/drawing/2014/main" id="{65BF5381-748F-4126-86F1-CC3EF969893C}"/>
                    </a:ext>
                  </a:extLst>
                </p14:cNvPr>
                <p14:cNvContentPartPr/>
                <p14:nvPr/>
              </p14:nvContentPartPr>
              <p14:xfrm>
                <a:off x="3995573" y="4875907"/>
                <a:ext cx="83520" cy="149760"/>
              </p14:xfrm>
            </p:contentPart>
          </mc:Choice>
          <mc:Fallback>
            <p:pic>
              <p:nvPicPr>
                <p:cNvPr id="155" name="Freihand 154">
                  <a:extLst>
                    <a:ext uri="{FF2B5EF4-FFF2-40B4-BE49-F238E27FC236}">
                      <a16:creationId xmlns:a16="http://schemas.microsoft.com/office/drawing/2014/main" id="{65BF5381-748F-4126-86F1-CC3EF969893C}"/>
                    </a:ext>
                  </a:extLst>
                </p:cNvPr>
                <p:cNvPicPr/>
                <p:nvPr/>
              </p:nvPicPr>
              <p:blipFill>
                <a:blip r:embed="rId260"/>
                <a:stretch>
                  <a:fillRect/>
                </a:stretch>
              </p:blipFill>
              <p:spPr>
                <a:xfrm>
                  <a:off x="3991253" y="4871587"/>
                  <a:ext cx="92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6" name="Freihand 155">
                  <a:extLst>
                    <a:ext uri="{FF2B5EF4-FFF2-40B4-BE49-F238E27FC236}">
                      <a16:creationId xmlns:a16="http://schemas.microsoft.com/office/drawing/2014/main" id="{9DD07FFB-574B-40FF-9FA2-C0FF8A2170A6}"/>
                    </a:ext>
                  </a:extLst>
                </p14:cNvPr>
                <p14:cNvContentPartPr/>
                <p14:nvPr/>
              </p14:nvContentPartPr>
              <p14:xfrm>
                <a:off x="4136693" y="4892467"/>
                <a:ext cx="166680" cy="112320"/>
              </p14:xfrm>
            </p:contentPart>
          </mc:Choice>
          <mc:Fallback>
            <p:pic>
              <p:nvPicPr>
                <p:cNvPr id="156" name="Freihand 155">
                  <a:extLst>
                    <a:ext uri="{FF2B5EF4-FFF2-40B4-BE49-F238E27FC236}">
                      <a16:creationId xmlns:a16="http://schemas.microsoft.com/office/drawing/2014/main" id="{9DD07FFB-574B-40FF-9FA2-C0FF8A2170A6}"/>
                    </a:ext>
                  </a:extLst>
                </p:cNvPr>
                <p:cNvPicPr/>
                <p:nvPr/>
              </p:nvPicPr>
              <p:blipFill>
                <a:blip r:embed="rId262"/>
                <a:stretch>
                  <a:fillRect/>
                </a:stretch>
              </p:blipFill>
              <p:spPr>
                <a:xfrm>
                  <a:off x="4132373" y="4888147"/>
                  <a:ext cx="175320" cy="120960"/>
                </a:xfrm>
                <a:prstGeom prst="rect">
                  <a:avLst/>
                </a:prstGeom>
              </p:spPr>
            </p:pic>
          </mc:Fallback>
        </mc:AlternateContent>
      </p:grpSp>
      <p:grpSp>
        <p:nvGrpSpPr>
          <p:cNvPr id="164" name="Gruppieren 163">
            <a:extLst>
              <a:ext uri="{FF2B5EF4-FFF2-40B4-BE49-F238E27FC236}">
                <a16:creationId xmlns:a16="http://schemas.microsoft.com/office/drawing/2014/main" id="{936E5C11-596E-43D9-BFB1-C4C29C0FE6A6}"/>
              </a:ext>
            </a:extLst>
          </p:cNvPr>
          <p:cNvGrpSpPr/>
          <p:nvPr/>
        </p:nvGrpSpPr>
        <p:grpSpPr>
          <a:xfrm>
            <a:off x="884813" y="5342827"/>
            <a:ext cx="327960" cy="341280"/>
            <a:chOff x="884813" y="5342827"/>
            <a:chExt cx="327960" cy="341280"/>
          </a:xfrm>
        </p:grpSpPr>
        <mc:AlternateContent xmlns:mc="http://schemas.openxmlformats.org/markup-compatibility/2006">
          <mc:Choice xmlns:p14="http://schemas.microsoft.com/office/powerpoint/2010/main" Requires="p14">
            <p:contentPart p14:bwMode="auto" r:id="rId263">
              <p14:nvContentPartPr>
                <p14:cNvPr id="161" name="Freihand 160">
                  <a:extLst>
                    <a:ext uri="{FF2B5EF4-FFF2-40B4-BE49-F238E27FC236}">
                      <a16:creationId xmlns:a16="http://schemas.microsoft.com/office/drawing/2014/main" id="{49E13A72-36AB-437A-83BE-6CEA7540B189}"/>
                    </a:ext>
                  </a:extLst>
                </p14:cNvPr>
                <p14:cNvContentPartPr/>
                <p14:nvPr/>
              </p14:nvContentPartPr>
              <p14:xfrm>
                <a:off x="1014413" y="5457307"/>
                <a:ext cx="100080" cy="163800"/>
              </p14:xfrm>
            </p:contentPart>
          </mc:Choice>
          <mc:Fallback>
            <p:pic>
              <p:nvPicPr>
                <p:cNvPr id="161" name="Freihand 160">
                  <a:extLst>
                    <a:ext uri="{FF2B5EF4-FFF2-40B4-BE49-F238E27FC236}">
                      <a16:creationId xmlns:a16="http://schemas.microsoft.com/office/drawing/2014/main" id="{49E13A72-36AB-437A-83BE-6CEA7540B189}"/>
                    </a:ext>
                  </a:extLst>
                </p:cNvPr>
                <p:cNvPicPr/>
                <p:nvPr/>
              </p:nvPicPr>
              <p:blipFill>
                <a:blip r:embed="rId264"/>
                <a:stretch>
                  <a:fillRect/>
                </a:stretch>
              </p:blipFill>
              <p:spPr>
                <a:xfrm>
                  <a:off x="1010093" y="5452987"/>
                  <a:ext cx="108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2" name="Freihand 161">
                  <a:extLst>
                    <a:ext uri="{FF2B5EF4-FFF2-40B4-BE49-F238E27FC236}">
                      <a16:creationId xmlns:a16="http://schemas.microsoft.com/office/drawing/2014/main" id="{420DB98D-270B-4592-A7D4-82172197D843}"/>
                    </a:ext>
                  </a:extLst>
                </p14:cNvPr>
                <p14:cNvContentPartPr/>
                <p14:nvPr/>
              </p14:nvContentPartPr>
              <p14:xfrm>
                <a:off x="1004693" y="5427787"/>
                <a:ext cx="100440" cy="11160"/>
              </p14:xfrm>
            </p:contentPart>
          </mc:Choice>
          <mc:Fallback>
            <p:pic>
              <p:nvPicPr>
                <p:cNvPr id="162" name="Freihand 161">
                  <a:extLst>
                    <a:ext uri="{FF2B5EF4-FFF2-40B4-BE49-F238E27FC236}">
                      <a16:creationId xmlns:a16="http://schemas.microsoft.com/office/drawing/2014/main" id="{420DB98D-270B-4592-A7D4-82172197D843}"/>
                    </a:ext>
                  </a:extLst>
                </p:cNvPr>
                <p:cNvPicPr/>
                <p:nvPr/>
              </p:nvPicPr>
              <p:blipFill>
                <a:blip r:embed="rId266"/>
                <a:stretch>
                  <a:fillRect/>
                </a:stretch>
              </p:blipFill>
              <p:spPr>
                <a:xfrm>
                  <a:off x="1000373" y="5423467"/>
                  <a:ext cx="109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3" name="Freihand 162">
                  <a:extLst>
                    <a:ext uri="{FF2B5EF4-FFF2-40B4-BE49-F238E27FC236}">
                      <a16:creationId xmlns:a16="http://schemas.microsoft.com/office/drawing/2014/main" id="{B245C899-F30B-44D7-8A94-8020BD1E3D96}"/>
                    </a:ext>
                  </a:extLst>
                </p14:cNvPr>
                <p14:cNvContentPartPr/>
                <p14:nvPr/>
              </p14:nvContentPartPr>
              <p14:xfrm>
                <a:off x="884813" y="5342827"/>
                <a:ext cx="327960" cy="341280"/>
              </p14:xfrm>
            </p:contentPart>
          </mc:Choice>
          <mc:Fallback>
            <p:pic>
              <p:nvPicPr>
                <p:cNvPr id="163" name="Freihand 162">
                  <a:extLst>
                    <a:ext uri="{FF2B5EF4-FFF2-40B4-BE49-F238E27FC236}">
                      <a16:creationId xmlns:a16="http://schemas.microsoft.com/office/drawing/2014/main" id="{B245C899-F30B-44D7-8A94-8020BD1E3D96}"/>
                    </a:ext>
                  </a:extLst>
                </p:cNvPr>
                <p:cNvPicPr/>
                <p:nvPr/>
              </p:nvPicPr>
              <p:blipFill>
                <a:blip r:embed="rId268"/>
                <a:stretch>
                  <a:fillRect/>
                </a:stretch>
              </p:blipFill>
              <p:spPr>
                <a:xfrm>
                  <a:off x="880493" y="5338507"/>
                  <a:ext cx="336600" cy="349920"/>
                </a:xfrm>
                <a:prstGeom prst="rect">
                  <a:avLst/>
                </a:prstGeom>
              </p:spPr>
            </p:pic>
          </mc:Fallback>
        </mc:AlternateContent>
      </p:grpSp>
      <p:grpSp>
        <p:nvGrpSpPr>
          <p:cNvPr id="167" name="Gruppieren 166">
            <a:extLst>
              <a:ext uri="{FF2B5EF4-FFF2-40B4-BE49-F238E27FC236}">
                <a16:creationId xmlns:a16="http://schemas.microsoft.com/office/drawing/2014/main" id="{9A332A8B-9B19-4576-A32C-E625C3E71A1C}"/>
              </a:ext>
            </a:extLst>
          </p:cNvPr>
          <p:cNvGrpSpPr/>
          <p:nvPr/>
        </p:nvGrpSpPr>
        <p:grpSpPr>
          <a:xfrm>
            <a:off x="8130893" y="2830747"/>
            <a:ext cx="527400" cy="270000"/>
            <a:chOff x="8130893" y="2830747"/>
            <a:chExt cx="527400" cy="270000"/>
          </a:xfrm>
        </p:grpSpPr>
        <mc:AlternateContent xmlns:mc="http://schemas.openxmlformats.org/markup-compatibility/2006">
          <mc:Choice xmlns:p14="http://schemas.microsoft.com/office/powerpoint/2010/main" Requires="p14">
            <p:contentPart p14:bwMode="auto" r:id="rId269">
              <p14:nvContentPartPr>
                <p14:cNvPr id="158" name="Freihand 157">
                  <a:extLst>
                    <a:ext uri="{FF2B5EF4-FFF2-40B4-BE49-F238E27FC236}">
                      <a16:creationId xmlns:a16="http://schemas.microsoft.com/office/drawing/2014/main" id="{C96DD16E-2DC0-44E4-81ED-06AD229FA618}"/>
                    </a:ext>
                  </a:extLst>
                </p14:cNvPr>
                <p14:cNvContentPartPr/>
                <p14:nvPr/>
              </p14:nvContentPartPr>
              <p14:xfrm>
                <a:off x="8165813" y="2963587"/>
                <a:ext cx="83520" cy="90360"/>
              </p14:xfrm>
            </p:contentPart>
          </mc:Choice>
          <mc:Fallback>
            <p:pic>
              <p:nvPicPr>
                <p:cNvPr id="158" name="Freihand 157">
                  <a:extLst>
                    <a:ext uri="{FF2B5EF4-FFF2-40B4-BE49-F238E27FC236}">
                      <a16:creationId xmlns:a16="http://schemas.microsoft.com/office/drawing/2014/main" id="{C96DD16E-2DC0-44E4-81ED-06AD229FA618}"/>
                    </a:ext>
                  </a:extLst>
                </p:cNvPr>
                <p:cNvPicPr/>
                <p:nvPr/>
              </p:nvPicPr>
              <p:blipFill>
                <a:blip r:embed="rId270"/>
                <a:stretch>
                  <a:fillRect/>
                </a:stretch>
              </p:blipFill>
              <p:spPr>
                <a:xfrm>
                  <a:off x="8161493" y="2959267"/>
                  <a:ext cx="92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9" name="Freihand 158">
                  <a:extLst>
                    <a:ext uri="{FF2B5EF4-FFF2-40B4-BE49-F238E27FC236}">
                      <a16:creationId xmlns:a16="http://schemas.microsoft.com/office/drawing/2014/main" id="{570C3824-5BFA-4F81-9270-74131DF44CFB}"/>
                    </a:ext>
                  </a:extLst>
                </p14:cNvPr>
                <p14:cNvContentPartPr/>
                <p14:nvPr/>
              </p14:nvContentPartPr>
              <p14:xfrm>
                <a:off x="8170133" y="2926507"/>
                <a:ext cx="96120" cy="8280"/>
              </p14:xfrm>
            </p:contentPart>
          </mc:Choice>
          <mc:Fallback>
            <p:pic>
              <p:nvPicPr>
                <p:cNvPr id="159" name="Freihand 158">
                  <a:extLst>
                    <a:ext uri="{FF2B5EF4-FFF2-40B4-BE49-F238E27FC236}">
                      <a16:creationId xmlns:a16="http://schemas.microsoft.com/office/drawing/2014/main" id="{570C3824-5BFA-4F81-9270-74131DF44CFB}"/>
                    </a:ext>
                  </a:extLst>
                </p:cNvPr>
                <p:cNvPicPr/>
                <p:nvPr/>
              </p:nvPicPr>
              <p:blipFill>
                <a:blip r:embed="rId272"/>
                <a:stretch>
                  <a:fillRect/>
                </a:stretch>
              </p:blipFill>
              <p:spPr>
                <a:xfrm>
                  <a:off x="8165813" y="2922187"/>
                  <a:ext cx="104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0" name="Freihand 159">
                  <a:extLst>
                    <a:ext uri="{FF2B5EF4-FFF2-40B4-BE49-F238E27FC236}">
                      <a16:creationId xmlns:a16="http://schemas.microsoft.com/office/drawing/2014/main" id="{BF217E72-6251-422E-A14F-4D02208DAC65}"/>
                    </a:ext>
                  </a:extLst>
                </p14:cNvPr>
                <p14:cNvContentPartPr/>
                <p14:nvPr/>
              </p14:nvContentPartPr>
              <p14:xfrm>
                <a:off x="8130893" y="2914987"/>
                <a:ext cx="226080" cy="185760"/>
              </p14:xfrm>
            </p:contentPart>
          </mc:Choice>
          <mc:Fallback>
            <p:pic>
              <p:nvPicPr>
                <p:cNvPr id="160" name="Freihand 159">
                  <a:extLst>
                    <a:ext uri="{FF2B5EF4-FFF2-40B4-BE49-F238E27FC236}">
                      <a16:creationId xmlns:a16="http://schemas.microsoft.com/office/drawing/2014/main" id="{BF217E72-6251-422E-A14F-4D02208DAC65}"/>
                    </a:ext>
                  </a:extLst>
                </p:cNvPr>
                <p:cNvPicPr/>
                <p:nvPr/>
              </p:nvPicPr>
              <p:blipFill>
                <a:blip r:embed="rId274"/>
                <a:stretch>
                  <a:fillRect/>
                </a:stretch>
              </p:blipFill>
              <p:spPr>
                <a:xfrm>
                  <a:off x="8126573" y="2910667"/>
                  <a:ext cx="234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258E9946-F4D3-484D-9980-81A2B5B78372}"/>
                    </a:ext>
                  </a:extLst>
                </p14:cNvPr>
                <p14:cNvContentPartPr/>
                <p14:nvPr/>
              </p14:nvContentPartPr>
              <p14:xfrm>
                <a:off x="8348333" y="2830747"/>
                <a:ext cx="309960" cy="14760"/>
              </p14:xfrm>
            </p:contentPart>
          </mc:Choice>
          <mc:Fallback>
            <p:pic>
              <p:nvPicPr>
                <p:cNvPr id="166" name="Freihand 165">
                  <a:extLst>
                    <a:ext uri="{FF2B5EF4-FFF2-40B4-BE49-F238E27FC236}">
                      <a16:creationId xmlns:a16="http://schemas.microsoft.com/office/drawing/2014/main" id="{258E9946-F4D3-484D-9980-81A2B5B78372}"/>
                    </a:ext>
                  </a:extLst>
                </p:cNvPr>
                <p:cNvPicPr/>
                <p:nvPr/>
              </p:nvPicPr>
              <p:blipFill>
                <a:blip r:embed="rId276"/>
                <a:stretch>
                  <a:fillRect/>
                </a:stretch>
              </p:blipFill>
              <p:spPr>
                <a:xfrm>
                  <a:off x="8344013" y="2826427"/>
                  <a:ext cx="318600" cy="23400"/>
                </a:xfrm>
                <a:prstGeom prst="rect">
                  <a:avLst/>
                </a:prstGeom>
              </p:spPr>
            </p:pic>
          </mc:Fallback>
        </mc:AlternateContent>
      </p:grpSp>
      <p:grpSp>
        <p:nvGrpSpPr>
          <p:cNvPr id="176" name="Gruppieren 175">
            <a:extLst>
              <a:ext uri="{FF2B5EF4-FFF2-40B4-BE49-F238E27FC236}">
                <a16:creationId xmlns:a16="http://schemas.microsoft.com/office/drawing/2014/main" id="{EFA9BF0E-26AC-4BBD-AFC3-A2EEE433B601}"/>
              </a:ext>
            </a:extLst>
          </p:cNvPr>
          <p:cNvGrpSpPr/>
          <p:nvPr/>
        </p:nvGrpSpPr>
        <p:grpSpPr>
          <a:xfrm>
            <a:off x="1518053" y="5394307"/>
            <a:ext cx="738000" cy="199440"/>
            <a:chOff x="1518053" y="5394307"/>
            <a:chExt cx="738000" cy="199440"/>
          </a:xfrm>
        </p:grpSpPr>
        <mc:AlternateContent xmlns:mc="http://schemas.openxmlformats.org/markup-compatibility/2006">
          <mc:Choice xmlns:p14="http://schemas.microsoft.com/office/powerpoint/2010/main" Requires="p14">
            <p:contentPart p14:bwMode="auto" r:id="rId277">
              <p14:nvContentPartPr>
                <p14:cNvPr id="168" name="Freihand 167">
                  <a:extLst>
                    <a:ext uri="{FF2B5EF4-FFF2-40B4-BE49-F238E27FC236}">
                      <a16:creationId xmlns:a16="http://schemas.microsoft.com/office/drawing/2014/main" id="{0CBEE74B-62DF-4681-8858-3DD243C17531}"/>
                    </a:ext>
                  </a:extLst>
                </p14:cNvPr>
                <p14:cNvContentPartPr/>
                <p14:nvPr/>
              </p14:nvContentPartPr>
              <p14:xfrm>
                <a:off x="1518053" y="5443987"/>
                <a:ext cx="88920" cy="106200"/>
              </p14:xfrm>
            </p:contentPart>
          </mc:Choice>
          <mc:Fallback>
            <p:pic>
              <p:nvPicPr>
                <p:cNvPr id="168" name="Freihand 167">
                  <a:extLst>
                    <a:ext uri="{FF2B5EF4-FFF2-40B4-BE49-F238E27FC236}">
                      <a16:creationId xmlns:a16="http://schemas.microsoft.com/office/drawing/2014/main" id="{0CBEE74B-62DF-4681-8858-3DD243C17531}"/>
                    </a:ext>
                  </a:extLst>
                </p:cNvPr>
                <p:cNvPicPr/>
                <p:nvPr/>
              </p:nvPicPr>
              <p:blipFill>
                <a:blip r:embed="rId278"/>
                <a:stretch>
                  <a:fillRect/>
                </a:stretch>
              </p:blipFill>
              <p:spPr>
                <a:xfrm>
                  <a:off x="1513733" y="5439667"/>
                  <a:ext cx="97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 name="Freihand 168">
                  <a:extLst>
                    <a:ext uri="{FF2B5EF4-FFF2-40B4-BE49-F238E27FC236}">
                      <a16:creationId xmlns:a16="http://schemas.microsoft.com/office/drawing/2014/main" id="{05539495-40FF-4829-AD27-5FB800B676F9}"/>
                    </a:ext>
                  </a:extLst>
                </p14:cNvPr>
                <p14:cNvContentPartPr/>
                <p14:nvPr/>
              </p14:nvContentPartPr>
              <p14:xfrm>
                <a:off x="1651613" y="5416267"/>
                <a:ext cx="107640" cy="106200"/>
              </p14:xfrm>
            </p:contentPart>
          </mc:Choice>
          <mc:Fallback>
            <p:pic>
              <p:nvPicPr>
                <p:cNvPr id="169" name="Freihand 168">
                  <a:extLst>
                    <a:ext uri="{FF2B5EF4-FFF2-40B4-BE49-F238E27FC236}">
                      <a16:creationId xmlns:a16="http://schemas.microsoft.com/office/drawing/2014/main" id="{05539495-40FF-4829-AD27-5FB800B676F9}"/>
                    </a:ext>
                  </a:extLst>
                </p:cNvPr>
                <p:cNvPicPr/>
                <p:nvPr/>
              </p:nvPicPr>
              <p:blipFill>
                <a:blip r:embed="rId280"/>
                <a:stretch>
                  <a:fillRect/>
                </a:stretch>
              </p:blipFill>
              <p:spPr>
                <a:xfrm>
                  <a:off x="1647293" y="5411947"/>
                  <a:ext cx="116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E474EAB2-A76D-4CE5-95C2-7C47AAABF19F}"/>
                    </a:ext>
                  </a:extLst>
                </p14:cNvPr>
                <p14:cNvContentPartPr/>
                <p14:nvPr/>
              </p14:nvContentPartPr>
              <p14:xfrm>
                <a:off x="1799573" y="5419867"/>
                <a:ext cx="71280" cy="121320"/>
              </p14:xfrm>
            </p:contentPart>
          </mc:Choice>
          <mc:Fallback>
            <p:pic>
              <p:nvPicPr>
                <p:cNvPr id="170" name="Freihand 169">
                  <a:extLst>
                    <a:ext uri="{FF2B5EF4-FFF2-40B4-BE49-F238E27FC236}">
                      <a16:creationId xmlns:a16="http://schemas.microsoft.com/office/drawing/2014/main" id="{E474EAB2-A76D-4CE5-95C2-7C47AAABF19F}"/>
                    </a:ext>
                  </a:extLst>
                </p:cNvPr>
                <p:cNvPicPr/>
                <p:nvPr/>
              </p:nvPicPr>
              <p:blipFill>
                <a:blip r:embed="rId282"/>
                <a:stretch>
                  <a:fillRect/>
                </a:stretch>
              </p:blipFill>
              <p:spPr>
                <a:xfrm>
                  <a:off x="1795253" y="5415547"/>
                  <a:ext cx="79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Freihand 170">
                  <a:extLst>
                    <a:ext uri="{FF2B5EF4-FFF2-40B4-BE49-F238E27FC236}">
                      <a16:creationId xmlns:a16="http://schemas.microsoft.com/office/drawing/2014/main" id="{9303D66F-CBA0-4D8E-ACBB-7596B60D5B87}"/>
                    </a:ext>
                  </a:extLst>
                </p14:cNvPr>
                <p14:cNvContentPartPr/>
                <p14:nvPr/>
              </p14:nvContentPartPr>
              <p14:xfrm>
                <a:off x="1906493" y="5503027"/>
                <a:ext cx="20880" cy="90720"/>
              </p14:xfrm>
            </p:contentPart>
          </mc:Choice>
          <mc:Fallback>
            <p:pic>
              <p:nvPicPr>
                <p:cNvPr id="171" name="Freihand 170">
                  <a:extLst>
                    <a:ext uri="{FF2B5EF4-FFF2-40B4-BE49-F238E27FC236}">
                      <a16:creationId xmlns:a16="http://schemas.microsoft.com/office/drawing/2014/main" id="{9303D66F-CBA0-4D8E-ACBB-7596B60D5B87}"/>
                    </a:ext>
                  </a:extLst>
                </p:cNvPr>
                <p:cNvPicPr/>
                <p:nvPr/>
              </p:nvPicPr>
              <p:blipFill>
                <a:blip r:embed="rId284"/>
                <a:stretch>
                  <a:fillRect/>
                </a:stretch>
              </p:blipFill>
              <p:spPr>
                <a:xfrm>
                  <a:off x="1902173" y="5498707"/>
                  <a:ext cx="29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Freihand 171">
                  <a:extLst>
                    <a:ext uri="{FF2B5EF4-FFF2-40B4-BE49-F238E27FC236}">
                      <a16:creationId xmlns:a16="http://schemas.microsoft.com/office/drawing/2014/main" id="{ED075E59-FDB6-434B-991E-5DE76D8DC989}"/>
                    </a:ext>
                  </a:extLst>
                </p14:cNvPr>
                <p14:cNvContentPartPr/>
                <p14:nvPr/>
              </p14:nvContentPartPr>
              <p14:xfrm>
                <a:off x="1970573" y="5413027"/>
                <a:ext cx="64440" cy="80640"/>
              </p14:xfrm>
            </p:contentPart>
          </mc:Choice>
          <mc:Fallback>
            <p:pic>
              <p:nvPicPr>
                <p:cNvPr id="172" name="Freihand 171">
                  <a:extLst>
                    <a:ext uri="{FF2B5EF4-FFF2-40B4-BE49-F238E27FC236}">
                      <a16:creationId xmlns:a16="http://schemas.microsoft.com/office/drawing/2014/main" id="{ED075E59-FDB6-434B-991E-5DE76D8DC989}"/>
                    </a:ext>
                  </a:extLst>
                </p:cNvPr>
                <p:cNvPicPr/>
                <p:nvPr/>
              </p:nvPicPr>
              <p:blipFill>
                <a:blip r:embed="rId286"/>
                <a:stretch>
                  <a:fillRect/>
                </a:stretch>
              </p:blipFill>
              <p:spPr>
                <a:xfrm>
                  <a:off x="1966253" y="5408707"/>
                  <a:ext cx="73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Freihand 172">
                  <a:extLst>
                    <a:ext uri="{FF2B5EF4-FFF2-40B4-BE49-F238E27FC236}">
                      <a16:creationId xmlns:a16="http://schemas.microsoft.com/office/drawing/2014/main" id="{BE6655E9-E1E6-4078-AE67-3578D7856BCF}"/>
                    </a:ext>
                  </a:extLst>
                </p14:cNvPr>
                <p14:cNvContentPartPr/>
                <p14:nvPr/>
              </p14:nvContentPartPr>
              <p14:xfrm>
                <a:off x="2041853" y="5394307"/>
                <a:ext cx="87480" cy="134640"/>
              </p14:xfrm>
            </p:contentPart>
          </mc:Choice>
          <mc:Fallback>
            <p:pic>
              <p:nvPicPr>
                <p:cNvPr id="173" name="Freihand 172">
                  <a:extLst>
                    <a:ext uri="{FF2B5EF4-FFF2-40B4-BE49-F238E27FC236}">
                      <a16:creationId xmlns:a16="http://schemas.microsoft.com/office/drawing/2014/main" id="{BE6655E9-E1E6-4078-AE67-3578D7856BCF}"/>
                    </a:ext>
                  </a:extLst>
                </p:cNvPr>
                <p:cNvPicPr/>
                <p:nvPr/>
              </p:nvPicPr>
              <p:blipFill>
                <a:blip r:embed="rId288"/>
                <a:stretch>
                  <a:fillRect/>
                </a:stretch>
              </p:blipFill>
              <p:spPr>
                <a:xfrm>
                  <a:off x="2037533" y="5389987"/>
                  <a:ext cx="96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5" name="Freihand 174">
                  <a:extLst>
                    <a:ext uri="{FF2B5EF4-FFF2-40B4-BE49-F238E27FC236}">
                      <a16:creationId xmlns:a16="http://schemas.microsoft.com/office/drawing/2014/main" id="{73BD9C8F-9453-4F54-9445-DF179F6B2F4A}"/>
                    </a:ext>
                  </a:extLst>
                </p14:cNvPr>
                <p14:cNvContentPartPr/>
                <p14:nvPr/>
              </p14:nvContentPartPr>
              <p14:xfrm>
                <a:off x="2235173" y="5469547"/>
                <a:ext cx="20880" cy="22320"/>
              </p14:xfrm>
            </p:contentPart>
          </mc:Choice>
          <mc:Fallback>
            <p:pic>
              <p:nvPicPr>
                <p:cNvPr id="175" name="Freihand 174">
                  <a:extLst>
                    <a:ext uri="{FF2B5EF4-FFF2-40B4-BE49-F238E27FC236}">
                      <a16:creationId xmlns:a16="http://schemas.microsoft.com/office/drawing/2014/main" id="{73BD9C8F-9453-4F54-9445-DF179F6B2F4A}"/>
                    </a:ext>
                  </a:extLst>
                </p:cNvPr>
                <p:cNvPicPr/>
                <p:nvPr/>
              </p:nvPicPr>
              <p:blipFill>
                <a:blip r:embed="rId290"/>
                <a:stretch>
                  <a:fillRect/>
                </a:stretch>
              </p:blipFill>
              <p:spPr>
                <a:xfrm>
                  <a:off x="2230853" y="5465227"/>
                  <a:ext cx="29520" cy="3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1">
            <p14:nvContentPartPr>
              <p14:cNvPr id="177" name="Freihand 176">
                <a:extLst>
                  <a:ext uri="{FF2B5EF4-FFF2-40B4-BE49-F238E27FC236}">
                    <a16:creationId xmlns:a16="http://schemas.microsoft.com/office/drawing/2014/main" id="{BEB178FB-5EDE-4DC1-B117-B1310B08AF3B}"/>
                  </a:ext>
                </a:extLst>
              </p14:cNvPr>
              <p14:cNvContentPartPr/>
              <p14:nvPr/>
            </p14:nvContentPartPr>
            <p14:xfrm>
              <a:off x="7575053" y="3179947"/>
              <a:ext cx="386640" cy="18360"/>
            </p14:xfrm>
          </p:contentPart>
        </mc:Choice>
        <mc:Fallback>
          <p:pic>
            <p:nvPicPr>
              <p:cNvPr id="177" name="Freihand 176">
                <a:extLst>
                  <a:ext uri="{FF2B5EF4-FFF2-40B4-BE49-F238E27FC236}">
                    <a16:creationId xmlns:a16="http://schemas.microsoft.com/office/drawing/2014/main" id="{BEB178FB-5EDE-4DC1-B117-B1310B08AF3B}"/>
                  </a:ext>
                </a:extLst>
              </p:cNvPr>
              <p:cNvPicPr/>
              <p:nvPr/>
            </p:nvPicPr>
            <p:blipFill>
              <a:blip r:embed="rId292"/>
              <a:stretch>
                <a:fillRect/>
              </a:stretch>
            </p:blipFill>
            <p:spPr>
              <a:xfrm>
                <a:off x="7570733" y="3175627"/>
                <a:ext cx="395280" cy="27000"/>
              </a:xfrm>
              <a:prstGeom prst="rect">
                <a:avLst/>
              </a:prstGeom>
            </p:spPr>
          </p:pic>
        </mc:Fallback>
      </mc:AlternateContent>
      <p:grpSp>
        <p:nvGrpSpPr>
          <p:cNvPr id="186" name="Gruppieren 185">
            <a:extLst>
              <a:ext uri="{FF2B5EF4-FFF2-40B4-BE49-F238E27FC236}">
                <a16:creationId xmlns:a16="http://schemas.microsoft.com/office/drawing/2014/main" id="{FDB34D59-C0BF-4A4A-AC8C-E480311EC7C3}"/>
              </a:ext>
            </a:extLst>
          </p:cNvPr>
          <p:cNvGrpSpPr/>
          <p:nvPr/>
        </p:nvGrpSpPr>
        <p:grpSpPr>
          <a:xfrm>
            <a:off x="2366933" y="5263987"/>
            <a:ext cx="757440" cy="238320"/>
            <a:chOff x="2366933" y="5263987"/>
            <a:chExt cx="757440" cy="238320"/>
          </a:xfrm>
        </p:grpSpPr>
        <mc:AlternateContent xmlns:mc="http://schemas.openxmlformats.org/markup-compatibility/2006">
          <mc:Choice xmlns:p14="http://schemas.microsoft.com/office/powerpoint/2010/main" Requires="p14">
            <p:contentPart p14:bwMode="auto" r:id="rId293">
              <p14:nvContentPartPr>
                <p14:cNvPr id="178" name="Freihand 177">
                  <a:extLst>
                    <a:ext uri="{FF2B5EF4-FFF2-40B4-BE49-F238E27FC236}">
                      <a16:creationId xmlns:a16="http://schemas.microsoft.com/office/drawing/2014/main" id="{BAB5E00E-2BB4-4225-999E-A3E83368B6FA}"/>
                    </a:ext>
                  </a:extLst>
                </p14:cNvPr>
                <p14:cNvContentPartPr/>
                <p14:nvPr/>
              </p14:nvContentPartPr>
              <p14:xfrm>
                <a:off x="2424173" y="5302507"/>
                <a:ext cx="85680" cy="125280"/>
              </p14:xfrm>
            </p:contentPart>
          </mc:Choice>
          <mc:Fallback>
            <p:pic>
              <p:nvPicPr>
                <p:cNvPr id="178" name="Freihand 177">
                  <a:extLst>
                    <a:ext uri="{FF2B5EF4-FFF2-40B4-BE49-F238E27FC236}">
                      <a16:creationId xmlns:a16="http://schemas.microsoft.com/office/drawing/2014/main" id="{BAB5E00E-2BB4-4225-999E-A3E83368B6FA}"/>
                    </a:ext>
                  </a:extLst>
                </p:cNvPr>
                <p:cNvPicPr/>
                <p:nvPr/>
              </p:nvPicPr>
              <p:blipFill>
                <a:blip r:embed="rId294"/>
                <a:stretch>
                  <a:fillRect/>
                </a:stretch>
              </p:blipFill>
              <p:spPr>
                <a:xfrm>
                  <a:off x="2419853" y="5298187"/>
                  <a:ext cx="94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9" name="Freihand 178">
                  <a:extLst>
                    <a:ext uri="{FF2B5EF4-FFF2-40B4-BE49-F238E27FC236}">
                      <a16:creationId xmlns:a16="http://schemas.microsoft.com/office/drawing/2014/main" id="{A8691EAA-6CB5-4B2A-8FC7-CF590950E2B8}"/>
                    </a:ext>
                  </a:extLst>
                </p14:cNvPr>
                <p14:cNvContentPartPr/>
                <p14:nvPr/>
              </p14:nvContentPartPr>
              <p14:xfrm>
                <a:off x="2572853" y="5294947"/>
                <a:ext cx="87840" cy="117000"/>
              </p14:xfrm>
            </p:contentPart>
          </mc:Choice>
          <mc:Fallback>
            <p:pic>
              <p:nvPicPr>
                <p:cNvPr id="179" name="Freihand 178">
                  <a:extLst>
                    <a:ext uri="{FF2B5EF4-FFF2-40B4-BE49-F238E27FC236}">
                      <a16:creationId xmlns:a16="http://schemas.microsoft.com/office/drawing/2014/main" id="{A8691EAA-6CB5-4B2A-8FC7-CF590950E2B8}"/>
                    </a:ext>
                  </a:extLst>
                </p:cNvPr>
                <p:cNvPicPr/>
                <p:nvPr/>
              </p:nvPicPr>
              <p:blipFill>
                <a:blip r:embed="rId296"/>
                <a:stretch>
                  <a:fillRect/>
                </a:stretch>
              </p:blipFill>
              <p:spPr>
                <a:xfrm>
                  <a:off x="2568533" y="5290627"/>
                  <a:ext cx="96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0" name="Freihand 179">
                  <a:extLst>
                    <a:ext uri="{FF2B5EF4-FFF2-40B4-BE49-F238E27FC236}">
                      <a16:creationId xmlns:a16="http://schemas.microsoft.com/office/drawing/2014/main" id="{987951FB-59F4-41C3-B69D-C2D8E6C289CD}"/>
                    </a:ext>
                  </a:extLst>
                </p14:cNvPr>
                <p14:cNvContentPartPr/>
                <p14:nvPr/>
              </p14:nvContentPartPr>
              <p14:xfrm>
                <a:off x="2601293" y="5273707"/>
                <a:ext cx="68040" cy="8280"/>
              </p14:xfrm>
            </p:contentPart>
          </mc:Choice>
          <mc:Fallback>
            <p:pic>
              <p:nvPicPr>
                <p:cNvPr id="180" name="Freihand 179">
                  <a:extLst>
                    <a:ext uri="{FF2B5EF4-FFF2-40B4-BE49-F238E27FC236}">
                      <a16:creationId xmlns:a16="http://schemas.microsoft.com/office/drawing/2014/main" id="{987951FB-59F4-41C3-B69D-C2D8E6C289CD}"/>
                    </a:ext>
                  </a:extLst>
                </p:cNvPr>
                <p:cNvPicPr/>
                <p:nvPr/>
              </p:nvPicPr>
              <p:blipFill>
                <a:blip r:embed="rId298"/>
                <a:stretch>
                  <a:fillRect/>
                </a:stretch>
              </p:blipFill>
              <p:spPr>
                <a:xfrm>
                  <a:off x="2596973" y="5269387"/>
                  <a:ext cx="76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1" name="Freihand 180">
                  <a:extLst>
                    <a:ext uri="{FF2B5EF4-FFF2-40B4-BE49-F238E27FC236}">
                      <a16:creationId xmlns:a16="http://schemas.microsoft.com/office/drawing/2014/main" id="{14F3011F-71A7-4287-8D6E-F96644FE5256}"/>
                    </a:ext>
                  </a:extLst>
                </p14:cNvPr>
                <p14:cNvContentPartPr/>
                <p14:nvPr/>
              </p14:nvContentPartPr>
              <p14:xfrm>
                <a:off x="2687693" y="5263987"/>
                <a:ext cx="81720" cy="136800"/>
              </p14:xfrm>
            </p:contentPart>
          </mc:Choice>
          <mc:Fallback>
            <p:pic>
              <p:nvPicPr>
                <p:cNvPr id="181" name="Freihand 180">
                  <a:extLst>
                    <a:ext uri="{FF2B5EF4-FFF2-40B4-BE49-F238E27FC236}">
                      <a16:creationId xmlns:a16="http://schemas.microsoft.com/office/drawing/2014/main" id="{14F3011F-71A7-4287-8D6E-F96644FE5256}"/>
                    </a:ext>
                  </a:extLst>
                </p:cNvPr>
                <p:cNvPicPr/>
                <p:nvPr/>
              </p:nvPicPr>
              <p:blipFill>
                <a:blip r:embed="rId300"/>
                <a:stretch>
                  <a:fillRect/>
                </a:stretch>
              </p:blipFill>
              <p:spPr>
                <a:xfrm>
                  <a:off x="2683373" y="5259667"/>
                  <a:ext cx="90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2" name="Freihand 181">
                  <a:extLst>
                    <a:ext uri="{FF2B5EF4-FFF2-40B4-BE49-F238E27FC236}">
                      <a16:creationId xmlns:a16="http://schemas.microsoft.com/office/drawing/2014/main" id="{12CBEA2B-BF42-4C6F-A14A-322CECD55D7B}"/>
                    </a:ext>
                  </a:extLst>
                </p14:cNvPr>
                <p14:cNvContentPartPr/>
                <p14:nvPr/>
              </p14:nvContentPartPr>
              <p14:xfrm>
                <a:off x="2781653" y="5342107"/>
                <a:ext cx="9360" cy="83880"/>
              </p14:xfrm>
            </p:contentPart>
          </mc:Choice>
          <mc:Fallback>
            <p:pic>
              <p:nvPicPr>
                <p:cNvPr id="182" name="Freihand 181">
                  <a:extLst>
                    <a:ext uri="{FF2B5EF4-FFF2-40B4-BE49-F238E27FC236}">
                      <a16:creationId xmlns:a16="http://schemas.microsoft.com/office/drawing/2014/main" id="{12CBEA2B-BF42-4C6F-A14A-322CECD55D7B}"/>
                    </a:ext>
                  </a:extLst>
                </p:cNvPr>
                <p:cNvPicPr/>
                <p:nvPr/>
              </p:nvPicPr>
              <p:blipFill>
                <a:blip r:embed="rId302"/>
                <a:stretch>
                  <a:fillRect/>
                </a:stretch>
              </p:blipFill>
              <p:spPr>
                <a:xfrm>
                  <a:off x="2777333" y="5337787"/>
                  <a:ext cx="18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3" name="Freihand 182">
                  <a:extLst>
                    <a:ext uri="{FF2B5EF4-FFF2-40B4-BE49-F238E27FC236}">
                      <a16:creationId xmlns:a16="http://schemas.microsoft.com/office/drawing/2014/main" id="{020BAEE5-2817-417F-946A-4516221F1789}"/>
                    </a:ext>
                  </a:extLst>
                </p14:cNvPr>
                <p14:cNvContentPartPr/>
                <p14:nvPr/>
              </p14:nvContentPartPr>
              <p14:xfrm>
                <a:off x="2884613" y="5272987"/>
                <a:ext cx="70920" cy="79920"/>
              </p14:xfrm>
            </p:contentPart>
          </mc:Choice>
          <mc:Fallback>
            <p:pic>
              <p:nvPicPr>
                <p:cNvPr id="183" name="Freihand 182">
                  <a:extLst>
                    <a:ext uri="{FF2B5EF4-FFF2-40B4-BE49-F238E27FC236}">
                      <a16:creationId xmlns:a16="http://schemas.microsoft.com/office/drawing/2014/main" id="{020BAEE5-2817-417F-946A-4516221F1789}"/>
                    </a:ext>
                  </a:extLst>
                </p:cNvPr>
                <p:cNvPicPr/>
                <p:nvPr/>
              </p:nvPicPr>
              <p:blipFill>
                <a:blip r:embed="rId304"/>
                <a:stretch>
                  <a:fillRect/>
                </a:stretch>
              </p:blipFill>
              <p:spPr>
                <a:xfrm>
                  <a:off x="2880293" y="5268667"/>
                  <a:ext cx="79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4" name="Freihand 183">
                  <a:extLst>
                    <a:ext uri="{FF2B5EF4-FFF2-40B4-BE49-F238E27FC236}">
                      <a16:creationId xmlns:a16="http://schemas.microsoft.com/office/drawing/2014/main" id="{F3E0B844-44A1-45C1-B82E-71A17A7BF4F9}"/>
                    </a:ext>
                  </a:extLst>
                </p14:cNvPr>
                <p14:cNvContentPartPr/>
                <p14:nvPr/>
              </p14:nvContentPartPr>
              <p14:xfrm>
                <a:off x="2961293" y="5279827"/>
                <a:ext cx="84960" cy="76320"/>
              </p14:xfrm>
            </p:contentPart>
          </mc:Choice>
          <mc:Fallback>
            <p:pic>
              <p:nvPicPr>
                <p:cNvPr id="184" name="Freihand 183">
                  <a:extLst>
                    <a:ext uri="{FF2B5EF4-FFF2-40B4-BE49-F238E27FC236}">
                      <a16:creationId xmlns:a16="http://schemas.microsoft.com/office/drawing/2014/main" id="{F3E0B844-44A1-45C1-B82E-71A17A7BF4F9}"/>
                    </a:ext>
                  </a:extLst>
                </p:cNvPr>
                <p:cNvPicPr/>
                <p:nvPr/>
              </p:nvPicPr>
              <p:blipFill>
                <a:blip r:embed="rId306"/>
                <a:stretch>
                  <a:fillRect/>
                </a:stretch>
              </p:blipFill>
              <p:spPr>
                <a:xfrm>
                  <a:off x="2956973" y="5275507"/>
                  <a:ext cx="93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5" name="Freihand 184">
                  <a:extLst>
                    <a:ext uri="{FF2B5EF4-FFF2-40B4-BE49-F238E27FC236}">
                      <a16:creationId xmlns:a16="http://schemas.microsoft.com/office/drawing/2014/main" id="{9A1AB28A-70A0-474F-BB6E-3345F3A46009}"/>
                    </a:ext>
                  </a:extLst>
                </p14:cNvPr>
                <p14:cNvContentPartPr/>
                <p14:nvPr/>
              </p14:nvContentPartPr>
              <p14:xfrm>
                <a:off x="2366933" y="5444347"/>
                <a:ext cx="757440" cy="57960"/>
              </p14:xfrm>
            </p:contentPart>
          </mc:Choice>
          <mc:Fallback>
            <p:pic>
              <p:nvPicPr>
                <p:cNvPr id="185" name="Freihand 184">
                  <a:extLst>
                    <a:ext uri="{FF2B5EF4-FFF2-40B4-BE49-F238E27FC236}">
                      <a16:creationId xmlns:a16="http://schemas.microsoft.com/office/drawing/2014/main" id="{9A1AB28A-70A0-474F-BB6E-3345F3A46009}"/>
                    </a:ext>
                  </a:extLst>
                </p:cNvPr>
                <p:cNvPicPr/>
                <p:nvPr/>
              </p:nvPicPr>
              <p:blipFill>
                <a:blip r:embed="rId308"/>
                <a:stretch>
                  <a:fillRect/>
                </a:stretch>
              </p:blipFill>
              <p:spPr>
                <a:xfrm>
                  <a:off x="2362613" y="5440027"/>
                  <a:ext cx="76608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9">
            <p14:nvContentPartPr>
              <p14:cNvPr id="187" name="Freihand 186">
                <a:extLst>
                  <a:ext uri="{FF2B5EF4-FFF2-40B4-BE49-F238E27FC236}">
                    <a16:creationId xmlns:a16="http://schemas.microsoft.com/office/drawing/2014/main" id="{FA523DEC-B86C-48D4-86E5-1CE472B5C3D7}"/>
                  </a:ext>
                </a:extLst>
              </p14:cNvPr>
              <p14:cNvContentPartPr/>
              <p14:nvPr/>
            </p14:nvContentPartPr>
            <p14:xfrm>
              <a:off x="5229653" y="2835067"/>
              <a:ext cx="448200" cy="41760"/>
            </p14:xfrm>
          </p:contentPart>
        </mc:Choice>
        <mc:Fallback>
          <p:pic>
            <p:nvPicPr>
              <p:cNvPr id="187" name="Freihand 186">
                <a:extLst>
                  <a:ext uri="{FF2B5EF4-FFF2-40B4-BE49-F238E27FC236}">
                    <a16:creationId xmlns:a16="http://schemas.microsoft.com/office/drawing/2014/main" id="{FA523DEC-B86C-48D4-86E5-1CE472B5C3D7}"/>
                  </a:ext>
                </a:extLst>
              </p:cNvPr>
              <p:cNvPicPr/>
              <p:nvPr/>
            </p:nvPicPr>
            <p:blipFill>
              <a:blip r:embed="rId310"/>
              <a:stretch>
                <a:fillRect/>
              </a:stretch>
            </p:blipFill>
            <p:spPr>
              <a:xfrm>
                <a:off x="5225333" y="2830747"/>
                <a:ext cx="456840" cy="50400"/>
              </a:xfrm>
              <a:prstGeom prst="rect">
                <a:avLst/>
              </a:prstGeom>
            </p:spPr>
          </p:pic>
        </mc:Fallback>
      </mc:AlternateContent>
      <p:grpSp>
        <p:nvGrpSpPr>
          <p:cNvPr id="198" name="Gruppieren 197">
            <a:extLst>
              <a:ext uri="{FF2B5EF4-FFF2-40B4-BE49-F238E27FC236}">
                <a16:creationId xmlns:a16="http://schemas.microsoft.com/office/drawing/2014/main" id="{A31464D9-E45C-4530-ACA3-0E4DCBF2984D}"/>
              </a:ext>
            </a:extLst>
          </p:cNvPr>
          <p:cNvGrpSpPr/>
          <p:nvPr/>
        </p:nvGrpSpPr>
        <p:grpSpPr>
          <a:xfrm>
            <a:off x="2420573" y="5544427"/>
            <a:ext cx="645120" cy="145080"/>
            <a:chOff x="2420573" y="5544427"/>
            <a:chExt cx="645120" cy="145080"/>
          </a:xfrm>
        </p:grpSpPr>
        <mc:AlternateContent xmlns:mc="http://schemas.openxmlformats.org/markup-compatibility/2006">
          <mc:Choice xmlns:p14="http://schemas.microsoft.com/office/powerpoint/2010/main" Requires="p14">
            <p:contentPart p14:bwMode="auto" r:id="rId311">
              <p14:nvContentPartPr>
                <p14:cNvPr id="188" name="Freihand 187">
                  <a:extLst>
                    <a:ext uri="{FF2B5EF4-FFF2-40B4-BE49-F238E27FC236}">
                      <a16:creationId xmlns:a16="http://schemas.microsoft.com/office/drawing/2014/main" id="{5084C8B4-4678-43D1-ADF8-831B82DF82B0}"/>
                    </a:ext>
                  </a:extLst>
                </p14:cNvPr>
                <p14:cNvContentPartPr/>
                <p14:nvPr/>
              </p14:nvContentPartPr>
              <p14:xfrm>
                <a:off x="2420573" y="5544427"/>
                <a:ext cx="93240" cy="137520"/>
              </p14:xfrm>
            </p:contentPart>
          </mc:Choice>
          <mc:Fallback>
            <p:pic>
              <p:nvPicPr>
                <p:cNvPr id="188" name="Freihand 187">
                  <a:extLst>
                    <a:ext uri="{FF2B5EF4-FFF2-40B4-BE49-F238E27FC236}">
                      <a16:creationId xmlns:a16="http://schemas.microsoft.com/office/drawing/2014/main" id="{5084C8B4-4678-43D1-ADF8-831B82DF82B0}"/>
                    </a:ext>
                  </a:extLst>
                </p:cNvPr>
                <p:cNvPicPr/>
                <p:nvPr/>
              </p:nvPicPr>
              <p:blipFill>
                <a:blip r:embed="rId312"/>
                <a:stretch>
                  <a:fillRect/>
                </a:stretch>
              </p:blipFill>
              <p:spPr>
                <a:xfrm>
                  <a:off x="2416253" y="5540107"/>
                  <a:ext cx="101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9" name="Freihand 188">
                  <a:extLst>
                    <a:ext uri="{FF2B5EF4-FFF2-40B4-BE49-F238E27FC236}">
                      <a16:creationId xmlns:a16="http://schemas.microsoft.com/office/drawing/2014/main" id="{70B807DA-B5C9-4700-9AAE-45651F435931}"/>
                    </a:ext>
                  </a:extLst>
                </p14:cNvPr>
                <p14:cNvContentPartPr/>
                <p14:nvPr/>
              </p14:nvContentPartPr>
              <p14:xfrm>
                <a:off x="2560613" y="5556667"/>
                <a:ext cx="102600" cy="94320"/>
              </p14:xfrm>
            </p:contentPart>
          </mc:Choice>
          <mc:Fallback>
            <p:pic>
              <p:nvPicPr>
                <p:cNvPr id="189" name="Freihand 188">
                  <a:extLst>
                    <a:ext uri="{FF2B5EF4-FFF2-40B4-BE49-F238E27FC236}">
                      <a16:creationId xmlns:a16="http://schemas.microsoft.com/office/drawing/2014/main" id="{70B807DA-B5C9-4700-9AAE-45651F435931}"/>
                    </a:ext>
                  </a:extLst>
                </p:cNvPr>
                <p:cNvPicPr/>
                <p:nvPr/>
              </p:nvPicPr>
              <p:blipFill>
                <a:blip r:embed="rId314"/>
                <a:stretch>
                  <a:fillRect/>
                </a:stretch>
              </p:blipFill>
              <p:spPr>
                <a:xfrm>
                  <a:off x="2556293" y="5552347"/>
                  <a:ext cx="111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0" name="Freihand 189">
                  <a:extLst>
                    <a:ext uri="{FF2B5EF4-FFF2-40B4-BE49-F238E27FC236}">
                      <a16:creationId xmlns:a16="http://schemas.microsoft.com/office/drawing/2014/main" id="{32E0DD8E-754B-4F71-982B-A1303A37E052}"/>
                    </a:ext>
                  </a:extLst>
                </p14:cNvPr>
                <p14:cNvContentPartPr/>
                <p14:nvPr/>
              </p14:nvContentPartPr>
              <p14:xfrm>
                <a:off x="2687693" y="5566027"/>
                <a:ext cx="81360" cy="88200"/>
              </p14:xfrm>
            </p:contentPart>
          </mc:Choice>
          <mc:Fallback>
            <p:pic>
              <p:nvPicPr>
                <p:cNvPr id="190" name="Freihand 189">
                  <a:extLst>
                    <a:ext uri="{FF2B5EF4-FFF2-40B4-BE49-F238E27FC236}">
                      <a16:creationId xmlns:a16="http://schemas.microsoft.com/office/drawing/2014/main" id="{32E0DD8E-754B-4F71-982B-A1303A37E052}"/>
                    </a:ext>
                  </a:extLst>
                </p:cNvPr>
                <p:cNvPicPr/>
                <p:nvPr/>
              </p:nvPicPr>
              <p:blipFill>
                <a:blip r:embed="rId316"/>
                <a:stretch>
                  <a:fillRect/>
                </a:stretch>
              </p:blipFill>
              <p:spPr>
                <a:xfrm>
                  <a:off x="2683373" y="5561707"/>
                  <a:ext cx="90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1" name="Freihand 190">
                  <a:extLst>
                    <a:ext uri="{FF2B5EF4-FFF2-40B4-BE49-F238E27FC236}">
                      <a16:creationId xmlns:a16="http://schemas.microsoft.com/office/drawing/2014/main" id="{235BDAE1-F14A-4B05-B5B9-BA3A22021675}"/>
                    </a:ext>
                  </a:extLst>
                </p14:cNvPr>
                <p14:cNvContentPartPr/>
                <p14:nvPr/>
              </p14:nvContentPartPr>
              <p14:xfrm>
                <a:off x="2802533" y="5645587"/>
                <a:ext cx="20880" cy="43920"/>
              </p14:xfrm>
            </p:contentPart>
          </mc:Choice>
          <mc:Fallback>
            <p:pic>
              <p:nvPicPr>
                <p:cNvPr id="191" name="Freihand 190">
                  <a:extLst>
                    <a:ext uri="{FF2B5EF4-FFF2-40B4-BE49-F238E27FC236}">
                      <a16:creationId xmlns:a16="http://schemas.microsoft.com/office/drawing/2014/main" id="{235BDAE1-F14A-4B05-B5B9-BA3A22021675}"/>
                    </a:ext>
                  </a:extLst>
                </p:cNvPr>
                <p:cNvPicPr/>
                <p:nvPr/>
              </p:nvPicPr>
              <p:blipFill>
                <a:blip r:embed="rId318"/>
                <a:stretch>
                  <a:fillRect/>
                </a:stretch>
              </p:blipFill>
              <p:spPr>
                <a:xfrm>
                  <a:off x="2798213" y="5641267"/>
                  <a:ext cx="29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2" name="Freihand 191">
                  <a:extLst>
                    <a:ext uri="{FF2B5EF4-FFF2-40B4-BE49-F238E27FC236}">
                      <a16:creationId xmlns:a16="http://schemas.microsoft.com/office/drawing/2014/main" id="{4FF4A940-ED84-4096-9FDC-FA92CAFD78D5}"/>
                    </a:ext>
                  </a:extLst>
                </p14:cNvPr>
                <p14:cNvContentPartPr/>
                <p14:nvPr/>
              </p14:nvContentPartPr>
              <p14:xfrm>
                <a:off x="2880293" y="5561707"/>
                <a:ext cx="61560" cy="61920"/>
              </p14:xfrm>
            </p:contentPart>
          </mc:Choice>
          <mc:Fallback>
            <p:pic>
              <p:nvPicPr>
                <p:cNvPr id="192" name="Freihand 191">
                  <a:extLst>
                    <a:ext uri="{FF2B5EF4-FFF2-40B4-BE49-F238E27FC236}">
                      <a16:creationId xmlns:a16="http://schemas.microsoft.com/office/drawing/2014/main" id="{4FF4A940-ED84-4096-9FDC-FA92CAFD78D5}"/>
                    </a:ext>
                  </a:extLst>
                </p:cNvPr>
                <p:cNvPicPr/>
                <p:nvPr/>
              </p:nvPicPr>
              <p:blipFill>
                <a:blip r:embed="rId320"/>
                <a:stretch>
                  <a:fillRect/>
                </a:stretch>
              </p:blipFill>
              <p:spPr>
                <a:xfrm>
                  <a:off x="2875973" y="5557387"/>
                  <a:ext cx="70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3" name="Freihand 192">
                  <a:extLst>
                    <a:ext uri="{FF2B5EF4-FFF2-40B4-BE49-F238E27FC236}">
                      <a16:creationId xmlns:a16="http://schemas.microsoft.com/office/drawing/2014/main" id="{F1902250-F333-47AB-967D-E1CACFE307D4}"/>
                    </a:ext>
                  </a:extLst>
                </p14:cNvPr>
                <p14:cNvContentPartPr/>
                <p14:nvPr/>
              </p14:nvContentPartPr>
              <p14:xfrm>
                <a:off x="2987213" y="5545867"/>
                <a:ext cx="78480" cy="72720"/>
              </p14:xfrm>
            </p:contentPart>
          </mc:Choice>
          <mc:Fallback>
            <p:pic>
              <p:nvPicPr>
                <p:cNvPr id="193" name="Freihand 192">
                  <a:extLst>
                    <a:ext uri="{FF2B5EF4-FFF2-40B4-BE49-F238E27FC236}">
                      <a16:creationId xmlns:a16="http://schemas.microsoft.com/office/drawing/2014/main" id="{F1902250-F333-47AB-967D-E1CACFE307D4}"/>
                    </a:ext>
                  </a:extLst>
                </p:cNvPr>
                <p:cNvPicPr/>
                <p:nvPr/>
              </p:nvPicPr>
              <p:blipFill>
                <a:blip r:embed="rId322"/>
                <a:stretch>
                  <a:fillRect/>
                </a:stretch>
              </p:blipFill>
              <p:spPr>
                <a:xfrm>
                  <a:off x="2982893" y="5541547"/>
                  <a:ext cx="87120" cy="81360"/>
                </a:xfrm>
                <a:prstGeom prst="rect">
                  <a:avLst/>
                </a:prstGeom>
              </p:spPr>
            </p:pic>
          </mc:Fallback>
        </mc:AlternateContent>
      </p:grpSp>
      <p:grpSp>
        <p:nvGrpSpPr>
          <p:cNvPr id="206" name="Gruppieren 205">
            <a:extLst>
              <a:ext uri="{FF2B5EF4-FFF2-40B4-BE49-F238E27FC236}">
                <a16:creationId xmlns:a16="http://schemas.microsoft.com/office/drawing/2014/main" id="{4943518B-592F-476B-8E8E-35F71FF83980}"/>
              </a:ext>
            </a:extLst>
          </p:cNvPr>
          <p:cNvGrpSpPr/>
          <p:nvPr/>
        </p:nvGrpSpPr>
        <p:grpSpPr>
          <a:xfrm>
            <a:off x="3372413" y="5269747"/>
            <a:ext cx="1036800" cy="185400"/>
            <a:chOff x="3372413" y="5269747"/>
            <a:chExt cx="1036800" cy="185400"/>
          </a:xfrm>
        </p:grpSpPr>
        <mc:AlternateContent xmlns:mc="http://schemas.openxmlformats.org/markup-compatibility/2006">
          <mc:Choice xmlns:p14="http://schemas.microsoft.com/office/powerpoint/2010/main" Requires="p14">
            <p:contentPart p14:bwMode="auto" r:id="rId323">
              <p14:nvContentPartPr>
                <p14:cNvPr id="194" name="Freihand 193">
                  <a:extLst>
                    <a:ext uri="{FF2B5EF4-FFF2-40B4-BE49-F238E27FC236}">
                      <a16:creationId xmlns:a16="http://schemas.microsoft.com/office/drawing/2014/main" id="{5166283E-8114-4F92-B9D0-A75ECD808F6F}"/>
                    </a:ext>
                  </a:extLst>
                </p14:cNvPr>
                <p14:cNvContentPartPr/>
                <p14:nvPr/>
              </p14:nvContentPartPr>
              <p14:xfrm>
                <a:off x="3372413" y="5394307"/>
                <a:ext cx="173880" cy="2880"/>
              </p14:xfrm>
            </p:contentPart>
          </mc:Choice>
          <mc:Fallback>
            <p:pic>
              <p:nvPicPr>
                <p:cNvPr id="194" name="Freihand 193">
                  <a:extLst>
                    <a:ext uri="{FF2B5EF4-FFF2-40B4-BE49-F238E27FC236}">
                      <a16:creationId xmlns:a16="http://schemas.microsoft.com/office/drawing/2014/main" id="{5166283E-8114-4F92-B9D0-A75ECD808F6F}"/>
                    </a:ext>
                  </a:extLst>
                </p:cNvPr>
                <p:cNvPicPr/>
                <p:nvPr/>
              </p:nvPicPr>
              <p:blipFill>
                <a:blip r:embed="rId324"/>
                <a:stretch>
                  <a:fillRect/>
                </a:stretch>
              </p:blipFill>
              <p:spPr>
                <a:xfrm>
                  <a:off x="3368093" y="5389987"/>
                  <a:ext cx="182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5" name="Freihand 194">
                  <a:extLst>
                    <a:ext uri="{FF2B5EF4-FFF2-40B4-BE49-F238E27FC236}">
                      <a16:creationId xmlns:a16="http://schemas.microsoft.com/office/drawing/2014/main" id="{7F6CA32C-33E8-4225-80CA-AB741C2FC5E7}"/>
                    </a:ext>
                  </a:extLst>
                </p14:cNvPr>
                <p14:cNvContentPartPr/>
                <p14:nvPr/>
              </p14:nvContentPartPr>
              <p14:xfrm>
                <a:off x="3419933" y="5422747"/>
                <a:ext cx="132120" cy="17280"/>
              </p14:xfrm>
            </p:contentPart>
          </mc:Choice>
          <mc:Fallback>
            <p:pic>
              <p:nvPicPr>
                <p:cNvPr id="195" name="Freihand 194">
                  <a:extLst>
                    <a:ext uri="{FF2B5EF4-FFF2-40B4-BE49-F238E27FC236}">
                      <a16:creationId xmlns:a16="http://schemas.microsoft.com/office/drawing/2014/main" id="{7F6CA32C-33E8-4225-80CA-AB741C2FC5E7}"/>
                    </a:ext>
                  </a:extLst>
                </p:cNvPr>
                <p:cNvPicPr/>
                <p:nvPr/>
              </p:nvPicPr>
              <p:blipFill>
                <a:blip r:embed="rId326"/>
                <a:stretch>
                  <a:fillRect/>
                </a:stretch>
              </p:blipFill>
              <p:spPr>
                <a:xfrm>
                  <a:off x="3415613" y="5418427"/>
                  <a:ext cx="140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6" name="Freihand 195">
                  <a:extLst>
                    <a:ext uri="{FF2B5EF4-FFF2-40B4-BE49-F238E27FC236}">
                      <a16:creationId xmlns:a16="http://schemas.microsoft.com/office/drawing/2014/main" id="{91B2616D-1432-4768-954E-58535B00F9B0}"/>
                    </a:ext>
                  </a:extLst>
                </p14:cNvPr>
                <p14:cNvContentPartPr/>
                <p14:nvPr/>
              </p14:nvContentPartPr>
              <p14:xfrm>
                <a:off x="3763013" y="5307547"/>
                <a:ext cx="7200" cy="120600"/>
              </p14:xfrm>
            </p:contentPart>
          </mc:Choice>
          <mc:Fallback>
            <p:pic>
              <p:nvPicPr>
                <p:cNvPr id="196" name="Freihand 195">
                  <a:extLst>
                    <a:ext uri="{FF2B5EF4-FFF2-40B4-BE49-F238E27FC236}">
                      <a16:creationId xmlns:a16="http://schemas.microsoft.com/office/drawing/2014/main" id="{91B2616D-1432-4768-954E-58535B00F9B0}"/>
                    </a:ext>
                  </a:extLst>
                </p:cNvPr>
                <p:cNvPicPr/>
                <p:nvPr/>
              </p:nvPicPr>
              <p:blipFill>
                <a:blip r:embed="rId328"/>
                <a:stretch>
                  <a:fillRect/>
                </a:stretch>
              </p:blipFill>
              <p:spPr>
                <a:xfrm>
                  <a:off x="3758693" y="5303227"/>
                  <a:ext cx="15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9" name="Freihand 198">
                  <a:extLst>
                    <a:ext uri="{FF2B5EF4-FFF2-40B4-BE49-F238E27FC236}">
                      <a16:creationId xmlns:a16="http://schemas.microsoft.com/office/drawing/2014/main" id="{95783590-7289-4B73-8B61-A9CF4DE46A22}"/>
                    </a:ext>
                  </a:extLst>
                </p14:cNvPr>
                <p14:cNvContentPartPr/>
                <p14:nvPr/>
              </p14:nvContentPartPr>
              <p14:xfrm>
                <a:off x="3814493" y="5290987"/>
                <a:ext cx="103320" cy="113040"/>
              </p14:xfrm>
            </p:contentPart>
          </mc:Choice>
          <mc:Fallback>
            <p:pic>
              <p:nvPicPr>
                <p:cNvPr id="199" name="Freihand 198">
                  <a:extLst>
                    <a:ext uri="{FF2B5EF4-FFF2-40B4-BE49-F238E27FC236}">
                      <a16:creationId xmlns:a16="http://schemas.microsoft.com/office/drawing/2014/main" id="{95783590-7289-4B73-8B61-A9CF4DE46A22}"/>
                    </a:ext>
                  </a:extLst>
                </p:cNvPr>
                <p:cNvPicPr/>
                <p:nvPr/>
              </p:nvPicPr>
              <p:blipFill>
                <a:blip r:embed="rId330"/>
                <a:stretch>
                  <a:fillRect/>
                </a:stretch>
              </p:blipFill>
              <p:spPr>
                <a:xfrm>
                  <a:off x="3810173" y="5286667"/>
                  <a:ext cx="111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1" name="Freihand 200">
                  <a:extLst>
                    <a:ext uri="{FF2B5EF4-FFF2-40B4-BE49-F238E27FC236}">
                      <a16:creationId xmlns:a16="http://schemas.microsoft.com/office/drawing/2014/main" id="{74C3A493-5BEB-4731-B0F6-6FF08B00FCE0}"/>
                    </a:ext>
                  </a:extLst>
                </p14:cNvPr>
                <p14:cNvContentPartPr/>
                <p14:nvPr/>
              </p14:nvContentPartPr>
              <p14:xfrm>
                <a:off x="3680573" y="5312587"/>
                <a:ext cx="98640" cy="69120"/>
              </p14:xfrm>
            </p:contentPart>
          </mc:Choice>
          <mc:Fallback>
            <p:pic>
              <p:nvPicPr>
                <p:cNvPr id="201" name="Freihand 200">
                  <a:extLst>
                    <a:ext uri="{FF2B5EF4-FFF2-40B4-BE49-F238E27FC236}">
                      <a16:creationId xmlns:a16="http://schemas.microsoft.com/office/drawing/2014/main" id="{74C3A493-5BEB-4731-B0F6-6FF08B00FCE0}"/>
                    </a:ext>
                  </a:extLst>
                </p:cNvPr>
                <p:cNvPicPr/>
                <p:nvPr/>
              </p:nvPicPr>
              <p:blipFill>
                <a:blip r:embed="rId332"/>
                <a:stretch>
                  <a:fillRect/>
                </a:stretch>
              </p:blipFill>
              <p:spPr>
                <a:xfrm>
                  <a:off x="3676253" y="5308267"/>
                  <a:ext cx="107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2" name="Freihand 201">
                  <a:extLst>
                    <a:ext uri="{FF2B5EF4-FFF2-40B4-BE49-F238E27FC236}">
                      <a16:creationId xmlns:a16="http://schemas.microsoft.com/office/drawing/2014/main" id="{BF5FE55D-1211-4EA1-8567-8D068A614623}"/>
                    </a:ext>
                  </a:extLst>
                </p14:cNvPr>
                <p14:cNvContentPartPr/>
                <p14:nvPr/>
              </p14:nvContentPartPr>
              <p14:xfrm>
                <a:off x="3970013" y="5282347"/>
                <a:ext cx="108720" cy="124200"/>
              </p14:xfrm>
            </p:contentPart>
          </mc:Choice>
          <mc:Fallback>
            <p:pic>
              <p:nvPicPr>
                <p:cNvPr id="202" name="Freihand 201">
                  <a:extLst>
                    <a:ext uri="{FF2B5EF4-FFF2-40B4-BE49-F238E27FC236}">
                      <a16:creationId xmlns:a16="http://schemas.microsoft.com/office/drawing/2014/main" id="{BF5FE55D-1211-4EA1-8567-8D068A614623}"/>
                    </a:ext>
                  </a:extLst>
                </p:cNvPr>
                <p:cNvPicPr/>
                <p:nvPr/>
              </p:nvPicPr>
              <p:blipFill>
                <a:blip r:embed="rId334"/>
                <a:stretch>
                  <a:fillRect/>
                </a:stretch>
              </p:blipFill>
              <p:spPr>
                <a:xfrm>
                  <a:off x="3965693" y="5278027"/>
                  <a:ext cx="117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3" name="Freihand 202">
                  <a:extLst>
                    <a:ext uri="{FF2B5EF4-FFF2-40B4-BE49-F238E27FC236}">
                      <a16:creationId xmlns:a16="http://schemas.microsoft.com/office/drawing/2014/main" id="{C8538134-52C0-4DDA-82F4-8838CDA00C63}"/>
                    </a:ext>
                  </a:extLst>
                </p14:cNvPr>
                <p14:cNvContentPartPr/>
                <p14:nvPr/>
              </p14:nvContentPartPr>
              <p14:xfrm>
                <a:off x="4081613" y="5386747"/>
                <a:ext cx="14400" cy="68400"/>
              </p14:xfrm>
            </p:contentPart>
          </mc:Choice>
          <mc:Fallback>
            <p:pic>
              <p:nvPicPr>
                <p:cNvPr id="203" name="Freihand 202">
                  <a:extLst>
                    <a:ext uri="{FF2B5EF4-FFF2-40B4-BE49-F238E27FC236}">
                      <a16:creationId xmlns:a16="http://schemas.microsoft.com/office/drawing/2014/main" id="{C8538134-52C0-4DDA-82F4-8838CDA00C63}"/>
                    </a:ext>
                  </a:extLst>
                </p:cNvPr>
                <p:cNvPicPr/>
                <p:nvPr/>
              </p:nvPicPr>
              <p:blipFill>
                <a:blip r:embed="rId336"/>
                <a:stretch>
                  <a:fillRect/>
                </a:stretch>
              </p:blipFill>
              <p:spPr>
                <a:xfrm>
                  <a:off x="4077293" y="5382427"/>
                  <a:ext cx="23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4" name="Freihand 203">
                  <a:extLst>
                    <a:ext uri="{FF2B5EF4-FFF2-40B4-BE49-F238E27FC236}">
                      <a16:creationId xmlns:a16="http://schemas.microsoft.com/office/drawing/2014/main" id="{7855E295-53F8-4494-9DCC-520C9AEB9DD6}"/>
                    </a:ext>
                  </a:extLst>
                </p14:cNvPr>
                <p14:cNvContentPartPr/>
                <p14:nvPr/>
              </p14:nvContentPartPr>
              <p14:xfrm>
                <a:off x="4161893" y="5269747"/>
                <a:ext cx="88920" cy="133920"/>
              </p14:xfrm>
            </p:contentPart>
          </mc:Choice>
          <mc:Fallback>
            <p:pic>
              <p:nvPicPr>
                <p:cNvPr id="204" name="Freihand 203">
                  <a:extLst>
                    <a:ext uri="{FF2B5EF4-FFF2-40B4-BE49-F238E27FC236}">
                      <a16:creationId xmlns:a16="http://schemas.microsoft.com/office/drawing/2014/main" id="{7855E295-53F8-4494-9DCC-520C9AEB9DD6}"/>
                    </a:ext>
                  </a:extLst>
                </p:cNvPr>
                <p:cNvPicPr/>
                <p:nvPr/>
              </p:nvPicPr>
              <p:blipFill>
                <a:blip r:embed="rId338"/>
                <a:stretch>
                  <a:fillRect/>
                </a:stretch>
              </p:blipFill>
              <p:spPr>
                <a:xfrm>
                  <a:off x="4157573" y="5265427"/>
                  <a:ext cx="97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5" name="Freihand 204">
                  <a:extLst>
                    <a:ext uri="{FF2B5EF4-FFF2-40B4-BE49-F238E27FC236}">
                      <a16:creationId xmlns:a16="http://schemas.microsoft.com/office/drawing/2014/main" id="{264598E1-95FF-4DAE-AFAB-ABB38B9374CB}"/>
                    </a:ext>
                  </a:extLst>
                </p14:cNvPr>
                <p14:cNvContentPartPr/>
                <p14:nvPr/>
              </p14:nvContentPartPr>
              <p14:xfrm>
                <a:off x="4297613" y="5272987"/>
                <a:ext cx="111600" cy="134280"/>
              </p14:xfrm>
            </p:contentPart>
          </mc:Choice>
          <mc:Fallback>
            <p:pic>
              <p:nvPicPr>
                <p:cNvPr id="205" name="Freihand 204">
                  <a:extLst>
                    <a:ext uri="{FF2B5EF4-FFF2-40B4-BE49-F238E27FC236}">
                      <a16:creationId xmlns:a16="http://schemas.microsoft.com/office/drawing/2014/main" id="{264598E1-95FF-4DAE-AFAB-ABB38B9374CB}"/>
                    </a:ext>
                  </a:extLst>
                </p:cNvPr>
                <p:cNvPicPr/>
                <p:nvPr/>
              </p:nvPicPr>
              <p:blipFill>
                <a:blip r:embed="rId340"/>
                <a:stretch>
                  <a:fillRect/>
                </a:stretch>
              </p:blipFill>
              <p:spPr>
                <a:xfrm>
                  <a:off x="4293293" y="5268667"/>
                  <a:ext cx="120240" cy="142920"/>
                </a:xfrm>
                <a:prstGeom prst="rect">
                  <a:avLst/>
                </a:prstGeom>
              </p:spPr>
            </p:pic>
          </mc:Fallback>
        </mc:AlternateContent>
      </p:grpSp>
      <p:grpSp>
        <p:nvGrpSpPr>
          <p:cNvPr id="209" name="Gruppieren 208">
            <a:extLst>
              <a:ext uri="{FF2B5EF4-FFF2-40B4-BE49-F238E27FC236}">
                <a16:creationId xmlns:a16="http://schemas.microsoft.com/office/drawing/2014/main" id="{B91ECCEB-2800-441C-8DEA-17E42FB04A9E}"/>
              </a:ext>
            </a:extLst>
          </p:cNvPr>
          <p:cNvGrpSpPr/>
          <p:nvPr/>
        </p:nvGrpSpPr>
        <p:grpSpPr>
          <a:xfrm>
            <a:off x="956453" y="5840347"/>
            <a:ext cx="363960" cy="356040"/>
            <a:chOff x="956453" y="5840347"/>
            <a:chExt cx="363960" cy="356040"/>
          </a:xfrm>
        </p:grpSpPr>
        <mc:AlternateContent xmlns:mc="http://schemas.openxmlformats.org/markup-compatibility/2006">
          <mc:Choice xmlns:p14="http://schemas.microsoft.com/office/powerpoint/2010/main" Requires="p14">
            <p:contentPart p14:bwMode="auto" r:id="rId341">
              <p14:nvContentPartPr>
                <p14:cNvPr id="207" name="Freihand 206">
                  <a:extLst>
                    <a:ext uri="{FF2B5EF4-FFF2-40B4-BE49-F238E27FC236}">
                      <a16:creationId xmlns:a16="http://schemas.microsoft.com/office/drawing/2014/main" id="{EFFCBB70-02A2-4581-BC8F-66611D3B2AC4}"/>
                    </a:ext>
                  </a:extLst>
                </p14:cNvPr>
                <p14:cNvContentPartPr/>
                <p14:nvPr/>
              </p14:nvContentPartPr>
              <p14:xfrm>
                <a:off x="1073453" y="5955907"/>
                <a:ext cx="81720" cy="127800"/>
              </p14:xfrm>
            </p:contentPart>
          </mc:Choice>
          <mc:Fallback>
            <p:pic>
              <p:nvPicPr>
                <p:cNvPr id="207" name="Freihand 206">
                  <a:extLst>
                    <a:ext uri="{FF2B5EF4-FFF2-40B4-BE49-F238E27FC236}">
                      <a16:creationId xmlns:a16="http://schemas.microsoft.com/office/drawing/2014/main" id="{EFFCBB70-02A2-4581-BC8F-66611D3B2AC4}"/>
                    </a:ext>
                  </a:extLst>
                </p:cNvPr>
                <p:cNvPicPr/>
                <p:nvPr/>
              </p:nvPicPr>
              <p:blipFill>
                <a:blip r:embed="rId342"/>
                <a:stretch>
                  <a:fillRect/>
                </a:stretch>
              </p:blipFill>
              <p:spPr>
                <a:xfrm>
                  <a:off x="1069133" y="5951587"/>
                  <a:ext cx="90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8" name="Freihand 207">
                  <a:extLst>
                    <a:ext uri="{FF2B5EF4-FFF2-40B4-BE49-F238E27FC236}">
                      <a16:creationId xmlns:a16="http://schemas.microsoft.com/office/drawing/2014/main" id="{E010ED26-356F-4123-AEFE-83B3E46A5EFA}"/>
                    </a:ext>
                  </a:extLst>
                </p14:cNvPr>
                <p14:cNvContentPartPr/>
                <p14:nvPr/>
              </p14:nvContentPartPr>
              <p14:xfrm>
                <a:off x="956453" y="5840347"/>
                <a:ext cx="363960" cy="356040"/>
              </p14:xfrm>
            </p:contentPart>
          </mc:Choice>
          <mc:Fallback>
            <p:pic>
              <p:nvPicPr>
                <p:cNvPr id="208" name="Freihand 207">
                  <a:extLst>
                    <a:ext uri="{FF2B5EF4-FFF2-40B4-BE49-F238E27FC236}">
                      <a16:creationId xmlns:a16="http://schemas.microsoft.com/office/drawing/2014/main" id="{E010ED26-356F-4123-AEFE-83B3E46A5EFA}"/>
                    </a:ext>
                  </a:extLst>
                </p:cNvPr>
                <p:cNvPicPr/>
                <p:nvPr/>
              </p:nvPicPr>
              <p:blipFill>
                <a:blip r:embed="rId344"/>
                <a:stretch>
                  <a:fillRect/>
                </a:stretch>
              </p:blipFill>
              <p:spPr>
                <a:xfrm>
                  <a:off x="952133" y="5836027"/>
                  <a:ext cx="372600" cy="364680"/>
                </a:xfrm>
                <a:prstGeom prst="rect">
                  <a:avLst/>
                </a:prstGeom>
              </p:spPr>
            </p:pic>
          </mc:Fallback>
        </mc:AlternateContent>
      </p:grpSp>
      <p:grpSp>
        <p:nvGrpSpPr>
          <p:cNvPr id="212" name="Gruppieren 211">
            <a:extLst>
              <a:ext uri="{FF2B5EF4-FFF2-40B4-BE49-F238E27FC236}">
                <a16:creationId xmlns:a16="http://schemas.microsoft.com/office/drawing/2014/main" id="{AE9F871D-0EF1-4A2B-95DE-E670643CE6D9}"/>
              </a:ext>
            </a:extLst>
          </p:cNvPr>
          <p:cNvGrpSpPr/>
          <p:nvPr/>
        </p:nvGrpSpPr>
        <p:grpSpPr>
          <a:xfrm>
            <a:off x="8907773" y="2172667"/>
            <a:ext cx="197640" cy="194400"/>
            <a:chOff x="8907773" y="2172667"/>
            <a:chExt cx="197640" cy="194400"/>
          </a:xfrm>
        </p:grpSpPr>
        <mc:AlternateContent xmlns:mc="http://schemas.openxmlformats.org/markup-compatibility/2006">
          <mc:Choice xmlns:p14="http://schemas.microsoft.com/office/powerpoint/2010/main" Requires="p14">
            <p:contentPart p14:bwMode="auto" r:id="rId345">
              <p14:nvContentPartPr>
                <p14:cNvPr id="210" name="Freihand 209">
                  <a:extLst>
                    <a:ext uri="{FF2B5EF4-FFF2-40B4-BE49-F238E27FC236}">
                      <a16:creationId xmlns:a16="http://schemas.microsoft.com/office/drawing/2014/main" id="{1682615D-3062-453A-BA41-171A8B066CFE}"/>
                    </a:ext>
                  </a:extLst>
                </p14:cNvPr>
                <p14:cNvContentPartPr/>
                <p14:nvPr/>
              </p14:nvContentPartPr>
              <p14:xfrm>
                <a:off x="8968973" y="2215147"/>
                <a:ext cx="65520" cy="99360"/>
              </p14:xfrm>
            </p:contentPart>
          </mc:Choice>
          <mc:Fallback>
            <p:pic>
              <p:nvPicPr>
                <p:cNvPr id="210" name="Freihand 209">
                  <a:extLst>
                    <a:ext uri="{FF2B5EF4-FFF2-40B4-BE49-F238E27FC236}">
                      <a16:creationId xmlns:a16="http://schemas.microsoft.com/office/drawing/2014/main" id="{1682615D-3062-453A-BA41-171A8B066CFE}"/>
                    </a:ext>
                  </a:extLst>
                </p:cNvPr>
                <p:cNvPicPr/>
                <p:nvPr/>
              </p:nvPicPr>
              <p:blipFill>
                <a:blip r:embed="rId346"/>
                <a:stretch>
                  <a:fillRect/>
                </a:stretch>
              </p:blipFill>
              <p:spPr>
                <a:xfrm>
                  <a:off x="8964653" y="2210827"/>
                  <a:ext cx="74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1" name="Freihand 210">
                  <a:extLst>
                    <a:ext uri="{FF2B5EF4-FFF2-40B4-BE49-F238E27FC236}">
                      <a16:creationId xmlns:a16="http://schemas.microsoft.com/office/drawing/2014/main" id="{2A961F23-C752-4F7A-9A25-41352310394F}"/>
                    </a:ext>
                  </a:extLst>
                </p14:cNvPr>
                <p14:cNvContentPartPr/>
                <p14:nvPr/>
              </p14:nvContentPartPr>
              <p14:xfrm>
                <a:off x="8907773" y="2172667"/>
                <a:ext cx="197640" cy="194400"/>
              </p14:xfrm>
            </p:contentPart>
          </mc:Choice>
          <mc:Fallback>
            <p:pic>
              <p:nvPicPr>
                <p:cNvPr id="211" name="Freihand 210">
                  <a:extLst>
                    <a:ext uri="{FF2B5EF4-FFF2-40B4-BE49-F238E27FC236}">
                      <a16:creationId xmlns:a16="http://schemas.microsoft.com/office/drawing/2014/main" id="{2A961F23-C752-4F7A-9A25-41352310394F}"/>
                    </a:ext>
                  </a:extLst>
                </p:cNvPr>
                <p:cNvPicPr/>
                <p:nvPr/>
              </p:nvPicPr>
              <p:blipFill>
                <a:blip r:embed="rId348"/>
                <a:stretch>
                  <a:fillRect/>
                </a:stretch>
              </p:blipFill>
              <p:spPr>
                <a:xfrm>
                  <a:off x="8903453" y="2168347"/>
                  <a:ext cx="206280" cy="203040"/>
                </a:xfrm>
                <a:prstGeom prst="rect">
                  <a:avLst/>
                </a:prstGeom>
              </p:spPr>
            </p:pic>
          </mc:Fallback>
        </mc:AlternateContent>
      </p:grpSp>
      <p:grpSp>
        <p:nvGrpSpPr>
          <p:cNvPr id="243" name="Gruppieren 242">
            <a:extLst>
              <a:ext uri="{FF2B5EF4-FFF2-40B4-BE49-F238E27FC236}">
                <a16:creationId xmlns:a16="http://schemas.microsoft.com/office/drawing/2014/main" id="{90290DCE-E450-458D-95CB-17A0CC2905CE}"/>
              </a:ext>
            </a:extLst>
          </p:cNvPr>
          <p:cNvGrpSpPr/>
          <p:nvPr/>
        </p:nvGrpSpPr>
        <p:grpSpPr>
          <a:xfrm>
            <a:off x="1612373" y="5829547"/>
            <a:ext cx="1283400" cy="309960"/>
            <a:chOff x="1612373" y="5829547"/>
            <a:chExt cx="1283400" cy="309960"/>
          </a:xfrm>
        </p:grpSpPr>
        <mc:AlternateContent xmlns:mc="http://schemas.openxmlformats.org/markup-compatibility/2006">
          <mc:Choice xmlns:p14="http://schemas.microsoft.com/office/powerpoint/2010/main" Requires="p14">
            <p:contentPart p14:bwMode="auto" r:id="rId349">
              <p14:nvContentPartPr>
                <p14:cNvPr id="213" name="Freihand 212">
                  <a:extLst>
                    <a:ext uri="{FF2B5EF4-FFF2-40B4-BE49-F238E27FC236}">
                      <a16:creationId xmlns:a16="http://schemas.microsoft.com/office/drawing/2014/main" id="{7FE298D4-6DB1-47DC-8E46-D0E1997701B0}"/>
                    </a:ext>
                  </a:extLst>
                </p14:cNvPr>
                <p14:cNvContentPartPr/>
                <p14:nvPr/>
              </p14:nvContentPartPr>
              <p14:xfrm>
                <a:off x="1612373" y="5861587"/>
                <a:ext cx="115560" cy="81720"/>
              </p14:xfrm>
            </p:contentPart>
          </mc:Choice>
          <mc:Fallback>
            <p:pic>
              <p:nvPicPr>
                <p:cNvPr id="213" name="Freihand 212">
                  <a:extLst>
                    <a:ext uri="{FF2B5EF4-FFF2-40B4-BE49-F238E27FC236}">
                      <a16:creationId xmlns:a16="http://schemas.microsoft.com/office/drawing/2014/main" id="{7FE298D4-6DB1-47DC-8E46-D0E1997701B0}"/>
                    </a:ext>
                  </a:extLst>
                </p:cNvPr>
                <p:cNvPicPr/>
                <p:nvPr/>
              </p:nvPicPr>
              <p:blipFill>
                <a:blip r:embed="rId350"/>
                <a:stretch>
                  <a:fillRect/>
                </a:stretch>
              </p:blipFill>
              <p:spPr>
                <a:xfrm>
                  <a:off x="1608053" y="5857267"/>
                  <a:ext cx="124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4" name="Freihand 213">
                  <a:extLst>
                    <a:ext uri="{FF2B5EF4-FFF2-40B4-BE49-F238E27FC236}">
                      <a16:creationId xmlns:a16="http://schemas.microsoft.com/office/drawing/2014/main" id="{F231A1C5-9AFA-4B4B-88D9-8DA4E9EB5A95}"/>
                    </a:ext>
                  </a:extLst>
                </p14:cNvPr>
                <p14:cNvContentPartPr/>
                <p14:nvPr/>
              </p14:nvContentPartPr>
              <p14:xfrm>
                <a:off x="1767893" y="5859427"/>
                <a:ext cx="95040" cy="63720"/>
              </p14:xfrm>
            </p:contentPart>
          </mc:Choice>
          <mc:Fallback>
            <p:pic>
              <p:nvPicPr>
                <p:cNvPr id="214" name="Freihand 213">
                  <a:extLst>
                    <a:ext uri="{FF2B5EF4-FFF2-40B4-BE49-F238E27FC236}">
                      <a16:creationId xmlns:a16="http://schemas.microsoft.com/office/drawing/2014/main" id="{F231A1C5-9AFA-4B4B-88D9-8DA4E9EB5A95}"/>
                    </a:ext>
                  </a:extLst>
                </p:cNvPr>
                <p:cNvPicPr/>
                <p:nvPr/>
              </p:nvPicPr>
              <p:blipFill>
                <a:blip r:embed="rId352"/>
                <a:stretch>
                  <a:fillRect/>
                </a:stretch>
              </p:blipFill>
              <p:spPr>
                <a:xfrm>
                  <a:off x="1763573" y="5855107"/>
                  <a:ext cx="103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5" name="Freihand 214">
                  <a:extLst>
                    <a:ext uri="{FF2B5EF4-FFF2-40B4-BE49-F238E27FC236}">
                      <a16:creationId xmlns:a16="http://schemas.microsoft.com/office/drawing/2014/main" id="{4A245B80-C387-42A6-8C5B-4E7B67B2EBF3}"/>
                    </a:ext>
                  </a:extLst>
                </p14:cNvPr>
                <p14:cNvContentPartPr/>
                <p14:nvPr/>
              </p14:nvContentPartPr>
              <p14:xfrm>
                <a:off x="1900013" y="5834227"/>
                <a:ext cx="65160" cy="95400"/>
              </p14:xfrm>
            </p:contentPart>
          </mc:Choice>
          <mc:Fallback>
            <p:pic>
              <p:nvPicPr>
                <p:cNvPr id="215" name="Freihand 214">
                  <a:extLst>
                    <a:ext uri="{FF2B5EF4-FFF2-40B4-BE49-F238E27FC236}">
                      <a16:creationId xmlns:a16="http://schemas.microsoft.com/office/drawing/2014/main" id="{4A245B80-C387-42A6-8C5B-4E7B67B2EBF3}"/>
                    </a:ext>
                  </a:extLst>
                </p:cNvPr>
                <p:cNvPicPr/>
                <p:nvPr/>
              </p:nvPicPr>
              <p:blipFill>
                <a:blip r:embed="rId354"/>
                <a:stretch>
                  <a:fillRect/>
                </a:stretch>
              </p:blipFill>
              <p:spPr>
                <a:xfrm>
                  <a:off x="1895693" y="5829907"/>
                  <a:ext cx="73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6" name="Freihand 215">
                  <a:extLst>
                    <a:ext uri="{FF2B5EF4-FFF2-40B4-BE49-F238E27FC236}">
                      <a16:creationId xmlns:a16="http://schemas.microsoft.com/office/drawing/2014/main" id="{D7554317-781A-4AF4-9564-9A7A0E69BD7A}"/>
                    </a:ext>
                  </a:extLst>
                </p14:cNvPr>
                <p14:cNvContentPartPr/>
                <p14:nvPr/>
              </p14:nvContentPartPr>
              <p14:xfrm>
                <a:off x="1951853" y="5878867"/>
                <a:ext cx="61920" cy="94320"/>
              </p14:xfrm>
            </p:contentPart>
          </mc:Choice>
          <mc:Fallback>
            <p:pic>
              <p:nvPicPr>
                <p:cNvPr id="216" name="Freihand 215">
                  <a:extLst>
                    <a:ext uri="{FF2B5EF4-FFF2-40B4-BE49-F238E27FC236}">
                      <a16:creationId xmlns:a16="http://schemas.microsoft.com/office/drawing/2014/main" id="{D7554317-781A-4AF4-9564-9A7A0E69BD7A}"/>
                    </a:ext>
                  </a:extLst>
                </p:cNvPr>
                <p:cNvPicPr/>
                <p:nvPr/>
              </p:nvPicPr>
              <p:blipFill>
                <a:blip r:embed="rId356"/>
                <a:stretch>
                  <a:fillRect/>
                </a:stretch>
              </p:blipFill>
              <p:spPr>
                <a:xfrm>
                  <a:off x="1947533" y="5874547"/>
                  <a:ext cx="70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7" name="Freihand 216">
                  <a:extLst>
                    <a:ext uri="{FF2B5EF4-FFF2-40B4-BE49-F238E27FC236}">
                      <a16:creationId xmlns:a16="http://schemas.microsoft.com/office/drawing/2014/main" id="{2EAC7D65-554B-4A87-AE16-3804A1845653}"/>
                    </a:ext>
                  </a:extLst>
                </p14:cNvPr>
                <p14:cNvContentPartPr/>
                <p14:nvPr/>
              </p14:nvContentPartPr>
              <p14:xfrm>
                <a:off x="2048333" y="5853307"/>
                <a:ext cx="66240" cy="75960"/>
              </p14:xfrm>
            </p:contentPart>
          </mc:Choice>
          <mc:Fallback>
            <p:pic>
              <p:nvPicPr>
                <p:cNvPr id="217" name="Freihand 216">
                  <a:extLst>
                    <a:ext uri="{FF2B5EF4-FFF2-40B4-BE49-F238E27FC236}">
                      <a16:creationId xmlns:a16="http://schemas.microsoft.com/office/drawing/2014/main" id="{2EAC7D65-554B-4A87-AE16-3804A1845653}"/>
                    </a:ext>
                  </a:extLst>
                </p:cNvPr>
                <p:cNvPicPr/>
                <p:nvPr/>
              </p:nvPicPr>
              <p:blipFill>
                <a:blip r:embed="rId358"/>
                <a:stretch>
                  <a:fillRect/>
                </a:stretch>
              </p:blipFill>
              <p:spPr>
                <a:xfrm>
                  <a:off x="2044013" y="5848987"/>
                  <a:ext cx="74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8" name="Freihand 217">
                  <a:extLst>
                    <a:ext uri="{FF2B5EF4-FFF2-40B4-BE49-F238E27FC236}">
                      <a16:creationId xmlns:a16="http://schemas.microsoft.com/office/drawing/2014/main" id="{E917F432-BD63-4A42-8C67-BDD1164468F8}"/>
                    </a:ext>
                  </a:extLst>
                </p14:cNvPr>
                <p14:cNvContentPartPr/>
                <p14:nvPr/>
              </p14:nvContentPartPr>
              <p14:xfrm>
                <a:off x="2124653" y="5845747"/>
                <a:ext cx="89640" cy="107280"/>
              </p14:xfrm>
            </p:contentPart>
          </mc:Choice>
          <mc:Fallback>
            <p:pic>
              <p:nvPicPr>
                <p:cNvPr id="218" name="Freihand 217">
                  <a:extLst>
                    <a:ext uri="{FF2B5EF4-FFF2-40B4-BE49-F238E27FC236}">
                      <a16:creationId xmlns:a16="http://schemas.microsoft.com/office/drawing/2014/main" id="{E917F432-BD63-4A42-8C67-BDD1164468F8}"/>
                    </a:ext>
                  </a:extLst>
                </p:cNvPr>
                <p:cNvPicPr/>
                <p:nvPr/>
              </p:nvPicPr>
              <p:blipFill>
                <a:blip r:embed="rId360"/>
                <a:stretch>
                  <a:fillRect/>
                </a:stretch>
              </p:blipFill>
              <p:spPr>
                <a:xfrm>
                  <a:off x="2120333" y="5841427"/>
                  <a:ext cx="98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9" name="Freihand 218">
                  <a:extLst>
                    <a:ext uri="{FF2B5EF4-FFF2-40B4-BE49-F238E27FC236}">
                      <a16:creationId xmlns:a16="http://schemas.microsoft.com/office/drawing/2014/main" id="{01EDF710-E8C7-4A32-8017-1216AAC47BD6}"/>
                    </a:ext>
                  </a:extLst>
                </p14:cNvPr>
                <p14:cNvContentPartPr/>
                <p14:nvPr/>
              </p14:nvContentPartPr>
              <p14:xfrm>
                <a:off x="2335253" y="5887147"/>
                <a:ext cx="62280" cy="5040"/>
              </p14:xfrm>
            </p:contentPart>
          </mc:Choice>
          <mc:Fallback>
            <p:pic>
              <p:nvPicPr>
                <p:cNvPr id="219" name="Freihand 218">
                  <a:extLst>
                    <a:ext uri="{FF2B5EF4-FFF2-40B4-BE49-F238E27FC236}">
                      <a16:creationId xmlns:a16="http://schemas.microsoft.com/office/drawing/2014/main" id="{01EDF710-E8C7-4A32-8017-1216AAC47BD6}"/>
                    </a:ext>
                  </a:extLst>
                </p:cNvPr>
                <p:cNvPicPr/>
                <p:nvPr/>
              </p:nvPicPr>
              <p:blipFill>
                <a:blip r:embed="rId362"/>
                <a:stretch>
                  <a:fillRect/>
                </a:stretch>
              </p:blipFill>
              <p:spPr>
                <a:xfrm>
                  <a:off x="2330933" y="5882827"/>
                  <a:ext cx="70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0" name="Freihand 219">
                  <a:extLst>
                    <a:ext uri="{FF2B5EF4-FFF2-40B4-BE49-F238E27FC236}">
                      <a16:creationId xmlns:a16="http://schemas.microsoft.com/office/drawing/2014/main" id="{40026856-9186-43F2-B576-37E11904B92A}"/>
                    </a:ext>
                  </a:extLst>
                </p14:cNvPr>
                <p14:cNvContentPartPr/>
                <p14:nvPr/>
              </p14:nvContentPartPr>
              <p14:xfrm>
                <a:off x="2522813" y="5831707"/>
                <a:ext cx="93600" cy="74160"/>
              </p14:xfrm>
            </p:contentPart>
          </mc:Choice>
          <mc:Fallback>
            <p:pic>
              <p:nvPicPr>
                <p:cNvPr id="220" name="Freihand 219">
                  <a:extLst>
                    <a:ext uri="{FF2B5EF4-FFF2-40B4-BE49-F238E27FC236}">
                      <a16:creationId xmlns:a16="http://schemas.microsoft.com/office/drawing/2014/main" id="{40026856-9186-43F2-B576-37E11904B92A}"/>
                    </a:ext>
                  </a:extLst>
                </p:cNvPr>
                <p:cNvPicPr/>
                <p:nvPr/>
              </p:nvPicPr>
              <p:blipFill>
                <a:blip r:embed="rId364"/>
                <a:stretch>
                  <a:fillRect/>
                </a:stretch>
              </p:blipFill>
              <p:spPr>
                <a:xfrm>
                  <a:off x="2518493" y="5827387"/>
                  <a:ext cx="102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1" name="Freihand 220">
                  <a:extLst>
                    <a:ext uri="{FF2B5EF4-FFF2-40B4-BE49-F238E27FC236}">
                      <a16:creationId xmlns:a16="http://schemas.microsoft.com/office/drawing/2014/main" id="{82E396E3-5745-436C-81C7-559CF891CD2B}"/>
                    </a:ext>
                  </a:extLst>
                </p14:cNvPr>
                <p14:cNvContentPartPr/>
                <p14:nvPr/>
              </p14:nvContentPartPr>
              <p14:xfrm>
                <a:off x="2651693" y="5829547"/>
                <a:ext cx="82440" cy="89280"/>
              </p14:xfrm>
            </p:contentPart>
          </mc:Choice>
          <mc:Fallback>
            <p:pic>
              <p:nvPicPr>
                <p:cNvPr id="221" name="Freihand 220">
                  <a:extLst>
                    <a:ext uri="{FF2B5EF4-FFF2-40B4-BE49-F238E27FC236}">
                      <a16:creationId xmlns:a16="http://schemas.microsoft.com/office/drawing/2014/main" id="{82E396E3-5745-436C-81C7-559CF891CD2B}"/>
                    </a:ext>
                  </a:extLst>
                </p:cNvPr>
                <p:cNvPicPr/>
                <p:nvPr/>
              </p:nvPicPr>
              <p:blipFill>
                <a:blip r:embed="rId366"/>
                <a:stretch>
                  <a:fillRect/>
                </a:stretch>
              </p:blipFill>
              <p:spPr>
                <a:xfrm>
                  <a:off x="2647373" y="5825227"/>
                  <a:ext cx="91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2" name="Freihand 221">
                  <a:extLst>
                    <a:ext uri="{FF2B5EF4-FFF2-40B4-BE49-F238E27FC236}">
                      <a16:creationId xmlns:a16="http://schemas.microsoft.com/office/drawing/2014/main" id="{262F707A-4A0A-48EC-B815-135B63A2356B}"/>
                    </a:ext>
                  </a:extLst>
                </p14:cNvPr>
                <p14:cNvContentPartPr/>
                <p14:nvPr/>
              </p14:nvContentPartPr>
              <p14:xfrm>
                <a:off x="2793893" y="5830627"/>
                <a:ext cx="101880" cy="68040"/>
              </p14:xfrm>
            </p:contentPart>
          </mc:Choice>
          <mc:Fallback>
            <p:pic>
              <p:nvPicPr>
                <p:cNvPr id="222" name="Freihand 221">
                  <a:extLst>
                    <a:ext uri="{FF2B5EF4-FFF2-40B4-BE49-F238E27FC236}">
                      <a16:creationId xmlns:a16="http://schemas.microsoft.com/office/drawing/2014/main" id="{262F707A-4A0A-48EC-B815-135B63A2356B}"/>
                    </a:ext>
                  </a:extLst>
                </p:cNvPr>
                <p:cNvPicPr/>
                <p:nvPr/>
              </p:nvPicPr>
              <p:blipFill>
                <a:blip r:embed="rId368"/>
                <a:stretch>
                  <a:fillRect/>
                </a:stretch>
              </p:blipFill>
              <p:spPr>
                <a:xfrm>
                  <a:off x="2789573" y="5826307"/>
                  <a:ext cx="110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3" name="Freihand 222">
                  <a:extLst>
                    <a:ext uri="{FF2B5EF4-FFF2-40B4-BE49-F238E27FC236}">
                      <a16:creationId xmlns:a16="http://schemas.microsoft.com/office/drawing/2014/main" id="{8E453007-EBAB-4CA1-9BC9-09146E0AD9F6}"/>
                    </a:ext>
                  </a:extLst>
                </p14:cNvPr>
                <p14:cNvContentPartPr/>
                <p14:nvPr/>
              </p14:nvContentPartPr>
              <p14:xfrm>
                <a:off x="1642613" y="5938987"/>
                <a:ext cx="1097640" cy="58680"/>
              </p14:xfrm>
            </p:contentPart>
          </mc:Choice>
          <mc:Fallback>
            <p:pic>
              <p:nvPicPr>
                <p:cNvPr id="223" name="Freihand 222">
                  <a:extLst>
                    <a:ext uri="{FF2B5EF4-FFF2-40B4-BE49-F238E27FC236}">
                      <a16:creationId xmlns:a16="http://schemas.microsoft.com/office/drawing/2014/main" id="{8E453007-EBAB-4CA1-9BC9-09146E0AD9F6}"/>
                    </a:ext>
                  </a:extLst>
                </p:cNvPr>
                <p:cNvPicPr/>
                <p:nvPr/>
              </p:nvPicPr>
              <p:blipFill>
                <a:blip r:embed="rId370"/>
                <a:stretch>
                  <a:fillRect/>
                </a:stretch>
              </p:blipFill>
              <p:spPr>
                <a:xfrm>
                  <a:off x="1638293" y="5934667"/>
                  <a:ext cx="1106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4" name="Freihand 223">
                  <a:extLst>
                    <a:ext uri="{FF2B5EF4-FFF2-40B4-BE49-F238E27FC236}">
                      <a16:creationId xmlns:a16="http://schemas.microsoft.com/office/drawing/2014/main" id="{69D712C8-589C-4821-B344-FBEE130E56EA}"/>
                    </a:ext>
                  </a:extLst>
                </p14:cNvPr>
                <p14:cNvContentPartPr/>
                <p14:nvPr/>
              </p14:nvContentPartPr>
              <p14:xfrm>
                <a:off x="2067413" y="6057787"/>
                <a:ext cx="167400" cy="81720"/>
              </p14:xfrm>
            </p:contentPart>
          </mc:Choice>
          <mc:Fallback>
            <p:pic>
              <p:nvPicPr>
                <p:cNvPr id="224" name="Freihand 223">
                  <a:extLst>
                    <a:ext uri="{FF2B5EF4-FFF2-40B4-BE49-F238E27FC236}">
                      <a16:creationId xmlns:a16="http://schemas.microsoft.com/office/drawing/2014/main" id="{69D712C8-589C-4821-B344-FBEE130E56EA}"/>
                    </a:ext>
                  </a:extLst>
                </p:cNvPr>
                <p:cNvPicPr/>
                <p:nvPr/>
              </p:nvPicPr>
              <p:blipFill>
                <a:blip r:embed="rId372"/>
                <a:stretch>
                  <a:fillRect/>
                </a:stretch>
              </p:blipFill>
              <p:spPr>
                <a:xfrm>
                  <a:off x="2063093" y="6053467"/>
                  <a:ext cx="176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5" name="Freihand 224">
                  <a:extLst>
                    <a:ext uri="{FF2B5EF4-FFF2-40B4-BE49-F238E27FC236}">
                      <a16:creationId xmlns:a16="http://schemas.microsoft.com/office/drawing/2014/main" id="{14748BA5-B00C-4C22-920E-3BA6D4B3F9E4}"/>
                    </a:ext>
                  </a:extLst>
                </p14:cNvPr>
                <p14:cNvContentPartPr/>
                <p14:nvPr/>
              </p14:nvContentPartPr>
              <p14:xfrm>
                <a:off x="2225093" y="6049147"/>
                <a:ext cx="102600" cy="84960"/>
              </p14:xfrm>
            </p:contentPart>
          </mc:Choice>
          <mc:Fallback>
            <p:pic>
              <p:nvPicPr>
                <p:cNvPr id="225" name="Freihand 224">
                  <a:extLst>
                    <a:ext uri="{FF2B5EF4-FFF2-40B4-BE49-F238E27FC236}">
                      <a16:creationId xmlns:a16="http://schemas.microsoft.com/office/drawing/2014/main" id="{14748BA5-B00C-4C22-920E-3BA6D4B3F9E4}"/>
                    </a:ext>
                  </a:extLst>
                </p:cNvPr>
                <p:cNvPicPr/>
                <p:nvPr/>
              </p:nvPicPr>
              <p:blipFill>
                <a:blip r:embed="rId374"/>
                <a:stretch>
                  <a:fillRect/>
                </a:stretch>
              </p:blipFill>
              <p:spPr>
                <a:xfrm>
                  <a:off x="2220773" y="6044827"/>
                  <a:ext cx="111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6" name="Freihand 225">
                  <a:extLst>
                    <a:ext uri="{FF2B5EF4-FFF2-40B4-BE49-F238E27FC236}">
                      <a16:creationId xmlns:a16="http://schemas.microsoft.com/office/drawing/2014/main" id="{23AD7F38-370B-4C76-8973-C33D0DA2D374}"/>
                    </a:ext>
                  </a:extLst>
                </p14:cNvPr>
                <p14:cNvContentPartPr/>
                <p14:nvPr/>
              </p14:nvContentPartPr>
              <p14:xfrm>
                <a:off x="2366573" y="6046987"/>
                <a:ext cx="113760" cy="73800"/>
              </p14:xfrm>
            </p:contentPart>
          </mc:Choice>
          <mc:Fallback>
            <p:pic>
              <p:nvPicPr>
                <p:cNvPr id="226" name="Freihand 225">
                  <a:extLst>
                    <a:ext uri="{FF2B5EF4-FFF2-40B4-BE49-F238E27FC236}">
                      <a16:creationId xmlns:a16="http://schemas.microsoft.com/office/drawing/2014/main" id="{23AD7F38-370B-4C76-8973-C33D0DA2D374}"/>
                    </a:ext>
                  </a:extLst>
                </p:cNvPr>
                <p:cNvPicPr/>
                <p:nvPr/>
              </p:nvPicPr>
              <p:blipFill>
                <a:blip r:embed="rId376"/>
                <a:stretch>
                  <a:fillRect/>
                </a:stretch>
              </p:blipFill>
              <p:spPr>
                <a:xfrm>
                  <a:off x="2362253" y="6042667"/>
                  <a:ext cx="122400" cy="82440"/>
                </a:xfrm>
                <a:prstGeom prst="rect">
                  <a:avLst/>
                </a:prstGeom>
              </p:spPr>
            </p:pic>
          </mc:Fallback>
        </mc:AlternateContent>
      </p:grpSp>
      <p:grpSp>
        <p:nvGrpSpPr>
          <p:cNvPr id="242" name="Gruppieren 241">
            <a:extLst>
              <a:ext uri="{FF2B5EF4-FFF2-40B4-BE49-F238E27FC236}">
                <a16:creationId xmlns:a16="http://schemas.microsoft.com/office/drawing/2014/main" id="{ECB34169-42BB-4F4F-B5DC-8C32FC39EB53}"/>
              </a:ext>
            </a:extLst>
          </p:cNvPr>
          <p:cNvGrpSpPr/>
          <p:nvPr/>
        </p:nvGrpSpPr>
        <p:grpSpPr>
          <a:xfrm>
            <a:off x="3068213" y="5964907"/>
            <a:ext cx="144000" cy="45000"/>
            <a:chOff x="3068213" y="5964907"/>
            <a:chExt cx="144000" cy="45000"/>
          </a:xfrm>
        </p:grpSpPr>
        <mc:AlternateContent xmlns:mc="http://schemas.openxmlformats.org/markup-compatibility/2006">
          <mc:Choice xmlns:p14="http://schemas.microsoft.com/office/powerpoint/2010/main" Requires="p14">
            <p:contentPart p14:bwMode="auto" r:id="rId377">
              <p14:nvContentPartPr>
                <p14:cNvPr id="227" name="Freihand 226">
                  <a:extLst>
                    <a:ext uri="{FF2B5EF4-FFF2-40B4-BE49-F238E27FC236}">
                      <a16:creationId xmlns:a16="http://schemas.microsoft.com/office/drawing/2014/main" id="{AC1F090F-8B7D-4E26-A966-7A4367C2D57A}"/>
                    </a:ext>
                  </a:extLst>
                </p14:cNvPr>
                <p14:cNvContentPartPr/>
                <p14:nvPr/>
              </p14:nvContentPartPr>
              <p14:xfrm>
                <a:off x="3068213" y="5964907"/>
                <a:ext cx="132120" cy="3960"/>
              </p14:xfrm>
            </p:contentPart>
          </mc:Choice>
          <mc:Fallback>
            <p:pic>
              <p:nvPicPr>
                <p:cNvPr id="227" name="Freihand 226">
                  <a:extLst>
                    <a:ext uri="{FF2B5EF4-FFF2-40B4-BE49-F238E27FC236}">
                      <a16:creationId xmlns:a16="http://schemas.microsoft.com/office/drawing/2014/main" id="{AC1F090F-8B7D-4E26-A966-7A4367C2D57A}"/>
                    </a:ext>
                  </a:extLst>
                </p:cNvPr>
                <p:cNvPicPr/>
                <p:nvPr/>
              </p:nvPicPr>
              <p:blipFill>
                <a:blip r:embed="rId378"/>
                <a:stretch>
                  <a:fillRect/>
                </a:stretch>
              </p:blipFill>
              <p:spPr>
                <a:xfrm>
                  <a:off x="3063893" y="5960587"/>
                  <a:ext cx="140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8" name="Freihand 227">
                  <a:extLst>
                    <a:ext uri="{FF2B5EF4-FFF2-40B4-BE49-F238E27FC236}">
                      <a16:creationId xmlns:a16="http://schemas.microsoft.com/office/drawing/2014/main" id="{0B50256B-5CF1-4557-8B8B-A2B5FB0B1B31}"/>
                    </a:ext>
                  </a:extLst>
                </p14:cNvPr>
                <p14:cNvContentPartPr/>
                <p14:nvPr/>
              </p14:nvContentPartPr>
              <p14:xfrm>
                <a:off x="3076853" y="5983627"/>
                <a:ext cx="135360" cy="26280"/>
              </p14:xfrm>
            </p:contentPart>
          </mc:Choice>
          <mc:Fallback>
            <p:pic>
              <p:nvPicPr>
                <p:cNvPr id="228" name="Freihand 227">
                  <a:extLst>
                    <a:ext uri="{FF2B5EF4-FFF2-40B4-BE49-F238E27FC236}">
                      <a16:creationId xmlns:a16="http://schemas.microsoft.com/office/drawing/2014/main" id="{0B50256B-5CF1-4557-8B8B-A2B5FB0B1B31}"/>
                    </a:ext>
                  </a:extLst>
                </p:cNvPr>
                <p:cNvPicPr/>
                <p:nvPr/>
              </p:nvPicPr>
              <p:blipFill>
                <a:blip r:embed="rId380"/>
                <a:stretch>
                  <a:fillRect/>
                </a:stretch>
              </p:blipFill>
              <p:spPr>
                <a:xfrm>
                  <a:off x="3072533" y="5979307"/>
                  <a:ext cx="144000" cy="34920"/>
                </a:xfrm>
                <a:prstGeom prst="rect">
                  <a:avLst/>
                </a:prstGeom>
              </p:spPr>
            </p:pic>
          </mc:Fallback>
        </mc:AlternateContent>
      </p:grpSp>
      <p:grpSp>
        <p:nvGrpSpPr>
          <p:cNvPr id="241" name="Gruppieren 240">
            <a:extLst>
              <a:ext uri="{FF2B5EF4-FFF2-40B4-BE49-F238E27FC236}">
                <a16:creationId xmlns:a16="http://schemas.microsoft.com/office/drawing/2014/main" id="{4EC776B6-B80B-4AFE-8757-C847C1D3CB4B}"/>
              </a:ext>
            </a:extLst>
          </p:cNvPr>
          <p:cNvGrpSpPr/>
          <p:nvPr/>
        </p:nvGrpSpPr>
        <p:grpSpPr>
          <a:xfrm>
            <a:off x="3412733" y="5809387"/>
            <a:ext cx="633240" cy="219240"/>
            <a:chOff x="3412733" y="5809387"/>
            <a:chExt cx="633240" cy="219240"/>
          </a:xfrm>
        </p:grpSpPr>
        <mc:AlternateContent xmlns:mc="http://schemas.openxmlformats.org/markup-compatibility/2006">
          <mc:Choice xmlns:p14="http://schemas.microsoft.com/office/powerpoint/2010/main" Requires="p14">
            <p:contentPart p14:bwMode="auto" r:id="rId381">
              <p14:nvContentPartPr>
                <p14:cNvPr id="229" name="Freihand 228">
                  <a:extLst>
                    <a:ext uri="{FF2B5EF4-FFF2-40B4-BE49-F238E27FC236}">
                      <a16:creationId xmlns:a16="http://schemas.microsoft.com/office/drawing/2014/main" id="{F700DC5A-A5B3-4199-B642-3E06BA114E3D}"/>
                    </a:ext>
                  </a:extLst>
                </p14:cNvPr>
                <p14:cNvContentPartPr/>
                <p14:nvPr/>
              </p14:nvContentPartPr>
              <p14:xfrm>
                <a:off x="3412733" y="5859427"/>
                <a:ext cx="72360" cy="100080"/>
              </p14:xfrm>
            </p:contentPart>
          </mc:Choice>
          <mc:Fallback>
            <p:pic>
              <p:nvPicPr>
                <p:cNvPr id="229" name="Freihand 228">
                  <a:extLst>
                    <a:ext uri="{FF2B5EF4-FFF2-40B4-BE49-F238E27FC236}">
                      <a16:creationId xmlns:a16="http://schemas.microsoft.com/office/drawing/2014/main" id="{F700DC5A-A5B3-4199-B642-3E06BA114E3D}"/>
                    </a:ext>
                  </a:extLst>
                </p:cNvPr>
                <p:cNvPicPr/>
                <p:nvPr/>
              </p:nvPicPr>
              <p:blipFill>
                <a:blip r:embed="rId382"/>
                <a:stretch>
                  <a:fillRect/>
                </a:stretch>
              </p:blipFill>
              <p:spPr>
                <a:xfrm>
                  <a:off x="3408413" y="5855107"/>
                  <a:ext cx="81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0" name="Freihand 229">
                  <a:extLst>
                    <a:ext uri="{FF2B5EF4-FFF2-40B4-BE49-F238E27FC236}">
                      <a16:creationId xmlns:a16="http://schemas.microsoft.com/office/drawing/2014/main" id="{81428690-2B0F-4A45-9C56-412F4D81FEF3}"/>
                    </a:ext>
                  </a:extLst>
                </p14:cNvPr>
                <p14:cNvContentPartPr/>
                <p14:nvPr/>
              </p14:nvContentPartPr>
              <p14:xfrm>
                <a:off x="3469973" y="5918107"/>
                <a:ext cx="20880" cy="106560"/>
              </p14:xfrm>
            </p:contentPart>
          </mc:Choice>
          <mc:Fallback>
            <p:pic>
              <p:nvPicPr>
                <p:cNvPr id="230" name="Freihand 229">
                  <a:extLst>
                    <a:ext uri="{FF2B5EF4-FFF2-40B4-BE49-F238E27FC236}">
                      <a16:creationId xmlns:a16="http://schemas.microsoft.com/office/drawing/2014/main" id="{81428690-2B0F-4A45-9C56-412F4D81FEF3}"/>
                    </a:ext>
                  </a:extLst>
                </p:cNvPr>
                <p:cNvPicPr/>
                <p:nvPr/>
              </p:nvPicPr>
              <p:blipFill>
                <a:blip r:embed="rId384"/>
                <a:stretch>
                  <a:fillRect/>
                </a:stretch>
              </p:blipFill>
              <p:spPr>
                <a:xfrm>
                  <a:off x="3465653" y="5913787"/>
                  <a:ext cx="29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1" name="Freihand 230">
                  <a:extLst>
                    <a:ext uri="{FF2B5EF4-FFF2-40B4-BE49-F238E27FC236}">
                      <a16:creationId xmlns:a16="http://schemas.microsoft.com/office/drawing/2014/main" id="{CBBF2FEC-4B31-4DC5-B996-DC0738940F0E}"/>
                    </a:ext>
                  </a:extLst>
                </p14:cNvPr>
                <p14:cNvContentPartPr/>
                <p14:nvPr/>
              </p14:nvContentPartPr>
              <p14:xfrm>
                <a:off x="3553853" y="5964547"/>
                <a:ext cx="16200" cy="64080"/>
              </p14:xfrm>
            </p:contentPart>
          </mc:Choice>
          <mc:Fallback>
            <p:pic>
              <p:nvPicPr>
                <p:cNvPr id="231" name="Freihand 230">
                  <a:extLst>
                    <a:ext uri="{FF2B5EF4-FFF2-40B4-BE49-F238E27FC236}">
                      <a16:creationId xmlns:a16="http://schemas.microsoft.com/office/drawing/2014/main" id="{CBBF2FEC-4B31-4DC5-B996-DC0738940F0E}"/>
                    </a:ext>
                  </a:extLst>
                </p:cNvPr>
                <p:cNvPicPr/>
                <p:nvPr/>
              </p:nvPicPr>
              <p:blipFill>
                <a:blip r:embed="rId386"/>
                <a:stretch>
                  <a:fillRect/>
                </a:stretch>
              </p:blipFill>
              <p:spPr>
                <a:xfrm>
                  <a:off x="3549533" y="5960227"/>
                  <a:ext cx="24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2" name="Freihand 231">
                  <a:extLst>
                    <a:ext uri="{FF2B5EF4-FFF2-40B4-BE49-F238E27FC236}">
                      <a16:creationId xmlns:a16="http://schemas.microsoft.com/office/drawing/2014/main" id="{784FFF30-D985-4896-8DA2-5565CCFEE7E9}"/>
                    </a:ext>
                  </a:extLst>
                </p14:cNvPr>
                <p14:cNvContentPartPr/>
                <p14:nvPr/>
              </p14:nvContentPartPr>
              <p14:xfrm>
                <a:off x="3634133" y="5860867"/>
                <a:ext cx="87840" cy="91080"/>
              </p14:xfrm>
            </p:contentPart>
          </mc:Choice>
          <mc:Fallback>
            <p:pic>
              <p:nvPicPr>
                <p:cNvPr id="232" name="Freihand 231">
                  <a:extLst>
                    <a:ext uri="{FF2B5EF4-FFF2-40B4-BE49-F238E27FC236}">
                      <a16:creationId xmlns:a16="http://schemas.microsoft.com/office/drawing/2014/main" id="{784FFF30-D985-4896-8DA2-5565CCFEE7E9}"/>
                    </a:ext>
                  </a:extLst>
                </p:cNvPr>
                <p:cNvPicPr/>
                <p:nvPr/>
              </p:nvPicPr>
              <p:blipFill>
                <a:blip r:embed="rId388"/>
                <a:stretch>
                  <a:fillRect/>
                </a:stretch>
              </p:blipFill>
              <p:spPr>
                <a:xfrm>
                  <a:off x="3629813" y="5856547"/>
                  <a:ext cx="96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3" name="Freihand 232">
                  <a:extLst>
                    <a:ext uri="{FF2B5EF4-FFF2-40B4-BE49-F238E27FC236}">
                      <a16:creationId xmlns:a16="http://schemas.microsoft.com/office/drawing/2014/main" id="{DC3B24BA-1CCB-4BF7-8D1E-BE9810F3EE83}"/>
                    </a:ext>
                  </a:extLst>
                </p14:cNvPr>
                <p14:cNvContentPartPr/>
                <p14:nvPr/>
              </p14:nvContentPartPr>
              <p14:xfrm>
                <a:off x="3715853" y="5836027"/>
                <a:ext cx="94320" cy="135000"/>
              </p14:xfrm>
            </p:contentPart>
          </mc:Choice>
          <mc:Fallback>
            <p:pic>
              <p:nvPicPr>
                <p:cNvPr id="233" name="Freihand 232">
                  <a:extLst>
                    <a:ext uri="{FF2B5EF4-FFF2-40B4-BE49-F238E27FC236}">
                      <a16:creationId xmlns:a16="http://schemas.microsoft.com/office/drawing/2014/main" id="{DC3B24BA-1CCB-4BF7-8D1E-BE9810F3EE83}"/>
                    </a:ext>
                  </a:extLst>
                </p:cNvPr>
                <p:cNvPicPr/>
                <p:nvPr/>
              </p:nvPicPr>
              <p:blipFill>
                <a:blip r:embed="rId390"/>
                <a:stretch>
                  <a:fillRect/>
                </a:stretch>
              </p:blipFill>
              <p:spPr>
                <a:xfrm>
                  <a:off x="3711533" y="5831707"/>
                  <a:ext cx="102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4" name="Freihand 233">
                  <a:extLst>
                    <a:ext uri="{FF2B5EF4-FFF2-40B4-BE49-F238E27FC236}">
                      <a16:creationId xmlns:a16="http://schemas.microsoft.com/office/drawing/2014/main" id="{03A5079D-CC62-41F9-9420-1C6E64EB5E52}"/>
                    </a:ext>
                  </a:extLst>
                </p14:cNvPr>
                <p14:cNvContentPartPr/>
                <p14:nvPr/>
              </p14:nvContentPartPr>
              <p14:xfrm>
                <a:off x="3901613" y="5880307"/>
                <a:ext cx="74880" cy="95760"/>
              </p14:xfrm>
            </p:contentPart>
          </mc:Choice>
          <mc:Fallback>
            <p:pic>
              <p:nvPicPr>
                <p:cNvPr id="234" name="Freihand 233">
                  <a:extLst>
                    <a:ext uri="{FF2B5EF4-FFF2-40B4-BE49-F238E27FC236}">
                      <a16:creationId xmlns:a16="http://schemas.microsoft.com/office/drawing/2014/main" id="{03A5079D-CC62-41F9-9420-1C6E64EB5E52}"/>
                    </a:ext>
                  </a:extLst>
                </p:cNvPr>
                <p:cNvPicPr/>
                <p:nvPr/>
              </p:nvPicPr>
              <p:blipFill>
                <a:blip r:embed="rId392"/>
                <a:stretch>
                  <a:fillRect/>
                </a:stretch>
              </p:blipFill>
              <p:spPr>
                <a:xfrm>
                  <a:off x="3897293" y="5875987"/>
                  <a:ext cx="83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5" name="Freihand 234">
                  <a:extLst>
                    <a:ext uri="{FF2B5EF4-FFF2-40B4-BE49-F238E27FC236}">
                      <a16:creationId xmlns:a16="http://schemas.microsoft.com/office/drawing/2014/main" id="{FAA4D576-6CEB-4DFC-8406-003A438F73D3}"/>
                    </a:ext>
                  </a:extLst>
                </p14:cNvPr>
                <p14:cNvContentPartPr/>
                <p14:nvPr/>
              </p14:nvContentPartPr>
              <p14:xfrm>
                <a:off x="3843293" y="5809387"/>
                <a:ext cx="106200" cy="70200"/>
              </p14:xfrm>
            </p:contentPart>
          </mc:Choice>
          <mc:Fallback>
            <p:pic>
              <p:nvPicPr>
                <p:cNvPr id="235" name="Freihand 234">
                  <a:extLst>
                    <a:ext uri="{FF2B5EF4-FFF2-40B4-BE49-F238E27FC236}">
                      <a16:creationId xmlns:a16="http://schemas.microsoft.com/office/drawing/2014/main" id="{FAA4D576-6CEB-4DFC-8406-003A438F73D3}"/>
                    </a:ext>
                  </a:extLst>
                </p:cNvPr>
                <p:cNvPicPr/>
                <p:nvPr/>
              </p:nvPicPr>
              <p:blipFill>
                <a:blip r:embed="rId394"/>
                <a:stretch>
                  <a:fillRect/>
                </a:stretch>
              </p:blipFill>
              <p:spPr>
                <a:xfrm>
                  <a:off x="3838973" y="5805067"/>
                  <a:ext cx="114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6" name="Freihand 235">
                  <a:extLst>
                    <a:ext uri="{FF2B5EF4-FFF2-40B4-BE49-F238E27FC236}">
                      <a16:creationId xmlns:a16="http://schemas.microsoft.com/office/drawing/2014/main" id="{4311DA9F-7DC3-4DB6-A801-B07FE26267B2}"/>
                    </a:ext>
                  </a:extLst>
                </p14:cNvPr>
                <p14:cNvContentPartPr/>
                <p14:nvPr/>
              </p14:nvContentPartPr>
              <p14:xfrm>
                <a:off x="3976493" y="5940427"/>
                <a:ext cx="69480" cy="37440"/>
              </p14:xfrm>
            </p:contentPart>
          </mc:Choice>
          <mc:Fallback>
            <p:pic>
              <p:nvPicPr>
                <p:cNvPr id="236" name="Freihand 235">
                  <a:extLst>
                    <a:ext uri="{FF2B5EF4-FFF2-40B4-BE49-F238E27FC236}">
                      <a16:creationId xmlns:a16="http://schemas.microsoft.com/office/drawing/2014/main" id="{4311DA9F-7DC3-4DB6-A801-B07FE26267B2}"/>
                    </a:ext>
                  </a:extLst>
                </p:cNvPr>
                <p:cNvPicPr/>
                <p:nvPr/>
              </p:nvPicPr>
              <p:blipFill>
                <a:blip r:embed="rId396"/>
                <a:stretch>
                  <a:fillRect/>
                </a:stretch>
              </p:blipFill>
              <p:spPr>
                <a:xfrm>
                  <a:off x="3972173" y="5936107"/>
                  <a:ext cx="78120" cy="4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7">
            <p14:nvContentPartPr>
              <p14:cNvPr id="252" name="Freihand 251">
                <a:extLst>
                  <a:ext uri="{FF2B5EF4-FFF2-40B4-BE49-F238E27FC236}">
                    <a16:creationId xmlns:a16="http://schemas.microsoft.com/office/drawing/2014/main" id="{15009E65-E885-4259-B347-E084CB28EABD}"/>
                  </a:ext>
                </a:extLst>
              </p14:cNvPr>
              <p14:cNvContentPartPr/>
              <p14:nvPr/>
            </p14:nvContentPartPr>
            <p14:xfrm>
              <a:off x="6037133" y="3202627"/>
              <a:ext cx="48960" cy="22320"/>
            </p14:xfrm>
          </p:contentPart>
        </mc:Choice>
        <mc:Fallback>
          <p:pic>
            <p:nvPicPr>
              <p:cNvPr id="252" name="Freihand 251">
                <a:extLst>
                  <a:ext uri="{FF2B5EF4-FFF2-40B4-BE49-F238E27FC236}">
                    <a16:creationId xmlns:a16="http://schemas.microsoft.com/office/drawing/2014/main" id="{15009E65-E885-4259-B347-E084CB28EABD}"/>
                  </a:ext>
                </a:extLst>
              </p:cNvPr>
              <p:cNvPicPr/>
              <p:nvPr/>
            </p:nvPicPr>
            <p:blipFill>
              <a:blip r:embed="rId398"/>
              <a:stretch>
                <a:fillRect/>
              </a:stretch>
            </p:blipFill>
            <p:spPr>
              <a:xfrm>
                <a:off x="6032813" y="3198307"/>
                <a:ext cx="57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3" name="Freihand 252">
                <a:extLst>
                  <a:ext uri="{FF2B5EF4-FFF2-40B4-BE49-F238E27FC236}">
                    <a16:creationId xmlns:a16="http://schemas.microsoft.com/office/drawing/2014/main" id="{EAFE8BA8-187C-44CB-B20D-26E66FE347DB}"/>
                  </a:ext>
                </a:extLst>
              </p14:cNvPr>
              <p14:cNvContentPartPr/>
              <p14:nvPr/>
            </p14:nvContentPartPr>
            <p14:xfrm>
              <a:off x="5262053" y="3207307"/>
              <a:ext cx="370080" cy="17280"/>
            </p14:xfrm>
          </p:contentPart>
        </mc:Choice>
        <mc:Fallback>
          <p:pic>
            <p:nvPicPr>
              <p:cNvPr id="253" name="Freihand 252">
                <a:extLst>
                  <a:ext uri="{FF2B5EF4-FFF2-40B4-BE49-F238E27FC236}">
                    <a16:creationId xmlns:a16="http://schemas.microsoft.com/office/drawing/2014/main" id="{EAFE8BA8-187C-44CB-B20D-26E66FE347DB}"/>
                  </a:ext>
                </a:extLst>
              </p:cNvPr>
              <p:cNvPicPr/>
              <p:nvPr/>
            </p:nvPicPr>
            <p:blipFill>
              <a:blip r:embed="rId400"/>
              <a:stretch>
                <a:fillRect/>
              </a:stretch>
            </p:blipFill>
            <p:spPr>
              <a:xfrm>
                <a:off x="5257733" y="3202987"/>
                <a:ext cx="378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2" name="Freihand 261">
                <a:extLst>
                  <a:ext uri="{FF2B5EF4-FFF2-40B4-BE49-F238E27FC236}">
                    <a16:creationId xmlns:a16="http://schemas.microsoft.com/office/drawing/2014/main" id="{882D76EB-B3DF-4ECB-94CD-317B282FDCBE}"/>
                  </a:ext>
                </a:extLst>
              </p14:cNvPr>
              <p14:cNvContentPartPr/>
              <p14:nvPr/>
            </p14:nvContentPartPr>
            <p14:xfrm>
              <a:off x="7527893" y="3172027"/>
              <a:ext cx="415440" cy="34920"/>
            </p14:xfrm>
          </p:contentPart>
        </mc:Choice>
        <mc:Fallback>
          <p:pic>
            <p:nvPicPr>
              <p:cNvPr id="262" name="Freihand 261">
                <a:extLst>
                  <a:ext uri="{FF2B5EF4-FFF2-40B4-BE49-F238E27FC236}">
                    <a16:creationId xmlns:a16="http://schemas.microsoft.com/office/drawing/2014/main" id="{882D76EB-B3DF-4ECB-94CD-317B282FDCBE}"/>
                  </a:ext>
                </a:extLst>
              </p:cNvPr>
              <p:cNvPicPr/>
              <p:nvPr/>
            </p:nvPicPr>
            <p:blipFill>
              <a:blip r:embed="rId402"/>
              <a:stretch>
                <a:fillRect/>
              </a:stretch>
            </p:blipFill>
            <p:spPr>
              <a:xfrm>
                <a:off x="7523573" y="3167707"/>
                <a:ext cx="4240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75" name="Freihand 274">
                <a:extLst>
                  <a:ext uri="{FF2B5EF4-FFF2-40B4-BE49-F238E27FC236}">
                    <a16:creationId xmlns:a16="http://schemas.microsoft.com/office/drawing/2014/main" id="{8297BC16-A5BA-4062-B60F-B8C2AEACA415}"/>
                  </a:ext>
                </a:extLst>
              </p14:cNvPr>
              <p14:cNvContentPartPr/>
              <p14:nvPr/>
            </p14:nvContentPartPr>
            <p14:xfrm>
              <a:off x="6046493" y="3187867"/>
              <a:ext cx="287280" cy="23040"/>
            </p14:xfrm>
          </p:contentPart>
        </mc:Choice>
        <mc:Fallback>
          <p:pic>
            <p:nvPicPr>
              <p:cNvPr id="275" name="Freihand 274">
                <a:extLst>
                  <a:ext uri="{FF2B5EF4-FFF2-40B4-BE49-F238E27FC236}">
                    <a16:creationId xmlns:a16="http://schemas.microsoft.com/office/drawing/2014/main" id="{8297BC16-A5BA-4062-B60F-B8C2AEACA415}"/>
                  </a:ext>
                </a:extLst>
              </p:cNvPr>
              <p:cNvPicPr/>
              <p:nvPr/>
            </p:nvPicPr>
            <p:blipFill>
              <a:blip r:embed="rId404"/>
              <a:stretch>
                <a:fillRect/>
              </a:stretch>
            </p:blipFill>
            <p:spPr>
              <a:xfrm>
                <a:off x="6042173" y="3183547"/>
                <a:ext cx="2959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76" name="Freihand 275">
                <a:extLst>
                  <a:ext uri="{FF2B5EF4-FFF2-40B4-BE49-F238E27FC236}">
                    <a16:creationId xmlns:a16="http://schemas.microsoft.com/office/drawing/2014/main" id="{799FFE3C-8A9F-4E33-8362-0C95C4F35B30}"/>
                  </a:ext>
                </a:extLst>
              </p14:cNvPr>
              <p14:cNvContentPartPr/>
              <p14:nvPr/>
            </p14:nvContentPartPr>
            <p14:xfrm>
              <a:off x="8372093" y="3186067"/>
              <a:ext cx="348120" cy="3240"/>
            </p14:xfrm>
          </p:contentPart>
        </mc:Choice>
        <mc:Fallback>
          <p:pic>
            <p:nvPicPr>
              <p:cNvPr id="276" name="Freihand 275">
                <a:extLst>
                  <a:ext uri="{FF2B5EF4-FFF2-40B4-BE49-F238E27FC236}">
                    <a16:creationId xmlns:a16="http://schemas.microsoft.com/office/drawing/2014/main" id="{799FFE3C-8A9F-4E33-8362-0C95C4F35B30}"/>
                  </a:ext>
                </a:extLst>
              </p:cNvPr>
              <p:cNvPicPr/>
              <p:nvPr/>
            </p:nvPicPr>
            <p:blipFill>
              <a:blip r:embed="rId406"/>
              <a:stretch>
                <a:fillRect/>
              </a:stretch>
            </p:blipFill>
            <p:spPr>
              <a:xfrm>
                <a:off x="8367773" y="3181747"/>
                <a:ext cx="356760" cy="11880"/>
              </a:xfrm>
              <a:prstGeom prst="rect">
                <a:avLst/>
              </a:prstGeom>
            </p:spPr>
          </p:pic>
        </mc:Fallback>
      </mc:AlternateContent>
      <p:grpSp>
        <p:nvGrpSpPr>
          <p:cNvPr id="305" name="Gruppieren 304">
            <a:extLst>
              <a:ext uri="{FF2B5EF4-FFF2-40B4-BE49-F238E27FC236}">
                <a16:creationId xmlns:a16="http://schemas.microsoft.com/office/drawing/2014/main" id="{871288F3-8047-40E5-87F4-4E412FDE0D3C}"/>
              </a:ext>
            </a:extLst>
          </p:cNvPr>
          <p:cNvGrpSpPr/>
          <p:nvPr/>
        </p:nvGrpSpPr>
        <p:grpSpPr>
          <a:xfrm>
            <a:off x="10457933" y="2921467"/>
            <a:ext cx="128520" cy="171720"/>
            <a:chOff x="10457933" y="2921467"/>
            <a:chExt cx="128520" cy="171720"/>
          </a:xfrm>
        </p:grpSpPr>
        <mc:AlternateContent xmlns:mc="http://schemas.openxmlformats.org/markup-compatibility/2006">
          <mc:Choice xmlns:p14="http://schemas.microsoft.com/office/powerpoint/2010/main" Requires="p14">
            <p:contentPart p14:bwMode="auto" r:id="rId407">
              <p14:nvContentPartPr>
                <p14:cNvPr id="303" name="Freihand 302">
                  <a:extLst>
                    <a:ext uri="{FF2B5EF4-FFF2-40B4-BE49-F238E27FC236}">
                      <a16:creationId xmlns:a16="http://schemas.microsoft.com/office/drawing/2014/main" id="{58831DBC-A2D3-46EB-BF8D-6C8D0FDB2789}"/>
                    </a:ext>
                  </a:extLst>
                </p14:cNvPr>
                <p14:cNvContentPartPr/>
                <p14:nvPr/>
              </p14:nvContentPartPr>
              <p14:xfrm>
                <a:off x="10476653" y="2938387"/>
                <a:ext cx="107640" cy="127440"/>
              </p14:xfrm>
            </p:contentPart>
          </mc:Choice>
          <mc:Fallback>
            <p:pic>
              <p:nvPicPr>
                <p:cNvPr id="303" name="Freihand 302">
                  <a:extLst>
                    <a:ext uri="{FF2B5EF4-FFF2-40B4-BE49-F238E27FC236}">
                      <a16:creationId xmlns:a16="http://schemas.microsoft.com/office/drawing/2014/main" id="{58831DBC-A2D3-46EB-BF8D-6C8D0FDB2789}"/>
                    </a:ext>
                  </a:extLst>
                </p:cNvPr>
                <p:cNvPicPr/>
                <p:nvPr/>
              </p:nvPicPr>
              <p:blipFill>
                <a:blip r:embed="rId408"/>
                <a:stretch>
                  <a:fillRect/>
                </a:stretch>
              </p:blipFill>
              <p:spPr>
                <a:xfrm>
                  <a:off x="10472333" y="2934067"/>
                  <a:ext cx="116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04" name="Freihand 303">
                  <a:extLst>
                    <a:ext uri="{FF2B5EF4-FFF2-40B4-BE49-F238E27FC236}">
                      <a16:creationId xmlns:a16="http://schemas.microsoft.com/office/drawing/2014/main" id="{288E2BBB-5614-40AE-91DC-8D7C59323121}"/>
                    </a:ext>
                  </a:extLst>
                </p14:cNvPr>
                <p14:cNvContentPartPr/>
                <p14:nvPr/>
              </p14:nvContentPartPr>
              <p14:xfrm>
                <a:off x="10457933" y="2921467"/>
                <a:ext cx="128520" cy="171720"/>
              </p14:xfrm>
            </p:contentPart>
          </mc:Choice>
          <mc:Fallback>
            <p:pic>
              <p:nvPicPr>
                <p:cNvPr id="304" name="Freihand 303">
                  <a:extLst>
                    <a:ext uri="{FF2B5EF4-FFF2-40B4-BE49-F238E27FC236}">
                      <a16:creationId xmlns:a16="http://schemas.microsoft.com/office/drawing/2014/main" id="{288E2BBB-5614-40AE-91DC-8D7C59323121}"/>
                    </a:ext>
                  </a:extLst>
                </p:cNvPr>
                <p:cNvPicPr/>
                <p:nvPr/>
              </p:nvPicPr>
              <p:blipFill>
                <a:blip r:embed="rId410"/>
                <a:stretch>
                  <a:fillRect/>
                </a:stretch>
              </p:blipFill>
              <p:spPr>
                <a:xfrm>
                  <a:off x="10453613" y="2917147"/>
                  <a:ext cx="137160" cy="180360"/>
                </a:xfrm>
                <a:prstGeom prst="rect">
                  <a:avLst/>
                </a:prstGeom>
              </p:spPr>
            </p:pic>
          </mc:Fallback>
        </mc:AlternateContent>
      </p:grpSp>
      <p:grpSp>
        <p:nvGrpSpPr>
          <p:cNvPr id="395" name="Gruppieren 394">
            <a:extLst>
              <a:ext uri="{FF2B5EF4-FFF2-40B4-BE49-F238E27FC236}">
                <a16:creationId xmlns:a16="http://schemas.microsoft.com/office/drawing/2014/main" id="{18913D33-5B2E-4AD0-80B3-3A3A6733D704}"/>
              </a:ext>
            </a:extLst>
          </p:cNvPr>
          <p:cNvGrpSpPr/>
          <p:nvPr/>
        </p:nvGrpSpPr>
        <p:grpSpPr>
          <a:xfrm>
            <a:off x="9242573" y="788827"/>
            <a:ext cx="135000" cy="311400"/>
            <a:chOff x="9242573" y="788827"/>
            <a:chExt cx="135000" cy="311400"/>
          </a:xfrm>
        </p:grpSpPr>
        <mc:AlternateContent xmlns:mc="http://schemas.openxmlformats.org/markup-compatibility/2006">
          <mc:Choice xmlns:p14="http://schemas.microsoft.com/office/powerpoint/2010/main" Requires="p14">
            <p:contentPart p14:bwMode="auto" r:id="rId411">
              <p14:nvContentPartPr>
                <p14:cNvPr id="393" name="Freihand 392">
                  <a:extLst>
                    <a:ext uri="{FF2B5EF4-FFF2-40B4-BE49-F238E27FC236}">
                      <a16:creationId xmlns:a16="http://schemas.microsoft.com/office/drawing/2014/main" id="{7FAF7920-D346-4748-87D8-23834B712E73}"/>
                    </a:ext>
                  </a:extLst>
                </p14:cNvPr>
                <p14:cNvContentPartPr/>
                <p14:nvPr/>
              </p14:nvContentPartPr>
              <p14:xfrm>
                <a:off x="9307733" y="788827"/>
                <a:ext cx="3960" cy="230400"/>
              </p14:xfrm>
            </p:contentPart>
          </mc:Choice>
          <mc:Fallback>
            <p:pic>
              <p:nvPicPr>
                <p:cNvPr id="393" name="Freihand 392">
                  <a:extLst>
                    <a:ext uri="{FF2B5EF4-FFF2-40B4-BE49-F238E27FC236}">
                      <a16:creationId xmlns:a16="http://schemas.microsoft.com/office/drawing/2014/main" id="{7FAF7920-D346-4748-87D8-23834B712E73}"/>
                    </a:ext>
                  </a:extLst>
                </p:cNvPr>
                <p:cNvPicPr/>
                <p:nvPr/>
              </p:nvPicPr>
              <p:blipFill>
                <a:blip r:embed="rId412"/>
                <a:stretch>
                  <a:fillRect/>
                </a:stretch>
              </p:blipFill>
              <p:spPr>
                <a:xfrm>
                  <a:off x="9303413" y="784507"/>
                  <a:ext cx="126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94" name="Freihand 393">
                  <a:extLst>
                    <a:ext uri="{FF2B5EF4-FFF2-40B4-BE49-F238E27FC236}">
                      <a16:creationId xmlns:a16="http://schemas.microsoft.com/office/drawing/2014/main" id="{47277211-1623-4A2A-9866-5D5F15B4188D}"/>
                    </a:ext>
                  </a:extLst>
                </p14:cNvPr>
                <p14:cNvContentPartPr/>
                <p14:nvPr/>
              </p14:nvContentPartPr>
              <p14:xfrm>
                <a:off x="9242573" y="880987"/>
                <a:ext cx="135000" cy="219240"/>
              </p14:xfrm>
            </p:contentPart>
          </mc:Choice>
          <mc:Fallback>
            <p:pic>
              <p:nvPicPr>
                <p:cNvPr id="394" name="Freihand 393">
                  <a:extLst>
                    <a:ext uri="{FF2B5EF4-FFF2-40B4-BE49-F238E27FC236}">
                      <a16:creationId xmlns:a16="http://schemas.microsoft.com/office/drawing/2014/main" id="{47277211-1623-4A2A-9866-5D5F15B4188D}"/>
                    </a:ext>
                  </a:extLst>
                </p:cNvPr>
                <p:cNvPicPr/>
                <p:nvPr/>
              </p:nvPicPr>
              <p:blipFill>
                <a:blip r:embed="rId414"/>
                <a:stretch>
                  <a:fillRect/>
                </a:stretch>
              </p:blipFill>
              <p:spPr>
                <a:xfrm>
                  <a:off x="9238253" y="876667"/>
                  <a:ext cx="143640" cy="22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5">
            <p14:nvContentPartPr>
              <p14:cNvPr id="396" name="Freihand 395">
                <a:extLst>
                  <a:ext uri="{FF2B5EF4-FFF2-40B4-BE49-F238E27FC236}">
                    <a16:creationId xmlns:a16="http://schemas.microsoft.com/office/drawing/2014/main" id="{7596594C-96A7-4897-9A6A-C8F0EDFFEEE7}"/>
                  </a:ext>
                </a:extLst>
              </p14:cNvPr>
              <p14:cNvContentPartPr/>
              <p14:nvPr/>
            </p14:nvContentPartPr>
            <p14:xfrm>
              <a:off x="5111573" y="4260307"/>
              <a:ext cx="3297960" cy="159120"/>
            </p14:xfrm>
          </p:contentPart>
        </mc:Choice>
        <mc:Fallback>
          <p:pic>
            <p:nvPicPr>
              <p:cNvPr id="396" name="Freihand 395">
                <a:extLst>
                  <a:ext uri="{FF2B5EF4-FFF2-40B4-BE49-F238E27FC236}">
                    <a16:creationId xmlns:a16="http://schemas.microsoft.com/office/drawing/2014/main" id="{7596594C-96A7-4897-9A6A-C8F0EDFFEEE7}"/>
                  </a:ext>
                </a:extLst>
              </p:cNvPr>
              <p:cNvPicPr/>
              <p:nvPr/>
            </p:nvPicPr>
            <p:blipFill>
              <a:blip r:embed="rId416"/>
              <a:stretch>
                <a:fillRect/>
              </a:stretch>
            </p:blipFill>
            <p:spPr>
              <a:xfrm>
                <a:off x="5107253" y="4255987"/>
                <a:ext cx="3306600" cy="167760"/>
              </a:xfrm>
              <a:prstGeom prst="rect">
                <a:avLst/>
              </a:prstGeom>
            </p:spPr>
          </p:pic>
        </mc:Fallback>
      </mc:AlternateContent>
      <p:grpSp>
        <p:nvGrpSpPr>
          <p:cNvPr id="401" name="Gruppieren 400">
            <a:extLst>
              <a:ext uri="{FF2B5EF4-FFF2-40B4-BE49-F238E27FC236}">
                <a16:creationId xmlns:a16="http://schemas.microsoft.com/office/drawing/2014/main" id="{2D490B96-0230-43B7-B98F-110BC1DC7085}"/>
              </a:ext>
            </a:extLst>
          </p:cNvPr>
          <p:cNvGrpSpPr/>
          <p:nvPr/>
        </p:nvGrpSpPr>
        <p:grpSpPr>
          <a:xfrm>
            <a:off x="8264453" y="1887907"/>
            <a:ext cx="52920" cy="161280"/>
            <a:chOff x="8264453" y="1887907"/>
            <a:chExt cx="52920" cy="161280"/>
          </a:xfrm>
        </p:grpSpPr>
        <mc:AlternateContent xmlns:mc="http://schemas.openxmlformats.org/markup-compatibility/2006">
          <mc:Choice xmlns:p14="http://schemas.microsoft.com/office/powerpoint/2010/main" Requires="p14">
            <p:contentPart p14:bwMode="auto" r:id="rId417">
              <p14:nvContentPartPr>
                <p14:cNvPr id="398" name="Freihand 397">
                  <a:extLst>
                    <a:ext uri="{FF2B5EF4-FFF2-40B4-BE49-F238E27FC236}">
                      <a16:creationId xmlns:a16="http://schemas.microsoft.com/office/drawing/2014/main" id="{7EDD6711-01A3-434A-8C40-DE6DD242F5E8}"/>
                    </a:ext>
                  </a:extLst>
                </p14:cNvPr>
                <p14:cNvContentPartPr/>
                <p14:nvPr/>
              </p14:nvContentPartPr>
              <p14:xfrm>
                <a:off x="8315933" y="1926787"/>
                <a:ext cx="1440" cy="360"/>
              </p14:xfrm>
            </p:contentPart>
          </mc:Choice>
          <mc:Fallback>
            <p:pic>
              <p:nvPicPr>
                <p:cNvPr id="398" name="Freihand 397">
                  <a:extLst>
                    <a:ext uri="{FF2B5EF4-FFF2-40B4-BE49-F238E27FC236}">
                      <a16:creationId xmlns:a16="http://schemas.microsoft.com/office/drawing/2014/main" id="{7EDD6711-01A3-434A-8C40-DE6DD242F5E8}"/>
                    </a:ext>
                  </a:extLst>
                </p:cNvPr>
                <p:cNvPicPr/>
                <p:nvPr/>
              </p:nvPicPr>
              <p:blipFill>
                <a:blip r:embed="rId418"/>
                <a:stretch>
                  <a:fillRect/>
                </a:stretch>
              </p:blipFill>
              <p:spPr>
                <a:xfrm>
                  <a:off x="8311613" y="1922467"/>
                  <a:ext cx="100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99" name="Freihand 398">
                  <a:extLst>
                    <a:ext uri="{FF2B5EF4-FFF2-40B4-BE49-F238E27FC236}">
                      <a16:creationId xmlns:a16="http://schemas.microsoft.com/office/drawing/2014/main" id="{5AA05C81-13A1-4E47-8EF2-3874D2CA86A7}"/>
                    </a:ext>
                  </a:extLst>
                </p14:cNvPr>
                <p14:cNvContentPartPr/>
                <p14:nvPr/>
              </p14:nvContentPartPr>
              <p14:xfrm>
                <a:off x="8264453" y="1887907"/>
                <a:ext cx="29520" cy="161280"/>
              </p14:xfrm>
            </p:contentPart>
          </mc:Choice>
          <mc:Fallback>
            <p:pic>
              <p:nvPicPr>
                <p:cNvPr id="399" name="Freihand 398">
                  <a:extLst>
                    <a:ext uri="{FF2B5EF4-FFF2-40B4-BE49-F238E27FC236}">
                      <a16:creationId xmlns:a16="http://schemas.microsoft.com/office/drawing/2014/main" id="{5AA05C81-13A1-4E47-8EF2-3874D2CA86A7}"/>
                    </a:ext>
                  </a:extLst>
                </p:cNvPr>
                <p:cNvPicPr/>
                <p:nvPr/>
              </p:nvPicPr>
              <p:blipFill>
                <a:blip r:embed="rId420"/>
                <a:stretch>
                  <a:fillRect/>
                </a:stretch>
              </p:blipFill>
              <p:spPr>
                <a:xfrm>
                  <a:off x="8260133" y="1883587"/>
                  <a:ext cx="38160" cy="16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1">
            <p14:nvContentPartPr>
              <p14:cNvPr id="400" name="Freihand 399">
                <a:extLst>
                  <a:ext uri="{FF2B5EF4-FFF2-40B4-BE49-F238E27FC236}">
                    <a16:creationId xmlns:a16="http://schemas.microsoft.com/office/drawing/2014/main" id="{F8E82EDA-B1D5-4849-B7FC-9A11A6E9B9B3}"/>
                  </a:ext>
                </a:extLst>
              </p14:cNvPr>
              <p14:cNvContentPartPr/>
              <p14:nvPr/>
            </p14:nvContentPartPr>
            <p14:xfrm>
              <a:off x="8246813" y="3145027"/>
              <a:ext cx="25200" cy="77040"/>
            </p14:xfrm>
          </p:contentPart>
        </mc:Choice>
        <mc:Fallback>
          <p:pic>
            <p:nvPicPr>
              <p:cNvPr id="400" name="Freihand 399">
                <a:extLst>
                  <a:ext uri="{FF2B5EF4-FFF2-40B4-BE49-F238E27FC236}">
                    <a16:creationId xmlns:a16="http://schemas.microsoft.com/office/drawing/2014/main" id="{F8E82EDA-B1D5-4849-B7FC-9A11A6E9B9B3}"/>
                  </a:ext>
                </a:extLst>
              </p:cNvPr>
              <p:cNvPicPr/>
              <p:nvPr/>
            </p:nvPicPr>
            <p:blipFill>
              <a:blip r:embed="rId422"/>
              <a:stretch>
                <a:fillRect/>
              </a:stretch>
            </p:blipFill>
            <p:spPr>
              <a:xfrm>
                <a:off x="8242493" y="3140707"/>
                <a:ext cx="33840" cy="85680"/>
              </a:xfrm>
              <a:prstGeom prst="rect">
                <a:avLst/>
              </a:prstGeom>
            </p:spPr>
          </p:pic>
        </mc:Fallback>
      </mc:AlternateContent>
      <p:grpSp>
        <p:nvGrpSpPr>
          <p:cNvPr id="411" name="Gruppieren 410">
            <a:extLst>
              <a:ext uri="{FF2B5EF4-FFF2-40B4-BE49-F238E27FC236}">
                <a16:creationId xmlns:a16="http://schemas.microsoft.com/office/drawing/2014/main" id="{5E4C5E2A-3E4C-4EB1-A71D-526233C440C9}"/>
              </a:ext>
            </a:extLst>
          </p:cNvPr>
          <p:cNvGrpSpPr/>
          <p:nvPr/>
        </p:nvGrpSpPr>
        <p:grpSpPr>
          <a:xfrm>
            <a:off x="5089973" y="4506907"/>
            <a:ext cx="500040" cy="241200"/>
            <a:chOff x="5089973" y="4506907"/>
            <a:chExt cx="500040" cy="241200"/>
          </a:xfrm>
        </p:grpSpPr>
        <mc:AlternateContent xmlns:mc="http://schemas.openxmlformats.org/markup-compatibility/2006">
          <mc:Choice xmlns:p14="http://schemas.microsoft.com/office/powerpoint/2010/main" Requires="p14">
            <p:contentPart p14:bwMode="auto" r:id="rId423">
              <p14:nvContentPartPr>
                <p14:cNvPr id="402" name="Freihand 401">
                  <a:extLst>
                    <a:ext uri="{FF2B5EF4-FFF2-40B4-BE49-F238E27FC236}">
                      <a16:creationId xmlns:a16="http://schemas.microsoft.com/office/drawing/2014/main" id="{7C24B6F3-19DA-480D-B7CD-5AFD5679E10E}"/>
                    </a:ext>
                  </a:extLst>
                </p14:cNvPr>
                <p14:cNvContentPartPr/>
                <p14:nvPr/>
              </p14:nvContentPartPr>
              <p14:xfrm>
                <a:off x="5153333" y="4534267"/>
                <a:ext cx="18000" cy="93960"/>
              </p14:xfrm>
            </p:contentPart>
          </mc:Choice>
          <mc:Fallback>
            <p:pic>
              <p:nvPicPr>
                <p:cNvPr id="402" name="Freihand 401">
                  <a:extLst>
                    <a:ext uri="{FF2B5EF4-FFF2-40B4-BE49-F238E27FC236}">
                      <a16:creationId xmlns:a16="http://schemas.microsoft.com/office/drawing/2014/main" id="{7C24B6F3-19DA-480D-B7CD-5AFD5679E10E}"/>
                    </a:ext>
                  </a:extLst>
                </p:cNvPr>
                <p:cNvPicPr/>
                <p:nvPr/>
              </p:nvPicPr>
              <p:blipFill>
                <a:blip r:embed="rId424"/>
                <a:stretch>
                  <a:fillRect/>
                </a:stretch>
              </p:blipFill>
              <p:spPr>
                <a:xfrm>
                  <a:off x="5149013" y="4529947"/>
                  <a:ext cx="26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03" name="Freihand 402">
                  <a:extLst>
                    <a:ext uri="{FF2B5EF4-FFF2-40B4-BE49-F238E27FC236}">
                      <a16:creationId xmlns:a16="http://schemas.microsoft.com/office/drawing/2014/main" id="{588CE471-E123-4116-AAF0-CD0EF1D03CE6}"/>
                    </a:ext>
                  </a:extLst>
                </p14:cNvPr>
                <p14:cNvContentPartPr/>
                <p14:nvPr/>
              </p14:nvContentPartPr>
              <p14:xfrm>
                <a:off x="5089973" y="4506907"/>
                <a:ext cx="132480" cy="10800"/>
              </p14:xfrm>
            </p:contentPart>
          </mc:Choice>
          <mc:Fallback>
            <p:pic>
              <p:nvPicPr>
                <p:cNvPr id="403" name="Freihand 402">
                  <a:extLst>
                    <a:ext uri="{FF2B5EF4-FFF2-40B4-BE49-F238E27FC236}">
                      <a16:creationId xmlns:a16="http://schemas.microsoft.com/office/drawing/2014/main" id="{588CE471-E123-4116-AAF0-CD0EF1D03CE6}"/>
                    </a:ext>
                  </a:extLst>
                </p:cNvPr>
                <p:cNvPicPr/>
                <p:nvPr/>
              </p:nvPicPr>
              <p:blipFill>
                <a:blip r:embed="rId426"/>
                <a:stretch>
                  <a:fillRect/>
                </a:stretch>
              </p:blipFill>
              <p:spPr>
                <a:xfrm>
                  <a:off x="5085653" y="4502587"/>
                  <a:ext cx="141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04" name="Freihand 403">
                  <a:extLst>
                    <a:ext uri="{FF2B5EF4-FFF2-40B4-BE49-F238E27FC236}">
                      <a16:creationId xmlns:a16="http://schemas.microsoft.com/office/drawing/2014/main" id="{7A6AAC8D-4280-4739-919C-4F13169CFC74}"/>
                    </a:ext>
                  </a:extLst>
                </p14:cNvPr>
                <p14:cNvContentPartPr/>
                <p14:nvPr/>
              </p14:nvContentPartPr>
              <p14:xfrm>
                <a:off x="5230373" y="4556947"/>
                <a:ext cx="68040" cy="62280"/>
              </p14:xfrm>
            </p:contentPart>
          </mc:Choice>
          <mc:Fallback>
            <p:pic>
              <p:nvPicPr>
                <p:cNvPr id="404" name="Freihand 403">
                  <a:extLst>
                    <a:ext uri="{FF2B5EF4-FFF2-40B4-BE49-F238E27FC236}">
                      <a16:creationId xmlns:a16="http://schemas.microsoft.com/office/drawing/2014/main" id="{7A6AAC8D-4280-4739-919C-4F13169CFC74}"/>
                    </a:ext>
                  </a:extLst>
                </p:cNvPr>
                <p:cNvPicPr/>
                <p:nvPr/>
              </p:nvPicPr>
              <p:blipFill>
                <a:blip r:embed="rId428"/>
                <a:stretch>
                  <a:fillRect/>
                </a:stretch>
              </p:blipFill>
              <p:spPr>
                <a:xfrm>
                  <a:off x="5226053" y="4552627"/>
                  <a:ext cx="76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05" name="Freihand 404">
                  <a:extLst>
                    <a:ext uri="{FF2B5EF4-FFF2-40B4-BE49-F238E27FC236}">
                      <a16:creationId xmlns:a16="http://schemas.microsoft.com/office/drawing/2014/main" id="{7A7D12E8-B991-43B1-A02D-6AA8B530302F}"/>
                    </a:ext>
                  </a:extLst>
                </p14:cNvPr>
                <p14:cNvContentPartPr/>
                <p14:nvPr/>
              </p14:nvContentPartPr>
              <p14:xfrm>
                <a:off x="5089973" y="4570627"/>
                <a:ext cx="115920" cy="17280"/>
              </p14:xfrm>
            </p:contentPart>
          </mc:Choice>
          <mc:Fallback>
            <p:pic>
              <p:nvPicPr>
                <p:cNvPr id="405" name="Freihand 404">
                  <a:extLst>
                    <a:ext uri="{FF2B5EF4-FFF2-40B4-BE49-F238E27FC236}">
                      <a16:creationId xmlns:a16="http://schemas.microsoft.com/office/drawing/2014/main" id="{7A7D12E8-B991-43B1-A02D-6AA8B530302F}"/>
                    </a:ext>
                  </a:extLst>
                </p:cNvPr>
                <p:cNvPicPr/>
                <p:nvPr/>
              </p:nvPicPr>
              <p:blipFill>
                <a:blip r:embed="rId430"/>
                <a:stretch>
                  <a:fillRect/>
                </a:stretch>
              </p:blipFill>
              <p:spPr>
                <a:xfrm>
                  <a:off x="5085653" y="4566307"/>
                  <a:ext cx="124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07" name="Freihand 406">
                  <a:extLst>
                    <a:ext uri="{FF2B5EF4-FFF2-40B4-BE49-F238E27FC236}">
                      <a16:creationId xmlns:a16="http://schemas.microsoft.com/office/drawing/2014/main" id="{AED1B0DC-A765-4895-A55D-FC870F389F56}"/>
                    </a:ext>
                  </a:extLst>
                </p14:cNvPr>
                <p14:cNvContentPartPr/>
                <p14:nvPr/>
              </p14:nvContentPartPr>
              <p14:xfrm>
                <a:off x="5319653" y="4559107"/>
                <a:ext cx="93960" cy="66240"/>
              </p14:xfrm>
            </p:contentPart>
          </mc:Choice>
          <mc:Fallback>
            <p:pic>
              <p:nvPicPr>
                <p:cNvPr id="407" name="Freihand 406">
                  <a:extLst>
                    <a:ext uri="{FF2B5EF4-FFF2-40B4-BE49-F238E27FC236}">
                      <a16:creationId xmlns:a16="http://schemas.microsoft.com/office/drawing/2014/main" id="{AED1B0DC-A765-4895-A55D-FC870F389F56}"/>
                    </a:ext>
                  </a:extLst>
                </p:cNvPr>
                <p:cNvPicPr/>
                <p:nvPr/>
              </p:nvPicPr>
              <p:blipFill>
                <a:blip r:embed="rId432"/>
                <a:stretch>
                  <a:fillRect/>
                </a:stretch>
              </p:blipFill>
              <p:spPr>
                <a:xfrm>
                  <a:off x="5315333" y="4554787"/>
                  <a:ext cx="102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08" name="Freihand 407">
                  <a:extLst>
                    <a:ext uri="{FF2B5EF4-FFF2-40B4-BE49-F238E27FC236}">
                      <a16:creationId xmlns:a16="http://schemas.microsoft.com/office/drawing/2014/main" id="{8BB74980-C209-4CC4-9D97-C0829192D0D7}"/>
                    </a:ext>
                  </a:extLst>
                </p14:cNvPr>
                <p14:cNvContentPartPr/>
                <p14:nvPr/>
              </p14:nvContentPartPr>
              <p14:xfrm>
                <a:off x="5398133" y="4570267"/>
                <a:ext cx="105120" cy="177840"/>
              </p14:xfrm>
            </p:contentPart>
          </mc:Choice>
          <mc:Fallback>
            <p:pic>
              <p:nvPicPr>
                <p:cNvPr id="408" name="Freihand 407">
                  <a:extLst>
                    <a:ext uri="{FF2B5EF4-FFF2-40B4-BE49-F238E27FC236}">
                      <a16:creationId xmlns:a16="http://schemas.microsoft.com/office/drawing/2014/main" id="{8BB74980-C209-4CC4-9D97-C0829192D0D7}"/>
                    </a:ext>
                  </a:extLst>
                </p:cNvPr>
                <p:cNvPicPr/>
                <p:nvPr/>
              </p:nvPicPr>
              <p:blipFill>
                <a:blip r:embed="rId434"/>
                <a:stretch>
                  <a:fillRect/>
                </a:stretch>
              </p:blipFill>
              <p:spPr>
                <a:xfrm>
                  <a:off x="5393813" y="4565947"/>
                  <a:ext cx="113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10" name="Freihand 409">
                  <a:extLst>
                    <a:ext uri="{FF2B5EF4-FFF2-40B4-BE49-F238E27FC236}">
                      <a16:creationId xmlns:a16="http://schemas.microsoft.com/office/drawing/2014/main" id="{A3F51835-5C41-42D1-B03F-7C96E614E616}"/>
                    </a:ext>
                  </a:extLst>
                </p14:cNvPr>
                <p14:cNvContentPartPr/>
                <p14:nvPr/>
              </p14:nvContentPartPr>
              <p14:xfrm>
                <a:off x="5485973" y="4552987"/>
                <a:ext cx="104040" cy="80280"/>
              </p14:xfrm>
            </p:contentPart>
          </mc:Choice>
          <mc:Fallback>
            <p:pic>
              <p:nvPicPr>
                <p:cNvPr id="410" name="Freihand 409">
                  <a:extLst>
                    <a:ext uri="{FF2B5EF4-FFF2-40B4-BE49-F238E27FC236}">
                      <a16:creationId xmlns:a16="http://schemas.microsoft.com/office/drawing/2014/main" id="{A3F51835-5C41-42D1-B03F-7C96E614E616}"/>
                    </a:ext>
                  </a:extLst>
                </p:cNvPr>
                <p:cNvPicPr/>
                <p:nvPr/>
              </p:nvPicPr>
              <p:blipFill>
                <a:blip r:embed="rId436"/>
                <a:stretch>
                  <a:fillRect/>
                </a:stretch>
              </p:blipFill>
              <p:spPr>
                <a:xfrm>
                  <a:off x="5481653" y="4548667"/>
                  <a:ext cx="11268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7">
            <p14:nvContentPartPr>
              <p14:cNvPr id="419" name="Freihand 418">
                <a:extLst>
                  <a:ext uri="{FF2B5EF4-FFF2-40B4-BE49-F238E27FC236}">
                    <a16:creationId xmlns:a16="http://schemas.microsoft.com/office/drawing/2014/main" id="{5B01AB44-7850-4446-8092-83A519EB200B}"/>
                  </a:ext>
                </a:extLst>
              </p14:cNvPr>
              <p14:cNvContentPartPr/>
              <p14:nvPr/>
            </p14:nvContentPartPr>
            <p14:xfrm>
              <a:off x="7623653" y="4496107"/>
              <a:ext cx="112680" cy="112680"/>
            </p14:xfrm>
          </p:contentPart>
        </mc:Choice>
        <mc:Fallback>
          <p:pic>
            <p:nvPicPr>
              <p:cNvPr id="419" name="Freihand 418">
                <a:extLst>
                  <a:ext uri="{FF2B5EF4-FFF2-40B4-BE49-F238E27FC236}">
                    <a16:creationId xmlns:a16="http://schemas.microsoft.com/office/drawing/2014/main" id="{5B01AB44-7850-4446-8092-83A519EB200B}"/>
                  </a:ext>
                </a:extLst>
              </p:cNvPr>
              <p:cNvPicPr/>
              <p:nvPr/>
            </p:nvPicPr>
            <p:blipFill>
              <a:blip r:embed="rId438"/>
              <a:stretch>
                <a:fillRect/>
              </a:stretch>
            </p:blipFill>
            <p:spPr>
              <a:xfrm>
                <a:off x="7619333" y="4491787"/>
                <a:ext cx="121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20" name="Freihand 419">
                <a:extLst>
                  <a:ext uri="{FF2B5EF4-FFF2-40B4-BE49-F238E27FC236}">
                    <a16:creationId xmlns:a16="http://schemas.microsoft.com/office/drawing/2014/main" id="{87A704B0-3566-40AA-8FBE-864ED10138EC}"/>
                  </a:ext>
                </a:extLst>
              </p14:cNvPr>
              <p14:cNvContentPartPr/>
              <p14:nvPr/>
            </p14:nvContentPartPr>
            <p14:xfrm>
              <a:off x="7772333" y="4484587"/>
              <a:ext cx="84600" cy="109800"/>
            </p14:xfrm>
          </p:contentPart>
        </mc:Choice>
        <mc:Fallback>
          <p:pic>
            <p:nvPicPr>
              <p:cNvPr id="420" name="Freihand 419">
                <a:extLst>
                  <a:ext uri="{FF2B5EF4-FFF2-40B4-BE49-F238E27FC236}">
                    <a16:creationId xmlns:a16="http://schemas.microsoft.com/office/drawing/2014/main" id="{87A704B0-3566-40AA-8FBE-864ED10138EC}"/>
                  </a:ext>
                </a:extLst>
              </p:cNvPr>
              <p:cNvPicPr/>
              <p:nvPr/>
            </p:nvPicPr>
            <p:blipFill>
              <a:blip r:embed="rId440"/>
              <a:stretch>
                <a:fillRect/>
              </a:stretch>
            </p:blipFill>
            <p:spPr>
              <a:xfrm>
                <a:off x="7768013" y="4480267"/>
                <a:ext cx="93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21" name="Freihand 420">
                <a:extLst>
                  <a:ext uri="{FF2B5EF4-FFF2-40B4-BE49-F238E27FC236}">
                    <a16:creationId xmlns:a16="http://schemas.microsoft.com/office/drawing/2014/main" id="{03130032-2A56-4987-8BB9-923B4D95CB2C}"/>
                  </a:ext>
                </a:extLst>
              </p14:cNvPr>
              <p14:cNvContentPartPr/>
              <p14:nvPr/>
            </p14:nvContentPartPr>
            <p14:xfrm>
              <a:off x="7893293" y="4486747"/>
              <a:ext cx="69480" cy="115560"/>
            </p14:xfrm>
          </p:contentPart>
        </mc:Choice>
        <mc:Fallback>
          <p:pic>
            <p:nvPicPr>
              <p:cNvPr id="421" name="Freihand 420">
                <a:extLst>
                  <a:ext uri="{FF2B5EF4-FFF2-40B4-BE49-F238E27FC236}">
                    <a16:creationId xmlns:a16="http://schemas.microsoft.com/office/drawing/2014/main" id="{03130032-2A56-4987-8BB9-923B4D95CB2C}"/>
                  </a:ext>
                </a:extLst>
              </p:cNvPr>
              <p:cNvPicPr/>
              <p:nvPr/>
            </p:nvPicPr>
            <p:blipFill>
              <a:blip r:embed="rId442"/>
              <a:stretch>
                <a:fillRect/>
              </a:stretch>
            </p:blipFill>
            <p:spPr>
              <a:xfrm>
                <a:off x="7888973" y="4482427"/>
                <a:ext cx="78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22" name="Freihand 421">
                <a:extLst>
                  <a:ext uri="{FF2B5EF4-FFF2-40B4-BE49-F238E27FC236}">
                    <a16:creationId xmlns:a16="http://schemas.microsoft.com/office/drawing/2014/main" id="{9B6291E2-4404-4C88-B1D3-2B2121E69413}"/>
                  </a:ext>
                </a:extLst>
              </p14:cNvPr>
              <p14:cNvContentPartPr/>
              <p14:nvPr/>
            </p14:nvContentPartPr>
            <p14:xfrm>
              <a:off x="7971413" y="4584667"/>
              <a:ext cx="16200" cy="77760"/>
            </p14:xfrm>
          </p:contentPart>
        </mc:Choice>
        <mc:Fallback>
          <p:pic>
            <p:nvPicPr>
              <p:cNvPr id="422" name="Freihand 421">
                <a:extLst>
                  <a:ext uri="{FF2B5EF4-FFF2-40B4-BE49-F238E27FC236}">
                    <a16:creationId xmlns:a16="http://schemas.microsoft.com/office/drawing/2014/main" id="{9B6291E2-4404-4C88-B1D3-2B2121E69413}"/>
                  </a:ext>
                </a:extLst>
              </p:cNvPr>
              <p:cNvPicPr/>
              <p:nvPr/>
            </p:nvPicPr>
            <p:blipFill>
              <a:blip r:embed="rId444"/>
              <a:stretch>
                <a:fillRect/>
              </a:stretch>
            </p:blipFill>
            <p:spPr>
              <a:xfrm>
                <a:off x="7967093" y="4580347"/>
                <a:ext cx="24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23" name="Freihand 422">
                <a:extLst>
                  <a:ext uri="{FF2B5EF4-FFF2-40B4-BE49-F238E27FC236}">
                    <a16:creationId xmlns:a16="http://schemas.microsoft.com/office/drawing/2014/main" id="{0E0A01E8-17DA-4896-A8EE-3D44E45FF313}"/>
                  </a:ext>
                </a:extLst>
              </p14:cNvPr>
              <p14:cNvContentPartPr/>
              <p14:nvPr/>
            </p14:nvContentPartPr>
            <p14:xfrm>
              <a:off x="8052773" y="4476667"/>
              <a:ext cx="73080" cy="117720"/>
            </p14:xfrm>
          </p:contentPart>
        </mc:Choice>
        <mc:Fallback>
          <p:pic>
            <p:nvPicPr>
              <p:cNvPr id="423" name="Freihand 422">
                <a:extLst>
                  <a:ext uri="{FF2B5EF4-FFF2-40B4-BE49-F238E27FC236}">
                    <a16:creationId xmlns:a16="http://schemas.microsoft.com/office/drawing/2014/main" id="{0E0A01E8-17DA-4896-A8EE-3D44E45FF313}"/>
                  </a:ext>
                </a:extLst>
              </p:cNvPr>
              <p:cNvPicPr/>
              <p:nvPr/>
            </p:nvPicPr>
            <p:blipFill>
              <a:blip r:embed="rId446"/>
              <a:stretch>
                <a:fillRect/>
              </a:stretch>
            </p:blipFill>
            <p:spPr>
              <a:xfrm>
                <a:off x="8048453" y="4472347"/>
                <a:ext cx="81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24" name="Freihand 423">
                <a:extLst>
                  <a:ext uri="{FF2B5EF4-FFF2-40B4-BE49-F238E27FC236}">
                    <a16:creationId xmlns:a16="http://schemas.microsoft.com/office/drawing/2014/main" id="{2F1E7408-E40F-45DC-8DCE-B66E4CBB52CA}"/>
                  </a:ext>
                </a:extLst>
              </p14:cNvPr>
              <p14:cNvContentPartPr/>
              <p14:nvPr/>
            </p14:nvContentPartPr>
            <p14:xfrm>
              <a:off x="8166173" y="4487827"/>
              <a:ext cx="75240" cy="113040"/>
            </p14:xfrm>
          </p:contentPart>
        </mc:Choice>
        <mc:Fallback>
          <p:pic>
            <p:nvPicPr>
              <p:cNvPr id="424" name="Freihand 423">
                <a:extLst>
                  <a:ext uri="{FF2B5EF4-FFF2-40B4-BE49-F238E27FC236}">
                    <a16:creationId xmlns:a16="http://schemas.microsoft.com/office/drawing/2014/main" id="{2F1E7408-E40F-45DC-8DCE-B66E4CBB52CA}"/>
                  </a:ext>
                </a:extLst>
              </p:cNvPr>
              <p:cNvPicPr/>
              <p:nvPr/>
            </p:nvPicPr>
            <p:blipFill>
              <a:blip r:embed="rId448"/>
              <a:stretch>
                <a:fillRect/>
              </a:stretch>
            </p:blipFill>
            <p:spPr>
              <a:xfrm>
                <a:off x="8161853" y="4483507"/>
                <a:ext cx="83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26" name="Freihand 425">
                <a:extLst>
                  <a:ext uri="{FF2B5EF4-FFF2-40B4-BE49-F238E27FC236}">
                    <a16:creationId xmlns:a16="http://schemas.microsoft.com/office/drawing/2014/main" id="{D7ABA0CF-8CA9-4D02-9C62-2383ABEBBF6F}"/>
                  </a:ext>
                </a:extLst>
              </p14:cNvPr>
              <p14:cNvContentPartPr/>
              <p14:nvPr/>
            </p14:nvContentPartPr>
            <p14:xfrm>
              <a:off x="9568013" y="2030827"/>
              <a:ext cx="41760" cy="168840"/>
            </p14:xfrm>
          </p:contentPart>
        </mc:Choice>
        <mc:Fallback>
          <p:pic>
            <p:nvPicPr>
              <p:cNvPr id="426" name="Freihand 425">
                <a:extLst>
                  <a:ext uri="{FF2B5EF4-FFF2-40B4-BE49-F238E27FC236}">
                    <a16:creationId xmlns:a16="http://schemas.microsoft.com/office/drawing/2014/main" id="{D7ABA0CF-8CA9-4D02-9C62-2383ABEBBF6F}"/>
                  </a:ext>
                </a:extLst>
              </p:cNvPr>
              <p:cNvPicPr/>
              <p:nvPr/>
            </p:nvPicPr>
            <p:blipFill>
              <a:blip r:embed="rId450"/>
              <a:stretch>
                <a:fillRect/>
              </a:stretch>
            </p:blipFill>
            <p:spPr>
              <a:xfrm>
                <a:off x="9563693" y="2026507"/>
                <a:ext cx="50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27" name="Freihand 426">
                <a:extLst>
                  <a:ext uri="{FF2B5EF4-FFF2-40B4-BE49-F238E27FC236}">
                    <a16:creationId xmlns:a16="http://schemas.microsoft.com/office/drawing/2014/main" id="{93CC30D2-9E45-4D79-B52A-4EA499F455EB}"/>
                  </a:ext>
                </a:extLst>
              </p14:cNvPr>
              <p14:cNvContentPartPr/>
              <p14:nvPr/>
            </p14:nvContentPartPr>
            <p14:xfrm>
              <a:off x="9554333" y="2422507"/>
              <a:ext cx="42840" cy="199080"/>
            </p14:xfrm>
          </p:contentPart>
        </mc:Choice>
        <mc:Fallback>
          <p:pic>
            <p:nvPicPr>
              <p:cNvPr id="427" name="Freihand 426">
                <a:extLst>
                  <a:ext uri="{FF2B5EF4-FFF2-40B4-BE49-F238E27FC236}">
                    <a16:creationId xmlns:a16="http://schemas.microsoft.com/office/drawing/2014/main" id="{93CC30D2-9E45-4D79-B52A-4EA499F455EB}"/>
                  </a:ext>
                </a:extLst>
              </p:cNvPr>
              <p:cNvPicPr/>
              <p:nvPr/>
            </p:nvPicPr>
            <p:blipFill>
              <a:blip r:embed="rId452"/>
              <a:stretch>
                <a:fillRect/>
              </a:stretch>
            </p:blipFill>
            <p:spPr>
              <a:xfrm>
                <a:off x="9550013" y="2418187"/>
                <a:ext cx="51480" cy="207720"/>
              </a:xfrm>
              <a:prstGeom prst="rect">
                <a:avLst/>
              </a:prstGeom>
            </p:spPr>
          </p:pic>
        </mc:Fallback>
      </mc:AlternateContent>
      <p:grpSp>
        <p:nvGrpSpPr>
          <p:cNvPr id="429" name="Gruppieren 428">
            <a:extLst>
              <a:ext uri="{FF2B5EF4-FFF2-40B4-BE49-F238E27FC236}">
                <a16:creationId xmlns:a16="http://schemas.microsoft.com/office/drawing/2014/main" id="{ED4B8DAD-3901-4CBB-903D-9EC1374BE835}"/>
              </a:ext>
            </a:extLst>
          </p:cNvPr>
          <p:cNvGrpSpPr/>
          <p:nvPr/>
        </p:nvGrpSpPr>
        <p:grpSpPr>
          <a:xfrm>
            <a:off x="9529493" y="2832547"/>
            <a:ext cx="317880" cy="250560"/>
            <a:chOff x="9529493" y="2832547"/>
            <a:chExt cx="317880" cy="250560"/>
          </a:xfrm>
        </p:grpSpPr>
        <mc:AlternateContent xmlns:mc="http://schemas.openxmlformats.org/markup-compatibility/2006">
          <mc:Choice xmlns:p14="http://schemas.microsoft.com/office/powerpoint/2010/main" Requires="p14">
            <p:contentPart p14:bwMode="auto" r:id="rId453">
              <p14:nvContentPartPr>
                <p14:cNvPr id="244" name="Freihand 243">
                  <a:extLst>
                    <a:ext uri="{FF2B5EF4-FFF2-40B4-BE49-F238E27FC236}">
                      <a16:creationId xmlns:a16="http://schemas.microsoft.com/office/drawing/2014/main" id="{3A1C2AFB-99D1-4C91-BA25-AE1B84E72F31}"/>
                    </a:ext>
                  </a:extLst>
                </p14:cNvPr>
                <p14:cNvContentPartPr/>
                <p14:nvPr/>
              </p14:nvContentPartPr>
              <p14:xfrm>
                <a:off x="9715973" y="2936587"/>
                <a:ext cx="71280" cy="129960"/>
              </p14:xfrm>
            </p:contentPart>
          </mc:Choice>
          <mc:Fallback>
            <p:pic>
              <p:nvPicPr>
                <p:cNvPr id="244" name="Freihand 243">
                  <a:extLst>
                    <a:ext uri="{FF2B5EF4-FFF2-40B4-BE49-F238E27FC236}">
                      <a16:creationId xmlns:a16="http://schemas.microsoft.com/office/drawing/2014/main" id="{3A1C2AFB-99D1-4C91-BA25-AE1B84E72F31}"/>
                    </a:ext>
                  </a:extLst>
                </p:cNvPr>
                <p:cNvPicPr/>
                <p:nvPr/>
              </p:nvPicPr>
              <p:blipFill>
                <a:blip r:embed="rId454"/>
                <a:stretch>
                  <a:fillRect/>
                </a:stretch>
              </p:blipFill>
              <p:spPr>
                <a:xfrm>
                  <a:off x="9711653" y="2932267"/>
                  <a:ext cx="79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45" name="Freihand 244">
                  <a:extLst>
                    <a:ext uri="{FF2B5EF4-FFF2-40B4-BE49-F238E27FC236}">
                      <a16:creationId xmlns:a16="http://schemas.microsoft.com/office/drawing/2014/main" id="{815475C1-1A0E-420A-87D6-402EE7148656}"/>
                    </a:ext>
                  </a:extLst>
                </p14:cNvPr>
                <p14:cNvContentPartPr/>
                <p14:nvPr/>
              </p14:nvContentPartPr>
              <p14:xfrm>
                <a:off x="9640013" y="2908867"/>
                <a:ext cx="207360" cy="174240"/>
              </p14:xfrm>
            </p:contentPart>
          </mc:Choice>
          <mc:Fallback>
            <p:pic>
              <p:nvPicPr>
                <p:cNvPr id="245" name="Freihand 244">
                  <a:extLst>
                    <a:ext uri="{FF2B5EF4-FFF2-40B4-BE49-F238E27FC236}">
                      <a16:creationId xmlns:a16="http://schemas.microsoft.com/office/drawing/2014/main" id="{815475C1-1A0E-420A-87D6-402EE7148656}"/>
                    </a:ext>
                  </a:extLst>
                </p:cNvPr>
                <p:cNvPicPr/>
                <p:nvPr/>
              </p:nvPicPr>
              <p:blipFill>
                <a:blip r:embed="rId456"/>
                <a:stretch>
                  <a:fillRect/>
                </a:stretch>
              </p:blipFill>
              <p:spPr>
                <a:xfrm>
                  <a:off x="9635693" y="2904547"/>
                  <a:ext cx="216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28" name="Freihand 427">
                  <a:extLst>
                    <a:ext uri="{FF2B5EF4-FFF2-40B4-BE49-F238E27FC236}">
                      <a16:creationId xmlns:a16="http://schemas.microsoft.com/office/drawing/2014/main" id="{E5506B75-A508-4F74-AAD9-1AB11F75B319}"/>
                    </a:ext>
                  </a:extLst>
                </p14:cNvPr>
                <p14:cNvContentPartPr/>
                <p14:nvPr/>
              </p14:nvContentPartPr>
              <p14:xfrm>
                <a:off x="9529493" y="2832547"/>
                <a:ext cx="40680" cy="172080"/>
              </p14:xfrm>
            </p:contentPart>
          </mc:Choice>
          <mc:Fallback>
            <p:pic>
              <p:nvPicPr>
                <p:cNvPr id="428" name="Freihand 427">
                  <a:extLst>
                    <a:ext uri="{FF2B5EF4-FFF2-40B4-BE49-F238E27FC236}">
                      <a16:creationId xmlns:a16="http://schemas.microsoft.com/office/drawing/2014/main" id="{E5506B75-A508-4F74-AAD9-1AB11F75B319}"/>
                    </a:ext>
                  </a:extLst>
                </p:cNvPr>
                <p:cNvPicPr/>
                <p:nvPr/>
              </p:nvPicPr>
              <p:blipFill>
                <a:blip r:embed="rId458"/>
                <a:stretch>
                  <a:fillRect/>
                </a:stretch>
              </p:blipFill>
              <p:spPr>
                <a:xfrm>
                  <a:off x="9525173" y="2828227"/>
                  <a:ext cx="49320" cy="180720"/>
                </a:xfrm>
                <a:prstGeom prst="rect">
                  <a:avLst/>
                </a:prstGeom>
              </p:spPr>
            </p:pic>
          </mc:Fallback>
        </mc:AlternateContent>
      </p:grpSp>
      <p:grpSp>
        <p:nvGrpSpPr>
          <p:cNvPr id="458" name="Gruppieren 457">
            <a:extLst>
              <a:ext uri="{FF2B5EF4-FFF2-40B4-BE49-F238E27FC236}">
                <a16:creationId xmlns:a16="http://schemas.microsoft.com/office/drawing/2014/main" id="{3239A95F-92C3-4CB6-A048-6A54DCAAAD01}"/>
              </a:ext>
            </a:extLst>
          </p:cNvPr>
          <p:cNvGrpSpPr/>
          <p:nvPr/>
        </p:nvGrpSpPr>
        <p:grpSpPr>
          <a:xfrm>
            <a:off x="4959293" y="3332587"/>
            <a:ext cx="7124760" cy="966240"/>
            <a:chOff x="4959293" y="3332587"/>
            <a:chExt cx="7124760" cy="966240"/>
          </a:xfrm>
        </p:grpSpPr>
        <mc:AlternateContent xmlns:mc="http://schemas.openxmlformats.org/markup-compatibility/2006">
          <mc:Choice xmlns:p14="http://schemas.microsoft.com/office/powerpoint/2010/main" Requires="p14">
            <p:contentPart p14:bwMode="auto" r:id="rId459">
              <p14:nvContentPartPr>
                <p14:cNvPr id="237" name="Freihand 236">
                  <a:extLst>
                    <a:ext uri="{FF2B5EF4-FFF2-40B4-BE49-F238E27FC236}">
                      <a16:creationId xmlns:a16="http://schemas.microsoft.com/office/drawing/2014/main" id="{C00C960D-D454-4B25-92A0-0F0E6F05220B}"/>
                    </a:ext>
                  </a:extLst>
                </p14:cNvPr>
                <p14:cNvContentPartPr/>
                <p14:nvPr/>
              </p14:nvContentPartPr>
              <p14:xfrm>
                <a:off x="5090333" y="3406747"/>
                <a:ext cx="71640" cy="108000"/>
              </p14:xfrm>
            </p:contentPart>
          </mc:Choice>
          <mc:Fallback>
            <p:pic>
              <p:nvPicPr>
                <p:cNvPr id="237" name="Freihand 236">
                  <a:extLst>
                    <a:ext uri="{FF2B5EF4-FFF2-40B4-BE49-F238E27FC236}">
                      <a16:creationId xmlns:a16="http://schemas.microsoft.com/office/drawing/2014/main" id="{C00C960D-D454-4B25-92A0-0F0E6F05220B}"/>
                    </a:ext>
                  </a:extLst>
                </p:cNvPr>
                <p:cNvPicPr/>
                <p:nvPr/>
              </p:nvPicPr>
              <p:blipFill>
                <a:blip r:embed="rId460"/>
                <a:stretch>
                  <a:fillRect/>
                </a:stretch>
              </p:blipFill>
              <p:spPr>
                <a:xfrm>
                  <a:off x="5086013" y="3402427"/>
                  <a:ext cx="80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38" name="Freihand 237">
                  <a:extLst>
                    <a:ext uri="{FF2B5EF4-FFF2-40B4-BE49-F238E27FC236}">
                      <a16:creationId xmlns:a16="http://schemas.microsoft.com/office/drawing/2014/main" id="{0C9FE6C2-0FEB-4C35-AEE5-DB7DA70E0D7E}"/>
                    </a:ext>
                  </a:extLst>
                </p14:cNvPr>
                <p14:cNvContentPartPr/>
                <p14:nvPr/>
              </p14:nvContentPartPr>
              <p14:xfrm>
                <a:off x="5098973" y="3467947"/>
                <a:ext cx="109800" cy="3960"/>
              </p14:xfrm>
            </p:contentPart>
          </mc:Choice>
          <mc:Fallback>
            <p:pic>
              <p:nvPicPr>
                <p:cNvPr id="238" name="Freihand 237">
                  <a:extLst>
                    <a:ext uri="{FF2B5EF4-FFF2-40B4-BE49-F238E27FC236}">
                      <a16:creationId xmlns:a16="http://schemas.microsoft.com/office/drawing/2014/main" id="{0C9FE6C2-0FEB-4C35-AEE5-DB7DA70E0D7E}"/>
                    </a:ext>
                  </a:extLst>
                </p:cNvPr>
                <p:cNvPicPr/>
                <p:nvPr/>
              </p:nvPicPr>
              <p:blipFill>
                <a:blip r:embed="rId462"/>
                <a:stretch>
                  <a:fillRect/>
                </a:stretch>
              </p:blipFill>
              <p:spPr>
                <a:xfrm>
                  <a:off x="5094653" y="3463627"/>
                  <a:ext cx="118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39" name="Freihand 238">
                  <a:extLst>
                    <a:ext uri="{FF2B5EF4-FFF2-40B4-BE49-F238E27FC236}">
                      <a16:creationId xmlns:a16="http://schemas.microsoft.com/office/drawing/2014/main" id="{D22E4317-0158-4B2D-85CE-9563579B2B82}"/>
                    </a:ext>
                  </a:extLst>
                </p14:cNvPr>
                <p14:cNvContentPartPr/>
                <p14:nvPr/>
              </p14:nvContentPartPr>
              <p14:xfrm>
                <a:off x="4959293" y="3358867"/>
                <a:ext cx="282600" cy="260640"/>
              </p14:xfrm>
            </p:contentPart>
          </mc:Choice>
          <mc:Fallback>
            <p:pic>
              <p:nvPicPr>
                <p:cNvPr id="239" name="Freihand 238">
                  <a:extLst>
                    <a:ext uri="{FF2B5EF4-FFF2-40B4-BE49-F238E27FC236}">
                      <a16:creationId xmlns:a16="http://schemas.microsoft.com/office/drawing/2014/main" id="{D22E4317-0158-4B2D-85CE-9563579B2B82}"/>
                    </a:ext>
                  </a:extLst>
                </p:cNvPr>
                <p:cNvPicPr/>
                <p:nvPr/>
              </p:nvPicPr>
              <p:blipFill>
                <a:blip r:embed="rId464"/>
                <a:stretch>
                  <a:fillRect/>
                </a:stretch>
              </p:blipFill>
              <p:spPr>
                <a:xfrm>
                  <a:off x="4954973" y="3354547"/>
                  <a:ext cx="2912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47" name="Freihand 246">
                  <a:extLst>
                    <a:ext uri="{FF2B5EF4-FFF2-40B4-BE49-F238E27FC236}">
                      <a16:creationId xmlns:a16="http://schemas.microsoft.com/office/drawing/2014/main" id="{2E9DB1A5-80D3-4BCC-9DD2-CBD384ABA5F6}"/>
                    </a:ext>
                  </a:extLst>
                </p14:cNvPr>
                <p14:cNvContentPartPr/>
                <p14:nvPr/>
              </p14:nvContentPartPr>
              <p14:xfrm>
                <a:off x="5476253" y="3455347"/>
                <a:ext cx="136080" cy="83520"/>
              </p14:xfrm>
            </p:contentPart>
          </mc:Choice>
          <mc:Fallback>
            <p:pic>
              <p:nvPicPr>
                <p:cNvPr id="247" name="Freihand 246">
                  <a:extLst>
                    <a:ext uri="{FF2B5EF4-FFF2-40B4-BE49-F238E27FC236}">
                      <a16:creationId xmlns:a16="http://schemas.microsoft.com/office/drawing/2014/main" id="{2E9DB1A5-80D3-4BCC-9DD2-CBD384ABA5F6}"/>
                    </a:ext>
                  </a:extLst>
                </p:cNvPr>
                <p:cNvPicPr/>
                <p:nvPr/>
              </p:nvPicPr>
              <p:blipFill>
                <a:blip r:embed="rId466"/>
                <a:stretch>
                  <a:fillRect/>
                </a:stretch>
              </p:blipFill>
              <p:spPr>
                <a:xfrm>
                  <a:off x="5471933" y="3451027"/>
                  <a:ext cx="144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8" name="Freihand 247">
                  <a:extLst>
                    <a:ext uri="{FF2B5EF4-FFF2-40B4-BE49-F238E27FC236}">
                      <a16:creationId xmlns:a16="http://schemas.microsoft.com/office/drawing/2014/main" id="{BDB16336-54D9-488F-8F27-6D9FD0CAC78D}"/>
                    </a:ext>
                  </a:extLst>
                </p14:cNvPr>
                <p14:cNvContentPartPr/>
                <p14:nvPr/>
              </p14:nvContentPartPr>
              <p14:xfrm>
                <a:off x="5659133" y="3447427"/>
                <a:ext cx="105480" cy="81720"/>
              </p14:xfrm>
            </p:contentPart>
          </mc:Choice>
          <mc:Fallback>
            <p:pic>
              <p:nvPicPr>
                <p:cNvPr id="248" name="Freihand 247">
                  <a:extLst>
                    <a:ext uri="{FF2B5EF4-FFF2-40B4-BE49-F238E27FC236}">
                      <a16:creationId xmlns:a16="http://schemas.microsoft.com/office/drawing/2014/main" id="{BDB16336-54D9-488F-8F27-6D9FD0CAC78D}"/>
                    </a:ext>
                  </a:extLst>
                </p:cNvPr>
                <p:cNvPicPr/>
                <p:nvPr/>
              </p:nvPicPr>
              <p:blipFill>
                <a:blip r:embed="rId468"/>
                <a:stretch>
                  <a:fillRect/>
                </a:stretch>
              </p:blipFill>
              <p:spPr>
                <a:xfrm>
                  <a:off x="5654813" y="3443107"/>
                  <a:ext cx="114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9" name="Freihand 248">
                  <a:extLst>
                    <a:ext uri="{FF2B5EF4-FFF2-40B4-BE49-F238E27FC236}">
                      <a16:creationId xmlns:a16="http://schemas.microsoft.com/office/drawing/2014/main" id="{DE27CE40-A414-444E-8D29-7E2591183AA2}"/>
                    </a:ext>
                  </a:extLst>
                </p14:cNvPr>
                <p14:cNvContentPartPr/>
                <p14:nvPr/>
              </p14:nvContentPartPr>
              <p14:xfrm>
                <a:off x="5816093" y="3451747"/>
                <a:ext cx="81720" cy="78480"/>
              </p14:xfrm>
            </p:contentPart>
          </mc:Choice>
          <mc:Fallback>
            <p:pic>
              <p:nvPicPr>
                <p:cNvPr id="249" name="Freihand 248">
                  <a:extLst>
                    <a:ext uri="{FF2B5EF4-FFF2-40B4-BE49-F238E27FC236}">
                      <a16:creationId xmlns:a16="http://schemas.microsoft.com/office/drawing/2014/main" id="{DE27CE40-A414-444E-8D29-7E2591183AA2}"/>
                    </a:ext>
                  </a:extLst>
                </p:cNvPr>
                <p:cNvPicPr/>
                <p:nvPr/>
              </p:nvPicPr>
              <p:blipFill>
                <a:blip r:embed="rId470"/>
                <a:stretch>
                  <a:fillRect/>
                </a:stretch>
              </p:blipFill>
              <p:spPr>
                <a:xfrm>
                  <a:off x="5811773" y="3447427"/>
                  <a:ext cx="90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50" name="Freihand 249">
                  <a:extLst>
                    <a:ext uri="{FF2B5EF4-FFF2-40B4-BE49-F238E27FC236}">
                      <a16:creationId xmlns:a16="http://schemas.microsoft.com/office/drawing/2014/main" id="{A194478C-D2E7-444B-B3D4-DA1B25EB9CCB}"/>
                    </a:ext>
                  </a:extLst>
                </p14:cNvPr>
                <p14:cNvContentPartPr/>
                <p14:nvPr/>
              </p14:nvContentPartPr>
              <p14:xfrm>
                <a:off x="5993213" y="3470827"/>
                <a:ext cx="41400" cy="33840"/>
              </p14:xfrm>
            </p:contentPart>
          </mc:Choice>
          <mc:Fallback>
            <p:pic>
              <p:nvPicPr>
                <p:cNvPr id="250" name="Freihand 249">
                  <a:extLst>
                    <a:ext uri="{FF2B5EF4-FFF2-40B4-BE49-F238E27FC236}">
                      <a16:creationId xmlns:a16="http://schemas.microsoft.com/office/drawing/2014/main" id="{A194478C-D2E7-444B-B3D4-DA1B25EB9CCB}"/>
                    </a:ext>
                  </a:extLst>
                </p:cNvPr>
                <p:cNvPicPr/>
                <p:nvPr/>
              </p:nvPicPr>
              <p:blipFill>
                <a:blip r:embed="rId472"/>
                <a:stretch>
                  <a:fillRect/>
                </a:stretch>
              </p:blipFill>
              <p:spPr>
                <a:xfrm>
                  <a:off x="5988893" y="3466507"/>
                  <a:ext cx="500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54" name="Freihand 253">
                  <a:extLst>
                    <a:ext uri="{FF2B5EF4-FFF2-40B4-BE49-F238E27FC236}">
                      <a16:creationId xmlns:a16="http://schemas.microsoft.com/office/drawing/2014/main" id="{7E652D8A-1B29-4009-9547-46AA6A4B2284}"/>
                    </a:ext>
                  </a:extLst>
                </p14:cNvPr>
                <p14:cNvContentPartPr/>
                <p14:nvPr/>
              </p14:nvContentPartPr>
              <p14:xfrm>
                <a:off x="6285893" y="3338707"/>
                <a:ext cx="72360" cy="98640"/>
              </p14:xfrm>
            </p:contentPart>
          </mc:Choice>
          <mc:Fallback>
            <p:pic>
              <p:nvPicPr>
                <p:cNvPr id="254" name="Freihand 253">
                  <a:extLst>
                    <a:ext uri="{FF2B5EF4-FFF2-40B4-BE49-F238E27FC236}">
                      <a16:creationId xmlns:a16="http://schemas.microsoft.com/office/drawing/2014/main" id="{7E652D8A-1B29-4009-9547-46AA6A4B2284}"/>
                    </a:ext>
                  </a:extLst>
                </p:cNvPr>
                <p:cNvPicPr/>
                <p:nvPr/>
              </p:nvPicPr>
              <p:blipFill>
                <a:blip r:embed="rId474"/>
                <a:stretch>
                  <a:fillRect/>
                </a:stretch>
              </p:blipFill>
              <p:spPr>
                <a:xfrm>
                  <a:off x="6281573" y="3334387"/>
                  <a:ext cx="81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55" name="Freihand 254">
                  <a:extLst>
                    <a:ext uri="{FF2B5EF4-FFF2-40B4-BE49-F238E27FC236}">
                      <a16:creationId xmlns:a16="http://schemas.microsoft.com/office/drawing/2014/main" id="{F7E699A8-7C0E-4364-BB66-702F73538086}"/>
                    </a:ext>
                  </a:extLst>
                </p14:cNvPr>
                <p14:cNvContentPartPr/>
                <p14:nvPr/>
              </p14:nvContentPartPr>
              <p14:xfrm>
                <a:off x="6403613" y="3339787"/>
                <a:ext cx="73800" cy="104040"/>
              </p14:xfrm>
            </p:contentPart>
          </mc:Choice>
          <mc:Fallback>
            <p:pic>
              <p:nvPicPr>
                <p:cNvPr id="255" name="Freihand 254">
                  <a:extLst>
                    <a:ext uri="{FF2B5EF4-FFF2-40B4-BE49-F238E27FC236}">
                      <a16:creationId xmlns:a16="http://schemas.microsoft.com/office/drawing/2014/main" id="{F7E699A8-7C0E-4364-BB66-702F73538086}"/>
                    </a:ext>
                  </a:extLst>
                </p:cNvPr>
                <p:cNvPicPr/>
                <p:nvPr/>
              </p:nvPicPr>
              <p:blipFill>
                <a:blip r:embed="rId476"/>
                <a:stretch>
                  <a:fillRect/>
                </a:stretch>
              </p:blipFill>
              <p:spPr>
                <a:xfrm>
                  <a:off x="6399293" y="3335467"/>
                  <a:ext cx="82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56" name="Freihand 255">
                  <a:extLst>
                    <a:ext uri="{FF2B5EF4-FFF2-40B4-BE49-F238E27FC236}">
                      <a16:creationId xmlns:a16="http://schemas.microsoft.com/office/drawing/2014/main" id="{D46AF759-1ED5-457A-8B43-2E3CCA5D2E68}"/>
                    </a:ext>
                  </a:extLst>
                </p14:cNvPr>
                <p14:cNvContentPartPr/>
                <p14:nvPr/>
              </p14:nvContentPartPr>
              <p14:xfrm>
                <a:off x="6540773" y="3332587"/>
                <a:ext cx="88920" cy="100800"/>
              </p14:xfrm>
            </p:contentPart>
          </mc:Choice>
          <mc:Fallback>
            <p:pic>
              <p:nvPicPr>
                <p:cNvPr id="256" name="Freihand 255">
                  <a:extLst>
                    <a:ext uri="{FF2B5EF4-FFF2-40B4-BE49-F238E27FC236}">
                      <a16:creationId xmlns:a16="http://schemas.microsoft.com/office/drawing/2014/main" id="{D46AF759-1ED5-457A-8B43-2E3CCA5D2E68}"/>
                    </a:ext>
                  </a:extLst>
                </p:cNvPr>
                <p:cNvPicPr/>
                <p:nvPr/>
              </p:nvPicPr>
              <p:blipFill>
                <a:blip r:embed="rId478"/>
                <a:stretch>
                  <a:fillRect/>
                </a:stretch>
              </p:blipFill>
              <p:spPr>
                <a:xfrm>
                  <a:off x="6536453" y="3328267"/>
                  <a:ext cx="97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57" name="Freihand 256">
                  <a:extLst>
                    <a:ext uri="{FF2B5EF4-FFF2-40B4-BE49-F238E27FC236}">
                      <a16:creationId xmlns:a16="http://schemas.microsoft.com/office/drawing/2014/main" id="{65139D73-9476-4E2C-A870-2F801B25143C}"/>
                    </a:ext>
                  </a:extLst>
                </p14:cNvPr>
                <p14:cNvContentPartPr/>
                <p14:nvPr/>
              </p14:nvContentPartPr>
              <p14:xfrm>
                <a:off x="6560573" y="3379747"/>
                <a:ext cx="72360" cy="6840"/>
              </p14:xfrm>
            </p:contentPart>
          </mc:Choice>
          <mc:Fallback>
            <p:pic>
              <p:nvPicPr>
                <p:cNvPr id="257" name="Freihand 256">
                  <a:extLst>
                    <a:ext uri="{FF2B5EF4-FFF2-40B4-BE49-F238E27FC236}">
                      <a16:creationId xmlns:a16="http://schemas.microsoft.com/office/drawing/2014/main" id="{65139D73-9476-4E2C-A870-2F801B25143C}"/>
                    </a:ext>
                  </a:extLst>
                </p:cNvPr>
                <p:cNvPicPr/>
                <p:nvPr/>
              </p:nvPicPr>
              <p:blipFill>
                <a:blip r:embed="rId480"/>
                <a:stretch>
                  <a:fillRect/>
                </a:stretch>
              </p:blipFill>
              <p:spPr>
                <a:xfrm>
                  <a:off x="6556253" y="3375427"/>
                  <a:ext cx="81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59" name="Freihand 258">
                  <a:extLst>
                    <a:ext uri="{FF2B5EF4-FFF2-40B4-BE49-F238E27FC236}">
                      <a16:creationId xmlns:a16="http://schemas.microsoft.com/office/drawing/2014/main" id="{BF34976F-04BF-452E-879A-0D1FD6580690}"/>
                    </a:ext>
                  </a:extLst>
                </p14:cNvPr>
                <p14:cNvContentPartPr/>
                <p14:nvPr/>
              </p14:nvContentPartPr>
              <p14:xfrm>
                <a:off x="6273293" y="3491707"/>
                <a:ext cx="720" cy="360"/>
              </p14:xfrm>
            </p:contentPart>
          </mc:Choice>
          <mc:Fallback>
            <p:pic>
              <p:nvPicPr>
                <p:cNvPr id="259" name="Freihand 258">
                  <a:extLst>
                    <a:ext uri="{FF2B5EF4-FFF2-40B4-BE49-F238E27FC236}">
                      <a16:creationId xmlns:a16="http://schemas.microsoft.com/office/drawing/2014/main" id="{BF34976F-04BF-452E-879A-0D1FD6580690}"/>
                    </a:ext>
                  </a:extLst>
                </p:cNvPr>
                <p:cNvPicPr/>
                <p:nvPr/>
              </p:nvPicPr>
              <p:blipFill>
                <a:blip r:embed="rId482"/>
                <a:stretch>
                  <a:fillRect/>
                </a:stretch>
              </p:blipFill>
              <p:spPr>
                <a:xfrm>
                  <a:off x="6268973" y="3487387"/>
                  <a:ext cx="9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60" name="Freihand 259">
                  <a:extLst>
                    <a:ext uri="{FF2B5EF4-FFF2-40B4-BE49-F238E27FC236}">
                      <a16:creationId xmlns:a16="http://schemas.microsoft.com/office/drawing/2014/main" id="{CE8317E0-02AD-4D8D-8D82-19DFBE373770}"/>
                    </a:ext>
                  </a:extLst>
                </p14:cNvPr>
                <p14:cNvContentPartPr/>
                <p14:nvPr/>
              </p14:nvContentPartPr>
              <p14:xfrm>
                <a:off x="6244853" y="3492787"/>
                <a:ext cx="327600" cy="14400"/>
              </p14:xfrm>
            </p:contentPart>
          </mc:Choice>
          <mc:Fallback>
            <p:pic>
              <p:nvPicPr>
                <p:cNvPr id="260" name="Freihand 259">
                  <a:extLst>
                    <a:ext uri="{FF2B5EF4-FFF2-40B4-BE49-F238E27FC236}">
                      <a16:creationId xmlns:a16="http://schemas.microsoft.com/office/drawing/2014/main" id="{CE8317E0-02AD-4D8D-8D82-19DFBE373770}"/>
                    </a:ext>
                  </a:extLst>
                </p:cNvPr>
                <p:cNvPicPr/>
                <p:nvPr/>
              </p:nvPicPr>
              <p:blipFill>
                <a:blip r:embed="rId484"/>
                <a:stretch>
                  <a:fillRect/>
                </a:stretch>
              </p:blipFill>
              <p:spPr>
                <a:xfrm>
                  <a:off x="6240533" y="3488467"/>
                  <a:ext cx="336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63" name="Freihand 262">
                  <a:extLst>
                    <a:ext uri="{FF2B5EF4-FFF2-40B4-BE49-F238E27FC236}">
                      <a16:creationId xmlns:a16="http://schemas.microsoft.com/office/drawing/2014/main" id="{D70D3881-BC24-451A-AB75-1DE4FE26B0B7}"/>
                    </a:ext>
                  </a:extLst>
                </p14:cNvPr>
                <p14:cNvContentPartPr/>
                <p14:nvPr/>
              </p14:nvContentPartPr>
              <p14:xfrm>
                <a:off x="6218933" y="3554707"/>
                <a:ext cx="93600" cy="113040"/>
              </p14:xfrm>
            </p:contentPart>
          </mc:Choice>
          <mc:Fallback>
            <p:pic>
              <p:nvPicPr>
                <p:cNvPr id="263" name="Freihand 262">
                  <a:extLst>
                    <a:ext uri="{FF2B5EF4-FFF2-40B4-BE49-F238E27FC236}">
                      <a16:creationId xmlns:a16="http://schemas.microsoft.com/office/drawing/2014/main" id="{D70D3881-BC24-451A-AB75-1DE4FE26B0B7}"/>
                    </a:ext>
                  </a:extLst>
                </p:cNvPr>
                <p:cNvPicPr/>
                <p:nvPr/>
              </p:nvPicPr>
              <p:blipFill>
                <a:blip r:embed="rId486"/>
                <a:stretch>
                  <a:fillRect/>
                </a:stretch>
              </p:blipFill>
              <p:spPr>
                <a:xfrm>
                  <a:off x="6214613" y="3550387"/>
                  <a:ext cx="102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64" name="Freihand 263">
                  <a:extLst>
                    <a:ext uri="{FF2B5EF4-FFF2-40B4-BE49-F238E27FC236}">
                      <a16:creationId xmlns:a16="http://schemas.microsoft.com/office/drawing/2014/main" id="{3788B090-33CA-4A89-A626-6C101C8A9CDA}"/>
                    </a:ext>
                  </a:extLst>
                </p14:cNvPr>
                <p14:cNvContentPartPr/>
                <p14:nvPr/>
              </p14:nvContentPartPr>
              <p14:xfrm>
                <a:off x="6335213" y="3556147"/>
                <a:ext cx="83160" cy="103680"/>
              </p14:xfrm>
            </p:contentPart>
          </mc:Choice>
          <mc:Fallback>
            <p:pic>
              <p:nvPicPr>
                <p:cNvPr id="264" name="Freihand 263">
                  <a:extLst>
                    <a:ext uri="{FF2B5EF4-FFF2-40B4-BE49-F238E27FC236}">
                      <a16:creationId xmlns:a16="http://schemas.microsoft.com/office/drawing/2014/main" id="{3788B090-33CA-4A89-A626-6C101C8A9CDA}"/>
                    </a:ext>
                  </a:extLst>
                </p:cNvPr>
                <p:cNvPicPr/>
                <p:nvPr/>
              </p:nvPicPr>
              <p:blipFill>
                <a:blip r:embed="rId488"/>
                <a:stretch>
                  <a:fillRect/>
                </a:stretch>
              </p:blipFill>
              <p:spPr>
                <a:xfrm>
                  <a:off x="6330893" y="3551827"/>
                  <a:ext cx="91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65" name="Freihand 264">
                  <a:extLst>
                    <a:ext uri="{FF2B5EF4-FFF2-40B4-BE49-F238E27FC236}">
                      <a16:creationId xmlns:a16="http://schemas.microsoft.com/office/drawing/2014/main" id="{628A2349-C0F1-49D1-AB56-6C5EB93491F0}"/>
                    </a:ext>
                  </a:extLst>
                </p14:cNvPr>
                <p14:cNvContentPartPr/>
                <p14:nvPr/>
              </p14:nvContentPartPr>
              <p14:xfrm>
                <a:off x="6377693" y="3529867"/>
                <a:ext cx="113760" cy="23760"/>
              </p14:xfrm>
            </p:contentPart>
          </mc:Choice>
          <mc:Fallback>
            <p:pic>
              <p:nvPicPr>
                <p:cNvPr id="265" name="Freihand 264">
                  <a:extLst>
                    <a:ext uri="{FF2B5EF4-FFF2-40B4-BE49-F238E27FC236}">
                      <a16:creationId xmlns:a16="http://schemas.microsoft.com/office/drawing/2014/main" id="{628A2349-C0F1-49D1-AB56-6C5EB93491F0}"/>
                    </a:ext>
                  </a:extLst>
                </p:cNvPr>
                <p:cNvPicPr/>
                <p:nvPr/>
              </p:nvPicPr>
              <p:blipFill>
                <a:blip r:embed="rId490"/>
                <a:stretch>
                  <a:fillRect/>
                </a:stretch>
              </p:blipFill>
              <p:spPr>
                <a:xfrm>
                  <a:off x="6373373" y="3525547"/>
                  <a:ext cx="122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66" name="Freihand 265">
                  <a:extLst>
                    <a:ext uri="{FF2B5EF4-FFF2-40B4-BE49-F238E27FC236}">
                      <a16:creationId xmlns:a16="http://schemas.microsoft.com/office/drawing/2014/main" id="{D6C228D9-0FE8-4390-A489-9F7DCA70FA35}"/>
                    </a:ext>
                  </a:extLst>
                </p14:cNvPr>
                <p14:cNvContentPartPr/>
                <p14:nvPr/>
              </p14:nvContentPartPr>
              <p14:xfrm>
                <a:off x="6487853" y="3543187"/>
                <a:ext cx="83880" cy="124920"/>
              </p14:xfrm>
            </p:contentPart>
          </mc:Choice>
          <mc:Fallback>
            <p:pic>
              <p:nvPicPr>
                <p:cNvPr id="266" name="Freihand 265">
                  <a:extLst>
                    <a:ext uri="{FF2B5EF4-FFF2-40B4-BE49-F238E27FC236}">
                      <a16:creationId xmlns:a16="http://schemas.microsoft.com/office/drawing/2014/main" id="{D6C228D9-0FE8-4390-A489-9F7DCA70FA35}"/>
                    </a:ext>
                  </a:extLst>
                </p:cNvPr>
                <p:cNvPicPr/>
                <p:nvPr/>
              </p:nvPicPr>
              <p:blipFill>
                <a:blip r:embed="rId492"/>
                <a:stretch>
                  <a:fillRect/>
                </a:stretch>
              </p:blipFill>
              <p:spPr>
                <a:xfrm>
                  <a:off x="6483533" y="3538867"/>
                  <a:ext cx="92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67" name="Freihand 266">
                  <a:extLst>
                    <a:ext uri="{FF2B5EF4-FFF2-40B4-BE49-F238E27FC236}">
                      <a16:creationId xmlns:a16="http://schemas.microsoft.com/office/drawing/2014/main" id="{7C35CF5E-B060-4753-A54A-645190CDEDDE}"/>
                    </a:ext>
                  </a:extLst>
                </p14:cNvPr>
                <p14:cNvContentPartPr/>
                <p14:nvPr/>
              </p14:nvContentPartPr>
              <p14:xfrm>
                <a:off x="6719693" y="3495307"/>
                <a:ext cx="137520" cy="6120"/>
              </p14:xfrm>
            </p:contentPart>
          </mc:Choice>
          <mc:Fallback>
            <p:pic>
              <p:nvPicPr>
                <p:cNvPr id="267" name="Freihand 266">
                  <a:extLst>
                    <a:ext uri="{FF2B5EF4-FFF2-40B4-BE49-F238E27FC236}">
                      <a16:creationId xmlns:a16="http://schemas.microsoft.com/office/drawing/2014/main" id="{7C35CF5E-B060-4753-A54A-645190CDEDDE}"/>
                    </a:ext>
                  </a:extLst>
                </p:cNvPr>
                <p:cNvPicPr/>
                <p:nvPr/>
              </p:nvPicPr>
              <p:blipFill>
                <a:blip r:embed="rId494"/>
                <a:stretch>
                  <a:fillRect/>
                </a:stretch>
              </p:blipFill>
              <p:spPr>
                <a:xfrm>
                  <a:off x="6715373" y="3490987"/>
                  <a:ext cx="146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68" name="Freihand 267">
                  <a:extLst>
                    <a:ext uri="{FF2B5EF4-FFF2-40B4-BE49-F238E27FC236}">
                      <a16:creationId xmlns:a16="http://schemas.microsoft.com/office/drawing/2014/main" id="{F1CBF383-B78A-4BBF-8620-D5EAC7F1508E}"/>
                    </a:ext>
                  </a:extLst>
                </p14:cNvPr>
                <p14:cNvContentPartPr/>
                <p14:nvPr/>
              </p14:nvContentPartPr>
              <p14:xfrm>
                <a:off x="6745253" y="3520147"/>
                <a:ext cx="125280" cy="12240"/>
              </p14:xfrm>
            </p:contentPart>
          </mc:Choice>
          <mc:Fallback>
            <p:pic>
              <p:nvPicPr>
                <p:cNvPr id="268" name="Freihand 267">
                  <a:extLst>
                    <a:ext uri="{FF2B5EF4-FFF2-40B4-BE49-F238E27FC236}">
                      <a16:creationId xmlns:a16="http://schemas.microsoft.com/office/drawing/2014/main" id="{F1CBF383-B78A-4BBF-8620-D5EAC7F1508E}"/>
                    </a:ext>
                  </a:extLst>
                </p:cNvPr>
                <p:cNvPicPr/>
                <p:nvPr/>
              </p:nvPicPr>
              <p:blipFill>
                <a:blip r:embed="rId496"/>
                <a:stretch>
                  <a:fillRect/>
                </a:stretch>
              </p:blipFill>
              <p:spPr>
                <a:xfrm>
                  <a:off x="6740933" y="3515827"/>
                  <a:ext cx="133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70" name="Freihand 269">
                  <a:extLst>
                    <a:ext uri="{FF2B5EF4-FFF2-40B4-BE49-F238E27FC236}">
                      <a16:creationId xmlns:a16="http://schemas.microsoft.com/office/drawing/2014/main" id="{577E5300-7D88-4E39-8BF8-0B2A1EFDE31E}"/>
                    </a:ext>
                  </a:extLst>
                </p14:cNvPr>
                <p14:cNvContentPartPr/>
                <p14:nvPr/>
              </p14:nvContentPartPr>
              <p14:xfrm>
                <a:off x="6999773" y="3463267"/>
                <a:ext cx="104400" cy="83880"/>
              </p14:xfrm>
            </p:contentPart>
          </mc:Choice>
          <mc:Fallback>
            <p:pic>
              <p:nvPicPr>
                <p:cNvPr id="270" name="Freihand 269">
                  <a:extLst>
                    <a:ext uri="{FF2B5EF4-FFF2-40B4-BE49-F238E27FC236}">
                      <a16:creationId xmlns:a16="http://schemas.microsoft.com/office/drawing/2014/main" id="{577E5300-7D88-4E39-8BF8-0B2A1EFDE31E}"/>
                    </a:ext>
                  </a:extLst>
                </p:cNvPr>
                <p:cNvPicPr/>
                <p:nvPr/>
              </p:nvPicPr>
              <p:blipFill>
                <a:blip r:embed="rId498"/>
                <a:stretch>
                  <a:fillRect/>
                </a:stretch>
              </p:blipFill>
              <p:spPr>
                <a:xfrm>
                  <a:off x="6995453" y="3458947"/>
                  <a:ext cx="113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71" name="Freihand 270">
                  <a:extLst>
                    <a:ext uri="{FF2B5EF4-FFF2-40B4-BE49-F238E27FC236}">
                      <a16:creationId xmlns:a16="http://schemas.microsoft.com/office/drawing/2014/main" id="{2F14B4B9-F3D0-436A-B099-C9B5319BEBE5}"/>
                    </a:ext>
                  </a:extLst>
                </p14:cNvPr>
                <p14:cNvContentPartPr/>
                <p14:nvPr/>
              </p14:nvContentPartPr>
              <p14:xfrm>
                <a:off x="7161413" y="3453187"/>
                <a:ext cx="67320" cy="77760"/>
              </p14:xfrm>
            </p:contentPart>
          </mc:Choice>
          <mc:Fallback>
            <p:pic>
              <p:nvPicPr>
                <p:cNvPr id="271" name="Freihand 270">
                  <a:extLst>
                    <a:ext uri="{FF2B5EF4-FFF2-40B4-BE49-F238E27FC236}">
                      <a16:creationId xmlns:a16="http://schemas.microsoft.com/office/drawing/2014/main" id="{2F14B4B9-F3D0-436A-B099-C9B5319BEBE5}"/>
                    </a:ext>
                  </a:extLst>
                </p:cNvPr>
                <p:cNvPicPr/>
                <p:nvPr/>
              </p:nvPicPr>
              <p:blipFill>
                <a:blip r:embed="rId500"/>
                <a:stretch>
                  <a:fillRect/>
                </a:stretch>
              </p:blipFill>
              <p:spPr>
                <a:xfrm>
                  <a:off x="7157093" y="3448867"/>
                  <a:ext cx="75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72" name="Freihand 271">
                  <a:extLst>
                    <a:ext uri="{FF2B5EF4-FFF2-40B4-BE49-F238E27FC236}">
                      <a16:creationId xmlns:a16="http://schemas.microsoft.com/office/drawing/2014/main" id="{4E819AAD-BB91-4D88-8177-B0E3DBFDC8A8}"/>
                    </a:ext>
                  </a:extLst>
                </p14:cNvPr>
                <p14:cNvContentPartPr/>
                <p14:nvPr/>
              </p14:nvContentPartPr>
              <p14:xfrm>
                <a:off x="7252493" y="3463267"/>
                <a:ext cx="88920" cy="91080"/>
              </p14:xfrm>
            </p:contentPart>
          </mc:Choice>
          <mc:Fallback>
            <p:pic>
              <p:nvPicPr>
                <p:cNvPr id="272" name="Freihand 271">
                  <a:extLst>
                    <a:ext uri="{FF2B5EF4-FFF2-40B4-BE49-F238E27FC236}">
                      <a16:creationId xmlns:a16="http://schemas.microsoft.com/office/drawing/2014/main" id="{4E819AAD-BB91-4D88-8177-B0E3DBFDC8A8}"/>
                    </a:ext>
                  </a:extLst>
                </p:cNvPr>
                <p:cNvPicPr/>
                <p:nvPr/>
              </p:nvPicPr>
              <p:blipFill>
                <a:blip r:embed="rId502"/>
                <a:stretch>
                  <a:fillRect/>
                </a:stretch>
              </p:blipFill>
              <p:spPr>
                <a:xfrm>
                  <a:off x="7248173" y="3458947"/>
                  <a:ext cx="97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73" name="Freihand 272">
                  <a:extLst>
                    <a:ext uri="{FF2B5EF4-FFF2-40B4-BE49-F238E27FC236}">
                      <a16:creationId xmlns:a16="http://schemas.microsoft.com/office/drawing/2014/main" id="{67B73E7F-88C3-464F-863A-B4E1CC0D60A4}"/>
                    </a:ext>
                  </a:extLst>
                </p14:cNvPr>
                <p14:cNvContentPartPr/>
                <p14:nvPr/>
              </p14:nvContentPartPr>
              <p14:xfrm>
                <a:off x="7430693" y="3493507"/>
                <a:ext cx="39960" cy="27000"/>
              </p14:xfrm>
            </p:contentPart>
          </mc:Choice>
          <mc:Fallback>
            <p:pic>
              <p:nvPicPr>
                <p:cNvPr id="273" name="Freihand 272">
                  <a:extLst>
                    <a:ext uri="{FF2B5EF4-FFF2-40B4-BE49-F238E27FC236}">
                      <a16:creationId xmlns:a16="http://schemas.microsoft.com/office/drawing/2014/main" id="{67B73E7F-88C3-464F-863A-B4E1CC0D60A4}"/>
                    </a:ext>
                  </a:extLst>
                </p:cNvPr>
                <p:cNvPicPr/>
                <p:nvPr/>
              </p:nvPicPr>
              <p:blipFill>
                <a:blip r:embed="rId504"/>
                <a:stretch>
                  <a:fillRect/>
                </a:stretch>
              </p:blipFill>
              <p:spPr>
                <a:xfrm>
                  <a:off x="7426373" y="3489187"/>
                  <a:ext cx="48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77" name="Freihand 276">
                  <a:extLst>
                    <a:ext uri="{FF2B5EF4-FFF2-40B4-BE49-F238E27FC236}">
                      <a16:creationId xmlns:a16="http://schemas.microsoft.com/office/drawing/2014/main" id="{5D25E0B6-C6F1-4F88-BA54-1065005ABE7C}"/>
                    </a:ext>
                  </a:extLst>
                </p14:cNvPr>
                <p14:cNvContentPartPr/>
                <p14:nvPr/>
              </p14:nvContentPartPr>
              <p14:xfrm>
                <a:off x="7605653" y="3357067"/>
                <a:ext cx="138240" cy="84960"/>
              </p14:xfrm>
            </p:contentPart>
          </mc:Choice>
          <mc:Fallback>
            <p:pic>
              <p:nvPicPr>
                <p:cNvPr id="277" name="Freihand 276">
                  <a:extLst>
                    <a:ext uri="{FF2B5EF4-FFF2-40B4-BE49-F238E27FC236}">
                      <a16:creationId xmlns:a16="http://schemas.microsoft.com/office/drawing/2014/main" id="{5D25E0B6-C6F1-4F88-BA54-1065005ABE7C}"/>
                    </a:ext>
                  </a:extLst>
                </p:cNvPr>
                <p:cNvPicPr/>
                <p:nvPr/>
              </p:nvPicPr>
              <p:blipFill>
                <a:blip r:embed="rId506"/>
                <a:stretch>
                  <a:fillRect/>
                </a:stretch>
              </p:blipFill>
              <p:spPr>
                <a:xfrm>
                  <a:off x="7601333" y="3352747"/>
                  <a:ext cx="146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78" name="Freihand 277">
                  <a:extLst>
                    <a:ext uri="{FF2B5EF4-FFF2-40B4-BE49-F238E27FC236}">
                      <a16:creationId xmlns:a16="http://schemas.microsoft.com/office/drawing/2014/main" id="{C8DB30C2-ACA3-4C51-93F4-CB4E6BBF3107}"/>
                    </a:ext>
                  </a:extLst>
                </p14:cNvPr>
                <p14:cNvContentPartPr/>
                <p14:nvPr/>
              </p14:nvContentPartPr>
              <p14:xfrm>
                <a:off x="7774133" y="3339787"/>
                <a:ext cx="60480" cy="95400"/>
              </p14:xfrm>
            </p:contentPart>
          </mc:Choice>
          <mc:Fallback>
            <p:pic>
              <p:nvPicPr>
                <p:cNvPr id="278" name="Freihand 277">
                  <a:extLst>
                    <a:ext uri="{FF2B5EF4-FFF2-40B4-BE49-F238E27FC236}">
                      <a16:creationId xmlns:a16="http://schemas.microsoft.com/office/drawing/2014/main" id="{C8DB30C2-ACA3-4C51-93F4-CB4E6BBF3107}"/>
                    </a:ext>
                  </a:extLst>
                </p:cNvPr>
                <p:cNvPicPr/>
                <p:nvPr/>
              </p:nvPicPr>
              <p:blipFill>
                <a:blip r:embed="rId508"/>
                <a:stretch>
                  <a:fillRect/>
                </a:stretch>
              </p:blipFill>
              <p:spPr>
                <a:xfrm>
                  <a:off x="7769813" y="3335467"/>
                  <a:ext cx="69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79" name="Freihand 278">
                  <a:extLst>
                    <a:ext uri="{FF2B5EF4-FFF2-40B4-BE49-F238E27FC236}">
                      <a16:creationId xmlns:a16="http://schemas.microsoft.com/office/drawing/2014/main" id="{06FE43B7-AE98-4593-83E4-0D20C1AB9136}"/>
                    </a:ext>
                  </a:extLst>
                </p14:cNvPr>
                <p14:cNvContentPartPr/>
                <p14:nvPr/>
              </p14:nvContentPartPr>
              <p14:xfrm>
                <a:off x="7810493" y="3389107"/>
                <a:ext cx="33840" cy="78840"/>
              </p14:xfrm>
            </p:contentPart>
          </mc:Choice>
          <mc:Fallback>
            <p:pic>
              <p:nvPicPr>
                <p:cNvPr id="279" name="Freihand 278">
                  <a:extLst>
                    <a:ext uri="{FF2B5EF4-FFF2-40B4-BE49-F238E27FC236}">
                      <a16:creationId xmlns:a16="http://schemas.microsoft.com/office/drawing/2014/main" id="{06FE43B7-AE98-4593-83E4-0D20C1AB9136}"/>
                    </a:ext>
                  </a:extLst>
                </p:cNvPr>
                <p:cNvPicPr/>
                <p:nvPr/>
              </p:nvPicPr>
              <p:blipFill>
                <a:blip r:embed="rId510"/>
                <a:stretch>
                  <a:fillRect/>
                </a:stretch>
              </p:blipFill>
              <p:spPr>
                <a:xfrm>
                  <a:off x="7806173" y="3384787"/>
                  <a:ext cx="42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80" name="Freihand 279">
                  <a:extLst>
                    <a:ext uri="{FF2B5EF4-FFF2-40B4-BE49-F238E27FC236}">
                      <a16:creationId xmlns:a16="http://schemas.microsoft.com/office/drawing/2014/main" id="{61D809DC-B338-4D89-B472-AD1AC31D7042}"/>
                    </a:ext>
                  </a:extLst>
                </p14:cNvPr>
                <p14:cNvContentPartPr/>
                <p14:nvPr/>
              </p14:nvContentPartPr>
              <p14:xfrm>
                <a:off x="7882853" y="3358867"/>
                <a:ext cx="67680" cy="93240"/>
              </p14:xfrm>
            </p:contentPart>
          </mc:Choice>
          <mc:Fallback>
            <p:pic>
              <p:nvPicPr>
                <p:cNvPr id="280" name="Freihand 279">
                  <a:extLst>
                    <a:ext uri="{FF2B5EF4-FFF2-40B4-BE49-F238E27FC236}">
                      <a16:creationId xmlns:a16="http://schemas.microsoft.com/office/drawing/2014/main" id="{61D809DC-B338-4D89-B472-AD1AC31D7042}"/>
                    </a:ext>
                  </a:extLst>
                </p:cNvPr>
                <p:cNvPicPr/>
                <p:nvPr/>
              </p:nvPicPr>
              <p:blipFill>
                <a:blip r:embed="rId512"/>
                <a:stretch>
                  <a:fillRect/>
                </a:stretch>
              </p:blipFill>
              <p:spPr>
                <a:xfrm>
                  <a:off x="7878533" y="3354547"/>
                  <a:ext cx="76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81" name="Freihand 280">
                  <a:extLst>
                    <a:ext uri="{FF2B5EF4-FFF2-40B4-BE49-F238E27FC236}">
                      <a16:creationId xmlns:a16="http://schemas.microsoft.com/office/drawing/2014/main" id="{58EAB59E-31D3-4B2A-A8BA-97FED2834C2A}"/>
                    </a:ext>
                  </a:extLst>
                </p14:cNvPr>
                <p14:cNvContentPartPr/>
                <p14:nvPr/>
              </p14:nvContentPartPr>
              <p14:xfrm>
                <a:off x="7976813" y="3428347"/>
                <a:ext cx="7200" cy="56520"/>
              </p14:xfrm>
            </p:contentPart>
          </mc:Choice>
          <mc:Fallback>
            <p:pic>
              <p:nvPicPr>
                <p:cNvPr id="281" name="Freihand 280">
                  <a:extLst>
                    <a:ext uri="{FF2B5EF4-FFF2-40B4-BE49-F238E27FC236}">
                      <a16:creationId xmlns:a16="http://schemas.microsoft.com/office/drawing/2014/main" id="{58EAB59E-31D3-4B2A-A8BA-97FED2834C2A}"/>
                    </a:ext>
                  </a:extLst>
                </p:cNvPr>
                <p:cNvPicPr/>
                <p:nvPr/>
              </p:nvPicPr>
              <p:blipFill>
                <a:blip r:embed="rId514"/>
                <a:stretch>
                  <a:fillRect/>
                </a:stretch>
              </p:blipFill>
              <p:spPr>
                <a:xfrm>
                  <a:off x="7972493" y="3424027"/>
                  <a:ext cx="15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82" name="Freihand 281">
                  <a:extLst>
                    <a:ext uri="{FF2B5EF4-FFF2-40B4-BE49-F238E27FC236}">
                      <a16:creationId xmlns:a16="http://schemas.microsoft.com/office/drawing/2014/main" id="{1B3FA3A3-EBEB-4EB8-9502-53036ED73782}"/>
                    </a:ext>
                  </a:extLst>
                </p14:cNvPr>
                <p14:cNvContentPartPr/>
                <p14:nvPr/>
              </p14:nvContentPartPr>
              <p14:xfrm>
                <a:off x="8028653" y="3356707"/>
                <a:ext cx="59400" cy="83880"/>
              </p14:xfrm>
            </p:contentPart>
          </mc:Choice>
          <mc:Fallback>
            <p:pic>
              <p:nvPicPr>
                <p:cNvPr id="282" name="Freihand 281">
                  <a:extLst>
                    <a:ext uri="{FF2B5EF4-FFF2-40B4-BE49-F238E27FC236}">
                      <a16:creationId xmlns:a16="http://schemas.microsoft.com/office/drawing/2014/main" id="{1B3FA3A3-EBEB-4EB8-9502-53036ED73782}"/>
                    </a:ext>
                  </a:extLst>
                </p:cNvPr>
                <p:cNvPicPr/>
                <p:nvPr/>
              </p:nvPicPr>
              <p:blipFill>
                <a:blip r:embed="rId516"/>
                <a:stretch>
                  <a:fillRect/>
                </a:stretch>
              </p:blipFill>
              <p:spPr>
                <a:xfrm>
                  <a:off x="8024333" y="3352387"/>
                  <a:ext cx="68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83" name="Freihand 282">
                  <a:extLst>
                    <a:ext uri="{FF2B5EF4-FFF2-40B4-BE49-F238E27FC236}">
                      <a16:creationId xmlns:a16="http://schemas.microsoft.com/office/drawing/2014/main" id="{2EA50488-E0DC-46FC-B1DA-D50CF458324D}"/>
                    </a:ext>
                  </a:extLst>
                </p14:cNvPr>
                <p14:cNvContentPartPr/>
                <p14:nvPr/>
              </p14:nvContentPartPr>
              <p14:xfrm>
                <a:off x="8107133" y="3341947"/>
                <a:ext cx="40320" cy="99360"/>
              </p14:xfrm>
            </p:contentPart>
          </mc:Choice>
          <mc:Fallback>
            <p:pic>
              <p:nvPicPr>
                <p:cNvPr id="283" name="Freihand 282">
                  <a:extLst>
                    <a:ext uri="{FF2B5EF4-FFF2-40B4-BE49-F238E27FC236}">
                      <a16:creationId xmlns:a16="http://schemas.microsoft.com/office/drawing/2014/main" id="{2EA50488-E0DC-46FC-B1DA-D50CF458324D}"/>
                    </a:ext>
                  </a:extLst>
                </p:cNvPr>
                <p:cNvPicPr/>
                <p:nvPr/>
              </p:nvPicPr>
              <p:blipFill>
                <a:blip r:embed="rId518"/>
                <a:stretch>
                  <a:fillRect/>
                </a:stretch>
              </p:blipFill>
              <p:spPr>
                <a:xfrm>
                  <a:off x="8102813" y="3337627"/>
                  <a:ext cx="48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84" name="Freihand 283">
                  <a:extLst>
                    <a:ext uri="{FF2B5EF4-FFF2-40B4-BE49-F238E27FC236}">
                      <a16:creationId xmlns:a16="http://schemas.microsoft.com/office/drawing/2014/main" id="{1AE56435-0F74-4196-82FC-9D32D6611AC9}"/>
                    </a:ext>
                  </a:extLst>
                </p14:cNvPr>
                <p14:cNvContentPartPr/>
                <p14:nvPr/>
              </p14:nvContentPartPr>
              <p14:xfrm>
                <a:off x="7640213" y="3506107"/>
                <a:ext cx="465480" cy="35640"/>
              </p14:xfrm>
            </p:contentPart>
          </mc:Choice>
          <mc:Fallback>
            <p:pic>
              <p:nvPicPr>
                <p:cNvPr id="284" name="Freihand 283">
                  <a:extLst>
                    <a:ext uri="{FF2B5EF4-FFF2-40B4-BE49-F238E27FC236}">
                      <a16:creationId xmlns:a16="http://schemas.microsoft.com/office/drawing/2014/main" id="{1AE56435-0F74-4196-82FC-9D32D6611AC9}"/>
                    </a:ext>
                  </a:extLst>
                </p:cNvPr>
                <p:cNvPicPr/>
                <p:nvPr/>
              </p:nvPicPr>
              <p:blipFill>
                <a:blip r:embed="rId520"/>
                <a:stretch>
                  <a:fillRect/>
                </a:stretch>
              </p:blipFill>
              <p:spPr>
                <a:xfrm>
                  <a:off x="7635893" y="3501787"/>
                  <a:ext cx="474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85" name="Freihand 284">
                  <a:extLst>
                    <a:ext uri="{FF2B5EF4-FFF2-40B4-BE49-F238E27FC236}">
                      <a16:creationId xmlns:a16="http://schemas.microsoft.com/office/drawing/2014/main" id="{D6E2D7CC-90AC-4EDC-B2DF-AB0A30B655BF}"/>
                    </a:ext>
                  </a:extLst>
                </p14:cNvPr>
                <p14:cNvContentPartPr/>
                <p14:nvPr/>
              </p14:nvContentPartPr>
              <p14:xfrm>
                <a:off x="7579373" y="3615907"/>
                <a:ext cx="134640" cy="84240"/>
              </p14:xfrm>
            </p:contentPart>
          </mc:Choice>
          <mc:Fallback>
            <p:pic>
              <p:nvPicPr>
                <p:cNvPr id="285" name="Freihand 284">
                  <a:extLst>
                    <a:ext uri="{FF2B5EF4-FFF2-40B4-BE49-F238E27FC236}">
                      <a16:creationId xmlns:a16="http://schemas.microsoft.com/office/drawing/2014/main" id="{D6E2D7CC-90AC-4EDC-B2DF-AB0A30B655BF}"/>
                    </a:ext>
                  </a:extLst>
                </p:cNvPr>
                <p:cNvPicPr/>
                <p:nvPr/>
              </p:nvPicPr>
              <p:blipFill>
                <a:blip r:embed="rId522"/>
                <a:stretch>
                  <a:fillRect/>
                </a:stretch>
              </p:blipFill>
              <p:spPr>
                <a:xfrm>
                  <a:off x="7575053" y="3611587"/>
                  <a:ext cx="143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86" name="Freihand 285">
                  <a:extLst>
                    <a:ext uri="{FF2B5EF4-FFF2-40B4-BE49-F238E27FC236}">
                      <a16:creationId xmlns:a16="http://schemas.microsoft.com/office/drawing/2014/main" id="{315DAA89-0648-4B89-AFCD-89DBC0946E90}"/>
                    </a:ext>
                  </a:extLst>
                </p14:cNvPr>
                <p14:cNvContentPartPr/>
                <p14:nvPr/>
              </p14:nvContentPartPr>
              <p14:xfrm>
                <a:off x="7721573" y="3606907"/>
                <a:ext cx="95040" cy="75240"/>
              </p14:xfrm>
            </p:contentPart>
          </mc:Choice>
          <mc:Fallback>
            <p:pic>
              <p:nvPicPr>
                <p:cNvPr id="286" name="Freihand 285">
                  <a:extLst>
                    <a:ext uri="{FF2B5EF4-FFF2-40B4-BE49-F238E27FC236}">
                      <a16:creationId xmlns:a16="http://schemas.microsoft.com/office/drawing/2014/main" id="{315DAA89-0648-4B89-AFCD-89DBC0946E90}"/>
                    </a:ext>
                  </a:extLst>
                </p:cNvPr>
                <p:cNvPicPr/>
                <p:nvPr/>
              </p:nvPicPr>
              <p:blipFill>
                <a:blip r:embed="rId524"/>
                <a:stretch>
                  <a:fillRect/>
                </a:stretch>
              </p:blipFill>
              <p:spPr>
                <a:xfrm>
                  <a:off x="7717253" y="3602587"/>
                  <a:ext cx="103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87" name="Freihand 286">
                  <a:extLst>
                    <a:ext uri="{FF2B5EF4-FFF2-40B4-BE49-F238E27FC236}">
                      <a16:creationId xmlns:a16="http://schemas.microsoft.com/office/drawing/2014/main" id="{A8AFA29C-E239-4E02-803A-4D438821DF61}"/>
                    </a:ext>
                  </a:extLst>
                </p14:cNvPr>
                <p14:cNvContentPartPr/>
                <p14:nvPr/>
              </p14:nvContentPartPr>
              <p14:xfrm>
                <a:off x="7833533" y="3615547"/>
                <a:ext cx="75240" cy="72720"/>
              </p14:xfrm>
            </p:contentPart>
          </mc:Choice>
          <mc:Fallback>
            <p:pic>
              <p:nvPicPr>
                <p:cNvPr id="287" name="Freihand 286">
                  <a:extLst>
                    <a:ext uri="{FF2B5EF4-FFF2-40B4-BE49-F238E27FC236}">
                      <a16:creationId xmlns:a16="http://schemas.microsoft.com/office/drawing/2014/main" id="{A8AFA29C-E239-4E02-803A-4D438821DF61}"/>
                    </a:ext>
                  </a:extLst>
                </p:cNvPr>
                <p:cNvPicPr/>
                <p:nvPr/>
              </p:nvPicPr>
              <p:blipFill>
                <a:blip r:embed="rId526"/>
                <a:stretch>
                  <a:fillRect/>
                </a:stretch>
              </p:blipFill>
              <p:spPr>
                <a:xfrm>
                  <a:off x="7829213" y="3611227"/>
                  <a:ext cx="83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88" name="Freihand 287">
                  <a:extLst>
                    <a:ext uri="{FF2B5EF4-FFF2-40B4-BE49-F238E27FC236}">
                      <a16:creationId xmlns:a16="http://schemas.microsoft.com/office/drawing/2014/main" id="{E29EC98B-B2BE-4D43-80C2-C5BB64B2EEEB}"/>
                    </a:ext>
                  </a:extLst>
                </p14:cNvPr>
                <p14:cNvContentPartPr/>
                <p14:nvPr/>
              </p14:nvContentPartPr>
              <p14:xfrm>
                <a:off x="7922453" y="3664507"/>
                <a:ext cx="22320" cy="64080"/>
              </p14:xfrm>
            </p:contentPart>
          </mc:Choice>
          <mc:Fallback>
            <p:pic>
              <p:nvPicPr>
                <p:cNvPr id="288" name="Freihand 287">
                  <a:extLst>
                    <a:ext uri="{FF2B5EF4-FFF2-40B4-BE49-F238E27FC236}">
                      <a16:creationId xmlns:a16="http://schemas.microsoft.com/office/drawing/2014/main" id="{E29EC98B-B2BE-4D43-80C2-C5BB64B2EEEB}"/>
                    </a:ext>
                  </a:extLst>
                </p:cNvPr>
                <p:cNvPicPr/>
                <p:nvPr/>
              </p:nvPicPr>
              <p:blipFill>
                <a:blip r:embed="rId528"/>
                <a:stretch>
                  <a:fillRect/>
                </a:stretch>
              </p:blipFill>
              <p:spPr>
                <a:xfrm>
                  <a:off x="7918133" y="3660187"/>
                  <a:ext cx="30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89" name="Freihand 288">
                  <a:extLst>
                    <a:ext uri="{FF2B5EF4-FFF2-40B4-BE49-F238E27FC236}">
                      <a16:creationId xmlns:a16="http://schemas.microsoft.com/office/drawing/2014/main" id="{38AD3441-E4DD-417E-A276-F95A783CE955}"/>
                    </a:ext>
                  </a:extLst>
                </p14:cNvPr>
                <p14:cNvContentPartPr/>
                <p14:nvPr/>
              </p14:nvContentPartPr>
              <p14:xfrm>
                <a:off x="7968893" y="3605827"/>
                <a:ext cx="67680" cy="96480"/>
              </p14:xfrm>
            </p:contentPart>
          </mc:Choice>
          <mc:Fallback>
            <p:pic>
              <p:nvPicPr>
                <p:cNvPr id="289" name="Freihand 288">
                  <a:extLst>
                    <a:ext uri="{FF2B5EF4-FFF2-40B4-BE49-F238E27FC236}">
                      <a16:creationId xmlns:a16="http://schemas.microsoft.com/office/drawing/2014/main" id="{38AD3441-E4DD-417E-A276-F95A783CE955}"/>
                    </a:ext>
                  </a:extLst>
                </p:cNvPr>
                <p:cNvPicPr/>
                <p:nvPr/>
              </p:nvPicPr>
              <p:blipFill>
                <a:blip r:embed="rId530"/>
                <a:stretch>
                  <a:fillRect/>
                </a:stretch>
              </p:blipFill>
              <p:spPr>
                <a:xfrm>
                  <a:off x="7964573" y="3601507"/>
                  <a:ext cx="76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90" name="Freihand 289">
                  <a:extLst>
                    <a:ext uri="{FF2B5EF4-FFF2-40B4-BE49-F238E27FC236}">
                      <a16:creationId xmlns:a16="http://schemas.microsoft.com/office/drawing/2014/main" id="{31D160B4-0AE3-48D7-A33B-99DE807D608F}"/>
                    </a:ext>
                  </a:extLst>
                </p14:cNvPr>
                <p14:cNvContentPartPr/>
                <p14:nvPr/>
              </p14:nvContentPartPr>
              <p14:xfrm>
                <a:off x="8063573" y="3595027"/>
                <a:ext cx="84240" cy="91080"/>
              </p14:xfrm>
            </p:contentPart>
          </mc:Choice>
          <mc:Fallback>
            <p:pic>
              <p:nvPicPr>
                <p:cNvPr id="290" name="Freihand 289">
                  <a:extLst>
                    <a:ext uri="{FF2B5EF4-FFF2-40B4-BE49-F238E27FC236}">
                      <a16:creationId xmlns:a16="http://schemas.microsoft.com/office/drawing/2014/main" id="{31D160B4-0AE3-48D7-A33B-99DE807D608F}"/>
                    </a:ext>
                  </a:extLst>
                </p:cNvPr>
                <p:cNvPicPr/>
                <p:nvPr/>
              </p:nvPicPr>
              <p:blipFill>
                <a:blip r:embed="rId532"/>
                <a:stretch>
                  <a:fillRect/>
                </a:stretch>
              </p:blipFill>
              <p:spPr>
                <a:xfrm>
                  <a:off x="8059253" y="3590707"/>
                  <a:ext cx="92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91" name="Freihand 290">
                  <a:extLst>
                    <a:ext uri="{FF2B5EF4-FFF2-40B4-BE49-F238E27FC236}">
                      <a16:creationId xmlns:a16="http://schemas.microsoft.com/office/drawing/2014/main" id="{92601663-DA61-4C50-8B71-A0EF5EF0A4DF}"/>
                    </a:ext>
                  </a:extLst>
                </p14:cNvPr>
                <p14:cNvContentPartPr/>
                <p14:nvPr/>
              </p14:nvContentPartPr>
              <p14:xfrm>
                <a:off x="8333573" y="3492787"/>
                <a:ext cx="104400" cy="2160"/>
              </p14:xfrm>
            </p:contentPart>
          </mc:Choice>
          <mc:Fallback>
            <p:pic>
              <p:nvPicPr>
                <p:cNvPr id="291" name="Freihand 290">
                  <a:extLst>
                    <a:ext uri="{FF2B5EF4-FFF2-40B4-BE49-F238E27FC236}">
                      <a16:creationId xmlns:a16="http://schemas.microsoft.com/office/drawing/2014/main" id="{92601663-DA61-4C50-8B71-A0EF5EF0A4DF}"/>
                    </a:ext>
                  </a:extLst>
                </p:cNvPr>
                <p:cNvPicPr/>
                <p:nvPr/>
              </p:nvPicPr>
              <p:blipFill>
                <a:blip r:embed="rId534"/>
                <a:stretch>
                  <a:fillRect/>
                </a:stretch>
              </p:blipFill>
              <p:spPr>
                <a:xfrm>
                  <a:off x="8329253" y="3488467"/>
                  <a:ext cx="1130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92" name="Freihand 291">
                  <a:extLst>
                    <a:ext uri="{FF2B5EF4-FFF2-40B4-BE49-F238E27FC236}">
                      <a16:creationId xmlns:a16="http://schemas.microsoft.com/office/drawing/2014/main" id="{76D8127C-A2CF-4E6C-AB67-252FAAF0140F}"/>
                    </a:ext>
                  </a:extLst>
                </p14:cNvPr>
                <p14:cNvContentPartPr/>
                <p14:nvPr/>
              </p14:nvContentPartPr>
              <p14:xfrm>
                <a:off x="8327813" y="3523747"/>
                <a:ext cx="151560" cy="8640"/>
              </p14:xfrm>
            </p:contentPart>
          </mc:Choice>
          <mc:Fallback>
            <p:pic>
              <p:nvPicPr>
                <p:cNvPr id="292" name="Freihand 291">
                  <a:extLst>
                    <a:ext uri="{FF2B5EF4-FFF2-40B4-BE49-F238E27FC236}">
                      <a16:creationId xmlns:a16="http://schemas.microsoft.com/office/drawing/2014/main" id="{76D8127C-A2CF-4E6C-AB67-252FAAF0140F}"/>
                    </a:ext>
                  </a:extLst>
                </p:cNvPr>
                <p:cNvPicPr/>
                <p:nvPr/>
              </p:nvPicPr>
              <p:blipFill>
                <a:blip r:embed="rId536"/>
                <a:stretch>
                  <a:fillRect/>
                </a:stretch>
              </p:blipFill>
              <p:spPr>
                <a:xfrm>
                  <a:off x="8323493" y="3519427"/>
                  <a:ext cx="1602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94" name="Freihand 293">
                  <a:extLst>
                    <a:ext uri="{FF2B5EF4-FFF2-40B4-BE49-F238E27FC236}">
                      <a16:creationId xmlns:a16="http://schemas.microsoft.com/office/drawing/2014/main" id="{B99E25FE-2C7C-442E-9CAA-3E3016464119}"/>
                    </a:ext>
                  </a:extLst>
                </p14:cNvPr>
                <p14:cNvContentPartPr/>
                <p14:nvPr/>
              </p14:nvContentPartPr>
              <p14:xfrm>
                <a:off x="8510333" y="3444547"/>
                <a:ext cx="124920" cy="132840"/>
              </p14:xfrm>
            </p:contentPart>
          </mc:Choice>
          <mc:Fallback>
            <p:pic>
              <p:nvPicPr>
                <p:cNvPr id="294" name="Freihand 293">
                  <a:extLst>
                    <a:ext uri="{FF2B5EF4-FFF2-40B4-BE49-F238E27FC236}">
                      <a16:creationId xmlns:a16="http://schemas.microsoft.com/office/drawing/2014/main" id="{B99E25FE-2C7C-442E-9CAA-3E3016464119}"/>
                    </a:ext>
                  </a:extLst>
                </p:cNvPr>
                <p:cNvPicPr/>
                <p:nvPr/>
              </p:nvPicPr>
              <p:blipFill>
                <a:blip r:embed="rId538"/>
                <a:stretch>
                  <a:fillRect/>
                </a:stretch>
              </p:blipFill>
              <p:spPr>
                <a:xfrm>
                  <a:off x="8506013" y="3440227"/>
                  <a:ext cx="133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95" name="Freihand 294">
                  <a:extLst>
                    <a:ext uri="{FF2B5EF4-FFF2-40B4-BE49-F238E27FC236}">
                      <a16:creationId xmlns:a16="http://schemas.microsoft.com/office/drawing/2014/main" id="{9139D28A-F5ED-41B4-B8DA-685270D41C4B}"/>
                    </a:ext>
                  </a:extLst>
                </p14:cNvPr>
                <p14:cNvContentPartPr/>
                <p14:nvPr/>
              </p14:nvContentPartPr>
              <p14:xfrm>
                <a:off x="8667653" y="3460747"/>
                <a:ext cx="88200" cy="92160"/>
              </p14:xfrm>
            </p:contentPart>
          </mc:Choice>
          <mc:Fallback>
            <p:pic>
              <p:nvPicPr>
                <p:cNvPr id="295" name="Freihand 294">
                  <a:extLst>
                    <a:ext uri="{FF2B5EF4-FFF2-40B4-BE49-F238E27FC236}">
                      <a16:creationId xmlns:a16="http://schemas.microsoft.com/office/drawing/2014/main" id="{9139D28A-F5ED-41B4-B8DA-685270D41C4B}"/>
                    </a:ext>
                  </a:extLst>
                </p:cNvPr>
                <p:cNvPicPr/>
                <p:nvPr/>
              </p:nvPicPr>
              <p:blipFill>
                <a:blip r:embed="rId540"/>
                <a:stretch>
                  <a:fillRect/>
                </a:stretch>
              </p:blipFill>
              <p:spPr>
                <a:xfrm>
                  <a:off x="8663333" y="3456427"/>
                  <a:ext cx="96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96" name="Freihand 295">
                  <a:extLst>
                    <a:ext uri="{FF2B5EF4-FFF2-40B4-BE49-F238E27FC236}">
                      <a16:creationId xmlns:a16="http://schemas.microsoft.com/office/drawing/2014/main" id="{729FE83B-ADBD-44D7-ADFD-BF1CED5E19F3}"/>
                    </a:ext>
                  </a:extLst>
                </p14:cNvPr>
                <p14:cNvContentPartPr/>
                <p14:nvPr/>
              </p14:nvContentPartPr>
              <p14:xfrm>
                <a:off x="8768813" y="3447427"/>
                <a:ext cx="108000" cy="135000"/>
              </p14:xfrm>
            </p:contentPart>
          </mc:Choice>
          <mc:Fallback>
            <p:pic>
              <p:nvPicPr>
                <p:cNvPr id="296" name="Freihand 295">
                  <a:extLst>
                    <a:ext uri="{FF2B5EF4-FFF2-40B4-BE49-F238E27FC236}">
                      <a16:creationId xmlns:a16="http://schemas.microsoft.com/office/drawing/2014/main" id="{729FE83B-ADBD-44D7-ADFD-BF1CED5E19F3}"/>
                    </a:ext>
                  </a:extLst>
                </p:cNvPr>
                <p:cNvPicPr/>
                <p:nvPr/>
              </p:nvPicPr>
              <p:blipFill>
                <a:blip r:embed="rId542"/>
                <a:stretch>
                  <a:fillRect/>
                </a:stretch>
              </p:blipFill>
              <p:spPr>
                <a:xfrm>
                  <a:off x="8764493" y="3443107"/>
                  <a:ext cx="116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97" name="Freihand 296">
                  <a:extLst>
                    <a:ext uri="{FF2B5EF4-FFF2-40B4-BE49-F238E27FC236}">
                      <a16:creationId xmlns:a16="http://schemas.microsoft.com/office/drawing/2014/main" id="{88C59F7F-A946-4C72-B47E-512235FE5EF7}"/>
                    </a:ext>
                  </a:extLst>
                </p14:cNvPr>
                <p14:cNvContentPartPr/>
                <p14:nvPr/>
              </p14:nvContentPartPr>
              <p14:xfrm>
                <a:off x="8869613" y="3552907"/>
                <a:ext cx="12960" cy="84240"/>
              </p14:xfrm>
            </p:contentPart>
          </mc:Choice>
          <mc:Fallback>
            <p:pic>
              <p:nvPicPr>
                <p:cNvPr id="297" name="Freihand 296">
                  <a:extLst>
                    <a:ext uri="{FF2B5EF4-FFF2-40B4-BE49-F238E27FC236}">
                      <a16:creationId xmlns:a16="http://schemas.microsoft.com/office/drawing/2014/main" id="{88C59F7F-A946-4C72-B47E-512235FE5EF7}"/>
                    </a:ext>
                  </a:extLst>
                </p:cNvPr>
                <p:cNvPicPr/>
                <p:nvPr/>
              </p:nvPicPr>
              <p:blipFill>
                <a:blip r:embed="rId544"/>
                <a:stretch>
                  <a:fillRect/>
                </a:stretch>
              </p:blipFill>
              <p:spPr>
                <a:xfrm>
                  <a:off x="8865293" y="3548587"/>
                  <a:ext cx="21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99" name="Freihand 298">
                  <a:extLst>
                    <a:ext uri="{FF2B5EF4-FFF2-40B4-BE49-F238E27FC236}">
                      <a16:creationId xmlns:a16="http://schemas.microsoft.com/office/drawing/2014/main" id="{2762EC88-40CA-436F-8B7C-DBD4683304EB}"/>
                    </a:ext>
                  </a:extLst>
                </p14:cNvPr>
                <p14:cNvContentPartPr/>
                <p14:nvPr/>
              </p14:nvContentPartPr>
              <p14:xfrm>
                <a:off x="8929373" y="3449587"/>
                <a:ext cx="65160" cy="128160"/>
              </p14:xfrm>
            </p:contentPart>
          </mc:Choice>
          <mc:Fallback>
            <p:pic>
              <p:nvPicPr>
                <p:cNvPr id="299" name="Freihand 298">
                  <a:extLst>
                    <a:ext uri="{FF2B5EF4-FFF2-40B4-BE49-F238E27FC236}">
                      <a16:creationId xmlns:a16="http://schemas.microsoft.com/office/drawing/2014/main" id="{2762EC88-40CA-436F-8B7C-DBD4683304EB}"/>
                    </a:ext>
                  </a:extLst>
                </p:cNvPr>
                <p:cNvPicPr/>
                <p:nvPr/>
              </p:nvPicPr>
              <p:blipFill>
                <a:blip r:embed="rId546"/>
                <a:stretch>
                  <a:fillRect/>
                </a:stretch>
              </p:blipFill>
              <p:spPr>
                <a:xfrm>
                  <a:off x="8925053" y="3445267"/>
                  <a:ext cx="73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00" name="Freihand 299">
                  <a:extLst>
                    <a:ext uri="{FF2B5EF4-FFF2-40B4-BE49-F238E27FC236}">
                      <a16:creationId xmlns:a16="http://schemas.microsoft.com/office/drawing/2014/main" id="{D77EDC52-788A-44AF-89FB-0DC4CF5E6D85}"/>
                    </a:ext>
                  </a:extLst>
                </p14:cNvPr>
                <p14:cNvContentPartPr/>
                <p14:nvPr/>
              </p14:nvContentPartPr>
              <p14:xfrm>
                <a:off x="8944853" y="3432307"/>
                <a:ext cx="85680" cy="18720"/>
              </p14:xfrm>
            </p:contentPart>
          </mc:Choice>
          <mc:Fallback>
            <p:pic>
              <p:nvPicPr>
                <p:cNvPr id="300" name="Freihand 299">
                  <a:extLst>
                    <a:ext uri="{FF2B5EF4-FFF2-40B4-BE49-F238E27FC236}">
                      <a16:creationId xmlns:a16="http://schemas.microsoft.com/office/drawing/2014/main" id="{D77EDC52-788A-44AF-89FB-0DC4CF5E6D85}"/>
                    </a:ext>
                  </a:extLst>
                </p:cNvPr>
                <p:cNvPicPr/>
                <p:nvPr/>
              </p:nvPicPr>
              <p:blipFill>
                <a:blip r:embed="rId548"/>
                <a:stretch>
                  <a:fillRect/>
                </a:stretch>
              </p:blipFill>
              <p:spPr>
                <a:xfrm>
                  <a:off x="8940533" y="3427987"/>
                  <a:ext cx="94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01" name="Freihand 300">
                  <a:extLst>
                    <a:ext uri="{FF2B5EF4-FFF2-40B4-BE49-F238E27FC236}">
                      <a16:creationId xmlns:a16="http://schemas.microsoft.com/office/drawing/2014/main" id="{00C84CB8-30F3-4D6F-8604-57CD9966DE2E}"/>
                    </a:ext>
                  </a:extLst>
                </p14:cNvPr>
                <p14:cNvContentPartPr/>
                <p14:nvPr/>
              </p14:nvContentPartPr>
              <p14:xfrm>
                <a:off x="9039893" y="3392347"/>
                <a:ext cx="146520" cy="186840"/>
              </p14:xfrm>
            </p:contentPart>
          </mc:Choice>
          <mc:Fallback>
            <p:pic>
              <p:nvPicPr>
                <p:cNvPr id="301" name="Freihand 300">
                  <a:extLst>
                    <a:ext uri="{FF2B5EF4-FFF2-40B4-BE49-F238E27FC236}">
                      <a16:creationId xmlns:a16="http://schemas.microsoft.com/office/drawing/2014/main" id="{00C84CB8-30F3-4D6F-8604-57CD9966DE2E}"/>
                    </a:ext>
                  </a:extLst>
                </p:cNvPr>
                <p:cNvPicPr/>
                <p:nvPr/>
              </p:nvPicPr>
              <p:blipFill>
                <a:blip r:embed="rId550"/>
                <a:stretch>
                  <a:fillRect/>
                </a:stretch>
              </p:blipFill>
              <p:spPr>
                <a:xfrm>
                  <a:off x="9035573" y="3388027"/>
                  <a:ext cx="155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06" name="Freihand 305">
                  <a:extLst>
                    <a:ext uri="{FF2B5EF4-FFF2-40B4-BE49-F238E27FC236}">
                      <a16:creationId xmlns:a16="http://schemas.microsoft.com/office/drawing/2014/main" id="{8D9330F0-EC5A-4839-97F1-C8CDD423AB23}"/>
                    </a:ext>
                  </a:extLst>
                </p14:cNvPr>
                <p14:cNvContentPartPr/>
                <p14:nvPr/>
              </p14:nvContentPartPr>
              <p14:xfrm>
                <a:off x="9429413" y="3428347"/>
                <a:ext cx="111960" cy="117000"/>
              </p14:xfrm>
            </p:contentPart>
          </mc:Choice>
          <mc:Fallback>
            <p:pic>
              <p:nvPicPr>
                <p:cNvPr id="306" name="Freihand 305">
                  <a:extLst>
                    <a:ext uri="{FF2B5EF4-FFF2-40B4-BE49-F238E27FC236}">
                      <a16:creationId xmlns:a16="http://schemas.microsoft.com/office/drawing/2014/main" id="{8D9330F0-EC5A-4839-97F1-C8CDD423AB23}"/>
                    </a:ext>
                  </a:extLst>
                </p:cNvPr>
                <p:cNvPicPr/>
                <p:nvPr/>
              </p:nvPicPr>
              <p:blipFill>
                <a:blip r:embed="rId552"/>
                <a:stretch>
                  <a:fillRect/>
                </a:stretch>
              </p:blipFill>
              <p:spPr>
                <a:xfrm>
                  <a:off x="9425093" y="3424027"/>
                  <a:ext cx="120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07" name="Freihand 306">
                  <a:extLst>
                    <a:ext uri="{FF2B5EF4-FFF2-40B4-BE49-F238E27FC236}">
                      <a16:creationId xmlns:a16="http://schemas.microsoft.com/office/drawing/2014/main" id="{2B699DDC-EE98-47BF-9324-CB8AA051B4DA}"/>
                    </a:ext>
                  </a:extLst>
                </p14:cNvPr>
                <p14:cNvContentPartPr/>
                <p14:nvPr/>
              </p14:nvContentPartPr>
              <p14:xfrm>
                <a:off x="9324293" y="3374707"/>
                <a:ext cx="264600" cy="245520"/>
              </p14:xfrm>
            </p:contentPart>
          </mc:Choice>
          <mc:Fallback>
            <p:pic>
              <p:nvPicPr>
                <p:cNvPr id="307" name="Freihand 306">
                  <a:extLst>
                    <a:ext uri="{FF2B5EF4-FFF2-40B4-BE49-F238E27FC236}">
                      <a16:creationId xmlns:a16="http://schemas.microsoft.com/office/drawing/2014/main" id="{2B699DDC-EE98-47BF-9324-CB8AA051B4DA}"/>
                    </a:ext>
                  </a:extLst>
                </p:cNvPr>
                <p:cNvPicPr/>
                <p:nvPr/>
              </p:nvPicPr>
              <p:blipFill>
                <a:blip r:embed="rId554"/>
                <a:stretch>
                  <a:fillRect/>
                </a:stretch>
              </p:blipFill>
              <p:spPr>
                <a:xfrm>
                  <a:off x="9319973" y="3370387"/>
                  <a:ext cx="273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09" name="Freihand 308">
                  <a:extLst>
                    <a:ext uri="{FF2B5EF4-FFF2-40B4-BE49-F238E27FC236}">
                      <a16:creationId xmlns:a16="http://schemas.microsoft.com/office/drawing/2014/main" id="{B51BA9FA-CD56-474A-A775-5270568F4A8B}"/>
                    </a:ext>
                  </a:extLst>
                </p14:cNvPr>
                <p14:cNvContentPartPr/>
                <p14:nvPr/>
              </p14:nvContentPartPr>
              <p14:xfrm>
                <a:off x="9758093" y="3443107"/>
                <a:ext cx="111240" cy="110160"/>
              </p14:xfrm>
            </p:contentPart>
          </mc:Choice>
          <mc:Fallback>
            <p:pic>
              <p:nvPicPr>
                <p:cNvPr id="309" name="Freihand 308">
                  <a:extLst>
                    <a:ext uri="{FF2B5EF4-FFF2-40B4-BE49-F238E27FC236}">
                      <a16:creationId xmlns:a16="http://schemas.microsoft.com/office/drawing/2014/main" id="{B51BA9FA-CD56-474A-A775-5270568F4A8B}"/>
                    </a:ext>
                  </a:extLst>
                </p:cNvPr>
                <p:cNvPicPr/>
                <p:nvPr/>
              </p:nvPicPr>
              <p:blipFill>
                <a:blip r:embed="rId556"/>
                <a:stretch>
                  <a:fillRect/>
                </a:stretch>
              </p:blipFill>
              <p:spPr>
                <a:xfrm>
                  <a:off x="9753773" y="3438787"/>
                  <a:ext cx="119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10" name="Freihand 309">
                  <a:extLst>
                    <a:ext uri="{FF2B5EF4-FFF2-40B4-BE49-F238E27FC236}">
                      <a16:creationId xmlns:a16="http://schemas.microsoft.com/office/drawing/2014/main" id="{DF43D994-62B7-46BC-9BA4-200B41A640B6}"/>
                    </a:ext>
                  </a:extLst>
                </p14:cNvPr>
                <p14:cNvContentPartPr/>
                <p14:nvPr/>
              </p14:nvContentPartPr>
              <p14:xfrm>
                <a:off x="9939173" y="3428347"/>
                <a:ext cx="91440" cy="122400"/>
              </p14:xfrm>
            </p:contentPart>
          </mc:Choice>
          <mc:Fallback>
            <p:pic>
              <p:nvPicPr>
                <p:cNvPr id="310" name="Freihand 309">
                  <a:extLst>
                    <a:ext uri="{FF2B5EF4-FFF2-40B4-BE49-F238E27FC236}">
                      <a16:creationId xmlns:a16="http://schemas.microsoft.com/office/drawing/2014/main" id="{DF43D994-62B7-46BC-9BA4-200B41A640B6}"/>
                    </a:ext>
                  </a:extLst>
                </p:cNvPr>
                <p:cNvPicPr/>
                <p:nvPr/>
              </p:nvPicPr>
              <p:blipFill>
                <a:blip r:embed="rId558"/>
                <a:stretch>
                  <a:fillRect/>
                </a:stretch>
              </p:blipFill>
              <p:spPr>
                <a:xfrm>
                  <a:off x="9934853" y="3424027"/>
                  <a:ext cx="100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11" name="Freihand 310">
                  <a:extLst>
                    <a:ext uri="{FF2B5EF4-FFF2-40B4-BE49-F238E27FC236}">
                      <a16:creationId xmlns:a16="http://schemas.microsoft.com/office/drawing/2014/main" id="{66A453F5-182D-4B56-AF0C-D1D42CFBC4F8}"/>
                    </a:ext>
                  </a:extLst>
                </p14:cNvPr>
                <p14:cNvContentPartPr/>
                <p14:nvPr/>
              </p14:nvContentPartPr>
              <p14:xfrm>
                <a:off x="10086773" y="3413947"/>
                <a:ext cx="73800" cy="149040"/>
              </p14:xfrm>
            </p:contentPart>
          </mc:Choice>
          <mc:Fallback>
            <p:pic>
              <p:nvPicPr>
                <p:cNvPr id="311" name="Freihand 310">
                  <a:extLst>
                    <a:ext uri="{FF2B5EF4-FFF2-40B4-BE49-F238E27FC236}">
                      <a16:creationId xmlns:a16="http://schemas.microsoft.com/office/drawing/2014/main" id="{66A453F5-182D-4B56-AF0C-D1D42CFBC4F8}"/>
                    </a:ext>
                  </a:extLst>
                </p:cNvPr>
                <p:cNvPicPr/>
                <p:nvPr/>
              </p:nvPicPr>
              <p:blipFill>
                <a:blip r:embed="rId560"/>
                <a:stretch>
                  <a:fillRect/>
                </a:stretch>
              </p:blipFill>
              <p:spPr>
                <a:xfrm>
                  <a:off x="10082453" y="3409627"/>
                  <a:ext cx="82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12" name="Freihand 311">
                  <a:extLst>
                    <a:ext uri="{FF2B5EF4-FFF2-40B4-BE49-F238E27FC236}">
                      <a16:creationId xmlns:a16="http://schemas.microsoft.com/office/drawing/2014/main" id="{5E9E3521-C73D-4669-8EAC-BB45540267E2}"/>
                    </a:ext>
                  </a:extLst>
                </p14:cNvPr>
                <p14:cNvContentPartPr/>
                <p14:nvPr/>
              </p14:nvContentPartPr>
              <p14:xfrm>
                <a:off x="10185413" y="3527347"/>
                <a:ext cx="23400" cy="60120"/>
              </p14:xfrm>
            </p:contentPart>
          </mc:Choice>
          <mc:Fallback>
            <p:pic>
              <p:nvPicPr>
                <p:cNvPr id="312" name="Freihand 311">
                  <a:extLst>
                    <a:ext uri="{FF2B5EF4-FFF2-40B4-BE49-F238E27FC236}">
                      <a16:creationId xmlns:a16="http://schemas.microsoft.com/office/drawing/2014/main" id="{5E9E3521-C73D-4669-8EAC-BB45540267E2}"/>
                    </a:ext>
                  </a:extLst>
                </p:cNvPr>
                <p:cNvPicPr/>
                <p:nvPr/>
              </p:nvPicPr>
              <p:blipFill>
                <a:blip r:embed="rId562"/>
                <a:stretch>
                  <a:fillRect/>
                </a:stretch>
              </p:blipFill>
              <p:spPr>
                <a:xfrm>
                  <a:off x="10181093" y="3523027"/>
                  <a:ext cx="32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13" name="Freihand 312">
                  <a:extLst>
                    <a:ext uri="{FF2B5EF4-FFF2-40B4-BE49-F238E27FC236}">
                      <a16:creationId xmlns:a16="http://schemas.microsoft.com/office/drawing/2014/main" id="{5A75AE76-4BB6-4BE8-88AE-2F245F138085}"/>
                    </a:ext>
                  </a:extLst>
                </p14:cNvPr>
                <p14:cNvContentPartPr/>
                <p14:nvPr/>
              </p14:nvContentPartPr>
              <p14:xfrm>
                <a:off x="10249853" y="3391987"/>
                <a:ext cx="97200" cy="137160"/>
              </p14:xfrm>
            </p:contentPart>
          </mc:Choice>
          <mc:Fallback>
            <p:pic>
              <p:nvPicPr>
                <p:cNvPr id="313" name="Freihand 312">
                  <a:extLst>
                    <a:ext uri="{FF2B5EF4-FFF2-40B4-BE49-F238E27FC236}">
                      <a16:creationId xmlns:a16="http://schemas.microsoft.com/office/drawing/2014/main" id="{5A75AE76-4BB6-4BE8-88AE-2F245F138085}"/>
                    </a:ext>
                  </a:extLst>
                </p:cNvPr>
                <p:cNvPicPr/>
                <p:nvPr/>
              </p:nvPicPr>
              <p:blipFill>
                <a:blip r:embed="rId564"/>
                <a:stretch>
                  <a:fillRect/>
                </a:stretch>
              </p:blipFill>
              <p:spPr>
                <a:xfrm>
                  <a:off x="10245533" y="3387667"/>
                  <a:ext cx="105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14" name="Freihand 313">
                  <a:extLst>
                    <a:ext uri="{FF2B5EF4-FFF2-40B4-BE49-F238E27FC236}">
                      <a16:creationId xmlns:a16="http://schemas.microsoft.com/office/drawing/2014/main" id="{6F31F9C7-3AB6-4C6E-A9BA-076B15CF0424}"/>
                    </a:ext>
                  </a:extLst>
                </p14:cNvPr>
                <p14:cNvContentPartPr/>
                <p14:nvPr/>
              </p14:nvContentPartPr>
              <p14:xfrm>
                <a:off x="10371893" y="3391987"/>
                <a:ext cx="69480" cy="128520"/>
              </p14:xfrm>
            </p:contentPart>
          </mc:Choice>
          <mc:Fallback>
            <p:pic>
              <p:nvPicPr>
                <p:cNvPr id="314" name="Freihand 313">
                  <a:extLst>
                    <a:ext uri="{FF2B5EF4-FFF2-40B4-BE49-F238E27FC236}">
                      <a16:creationId xmlns:a16="http://schemas.microsoft.com/office/drawing/2014/main" id="{6F31F9C7-3AB6-4C6E-A9BA-076B15CF0424}"/>
                    </a:ext>
                  </a:extLst>
                </p:cNvPr>
                <p:cNvPicPr/>
                <p:nvPr/>
              </p:nvPicPr>
              <p:blipFill>
                <a:blip r:embed="rId566"/>
                <a:stretch>
                  <a:fillRect/>
                </a:stretch>
              </p:blipFill>
              <p:spPr>
                <a:xfrm>
                  <a:off x="10367573" y="3387667"/>
                  <a:ext cx="78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15" name="Freihand 314">
                  <a:extLst>
                    <a:ext uri="{FF2B5EF4-FFF2-40B4-BE49-F238E27FC236}">
                      <a16:creationId xmlns:a16="http://schemas.microsoft.com/office/drawing/2014/main" id="{860417B0-BC6E-4E6D-AFB1-0D71794E5F44}"/>
                    </a:ext>
                  </a:extLst>
                </p14:cNvPr>
                <p14:cNvContentPartPr/>
                <p14:nvPr/>
              </p14:nvContentPartPr>
              <p14:xfrm>
                <a:off x="10385573" y="3367867"/>
                <a:ext cx="232920" cy="99360"/>
              </p14:xfrm>
            </p:contentPart>
          </mc:Choice>
          <mc:Fallback>
            <p:pic>
              <p:nvPicPr>
                <p:cNvPr id="315" name="Freihand 314">
                  <a:extLst>
                    <a:ext uri="{FF2B5EF4-FFF2-40B4-BE49-F238E27FC236}">
                      <a16:creationId xmlns:a16="http://schemas.microsoft.com/office/drawing/2014/main" id="{860417B0-BC6E-4E6D-AFB1-0D71794E5F44}"/>
                    </a:ext>
                  </a:extLst>
                </p:cNvPr>
                <p:cNvPicPr/>
                <p:nvPr/>
              </p:nvPicPr>
              <p:blipFill>
                <a:blip r:embed="rId568"/>
                <a:stretch>
                  <a:fillRect/>
                </a:stretch>
              </p:blipFill>
              <p:spPr>
                <a:xfrm>
                  <a:off x="10381253" y="3363547"/>
                  <a:ext cx="241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17" name="Freihand 316">
                  <a:extLst>
                    <a:ext uri="{FF2B5EF4-FFF2-40B4-BE49-F238E27FC236}">
                      <a16:creationId xmlns:a16="http://schemas.microsoft.com/office/drawing/2014/main" id="{D3C8DFDF-0D9A-454A-9895-9B93FD891E87}"/>
                    </a:ext>
                  </a:extLst>
                </p14:cNvPr>
                <p14:cNvContentPartPr/>
                <p14:nvPr/>
              </p14:nvContentPartPr>
              <p14:xfrm>
                <a:off x="10646213" y="3409267"/>
                <a:ext cx="118440" cy="125280"/>
              </p14:xfrm>
            </p:contentPart>
          </mc:Choice>
          <mc:Fallback>
            <p:pic>
              <p:nvPicPr>
                <p:cNvPr id="317" name="Freihand 316">
                  <a:extLst>
                    <a:ext uri="{FF2B5EF4-FFF2-40B4-BE49-F238E27FC236}">
                      <a16:creationId xmlns:a16="http://schemas.microsoft.com/office/drawing/2014/main" id="{D3C8DFDF-0D9A-454A-9895-9B93FD891E87}"/>
                    </a:ext>
                  </a:extLst>
                </p:cNvPr>
                <p:cNvPicPr/>
                <p:nvPr/>
              </p:nvPicPr>
              <p:blipFill>
                <a:blip r:embed="rId570"/>
                <a:stretch>
                  <a:fillRect/>
                </a:stretch>
              </p:blipFill>
              <p:spPr>
                <a:xfrm>
                  <a:off x="10641893" y="3404947"/>
                  <a:ext cx="127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18" name="Freihand 317">
                  <a:extLst>
                    <a:ext uri="{FF2B5EF4-FFF2-40B4-BE49-F238E27FC236}">
                      <a16:creationId xmlns:a16="http://schemas.microsoft.com/office/drawing/2014/main" id="{9DCB0141-7CF9-4345-98FA-D97889A93ED9}"/>
                    </a:ext>
                  </a:extLst>
                </p14:cNvPr>
                <p14:cNvContentPartPr/>
                <p14:nvPr/>
              </p14:nvContentPartPr>
              <p14:xfrm>
                <a:off x="10792013" y="3392347"/>
                <a:ext cx="95400" cy="120600"/>
              </p14:xfrm>
            </p:contentPart>
          </mc:Choice>
          <mc:Fallback>
            <p:pic>
              <p:nvPicPr>
                <p:cNvPr id="318" name="Freihand 317">
                  <a:extLst>
                    <a:ext uri="{FF2B5EF4-FFF2-40B4-BE49-F238E27FC236}">
                      <a16:creationId xmlns:a16="http://schemas.microsoft.com/office/drawing/2014/main" id="{9DCB0141-7CF9-4345-98FA-D97889A93ED9}"/>
                    </a:ext>
                  </a:extLst>
                </p:cNvPr>
                <p:cNvPicPr/>
                <p:nvPr/>
              </p:nvPicPr>
              <p:blipFill>
                <a:blip r:embed="rId572"/>
                <a:stretch>
                  <a:fillRect/>
                </a:stretch>
              </p:blipFill>
              <p:spPr>
                <a:xfrm>
                  <a:off x="10787693" y="3388027"/>
                  <a:ext cx="104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20" name="Freihand 319">
                  <a:extLst>
                    <a:ext uri="{FF2B5EF4-FFF2-40B4-BE49-F238E27FC236}">
                      <a16:creationId xmlns:a16="http://schemas.microsoft.com/office/drawing/2014/main" id="{9839CB09-D157-4DDC-8530-2973EC9B1E2B}"/>
                    </a:ext>
                  </a:extLst>
                </p14:cNvPr>
                <p14:cNvContentPartPr/>
                <p14:nvPr/>
              </p14:nvContentPartPr>
              <p14:xfrm>
                <a:off x="10935293" y="3371467"/>
                <a:ext cx="75240" cy="105840"/>
              </p14:xfrm>
            </p:contentPart>
          </mc:Choice>
          <mc:Fallback>
            <p:pic>
              <p:nvPicPr>
                <p:cNvPr id="320" name="Freihand 319">
                  <a:extLst>
                    <a:ext uri="{FF2B5EF4-FFF2-40B4-BE49-F238E27FC236}">
                      <a16:creationId xmlns:a16="http://schemas.microsoft.com/office/drawing/2014/main" id="{9839CB09-D157-4DDC-8530-2973EC9B1E2B}"/>
                    </a:ext>
                  </a:extLst>
                </p:cNvPr>
                <p:cNvPicPr/>
                <p:nvPr/>
              </p:nvPicPr>
              <p:blipFill>
                <a:blip r:embed="rId574"/>
                <a:stretch>
                  <a:fillRect/>
                </a:stretch>
              </p:blipFill>
              <p:spPr>
                <a:xfrm>
                  <a:off x="10930973" y="3367147"/>
                  <a:ext cx="83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21" name="Freihand 320">
                  <a:extLst>
                    <a:ext uri="{FF2B5EF4-FFF2-40B4-BE49-F238E27FC236}">
                      <a16:creationId xmlns:a16="http://schemas.microsoft.com/office/drawing/2014/main" id="{20286C84-806D-44AE-9BB5-4AD6AB5ACE67}"/>
                    </a:ext>
                  </a:extLst>
                </p14:cNvPr>
                <p14:cNvContentPartPr/>
                <p14:nvPr/>
              </p14:nvContentPartPr>
              <p14:xfrm>
                <a:off x="11005853" y="3475507"/>
                <a:ext cx="14400" cy="54360"/>
              </p14:xfrm>
            </p:contentPart>
          </mc:Choice>
          <mc:Fallback>
            <p:pic>
              <p:nvPicPr>
                <p:cNvPr id="321" name="Freihand 320">
                  <a:extLst>
                    <a:ext uri="{FF2B5EF4-FFF2-40B4-BE49-F238E27FC236}">
                      <a16:creationId xmlns:a16="http://schemas.microsoft.com/office/drawing/2014/main" id="{20286C84-806D-44AE-9BB5-4AD6AB5ACE67}"/>
                    </a:ext>
                  </a:extLst>
                </p:cNvPr>
                <p:cNvPicPr/>
                <p:nvPr/>
              </p:nvPicPr>
              <p:blipFill>
                <a:blip r:embed="rId576"/>
                <a:stretch>
                  <a:fillRect/>
                </a:stretch>
              </p:blipFill>
              <p:spPr>
                <a:xfrm>
                  <a:off x="11001533" y="3471187"/>
                  <a:ext cx="23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22" name="Freihand 321">
                  <a:extLst>
                    <a:ext uri="{FF2B5EF4-FFF2-40B4-BE49-F238E27FC236}">
                      <a16:creationId xmlns:a16="http://schemas.microsoft.com/office/drawing/2014/main" id="{4111EA34-05C2-46FD-96EF-0500396EFC16}"/>
                    </a:ext>
                  </a:extLst>
                </p14:cNvPr>
                <p14:cNvContentPartPr/>
                <p14:nvPr/>
              </p14:nvContentPartPr>
              <p14:xfrm>
                <a:off x="11099453" y="3370027"/>
                <a:ext cx="87480" cy="97560"/>
              </p14:xfrm>
            </p:contentPart>
          </mc:Choice>
          <mc:Fallback>
            <p:pic>
              <p:nvPicPr>
                <p:cNvPr id="322" name="Freihand 321">
                  <a:extLst>
                    <a:ext uri="{FF2B5EF4-FFF2-40B4-BE49-F238E27FC236}">
                      <a16:creationId xmlns:a16="http://schemas.microsoft.com/office/drawing/2014/main" id="{4111EA34-05C2-46FD-96EF-0500396EFC16}"/>
                    </a:ext>
                  </a:extLst>
                </p:cNvPr>
                <p:cNvPicPr/>
                <p:nvPr/>
              </p:nvPicPr>
              <p:blipFill>
                <a:blip r:embed="rId578"/>
                <a:stretch>
                  <a:fillRect/>
                </a:stretch>
              </p:blipFill>
              <p:spPr>
                <a:xfrm>
                  <a:off x="11095133" y="3365707"/>
                  <a:ext cx="96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23" name="Freihand 322">
                  <a:extLst>
                    <a:ext uri="{FF2B5EF4-FFF2-40B4-BE49-F238E27FC236}">
                      <a16:creationId xmlns:a16="http://schemas.microsoft.com/office/drawing/2014/main" id="{8116A811-DC5B-4A61-AAE8-225EC3536B3D}"/>
                    </a:ext>
                  </a:extLst>
                </p14:cNvPr>
                <p14:cNvContentPartPr/>
                <p14:nvPr/>
              </p14:nvContentPartPr>
              <p14:xfrm>
                <a:off x="11202773" y="3367507"/>
                <a:ext cx="63720" cy="123480"/>
              </p14:xfrm>
            </p:contentPart>
          </mc:Choice>
          <mc:Fallback>
            <p:pic>
              <p:nvPicPr>
                <p:cNvPr id="323" name="Freihand 322">
                  <a:extLst>
                    <a:ext uri="{FF2B5EF4-FFF2-40B4-BE49-F238E27FC236}">
                      <a16:creationId xmlns:a16="http://schemas.microsoft.com/office/drawing/2014/main" id="{8116A811-DC5B-4A61-AAE8-225EC3536B3D}"/>
                    </a:ext>
                  </a:extLst>
                </p:cNvPr>
                <p:cNvPicPr/>
                <p:nvPr/>
              </p:nvPicPr>
              <p:blipFill>
                <a:blip r:embed="rId580"/>
                <a:stretch>
                  <a:fillRect/>
                </a:stretch>
              </p:blipFill>
              <p:spPr>
                <a:xfrm>
                  <a:off x="11198453" y="3363187"/>
                  <a:ext cx="72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24" name="Freihand 323">
                  <a:extLst>
                    <a:ext uri="{FF2B5EF4-FFF2-40B4-BE49-F238E27FC236}">
                      <a16:creationId xmlns:a16="http://schemas.microsoft.com/office/drawing/2014/main" id="{668A501D-EA6A-4BB3-A073-D99D41CDC485}"/>
                    </a:ext>
                  </a:extLst>
                </p14:cNvPr>
                <p14:cNvContentPartPr/>
                <p14:nvPr/>
              </p14:nvContentPartPr>
              <p14:xfrm>
                <a:off x="9772853" y="3628867"/>
                <a:ext cx="1564560" cy="67680"/>
              </p14:xfrm>
            </p:contentPart>
          </mc:Choice>
          <mc:Fallback>
            <p:pic>
              <p:nvPicPr>
                <p:cNvPr id="324" name="Freihand 323">
                  <a:extLst>
                    <a:ext uri="{FF2B5EF4-FFF2-40B4-BE49-F238E27FC236}">
                      <a16:creationId xmlns:a16="http://schemas.microsoft.com/office/drawing/2014/main" id="{668A501D-EA6A-4BB3-A073-D99D41CDC485}"/>
                    </a:ext>
                  </a:extLst>
                </p:cNvPr>
                <p:cNvPicPr/>
                <p:nvPr/>
              </p:nvPicPr>
              <p:blipFill>
                <a:blip r:embed="rId582"/>
                <a:stretch>
                  <a:fillRect/>
                </a:stretch>
              </p:blipFill>
              <p:spPr>
                <a:xfrm>
                  <a:off x="9768533" y="3624547"/>
                  <a:ext cx="1573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26" name="Freihand 325">
                  <a:extLst>
                    <a:ext uri="{FF2B5EF4-FFF2-40B4-BE49-F238E27FC236}">
                      <a16:creationId xmlns:a16="http://schemas.microsoft.com/office/drawing/2014/main" id="{77B35B85-1899-4D5D-A277-BE9BA202EC7A}"/>
                    </a:ext>
                  </a:extLst>
                </p14:cNvPr>
                <p14:cNvContentPartPr/>
                <p14:nvPr/>
              </p14:nvContentPartPr>
              <p14:xfrm>
                <a:off x="10295213" y="3772147"/>
                <a:ext cx="126360" cy="110880"/>
              </p14:xfrm>
            </p:contentPart>
          </mc:Choice>
          <mc:Fallback>
            <p:pic>
              <p:nvPicPr>
                <p:cNvPr id="326" name="Freihand 325">
                  <a:extLst>
                    <a:ext uri="{FF2B5EF4-FFF2-40B4-BE49-F238E27FC236}">
                      <a16:creationId xmlns:a16="http://schemas.microsoft.com/office/drawing/2014/main" id="{77B35B85-1899-4D5D-A277-BE9BA202EC7A}"/>
                    </a:ext>
                  </a:extLst>
                </p:cNvPr>
                <p:cNvPicPr/>
                <p:nvPr/>
              </p:nvPicPr>
              <p:blipFill>
                <a:blip r:embed="rId584"/>
                <a:stretch>
                  <a:fillRect/>
                </a:stretch>
              </p:blipFill>
              <p:spPr>
                <a:xfrm>
                  <a:off x="10290893" y="3767827"/>
                  <a:ext cx="135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27" name="Freihand 326">
                  <a:extLst>
                    <a:ext uri="{FF2B5EF4-FFF2-40B4-BE49-F238E27FC236}">
                      <a16:creationId xmlns:a16="http://schemas.microsoft.com/office/drawing/2014/main" id="{DD0A7D1B-7F96-4867-96B7-DB79FE4173D6}"/>
                    </a:ext>
                  </a:extLst>
                </p14:cNvPr>
                <p14:cNvContentPartPr/>
                <p14:nvPr/>
              </p14:nvContentPartPr>
              <p14:xfrm>
                <a:off x="10512293" y="3794827"/>
                <a:ext cx="360" cy="360"/>
              </p14:xfrm>
            </p:contentPart>
          </mc:Choice>
          <mc:Fallback>
            <p:pic>
              <p:nvPicPr>
                <p:cNvPr id="327" name="Freihand 326">
                  <a:extLst>
                    <a:ext uri="{FF2B5EF4-FFF2-40B4-BE49-F238E27FC236}">
                      <a16:creationId xmlns:a16="http://schemas.microsoft.com/office/drawing/2014/main" id="{DD0A7D1B-7F96-4867-96B7-DB79FE4173D6}"/>
                    </a:ext>
                  </a:extLst>
                </p:cNvPr>
                <p:cNvPicPr/>
                <p:nvPr/>
              </p:nvPicPr>
              <p:blipFill>
                <a:blip r:embed="rId21"/>
                <a:stretch>
                  <a:fillRect/>
                </a:stretch>
              </p:blipFill>
              <p:spPr>
                <a:xfrm>
                  <a:off x="10507973" y="3790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28" name="Freihand 327">
                  <a:extLst>
                    <a:ext uri="{FF2B5EF4-FFF2-40B4-BE49-F238E27FC236}">
                      <a16:creationId xmlns:a16="http://schemas.microsoft.com/office/drawing/2014/main" id="{E83A9A2F-65F1-410C-89D6-310F64882AAE}"/>
                    </a:ext>
                  </a:extLst>
                </p14:cNvPr>
                <p14:cNvContentPartPr/>
                <p14:nvPr/>
              </p14:nvContentPartPr>
              <p14:xfrm>
                <a:off x="10447853" y="3751267"/>
                <a:ext cx="94320" cy="95760"/>
              </p14:xfrm>
            </p:contentPart>
          </mc:Choice>
          <mc:Fallback>
            <p:pic>
              <p:nvPicPr>
                <p:cNvPr id="328" name="Freihand 327">
                  <a:extLst>
                    <a:ext uri="{FF2B5EF4-FFF2-40B4-BE49-F238E27FC236}">
                      <a16:creationId xmlns:a16="http://schemas.microsoft.com/office/drawing/2014/main" id="{E83A9A2F-65F1-410C-89D6-310F64882AAE}"/>
                    </a:ext>
                  </a:extLst>
                </p:cNvPr>
                <p:cNvPicPr/>
                <p:nvPr/>
              </p:nvPicPr>
              <p:blipFill>
                <a:blip r:embed="rId587"/>
                <a:stretch>
                  <a:fillRect/>
                </a:stretch>
              </p:blipFill>
              <p:spPr>
                <a:xfrm>
                  <a:off x="10443533" y="3746947"/>
                  <a:ext cx="102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29" name="Freihand 328">
                  <a:extLst>
                    <a:ext uri="{FF2B5EF4-FFF2-40B4-BE49-F238E27FC236}">
                      <a16:creationId xmlns:a16="http://schemas.microsoft.com/office/drawing/2014/main" id="{30B59F86-BBA3-42D7-8F1F-26763C9D6673}"/>
                    </a:ext>
                  </a:extLst>
                </p14:cNvPr>
                <p14:cNvContentPartPr/>
                <p14:nvPr/>
              </p14:nvContentPartPr>
              <p14:xfrm>
                <a:off x="10588253" y="3759187"/>
                <a:ext cx="67680" cy="77040"/>
              </p14:xfrm>
            </p:contentPart>
          </mc:Choice>
          <mc:Fallback>
            <p:pic>
              <p:nvPicPr>
                <p:cNvPr id="329" name="Freihand 328">
                  <a:extLst>
                    <a:ext uri="{FF2B5EF4-FFF2-40B4-BE49-F238E27FC236}">
                      <a16:creationId xmlns:a16="http://schemas.microsoft.com/office/drawing/2014/main" id="{30B59F86-BBA3-42D7-8F1F-26763C9D6673}"/>
                    </a:ext>
                  </a:extLst>
                </p:cNvPr>
                <p:cNvPicPr/>
                <p:nvPr/>
              </p:nvPicPr>
              <p:blipFill>
                <a:blip r:embed="rId589"/>
                <a:stretch>
                  <a:fillRect/>
                </a:stretch>
              </p:blipFill>
              <p:spPr>
                <a:xfrm>
                  <a:off x="10583933" y="3754867"/>
                  <a:ext cx="76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30" name="Freihand 329">
                  <a:extLst>
                    <a:ext uri="{FF2B5EF4-FFF2-40B4-BE49-F238E27FC236}">
                      <a16:creationId xmlns:a16="http://schemas.microsoft.com/office/drawing/2014/main" id="{A37A766B-DDAD-452D-8C6B-61037E0B32D0}"/>
                    </a:ext>
                  </a:extLst>
                </p14:cNvPr>
                <p14:cNvContentPartPr/>
                <p14:nvPr/>
              </p14:nvContentPartPr>
              <p14:xfrm>
                <a:off x="10719293" y="3804547"/>
                <a:ext cx="7560" cy="74160"/>
              </p14:xfrm>
            </p:contentPart>
          </mc:Choice>
          <mc:Fallback>
            <p:pic>
              <p:nvPicPr>
                <p:cNvPr id="330" name="Freihand 329">
                  <a:extLst>
                    <a:ext uri="{FF2B5EF4-FFF2-40B4-BE49-F238E27FC236}">
                      <a16:creationId xmlns:a16="http://schemas.microsoft.com/office/drawing/2014/main" id="{A37A766B-DDAD-452D-8C6B-61037E0B32D0}"/>
                    </a:ext>
                  </a:extLst>
                </p:cNvPr>
                <p:cNvPicPr/>
                <p:nvPr/>
              </p:nvPicPr>
              <p:blipFill>
                <a:blip r:embed="rId591"/>
                <a:stretch>
                  <a:fillRect/>
                </a:stretch>
              </p:blipFill>
              <p:spPr>
                <a:xfrm>
                  <a:off x="10714973" y="3800227"/>
                  <a:ext cx="16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31" name="Freihand 330">
                  <a:extLst>
                    <a:ext uri="{FF2B5EF4-FFF2-40B4-BE49-F238E27FC236}">
                      <a16:creationId xmlns:a16="http://schemas.microsoft.com/office/drawing/2014/main" id="{C1BA22FE-4F60-4C19-805E-EA4EF67D90BB}"/>
                    </a:ext>
                  </a:extLst>
                </p14:cNvPr>
                <p14:cNvContentPartPr/>
                <p14:nvPr/>
              </p14:nvContentPartPr>
              <p14:xfrm>
                <a:off x="10806413" y="3728947"/>
                <a:ext cx="72720" cy="98280"/>
              </p14:xfrm>
            </p:contentPart>
          </mc:Choice>
          <mc:Fallback>
            <p:pic>
              <p:nvPicPr>
                <p:cNvPr id="331" name="Freihand 330">
                  <a:extLst>
                    <a:ext uri="{FF2B5EF4-FFF2-40B4-BE49-F238E27FC236}">
                      <a16:creationId xmlns:a16="http://schemas.microsoft.com/office/drawing/2014/main" id="{C1BA22FE-4F60-4C19-805E-EA4EF67D90BB}"/>
                    </a:ext>
                  </a:extLst>
                </p:cNvPr>
                <p:cNvPicPr/>
                <p:nvPr/>
              </p:nvPicPr>
              <p:blipFill>
                <a:blip r:embed="rId593"/>
                <a:stretch>
                  <a:fillRect/>
                </a:stretch>
              </p:blipFill>
              <p:spPr>
                <a:xfrm>
                  <a:off x="10802093" y="3724627"/>
                  <a:ext cx="81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32" name="Freihand 331">
                  <a:extLst>
                    <a:ext uri="{FF2B5EF4-FFF2-40B4-BE49-F238E27FC236}">
                      <a16:creationId xmlns:a16="http://schemas.microsoft.com/office/drawing/2014/main" id="{F00AE03A-8E7B-4020-9BE5-128692434808}"/>
                    </a:ext>
                  </a:extLst>
                </p14:cNvPr>
                <p14:cNvContentPartPr/>
                <p14:nvPr/>
              </p14:nvContentPartPr>
              <p14:xfrm>
                <a:off x="10933493" y="3728227"/>
                <a:ext cx="61920" cy="102960"/>
              </p14:xfrm>
            </p:contentPart>
          </mc:Choice>
          <mc:Fallback>
            <p:pic>
              <p:nvPicPr>
                <p:cNvPr id="332" name="Freihand 331">
                  <a:extLst>
                    <a:ext uri="{FF2B5EF4-FFF2-40B4-BE49-F238E27FC236}">
                      <a16:creationId xmlns:a16="http://schemas.microsoft.com/office/drawing/2014/main" id="{F00AE03A-8E7B-4020-9BE5-128692434808}"/>
                    </a:ext>
                  </a:extLst>
                </p:cNvPr>
                <p:cNvPicPr/>
                <p:nvPr/>
              </p:nvPicPr>
              <p:blipFill>
                <a:blip r:embed="rId595"/>
                <a:stretch>
                  <a:fillRect/>
                </a:stretch>
              </p:blipFill>
              <p:spPr>
                <a:xfrm>
                  <a:off x="10929173" y="3723907"/>
                  <a:ext cx="70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34" name="Freihand 333">
                  <a:extLst>
                    <a:ext uri="{FF2B5EF4-FFF2-40B4-BE49-F238E27FC236}">
                      <a16:creationId xmlns:a16="http://schemas.microsoft.com/office/drawing/2014/main" id="{E74C59BA-B698-4850-BA37-9386CF1AF508}"/>
                    </a:ext>
                  </a:extLst>
                </p14:cNvPr>
                <p14:cNvContentPartPr/>
                <p14:nvPr/>
              </p14:nvContentPartPr>
              <p14:xfrm>
                <a:off x="11451893" y="3566227"/>
                <a:ext cx="101160" cy="3240"/>
              </p14:xfrm>
            </p:contentPart>
          </mc:Choice>
          <mc:Fallback>
            <p:pic>
              <p:nvPicPr>
                <p:cNvPr id="334" name="Freihand 333">
                  <a:extLst>
                    <a:ext uri="{FF2B5EF4-FFF2-40B4-BE49-F238E27FC236}">
                      <a16:creationId xmlns:a16="http://schemas.microsoft.com/office/drawing/2014/main" id="{E74C59BA-B698-4850-BA37-9386CF1AF508}"/>
                    </a:ext>
                  </a:extLst>
                </p:cNvPr>
                <p:cNvPicPr/>
                <p:nvPr/>
              </p:nvPicPr>
              <p:blipFill>
                <a:blip r:embed="rId597"/>
                <a:stretch>
                  <a:fillRect/>
                </a:stretch>
              </p:blipFill>
              <p:spPr>
                <a:xfrm>
                  <a:off x="11447573" y="3561907"/>
                  <a:ext cx="1098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35" name="Freihand 334">
                  <a:extLst>
                    <a:ext uri="{FF2B5EF4-FFF2-40B4-BE49-F238E27FC236}">
                      <a16:creationId xmlns:a16="http://schemas.microsoft.com/office/drawing/2014/main" id="{03E0E5D4-5399-4E12-88F9-528D5D5D8F1A}"/>
                    </a:ext>
                  </a:extLst>
                </p14:cNvPr>
                <p14:cNvContentPartPr/>
                <p14:nvPr/>
              </p14:nvContentPartPr>
              <p14:xfrm>
                <a:off x="11439653" y="3601507"/>
                <a:ext cx="90000" cy="21960"/>
              </p14:xfrm>
            </p:contentPart>
          </mc:Choice>
          <mc:Fallback>
            <p:pic>
              <p:nvPicPr>
                <p:cNvPr id="335" name="Freihand 334">
                  <a:extLst>
                    <a:ext uri="{FF2B5EF4-FFF2-40B4-BE49-F238E27FC236}">
                      <a16:creationId xmlns:a16="http://schemas.microsoft.com/office/drawing/2014/main" id="{03E0E5D4-5399-4E12-88F9-528D5D5D8F1A}"/>
                    </a:ext>
                  </a:extLst>
                </p:cNvPr>
                <p:cNvPicPr/>
                <p:nvPr/>
              </p:nvPicPr>
              <p:blipFill>
                <a:blip r:embed="rId599"/>
                <a:stretch>
                  <a:fillRect/>
                </a:stretch>
              </p:blipFill>
              <p:spPr>
                <a:xfrm>
                  <a:off x="11435333" y="3597187"/>
                  <a:ext cx="98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36" name="Freihand 335">
                  <a:extLst>
                    <a:ext uri="{FF2B5EF4-FFF2-40B4-BE49-F238E27FC236}">
                      <a16:creationId xmlns:a16="http://schemas.microsoft.com/office/drawing/2014/main" id="{9B3C705D-706F-49B6-8C33-9481CBC50398}"/>
                    </a:ext>
                  </a:extLst>
                </p14:cNvPr>
                <p14:cNvContentPartPr/>
                <p14:nvPr/>
              </p14:nvContentPartPr>
              <p14:xfrm>
                <a:off x="11606693" y="3505387"/>
                <a:ext cx="69120" cy="124200"/>
              </p14:xfrm>
            </p:contentPart>
          </mc:Choice>
          <mc:Fallback>
            <p:pic>
              <p:nvPicPr>
                <p:cNvPr id="336" name="Freihand 335">
                  <a:extLst>
                    <a:ext uri="{FF2B5EF4-FFF2-40B4-BE49-F238E27FC236}">
                      <a16:creationId xmlns:a16="http://schemas.microsoft.com/office/drawing/2014/main" id="{9B3C705D-706F-49B6-8C33-9481CBC50398}"/>
                    </a:ext>
                  </a:extLst>
                </p:cNvPr>
                <p:cNvPicPr/>
                <p:nvPr/>
              </p:nvPicPr>
              <p:blipFill>
                <a:blip r:embed="rId601"/>
                <a:stretch>
                  <a:fillRect/>
                </a:stretch>
              </p:blipFill>
              <p:spPr>
                <a:xfrm>
                  <a:off x="11602373" y="3501067"/>
                  <a:ext cx="77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37" name="Freihand 336">
                  <a:extLst>
                    <a:ext uri="{FF2B5EF4-FFF2-40B4-BE49-F238E27FC236}">
                      <a16:creationId xmlns:a16="http://schemas.microsoft.com/office/drawing/2014/main" id="{5BCE4681-74A2-4F77-B340-096D6990639E}"/>
                    </a:ext>
                  </a:extLst>
                </p14:cNvPr>
                <p14:cNvContentPartPr/>
                <p14:nvPr/>
              </p14:nvContentPartPr>
              <p14:xfrm>
                <a:off x="11669693" y="3607627"/>
                <a:ext cx="21240" cy="82800"/>
              </p14:xfrm>
            </p:contentPart>
          </mc:Choice>
          <mc:Fallback>
            <p:pic>
              <p:nvPicPr>
                <p:cNvPr id="337" name="Freihand 336">
                  <a:extLst>
                    <a:ext uri="{FF2B5EF4-FFF2-40B4-BE49-F238E27FC236}">
                      <a16:creationId xmlns:a16="http://schemas.microsoft.com/office/drawing/2014/main" id="{5BCE4681-74A2-4F77-B340-096D6990639E}"/>
                    </a:ext>
                  </a:extLst>
                </p:cNvPr>
                <p:cNvPicPr/>
                <p:nvPr/>
              </p:nvPicPr>
              <p:blipFill>
                <a:blip r:embed="rId603"/>
                <a:stretch>
                  <a:fillRect/>
                </a:stretch>
              </p:blipFill>
              <p:spPr>
                <a:xfrm>
                  <a:off x="11665373" y="3603307"/>
                  <a:ext cx="29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38" name="Freihand 337">
                  <a:extLst>
                    <a:ext uri="{FF2B5EF4-FFF2-40B4-BE49-F238E27FC236}">
                      <a16:creationId xmlns:a16="http://schemas.microsoft.com/office/drawing/2014/main" id="{A9C1C49F-70B8-4E63-9AA7-C77B3D89C2FC}"/>
                    </a:ext>
                  </a:extLst>
                </p14:cNvPr>
                <p14:cNvContentPartPr/>
                <p14:nvPr/>
              </p14:nvContentPartPr>
              <p14:xfrm>
                <a:off x="11753573" y="3501067"/>
                <a:ext cx="77400" cy="120240"/>
              </p14:xfrm>
            </p:contentPart>
          </mc:Choice>
          <mc:Fallback>
            <p:pic>
              <p:nvPicPr>
                <p:cNvPr id="338" name="Freihand 337">
                  <a:extLst>
                    <a:ext uri="{FF2B5EF4-FFF2-40B4-BE49-F238E27FC236}">
                      <a16:creationId xmlns:a16="http://schemas.microsoft.com/office/drawing/2014/main" id="{A9C1C49F-70B8-4E63-9AA7-C77B3D89C2FC}"/>
                    </a:ext>
                  </a:extLst>
                </p:cNvPr>
                <p:cNvPicPr/>
                <p:nvPr/>
              </p:nvPicPr>
              <p:blipFill>
                <a:blip r:embed="rId605"/>
                <a:stretch>
                  <a:fillRect/>
                </a:stretch>
              </p:blipFill>
              <p:spPr>
                <a:xfrm>
                  <a:off x="11749253" y="3496747"/>
                  <a:ext cx="86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39" name="Freihand 338">
                  <a:extLst>
                    <a:ext uri="{FF2B5EF4-FFF2-40B4-BE49-F238E27FC236}">
                      <a16:creationId xmlns:a16="http://schemas.microsoft.com/office/drawing/2014/main" id="{CA8942CD-836E-4B22-B7EA-E992366C4A08}"/>
                    </a:ext>
                  </a:extLst>
                </p14:cNvPr>
                <p14:cNvContentPartPr/>
                <p14:nvPr/>
              </p14:nvContentPartPr>
              <p14:xfrm>
                <a:off x="11747093" y="3545347"/>
                <a:ext cx="92160" cy="18000"/>
              </p14:xfrm>
            </p:contentPart>
          </mc:Choice>
          <mc:Fallback>
            <p:pic>
              <p:nvPicPr>
                <p:cNvPr id="339" name="Freihand 338">
                  <a:extLst>
                    <a:ext uri="{FF2B5EF4-FFF2-40B4-BE49-F238E27FC236}">
                      <a16:creationId xmlns:a16="http://schemas.microsoft.com/office/drawing/2014/main" id="{CA8942CD-836E-4B22-B7EA-E992366C4A08}"/>
                    </a:ext>
                  </a:extLst>
                </p:cNvPr>
                <p:cNvPicPr/>
                <p:nvPr/>
              </p:nvPicPr>
              <p:blipFill>
                <a:blip r:embed="rId607"/>
                <a:stretch>
                  <a:fillRect/>
                </a:stretch>
              </p:blipFill>
              <p:spPr>
                <a:xfrm>
                  <a:off x="11742773" y="3541027"/>
                  <a:ext cx="100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41" name="Freihand 340">
                  <a:extLst>
                    <a:ext uri="{FF2B5EF4-FFF2-40B4-BE49-F238E27FC236}">
                      <a16:creationId xmlns:a16="http://schemas.microsoft.com/office/drawing/2014/main" id="{67D048A1-A251-44C3-8795-9FB95EED55F0}"/>
                    </a:ext>
                  </a:extLst>
                </p14:cNvPr>
                <p14:cNvContentPartPr/>
                <p14:nvPr/>
              </p14:nvContentPartPr>
              <p14:xfrm>
                <a:off x="11892893" y="3460387"/>
                <a:ext cx="60840" cy="104760"/>
              </p14:xfrm>
            </p:contentPart>
          </mc:Choice>
          <mc:Fallback>
            <p:pic>
              <p:nvPicPr>
                <p:cNvPr id="341" name="Freihand 340">
                  <a:extLst>
                    <a:ext uri="{FF2B5EF4-FFF2-40B4-BE49-F238E27FC236}">
                      <a16:creationId xmlns:a16="http://schemas.microsoft.com/office/drawing/2014/main" id="{67D048A1-A251-44C3-8795-9FB95EED55F0}"/>
                    </a:ext>
                  </a:extLst>
                </p:cNvPr>
                <p:cNvPicPr/>
                <p:nvPr/>
              </p:nvPicPr>
              <p:blipFill>
                <a:blip r:embed="rId609"/>
                <a:stretch>
                  <a:fillRect/>
                </a:stretch>
              </p:blipFill>
              <p:spPr>
                <a:xfrm>
                  <a:off x="11888573" y="3456067"/>
                  <a:ext cx="69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42" name="Freihand 341">
                  <a:extLst>
                    <a:ext uri="{FF2B5EF4-FFF2-40B4-BE49-F238E27FC236}">
                      <a16:creationId xmlns:a16="http://schemas.microsoft.com/office/drawing/2014/main" id="{F41C22B2-8016-4764-BF29-8457AF3DCEBF}"/>
                    </a:ext>
                  </a:extLst>
                </p14:cNvPr>
                <p14:cNvContentPartPr/>
                <p14:nvPr/>
              </p14:nvContentPartPr>
              <p14:xfrm>
                <a:off x="11934653" y="3528787"/>
                <a:ext cx="15120" cy="84240"/>
              </p14:xfrm>
            </p:contentPart>
          </mc:Choice>
          <mc:Fallback>
            <p:pic>
              <p:nvPicPr>
                <p:cNvPr id="342" name="Freihand 341">
                  <a:extLst>
                    <a:ext uri="{FF2B5EF4-FFF2-40B4-BE49-F238E27FC236}">
                      <a16:creationId xmlns:a16="http://schemas.microsoft.com/office/drawing/2014/main" id="{F41C22B2-8016-4764-BF29-8457AF3DCEBF}"/>
                    </a:ext>
                  </a:extLst>
                </p:cNvPr>
                <p:cNvPicPr/>
                <p:nvPr/>
              </p:nvPicPr>
              <p:blipFill>
                <a:blip r:embed="rId611"/>
                <a:stretch>
                  <a:fillRect/>
                </a:stretch>
              </p:blipFill>
              <p:spPr>
                <a:xfrm>
                  <a:off x="11930333" y="3524467"/>
                  <a:ext cx="23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43" name="Freihand 342">
                  <a:extLst>
                    <a:ext uri="{FF2B5EF4-FFF2-40B4-BE49-F238E27FC236}">
                      <a16:creationId xmlns:a16="http://schemas.microsoft.com/office/drawing/2014/main" id="{8463ABAF-0FB3-4B64-90D8-4B0CEC7856E7}"/>
                    </a:ext>
                  </a:extLst>
                </p14:cNvPr>
                <p14:cNvContentPartPr/>
                <p14:nvPr/>
              </p14:nvContentPartPr>
              <p14:xfrm>
                <a:off x="11988293" y="3508987"/>
                <a:ext cx="72360" cy="110880"/>
              </p14:xfrm>
            </p:contentPart>
          </mc:Choice>
          <mc:Fallback>
            <p:pic>
              <p:nvPicPr>
                <p:cNvPr id="343" name="Freihand 342">
                  <a:extLst>
                    <a:ext uri="{FF2B5EF4-FFF2-40B4-BE49-F238E27FC236}">
                      <a16:creationId xmlns:a16="http://schemas.microsoft.com/office/drawing/2014/main" id="{8463ABAF-0FB3-4B64-90D8-4B0CEC7856E7}"/>
                    </a:ext>
                  </a:extLst>
                </p:cNvPr>
                <p:cNvPicPr/>
                <p:nvPr/>
              </p:nvPicPr>
              <p:blipFill>
                <a:blip r:embed="rId613"/>
                <a:stretch>
                  <a:fillRect/>
                </a:stretch>
              </p:blipFill>
              <p:spPr>
                <a:xfrm>
                  <a:off x="11983973" y="3504667"/>
                  <a:ext cx="81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44" name="Freihand 343">
                  <a:extLst>
                    <a:ext uri="{FF2B5EF4-FFF2-40B4-BE49-F238E27FC236}">
                      <a16:creationId xmlns:a16="http://schemas.microsoft.com/office/drawing/2014/main" id="{CB8DF825-7AA0-4796-9537-B28499CFF85F}"/>
                    </a:ext>
                  </a:extLst>
                </p14:cNvPr>
                <p14:cNvContentPartPr/>
                <p14:nvPr/>
              </p14:nvContentPartPr>
              <p14:xfrm>
                <a:off x="11958053" y="3445267"/>
                <a:ext cx="73800" cy="85320"/>
              </p14:xfrm>
            </p:contentPart>
          </mc:Choice>
          <mc:Fallback>
            <p:pic>
              <p:nvPicPr>
                <p:cNvPr id="344" name="Freihand 343">
                  <a:extLst>
                    <a:ext uri="{FF2B5EF4-FFF2-40B4-BE49-F238E27FC236}">
                      <a16:creationId xmlns:a16="http://schemas.microsoft.com/office/drawing/2014/main" id="{CB8DF825-7AA0-4796-9537-B28499CFF85F}"/>
                    </a:ext>
                  </a:extLst>
                </p:cNvPr>
                <p:cNvPicPr/>
                <p:nvPr/>
              </p:nvPicPr>
              <p:blipFill>
                <a:blip r:embed="rId615"/>
                <a:stretch>
                  <a:fillRect/>
                </a:stretch>
              </p:blipFill>
              <p:spPr>
                <a:xfrm>
                  <a:off x="11953733" y="3440947"/>
                  <a:ext cx="82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45" name="Freihand 344">
                  <a:extLst>
                    <a:ext uri="{FF2B5EF4-FFF2-40B4-BE49-F238E27FC236}">
                      <a16:creationId xmlns:a16="http://schemas.microsoft.com/office/drawing/2014/main" id="{B3CB0C78-79E0-48B2-9CA4-17211D103B2A}"/>
                    </a:ext>
                  </a:extLst>
                </p14:cNvPr>
                <p14:cNvContentPartPr/>
                <p14:nvPr/>
              </p14:nvContentPartPr>
              <p14:xfrm>
                <a:off x="12015293" y="3567667"/>
                <a:ext cx="68760" cy="84600"/>
              </p14:xfrm>
            </p:contentPart>
          </mc:Choice>
          <mc:Fallback>
            <p:pic>
              <p:nvPicPr>
                <p:cNvPr id="345" name="Freihand 344">
                  <a:extLst>
                    <a:ext uri="{FF2B5EF4-FFF2-40B4-BE49-F238E27FC236}">
                      <a16:creationId xmlns:a16="http://schemas.microsoft.com/office/drawing/2014/main" id="{B3CB0C78-79E0-48B2-9CA4-17211D103B2A}"/>
                    </a:ext>
                  </a:extLst>
                </p:cNvPr>
                <p:cNvPicPr/>
                <p:nvPr/>
              </p:nvPicPr>
              <p:blipFill>
                <a:blip r:embed="rId617"/>
                <a:stretch>
                  <a:fillRect/>
                </a:stretch>
              </p:blipFill>
              <p:spPr>
                <a:xfrm>
                  <a:off x="12010973" y="3563347"/>
                  <a:ext cx="77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47" name="Freihand 346">
                  <a:extLst>
                    <a:ext uri="{FF2B5EF4-FFF2-40B4-BE49-F238E27FC236}">
                      <a16:creationId xmlns:a16="http://schemas.microsoft.com/office/drawing/2014/main" id="{88B81370-EF52-4DA7-AFB1-9E1E30C6A140}"/>
                    </a:ext>
                  </a:extLst>
                </p14:cNvPr>
                <p14:cNvContentPartPr/>
                <p14:nvPr/>
              </p14:nvContentPartPr>
              <p14:xfrm>
                <a:off x="5172773" y="3868267"/>
                <a:ext cx="7920" cy="97920"/>
              </p14:xfrm>
            </p:contentPart>
          </mc:Choice>
          <mc:Fallback>
            <p:pic>
              <p:nvPicPr>
                <p:cNvPr id="347" name="Freihand 346">
                  <a:extLst>
                    <a:ext uri="{FF2B5EF4-FFF2-40B4-BE49-F238E27FC236}">
                      <a16:creationId xmlns:a16="http://schemas.microsoft.com/office/drawing/2014/main" id="{88B81370-EF52-4DA7-AFB1-9E1E30C6A140}"/>
                    </a:ext>
                  </a:extLst>
                </p:cNvPr>
                <p:cNvPicPr/>
                <p:nvPr/>
              </p:nvPicPr>
              <p:blipFill>
                <a:blip r:embed="rId619"/>
                <a:stretch>
                  <a:fillRect/>
                </a:stretch>
              </p:blipFill>
              <p:spPr>
                <a:xfrm>
                  <a:off x="5168453" y="3863947"/>
                  <a:ext cx="16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48" name="Freihand 347">
                  <a:extLst>
                    <a:ext uri="{FF2B5EF4-FFF2-40B4-BE49-F238E27FC236}">
                      <a16:creationId xmlns:a16="http://schemas.microsoft.com/office/drawing/2014/main" id="{C778EEBE-137E-4137-8671-BDB810B200ED}"/>
                    </a:ext>
                  </a:extLst>
                </p14:cNvPr>
                <p14:cNvContentPartPr/>
                <p14:nvPr/>
              </p14:nvContentPartPr>
              <p14:xfrm>
                <a:off x="5101853" y="3836587"/>
                <a:ext cx="142560" cy="188640"/>
              </p14:xfrm>
            </p:contentPart>
          </mc:Choice>
          <mc:Fallback>
            <p:pic>
              <p:nvPicPr>
                <p:cNvPr id="348" name="Freihand 347">
                  <a:extLst>
                    <a:ext uri="{FF2B5EF4-FFF2-40B4-BE49-F238E27FC236}">
                      <a16:creationId xmlns:a16="http://schemas.microsoft.com/office/drawing/2014/main" id="{C778EEBE-137E-4137-8671-BDB810B200ED}"/>
                    </a:ext>
                  </a:extLst>
                </p:cNvPr>
                <p:cNvPicPr/>
                <p:nvPr/>
              </p:nvPicPr>
              <p:blipFill>
                <a:blip r:embed="rId621"/>
                <a:stretch>
                  <a:fillRect/>
                </a:stretch>
              </p:blipFill>
              <p:spPr>
                <a:xfrm>
                  <a:off x="5097533" y="3832267"/>
                  <a:ext cx="151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49" name="Freihand 348">
                  <a:extLst>
                    <a:ext uri="{FF2B5EF4-FFF2-40B4-BE49-F238E27FC236}">
                      <a16:creationId xmlns:a16="http://schemas.microsoft.com/office/drawing/2014/main" id="{5560EDB9-D1C8-4DCC-8028-7EF6186C81F7}"/>
                    </a:ext>
                  </a:extLst>
                </p14:cNvPr>
                <p14:cNvContentPartPr/>
                <p14:nvPr/>
              </p14:nvContentPartPr>
              <p14:xfrm>
                <a:off x="5260973" y="3906067"/>
                <a:ext cx="262440" cy="74520"/>
              </p14:xfrm>
            </p:contentPart>
          </mc:Choice>
          <mc:Fallback>
            <p:pic>
              <p:nvPicPr>
                <p:cNvPr id="349" name="Freihand 348">
                  <a:extLst>
                    <a:ext uri="{FF2B5EF4-FFF2-40B4-BE49-F238E27FC236}">
                      <a16:creationId xmlns:a16="http://schemas.microsoft.com/office/drawing/2014/main" id="{5560EDB9-D1C8-4DCC-8028-7EF6186C81F7}"/>
                    </a:ext>
                  </a:extLst>
                </p:cNvPr>
                <p:cNvPicPr/>
                <p:nvPr/>
              </p:nvPicPr>
              <p:blipFill>
                <a:blip r:embed="rId623"/>
                <a:stretch>
                  <a:fillRect/>
                </a:stretch>
              </p:blipFill>
              <p:spPr>
                <a:xfrm>
                  <a:off x="5256653" y="3901747"/>
                  <a:ext cx="271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50" name="Freihand 349">
                  <a:extLst>
                    <a:ext uri="{FF2B5EF4-FFF2-40B4-BE49-F238E27FC236}">
                      <a16:creationId xmlns:a16="http://schemas.microsoft.com/office/drawing/2014/main" id="{367F6701-CA52-4610-A101-34BD5B5EC9FD}"/>
                    </a:ext>
                  </a:extLst>
                </p14:cNvPr>
                <p14:cNvContentPartPr/>
                <p14:nvPr/>
              </p14:nvContentPartPr>
              <p14:xfrm>
                <a:off x="5525933" y="3921187"/>
                <a:ext cx="62280" cy="47880"/>
              </p14:xfrm>
            </p:contentPart>
          </mc:Choice>
          <mc:Fallback>
            <p:pic>
              <p:nvPicPr>
                <p:cNvPr id="350" name="Freihand 349">
                  <a:extLst>
                    <a:ext uri="{FF2B5EF4-FFF2-40B4-BE49-F238E27FC236}">
                      <a16:creationId xmlns:a16="http://schemas.microsoft.com/office/drawing/2014/main" id="{367F6701-CA52-4610-A101-34BD5B5EC9FD}"/>
                    </a:ext>
                  </a:extLst>
                </p:cNvPr>
                <p:cNvPicPr/>
                <p:nvPr/>
              </p:nvPicPr>
              <p:blipFill>
                <a:blip r:embed="rId625"/>
                <a:stretch>
                  <a:fillRect/>
                </a:stretch>
              </p:blipFill>
              <p:spPr>
                <a:xfrm>
                  <a:off x="5521613" y="3916867"/>
                  <a:ext cx="70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51" name="Freihand 350">
                  <a:extLst>
                    <a:ext uri="{FF2B5EF4-FFF2-40B4-BE49-F238E27FC236}">
                      <a16:creationId xmlns:a16="http://schemas.microsoft.com/office/drawing/2014/main" id="{E69EE1B9-26DA-4525-9DA4-F18762819FA7}"/>
                    </a:ext>
                  </a:extLst>
                </p14:cNvPr>
                <p14:cNvContentPartPr/>
                <p14:nvPr/>
              </p14:nvContentPartPr>
              <p14:xfrm>
                <a:off x="5602973" y="3825427"/>
                <a:ext cx="133200" cy="144360"/>
              </p14:xfrm>
            </p:contentPart>
          </mc:Choice>
          <mc:Fallback>
            <p:pic>
              <p:nvPicPr>
                <p:cNvPr id="351" name="Freihand 350">
                  <a:extLst>
                    <a:ext uri="{FF2B5EF4-FFF2-40B4-BE49-F238E27FC236}">
                      <a16:creationId xmlns:a16="http://schemas.microsoft.com/office/drawing/2014/main" id="{E69EE1B9-26DA-4525-9DA4-F18762819FA7}"/>
                    </a:ext>
                  </a:extLst>
                </p:cNvPr>
                <p:cNvPicPr/>
                <p:nvPr/>
              </p:nvPicPr>
              <p:blipFill>
                <a:blip r:embed="rId627"/>
                <a:stretch>
                  <a:fillRect/>
                </a:stretch>
              </p:blipFill>
              <p:spPr>
                <a:xfrm>
                  <a:off x="5598653" y="3821107"/>
                  <a:ext cx="141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52" name="Freihand 351">
                  <a:extLst>
                    <a:ext uri="{FF2B5EF4-FFF2-40B4-BE49-F238E27FC236}">
                      <a16:creationId xmlns:a16="http://schemas.microsoft.com/office/drawing/2014/main" id="{6C64BA7A-DCC0-4973-871D-7EDC43132BBC}"/>
                    </a:ext>
                  </a:extLst>
                </p14:cNvPr>
                <p14:cNvContentPartPr/>
                <p14:nvPr/>
              </p14:nvContentPartPr>
              <p14:xfrm>
                <a:off x="5732573" y="3936307"/>
                <a:ext cx="81720" cy="50040"/>
              </p14:xfrm>
            </p:contentPart>
          </mc:Choice>
          <mc:Fallback>
            <p:pic>
              <p:nvPicPr>
                <p:cNvPr id="352" name="Freihand 351">
                  <a:extLst>
                    <a:ext uri="{FF2B5EF4-FFF2-40B4-BE49-F238E27FC236}">
                      <a16:creationId xmlns:a16="http://schemas.microsoft.com/office/drawing/2014/main" id="{6C64BA7A-DCC0-4973-871D-7EDC43132BBC}"/>
                    </a:ext>
                  </a:extLst>
                </p:cNvPr>
                <p:cNvPicPr/>
                <p:nvPr/>
              </p:nvPicPr>
              <p:blipFill>
                <a:blip r:embed="rId629"/>
                <a:stretch>
                  <a:fillRect/>
                </a:stretch>
              </p:blipFill>
              <p:spPr>
                <a:xfrm>
                  <a:off x="5728253" y="3931987"/>
                  <a:ext cx="90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53" name="Freihand 352">
                  <a:extLst>
                    <a:ext uri="{FF2B5EF4-FFF2-40B4-BE49-F238E27FC236}">
                      <a16:creationId xmlns:a16="http://schemas.microsoft.com/office/drawing/2014/main" id="{F74B3384-6FBC-4C28-8280-E7409900F7D6}"/>
                    </a:ext>
                  </a:extLst>
                </p14:cNvPr>
                <p14:cNvContentPartPr/>
                <p14:nvPr/>
              </p14:nvContentPartPr>
              <p14:xfrm>
                <a:off x="5831573" y="3928027"/>
                <a:ext cx="87120" cy="68760"/>
              </p14:xfrm>
            </p:contentPart>
          </mc:Choice>
          <mc:Fallback>
            <p:pic>
              <p:nvPicPr>
                <p:cNvPr id="353" name="Freihand 352">
                  <a:extLst>
                    <a:ext uri="{FF2B5EF4-FFF2-40B4-BE49-F238E27FC236}">
                      <a16:creationId xmlns:a16="http://schemas.microsoft.com/office/drawing/2014/main" id="{F74B3384-6FBC-4C28-8280-E7409900F7D6}"/>
                    </a:ext>
                  </a:extLst>
                </p:cNvPr>
                <p:cNvPicPr/>
                <p:nvPr/>
              </p:nvPicPr>
              <p:blipFill>
                <a:blip r:embed="rId631"/>
                <a:stretch>
                  <a:fillRect/>
                </a:stretch>
              </p:blipFill>
              <p:spPr>
                <a:xfrm>
                  <a:off x="5827253" y="3923707"/>
                  <a:ext cx="95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55" name="Freihand 354">
                  <a:extLst>
                    <a:ext uri="{FF2B5EF4-FFF2-40B4-BE49-F238E27FC236}">
                      <a16:creationId xmlns:a16="http://schemas.microsoft.com/office/drawing/2014/main" id="{10584B07-650E-4976-9BC9-23709D7ECD59}"/>
                    </a:ext>
                  </a:extLst>
                </p14:cNvPr>
                <p14:cNvContentPartPr/>
                <p14:nvPr/>
              </p14:nvContentPartPr>
              <p14:xfrm>
                <a:off x="6091853" y="3882307"/>
                <a:ext cx="154080" cy="106200"/>
              </p14:xfrm>
            </p:contentPart>
          </mc:Choice>
          <mc:Fallback>
            <p:pic>
              <p:nvPicPr>
                <p:cNvPr id="355" name="Freihand 354">
                  <a:extLst>
                    <a:ext uri="{FF2B5EF4-FFF2-40B4-BE49-F238E27FC236}">
                      <a16:creationId xmlns:a16="http://schemas.microsoft.com/office/drawing/2014/main" id="{10584B07-650E-4976-9BC9-23709D7ECD59}"/>
                    </a:ext>
                  </a:extLst>
                </p:cNvPr>
                <p:cNvPicPr/>
                <p:nvPr/>
              </p:nvPicPr>
              <p:blipFill>
                <a:blip r:embed="rId633"/>
                <a:stretch>
                  <a:fillRect/>
                </a:stretch>
              </p:blipFill>
              <p:spPr>
                <a:xfrm>
                  <a:off x="6087533" y="3877987"/>
                  <a:ext cx="162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56" name="Freihand 355">
                  <a:extLst>
                    <a:ext uri="{FF2B5EF4-FFF2-40B4-BE49-F238E27FC236}">
                      <a16:creationId xmlns:a16="http://schemas.microsoft.com/office/drawing/2014/main" id="{C1B81594-8490-4BFC-AC4B-F4D5E70301B7}"/>
                    </a:ext>
                  </a:extLst>
                </p14:cNvPr>
                <p14:cNvContentPartPr/>
                <p14:nvPr/>
              </p14:nvContentPartPr>
              <p14:xfrm>
                <a:off x="6235853" y="3907867"/>
                <a:ext cx="91800" cy="77400"/>
              </p14:xfrm>
            </p:contentPart>
          </mc:Choice>
          <mc:Fallback>
            <p:pic>
              <p:nvPicPr>
                <p:cNvPr id="356" name="Freihand 355">
                  <a:extLst>
                    <a:ext uri="{FF2B5EF4-FFF2-40B4-BE49-F238E27FC236}">
                      <a16:creationId xmlns:a16="http://schemas.microsoft.com/office/drawing/2014/main" id="{C1B81594-8490-4BFC-AC4B-F4D5E70301B7}"/>
                    </a:ext>
                  </a:extLst>
                </p:cNvPr>
                <p:cNvPicPr/>
                <p:nvPr/>
              </p:nvPicPr>
              <p:blipFill>
                <a:blip r:embed="rId635"/>
                <a:stretch>
                  <a:fillRect/>
                </a:stretch>
              </p:blipFill>
              <p:spPr>
                <a:xfrm>
                  <a:off x="6231533" y="3903547"/>
                  <a:ext cx="100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57" name="Freihand 356">
                  <a:extLst>
                    <a:ext uri="{FF2B5EF4-FFF2-40B4-BE49-F238E27FC236}">
                      <a16:creationId xmlns:a16="http://schemas.microsoft.com/office/drawing/2014/main" id="{58E68DDD-F05F-42C4-A0B8-86B979E6CD20}"/>
                    </a:ext>
                  </a:extLst>
                </p14:cNvPr>
                <p14:cNvContentPartPr/>
                <p14:nvPr/>
              </p14:nvContentPartPr>
              <p14:xfrm>
                <a:off x="6334133" y="3904987"/>
                <a:ext cx="55800" cy="87480"/>
              </p14:xfrm>
            </p:contentPart>
          </mc:Choice>
          <mc:Fallback>
            <p:pic>
              <p:nvPicPr>
                <p:cNvPr id="357" name="Freihand 356">
                  <a:extLst>
                    <a:ext uri="{FF2B5EF4-FFF2-40B4-BE49-F238E27FC236}">
                      <a16:creationId xmlns:a16="http://schemas.microsoft.com/office/drawing/2014/main" id="{58E68DDD-F05F-42C4-A0B8-86B979E6CD20}"/>
                    </a:ext>
                  </a:extLst>
                </p:cNvPr>
                <p:cNvPicPr/>
                <p:nvPr/>
              </p:nvPicPr>
              <p:blipFill>
                <a:blip r:embed="rId637"/>
                <a:stretch>
                  <a:fillRect/>
                </a:stretch>
              </p:blipFill>
              <p:spPr>
                <a:xfrm>
                  <a:off x="6329813" y="3900667"/>
                  <a:ext cx="64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58" name="Freihand 357">
                  <a:extLst>
                    <a:ext uri="{FF2B5EF4-FFF2-40B4-BE49-F238E27FC236}">
                      <a16:creationId xmlns:a16="http://schemas.microsoft.com/office/drawing/2014/main" id="{FA23ED4E-8DDD-428A-9377-5BC237F5826B}"/>
                    </a:ext>
                  </a:extLst>
                </p14:cNvPr>
                <p14:cNvContentPartPr/>
                <p14:nvPr/>
              </p14:nvContentPartPr>
              <p14:xfrm>
                <a:off x="6559493" y="3870427"/>
                <a:ext cx="280440" cy="127080"/>
              </p14:xfrm>
            </p:contentPart>
          </mc:Choice>
          <mc:Fallback>
            <p:pic>
              <p:nvPicPr>
                <p:cNvPr id="358" name="Freihand 357">
                  <a:extLst>
                    <a:ext uri="{FF2B5EF4-FFF2-40B4-BE49-F238E27FC236}">
                      <a16:creationId xmlns:a16="http://schemas.microsoft.com/office/drawing/2014/main" id="{FA23ED4E-8DDD-428A-9377-5BC237F5826B}"/>
                    </a:ext>
                  </a:extLst>
                </p:cNvPr>
                <p:cNvPicPr/>
                <p:nvPr/>
              </p:nvPicPr>
              <p:blipFill>
                <a:blip r:embed="rId639"/>
                <a:stretch>
                  <a:fillRect/>
                </a:stretch>
              </p:blipFill>
              <p:spPr>
                <a:xfrm>
                  <a:off x="6555173" y="3866107"/>
                  <a:ext cx="289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59" name="Freihand 358">
                  <a:extLst>
                    <a:ext uri="{FF2B5EF4-FFF2-40B4-BE49-F238E27FC236}">
                      <a16:creationId xmlns:a16="http://schemas.microsoft.com/office/drawing/2014/main" id="{DC7F7F37-FAC7-471D-AF5D-3B30D656AF05}"/>
                    </a:ext>
                  </a:extLst>
                </p14:cNvPr>
                <p14:cNvContentPartPr/>
                <p14:nvPr/>
              </p14:nvContentPartPr>
              <p14:xfrm>
                <a:off x="6847133" y="3844507"/>
                <a:ext cx="107640" cy="128520"/>
              </p14:xfrm>
            </p:contentPart>
          </mc:Choice>
          <mc:Fallback>
            <p:pic>
              <p:nvPicPr>
                <p:cNvPr id="359" name="Freihand 358">
                  <a:extLst>
                    <a:ext uri="{FF2B5EF4-FFF2-40B4-BE49-F238E27FC236}">
                      <a16:creationId xmlns:a16="http://schemas.microsoft.com/office/drawing/2014/main" id="{DC7F7F37-FAC7-471D-AF5D-3B30D656AF05}"/>
                    </a:ext>
                  </a:extLst>
                </p:cNvPr>
                <p:cNvPicPr/>
                <p:nvPr/>
              </p:nvPicPr>
              <p:blipFill>
                <a:blip r:embed="rId641"/>
                <a:stretch>
                  <a:fillRect/>
                </a:stretch>
              </p:blipFill>
              <p:spPr>
                <a:xfrm>
                  <a:off x="6842813" y="3840187"/>
                  <a:ext cx="116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60" name="Freihand 359">
                  <a:extLst>
                    <a:ext uri="{FF2B5EF4-FFF2-40B4-BE49-F238E27FC236}">
                      <a16:creationId xmlns:a16="http://schemas.microsoft.com/office/drawing/2014/main" id="{C00592E3-B27E-4054-9904-D272095DDF22}"/>
                    </a:ext>
                  </a:extLst>
                </p14:cNvPr>
                <p14:cNvContentPartPr/>
                <p14:nvPr/>
              </p14:nvContentPartPr>
              <p14:xfrm>
                <a:off x="7004093" y="3902827"/>
                <a:ext cx="70920" cy="75960"/>
              </p14:xfrm>
            </p:contentPart>
          </mc:Choice>
          <mc:Fallback>
            <p:pic>
              <p:nvPicPr>
                <p:cNvPr id="360" name="Freihand 359">
                  <a:extLst>
                    <a:ext uri="{FF2B5EF4-FFF2-40B4-BE49-F238E27FC236}">
                      <a16:creationId xmlns:a16="http://schemas.microsoft.com/office/drawing/2014/main" id="{C00592E3-B27E-4054-9904-D272095DDF22}"/>
                    </a:ext>
                  </a:extLst>
                </p:cNvPr>
                <p:cNvPicPr/>
                <p:nvPr/>
              </p:nvPicPr>
              <p:blipFill>
                <a:blip r:embed="rId643"/>
                <a:stretch>
                  <a:fillRect/>
                </a:stretch>
              </p:blipFill>
              <p:spPr>
                <a:xfrm>
                  <a:off x="6999773" y="3898507"/>
                  <a:ext cx="79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61" name="Freihand 360">
                  <a:extLst>
                    <a:ext uri="{FF2B5EF4-FFF2-40B4-BE49-F238E27FC236}">
                      <a16:creationId xmlns:a16="http://schemas.microsoft.com/office/drawing/2014/main" id="{4E7CF8ED-5CA0-4907-99A0-46169C5519AA}"/>
                    </a:ext>
                  </a:extLst>
                </p14:cNvPr>
                <p14:cNvContentPartPr/>
                <p14:nvPr/>
              </p14:nvContentPartPr>
              <p14:xfrm>
                <a:off x="7100213" y="3835507"/>
                <a:ext cx="149040" cy="147960"/>
              </p14:xfrm>
            </p:contentPart>
          </mc:Choice>
          <mc:Fallback>
            <p:pic>
              <p:nvPicPr>
                <p:cNvPr id="361" name="Freihand 360">
                  <a:extLst>
                    <a:ext uri="{FF2B5EF4-FFF2-40B4-BE49-F238E27FC236}">
                      <a16:creationId xmlns:a16="http://schemas.microsoft.com/office/drawing/2014/main" id="{4E7CF8ED-5CA0-4907-99A0-46169C5519AA}"/>
                    </a:ext>
                  </a:extLst>
                </p:cNvPr>
                <p:cNvPicPr/>
                <p:nvPr/>
              </p:nvPicPr>
              <p:blipFill>
                <a:blip r:embed="rId645"/>
                <a:stretch>
                  <a:fillRect/>
                </a:stretch>
              </p:blipFill>
              <p:spPr>
                <a:xfrm>
                  <a:off x="7095893" y="3831187"/>
                  <a:ext cx="157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62" name="Freihand 361">
                  <a:extLst>
                    <a:ext uri="{FF2B5EF4-FFF2-40B4-BE49-F238E27FC236}">
                      <a16:creationId xmlns:a16="http://schemas.microsoft.com/office/drawing/2014/main" id="{A1F7E1E8-AB5B-4C00-9987-96F4D5D9951B}"/>
                    </a:ext>
                  </a:extLst>
                </p14:cNvPr>
                <p14:cNvContentPartPr/>
                <p14:nvPr/>
              </p14:nvContentPartPr>
              <p14:xfrm>
                <a:off x="7300733" y="3888427"/>
                <a:ext cx="107640" cy="90000"/>
              </p14:xfrm>
            </p:contentPart>
          </mc:Choice>
          <mc:Fallback>
            <p:pic>
              <p:nvPicPr>
                <p:cNvPr id="362" name="Freihand 361">
                  <a:extLst>
                    <a:ext uri="{FF2B5EF4-FFF2-40B4-BE49-F238E27FC236}">
                      <a16:creationId xmlns:a16="http://schemas.microsoft.com/office/drawing/2014/main" id="{A1F7E1E8-AB5B-4C00-9987-96F4D5D9951B}"/>
                    </a:ext>
                  </a:extLst>
                </p:cNvPr>
                <p:cNvPicPr/>
                <p:nvPr/>
              </p:nvPicPr>
              <p:blipFill>
                <a:blip r:embed="rId647"/>
                <a:stretch>
                  <a:fillRect/>
                </a:stretch>
              </p:blipFill>
              <p:spPr>
                <a:xfrm>
                  <a:off x="7296413" y="3884107"/>
                  <a:ext cx="116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3" name="Freihand 362">
                  <a:extLst>
                    <a:ext uri="{FF2B5EF4-FFF2-40B4-BE49-F238E27FC236}">
                      <a16:creationId xmlns:a16="http://schemas.microsoft.com/office/drawing/2014/main" id="{4C6DD3D8-F975-48B0-85C8-1CB890EDEFF1}"/>
                    </a:ext>
                  </a:extLst>
                </p14:cNvPr>
                <p14:cNvContentPartPr/>
                <p14:nvPr/>
              </p14:nvContentPartPr>
              <p14:xfrm>
                <a:off x="7447613" y="3828667"/>
                <a:ext cx="245520" cy="150840"/>
              </p14:xfrm>
            </p:contentPart>
          </mc:Choice>
          <mc:Fallback>
            <p:pic>
              <p:nvPicPr>
                <p:cNvPr id="363" name="Freihand 362">
                  <a:extLst>
                    <a:ext uri="{FF2B5EF4-FFF2-40B4-BE49-F238E27FC236}">
                      <a16:creationId xmlns:a16="http://schemas.microsoft.com/office/drawing/2014/main" id="{4C6DD3D8-F975-48B0-85C8-1CB890EDEFF1}"/>
                    </a:ext>
                  </a:extLst>
                </p:cNvPr>
                <p:cNvPicPr/>
                <p:nvPr/>
              </p:nvPicPr>
              <p:blipFill>
                <a:blip r:embed="rId649"/>
                <a:stretch>
                  <a:fillRect/>
                </a:stretch>
              </p:blipFill>
              <p:spPr>
                <a:xfrm>
                  <a:off x="7443293" y="3824347"/>
                  <a:ext cx="254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4" name="Freihand 363">
                  <a:extLst>
                    <a:ext uri="{FF2B5EF4-FFF2-40B4-BE49-F238E27FC236}">
                      <a16:creationId xmlns:a16="http://schemas.microsoft.com/office/drawing/2014/main" id="{A002A831-0AA1-461A-AAF0-932F557C941B}"/>
                    </a:ext>
                  </a:extLst>
                </p14:cNvPr>
                <p14:cNvContentPartPr/>
                <p14:nvPr/>
              </p14:nvContentPartPr>
              <p14:xfrm>
                <a:off x="7698893" y="3846667"/>
                <a:ext cx="20160" cy="37440"/>
              </p14:xfrm>
            </p:contentPart>
          </mc:Choice>
          <mc:Fallback>
            <p:pic>
              <p:nvPicPr>
                <p:cNvPr id="364" name="Freihand 363">
                  <a:extLst>
                    <a:ext uri="{FF2B5EF4-FFF2-40B4-BE49-F238E27FC236}">
                      <a16:creationId xmlns:a16="http://schemas.microsoft.com/office/drawing/2014/main" id="{A002A831-0AA1-461A-AAF0-932F557C941B}"/>
                    </a:ext>
                  </a:extLst>
                </p:cNvPr>
                <p:cNvPicPr/>
                <p:nvPr/>
              </p:nvPicPr>
              <p:blipFill>
                <a:blip r:embed="rId651"/>
                <a:stretch>
                  <a:fillRect/>
                </a:stretch>
              </p:blipFill>
              <p:spPr>
                <a:xfrm>
                  <a:off x="7694573" y="3842347"/>
                  <a:ext cx="288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65" name="Freihand 364">
                  <a:extLst>
                    <a:ext uri="{FF2B5EF4-FFF2-40B4-BE49-F238E27FC236}">
                      <a16:creationId xmlns:a16="http://schemas.microsoft.com/office/drawing/2014/main" id="{4B4535FC-8E2B-4355-B43D-8AAD370CB0A9}"/>
                    </a:ext>
                  </a:extLst>
                </p14:cNvPr>
                <p14:cNvContentPartPr/>
                <p14:nvPr/>
              </p14:nvContentPartPr>
              <p14:xfrm>
                <a:off x="7753613" y="3820027"/>
                <a:ext cx="126000" cy="129240"/>
              </p14:xfrm>
            </p:contentPart>
          </mc:Choice>
          <mc:Fallback>
            <p:pic>
              <p:nvPicPr>
                <p:cNvPr id="365" name="Freihand 364">
                  <a:extLst>
                    <a:ext uri="{FF2B5EF4-FFF2-40B4-BE49-F238E27FC236}">
                      <a16:creationId xmlns:a16="http://schemas.microsoft.com/office/drawing/2014/main" id="{4B4535FC-8E2B-4355-B43D-8AAD370CB0A9}"/>
                    </a:ext>
                  </a:extLst>
                </p:cNvPr>
                <p:cNvPicPr/>
                <p:nvPr/>
              </p:nvPicPr>
              <p:blipFill>
                <a:blip r:embed="rId653"/>
                <a:stretch>
                  <a:fillRect/>
                </a:stretch>
              </p:blipFill>
              <p:spPr>
                <a:xfrm>
                  <a:off x="7749293" y="3815707"/>
                  <a:ext cx="134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66" name="Freihand 365">
                  <a:extLst>
                    <a:ext uri="{FF2B5EF4-FFF2-40B4-BE49-F238E27FC236}">
                      <a16:creationId xmlns:a16="http://schemas.microsoft.com/office/drawing/2014/main" id="{2A2F0197-6E78-4128-B2E7-65CF8880A3AB}"/>
                    </a:ext>
                  </a:extLst>
                </p14:cNvPr>
                <p14:cNvContentPartPr/>
                <p14:nvPr/>
              </p14:nvContentPartPr>
              <p14:xfrm>
                <a:off x="7918493" y="3877267"/>
                <a:ext cx="84960" cy="73080"/>
              </p14:xfrm>
            </p:contentPart>
          </mc:Choice>
          <mc:Fallback>
            <p:pic>
              <p:nvPicPr>
                <p:cNvPr id="366" name="Freihand 365">
                  <a:extLst>
                    <a:ext uri="{FF2B5EF4-FFF2-40B4-BE49-F238E27FC236}">
                      <a16:creationId xmlns:a16="http://schemas.microsoft.com/office/drawing/2014/main" id="{2A2F0197-6E78-4128-B2E7-65CF8880A3AB}"/>
                    </a:ext>
                  </a:extLst>
                </p:cNvPr>
                <p:cNvPicPr/>
                <p:nvPr/>
              </p:nvPicPr>
              <p:blipFill>
                <a:blip r:embed="rId655"/>
                <a:stretch>
                  <a:fillRect/>
                </a:stretch>
              </p:blipFill>
              <p:spPr>
                <a:xfrm>
                  <a:off x="7914173" y="3872947"/>
                  <a:ext cx="93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68" name="Freihand 367">
                  <a:extLst>
                    <a:ext uri="{FF2B5EF4-FFF2-40B4-BE49-F238E27FC236}">
                      <a16:creationId xmlns:a16="http://schemas.microsoft.com/office/drawing/2014/main" id="{E9EEBD52-C478-43F9-9A7A-4A4F26DD0D1B}"/>
                    </a:ext>
                  </a:extLst>
                </p14:cNvPr>
                <p14:cNvContentPartPr/>
                <p14:nvPr/>
              </p14:nvContentPartPr>
              <p14:xfrm>
                <a:off x="5195813" y="4186867"/>
                <a:ext cx="155160" cy="108720"/>
              </p14:xfrm>
            </p:contentPart>
          </mc:Choice>
          <mc:Fallback>
            <p:pic>
              <p:nvPicPr>
                <p:cNvPr id="368" name="Freihand 367">
                  <a:extLst>
                    <a:ext uri="{FF2B5EF4-FFF2-40B4-BE49-F238E27FC236}">
                      <a16:creationId xmlns:a16="http://schemas.microsoft.com/office/drawing/2014/main" id="{E9EEBD52-C478-43F9-9A7A-4A4F26DD0D1B}"/>
                    </a:ext>
                  </a:extLst>
                </p:cNvPr>
                <p:cNvPicPr/>
                <p:nvPr/>
              </p:nvPicPr>
              <p:blipFill>
                <a:blip r:embed="rId657"/>
                <a:stretch>
                  <a:fillRect/>
                </a:stretch>
              </p:blipFill>
              <p:spPr>
                <a:xfrm>
                  <a:off x="5191493" y="4182547"/>
                  <a:ext cx="163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69" name="Freihand 368">
                  <a:extLst>
                    <a:ext uri="{FF2B5EF4-FFF2-40B4-BE49-F238E27FC236}">
                      <a16:creationId xmlns:a16="http://schemas.microsoft.com/office/drawing/2014/main" id="{6F373749-E955-43D4-A8E8-18DE4C56A718}"/>
                    </a:ext>
                  </a:extLst>
                </p14:cNvPr>
                <p14:cNvContentPartPr/>
                <p14:nvPr/>
              </p14:nvContentPartPr>
              <p14:xfrm>
                <a:off x="5352773" y="4207027"/>
                <a:ext cx="120240" cy="82080"/>
              </p14:xfrm>
            </p:contentPart>
          </mc:Choice>
          <mc:Fallback>
            <p:pic>
              <p:nvPicPr>
                <p:cNvPr id="369" name="Freihand 368">
                  <a:extLst>
                    <a:ext uri="{FF2B5EF4-FFF2-40B4-BE49-F238E27FC236}">
                      <a16:creationId xmlns:a16="http://schemas.microsoft.com/office/drawing/2014/main" id="{6F373749-E955-43D4-A8E8-18DE4C56A718}"/>
                    </a:ext>
                  </a:extLst>
                </p:cNvPr>
                <p:cNvPicPr/>
                <p:nvPr/>
              </p:nvPicPr>
              <p:blipFill>
                <a:blip r:embed="rId659"/>
                <a:stretch>
                  <a:fillRect/>
                </a:stretch>
              </p:blipFill>
              <p:spPr>
                <a:xfrm>
                  <a:off x="5348453" y="4202707"/>
                  <a:ext cx="128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70" name="Freihand 369">
                  <a:extLst>
                    <a:ext uri="{FF2B5EF4-FFF2-40B4-BE49-F238E27FC236}">
                      <a16:creationId xmlns:a16="http://schemas.microsoft.com/office/drawing/2014/main" id="{8B15D6AE-0BC3-4E0D-8F81-88DC104F86D8}"/>
                    </a:ext>
                  </a:extLst>
                </p14:cNvPr>
                <p14:cNvContentPartPr/>
                <p14:nvPr/>
              </p14:nvContentPartPr>
              <p14:xfrm>
                <a:off x="5494253" y="4142227"/>
                <a:ext cx="29520" cy="136800"/>
              </p14:xfrm>
            </p:contentPart>
          </mc:Choice>
          <mc:Fallback>
            <p:pic>
              <p:nvPicPr>
                <p:cNvPr id="370" name="Freihand 369">
                  <a:extLst>
                    <a:ext uri="{FF2B5EF4-FFF2-40B4-BE49-F238E27FC236}">
                      <a16:creationId xmlns:a16="http://schemas.microsoft.com/office/drawing/2014/main" id="{8B15D6AE-0BC3-4E0D-8F81-88DC104F86D8}"/>
                    </a:ext>
                  </a:extLst>
                </p:cNvPr>
                <p:cNvPicPr/>
                <p:nvPr/>
              </p:nvPicPr>
              <p:blipFill>
                <a:blip r:embed="rId661"/>
                <a:stretch>
                  <a:fillRect/>
                </a:stretch>
              </p:blipFill>
              <p:spPr>
                <a:xfrm>
                  <a:off x="5489933" y="4137907"/>
                  <a:ext cx="38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71" name="Freihand 370">
                  <a:extLst>
                    <a:ext uri="{FF2B5EF4-FFF2-40B4-BE49-F238E27FC236}">
                      <a16:creationId xmlns:a16="http://schemas.microsoft.com/office/drawing/2014/main" id="{32E609AF-3B12-4894-903B-718E115FAAE2}"/>
                    </a:ext>
                  </a:extLst>
                </p14:cNvPr>
                <p14:cNvContentPartPr/>
                <p14:nvPr/>
              </p14:nvContentPartPr>
              <p14:xfrm>
                <a:off x="5551133" y="4183627"/>
                <a:ext cx="93240" cy="94680"/>
              </p14:xfrm>
            </p:contentPart>
          </mc:Choice>
          <mc:Fallback>
            <p:pic>
              <p:nvPicPr>
                <p:cNvPr id="371" name="Freihand 370">
                  <a:extLst>
                    <a:ext uri="{FF2B5EF4-FFF2-40B4-BE49-F238E27FC236}">
                      <a16:creationId xmlns:a16="http://schemas.microsoft.com/office/drawing/2014/main" id="{32E609AF-3B12-4894-903B-718E115FAAE2}"/>
                    </a:ext>
                  </a:extLst>
                </p:cNvPr>
                <p:cNvPicPr/>
                <p:nvPr/>
              </p:nvPicPr>
              <p:blipFill>
                <a:blip r:embed="rId663"/>
                <a:stretch>
                  <a:fillRect/>
                </a:stretch>
              </p:blipFill>
              <p:spPr>
                <a:xfrm>
                  <a:off x="5546813" y="4179307"/>
                  <a:ext cx="101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72" name="Freihand 371">
                  <a:extLst>
                    <a:ext uri="{FF2B5EF4-FFF2-40B4-BE49-F238E27FC236}">
                      <a16:creationId xmlns:a16="http://schemas.microsoft.com/office/drawing/2014/main" id="{631EF28B-BC97-4A57-86D6-0B956EB84FA8}"/>
                    </a:ext>
                  </a:extLst>
                </p14:cNvPr>
                <p14:cNvContentPartPr/>
                <p14:nvPr/>
              </p14:nvContentPartPr>
              <p14:xfrm>
                <a:off x="5803853" y="4152307"/>
                <a:ext cx="196200" cy="137880"/>
              </p14:xfrm>
            </p:contentPart>
          </mc:Choice>
          <mc:Fallback>
            <p:pic>
              <p:nvPicPr>
                <p:cNvPr id="372" name="Freihand 371">
                  <a:extLst>
                    <a:ext uri="{FF2B5EF4-FFF2-40B4-BE49-F238E27FC236}">
                      <a16:creationId xmlns:a16="http://schemas.microsoft.com/office/drawing/2014/main" id="{631EF28B-BC97-4A57-86D6-0B956EB84FA8}"/>
                    </a:ext>
                  </a:extLst>
                </p:cNvPr>
                <p:cNvPicPr/>
                <p:nvPr/>
              </p:nvPicPr>
              <p:blipFill>
                <a:blip r:embed="rId665"/>
                <a:stretch>
                  <a:fillRect/>
                </a:stretch>
              </p:blipFill>
              <p:spPr>
                <a:xfrm>
                  <a:off x="5799533" y="4147987"/>
                  <a:ext cx="204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73" name="Freihand 372">
                  <a:extLst>
                    <a:ext uri="{FF2B5EF4-FFF2-40B4-BE49-F238E27FC236}">
                      <a16:creationId xmlns:a16="http://schemas.microsoft.com/office/drawing/2014/main" id="{1EBA94F3-EC32-4E56-8669-5420E15DB06B}"/>
                    </a:ext>
                  </a:extLst>
                </p14:cNvPr>
                <p14:cNvContentPartPr/>
                <p14:nvPr/>
              </p14:nvContentPartPr>
              <p14:xfrm>
                <a:off x="6031733" y="4197667"/>
                <a:ext cx="99000" cy="101160"/>
              </p14:xfrm>
            </p:contentPart>
          </mc:Choice>
          <mc:Fallback>
            <p:pic>
              <p:nvPicPr>
                <p:cNvPr id="373" name="Freihand 372">
                  <a:extLst>
                    <a:ext uri="{FF2B5EF4-FFF2-40B4-BE49-F238E27FC236}">
                      <a16:creationId xmlns:a16="http://schemas.microsoft.com/office/drawing/2014/main" id="{1EBA94F3-EC32-4E56-8669-5420E15DB06B}"/>
                    </a:ext>
                  </a:extLst>
                </p:cNvPr>
                <p:cNvPicPr/>
                <p:nvPr/>
              </p:nvPicPr>
              <p:blipFill>
                <a:blip r:embed="rId667"/>
                <a:stretch>
                  <a:fillRect/>
                </a:stretch>
              </p:blipFill>
              <p:spPr>
                <a:xfrm>
                  <a:off x="6027413" y="4193347"/>
                  <a:ext cx="107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74" name="Freihand 373">
                  <a:extLst>
                    <a:ext uri="{FF2B5EF4-FFF2-40B4-BE49-F238E27FC236}">
                      <a16:creationId xmlns:a16="http://schemas.microsoft.com/office/drawing/2014/main" id="{CEF9DA4B-7D59-4F2F-B855-FABB15D44F67}"/>
                    </a:ext>
                  </a:extLst>
                </p14:cNvPr>
                <p14:cNvContentPartPr/>
                <p14:nvPr/>
              </p14:nvContentPartPr>
              <p14:xfrm>
                <a:off x="6146213" y="4205587"/>
                <a:ext cx="108360" cy="89640"/>
              </p14:xfrm>
            </p:contentPart>
          </mc:Choice>
          <mc:Fallback>
            <p:pic>
              <p:nvPicPr>
                <p:cNvPr id="374" name="Freihand 373">
                  <a:extLst>
                    <a:ext uri="{FF2B5EF4-FFF2-40B4-BE49-F238E27FC236}">
                      <a16:creationId xmlns:a16="http://schemas.microsoft.com/office/drawing/2014/main" id="{CEF9DA4B-7D59-4F2F-B855-FABB15D44F67}"/>
                    </a:ext>
                  </a:extLst>
                </p:cNvPr>
                <p:cNvPicPr/>
                <p:nvPr/>
              </p:nvPicPr>
              <p:blipFill>
                <a:blip r:embed="rId669"/>
                <a:stretch>
                  <a:fillRect/>
                </a:stretch>
              </p:blipFill>
              <p:spPr>
                <a:xfrm>
                  <a:off x="6141893" y="4201267"/>
                  <a:ext cx="117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75" name="Freihand 374">
                  <a:extLst>
                    <a:ext uri="{FF2B5EF4-FFF2-40B4-BE49-F238E27FC236}">
                      <a16:creationId xmlns:a16="http://schemas.microsoft.com/office/drawing/2014/main" id="{915CC1C0-B3FD-4A28-84FF-E7B9097953C7}"/>
                    </a:ext>
                  </a:extLst>
                </p14:cNvPr>
                <p14:cNvContentPartPr/>
                <p14:nvPr/>
              </p14:nvContentPartPr>
              <p14:xfrm>
                <a:off x="6235133" y="4143667"/>
                <a:ext cx="82440" cy="138600"/>
              </p14:xfrm>
            </p:contentPart>
          </mc:Choice>
          <mc:Fallback>
            <p:pic>
              <p:nvPicPr>
                <p:cNvPr id="375" name="Freihand 374">
                  <a:extLst>
                    <a:ext uri="{FF2B5EF4-FFF2-40B4-BE49-F238E27FC236}">
                      <a16:creationId xmlns:a16="http://schemas.microsoft.com/office/drawing/2014/main" id="{915CC1C0-B3FD-4A28-84FF-E7B9097953C7}"/>
                    </a:ext>
                  </a:extLst>
                </p:cNvPr>
                <p:cNvPicPr/>
                <p:nvPr/>
              </p:nvPicPr>
              <p:blipFill>
                <a:blip r:embed="rId671"/>
                <a:stretch>
                  <a:fillRect/>
                </a:stretch>
              </p:blipFill>
              <p:spPr>
                <a:xfrm>
                  <a:off x="6230813" y="4139347"/>
                  <a:ext cx="91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76" name="Freihand 375">
                  <a:extLst>
                    <a:ext uri="{FF2B5EF4-FFF2-40B4-BE49-F238E27FC236}">
                      <a16:creationId xmlns:a16="http://schemas.microsoft.com/office/drawing/2014/main" id="{8E78747B-A204-416C-AD0A-28A7CD6EE219}"/>
                    </a:ext>
                  </a:extLst>
                </p14:cNvPr>
                <p14:cNvContentPartPr/>
                <p14:nvPr/>
              </p14:nvContentPartPr>
              <p14:xfrm>
                <a:off x="6349253" y="4202707"/>
                <a:ext cx="79560" cy="73440"/>
              </p14:xfrm>
            </p:contentPart>
          </mc:Choice>
          <mc:Fallback>
            <p:pic>
              <p:nvPicPr>
                <p:cNvPr id="376" name="Freihand 375">
                  <a:extLst>
                    <a:ext uri="{FF2B5EF4-FFF2-40B4-BE49-F238E27FC236}">
                      <a16:creationId xmlns:a16="http://schemas.microsoft.com/office/drawing/2014/main" id="{8E78747B-A204-416C-AD0A-28A7CD6EE219}"/>
                    </a:ext>
                  </a:extLst>
                </p:cNvPr>
                <p:cNvPicPr/>
                <p:nvPr/>
              </p:nvPicPr>
              <p:blipFill>
                <a:blip r:embed="rId673"/>
                <a:stretch>
                  <a:fillRect/>
                </a:stretch>
              </p:blipFill>
              <p:spPr>
                <a:xfrm>
                  <a:off x="6344933" y="4198387"/>
                  <a:ext cx="88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78" name="Freihand 377">
                  <a:extLst>
                    <a:ext uri="{FF2B5EF4-FFF2-40B4-BE49-F238E27FC236}">
                      <a16:creationId xmlns:a16="http://schemas.microsoft.com/office/drawing/2014/main" id="{E4C43BC8-FCC7-4F5E-9BD3-4E55CBC524CC}"/>
                    </a:ext>
                  </a:extLst>
                </p14:cNvPr>
                <p14:cNvContentPartPr/>
                <p14:nvPr/>
              </p14:nvContentPartPr>
              <p14:xfrm>
                <a:off x="6470933" y="4113427"/>
                <a:ext cx="392040" cy="166680"/>
              </p14:xfrm>
            </p:contentPart>
          </mc:Choice>
          <mc:Fallback>
            <p:pic>
              <p:nvPicPr>
                <p:cNvPr id="378" name="Freihand 377">
                  <a:extLst>
                    <a:ext uri="{FF2B5EF4-FFF2-40B4-BE49-F238E27FC236}">
                      <a16:creationId xmlns:a16="http://schemas.microsoft.com/office/drawing/2014/main" id="{E4C43BC8-FCC7-4F5E-9BD3-4E55CBC524CC}"/>
                    </a:ext>
                  </a:extLst>
                </p:cNvPr>
                <p:cNvPicPr/>
                <p:nvPr/>
              </p:nvPicPr>
              <p:blipFill>
                <a:blip r:embed="rId675"/>
                <a:stretch>
                  <a:fillRect/>
                </a:stretch>
              </p:blipFill>
              <p:spPr>
                <a:xfrm>
                  <a:off x="6466613" y="4109107"/>
                  <a:ext cx="4006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80" name="Freihand 379">
                  <a:extLst>
                    <a:ext uri="{FF2B5EF4-FFF2-40B4-BE49-F238E27FC236}">
                      <a16:creationId xmlns:a16="http://schemas.microsoft.com/office/drawing/2014/main" id="{4DBDD3EC-1B30-44DA-A56F-75174EEEFF74}"/>
                    </a:ext>
                  </a:extLst>
                </p14:cNvPr>
                <p14:cNvContentPartPr/>
                <p14:nvPr/>
              </p14:nvContentPartPr>
              <p14:xfrm>
                <a:off x="6979613" y="4190467"/>
                <a:ext cx="100080" cy="61560"/>
              </p14:xfrm>
            </p:contentPart>
          </mc:Choice>
          <mc:Fallback>
            <p:pic>
              <p:nvPicPr>
                <p:cNvPr id="380" name="Freihand 379">
                  <a:extLst>
                    <a:ext uri="{FF2B5EF4-FFF2-40B4-BE49-F238E27FC236}">
                      <a16:creationId xmlns:a16="http://schemas.microsoft.com/office/drawing/2014/main" id="{4DBDD3EC-1B30-44DA-A56F-75174EEEFF74}"/>
                    </a:ext>
                  </a:extLst>
                </p:cNvPr>
                <p:cNvPicPr/>
                <p:nvPr/>
              </p:nvPicPr>
              <p:blipFill>
                <a:blip r:embed="rId677"/>
                <a:stretch>
                  <a:fillRect/>
                </a:stretch>
              </p:blipFill>
              <p:spPr>
                <a:xfrm>
                  <a:off x="6975293" y="4186147"/>
                  <a:ext cx="108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81" name="Freihand 380">
                  <a:extLst>
                    <a:ext uri="{FF2B5EF4-FFF2-40B4-BE49-F238E27FC236}">
                      <a16:creationId xmlns:a16="http://schemas.microsoft.com/office/drawing/2014/main" id="{9F586783-AD79-4E6F-9926-4052287E6567}"/>
                    </a:ext>
                  </a:extLst>
                </p14:cNvPr>
                <p14:cNvContentPartPr/>
                <p14:nvPr/>
              </p14:nvContentPartPr>
              <p14:xfrm>
                <a:off x="7119293" y="4185427"/>
                <a:ext cx="155520" cy="39240"/>
              </p14:xfrm>
            </p:contentPart>
          </mc:Choice>
          <mc:Fallback>
            <p:pic>
              <p:nvPicPr>
                <p:cNvPr id="381" name="Freihand 380">
                  <a:extLst>
                    <a:ext uri="{FF2B5EF4-FFF2-40B4-BE49-F238E27FC236}">
                      <a16:creationId xmlns:a16="http://schemas.microsoft.com/office/drawing/2014/main" id="{9F586783-AD79-4E6F-9926-4052287E6567}"/>
                    </a:ext>
                  </a:extLst>
                </p:cNvPr>
                <p:cNvPicPr/>
                <p:nvPr/>
              </p:nvPicPr>
              <p:blipFill>
                <a:blip r:embed="rId679"/>
                <a:stretch>
                  <a:fillRect/>
                </a:stretch>
              </p:blipFill>
              <p:spPr>
                <a:xfrm>
                  <a:off x="7114973" y="4181107"/>
                  <a:ext cx="1641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82" name="Freihand 381">
                  <a:extLst>
                    <a:ext uri="{FF2B5EF4-FFF2-40B4-BE49-F238E27FC236}">
                      <a16:creationId xmlns:a16="http://schemas.microsoft.com/office/drawing/2014/main" id="{17A60B04-55A8-4086-8381-EA39EDAA0C3B}"/>
                    </a:ext>
                  </a:extLst>
                </p14:cNvPr>
                <p14:cNvContentPartPr/>
                <p14:nvPr/>
              </p14:nvContentPartPr>
              <p14:xfrm>
                <a:off x="7438253" y="4136827"/>
                <a:ext cx="87480" cy="83520"/>
              </p14:xfrm>
            </p:contentPart>
          </mc:Choice>
          <mc:Fallback>
            <p:pic>
              <p:nvPicPr>
                <p:cNvPr id="382" name="Freihand 381">
                  <a:extLst>
                    <a:ext uri="{FF2B5EF4-FFF2-40B4-BE49-F238E27FC236}">
                      <a16:creationId xmlns:a16="http://schemas.microsoft.com/office/drawing/2014/main" id="{17A60B04-55A8-4086-8381-EA39EDAA0C3B}"/>
                    </a:ext>
                  </a:extLst>
                </p:cNvPr>
                <p:cNvPicPr/>
                <p:nvPr/>
              </p:nvPicPr>
              <p:blipFill>
                <a:blip r:embed="rId681"/>
                <a:stretch>
                  <a:fillRect/>
                </a:stretch>
              </p:blipFill>
              <p:spPr>
                <a:xfrm>
                  <a:off x="7433933" y="4132507"/>
                  <a:ext cx="96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83" name="Freihand 382">
                  <a:extLst>
                    <a:ext uri="{FF2B5EF4-FFF2-40B4-BE49-F238E27FC236}">
                      <a16:creationId xmlns:a16="http://schemas.microsoft.com/office/drawing/2014/main" id="{BB8550C6-71CD-4EAA-A114-94615281D847}"/>
                    </a:ext>
                  </a:extLst>
                </p14:cNvPr>
                <p14:cNvContentPartPr/>
                <p14:nvPr/>
              </p14:nvContentPartPr>
              <p14:xfrm>
                <a:off x="7526453" y="4131427"/>
                <a:ext cx="99000" cy="74160"/>
              </p14:xfrm>
            </p:contentPart>
          </mc:Choice>
          <mc:Fallback>
            <p:pic>
              <p:nvPicPr>
                <p:cNvPr id="383" name="Freihand 382">
                  <a:extLst>
                    <a:ext uri="{FF2B5EF4-FFF2-40B4-BE49-F238E27FC236}">
                      <a16:creationId xmlns:a16="http://schemas.microsoft.com/office/drawing/2014/main" id="{BB8550C6-71CD-4EAA-A114-94615281D847}"/>
                    </a:ext>
                  </a:extLst>
                </p:cNvPr>
                <p:cNvPicPr/>
                <p:nvPr/>
              </p:nvPicPr>
              <p:blipFill>
                <a:blip r:embed="rId683"/>
                <a:stretch>
                  <a:fillRect/>
                </a:stretch>
              </p:blipFill>
              <p:spPr>
                <a:xfrm>
                  <a:off x="7522133" y="4127107"/>
                  <a:ext cx="107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84" name="Freihand 383">
                  <a:extLst>
                    <a:ext uri="{FF2B5EF4-FFF2-40B4-BE49-F238E27FC236}">
                      <a16:creationId xmlns:a16="http://schemas.microsoft.com/office/drawing/2014/main" id="{6B6E26D9-0989-4467-83AD-C9116B9FDE56}"/>
                    </a:ext>
                  </a:extLst>
                </p14:cNvPr>
                <p14:cNvContentPartPr/>
                <p14:nvPr/>
              </p14:nvContentPartPr>
              <p14:xfrm>
                <a:off x="7657133" y="4123147"/>
                <a:ext cx="32760" cy="77040"/>
              </p14:xfrm>
            </p:contentPart>
          </mc:Choice>
          <mc:Fallback>
            <p:pic>
              <p:nvPicPr>
                <p:cNvPr id="384" name="Freihand 383">
                  <a:extLst>
                    <a:ext uri="{FF2B5EF4-FFF2-40B4-BE49-F238E27FC236}">
                      <a16:creationId xmlns:a16="http://schemas.microsoft.com/office/drawing/2014/main" id="{6B6E26D9-0989-4467-83AD-C9116B9FDE56}"/>
                    </a:ext>
                  </a:extLst>
                </p:cNvPr>
                <p:cNvPicPr/>
                <p:nvPr/>
              </p:nvPicPr>
              <p:blipFill>
                <a:blip r:embed="rId685"/>
                <a:stretch>
                  <a:fillRect/>
                </a:stretch>
              </p:blipFill>
              <p:spPr>
                <a:xfrm>
                  <a:off x="7652813" y="4118827"/>
                  <a:ext cx="41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85" name="Freihand 384">
                  <a:extLst>
                    <a:ext uri="{FF2B5EF4-FFF2-40B4-BE49-F238E27FC236}">
                      <a16:creationId xmlns:a16="http://schemas.microsoft.com/office/drawing/2014/main" id="{B61838AA-8BAA-4B6D-A112-6FDCA6CA49C3}"/>
                    </a:ext>
                  </a:extLst>
                </p14:cNvPr>
                <p14:cNvContentPartPr/>
                <p14:nvPr/>
              </p14:nvContentPartPr>
              <p14:xfrm>
                <a:off x="7722653" y="4108747"/>
                <a:ext cx="56880" cy="91800"/>
              </p14:xfrm>
            </p:contentPart>
          </mc:Choice>
          <mc:Fallback>
            <p:pic>
              <p:nvPicPr>
                <p:cNvPr id="385" name="Freihand 384">
                  <a:extLst>
                    <a:ext uri="{FF2B5EF4-FFF2-40B4-BE49-F238E27FC236}">
                      <a16:creationId xmlns:a16="http://schemas.microsoft.com/office/drawing/2014/main" id="{B61838AA-8BAA-4B6D-A112-6FDCA6CA49C3}"/>
                    </a:ext>
                  </a:extLst>
                </p:cNvPr>
                <p:cNvPicPr/>
                <p:nvPr/>
              </p:nvPicPr>
              <p:blipFill>
                <a:blip r:embed="rId687"/>
                <a:stretch>
                  <a:fillRect/>
                </a:stretch>
              </p:blipFill>
              <p:spPr>
                <a:xfrm>
                  <a:off x="7718333" y="4104427"/>
                  <a:ext cx="65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86" name="Freihand 385">
                  <a:extLst>
                    <a:ext uri="{FF2B5EF4-FFF2-40B4-BE49-F238E27FC236}">
                      <a16:creationId xmlns:a16="http://schemas.microsoft.com/office/drawing/2014/main" id="{0F1F9706-E87A-4836-87A9-391D886DB7D8}"/>
                    </a:ext>
                  </a:extLst>
                </p14:cNvPr>
                <p14:cNvContentPartPr/>
                <p14:nvPr/>
              </p14:nvContentPartPr>
              <p14:xfrm>
                <a:off x="7861253" y="4151227"/>
                <a:ext cx="109080" cy="10440"/>
              </p14:xfrm>
            </p:contentPart>
          </mc:Choice>
          <mc:Fallback>
            <p:pic>
              <p:nvPicPr>
                <p:cNvPr id="386" name="Freihand 385">
                  <a:extLst>
                    <a:ext uri="{FF2B5EF4-FFF2-40B4-BE49-F238E27FC236}">
                      <a16:creationId xmlns:a16="http://schemas.microsoft.com/office/drawing/2014/main" id="{0F1F9706-E87A-4836-87A9-391D886DB7D8}"/>
                    </a:ext>
                  </a:extLst>
                </p:cNvPr>
                <p:cNvPicPr/>
                <p:nvPr/>
              </p:nvPicPr>
              <p:blipFill>
                <a:blip r:embed="rId689"/>
                <a:stretch>
                  <a:fillRect/>
                </a:stretch>
              </p:blipFill>
              <p:spPr>
                <a:xfrm>
                  <a:off x="7856933" y="4146907"/>
                  <a:ext cx="117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88" name="Freihand 387">
                  <a:extLst>
                    <a:ext uri="{FF2B5EF4-FFF2-40B4-BE49-F238E27FC236}">
                      <a16:creationId xmlns:a16="http://schemas.microsoft.com/office/drawing/2014/main" id="{32EEA942-54DC-4415-A9FF-F20FE4A1BC09}"/>
                    </a:ext>
                  </a:extLst>
                </p14:cNvPr>
                <p14:cNvContentPartPr/>
                <p14:nvPr/>
              </p14:nvContentPartPr>
              <p14:xfrm>
                <a:off x="8033693" y="4078507"/>
                <a:ext cx="70560" cy="101160"/>
              </p14:xfrm>
            </p:contentPart>
          </mc:Choice>
          <mc:Fallback>
            <p:pic>
              <p:nvPicPr>
                <p:cNvPr id="388" name="Freihand 387">
                  <a:extLst>
                    <a:ext uri="{FF2B5EF4-FFF2-40B4-BE49-F238E27FC236}">
                      <a16:creationId xmlns:a16="http://schemas.microsoft.com/office/drawing/2014/main" id="{32EEA942-54DC-4415-A9FF-F20FE4A1BC09}"/>
                    </a:ext>
                  </a:extLst>
                </p:cNvPr>
                <p:cNvPicPr/>
                <p:nvPr/>
              </p:nvPicPr>
              <p:blipFill>
                <a:blip r:embed="rId691"/>
                <a:stretch>
                  <a:fillRect/>
                </a:stretch>
              </p:blipFill>
              <p:spPr>
                <a:xfrm>
                  <a:off x="8029373" y="4074187"/>
                  <a:ext cx="79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89" name="Freihand 388">
                  <a:extLst>
                    <a:ext uri="{FF2B5EF4-FFF2-40B4-BE49-F238E27FC236}">
                      <a16:creationId xmlns:a16="http://schemas.microsoft.com/office/drawing/2014/main" id="{48E99E5B-941F-418E-BD12-DB33A7BA4233}"/>
                    </a:ext>
                  </a:extLst>
                </p14:cNvPr>
                <p14:cNvContentPartPr/>
                <p14:nvPr/>
              </p14:nvContentPartPr>
              <p14:xfrm>
                <a:off x="8128373" y="4094707"/>
                <a:ext cx="87480" cy="92880"/>
              </p14:xfrm>
            </p:contentPart>
          </mc:Choice>
          <mc:Fallback>
            <p:pic>
              <p:nvPicPr>
                <p:cNvPr id="389" name="Freihand 388">
                  <a:extLst>
                    <a:ext uri="{FF2B5EF4-FFF2-40B4-BE49-F238E27FC236}">
                      <a16:creationId xmlns:a16="http://schemas.microsoft.com/office/drawing/2014/main" id="{48E99E5B-941F-418E-BD12-DB33A7BA4233}"/>
                    </a:ext>
                  </a:extLst>
                </p:cNvPr>
                <p:cNvPicPr/>
                <p:nvPr/>
              </p:nvPicPr>
              <p:blipFill>
                <a:blip r:embed="rId693"/>
                <a:stretch>
                  <a:fillRect/>
                </a:stretch>
              </p:blipFill>
              <p:spPr>
                <a:xfrm>
                  <a:off x="8124053" y="4090387"/>
                  <a:ext cx="96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90" name="Freihand 389">
                  <a:extLst>
                    <a:ext uri="{FF2B5EF4-FFF2-40B4-BE49-F238E27FC236}">
                      <a16:creationId xmlns:a16="http://schemas.microsoft.com/office/drawing/2014/main" id="{1619A4CB-E7F5-4353-BAFF-FF1006FEFEEC}"/>
                    </a:ext>
                  </a:extLst>
                </p14:cNvPr>
                <p14:cNvContentPartPr/>
                <p14:nvPr/>
              </p14:nvContentPartPr>
              <p14:xfrm>
                <a:off x="8233493" y="4079587"/>
                <a:ext cx="29160" cy="100440"/>
              </p14:xfrm>
            </p:contentPart>
          </mc:Choice>
          <mc:Fallback>
            <p:pic>
              <p:nvPicPr>
                <p:cNvPr id="390" name="Freihand 389">
                  <a:extLst>
                    <a:ext uri="{FF2B5EF4-FFF2-40B4-BE49-F238E27FC236}">
                      <a16:creationId xmlns:a16="http://schemas.microsoft.com/office/drawing/2014/main" id="{1619A4CB-E7F5-4353-BAFF-FF1006FEFEEC}"/>
                    </a:ext>
                  </a:extLst>
                </p:cNvPr>
                <p:cNvPicPr/>
                <p:nvPr/>
              </p:nvPicPr>
              <p:blipFill>
                <a:blip r:embed="rId695"/>
                <a:stretch>
                  <a:fillRect/>
                </a:stretch>
              </p:blipFill>
              <p:spPr>
                <a:xfrm>
                  <a:off x="8229173" y="4075267"/>
                  <a:ext cx="37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91" name="Freihand 390">
                  <a:extLst>
                    <a:ext uri="{FF2B5EF4-FFF2-40B4-BE49-F238E27FC236}">
                      <a16:creationId xmlns:a16="http://schemas.microsoft.com/office/drawing/2014/main" id="{47099924-460F-465F-8E5A-1987A8995688}"/>
                    </a:ext>
                  </a:extLst>
                </p14:cNvPr>
                <p14:cNvContentPartPr/>
                <p14:nvPr/>
              </p14:nvContentPartPr>
              <p14:xfrm>
                <a:off x="8309093" y="4071667"/>
                <a:ext cx="75240" cy="124560"/>
              </p14:xfrm>
            </p:contentPart>
          </mc:Choice>
          <mc:Fallback>
            <p:pic>
              <p:nvPicPr>
                <p:cNvPr id="391" name="Freihand 390">
                  <a:extLst>
                    <a:ext uri="{FF2B5EF4-FFF2-40B4-BE49-F238E27FC236}">
                      <a16:creationId xmlns:a16="http://schemas.microsoft.com/office/drawing/2014/main" id="{47099924-460F-465F-8E5A-1987A8995688}"/>
                    </a:ext>
                  </a:extLst>
                </p:cNvPr>
                <p:cNvPicPr/>
                <p:nvPr/>
              </p:nvPicPr>
              <p:blipFill>
                <a:blip r:embed="rId697"/>
                <a:stretch>
                  <a:fillRect/>
                </a:stretch>
              </p:blipFill>
              <p:spPr>
                <a:xfrm>
                  <a:off x="8304773" y="4067347"/>
                  <a:ext cx="83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8" name="Freihand 437">
                  <a:extLst>
                    <a:ext uri="{FF2B5EF4-FFF2-40B4-BE49-F238E27FC236}">
                      <a16:creationId xmlns:a16="http://schemas.microsoft.com/office/drawing/2014/main" id="{1BE718A4-4944-451D-A66F-C7DE621FAA22}"/>
                    </a:ext>
                  </a:extLst>
                </p14:cNvPr>
                <p14:cNvContentPartPr/>
                <p14:nvPr/>
              </p14:nvContentPartPr>
              <p14:xfrm>
                <a:off x="8675573" y="3888067"/>
                <a:ext cx="101160" cy="165600"/>
              </p14:xfrm>
            </p:contentPart>
          </mc:Choice>
          <mc:Fallback>
            <p:pic>
              <p:nvPicPr>
                <p:cNvPr id="438" name="Freihand 437">
                  <a:extLst>
                    <a:ext uri="{FF2B5EF4-FFF2-40B4-BE49-F238E27FC236}">
                      <a16:creationId xmlns:a16="http://schemas.microsoft.com/office/drawing/2014/main" id="{1BE718A4-4944-451D-A66F-C7DE621FAA22}"/>
                    </a:ext>
                  </a:extLst>
                </p:cNvPr>
                <p:cNvPicPr/>
                <p:nvPr/>
              </p:nvPicPr>
              <p:blipFill>
                <a:blip r:embed="rId699"/>
                <a:stretch>
                  <a:fillRect/>
                </a:stretch>
              </p:blipFill>
              <p:spPr>
                <a:xfrm>
                  <a:off x="8671253" y="3883747"/>
                  <a:ext cx="109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9" name="Freihand 438">
                  <a:extLst>
                    <a:ext uri="{FF2B5EF4-FFF2-40B4-BE49-F238E27FC236}">
                      <a16:creationId xmlns:a16="http://schemas.microsoft.com/office/drawing/2014/main" id="{739F76CE-F8B3-42B3-9FB1-F609355613B7}"/>
                    </a:ext>
                  </a:extLst>
                </p14:cNvPr>
                <p14:cNvContentPartPr/>
                <p14:nvPr/>
              </p14:nvContentPartPr>
              <p14:xfrm>
                <a:off x="8644613" y="3823267"/>
                <a:ext cx="124920" cy="30960"/>
              </p14:xfrm>
            </p:contentPart>
          </mc:Choice>
          <mc:Fallback>
            <p:pic>
              <p:nvPicPr>
                <p:cNvPr id="439" name="Freihand 438">
                  <a:extLst>
                    <a:ext uri="{FF2B5EF4-FFF2-40B4-BE49-F238E27FC236}">
                      <a16:creationId xmlns:a16="http://schemas.microsoft.com/office/drawing/2014/main" id="{739F76CE-F8B3-42B3-9FB1-F609355613B7}"/>
                    </a:ext>
                  </a:extLst>
                </p:cNvPr>
                <p:cNvPicPr/>
                <p:nvPr/>
              </p:nvPicPr>
              <p:blipFill>
                <a:blip r:embed="rId701"/>
                <a:stretch>
                  <a:fillRect/>
                </a:stretch>
              </p:blipFill>
              <p:spPr>
                <a:xfrm>
                  <a:off x="8640293" y="3818947"/>
                  <a:ext cx="133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40" name="Freihand 439">
                  <a:extLst>
                    <a:ext uri="{FF2B5EF4-FFF2-40B4-BE49-F238E27FC236}">
                      <a16:creationId xmlns:a16="http://schemas.microsoft.com/office/drawing/2014/main" id="{6C16BD59-968A-41A0-9CA4-6A4CDFA68330}"/>
                    </a:ext>
                  </a:extLst>
                </p14:cNvPr>
                <p14:cNvContentPartPr/>
                <p14:nvPr/>
              </p14:nvContentPartPr>
              <p14:xfrm>
                <a:off x="8846213" y="3875467"/>
                <a:ext cx="16200" cy="26640"/>
              </p14:xfrm>
            </p:contentPart>
          </mc:Choice>
          <mc:Fallback>
            <p:pic>
              <p:nvPicPr>
                <p:cNvPr id="440" name="Freihand 439">
                  <a:extLst>
                    <a:ext uri="{FF2B5EF4-FFF2-40B4-BE49-F238E27FC236}">
                      <a16:creationId xmlns:a16="http://schemas.microsoft.com/office/drawing/2014/main" id="{6C16BD59-968A-41A0-9CA4-6A4CDFA68330}"/>
                    </a:ext>
                  </a:extLst>
                </p:cNvPr>
                <p:cNvPicPr/>
                <p:nvPr/>
              </p:nvPicPr>
              <p:blipFill>
                <a:blip r:embed="rId703"/>
                <a:stretch>
                  <a:fillRect/>
                </a:stretch>
              </p:blipFill>
              <p:spPr>
                <a:xfrm>
                  <a:off x="8841893" y="3871147"/>
                  <a:ext cx="248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41" name="Freihand 440">
                  <a:extLst>
                    <a:ext uri="{FF2B5EF4-FFF2-40B4-BE49-F238E27FC236}">
                      <a16:creationId xmlns:a16="http://schemas.microsoft.com/office/drawing/2014/main" id="{0AE5439B-7E15-4423-9B88-97C55B4D85D7}"/>
                    </a:ext>
                  </a:extLst>
                </p14:cNvPr>
                <p14:cNvContentPartPr/>
                <p14:nvPr/>
              </p14:nvContentPartPr>
              <p14:xfrm>
                <a:off x="8846213" y="3938107"/>
                <a:ext cx="16200" cy="18720"/>
              </p14:xfrm>
            </p:contentPart>
          </mc:Choice>
          <mc:Fallback>
            <p:pic>
              <p:nvPicPr>
                <p:cNvPr id="441" name="Freihand 440">
                  <a:extLst>
                    <a:ext uri="{FF2B5EF4-FFF2-40B4-BE49-F238E27FC236}">
                      <a16:creationId xmlns:a16="http://schemas.microsoft.com/office/drawing/2014/main" id="{0AE5439B-7E15-4423-9B88-97C55B4D85D7}"/>
                    </a:ext>
                  </a:extLst>
                </p:cNvPr>
                <p:cNvPicPr/>
                <p:nvPr/>
              </p:nvPicPr>
              <p:blipFill>
                <a:blip r:embed="rId705"/>
                <a:stretch>
                  <a:fillRect/>
                </a:stretch>
              </p:blipFill>
              <p:spPr>
                <a:xfrm>
                  <a:off x="8841893" y="3933787"/>
                  <a:ext cx="24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42" name="Freihand 441">
                  <a:extLst>
                    <a:ext uri="{FF2B5EF4-FFF2-40B4-BE49-F238E27FC236}">
                      <a16:creationId xmlns:a16="http://schemas.microsoft.com/office/drawing/2014/main" id="{F3F35112-4ED7-4C9F-BB47-1D1B5E03123D}"/>
                    </a:ext>
                  </a:extLst>
                </p14:cNvPr>
                <p14:cNvContentPartPr/>
                <p14:nvPr/>
              </p14:nvContentPartPr>
              <p14:xfrm>
                <a:off x="8984453" y="3847387"/>
                <a:ext cx="200160" cy="166680"/>
              </p14:xfrm>
            </p:contentPart>
          </mc:Choice>
          <mc:Fallback>
            <p:pic>
              <p:nvPicPr>
                <p:cNvPr id="442" name="Freihand 441">
                  <a:extLst>
                    <a:ext uri="{FF2B5EF4-FFF2-40B4-BE49-F238E27FC236}">
                      <a16:creationId xmlns:a16="http://schemas.microsoft.com/office/drawing/2014/main" id="{F3F35112-4ED7-4C9F-BB47-1D1B5E03123D}"/>
                    </a:ext>
                  </a:extLst>
                </p:cNvPr>
                <p:cNvPicPr/>
                <p:nvPr/>
              </p:nvPicPr>
              <p:blipFill>
                <a:blip r:embed="rId707"/>
                <a:stretch>
                  <a:fillRect/>
                </a:stretch>
              </p:blipFill>
              <p:spPr>
                <a:xfrm>
                  <a:off x="8980133" y="3843067"/>
                  <a:ext cx="208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3" name="Freihand 442">
                  <a:extLst>
                    <a:ext uri="{FF2B5EF4-FFF2-40B4-BE49-F238E27FC236}">
                      <a16:creationId xmlns:a16="http://schemas.microsoft.com/office/drawing/2014/main" id="{DA2312DF-DC3A-452F-AD32-789D805D6CDA}"/>
                    </a:ext>
                  </a:extLst>
                </p14:cNvPr>
                <p14:cNvContentPartPr/>
                <p14:nvPr/>
              </p14:nvContentPartPr>
              <p14:xfrm>
                <a:off x="9219533" y="3871867"/>
                <a:ext cx="139320" cy="130320"/>
              </p14:xfrm>
            </p:contentPart>
          </mc:Choice>
          <mc:Fallback>
            <p:pic>
              <p:nvPicPr>
                <p:cNvPr id="443" name="Freihand 442">
                  <a:extLst>
                    <a:ext uri="{FF2B5EF4-FFF2-40B4-BE49-F238E27FC236}">
                      <a16:creationId xmlns:a16="http://schemas.microsoft.com/office/drawing/2014/main" id="{DA2312DF-DC3A-452F-AD32-789D805D6CDA}"/>
                    </a:ext>
                  </a:extLst>
                </p:cNvPr>
                <p:cNvPicPr/>
                <p:nvPr/>
              </p:nvPicPr>
              <p:blipFill>
                <a:blip r:embed="rId709"/>
                <a:stretch>
                  <a:fillRect/>
                </a:stretch>
              </p:blipFill>
              <p:spPr>
                <a:xfrm>
                  <a:off x="9215213" y="3867547"/>
                  <a:ext cx="147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4" name="Freihand 443">
                  <a:extLst>
                    <a:ext uri="{FF2B5EF4-FFF2-40B4-BE49-F238E27FC236}">
                      <a16:creationId xmlns:a16="http://schemas.microsoft.com/office/drawing/2014/main" id="{D700A39B-4267-4759-BE45-87027AE92B22}"/>
                    </a:ext>
                  </a:extLst>
                </p14:cNvPr>
                <p14:cNvContentPartPr/>
                <p14:nvPr/>
              </p14:nvContentPartPr>
              <p14:xfrm>
                <a:off x="9400973" y="3919747"/>
                <a:ext cx="71280" cy="80280"/>
              </p14:xfrm>
            </p:contentPart>
          </mc:Choice>
          <mc:Fallback>
            <p:pic>
              <p:nvPicPr>
                <p:cNvPr id="444" name="Freihand 443">
                  <a:extLst>
                    <a:ext uri="{FF2B5EF4-FFF2-40B4-BE49-F238E27FC236}">
                      <a16:creationId xmlns:a16="http://schemas.microsoft.com/office/drawing/2014/main" id="{D700A39B-4267-4759-BE45-87027AE92B22}"/>
                    </a:ext>
                  </a:extLst>
                </p:cNvPr>
                <p:cNvPicPr/>
                <p:nvPr/>
              </p:nvPicPr>
              <p:blipFill>
                <a:blip r:embed="rId711"/>
                <a:stretch>
                  <a:fillRect/>
                </a:stretch>
              </p:blipFill>
              <p:spPr>
                <a:xfrm>
                  <a:off x="9396653" y="3915427"/>
                  <a:ext cx="79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5" name="Freihand 444">
                  <a:extLst>
                    <a:ext uri="{FF2B5EF4-FFF2-40B4-BE49-F238E27FC236}">
                      <a16:creationId xmlns:a16="http://schemas.microsoft.com/office/drawing/2014/main" id="{84D4339C-DCB1-49CB-BBD1-F3F5873A6F6E}"/>
                    </a:ext>
                  </a:extLst>
                </p14:cNvPr>
                <p14:cNvContentPartPr/>
                <p14:nvPr/>
              </p14:nvContentPartPr>
              <p14:xfrm>
                <a:off x="9524093" y="3836227"/>
                <a:ext cx="232200" cy="160920"/>
              </p14:xfrm>
            </p:contentPart>
          </mc:Choice>
          <mc:Fallback>
            <p:pic>
              <p:nvPicPr>
                <p:cNvPr id="445" name="Freihand 444">
                  <a:extLst>
                    <a:ext uri="{FF2B5EF4-FFF2-40B4-BE49-F238E27FC236}">
                      <a16:creationId xmlns:a16="http://schemas.microsoft.com/office/drawing/2014/main" id="{84D4339C-DCB1-49CB-BBD1-F3F5873A6F6E}"/>
                    </a:ext>
                  </a:extLst>
                </p:cNvPr>
                <p:cNvPicPr/>
                <p:nvPr/>
              </p:nvPicPr>
              <p:blipFill>
                <a:blip r:embed="rId713"/>
                <a:stretch>
                  <a:fillRect/>
                </a:stretch>
              </p:blipFill>
              <p:spPr>
                <a:xfrm>
                  <a:off x="9519773" y="3831907"/>
                  <a:ext cx="240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46" name="Freihand 445">
                  <a:extLst>
                    <a:ext uri="{FF2B5EF4-FFF2-40B4-BE49-F238E27FC236}">
                      <a16:creationId xmlns:a16="http://schemas.microsoft.com/office/drawing/2014/main" id="{67208784-82B2-4106-8BF3-830674B38538}"/>
                    </a:ext>
                  </a:extLst>
                </p14:cNvPr>
                <p14:cNvContentPartPr/>
                <p14:nvPr/>
              </p14:nvContentPartPr>
              <p14:xfrm>
                <a:off x="9776813" y="3935947"/>
                <a:ext cx="20520" cy="46440"/>
              </p14:xfrm>
            </p:contentPart>
          </mc:Choice>
          <mc:Fallback>
            <p:pic>
              <p:nvPicPr>
                <p:cNvPr id="446" name="Freihand 445">
                  <a:extLst>
                    <a:ext uri="{FF2B5EF4-FFF2-40B4-BE49-F238E27FC236}">
                      <a16:creationId xmlns:a16="http://schemas.microsoft.com/office/drawing/2014/main" id="{67208784-82B2-4106-8BF3-830674B38538}"/>
                    </a:ext>
                  </a:extLst>
                </p:cNvPr>
                <p:cNvPicPr/>
                <p:nvPr/>
              </p:nvPicPr>
              <p:blipFill>
                <a:blip r:embed="rId715"/>
                <a:stretch>
                  <a:fillRect/>
                </a:stretch>
              </p:blipFill>
              <p:spPr>
                <a:xfrm>
                  <a:off x="9772493" y="3931627"/>
                  <a:ext cx="29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47" name="Freihand 446">
                  <a:extLst>
                    <a:ext uri="{FF2B5EF4-FFF2-40B4-BE49-F238E27FC236}">
                      <a16:creationId xmlns:a16="http://schemas.microsoft.com/office/drawing/2014/main" id="{9C3D4F9B-D3E8-4B4F-A2B0-AFD32B2032E9}"/>
                    </a:ext>
                  </a:extLst>
                </p14:cNvPr>
                <p14:cNvContentPartPr/>
                <p14:nvPr/>
              </p14:nvContentPartPr>
              <p14:xfrm>
                <a:off x="9814613" y="3829027"/>
                <a:ext cx="161280" cy="171360"/>
              </p14:xfrm>
            </p:contentPart>
          </mc:Choice>
          <mc:Fallback>
            <p:pic>
              <p:nvPicPr>
                <p:cNvPr id="447" name="Freihand 446">
                  <a:extLst>
                    <a:ext uri="{FF2B5EF4-FFF2-40B4-BE49-F238E27FC236}">
                      <a16:creationId xmlns:a16="http://schemas.microsoft.com/office/drawing/2014/main" id="{9C3D4F9B-D3E8-4B4F-A2B0-AFD32B2032E9}"/>
                    </a:ext>
                  </a:extLst>
                </p:cNvPr>
                <p:cNvPicPr/>
                <p:nvPr/>
              </p:nvPicPr>
              <p:blipFill>
                <a:blip r:embed="rId717"/>
                <a:stretch>
                  <a:fillRect/>
                </a:stretch>
              </p:blipFill>
              <p:spPr>
                <a:xfrm>
                  <a:off x="9810293" y="3824707"/>
                  <a:ext cx="169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8" name="Freihand 447">
                  <a:extLst>
                    <a:ext uri="{FF2B5EF4-FFF2-40B4-BE49-F238E27FC236}">
                      <a16:creationId xmlns:a16="http://schemas.microsoft.com/office/drawing/2014/main" id="{3FAE8A77-FD2A-47DF-8478-1097CA993C84}"/>
                    </a:ext>
                  </a:extLst>
                </p14:cNvPr>
                <p14:cNvContentPartPr/>
                <p14:nvPr/>
              </p14:nvContentPartPr>
              <p14:xfrm>
                <a:off x="9961853" y="3949627"/>
                <a:ext cx="10800" cy="31320"/>
              </p14:xfrm>
            </p:contentPart>
          </mc:Choice>
          <mc:Fallback>
            <p:pic>
              <p:nvPicPr>
                <p:cNvPr id="448" name="Freihand 447">
                  <a:extLst>
                    <a:ext uri="{FF2B5EF4-FFF2-40B4-BE49-F238E27FC236}">
                      <a16:creationId xmlns:a16="http://schemas.microsoft.com/office/drawing/2014/main" id="{3FAE8A77-FD2A-47DF-8478-1097CA993C84}"/>
                    </a:ext>
                  </a:extLst>
                </p:cNvPr>
                <p:cNvPicPr/>
                <p:nvPr/>
              </p:nvPicPr>
              <p:blipFill>
                <a:blip r:embed="rId719"/>
                <a:stretch>
                  <a:fillRect/>
                </a:stretch>
              </p:blipFill>
              <p:spPr>
                <a:xfrm>
                  <a:off x="9957533" y="3945307"/>
                  <a:ext cx="19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9" name="Freihand 448">
                  <a:extLst>
                    <a:ext uri="{FF2B5EF4-FFF2-40B4-BE49-F238E27FC236}">
                      <a16:creationId xmlns:a16="http://schemas.microsoft.com/office/drawing/2014/main" id="{00ACBE5C-BE50-4301-873B-FD7011B05FEB}"/>
                    </a:ext>
                  </a:extLst>
                </p14:cNvPr>
                <p14:cNvContentPartPr/>
                <p14:nvPr/>
              </p14:nvContentPartPr>
              <p14:xfrm>
                <a:off x="9739733" y="3800587"/>
                <a:ext cx="31680" cy="3960"/>
              </p14:xfrm>
            </p:contentPart>
          </mc:Choice>
          <mc:Fallback>
            <p:pic>
              <p:nvPicPr>
                <p:cNvPr id="449" name="Freihand 448">
                  <a:extLst>
                    <a:ext uri="{FF2B5EF4-FFF2-40B4-BE49-F238E27FC236}">
                      <a16:creationId xmlns:a16="http://schemas.microsoft.com/office/drawing/2014/main" id="{00ACBE5C-BE50-4301-873B-FD7011B05FEB}"/>
                    </a:ext>
                  </a:extLst>
                </p:cNvPr>
                <p:cNvPicPr/>
                <p:nvPr/>
              </p:nvPicPr>
              <p:blipFill>
                <a:blip r:embed="rId721"/>
                <a:stretch>
                  <a:fillRect/>
                </a:stretch>
              </p:blipFill>
              <p:spPr>
                <a:xfrm>
                  <a:off x="9735413" y="3796267"/>
                  <a:ext cx="40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0" name="Freihand 449">
                  <a:extLst>
                    <a:ext uri="{FF2B5EF4-FFF2-40B4-BE49-F238E27FC236}">
                      <a16:creationId xmlns:a16="http://schemas.microsoft.com/office/drawing/2014/main" id="{ADD0D5D7-6001-44F4-B297-7D80339FBC83}"/>
                    </a:ext>
                  </a:extLst>
                </p14:cNvPr>
                <p14:cNvContentPartPr/>
                <p14:nvPr/>
              </p14:nvContentPartPr>
              <p14:xfrm>
                <a:off x="9519773" y="4081387"/>
                <a:ext cx="157680" cy="100080"/>
              </p14:xfrm>
            </p:contentPart>
          </mc:Choice>
          <mc:Fallback>
            <p:pic>
              <p:nvPicPr>
                <p:cNvPr id="450" name="Freihand 449">
                  <a:extLst>
                    <a:ext uri="{FF2B5EF4-FFF2-40B4-BE49-F238E27FC236}">
                      <a16:creationId xmlns:a16="http://schemas.microsoft.com/office/drawing/2014/main" id="{ADD0D5D7-6001-44F4-B297-7D80339FBC83}"/>
                    </a:ext>
                  </a:extLst>
                </p:cNvPr>
                <p:cNvPicPr/>
                <p:nvPr/>
              </p:nvPicPr>
              <p:blipFill>
                <a:blip r:embed="rId723"/>
                <a:stretch>
                  <a:fillRect/>
                </a:stretch>
              </p:blipFill>
              <p:spPr>
                <a:xfrm>
                  <a:off x="9515453" y="4077067"/>
                  <a:ext cx="166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51" name="Freihand 450">
                  <a:extLst>
                    <a:ext uri="{FF2B5EF4-FFF2-40B4-BE49-F238E27FC236}">
                      <a16:creationId xmlns:a16="http://schemas.microsoft.com/office/drawing/2014/main" id="{9EBFEC23-C91F-411A-BBC7-21971CB50351}"/>
                    </a:ext>
                  </a:extLst>
                </p14:cNvPr>
                <p14:cNvContentPartPr/>
                <p14:nvPr/>
              </p14:nvContentPartPr>
              <p14:xfrm>
                <a:off x="9708773" y="4123147"/>
                <a:ext cx="87840" cy="52920"/>
              </p14:xfrm>
            </p:contentPart>
          </mc:Choice>
          <mc:Fallback>
            <p:pic>
              <p:nvPicPr>
                <p:cNvPr id="451" name="Freihand 450">
                  <a:extLst>
                    <a:ext uri="{FF2B5EF4-FFF2-40B4-BE49-F238E27FC236}">
                      <a16:creationId xmlns:a16="http://schemas.microsoft.com/office/drawing/2014/main" id="{9EBFEC23-C91F-411A-BBC7-21971CB50351}"/>
                    </a:ext>
                  </a:extLst>
                </p:cNvPr>
                <p:cNvPicPr/>
                <p:nvPr/>
              </p:nvPicPr>
              <p:blipFill>
                <a:blip r:embed="rId725"/>
                <a:stretch>
                  <a:fillRect/>
                </a:stretch>
              </p:blipFill>
              <p:spPr>
                <a:xfrm>
                  <a:off x="9704453" y="4118827"/>
                  <a:ext cx="96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52" name="Freihand 451">
                  <a:extLst>
                    <a:ext uri="{FF2B5EF4-FFF2-40B4-BE49-F238E27FC236}">
                      <a16:creationId xmlns:a16="http://schemas.microsoft.com/office/drawing/2014/main" id="{1E8FE6C6-114C-40D8-853B-E088148F842A}"/>
                    </a:ext>
                  </a:extLst>
                </p14:cNvPr>
                <p14:cNvContentPartPr/>
                <p14:nvPr/>
              </p14:nvContentPartPr>
              <p14:xfrm>
                <a:off x="9828293" y="4044307"/>
                <a:ext cx="83160" cy="126720"/>
              </p14:xfrm>
            </p:contentPart>
          </mc:Choice>
          <mc:Fallback>
            <p:pic>
              <p:nvPicPr>
                <p:cNvPr id="452" name="Freihand 451">
                  <a:extLst>
                    <a:ext uri="{FF2B5EF4-FFF2-40B4-BE49-F238E27FC236}">
                      <a16:creationId xmlns:a16="http://schemas.microsoft.com/office/drawing/2014/main" id="{1E8FE6C6-114C-40D8-853B-E088148F842A}"/>
                    </a:ext>
                  </a:extLst>
                </p:cNvPr>
                <p:cNvPicPr/>
                <p:nvPr/>
              </p:nvPicPr>
              <p:blipFill>
                <a:blip r:embed="rId727"/>
                <a:stretch>
                  <a:fillRect/>
                </a:stretch>
              </p:blipFill>
              <p:spPr>
                <a:xfrm>
                  <a:off x="9823973" y="4039987"/>
                  <a:ext cx="91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53" name="Freihand 452">
                  <a:extLst>
                    <a:ext uri="{FF2B5EF4-FFF2-40B4-BE49-F238E27FC236}">
                      <a16:creationId xmlns:a16="http://schemas.microsoft.com/office/drawing/2014/main" id="{4BD22EB7-AE57-45AC-857E-C9E50C503D07}"/>
                    </a:ext>
                  </a:extLst>
                </p14:cNvPr>
                <p14:cNvContentPartPr/>
                <p14:nvPr/>
              </p14:nvContentPartPr>
              <p14:xfrm>
                <a:off x="9935933" y="4095067"/>
                <a:ext cx="73080" cy="65520"/>
              </p14:xfrm>
            </p:contentPart>
          </mc:Choice>
          <mc:Fallback>
            <p:pic>
              <p:nvPicPr>
                <p:cNvPr id="453" name="Freihand 452">
                  <a:extLst>
                    <a:ext uri="{FF2B5EF4-FFF2-40B4-BE49-F238E27FC236}">
                      <a16:creationId xmlns:a16="http://schemas.microsoft.com/office/drawing/2014/main" id="{4BD22EB7-AE57-45AC-857E-C9E50C503D07}"/>
                    </a:ext>
                  </a:extLst>
                </p:cNvPr>
                <p:cNvPicPr/>
                <p:nvPr/>
              </p:nvPicPr>
              <p:blipFill>
                <a:blip r:embed="rId729"/>
                <a:stretch>
                  <a:fillRect/>
                </a:stretch>
              </p:blipFill>
              <p:spPr>
                <a:xfrm>
                  <a:off x="9931613" y="4090747"/>
                  <a:ext cx="81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54" name="Freihand 453">
                  <a:extLst>
                    <a:ext uri="{FF2B5EF4-FFF2-40B4-BE49-F238E27FC236}">
                      <a16:creationId xmlns:a16="http://schemas.microsoft.com/office/drawing/2014/main" id="{DAC46E4A-3EE6-4E87-B33A-6223B6AA5724}"/>
                    </a:ext>
                  </a:extLst>
                </p14:cNvPr>
                <p14:cNvContentPartPr/>
                <p14:nvPr/>
              </p14:nvContentPartPr>
              <p14:xfrm>
                <a:off x="10007573" y="4026667"/>
                <a:ext cx="229680" cy="138600"/>
              </p14:xfrm>
            </p:contentPart>
          </mc:Choice>
          <mc:Fallback>
            <p:pic>
              <p:nvPicPr>
                <p:cNvPr id="454" name="Freihand 453">
                  <a:extLst>
                    <a:ext uri="{FF2B5EF4-FFF2-40B4-BE49-F238E27FC236}">
                      <a16:creationId xmlns:a16="http://schemas.microsoft.com/office/drawing/2014/main" id="{DAC46E4A-3EE6-4E87-B33A-6223B6AA5724}"/>
                    </a:ext>
                  </a:extLst>
                </p:cNvPr>
                <p:cNvPicPr/>
                <p:nvPr/>
              </p:nvPicPr>
              <p:blipFill>
                <a:blip r:embed="rId731"/>
                <a:stretch>
                  <a:fillRect/>
                </a:stretch>
              </p:blipFill>
              <p:spPr>
                <a:xfrm>
                  <a:off x="10003253" y="4022347"/>
                  <a:ext cx="238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55" name="Freihand 454">
                  <a:extLst>
                    <a:ext uri="{FF2B5EF4-FFF2-40B4-BE49-F238E27FC236}">
                      <a16:creationId xmlns:a16="http://schemas.microsoft.com/office/drawing/2014/main" id="{9C20C12C-6156-4881-87AF-0A9A6346F09A}"/>
                    </a:ext>
                  </a:extLst>
                </p14:cNvPr>
                <p14:cNvContentPartPr/>
                <p14:nvPr/>
              </p14:nvContentPartPr>
              <p14:xfrm>
                <a:off x="10260293" y="4107667"/>
                <a:ext cx="42840" cy="63360"/>
              </p14:xfrm>
            </p:contentPart>
          </mc:Choice>
          <mc:Fallback>
            <p:pic>
              <p:nvPicPr>
                <p:cNvPr id="455" name="Freihand 454">
                  <a:extLst>
                    <a:ext uri="{FF2B5EF4-FFF2-40B4-BE49-F238E27FC236}">
                      <a16:creationId xmlns:a16="http://schemas.microsoft.com/office/drawing/2014/main" id="{9C20C12C-6156-4881-87AF-0A9A6346F09A}"/>
                    </a:ext>
                  </a:extLst>
                </p:cNvPr>
                <p:cNvPicPr/>
                <p:nvPr/>
              </p:nvPicPr>
              <p:blipFill>
                <a:blip r:embed="rId733"/>
                <a:stretch>
                  <a:fillRect/>
                </a:stretch>
              </p:blipFill>
              <p:spPr>
                <a:xfrm>
                  <a:off x="10255973" y="4103347"/>
                  <a:ext cx="51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56" name="Freihand 455">
                  <a:extLst>
                    <a:ext uri="{FF2B5EF4-FFF2-40B4-BE49-F238E27FC236}">
                      <a16:creationId xmlns:a16="http://schemas.microsoft.com/office/drawing/2014/main" id="{F0836226-3281-41F9-8CAC-BA2B2355466A}"/>
                    </a:ext>
                  </a:extLst>
                </p14:cNvPr>
                <p14:cNvContentPartPr/>
                <p14:nvPr/>
              </p14:nvContentPartPr>
              <p14:xfrm>
                <a:off x="10336613" y="4104787"/>
                <a:ext cx="70920" cy="78480"/>
              </p14:xfrm>
            </p:contentPart>
          </mc:Choice>
          <mc:Fallback>
            <p:pic>
              <p:nvPicPr>
                <p:cNvPr id="456" name="Freihand 455">
                  <a:extLst>
                    <a:ext uri="{FF2B5EF4-FFF2-40B4-BE49-F238E27FC236}">
                      <a16:creationId xmlns:a16="http://schemas.microsoft.com/office/drawing/2014/main" id="{F0836226-3281-41F9-8CAC-BA2B2355466A}"/>
                    </a:ext>
                  </a:extLst>
                </p:cNvPr>
                <p:cNvPicPr/>
                <p:nvPr/>
              </p:nvPicPr>
              <p:blipFill>
                <a:blip r:embed="rId735"/>
                <a:stretch>
                  <a:fillRect/>
                </a:stretch>
              </p:blipFill>
              <p:spPr>
                <a:xfrm>
                  <a:off x="10332293" y="4100467"/>
                  <a:ext cx="79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7" name="Freihand 456">
                  <a:extLst>
                    <a:ext uri="{FF2B5EF4-FFF2-40B4-BE49-F238E27FC236}">
                      <a16:creationId xmlns:a16="http://schemas.microsoft.com/office/drawing/2014/main" id="{FA4C8E50-21B1-45B8-A824-523168A7ABF2}"/>
                    </a:ext>
                  </a:extLst>
                </p14:cNvPr>
                <p14:cNvContentPartPr/>
                <p14:nvPr/>
              </p14:nvContentPartPr>
              <p14:xfrm>
                <a:off x="10380533" y="4021627"/>
                <a:ext cx="288000" cy="161280"/>
              </p14:xfrm>
            </p:contentPart>
          </mc:Choice>
          <mc:Fallback>
            <p:pic>
              <p:nvPicPr>
                <p:cNvPr id="457" name="Freihand 456">
                  <a:extLst>
                    <a:ext uri="{FF2B5EF4-FFF2-40B4-BE49-F238E27FC236}">
                      <a16:creationId xmlns:a16="http://schemas.microsoft.com/office/drawing/2014/main" id="{FA4C8E50-21B1-45B8-A824-523168A7ABF2}"/>
                    </a:ext>
                  </a:extLst>
                </p:cNvPr>
                <p:cNvPicPr/>
                <p:nvPr/>
              </p:nvPicPr>
              <p:blipFill>
                <a:blip r:embed="rId737"/>
                <a:stretch>
                  <a:fillRect/>
                </a:stretch>
              </p:blipFill>
              <p:spPr>
                <a:xfrm>
                  <a:off x="10376213" y="4017307"/>
                  <a:ext cx="296640" cy="16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8">
            <p14:nvContentPartPr>
              <p14:cNvPr id="459" name="Freihand 458">
                <a:extLst>
                  <a:ext uri="{FF2B5EF4-FFF2-40B4-BE49-F238E27FC236}">
                    <a16:creationId xmlns:a16="http://schemas.microsoft.com/office/drawing/2014/main" id="{FB1F8A2D-4D7A-4EDD-B5DD-646D3B6B23F7}"/>
                  </a:ext>
                </a:extLst>
              </p14:cNvPr>
              <p14:cNvContentPartPr/>
              <p14:nvPr/>
            </p14:nvContentPartPr>
            <p14:xfrm>
              <a:off x="6552293" y="4386307"/>
              <a:ext cx="105840" cy="353520"/>
            </p14:xfrm>
          </p:contentPart>
        </mc:Choice>
        <mc:Fallback>
          <p:pic>
            <p:nvPicPr>
              <p:cNvPr id="459" name="Freihand 458">
                <a:extLst>
                  <a:ext uri="{FF2B5EF4-FFF2-40B4-BE49-F238E27FC236}">
                    <a16:creationId xmlns:a16="http://schemas.microsoft.com/office/drawing/2014/main" id="{FB1F8A2D-4D7A-4EDD-B5DD-646D3B6B23F7}"/>
                  </a:ext>
                </a:extLst>
              </p:cNvPr>
              <p:cNvPicPr/>
              <p:nvPr/>
            </p:nvPicPr>
            <p:blipFill>
              <a:blip r:embed="rId739"/>
              <a:stretch>
                <a:fillRect/>
              </a:stretch>
            </p:blipFill>
            <p:spPr>
              <a:xfrm>
                <a:off x="6547973" y="4381987"/>
                <a:ext cx="1144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78" name="Freihand 477">
                <a:extLst>
                  <a:ext uri="{FF2B5EF4-FFF2-40B4-BE49-F238E27FC236}">
                    <a16:creationId xmlns:a16="http://schemas.microsoft.com/office/drawing/2014/main" id="{0F0A60D5-2C0F-49D0-9C62-191C18A7FDC6}"/>
                  </a:ext>
                </a:extLst>
              </p14:cNvPr>
              <p14:cNvContentPartPr/>
              <p14:nvPr/>
            </p14:nvContentPartPr>
            <p14:xfrm>
              <a:off x="8338973" y="3169867"/>
              <a:ext cx="306000" cy="46800"/>
            </p14:xfrm>
          </p:contentPart>
        </mc:Choice>
        <mc:Fallback>
          <p:pic>
            <p:nvPicPr>
              <p:cNvPr id="478" name="Freihand 477">
                <a:extLst>
                  <a:ext uri="{FF2B5EF4-FFF2-40B4-BE49-F238E27FC236}">
                    <a16:creationId xmlns:a16="http://schemas.microsoft.com/office/drawing/2014/main" id="{0F0A60D5-2C0F-49D0-9C62-191C18A7FDC6}"/>
                  </a:ext>
                </a:extLst>
              </p:cNvPr>
              <p:cNvPicPr/>
              <p:nvPr/>
            </p:nvPicPr>
            <p:blipFill>
              <a:blip r:embed="rId741"/>
              <a:stretch>
                <a:fillRect/>
              </a:stretch>
            </p:blipFill>
            <p:spPr>
              <a:xfrm>
                <a:off x="8334653" y="3165547"/>
                <a:ext cx="3146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79" name="Freihand 478">
                <a:extLst>
                  <a:ext uri="{FF2B5EF4-FFF2-40B4-BE49-F238E27FC236}">
                    <a16:creationId xmlns:a16="http://schemas.microsoft.com/office/drawing/2014/main" id="{3B601F02-3A0C-415E-8C8F-606DC79F0D9F}"/>
                  </a:ext>
                </a:extLst>
              </p14:cNvPr>
              <p14:cNvContentPartPr/>
              <p14:nvPr/>
            </p14:nvContentPartPr>
            <p14:xfrm>
              <a:off x="9084533" y="2430787"/>
              <a:ext cx="335520" cy="18360"/>
            </p14:xfrm>
          </p:contentPart>
        </mc:Choice>
        <mc:Fallback>
          <p:pic>
            <p:nvPicPr>
              <p:cNvPr id="479" name="Freihand 478">
                <a:extLst>
                  <a:ext uri="{FF2B5EF4-FFF2-40B4-BE49-F238E27FC236}">
                    <a16:creationId xmlns:a16="http://schemas.microsoft.com/office/drawing/2014/main" id="{3B601F02-3A0C-415E-8C8F-606DC79F0D9F}"/>
                  </a:ext>
                </a:extLst>
              </p:cNvPr>
              <p:cNvPicPr/>
              <p:nvPr/>
            </p:nvPicPr>
            <p:blipFill>
              <a:blip r:embed="rId743"/>
              <a:stretch>
                <a:fillRect/>
              </a:stretch>
            </p:blipFill>
            <p:spPr>
              <a:xfrm>
                <a:off x="9080213" y="2426467"/>
                <a:ext cx="344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80" name="Freihand 479">
                <a:extLst>
                  <a:ext uri="{FF2B5EF4-FFF2-40B4-BE49-F238E27FC236}">
                    <a16:creationId xmlns:a16="http://schemas.microsoft.com/office/drawing/2014/main" id="{FCB9877F-CC87-4CF6-9F94-AC6061922139}"/>
                  </a:ext>
                </a:extLst>
              </p14:cNvPr>
              <p14:cNvContentPartPr/>
              <p14:nvPr/>
            </p14:nvContentPartPr>
            <p14:xfrm>
              <a:off x="9126653" y="2812027"/>
              <a:ext cx="251640" cy="49320"/>
            </p14:xfrm>
          </p:contentPart>
        </mc:Choice>
        <mc:Fallback>
          <p:pic>
            <p:nvPicPr>
              <p:cNvPr id="480" name="Freihand 479">
                <a:extLst>
                  <a:ext uri="{FF2B5EF4-FFF2-40B4-BE49-F238E27FC236}">
                    <a16:creationId xmlns:a16="http://schemas.microsoft.com/office/drawing/2014/main" id="{FCB9877F-CC87-4CF6-9F94-AC6061922139}"/>
                  </a:ext>
                </a:extLst>
              </p:cNvPr>
              <p:cNvPicPr/>
              <p:nvPr/>
            </p:nvPicPr>
            <p:blipFill>
              <a:blip r:embed="rId745"/>
              <a:stretch>
                <a:fillRect/>
              </a:stretch>
            </p:blipFill>
            <p:spPr>
              <a:xfrm>
                <a:off x="9122333" y="2807707"/>
                <a:ext cx="260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81" name="Freihand 480">
                <a:extLst>
                  <a:ext uri="{FF2B5EF4-FFF2-40B4-BE49-F238E27FC236}">
                    <a16:creationId xmlns:a16="http://schemas.microsoft.com/office/drawing/2014/main" id="{D2EE8A4B-1BFC-45EE-8992-9B3D607F4136}"/>
                  </a:ext>
                </a:extLst>
              </p14:cNvPr>
              <p14:cNvContentPartPr/>
              <p14:nvPr/>
            </p14:nvContentPartPr>
            <p14:xfrm>
              <a:off x="9098573" y="3187867"/>
              <a:ext cx="330480" cy="29160"/>
            </p14:xfrm>
          </p:contentPart>
        </mc:Choice>
        <mc:Fallback>
          <p:pic>
            <p:nvPicPr>
              <p:cNvPr id="481" name="Freihand 480">
                <a:extLst>
                  <a:ext uri="{FF2B5EF4-FFF2-40B4-BE49-F238E27FC236}">
                    <a16:creationId xmlns:a16="http://schemas.microsoft.com/office/drawing/2014/main" id="{D2EE8A4B-1BFC-45EE-8992-9B3D607F4136}"/>
                  </a:ext>
                </a:extLst>
              </p:cNvPr>
              <p:cNvPicPr/>
              <p:nvPr/>
            </p:nvPicPr>
            <p:blipFill>
              <a:blip r:embed="rId747"/>
              <a:stretch>
                <a:fillRect/>
              </a:stretch>
            </p:blipFill>
            <p:spPr>
              <a:xfrm>
                <a:off x="9094253" y="3183547"/>
                <a:ext cx="339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556" name="Freihand 555">
                <a:extLst>
                  <a:ext uri="{FF2B5EF4-FFF2-40B4-BE49-F238E27FC236}">
                    <a16:creationId xmlns:a16="http://schemas.microsoft.com/office/drawing/2014/main" id="{CDF571D6-7E64-4970-ABF8-676D33DEEED6}"/>
                  </a:ext>
                </a:extLst>
              </p14:cNvPr>
              <p14:cNvContentPartPr/>
              <p14:nvPr/>
            </p14:nvContentPartPr>
            <p14:xfrm>
              <a:off x="8299733" y="2062880"/>
              <a:ext cx="408240" cy="75240"/>
            </p14:xfrm>
          </p:contentPart>
        </mc:Choice>
        <mc:Fallback>
          <p:pic>
            <p:nvPicPr>
              <p:cNvPr id="556" name="Freihand 555">
                <a:extLst>
                  <a:ext uri="{FF2B5EF4-FFF2-40B4-BE49-F238E27FC236}">
                    <a16:creationId xmlns:a16="http://schemas.microsoft.com/office/drawing/2014/main" id="{CDF571D6-7E64-4970-ABF8-676D33DEEED6}"/>
                  </a:ext>
                </a:extLst>
              </p:cNvPr>
              <p:cNvPicPr/>
              <p:nvPr/>
            </p:nvPicPr>
            <p:blipFill>
              <a:blip r:embed="rId749"/>
              <a:stretch>
                <a:fillRect/>
              </a:stretch>
            </p:blipFill>
            <p:spPr>
              <a:xfrm>
                <a:off x="8295413" y="2058560"/>
                <a:ext cx="416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557" name="Freihand 556">
                <a:extLst>
                  <a:ext uri="{FF2B5EF4-FFF2-40B4-BE49-F238E27FC236}">
                    <a16:creationId xmlns:a16="http://schemas.microsoft.com/office/drawing/2014/main" id="{CE7CEE85-8B27-4884-B113-407005702D8A}"/>
                  </a:ext>
                </a:extLst>
              </p14:cNvPr>
              <p14:cNvContentPartPr/>
              <p14:nvPr/>
            </p14:nvContentPartPr>
            <p14:xfrm>
              <a:off x="8353733" y="3226040"/>
              <a:ext cx="306000" cy="19080"/>
            </p14:xfrm>
          </p:contentPart>
        </mc:Choice>
        <mc:Fallback>
          <p:pic>
            <p:nvPicPr>
              <p:cNvPr id="557" name="Freihand 556">
                <a:extLst>
                  <a:ext uri="{FF2B5EF4-FFF2-40B4-BE49-F238E27FC236}">
                    <a16:creationId xmlns:a16="http://schemas.microsoft.com/office/drawing/2014/main" id="{CE7CEE85-8B27-4884-B113-407005702D8A}"/>
                  </a:ext>
                </a:extLst>
              </p:cNvPr>
              <p:cNvPicPr/>
              <p:nvPr/>
            </p:nvPicPr>
            <p:blipFill>
              <a:blip r:embed="rId751"/>
              <a:stretch>
                <a:fillRect/>
              </a:stretch>
            </p:blipFill>
            <p:spPr>
              <a:xfrm>
                <a:off x="8349413" y="3221720"/>
                <a:ext cx="314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558" name="Freihand 557">
                <a:extLst>
                  <a:ext uri="{FF2B5EF4-FFF2-40B4-BE49-F238E27FC236}">
                    <a16:creationId xmlns:a16="http://schemas.microsoft.com/office/drawing/2014/main" id="{521BA5E4-7E38-46D7-B726-DB97246DE6D5}"/>
                  </a:ext>
                </a:extLst>
              </p14:cNvPr>
              <p14:cNvContentPartPr/>
              <p14:nvPr/>
            </p14:nvContentPartPr>
            <p14:xfrm>
              <a:off x="5756333" y="4985000"/>
              <a:ext cx="210960" cy="12600"/>
            </p14:xfrm>
          </p:contentPart>
        </mc:Choice>
        <mc:Fallback>
          <p:pic>
            <p:nvPicPr>
              <p:cNvPr id="558" name="Freihand 557">
                <a:extLst>
                  <a:ext uri="{FF2B5EF4-FFF2-40B4-BE49-F238E27FC236}">
                    <a16:creationId xmlns:a16="http://schemas.microsoft.com/office/drawing/2014/main" id="{521BA5E4-7E38-46D7-B726-DB97246DE6D5}"/>
                  </a:ext>
                </a:extLst>
              </p:cNvPr>
              <p:cNvPicPr/>
              <p:nvPr/>
            </p:nvPicPr>
            <p:blipFill>
              <a:blip r:embed="rId753"/>
              <a:stretch>
                <a:fillRect/>
              </a:stretch>
            </p:blipFill>
            <p:spPr>
              <a:xfrm>
                <a:off x="5752013" y="4980680"/>
                <a:ext cx="219600" cy="21240"/>
              </a:xfrm>
              <a:prstGeom prst="rect">
                <a:avLst/>
              </a:prstGeom>
            </p:spPr>
          </p:pic>
        </mc:Fallback>
      </mc:AlternateContent>
      <p:grpSp>
        <p:nvGrpSpPr>
          <p:cNvPr id="560" name="Gruppieren 559">
            <a:extLst>
              <a:ext uri="{FF2B5EF4-FFF2-40B4-BE49-F238E27FC236}">
                <a16:creationId xmlns:a16="http://schemas.microsoft.com/office/drawing/2014/main" id="{3583C185-A200-4A58-AAED-C5264DA26FC6}"/>
              </a:ext>
            </a:extLst>
          </p:cNvPr>
          <p:cNvGrpSpPr/>
          <p:nvPr/>
        </p:nvGrpSpPr>
        <p:grpSpPr>
          <a:xfrm>
            <a:off x="5768933" y="4391707"/>
            <a:ext cx="1796400" cy="335520"/>
            <a:chOff x="5768933" y="4391707"/>
            <a:chExt cx="1796400" cy="335520"/>
          </a:xfrm>
        </p:grpSpPr>
        <mc:AlternateContent xmlns:mc="http://schemas.openxmlformats.org/markup-compatibility/2006">
          <mc:Choice xmlns:p14="http://schemas.microsoft.com/office/powerpoint/2010/main" Requires="p14">
            <p:contentPart p14:bwMode="auto" r:id="rId754">
              <p14:nvContentPartPr>
                <p14:cNvPr id="416" name="Freihand 415">
                  <a:extLst>
                    <a:ext uri="{FF2B5EF4-FFF2-40B4-BE49-F238E27FC236}">
                      <a16:creationId xmlns:a16="http://schemas.microsoft.com/office/drawing/2014/main" id="{82DF359A-A498-4CBF-8613-299E3DF17358}"/>
                    </a:ext>
                  </a:extLst>
                </p14:cNvPr>
                <p14:cNvContentPartPr/>
                <p14:nvPr/>
              </p14:nvContentPartPr>
              <p14:xfrm>
                <a:off x="7443653" y="4532827"/>
                <a:ext cx="104400" cy="5040"/>
              </p14:xfrm>
            </p:contentPart>
          </mc:Choice>
          <mc:Fallback>
            <p:pic>
              <p:nvPicPr>
                <p:cNvPr id="416" name="Freihand 415">
                  <a:extLst>
                    <a:ext uri="{FF2B5EF4-FFF2-40B4-BE49-F238E27FC236}">
                      <a16:creationId xmlns:a16="http://schemas.microsoft.com/office/drawing/2014/main" id="{82DF359A-A498-4CBF-8613-299E3DF17358}"/>
                    </a:ext>
                  </a:extLst>
                </p:cNvPr>
                <p:cNvPicPr/>
                <p:nvPr/>
              </p:nvPicPr>
              <p:blipFill>
                <a:blip r:embed="rId755"/>
                <a:stretch>
                  <a:fillRect/>
                </a:stretch>
              </p:blipFill>
              <p:spPr>
                <a:xfrm>
                  <a:off x="7439333" y="4528507"/>
                  <a:ext cx="113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17" name="Freihand 416">
                  <a:extLst>
                    <a:ext uri="{FF2B5EF4-FFF2-40B4-BE49-F238E27FC236}">
                      <a16:creationId xmlns:a16="http://schemas.microsoft.com/office/drawing/2014/main" id="{2B130565-6D63-439A-BACC-7894F02C580F}"/>
                    </a:ext>
                  </a:extLst>
                </p14:cNvPr>
                <p14:cNvContentPartPr/>
                <p14:nvPr/>
              </p14:nvContentPartPr>
              <p14:xfrm>
                <a:off x="7445813" y="4568467"/>
                <a:ext cx="119520" cy="12960"/>
              </p14:xfrm>
            </p:contentPart>
          </mc:Choice>
          <mc:Fallback>
            <p:pic>
              <p:nvPicPr>
                <p:cNvPr id="417" name="Freihand 416">
                  <a:extLst>
                    <a:ext uri="{FF2B5EF4-FFF2-40B4-BE49-F238E27FC236}">
                      <a16:creationId xmlns:a16="http://schemas.microsoft.com/office/drawing/2014/main" id="{2B130565-6D63-439A-BACC-7894F02C580F}"/>
                    </a:ext>
                  </a:extLst>
                </p:cNvPr>
                <p:cNvPicPr/>
                <p:nvPr/>
              </p:nvPicPr>
              <p:blipFill>
                <a:blip r:embed="rId757"/>
                <a:stretch>
                  <a:fillRect/>
                </a:stretch>
              </p:blipFill>
              <p:spPr>
                <a:xfrm>
                  <a:off x="7441493" y="4564147"/>
                  <a:ext cx="128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12" name="Freihand 411">
                  <a:extLst>
                    <a:ext uri="{FF2B5EF4-FFF2-40B4-BE49-F238E27FC236}">
                      <a16:creationId xmlns:a16="http://schemas.microsoft.com/office/drawing/2014/main" id="{10A3C5DF-9E19-4C56-A079-2ED737F2F74F}"/>
                    </a:ext>
                  </a:extLst>
                </p14:cNvPr>
                <p14:cNvContentPartPr/>
                <p14:nvPr/>
              </p14:nvContentPartPr>
              <p14:xfrm>
                <a:off x="5768933" y="4524187"/>
                <a:ext cx="142560" cy="102600"/>
              </p14:xfrm>
            </p:contentPart>
          </mc:Choice>
          <mc:Fallback>
            <p:pic>
              <p:nvPicPr>
                <p:cNvPr id="412" name="Freihand 411">
                  <a:extLst>
                    <a:ext uri="{FF2B5EF4-FFF2-40B4-BE49-F238E27FC236}">
                      <a16:creationId xmlns:a16="http://schemas.microsoft.com/office/drawing/2014/main" id="{10A3C5DF-9E19-4C56-A079-2ED737F2F74F}"/>
                    </a:ext>
                  </a:extLst>
                </p:cNvPr>
                <p:cNvPicPr/>
                <p:nvPr/>
              </p:nvPicPr>
              <p:blipFill>
                <a:blip r:embed="rId759"/>
                <a:stretch>
                  <a:fillRect/>
                </a:stretch>
              </p:blipFill>
              <p:spPr>
                <a:xfrm>
                  <a:off x="5764613" y="4519867"/>
                  <a:ext cx="151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13" name="Freihand 412">
                  <a:extLst>
                    <a:ext uri="{FF2B5EF4-FFF2-40B4-BE49-F238E27FC236}">
                      <a16:creationId xmlns:a16="http://schemas.microsoft.com/office/drawing/2014/main" id="{0096DB38-7554-4A89-8553-1231E07B53FA}"/>
                    </a:ext>
                  </a:extLst>
                </p14:cNvPr>
                <p14:cNvContentPartPr/>
                <p14:nvPr/>
              </p14:nvContentPartPr>
              <p14:xfrm>
                <a:off x="5975933" y="4527067"/>
                <a:ext cx="95760" cy="85680"/>
              </p14:xfrm>
            </p:contentPart>
          </mc:Choice>
          <mc:Fallback>
            <p:pic>
              <p:nvPicPr>
                <p:cNvPr id="413" name="Freihand 412">
                  <a:extLst>
                    <a:ext uri="{FF2B5EF4-FFF2-40B4-BE49-F238E27FC236}">
                      <a16:creationId xmlns:a16="http://schemas.microsoft.com/office/drawing/2014/main" id="{0096DB38-7554-4A89-8553-1231E07B53FA}"/>
                    </a:ext>
                  </a:extLst>
                </p:cNvPr>
                <p:cNvPicPr/>
                <p:nvPr/>
              </p:nvPicPr>
              <p:blipFill>
                <a:blip r:embed="rId761"/>
                <a:stretch>
                  <a:fillRect/>
                </a:stretch>
              </p:blipFill>
              <p:spPr>
                <a:xfrm>
                  <a:off x="5971613" y="4522747"/>
                  <a:ext cx="104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14" name="Freihand 413">
                  <a:extLst>
                    <a:ext uri="{FF2B5EF4-FFF2-40B4-BE49-F238E27FC236}">
                      <a16:creationId xmlns:a16="http://schemas.microsoft.com/office/drawing/2014/main" id="{F2C35A11-1E66-449F-B0F6-A5C62F4567A5}"/>
                    </a:ext>
                  </a:extLst>
                </p14:cNvPr>
                <p14:cNvContentPartPr/>
                <p14:nvPr/>
              </p14:nvContentPartPr>
              <p14:xfrm>
                <a:off x="6100133" y="4533907"/>
                <a:ext cx="94320" cy="80640"/>
              </p14:xfrm>
            </p:contentPart>
          </mc:Choice>
          <mc:Fallback>
            <p:pic>
              <p:nvPicPr>
                <p:cNvPr id="414" name="Freihand 413">
                  <a:extLst>
                    <a:ext uri="{FF2B5EF4-FFF2-40B4-BE49-F238E27FC236}">
                      <a16:creationId xmlns:a16="http://schemas.microsoft.com/office/drawing/2014/main" id="{F2C35A11-1E66-449F-B0F6-A5C62F4567A5}"/>
                    </a:ext>
                  </a:extLst>
                </p:cNvPr>
                <p:cNvPicPr/>
                <p:nvPr/>
              </p:nvPicPr>
              <p:blipFill>
                <a:blip r:embed="rId763"/>
                <a:stretch>
                  <a:fillRect/>
                </a:stretch>
              </p:blipFill>
              <p:spPr>
                <a:xfrm>
                  <a:off x="6095813" y="4529587"/>
                  <a:ext cx="102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30" name="Freihand 429">
                  <a:extLst>
                    <a:ext uri="{FF2B5EF4-FFF2-40B4-BE49-F238E27FC236}">
                      <a16:creationId xmlns:a16="http://schemas.microsoft.com/office/drawing/2014/main" id="{CC868AE7-DB16-44A7-A2C9-B0668702E708}"/>
                    </a:ext>
                  </a:extLst>
                </p14:cNvPr>
                <p14:cNvContentPartPr/>
                <p14:nvPr/>
              </p14:nvContentPartPr>
              <p14:xfrm>
                <a:off x="6231533" y="4441387"/>
                <a:ext cx="62640" cy="181800"/>
              </p14:xfrm>
            </p:contentPart>
          </mc:Choice>
          <mc:Fallback>
            <p:pic>
              <p:nvPicPr>
                <p:cNvPr id="430" name="Freihand 429">
                  <a:extLst>
                    <a:ext uri="{FF2B5EF4-FFF2-40B4-BE49-F238E27FC236}">
                      <a16:creationId xmlns:a16="http://schemas.microsoft.com/office/drawing/2014/main" id="{CC868AE7-DB16-44A7-A2C9-B0668702E708}"/>
                    </a:ext>
                  </a:extLst>
                </p:cNvPr>
                <p:cNvPicPr/>
                <p:nvPr/>
              </p:nvPicPr>
              <p:blipFill>
                <a:blip r:embed="rId765"/>
                <a:stretch>
                  <a:fillRect/>
                </a:stretch>
              </p:blipFill>
              <p:spPr>
                <a:xfrm>
                  <a:off x="6227213" y="4437067"/>
                  <a:ext cx="71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32" name="Freihand 431">
                  <a:extLst>
                    <a:ext uri="{FF2B5EF4-FFF2-40B4-BE49-F238E27FC236}">
                      <a16:creationId xmlns:a16="http://schemas.microsoft.com/office/drawing/2014/main" id="{F71DA576-61FC-43E8-AD6D-F60C0A02A961}"/>
                    </a:ext>
                  </a:extLst>
                </p14:cNvPr>
                <p14:cNvContentPartPr/>
                <p14:nvPr/>
              </p14:nvContentPartPr>
              <p14:xfrm>
                <a:off x="6284813" y="4475587"/>
                <a:ext cx="93240" cy="89280"/>
              </p14:xfrm>
            </p:contentPart>
          </mc:Choice>
          <mc:Fallback>
            <p:pic>
              <p:nvPicPr>
                <p:cNvPr id="432" name="Freihand 431">
                  <a:extLst>
                    <a:ext uri="{FF2B5EF4-FFF2-40B4-BE49-F238E27FC236}">
                      <a16:creationId xmlns:a16="http://schemas.microsoft.com/office/drawing/2014/main" id="{F71DA576-61FC-43E8-AD6D-F60C0A02A961}"/>
                    </a:ext>
                  </a:extLst>
                </p:cNvPr>
                <p:cNvPicPr/>
                <p:nvPr/>
              </p:nvPicPr>
              <p:blipFill>
                <a:blip r:embed="rId767"/>
                <a:stretch>
                  <a:fillRect/>
                </a:stretch>
              </p:blipFill>
              <p:spPr>
                <a:xfrm>
                  <a:off x="6280493" y="4471267"/>
                  <a:ext cx="101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33" name="Freihand 432">
                  <a:extLst>
                    <a:ext uri="{FF2B5EF4-FFF2-40B4-BE49-F238E27FC236}">
                      <a16:creationId xmlns:a16="http://schemas.microsoft.com/office/drawing/2014/main" id="{F4C2E9FE-A81E-464B-8D34-85E0E22B7F33}"/>
                    </a:ext>
                  </a:extLst>
                </p14:cNvPr>
                <p14:cNvContentPartPr/>
                <p14:nvPr/>
              </p14:nvContentPartPr>
              <p14:xfrm>
                <a:off x="6425573" y="4494667"/>
                <a:ext cx="17280" cy="95400"/>
              </p14:xfrm>
            </p:contentPart>
          </mc:Choice>
          <mc:Fallback>
            <p:pic>
              <p:nvPicPr>
                <p:cNvPr id="433" name="Freihand 432">
                  <a:extLst>
                    <a:ext uri="{FF2B5EF4-FFF2-40B4-BE49-F238E27FC236}">
                      <a16:creationId xmlns:a16="http://schemas.microsoft.com/office/drawing/2014/main" id="{F4C2E9FE-A81E-464B-8D34-85E0E22B7F33}"/>
                    </a:ext>
                  </a:extLst>
                </p:cNvPr>
                <p:cNvPicPr/>
                <p:nvPr/>
              </p:nvPicPr>
              <p:blipFill>
                <a:blip r:embed="rId769"/>
                <a:stretch>
                  <a:fillRect/>
                </a:stretch>
              </p:blipFill>
              <p:spPr>
                <a:xfrm>
                  <a:off x="6421253" y="4490347"/>
                  <a:ext cx="25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34" name="Freihand 433">
                  <a:extLst>
                    <a:ext uri="{FF2B5EF4-FFF2-40B4-BE49-F238E27FC236}">
                      <a16:creationId xmlns:a16="http://schemas.microsoft.com/office/drawing/2014/main" id="{467D25B0-CA0A-48EF-8DCA-AFFEC11D01C4}"/>
                    </a:ext>
                  </a:extLst>
                </p14:cNvPr>
                <p14:cNvContentPartPr/>
                <p14:nvPr/>
              </p14:nvContentPartPr>
              <p14:xfrm>
                <a:off x="6400733" y="4538587"/>
                <a:ext cx="70200" cy="2880"/>
              </p14:xfrm>
            </p:contentPart>
          </mc:Choice>
          <mc:Fallback>
            <p:pic>
              <p:nvPicPr>
                <p:cNvPr id="434" name="Freihand 433">
                  <a:extLst>
                    <a:ext uri="{FF2B5EF4-FFF2-40B4-BE49-F238E27FC236}">
                      <a16:creationId xmlns:a16="http://schemas.microsoft.com/office/drawing/2014/main" id="{467D25B0-CA0A-48EF-8DCA-AFFEC11D01C4}"/>
                    </a:ext>
                  </a:extLst>
                </p:cNvPr>
                <p:cNvPicPr/>
                <p:nvPr/>
              </p:nvPicPr>
              <p:blipFill>
                <a:blip r:embed="rId771"/>
                <a:stretch>
                  <a:fillRect/>
                </a:stretch>
              </p:blipFill>
              <p:spPr>
                <a:xfrm>
                  <a:off x="6396413" y="4534267"/>
                  <a:ext cx="78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35" name="Freihand 434">
                  <a:extLst>
                    <a:ext uri="{FF2B5EF4-FFF2-40B4-BE49-F238E27FC236}">
                      <a16:creationId xmlns:a16="http://schemas.microsoft.com/office/drawing/2014/main" id="{3604B706-5B84-4601-AEA9-931378832BDB}"/>
                    </a:ext>
                  </a:extLst>
                </p14:cNvPr>
                <p14:cNvContentPartPr/>
                <p14:nvPr/>
              </p14:nvContentPartPr>
              <p14:xfrm>
                <a:off x="6479213" y="4515187"/>
                <a:ext cx="71640" cy="153360"/>
              </p14:xfrm>
            </p:contentPart>
          </mc:Choice>
          <mc:Fallback>
            <p:pic>
              <p:nvPicPr>
                <p:cNvPr id="435" name="Freihand 434">
                  <a:extLst>
                    <a:ext uri="{FF2B5EF4-FFF2-40B4-BE49-F238E27FC236}">
                      <a16:creationId xmlns:a16="http://schemas.microsoft.com/office/drawing/2014/main" id="{3604B706-5B84-4601-AEA9-931378832BDB}"/>
                    </a:ext>
                  </a:extLst>
                </p:cNvPr>
                <p:cNvPicPr/>
                <p:nvPr/>
              </p:nvPicPr>
              <p:blipFill>
                <a:blip r:embed="rId773"/>
                <a:stretch>
                  <a:fillRect/>
                </a:stretch>
              </p:blipFill>
              <p:spPr>
                <a:xfrm>
                  <a:off x="6474893" y="4510867"/>
                  <a:ext cx="80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36" name="Freihand 435">
                  <a:extLst>
                    <a:ext uri="{FF2B5EF4-FFF2-40B4-BE49-F238E27FC236}">
                      <a16:creationId xmlns:a16="http://schemas.microsoft.com/office/drawing/2014/main" id="{78A6A6FB-61F8-4558-802F-F829FBA1B747}"/>
                    </a:ext>
                  </a:extLst>
                </p14:cNvPr>
                <p14:cNvContentPartPr/>
                <p14:nvPr/>
              </p14:nvContentPartPr>
              <p14:xfrm>
                <a:off x="6510893" y="4481707"/>
                <a:ext cx="87840" cy="2160"/>
              </p14:xfrm>
            </p:contentPart>
          </mc:Choice>
          <mc:Fallback>
            <p:pic>
              <p:nvPicPr>
                <p:cNvPr id="436" name="Freihand 435">
                  <a:extLst>
                    <a:ext uri="{FF2B5EF4-FFF2-40B4-BE49-F238E27FC236}">
                      <a16:creationId xmlns:a16="http://schemas.microsoft.com/office/drawing/2014/main" id="{78A6A6FB-61F8-4558-802F-F829FBA1B747}"/>
                    </a:ext>
                  </a:extLst>
                </p:cNvPr>
                <p:cNvPicPr/>
                <p:nvPr/>
              </p:nvPicPr>
              <p:blipFill>
                <a:blip r:embed="rId775"/>
                <a:stretch>
                  <a:fillRect/>
                </a:stretch>
              </p:blipFill>
              <p:spPr>
                <a:xfrm>
                  <a:off x="6506573" y="4477387"/>
                  <a:ext cx="964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61" name="Freihand 460">
                  <a:extLst>
                    <a:ext uri="{FF2B5EF4-FFF2-40B4-BE49-F238E27FC236}">
                      <a16:creationId xmlns:a16="http://schemas.microsoft.com/office/drawing/2014/main" id="{652D2E19-E13C-49D9-908F-FA13972445D1}"/>
                    </a:ext>
                  </a:extLst>
                </p14:cNvPr>
                <p14:cNvContentPartPr/>
                <p14:nvPr/>
              </p14:nvContentPartPr>
              <p14:xfrm>
                <a:off x="6667493" y="4391707"/>
                <a:ext cx="62280" cy="200160"/>
              </p14:xfrm>
            </p:contentPart>
          </mc:Choice>
          <mc:Fallback>
            <p:pic>
              <p:nvPicPr>
                <p:cNvPr id="461" name="Freihand 460">
                  <a:extLst>
                    <a:ext uri="{FF2B5EF4-FFF2-40B4-BE49-F238E27FC236}">
                      <a16:creationId xmlns:a16="http://schemas.microsoft.com/office/drawing/2014/main" id="{652D2E19-E13C-49D9-908F-FA13972445D1}"/>
                    </a:ext>
                  </a:extLst>
                </p:cNvPr>
                <p:cNvPicPr/>
                <p:nvPr/>
              </p:nvPicPr>
              <p:blipFill>
                <a:blip r:embed="rId777"/>
                <a:stretch>
                  <a:fillRect/>
                </a:stretch>
              </p:blipFill>
              <p:spPr>
                <a:xfrm>
                  <a:off x="6663173" y="4387387"/>
                  <a:ext cx="70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62" name="Freihand 461">
                  <a:extLst>
                    <a:ext uri="{FF2B5EF4-FFF2-40B4-BE49-F238E27FC236}">
                      <a16:creationId xmlns:a16="http://schemas.microsoft.com/office/drawing/2014/main" id="{79E5D28D-88D6-4723-B911-77A7244EDEC3}"/>
                    </a:ext>
                  </a:extLst>
                </p14:cNvPr>
                <p14:cNvContentPartPr/>
                <p14:nvPr/>
              </p14:nvContentPartPr>
              <p14:xfrm>
                <a:off x="6714653" y="4489267"/>
                <a:ext cx="73440" cy="68400"/>
              </p14:xfrm>
            </p:contentPart>
          </mc:Choice>
          <mc:Fallback>
            <p:pic>
              <p:nvPicPr>
                <p:cNvPr id="462" name="Freihand 461">
                  <a:extLst>
                    <a:ext uri="{FF2B5EF4-FFF2-40B4-BE49-F238E27FC236}">
                      <a16:creationId xmlns:a16="http://schemas.microsoft.com/office/drawing/2014/main" id="{79E5D28D-88D6-4723-B911-77A7244EDEC3}"/>
                    </a:ext>
                  </a:extLst>
                </p:cNvPr>
                <p:cNvPicPr/>
                <p:nvPr/>
              </p:nvPicPr>
              <p:blipFill>
                <a:blip r:embed="rId779"/>
                <a:stretch>
                  <a:fillRect/>
                </a:stretch>
              </p:blipFill>
              <p:spPr>
                <a:xfrm>
                  <a:off x="6710333" y="4484947"/>
                  <a:ext cx="82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63" name="Freihand 462">
                  <a:extLst>
                    <a:ext uri="{FF2B5EF4-FFF2-40B4-BE49-F238E27FC236}">
                      <a16:creationId xmlns:a16="http://schemas.microsoft.com/office/drawing/2014/main" id="{555E22EB-4F76-4159-B1E4-BC4C13620F2D}"/>
                    </a:ext>
                  </a:extLst>
                </p14:cNvPr>
                <p14:cNvContentPartPr/>
                <p14:nvPr/>
              </p14:nvContentPartPr>
              <p14:xfrm>
                <a:off x="6841733" y="4494667"/>
                <a:ext cx="12240" cy="79560"/>
              </p14:xfrm>
            </p:contentPart>
          </mc:Choice>
          <mc:Fallback>
            <p:pic>
              <p:nvPicPr>
                <p:cNvPr id="463" name="Freihand 462">
                  <a:extLst>
                    <a:ext uri="{FF2B5EF4-FFF2-40B4-BE49-F238E27FC236}">
                      <a16:creationId xmlns:a16="http://schemas.microsoft.com/office/drawing/2014/main" id="{555E22EB-4F76-4159-B1E4-BC4C13620F2D}"/>
                    </a:ext>
                  </a:extLst>
                </p:cNvPr>
                <p:cNvPicPr/>
                <p:nvPr/>
              </p:nvPicPr>
              <p:blipFill>
                <a:blip r:embed="rId781"/>
                <a:stretch>
                  <a:fillRect/>
                </a:stretch>
              </p:blipFill>
              <p:spPr>
                <a:xfrm>
                  <a:off x="6837413" y="4490347"/>
                  <a:ext cx="20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64" name="Freihand 463">
                  <a:extLst>
                    <a:ext uri="{FF2B5EF4-FFF2-40B4-BE49-F238E27FC236}">
                      <a16:creationId xmlns:a16="http://schemas.microsoft.com/office/drawing/2014/main" id="{8BAEC6ED-C919-44DD-8612-B68C825E590C}"/>
                    </a:ext>
                  </a:extLst>
                </p14:cNvPr>
                <p14:cNvContentPartPr/>
                <p14:nvPr/>
              </p14:nvContentPartPr>
              <p14:xfrm>
                <a:off x="6812213" y="4521307"/>
                <a:ext cx="75240" cy="5040"/>
              </p14:xfrm>
            </p:contentPart>
          </mc:Choice>
          <mc:Fallback>
            <p:pic>
              <p:nvPicPr>
                <p:cNvPr id="464" name="Freihand 463">
                  <a:extLst>
                    <a:ext uri="{FF2B5EF4-FFF2-40B4-BE49-F238E27FC236}">
                      <a16:creationId xmlns:a16="http://schemas.microsoft.com/office/drawing/2014/main" id="{8BAEC6ED-C919-44DD-8612-B68C825E590C}"/>
                    </a:ext>
                  </a:extLst>
                </p:cNvPr>
                <p:cNvPicPr/>
                <p:nvPr/>
              </p:nvPicPr>
              <p:blipFill>
                <a:blip r:embed="rId783"/>
                <a:stretch>
                  <a:fillRect/>
                </a:stretch>
              </p:blipFill>
              <p:spPr>
                <a:xfrm>
                  <a:off x="6807893" y="4516987"/>
                  <a:ext cx="83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65" name="Freihand 464">
                  <a:extLst>
                    <a:ext uri="{FF2B5EF4-FFF2-40B4-BE49-F238E27FC236}">
                      <a16:creationId xmlns:a16="http://schemas.microsoft.com/office/drawing/2014/main" id="{AAE99B32-E86C-4CE8-8EE4-E2E790CD9C89}"/>
                    </a:ext>
                  </a:extLst>
                </p14:cNvPr>
                <p14:cNvContentPartPr/>
                <p14:nvPr/>
              </p14:nvContentPartPr>
              <p14:xfrm>
                <a:off x="6870893" y="4506187"/>
                <a:ext cx="69840" cy="153720"/>
              </p14:xfrm>
            </p:contentPart>
          </mc:Choice>
          <mc:Fallback>
            <p:pic>
              <p:nvPicPr>
                <p:cNvPr id="465" name="Freihand 464">
                  <a:extLst>
                    <a:ext uri="{FF2B5EF4-FFF2-40B4-BE49-F238E27FC236}">
                      <a16:creationId xmlns:a16="http://schemas.microsoft.com/office/drawing/2014/main" id="{AAE99B32-E86C-4CE8-8EE4-E2E790CD9C89}"/>
                    </a:ext>
                  </a:extLst>
                </p:cNvPr>
                <p:cNvPicPr/>
                <p:nvPr/>
              </p:nvPicPr>
              <p:blipFill>
                <a:blip r:embed="rId785"/>
                <a:stretch>
                  <a:fillRect/>
                </a:stretch>
              </p:blipFill>
              <p:spPr>
                <a:xfrm>
                  <a:off x="6866573" y="4501867"/>
                  <a:ext cx="78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66" name="Freihand 465">
                  <a:extLst>
                    <a:ext uri="{FF2B5EF4-FFF2-40B4-BE49-F238E27FC236}">
                      <a16:creationId xmlns:a16="http://schemas.microsoft.com/office/drawing/2014/main" id="{33E66F5F-0927-458E-9BF9-512F91B1AEB6}"/>
                    </a:ext>
                  </a:extLst>
                </p14:cNvPr>
                <p14:cNvContentPartPr/>
                <p14:nvPr/>
              </p14:nvContentPartPr>
              <p14:xfrm>
                <a:off x="6883493" y="4457947"/>
                <a:ext cx="82440" cy="1440"/>
              </p14:xfrm>
            </p:contentPart>
          </mc:Choice>
          <mc:Fallback>
            <p:pic>
              <p:nvPicPr>
                <p:cNvPr id="466" name="Freihand 465">
                  <a:extLst>
                    <a:ext uri="{FF2B5EF4-FFF2-40B4-BE49-F238E27FC236}">
                      <a16:creationId xmlns:a16="http://schemas.microsoft.com/office/drawing/2014/main" id="{33E66F5F-0927-458E-9BF9-512F91B1AEB6}"/>
                    </a:ext>
                  </a:extLst>
                </p:cNvPr>
                <p:cNvPicPr/>
                <p:nvPr/>
              </p:nvPicPr>
              <p:blipFill>
                <a:blip r:embed="rId787"/>
                <a:stretch>
                  <a:fillRect/>
                </a:stretch>
              </p:blipFill>
              <p:spPr>
                <a:xfrm>
                  <a:off x="6879173" y="4453627"/>
                  <a:ext cx="910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68" name="Freihand 467">
                  <a:extLst>
                    <a:ext uri="{FF2B5EF4-FFF2-40B4-BE49-F238E27FC236}">
                      <a16:creationId xmlns:a16="http://schemas.microsoft.com/office/drawing/2014/main" id="{A72098F5-4123-4F15-91B7-E926E86CF041}"/>
                    </a:ext>
                  </a:extLst>
                </p14:cNvPr>
                <p14:cNvContentPartPr/>
                <p14:nvPr/>
              </p14:nvContentPartPr>
              <p14:xfrm>
                <a:off x="6960533" y="4434907"/>
                <a:ext cx="69120" cy="183600"/>
              </p14:xfrm>
            </p:contentPart>
          </mc:Choice>
          <mc:Fallback>
            <p:pic>
              <p:nvPicPr>
                <p:cNvPr id="468" name="Freihand 467">
                  <a:extLst>
                    <a:ext uri="{FF2B5EF4-FFF2-40B4-BE49-F238E27FC236}">
                      <a16:creationId xmlns:a16="http://schemas.microsoft.com/office/drawing/2014/main" id="{A72098F5-4123-4F15-91B7-E926E86CF041}"/>
                    </a:ext>
                  </a:extLst>
                </p:cNvPr>
                <p:cNvPicPr/>
                <p:nvPr/>
              </p:nvPicPr>
              <p:blipFill>
                <a:blip r:embed="rId789"/>
                <a:stretch>
                  <a:fillRect/>
                </a:stretch>
              </p:blipFill>
              <p:spPr>
                <a:xfrm>
                  <a:off x="6956213" y="4430587"/>
                  <a:ext cx="77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69" name="Freihand 468">
                  <a:extLst>
                    <a:ext uri="{FF2B5EF4-FFF2-40B4-BE49-F238E27FC236}">
                      <a16:creationId xmlns:a16="http://schemas.microsoft.com/office/drawing/2014/main" id="{7A94356F-5861-47CB-B4BE-B5AAE17348C6}"/>
                    </a:ext>
                  </a:extLst>
                </p14:cNvPr>
                <p14:cNvContentPartPr/>
                <p14:nvPr/>
              </p14:nvContentPartPr>
              <p14:xfrm>
                <a:off x="7024973" y="4422307"/>
                <a:ext cx="61200" cy="182160"/>
              </p14:xfrm>
            </p:contentPart>
          </mc:Choice>
          <mc:Fallback>
            <p:pic>
              <p:nvPicPr>
                <p:cNvPr id="469" name="Freihand 468">
                  <a:extLst>
                    <a:ext uri="{FF2B5EF4-FFF2-40B4-BE49-F238E27FC236}">
                      <a16:creationId xmlns:a16="http://schemas.microsoft.com/office/drawing/2014/main" id="{7A94356F-5861-47CB-B4BE-B5AAE17348C6}"/>
                    </a:ext>
                  </a:extLst>
                </p:cNvPr>
                <p:cNvPicPr/>
                <p:nvPr/>
              </p:nvPicPr>
              <p:blipFill>
                <a:blip r:embed="rId791"/>
                <a:stretch>
                  <a:fillRect/>
                </a:stretch>
              </p:blipFill>
              <p:spPr>
                <a:xfrm>
                  <a:off x="7020653" y="4417987"/>
                  <a:ext cx="69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70" name="Freihand 469">
                  <a:extLst>
                    <a:ext uri="{FF2B5EF4-FFF2-40B4-BE49-F238E27FC236}">
                      <a16:creationId xmlns:a16="http://schemas.microsoft.com/office/drawing/2014/main" id="{C852F55B-8748-4614-A4E7-7F92C9299CE2}"/>
                    </a:ext>
                  </a:extLst>
                </p14:cNvPr>
                <p14:cNvContentPartPr/>
                <p14:nvPr/>
              </p14:nvContentPartPr>
              <p14:xfrm>
                <a:off x="7064213" y="4476307"/>
                <a:ext cx="86760" cy="83160"/>
              </p14:xfrm>
            </p:contentPart>
          </mc:Choice>
          <mc:Fallback>
            <p:pic>
              <p:nvPicPr>
                <p:cNvPr id="470" name="Freihand 469">
                  <a:extLst>
                    <a:ext uri="{FF2B5EF4-FFF2-40B4-BE49-F238E27FC236}">
                      <a16:creationId xmlns:a16="http://schemas.microsoft.com/office/drawing/2014/main" id="{C852F55B-8748-4614-A4E7-7F92C9299CE2}"/>
                    </a:ext>
                  </a:extLst>
                </p:cNvPr>
                <p:cNvPicPr/>
                <p:nvPr/>
              </p:nvPicPr>
              <p:blipFill>
                <a:blip r:embed="rId793"/>
                <a:stretch>
                  <a:fillRect/>
                </a:stretch>
              </p:blipFill>
              <p:spPr>
                <a:xfrm>
                  <a:off x="7059893" y="4471987"/>
                  <a:ext cx="95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71" name="Freihand 470">
                  <a:extLst>
                    <a:ext uri="{FF2B5EF4-FFF2-40B4-BE49-F238E27FC236}">
                      <a16:creationId xmlns:a16="http://schemas.microsoft.com/office/drawing/2014/main" id="{4125FD8B-720E-4E10-BB99-510552A24599}"/>
                    </a:ext>
                  </a:extLst>
                </p14:cNvPr>
                <p14:cNvContentPartPr/>
                <p14:nvPr/>
              </p14:nvContentPartPr>
              <p14:xfrm>
                <a:off x="7162133" y="4505107"/>
                <a:ext cx="22320" cy="70200"/>
              </p14:xfrm>
            </p:contentPart>
          </mc:Choice>
          <mc:Fallback>
            <p:pic>
              <p:nvPicPr>
                <p:cNvPr id="471" name="Freihand 470">
                  <a:extLst>
                    <a:ext uri="{FF2B5EF4-FFF2-40B4-BE49-F238E27FC236}">
                      <a16:creationId xmlns:a16="http://schemas.microsoft.com/office/drawing/2014/main" id="{4125FD8B-720E-4E10-BB99-510552A24599}"/>
                    </a:ext>
                  </a:extLst>
                </p:cNvPr>
                <p:cNvPicPr/>
                <p:nvPr/>
              </p:nvPicPr>
              <p:blipFill>
                <a:blip r:embed="rId795"/>
                <a:stretch>
                  <a:fillRect/>
                </a:stretch>
              </p:blipFill>
              <p:spPr>
                <a:xfrm>
                  <a:off x="7157813" y="4500787"/>
                  <a:ext cx="30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72" name="Freihand 471">
                  <a:extLst>
                    <a:ext uri="{FF2B5EF4-FFF2-40B4-BE49-F238E27FC236}">
                      <a16:creationId xmlns:a16="http://schemas.microsoft.com/office/drawing/2014/main" id="{956D4541-2F4C-437C-B8C3-6424BB21BB0C}"/>
                    </a:ext>
                  </a:extLst>
                </p14:cNvPr>
                <p14:cNvContentPartPr/>
                <p14:nvPr/>
              </p14:nvContentPartPr>
              <p14:xfrm>
                <a:off x="7145573" y="4535707"/>
                <a:ext cx="84240" cy="6480"/>
              </p14:xfrm>
            </p:contentPart>
          </mc:Choice>
          <mc:Fallback>
            <p:pic>
              <p:nvPicPr>
                <p:cNvPr id="472" name="Freihand 471">
                  <a:extLst>
                    <a:ext uri="{FF2B5EF4-FFF2-40B4-BE49-F238E27FC236}">
                      <a16:creationId xmlns:a16="http://schemas.microsoft.com/office/drawing/2014/main" id="{956D4541-2F4C-437C-B8C3-6424BB21BB0C}"/>
                    </a:ext>
                  </a:extLst>
                </p:cNvPr>
                <p:cNvPicPr/>
                <p:nvPr/>
              </p:nvPicPr>
              <p:blipFill>
                <a:blip r:embed="rId797"/>
                <a:stretch>
                  <a:fillRect/>
                </a:stretch>
              </p:blipFill>
              <p:spPr>
                <a:xfrm>
                  <a:off x="7141253" y="4531387"/>
                  <a:ext cx="928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73" name="Freihand 472">
                  <a:extLst>
                    <a:ext uri="{FF2B5EF4-FFF2-40B4-BE49-F238E27FC236}">
                      <a16:creationId xmlns:a16="http://schemas.microsoft.com/office/drawing/2014/main" id="{454D53D5-A98B-46A7-8003-7FCE87099953}"/>
                    </a:ext>
                  </a:extLst>
                </p14:cNvPr>
                <p14:cNvContentPartPr/>
                <p14:nvPr/>
              </p14:nvContentPartPr>
              <p14:xfrm>
                <a:off x="7238453" y="4508347"/>
                <a:ext cx="117720" cy="218880"/>
              </p14:xfrm>
            </p:contentPart>
          </mc:Choice>
          <mc:Fallback>
            <p:pic>
              <p:nvPicPr>
                <p:cNvPr id="473" name="Freihand 472">
                  <a:extLst>
                    <a:ext uri="{FF2B5EF4-FFF2-40B4-BE49-F238E27FC236}">
                      <a16:creationId xmlns:a16="http://schemas.microsoft.com/office/drawing/2014/main" id="{454D53D5-A98B-46A7-8003-7FCE87099953}"/>
                    </a:ext>
                  </a:extLst>
                </p:cNvPr>
                <p:cNvPicPr/>
                <p:nvPr/>
              </p:nvPicPr>
              <p:blipFill>
                <a:blip r:embed="rId799"/>
                <a:stretch>
                  <a:fillRect/>
                </a:stretch>
              </p:blipFill>
              <p:spPr>
                <a:xfrm>
                  <a:off x="7234133" y="4504027"/>
                  <a:ext cx="126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75" name="Freihand 474">
                  <a:extLst>
                    <a:ext uri="{FF2B5EF4-FFF2-40B4-BE49-F238E27FC236}">
                      <a16:creationId xmlns:a16="http://schemas.microsoft.com/office/drawing/2014/main" id="{5CCB0632-6791-4305-A1F1-E45CBDA62392}"/>
                    </a:ext>
                  </a:extLst>
                </p14:cNvPr>
                <p14:cNvContentPartPr/>
                <p14:nvPr/>
              </p14:nvContentPartPr>
              <p14:xfrm>
                <a:off x="7275533" y="4451827"/>
                <a:ext cx="72360" cy="14400"/>
              </p14:xfrm>
            </p:contentPart>
          </mc:Choice>
          <mc:Fallback>
            <p:pic>
              <p:nvPicPr>
                <p:cNvPr id="475" name="Freihand 474">
                  <a:extLst>
                    <a:ext uri="{FF2B5EF4-FFF2-40B4-BE49-F238E27FC236}">
                      <a16:creationId xmlns:a16="http://schemas.microsoft.com/office/drawing/2014/main" id="{5CCB0632-6791-4305-A1F1-E45CBDA62392}"/>
                    </a:ext>
                  </a:extLst>
                </p:cNvPr>
                <p:cNvPicPr/>
                <p:nvPr/>
              </p:nvPicPr>
              <p:blipFill>
                <a:blip r:embed="rId801"/>
                <a:stretch>
                  <a:fillRect/>
                </a:stretch>
              </p:blipFill>
              <p:spPr>
                <a:xfrm>
                  <a:off x="7271213" y="4447507"/>
                  <a:ext cx="81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76" name="Freihand 475">
                  <a:extLst>
                    <a:ext uri="{FF2B5EF4-FFF2-40B4-BE49-F238E27FC236}">
                      <a16:creationId xmlns:a16="http://schemas.microsoft.com/office/drawing/2014/main" id="{A3CA4BB8-1773-42CD-880A-8344A66A0BA1}"/>
                    </a:ext>
                  </a:extLst>
                </p14:cNvPr>
                <p14:cNvContentPartPr/>
                <p14:nvPr/>
              </p14:nvContentPartPr>
              <p14:xfrm>
                <a:off x="7319093" y="4429867"/>
                <a:ext cx="89640" cy="237960"/>
              </p14:xfrm>
            </p:contentPart>
          </mc:Choice>
          <mc:Fallback>
            <p:pic>
              <p:nvPicPr>
                <p:cNvPr id="476" name="Freihand 475">
                  <a:extLst>
                    <a:ext uri="{FF2B5EF4-FFF2-40B4-BE49-F238E27FC236}">
                      <a16:creationId xmlns:a16="http://schemas.microsoft.com/office/drawing/2014/main" id="{A3CA4BB8-1773-42CD-880A-8344A66A0BA1}"/>
                    </a:ext>
                  </a:extLst>
                </p:cNvPr>
                <p:cNvPicPr/>
                <p:nvPr/>
              </p:nvPicPr>
              <p:blipFill>
                <a:blip r:embed="rId803"/>
                <a:stretch>
                  <a:fillRect/>
                </a:stretch>
              </p:blipFill>
              <p:spPr>
                <a:xfrm>
                  <a:off x="7314773" y="4425547"/>
                  <a:ext cx="982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59" name="Freihand 558">
                  <a:extLst>
                    <a:ext uri="{FF2B5EF4-FFF2-40B4-BE49-F238E27FC236}">
                      <a16:creationId xmlns:a16="http://schemas.microsoft.com/office/drawing/2014/main" id="{3C562EB4-E76C-43CB-9AA0-9DA7D18E0275}"/>
                    </a:ext>
                  </a:extLst>
                </p14:cNvPr>
                <p14:cNvContentPartPr/>
                <p14:nvPr/>
              </p14:nvContentPartPr>
              <p14:xfrm>
                <a:off x="5819333" y="4688720"/>
                <a:ext cx="337680" cy="7200"/>
              </p14:xfrm>
            </p:contentPart>
          </mc:Choice>
          <mc:Fallback>
            <p:pic>
              <p:nvPicPr>
                <p:cNvPr id="559" name="Freihand 558">
                  <a:extLst>
                    <a:ext uri="{FF2B5EF4-FFF2-40B4-BE49-F238E27FC236}">
                      <a16:creationId xmlns:a16="http://schemas.microsoft.com/office/drawing/2014/main" id="{3C562EB4-E76C-43CB-9AA0-9DA7D18E0275}"/>
                    </a:ext>
                  </a:extLst>
                </p:cNvPr>
                <p:cNvPicPr/>
                <p:nvPr/>
              </p:nvPicPr>
              <p:blipFill>
                <a:blip r:embed="rId805"/>
                <a:stretch>
                  <a:fillRect/>
                </a:stretch>
              </p:blipFill>
              <p:spPr>
                <a:xfrm>
                  <a:off x="5815013" y="4684400"/>
                  <a:ext cx="346320" cy="15840"/>
                </a:xfrm>
                <a:prstGeom prst="rect">
                  <a:avLst/>
                </a:prstGeom>
              </p:spPr>
            </p:pic>
          </mc:Fallback>
        </mc:AlternateContent>
      </p:grpSp>
      <p:grpSp>
        <p:nvGrpSpPr>
          <p:cNvPr id="651" name="Gruppieren 650">
            <a:extLst>
              <a:ext uri="{FF2B5EF4-FFF2-40B4-BE49-F238E27FC236}">
                <a16:creationId xmlns:a16="http://schemas.microsoft.com/office/drawing/2014/main" id="{9EC06586-0480-4AEC-A56C-ABC393EB6B16}"/>
              </a:ext>
            </a:extLst>
          </p:cNvPr>
          <p:cNvGrpSpPr/>
          <p:nvPr/>
        </p:nvGrpSpPr>
        <p:grpSpPr>
          <a:xfrm>
            <a:off x="1786973" y="6374960"/>
            <a:ext cx="2343240" cy="309240"/>
            <a:chOff x="1786973" y="6374960"/>
            <a:chExt cx="2343240" cy="309240"/>
          </a:xfrm>
        </p:grpSpPr>
        <mc:AlternateContent xmlns:mc="http://schemas.openxmlformats.org/markup-compatibility/2006">
          <mc:Choice xmlns:p14="http://schemas.microsoft.com/office/powerpoint/2010/main" Requires="p14">
            <p:contentPart p14:bwMode="auto" r:id="rId806">
              <p14:nvContentPartPr>
                <p14:cNvPr id="633" name="Freihand 632">
                  <a:extLst>
                    <a:ext uri="{FF2B5EF4-FFF2-40B4-BE49-F238E27FC236}">
                      <a16:creationId xmlns:a16="http://schemas.microsoft.com/office/drawing/2014/main" id="{E267B25B-B8BB-44D9-9468-17DB28760ADD}"/>
                    </a:ext>
                  </a:extLst>
                </p14:cNvPr>
                <p14:cNvContentPartPr/>
                <p14:nvPr/>
              </p14:nvContentPartPr>
              <p14:xfrm>
                <a:off x="1786973" y="6481520"/>
                <a:ext cx="171000" cy="128160"/>
              </p14:xfrm>
            </p:contentPart>
          </mc:Choice>
          <mc:Fallback>
            <p:pic>
              <p:nvPicPr>
                <p:cNvPr id="633" name="Freihand 632">
                  <a:extLst>
                    <a:ext uri="{FF2B5EF4-FFF2-40B4-BE49-F238E27FC236}">
                      <a16:creationId xmlns:a16="http://schemas.microsoft.com/office/drawing/2014/main" id="{E267B25B-B8BB-44D9-9468-17DB28760ADD}"/>
                    </a:ext>
                  </a:extLst>
                </p:cNvPr>
                <p:cNvPicPr/>
                <p:nvPr/>
              </p:nvPicPr>
              <p:blipFill>
                <a:blip r:embed="rId807"/>
                <a:stretch>
                  <a:fillRect/>
                </a:stretch>
              </p:blipFill>
              <p:spPr>
                <a:xfrm>
                  <a:off x="1782653" y="6477200"/>
                  <a:ext cx="179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634" name="Freihand 633">
                  <a:extLst>
                    <a:ext uri="{FF2B5EF4-FFF2-40B4-BE49-F238E27FC236}">
                      <a16:creationId xmlns:a16="http://schemas.microsoft.com/office/drawing/2014/main" id="{8C65B447-7FE9-4C81-8414-91FEE2A61B68}"/>
                    </a:ext>
                  </a:extLst>
                </p14:cNvPr>
                <p14:cNvContentPartPr/>
                <p14:nvPr/>
              </p14:nvContentPartPr>
              <p14:xfrm>
                <a:off x="2029253" y="6464600"/>
                <a:ext cx="20160" cy="105120"/>
              </p14:xfrm>
            </p:contentPart>
          </mc:Choice>
          <mc:Fallback>
            <p:pic>
              <p:nvPicPr>
                <p:cNvPr id="634" name="Freihand 633">
                  <a:extLst>
                    <a:ext uri="{FF2B5EF4-FFF2-40B4-BE49-F238E27FC236}">
                      <a16:creationId xmlns:a16="http://schemas.microsoft.com/office/drawing/2014/main" id="{8C65B447-7FE9-4C81-8414-91FEE2A61B68}"/>
                    </a:ext>
                  </a:extLst>
                </p:cNvPr>
                <p:cNvPicPr/>
                <p:nvPr/>
              </p:nvPicPr>
              <p:blipFill>
                <a:blip r:embed="rId809"/>
                <a:stretch>
                  <a:fillRect/>
                </a:stretch>
              </p:blipFill>
              <p:spPr>
                <a:xfrm>
                  <a:off x="2024933" y="6460280"/>
                  <a:ext cx="28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635" name="Freihand 634">
                  <a:extLst>
                    <a:ext uri="{FF2B5EF4-FFF2-40B4-BE49-F238E27FC236}">
                      <a16:creationId xmlns:a16="http://schemas.microsoft.com/office/drawing/2014/main" id="{83B08F66-4A08-4151-86BA-DAB86A43D05E}"/>
                    </a:ext>
                  </a:extLst>
                </p14:cNvPr>
                <p14:cNvContentPartPr/>
                <p14:nvPr/>
              </p14:nvContentPartPr>
              <p14:xfrm>
                <a:off x="1976693" y="6510680"/>
                <a:ext cx="137880" cy="18360"/>
              </p14:xfrm>
            </p:contentPart>
          </mc:Choice>
          <mc:Fallback>
            <p:pic>
              <p:nvPicPr>
                <p:cNvPr id="635" name="Freihand 634">
                  <a:extLst>
                    <a:ext uri="{FF2B5EF4-FFF2-40B4-BE49-F238E27FC236}">
                      <a16:creationId xmlns:a16="http://schemas.microsoft.com/office/drawing/2014/main" id="{83B08F66-4A08-4151-86BA-DAB86A43D05E}"/>
                    </a:ext>
                  </a:extLst>
                </p:cNvPr>
                <p:cNvPicPr/>
                <p:nvPr/>
              </p:nvPicPr>
              <p:blipFill>
                <a:blip r:embed="rId811"/>
                <a:stretch>
                  <a:fillRect/>
                </a:stretch>
              </p:blipFill>
              <p:spPr>
                <a:xfrm>
                  <a:off x="1972373" y="6506360"/>
                  <a:ext cx="146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636" name="Freihand 635">
                  <a:extLst>
                    <a:ext uri="{FF2B5EF4-FFF2-40B4-BE49-F238E27FC236}">
                      <a16:creationId xmlns:a16="http://schemas.microsoft.com/office/drawing/2014/main" id="{8B00CA0C-31BD-424A-9C5C-DC8DF9F0F9D5}"/>
                    </a:ext>
                  </a:extLst>
                </p14:cNvPr>
                <p14:cNvContentPartPr/>
                <p14:nvPr/>
              </p14:nvContentPartPr>
              <p14:xfrm>
                <a:off x="2110973" y="6490880"/>
                <a:ext cx="131400" cy="193320"/>
              </p14:xfrm>
            </p:contentPart>
          </mc:Choice>
          <mc:Fallback>
            <p:pic>
              <p:nvPicPr>
                <p:cNvPr id="636" name="Freihand 635">
                  <a:extLst>
                    <a:ext uri="{FF2B5EF4-FFF2-40B4-BE49-F238E27FC236}">
                      <a16:creationId xmlns:a16="http://schemas.microsoft.com/office/drawing/2014/main" id="{8B00CA0C-31BD-424A-9C5C-DC8DF9F0F9D5}"/>
                    </a:ext>
                  </a:extLst>
                </p:cNvPr>
                <p:cNvPicPr/>
                <p:nvPr/>
              </p:nvPicPr>
              <p:blipFill>
                <a:blip r:embed="rId813"/>
                <a:stretch>
                  <a:fillRect/>
                </a:stretch>
              </p:blipFill>
              <p:spPr>
                <a:xfrm>
                  <a:off x="2106653" y="6486560"/>
                  <a:ext cx="140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637" name="Freihand 636">
                  <a:extLst>
                    <a:ext uri="{FF2B5EF4-FFF2-40B4-BE49-F238E27FC236}">
                      <a16:creationId xmlns:a16="http://schemas.microsoft.com/office/drawing/2014/main" id="{DF5D72C3-D2B3-47A0-9B46-019E06818DCF}"/>
                    </a:ext>
                  </a:extLst>
                </p14:cNvPr>
                <p14:cNvContentPartPr/>
                <p14:nvPr/>
              </p14:nvContentPartPr>
              <p14:xfrm>
                <a:off x="2412293" y="6503480"/>
                <a:ext cx="127080" cy="19800"/>
              </p14:xfrm>
            </p:contentPart>
          </mc:Choice>
          <mc:Fallback>
            <p:pic>
              <p:nvPicPr>
                <p:cNvPr id="637" name="Freihand 636">
                  <a:extLst>
                    <a:ext uri="{FF2B5EF4-FFF2-40B4-BE49-F238E27FC236}">
                      <a16:creationId xmlns:a16="http://schemas.microsoft.com/office/drawing/2014/main" id="{DF5D72C3-D2B3-47A0-9B46-019E06818DCF}"/>
                    </a:ext>
                  </a:extLst>
                </p:cNvPr>
                <p:cNvPicPr/>
                <p:nvPr/>
              </p:nvPicPr>
              <p:blipFill>
                <a:blip r:embed="rId815"/>
                <a:stretch>
                  <a:fillRect/>
                </a:stretch>
              </p:blipFill>
              <p:spPr>
                <a:xfrm>
                  <a:off x="2407973" y="6499160"/>
                  <a:ext cx="135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638" name="Freihand 637">
                  <a:extLst>
                    <a:ext uri="{FF2B5EF4-FFF2-40B4-BE49-F238E27FC236}">
                      <a16:creationId xmlns:a16="http://schemas.microsoft.com/office/drawing/2014/main" id="{0549444D-B6D2-4B7F-93B1-5037802EF122}"/>
                    </a:ext>
                  </a:extLst>
                </p14:cNvPr>
                <p14:cNvContentPartPr/>
                <p14:nvPr/>
              </p14:nvContentPartPr>
              <p14:xfrm>
                <a:off x="2400413" y="6549920"/>
                <a:ext cx="109800" cy="24120"/>
              </p14:xfrm>
            </p:contentPart>
          </mc:Choice>
          <mc:Fallback>
            <p:pic>
              <p:nvPicPr>
                <p:cNvPr id="638" name="Freihand 637">
                  <a:extLst>
                    <a:ext uri="{FF2B5EF4-FFF2-40B4-BE49-F238E27FC236}">
                      <a16:creationId xmlns:a16="http://schemas.microsoft.com/office/drawing/2014/main" id="{0549444D-B6D2-4B7F-93B1-5037802EF122}"/>
                    </a:ext>
                  </a:extLst>
                </p:cNvPr>
                <p:cNvPicPr/>
                <p:nvPr/>
              </p:nvPicPr>
              <p:blipFill>
                <a:blip r:embed="rId817"/>
                <a:stretch>
                  <a:fillRect/>
                </a:stretch>
              </p:blipFill>
              <p:spPr>
                <a:xfrm>
                  <a:off x="2396093" y="6545600"/>
                  <a:ext cx="118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639" name="Freihand 638">
                  <a:extLst>
                    <a:ext uri="{FF2B5EF4-FFF2-40B4-BE49-F238E27FC236}">
                      <a16:creationId xmlns:a16="http://schemas.microsoft.com/office/drawing/2014/main" id="{6F3AEF68-71BF-4DE7-A884-C0D2D28241B5}"/>
                    </a:ext>
                  </a:extLst>
                </p14:cNvPr>
                <p14:cNvContentPartPr/>
                <p14:nvPr/>
              </p14:nvContentPartPr>
              <p14:xfrm>
                <a:off x="2311853" y="6515000"/>
                <a:ext cx="21240" cy="65520"/>
              </p14:xfrm>
            </p:contentPart>
          </mc:Choice>
          <mc:Fallback>
            <p:pic>
              <p:nvPicPr>
                <p:cNvPr id="639" name="Freihand 638">
                  <a:extLst>
                    <a:ext uri="{FF2B5EF4-FFF2-40B4-BE49-F238E27FC236}">
                      <a16:creationId xmlns:a16="http://schemas.microsoft.com/office/drawing/2014/main" id="{6F3AEF68-71BF-4DE7-A884-C0D2D28241B5}"/>
                    </a:ext>
                  </a:extLst>
                </p:cNvPr>
                <p:cNvPicPr/>
                <p:nvPr/>
              </p:nvPicPr>
              <p:blipFill>
                <a:blip r:embed="rId819"/>
                <a:stretch>
                  <a:fillRect/>
                </a:stretch>
              </p:blipFill>
              <p:spPr>
                <a:xfrm>
                  <a:off x="2307533" y="6510680"/>
                  <a:ext cx="29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640" name="Freihand 639">
                  <a:extLst>
                    <a:ext uri="{FF2B5EF4-FFF2-40B4-BE49-F238E27FC236}">
                      <a16:creationId xmlns:a16="http://schemas.microsoft.com/office/drawing/2014/main" id="{312C766E-FF17-4410-B2B3-33BF4C3F71C1}"/>
                    </a:ext>
                  </a:extLst>
                </p14:cNvPr>
                <p14:cNvContentPartPr/>
                <p14:nvPr/>
              </p14:nvContentPartPr>
              <p14:xfrm>
                <a:off x="2657813" y="6446240"/>
                <a:ext cx="183600" cy="115200"/>
              </p14:xfrm>
            </p:contentPart>
          </mc:Choice>
          <mc:Fallback>
            <p:pic>
              <p:nvPicPr>
                <p:cNvPr id="640" name="Freihand 639">
                  <a:extLst>
                    <a:ext uri="{FF2B5EF4-FFF2-40B4-BE49-F238E27FC236}">
                      <a16:creationId xmlns:a16="http://schemas.microsoft.com/office/drawing/2014/main" id="{312C766E-FF17-4410-B2B3-33BF4C3F71C1}"/>
                    </a:ext>
                  </a:extLst>
                </p:cNvPr>
                <p:cNvPicPr/>
                <p:nvPr/>
              </p:nvPicPr>
              <p:blipFill>
                <a:blip r:embed="rId821"/>
                <a:stretch>
                  <a:fillRect/>
                </a:stretch>
              </p:blipFill>
              <p:spPr>
                <a:xfrm>
                  <a:off x="2653493" y="6441920"/>
                  <a:ext cx="192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641" name="Freihand 640">
                  <a:extLst>
                    <a:ext uri="{FF2B5EF4-FFF2-40B4-BE49-F238E27FC236}">
                      <a16:creationId xmlns:a16="http://schemas.microsoft.com/office/drawing/2014/main" id="{991AB6F6-C336-4D70-9D0E-349809B60140}"/>
                    </a:ext>
                  </a:extLst>
                </p14:cNvPr>
                <p14:cNvContentPartPr/>
                <p14:nvPr/>
              </p14:nvContentPartPr>
              <p14:xfrm>
                <a:off x="2886413" y="6498080"/>
                <a:ext cx="97560" cy="57240"/>
              </p14:xfrm>
            </p:contentPart>
          </mc:Choice>
          <mc:Fallback>
            <p:pic>
              <p:nvPicPr>
                <p:cNvPr id="641" name="Freihand 640">
                  <a:extLst>
                    <a:ext uri="{FF2B5EF4-FFF2-40B4-BE49-F238E27FC236}">
                      <a16:creationId xmlns:a16="http://schemas.microsoft.com/office/drawing/2014/main" id="{991AB6F6-C336-4D70-9D0E-349809B60140}"/>
                    </a:ext>
                  </a:extLst>
                </p:cNvPr>
                <p:cNvPicPr/>
                <p:nvPr/>
              </p:nvPicPr>
              <p:blipFill>
                <a:blip r:embed="rId823"/>
                <a:stretch>
                  <a:fillRect/>
                </a:stretch>
              </p:blipFill>
              <p:spPr>
                <a:xfrm>
                  <a:off x="2882093" y="6493760"/>
                  <a:ext cx="106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642" name="Freihand 641">
                  <a:extLst>
                    <a:ext uri="{FF2B5EF4-FFF2-40B4-BE49-F238E27FC236}">
                      <a16:creationId xmlns:a16="http://schemas.microsoft.com/office/drawing/2014/main" id="{1762C931-70F6-4209-ADDC-F31BB87A920C}"/>
                    </a:ext>
                  </a:extLst>
                </p14:cNvPr>
                <p14:cNvContentPartPr/>
                <p14:nvPr/>
              </p14:nvContentPartPr>
              <p14:xfrm>
                <a:off x="3000173" y="6434000"/>
                <a:ext cx="113040" cy="138960"/>
              </p14:xfrm>
            </p:contentPart>
          </mc:Choice>
          <mc:Fallback>
            <p:pic>
              <p:nvPicPr>
                <p:cNvPr id="642" name="Freihand 641">
                  <a:extLst>
                    <a:ext uri="{FF2B5EF4-FFF2-40B4-BE49-F238E27FC236}">
                      <a16:creationId xmlns:a16="http://schemas.microsoft.com/office/drawing/2014/main" id="{1762C931-70F6-4209-ADDC-F31BB87A920C}"/>
                    </a:ext>
                  </a:extLst>
                </p:cNvPr>
                <p:cNvPicPr/>
                <p:nvPr/>
              </p:nvPicPr>
              <p:blipFill>
                <a:blip r:embed="rId825"/>
                <a:stretch>
                  <a:fillRect/>
                </a:stretch>
              </p:blipFill>
              <p:spPr>
                <a:xfrm>
                  <a:off x="2995853" y="6429680"/>
                  <a:ext cx="121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643" name="Freihand 642">
                  <a:extLst>
                    <a:ext uri="{FF2B5EF4-FFF2-40B4-BE49-F238E27FC236}">
                      <a16:creationId xmlns:a16="http://schemas.microsoft.com/office/drawing/2014/main" id="{FA1410D9-9B50-4FB4-BFAA-C662AE329FCC}"/>
                    </a:ext>
                  </a:extLst>
                </p14:cNvPr>
                <p14:cNvContentPartPr/>
                <p14:nvPr/>
              </p14:nvContentPartPr>
              <p14:xfrm>
                <a:off x="3131213" y="6484040"/>
                <a:ext cx="74520" cy="74160"/>
              </p14:xfrm>
            </p:contentPart>
          </mc:Choice>
          <mc:Fallback>
            <p:pic>
              <p:nvPicPr>
                <p:cNvPr id="643" name="Freihand 642">
                  <a:extLst>
                    <a:ext uri="{FF2B5EF4-FFF2-40B4-BE49-F238E27FC236}">
                      <a16:creationId xmlns:a16="http://schemas.microsoft.com/office/drawing/2014/main" id="{FA1410D9-9B50-4FB4-BFAA-C662AE329FCC}"/>
                    </a:ext>
                  </a:extLst>
                </p:cNvPr>
                <p:cNvPicPr/>
                <p:nvPr/>
              </p:nvPicPr>
              <p:blipFill>
                <a:blip r:embed="rId827"/>
                <a:stretch>
                  <a:fillRect/>
                </a:stretch>
              </p:blipFill>
              <p:spPr>
                <a:xfrm>
                  <a:off x="3126893" y="6479720"/>
                  <a:ext cx="83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644" name="Freihand 643">
                  <a:extLst>
                    <a:ext uri="{FF2B5EF4-FFF2-40B4-BE49-F238E27FC236}">
                      <a16:creationId xmlns:a16="http://schemas.microsoft.com/office/drawing/2014/main" id="{B58A48EC-4292-493A-8B9A-719C4E87992A}"/>
                    </a:ext>
                  </a:extLst>
                </p14:cNvPr>
                <p14:cNvContentPartPr/>
                <p14:nvPr/>
              </p14:nvContentPartPr>
              <p14:xfrm>
                <a:off x="3227693" y="6405920"/>
                <a:ext cx="325080" cy="137160"/>
              </p14:xfrm>
            </p:contentPart>
          </mc:Choice>
          <mc:Fallback>
            <p:pic>
              <p:nvPicPr>
                <p:cNvPr id="644" name="Freihand 643">
                  <a:extLst>
                    <a:ext uri="{FF2B5EF4-FFF2-40B4-BE49-F238E27FC236}">
                      <a16:creationId xmlns:a16="http://schemas.microsoft.com/office/drawing/2014/main" id="{B58A48EC-4292-493A-8B9A-719C4E87992A}"/>
                    </a:ext>
                  </a:extLst>
                </p:cNvPr>
                <p:cNvPicPr/>
                <p:nvPr/>
              </p:nvPicPr>
              <p:blipFill>
                <a:blip r:embed="rId829"/>
                <a:stretch>
                  <a:fillRect/>
                </a:stretch>
              </p:blipFill>
              <p:spPr>
                <a:xfrm>
                  <a:off x="3223373" y="6401600"/>
                  <a:ext cx="333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645" name="Freihand 644">
                  <a:extLst>
                    <a:ext uri="{FF2B5EF4-FFF2-40B4-BE49-F238E27FC236}">
                      <a16:creationId xmlns:a16="http://schemas.microsoft.com/office/drawing/2014/main" id="{74676207-9A9B-4DCA-8223-531132E3908C}"/>
                    </a:ext>
                  </a:extLst>
                </p14:cNvPr>
                <p14:cNvContentPartPr/>
                <p14:nvPr/>
              </p14:nvContentPartPr>
              <p14:xfrm>
                <a:off x="3617573" y="6374960"/>
                <a:ext cx="47520" cy="204840"/>
              </p14:xfrm>
            </p:contentPart>
          </mc:Choice>
          <mc:Fallback>
            <p:pic>
              <p:nvPicPr>
                <p:cNvPr id="645" name="Freihand 644">
                  <a:extLst>
                    <a:ext uri="{FF2B5EF4-FFF2-40B4-BE49-F238E27FC236}">
                      <a16:creationId xmlns:a16="http://schemas.microsoft.com/office/drawing/2014/main" id="{74676207-9A9B-4DCA-8223-531132E3908C}"/>
                    </a:ext>
                  </a:extLst>
                </p:cNvPr>
                <p:cNvPicPr/>
                <p:nvPr/>
              </p:nvPicPr>
              <p:blipFill>
                <a:blip r:embed="rId831"/>
                <a:stretch>
                  <a:fillRect/>
                </a:stretch>
              </p:blipFill>
              <p:spPr>
                <a:xfrm>
                  <a:off x="3613253" y="6370640"/>
                  <a:ext cx="56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646" name="Freihand 645">
                  <a:extLst>
                    <a:ext uri="{FF2B5EF4-FFF2-40B4-BE49-F238E27FC236}">
                      <a16:creationId xmlns:a16="http://schemas.microsoft.com/office/drawing/2014/main" id="{2D1BE4C0-596E-4FD2-BFB1-15B3EE4D5AA3}"/>
                    </a:ext>
                  </a:extLst>
                </p14:cNvPr>
                <p14:cNvContentPartPr/>
                <p14:nvPr/>
              </p14:nvContentPartPr>
              <p14:xfrm>
                <a:off x="3684173" y="6473240"/>
                <a:ext cx="84600" cy="50400"/>
              </p14:xfrm>
            </p:contentPart>
          </mc:Choice>
          <mc:Fallback>
            <p:pic>
              <p:nvPicPr>
                <p:cNvPr id="646" name="Freihand 645">
                  <a:extLst>
                    <a:ext uri="{FF2B5EF4-FFF2-40B4-BE49-F238E27FC236}">
                      <a16:creationId xmlns:a16="http://schemas.microsoft.com/office/drawing/2014/main" id="{2D1BE4C0-596E-4FD2-BFB1-15B3EE4D5AA3}"/>
                    </a:ext>
                  </a:extLst>
                </p:cNvPr>
                <p:cNvPicPr/>
                <p:nvPr/>
              </p:nvPicPr>
              <p:blipFill>
                <a:blip r:embed="rId833"/>
                <a:stretch>
                  <a:fillRect/>
                </a:stretch>
              </p:blipFill>
              <p:spPr>
                <a:xfrm>
                  <a:off x="3679853" y="6468920"/>
                  <a:ext cx="93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647" name="Freihand 646">
                  <a:extLst>
                    <a:ext uri="{FF2B5EF4-FFF2-40B4-BE49-F238E27FC236}">
                      <a16:creationId xmlns:a16="http://schemas.microsoft.com/office/drawing/2014/main" id="{785DB75C-99DE-4A44-A5D4-943D2B0F4BCD}"/>
                    </a:ext>
                  </a:extLst>
                </p14:cNvPr>
                <p14:cNvContentPartPr/>
                <p14:nvPr/>
              </p14:nvContentPartPr>
              <p14:xfrm>
                <a:off x="3799373" y="6398720"/>
                <a:ext cx="75600" cy="102960"/>
              </p14:xfrm>
            </p:contentPart>
          </mc:Choice>
          <mc:Fallback>
            <p:pic>
              <p:nvPicPr>
                <p:cNvPr id="647" name="Freihand 646">
                  <a:extLst>
                    <a:ext uri="{FF2B5EF4-FFF2-40B4-BE49-F238E27FC236}">
                      <a16:creationId xmlns:a16="http://schemas.microsoft.com/office/drawing/2014/main" id="{785DB75C-99DE-4A44-A5D4-943D2B0F4BCD}"/>
                    </a:ext>
                  </a:extLst>
                </p:cNvPr>
                <p:cNvPicPr/>
                <p:nvPr/>
              </p:nvPicPr>
              <p:blipFill>
                <a:blip r:embed="rId835"/>
                <a:stretch>
                  <a:fillRect/>
                </a:stretch>
              </p:blipFill>
              <p:spPr>
                <a:xfrm>
                  <a:off x="3795053" y="6394400"/>
                  <a:ext cx="84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648" name="Freihand 647">
                  <a:extLst>
                    <a:ext uri="{FF2B5EF4-FFF2-40B4-BE49-F238E27FC236}">
                      <a16:creationId xmlns:a16="http://schemas.microsoft.com/office/drawing/2014/main" id="{409C0AC7-FAD9-4B07-BB9F-8AAA0362AE8D}"/>
                    </a:ext>
                  </a:extLst>
                </p14:cNvPr>
                <p14:cNvContentPartPr/>
                <p14:nvPr/>
              </p14:nvContentPartPr>
              <p14:xfrm>
                <a:off x="3845813" y="6476480"/>
                <a:ext cx="36720" cy="24840"/>
              </p14:xfrm>
            </p:contentPart>
          </mc:Choice>
          <mc:Fallback>
            <p:pic>
              <p:nvPicPr>
                <p:cNvPr id="648" name="Freihand 647">
                  <a:extLst>
                    <a:ext uri="{FF2B5EF4-FFF2-40B4-BE49-F238E27FC236}">
                      <a16:creationId xmlns:a16="http://schemas.microsoft.com/office/drawing/2014/main" id="{409C0AC7-FAD9-4B07-BB9F-8AAA0362AE8D}"/>
                    </a:ext>
                  </a:extLst>
                </p:cNvPr>
                <p:cNvPicPr/>
                <p:nvPr/>
              </p:nvPicPr>
              <p:blipFill>
                <a:blip r:embed="rId837"/>
                <a:stretch>
                  <a:fillRect/>
                </a:stretch>
              </p:blipFill>
              <p:spPr>
                <a:xfrm>
                  <a:off x="3841493" y="6472160"/>
                  <a:ext cx="45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649" name="Freihand 648">
                  <a:extLst>
                    <a:ext uri="{FF2B5EF4-FFF2-40B4-BE49-F238E27FC236}">
                      <a16:creationId xmlns:a16="http://schemas.microsoft.com/office/drawing/2014/main" id="{C8FE1B8C-B7E1-455B-BEDE-C8A5D3D59E75}"/>
                    </a:ext>
                  </a:extLst>
                </p14:cNvPr>
                <p14:cNvContentPartPr/>
                <p14:nvPr/>
              </p14:nvContentPartPr>
              <p14:xfrm>
                <a:off x="3913133" y="6387560"/>
                <a:ext cx="51840" cy="130680"/>
              </p14:xfrm>
            </p:contentPart>
          </mc:Choice>
          <mc:Fallback>
            <p:pic>
              <p:nvPicPr>
                <p:cNvPr id="649" name="Freihand 648">
                  <a:extLst>
                    <a:ext uri="{FF2B5EF4-FFF2-40B4-BE49-F238E27FC236}">
                      <a16:creationId xmlns:a16="http://schemas.microsoft.com/office/drawing/2014/main" id="{C8FE1B8C-B7E1-455B-BEDE-C8A5D3D59E75}"/>
                    </a:ext>
                  </a:extLst>
                </p:cNvPr>
                <p:cNvPicPr/>
                <p:nvPr/>
              </p:nvPicPr>
              <p:blipFill>
                <a:blip r:embed="rId839"/>
                <a:stretch>
                  <a:fillRect/>
                </a:stretch>
              </p:blipFill>
              <p:spPr>
                <a:xfrm>
                  <a:off x="3908813" y="6383240"/>
                  <a:ext cx="60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650" name="Freihand 649">
                  <a:extLst>
                    <a:ext uri="{FF2B5EF4-FFF2-40B4-BE49-F238E27FC236}">
                      <a16:creationId xmlns:a16="http://schemas.microsoft.com/office/drawing/2014/main" id="{4BBA9680-2598-4F01-9968-42F3F3FA410D}"/>
                    </a:ext>
                  </a:extLst>
                </p14:cNvPr>
                <p14:cNvContentPartPr/>
                <p14:nvPr/>
              </p14:nvContentPartPr>
              <p14:xfrm>
                <a:off x="3974693" y="6443720"/>
                <a:ext cx="155520" cy="50760"/>
              </p14:xfrm>
            </p:contentPart>
          </mc:Choice>
          <mc:Fallback>
            <p:pic>
              <p:nvPicPr>
                <p:cNvPr id="650" name="Freihand 649">
                  <a:extLst>
                    <a:ext uri="{FF2B5EF4-FFF2-40B4-BE49-F238E27FC236}">
                      <a16:creationId xmlns:a16="http://schemas.microsoft.com/office/drawing/2014/main" id="{4BBA9680-2598-4F01-9968-42F3F3FA410D}"/>
                    </a:ext>
                  </a:extLst>
                </p:cNvPr>
                <p:cNvPicPr/>
                <p:nvPr/>
              </p:nvPicPr>
              <p:blipFill>
                <a:blip r:embed="rId841"/>
                <a:stretch>
                  <a:fillRect/>
                </a:stretch>
              </p:blipFill>
              <p:spPr>
                <a:xfrm>
                  <a:off x="3970373" y="6439400"/>
                  <a:ext cx="164160" cy="59400"/>
                </a:xfrm>
                <a:prstGeom prst="rect">
                  <a:avLst/>
                </a:prstGeom>
              </p:spPr>
            </p:pic>
          </mc:Fallback>
        </mc:AlternateContent>
      </p:grpSp>
      <p:grpSp>
        <p:nvGrpSpPr>
          <p:cNvPr id="687" name="Gruppieren 686">
            <a:extLst>
              <a:ext uri="{FF2B5EF4-FFF2-40B4-BE49-F238E27FC236}">
                <a16:creationId xmlns:a16="http://schemas.microsoft.com/office/drawing/2014/main" id="{CCBBC0BD-878E-4F38-ABB6-AC41584A2EBA}"/>
              </a:ext>
            </a:extLst>
          </p:cNvPr>
          <p:cNvGrpSpPr/>
          <p:nvPr/>
        </p:nvGrpSpPr>
        <p:grpSpPr>
          <a:xfrm>
            <a:off x="186773" y="161720"/>
            <a:ext cx="144360" cy="113040"/>
            <a:chOff x="186773" y="161720"/>
            <a:chExt cx="144360" cy="113040"/>
          </a:xfrm>
        </p:grpSpPr>
        <mc:AlternateContent xmlns:mc="http://schemas.openxmlformats.org/markup-compatibility/2006">
          <mc:Choice xmlns:p14="http://schemas.microsoft.com/office/powerpoint/2010/main" Requires="p14">
            <p:contentPart p14:bwMode="auto" r:id="rId842">
              <p14:nvContentPartPr>
                <p14:cNvPr id="684" name="Freihand 683">
                  <a:extLst>
                    <a:ext uri="{FF2B5EF4-FFF2-40B4-BE49-F238E27FC236}">
                      <a16:creationId xmlns:a16="http://schemas.microsoft.com/office/drawing/2014/main" id="{45E6DD50-0988-4369-84A6-2429EFF34DEC}"/>
                    </a:ext>
                  </a:extLst>
                </p14:cNvPr>
                <p14:cNvContentPartPr/>
                <p14:nvPr/>
              </p14:nvContentPartPr>
              <p14:xfrm>
                <a:off x="216293" y="161720"/>
                <a:ext cx="114840" cy="109440"/>
              </p14:xfrm>
            </p:contentPart>
          </mc:Choice>
          <mc:Fallback>
            <p:pic>
              <p:nvPicPr>
                <p:cNvPr id="684" name="Freihand 683">
                  <a:extLst>
                    <a:ext uri="{FF2B5EF4-FFF2-40B4-BE49-F238E27FC236}">
                      <a16:creationId xmlns:a16="http://schemas.microsoft.com/office/drawing/2014/main" id="{45E6DD50-0988-4369-84A6-2429EFF34DEC}"/>
                    </a:ext>
                  </a:extLst>
                </p:cNvPr>
                <p:cNvPicPr/>
                <p:nvPr/>
              </p:nvPicPr>
              <p:blipFill>
                <a:blip r:embed="rId843"/>
                <a:stretch>
                  <a:fillRect/>
                </a:stretch>
              </p:blipFill>
              <p:spPr>
                <a:xfrm>
                  <a:off x="211973" y="157400"/>
                  <a:ext cx="123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685" name="Freihand 684">
                  <a:extLst>
                    <a:ext uri="{FF2B5EF4-FFF2-40B4-BE49-F238E27FC236}">
                      <a16:creationId xmlns:a16="http://schemas.microsoft.com/office/drawing/2014/main" id="{8E422DC2-E2B2-4CEE-B7E5-8425F3A891A5}"/>
                    </a:ext>
                  </a:extLst>
                </p14:cNvPr>
                <p14:cNvContentPartPr/>
                <p14:nvPr/>
              </p14:nvContentPartPr>
              <p14:xfrm>
                <a:off x="186773" y="178280"/>
                <a:ext cx="129240" cy="96480"/>
              </p14:xfrm>
            </p:contentPart>
          </mc:Choice>
          <mc:Fallback>
            <p:pic>
              <p:nvPicPr>
                <p:cNvPr id="685" name="Freihand 684">
                  <a:extLst>
                    <a:ext uri="{FF2B5EF4-FFF2-40B4-BE49-F238E27FC236}">
                      <a16:creationId xmlns:a16="http://schemas.microsoft.com/office/drawing/2014/main" id="{8E422DC2-E2B2-4CEE-B7E5-8425F3A891A5}"/>
                    </a:ext>
                  </a:extLst>
                </p:cNvPr>
                <p:cNvPicPr/>
                <p:nvPr/>
              </p:nvPicPr>
              <p:blipFill>
                <a:blip r:embed="rId845"/>
                <a:stretch>
                  <a:fillRect/>
                </a:stretch>
              </p:blipFill>
              <p:spPr>
                <a:xfrm>
                  <a:off x="182453" y="173960"/>
                  <a:ext cx="137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686" name="Freihand 685">
                  <a:extLst>
                    <a:ext uri="{FF2B5EF4-FFF2-40B4-BE49-F238E27FC236}">
                      <a16:creationId xmlns:a16="http://schemas.microsoft.com/office/drawing/2014/main" id="{DC01C650-2B76-44ED-9DCA-B280F33D0883}"/>
                    </a:ext>
                  </a:extLst>
                </p14:cNvPr>
                <p14:cNvContentPartPr/>
                <p14:nvPr/>
              </p14:nvContentPartPr>
              <p14:xfrm>
                <a:off x="216653" y="242720"/>
                <a:ext cx="81720" cy="5400"/>
              </p14:xfrm>
            </p:contentPart>
          </mc:Choice>
          <mc:Fallback>
            <p:pic>
              <p:nvPicPr>
                <p:cNvPr id="686" name="Freihand 685">
                  <a:extLst>
                    <a:ext uri="{FF2B5EF4-FFF2-40B4-BE49-F238E27FC236}">
                      <a16:creationId xmlns:a16="http://schemas.microsoft.com/office/drawing/2014/main" id="{DC01C650-2B76-44ED-9DCA-B280F33D0883}"/>
                    </a:ext>
                  </a:extLst>
                </p:cNvPr>
                <p:cNvPicPr/>
                <p:nvPr/>
              </p:nvPicPr>
              <p:blipFill>
                <a:blip r:embed="rId847"/>
                <a:stretch>
                  <a:fillRect/>
                </a:stretch>
              </p:blipFill>
              <p:spPr>
                <a:xfrm>
                  <a:off x="212333" y="238400"/>
                  <a:ext cx="90360" cy="14040"/>
                </a:xfrm>
                <a:prstGeom prst="rect">
                  <a:avLst/>
                </a:prstGeom>
              </p:spPr>
            </p:pic>
          </mc:Fallback>
        </mc:AlternateContent>
      </p:grpSp>
      <p:grpSp>
        <p:nvGrpSpPr>
          <p:cNvPr id="695" name="Gruppieren 694">
            <a:extLst>
              <a:ext uri="{FF2B5EF4-FFF2-40B4-BE49-F238E27FC236}">
                <a16:creationId xmlns:a16="http://schemas.microsoft.com/office/drawing/2014/main" id="{6A7C4E01-1F35-412A-858E-E8F44F44A434}"/>
              </a:ext>
            </a:extLst>
          </p:cNvPr>
          <p:cNvGrpSpPr/>
          <p:nvPr/>
        </p:nvGrpSpPr>
        <p:grpSpPr>
          <a:xfrm>
            <a:off x="497813" y="59480"/>
            <a:ext cx="1100160" cy="226800"/>
            <a:chOff x="497813" y="59480"/>
            <a:chExt cx="1100160" cy="226800"/>
          </a:xfrm>
        </p:grpSpPr>
        <mc:AlternateContent xmlns:mc="http://schemas.openxmlformats.org/markup-compatibility/2006">
          <mc:Choice xmlns:p14="http://schemas.microsoft.com/office/powerpoint/2010/main" Requires="p14">
            <p:contentPart p14:bwMode="auto" r:id="rId848">
              <p14:nvContentPartPr>
                <p14:cNvPr id="688" name="Freihand 687">
                  <a:extLst>
                    <a:ext uri="{FF2B5EF4-FFF2-40B4-BE49-F238E27FC236}">
                      <a16:creationId xmlns:a16="http://schemas.microsoft.com/office/drawing/2014/main" id="{9787C9C6-89F7-4AFA-A573-DFBB7580C07E}"/>
                    </a:ext>
                  </a:extLst>
                </p14:cNvPr>
                <p14:cNvContentPartPr/>
                <p14:nvPr/>
              </p14:nvContentPartPr>
              <p14:xfrm>
                <a:off x="497813" y="163880"/>
                <a:ext cx="248400" cy="122400"/>
              </p14:xfrm>
            </p:contentPart>
          </mc:Choice>
          <mc:Fallback>
            <p:pic>
              <p:nvPicPr>
                <p:cNvPr id="688" name="Freihand 687">
                  <a:extLst>
                    <a:ext uri="{FF2B5EF4-FFF2-40B4-BE49-F238E27FC236}">
                      <a16:creationId xmlns:a16="http://schemas.microsoft.com/office/drawing/2014/main" id="{9787C9C6-89F7-4AFA-A573-DFBB7580C07E}"/>
                    </a:ext>
                  </a:extLst>
                </p:cNvPr>
                <p:cNvPicPr/>
                <p:nvPr/>
              </p:nvPicPr>
              <p:blipFill>
                <a:blip r:embed="rId849"/>
                <a:stretch>
                  <a:fillRect/>
                </a:stretch>
              </p:blipFill>
              <p:spPr>
                <a:xfrm>
                  <a:off x="493493" y="159560"/>
                  <a:ext cx="257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689" name="Freihand 688">
                  <a:extLst>
                    <a:ext uri="{FF2B5EF4-FFF2-40B4-BE49-F238E27FC236}">
                      <a16:creationId xmlns:a16="http://schemas.microsoft.com/office/drawing/2014/main" id="{916C70F9-3A15-45E8-A772-1A88BFD359C9}"/>
                    </a:ext>
                  </a:extLst>
                </p14:cNvPr>
                <p14:cNvContentPartPr/>
                <p14:nvPr/>
              </p14:nvContentPartPr>
              <p14:xfrm>
                <a:off x="773213" y="91880"/>
                <a:ext cx="117360" cy="150120"/>
              </p14:xfrm>
            </p:contentPart>
          </mc:Choice>
          <mc:Fallback>
            <p:pic>
              <p:nvPicPr>
                <p:cNvPr id="689" name="Freihand 688">
                  <a:extLst>
                    <a:ext uri="{FF2B5EF4-FFF2-40B4-BE49-F238E27FC236}">
                      <a16:creationId xmlns:a16="http://schemas.microsoft.com/office/drawing/2014/main" id="{916C70F9-3A15-45E8-A772-1A88BFD359C9}"/>
                    </a:ext>
                  </a:extLst>
                </p:cNvPr>
                <p:cNvPicPr/>
                <p:nvPr/>
              </p:nvPicPr>
              <p:blipFill>
                <a:blip r:embed="rId851"/>
                <a:stretch>
                  <a:fillRect/>
                </a:stretch>
              </p:blipFill>
              <p:spPr>
                <a:xfrm>
                  <a:off x="768893" y="87560"/>
                  <a:ext cx="126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690" name="Freihand 689">
                  <a:extLst>
                    <a:ext uri="{FF2B5EF4-FFF2-40B4-BE49-F238E27FC236}">
                      <a16:creationId xmlns:a16="http://schemas.microsoft.com/office/drawing/2014/main" id="{E8EE751D-2DE0-44B7-9492-37FA5B4AD0D0}"/>
                    </a:ext>
                  </a:extLst>
                </p14:cNvPr>
                <p14:cNvContentPartPr/>
                <p14:nvPr/>
              </p14:nvContentPartPr>
              <p14:xfrm>
                <a:off x="714173" y="100520"/>
                <a:ext cx="299880" cy="120240"/>
              </p14:xfrm>
            </p:contentPart>
          </mc:Choice>
          <mc:Fallback>
            <p:pic>
              <p:nvPicPr>
                <p:cNvPr id="690" name="Freihand 689">
                  <a:extLst>
                    <a:ext uri="{FF2B5EF4-FFF2-40B4-BE49-F238E27FC236}">
                      <a16:creationId xmlns:a16="http://schemas.microsoft.com/office/drawing/2014/main" id="{E8EE751D-2DE0-44B7-9492-37FA5B4AD0D0}"/>
                    </a:ext>
                  </a:extLst>
                </p:cNvPr>
                <p:cNvPicPr/>
                <p:nvPr/>
              </p:nvPicPr>
              <p:blipFill>
                <a:blip r:embed="rId853"/>
                <a:stretch>
                  <a:fillRect/>
                </a:stretch>
              </p:blipFill>
              <p:spPr>
                <a:xfrm>
                  <a:off x="709853" y="96200"/>
                  <a:ext cx="308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691" name="Freihand 690">
                  <a:extLst>
                    <a:ext uri="{FF2B5EF4-FFF2-40B4-BE49-F238E27FC236}">
                      <a16:creationId xmlns:a16="http://schemas.microsoft.com/office/drawing/2014/main" id="{35537814-7EE0-4966-85D4-E85E0DCBAEA3}"/>
                    </a:ext>
                  </a:extLst>
                </p14:cNvPr>
                <p14:cNvContentPartPr/>
                <p14:nvPr/>
              </p14:nvContentPartPr>
              <p14:xfrm>
                <a:off x="1148693" y="92600"/>
                <a:ext cx="121680" cy="147600"/>
              </p14:xfrm>
            </p:contentPart>
          </mc:Choice>
          <mc:Fallback>
            <p:pic>
              <p:nvPicPr>
                <p:cNvPr id="691" name="Freihand 690">
                  <a:extLst>
                    <a:ext uri="{FF2B5EF4-FFF2-40B4-BE49-F238E27FC236}">
                      <a16:creationId xmlns:a16="http://schemas.microsoft.com/office/drawing/2014/main" id="{35537814-7EE0-4966-85D4-E85E0DCBAEA3}"/>
                    </a:ext>
                  </a:extLst>
                </p:cNvPr>
                <p:cNvPicPr/>
                <p:nvPr/>
              </p:nvPicPr>
              <p:blipFill>
                <a:blip r:embed="rId855"/>
                <a:stretch>
                  <a:fillRect/>
                </a:stretch>
              </p:blipFill>
              <p:spPr>
                <a:xfrm>
                  <a:off x="1144373" y="88280"/>
                  <a:ext cx="130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692" name="Freihand 691">
                  <a:extLst>
                    <a:ext uri="{FF2B5EF4-FFF2-40B4-BE49-F238E27FC236}">
                      <a16:creationId xmlns:a16="http://schemas.microsoft.com/office/drawing/2014/main" id="{CAA90FCD-81CC-4533-9AC6-536455B5366C}"/>
                    </a:ext>
                  </a:extLst>
                </p14:cNvPr>
                <p14:cNvContentPartPr/>
                <p14:nvPr/>
              </p14:nvContentPartPr>
              <p14:xfrm>
                <a:off x="1327973" y="174680"/>
                <a:ext cx="24120" cy="50760"/>
              </p14:xfrm>
            </p:contentPart>
          </mc:Choice>
          <mc:Fallback>
            <p:pic>
              <p:nvPicPr>
                <p:cNvPr id="692" name="Freihand 691">
                  <a:extLst>
                    <a:ext uri="{FF2B5EF4-FFF2-40B4-BE49-F238E27FC236}">
                      <a16:creationId xmlns:a16="http://schemas.microsoft.com/office/drawing/2014/main" id="{CAA90FCD-81CC-4533-9AC6-536455B5366C}"/>
                    </a:ext>
                  </a:extLst>
                </p:cNvPr>
                <p:cNvPicPr/>
                <p:nvPr/>
              </p:nvPicPr>
              <p:blipFill>
                <a:blip r:embed="rId857"/>
                <a:stretch>
                  <a:fillRect/>
                </a:stretch>
              </p:blipFill>
              <p:spPr>
                <a:xfrm>
                  <a:off x="1323653" y="170360"/>
                  <a:ext cx="32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693" name="Freihand 692">
                  <a:extLst>
                    <a:ext uri="{FF2B5EF4-FFF2-40B4-BE49-F238E27FC236}">
                      <a16:creationId xmlns:a16="http://schemas.microsoft.com/office/drawing/2014/main" id="{1849F425-3F02-43F8-84CB-AC80941DE691}"/>
                    </a:ext>
                  </a:extLst>
                </p14:cNvPr>
                <p14:cNvContentPartPr/>
                <p14:nvPr/>
              </p14:nvContentPartPr>
              <p14:xfrm>
                <a:off x="1374053" y="82160"/>
                <a:ext cx="223920" cy="156960"/>
              </p14:xfrm>
            </p:contentPart>
          </mc:Choice>
          <mc:Fallback>
            <p:pic>
              <p:nvPicPr>
                <p:cNvPr id="693" name="Freihand 692">
                  <a:extLst>
                    <a:ext uri="{FF2B5EF4-FFF2-40B4-BE49-F238E27FC236}">
                      <a16:creationId xmlns:a16="http://schemas.microsoft.com/office/drawing/2014/main" id="{1849F425-3F02-43F8-84CB-AC80941DE691}"/>
                    </a:ext>
                  </a:extLst>
                </p:cNvPr>
                <p:cNvPicPr/>
                <p:nvPr/>
              </p:nvPicPr>
              <p:blipFill>
                <a:blip r:embed="rId859"/>
                <a:stretch>
                  <a:fillRect/>
                </a:stretch>
              </p:blipFill>
              <p:spPr>
                <a:xfrm>
                  <a:off x="1369733" y="77840"/>
                  <a:ext cx="232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694" name="Freihand 693">
                  <a:extLst>
                    <a:ext uri="{FF2B5EF4-FFF2-40B4-BE49-F238E27FC236}">
                      <a16:creationId xmlns:a16="http://schemas.microsoft.com/office/drawing/2014/main" id="{8DD2E7FE-8954-4348-9E7E-7DBAF6D2730D}"/>
                    </a:ext>
                  </a:extLst>
                </p14:cNvPr>
                <p14:cNvContentPartPr/>
                <p14:nvPr/>
              </p14:nvContentPartPr>
              <p14:xfrm>
                <a:off x="1382333" y="59480"/>
                <a:ext cx="9000" cy="360"/>
              </p14:xfrm>
            </p:contentPart>
          </mc:Choice>
          <mc:Fallback>
            <p:pic>
              <p:nvPicPr>
                <p:cNvPr id="694" name="Freihand 693">
                  <a:extLst>
                    <a:ext uri="{FF2B5EF4-FFF2-40B4-BE49-F238E27FC236}">
                      <a16:creationId xmlns:a16="http://schemas.microsoft.com/office/drawing/2014/main" id="{8DD2E7FE-8954-4348-9E7E-7DBAF6D2730D}"/>
                    </a:ext>
                  </a:extLst>
                </p:cNvPr>
                <p:cNvPicPr/>
                <p:nvPr/>
              </p:nvPicPr>
              <p:blipFill>
                <a:blip r:embed="rId861"/>
                <a:stretch>
                  <a:fillRect/>
                </a:stretch>
              </p:blipFill>
              <p:spPr>
                <a:xfrm>
                  <a:off x="1378013" y="55160"/>
                  <a:ext cx="17640" cy="9000"/>
                </a:xfrm>
                <a:prstGeom prst="rect">
                  <a:avLst/>
                </a:prstGeom>
              </p:spPr>
            </p:pic>
          </mc:Fallback>
        </mc:AlternateContent>
      </p:grpSp>
      <p:grpSp>
        <p:nvGrpSpPr>
          <p:cNvPr id="735" name="Gruppieren 734">
            <a:extLst>
              <a:ext uri="{FF2B5EF4-FFF2-40B4-BE49-F238E27FC236}">
                <a16:creationId xmlns:a16="http://schemas.microsoft.com/office/drawing/2014/main" id="{AA2674BB-7518-42B9-B437-2802690B8BD8}"/>
              </a:ext>
            </a:extLst>
          </p:cNvPr>
          <p:cNvGrpSpPr/>
          <p:nvPr/>
        </p:nvGrpSpPr>
        <p:grpSpPr>
          <a:xfrm>
            <a:off x="402413" y="502280"/>
            <a:ext cx="376560" cy="176760"/>
            <a:chOff x="402413" y="502280"/>
            <a:chExt cx="376560" cy="176760"/>
          </a:xfrm>
        </p:grpSpPr>
        <mc:AlternateContent xmlns:mc="http://schemas.openxmlformats.org/markup-compatibility/2006">
          <mc:Choice xmlns:p14="http://schemas.microsoft.com/office/powerpoint/2010/main" Requires="p14">
            <p:contentPart p14:bwMode="auto" r:id="rId862">
              <p14:nvContentPartPr>
                <p14:cNvPr id="724" name="Freihand 723">
                  <a:extLst>
                    <a:ext uri="{FF2B5EF4-FFF2-40B4-BE49-F238E27FC236}">
                      <a16:creationId xmlns:a16="http://schemas.microsoft.com/office/drawing/2014/main" id="{5AEDCB5C-EC5D-48A7-A7D4-D0491168DF47}"/>
                    </a:ext>
                  </a:extLst>
                </p14:cNvPr>
                <p14:cNvContentPartPr/>
                <p14:nvPr/>
              </p14:nvContentPartPr>
              <p14:xfrm>
                <a:off x="402413" y="510560"/>
                <a:ext cx="60480" cy="168480"/>
              </p14:xfrm>
            </p:contentPart>
          </mc:Choice>
          <mc:Fallback>
            <p:pic>
              <p:nvPicPr>
                <p:cNvPr id="724" name="Freihand 723">
                  <a:extLst>
                    <a:ext uri="{FF2B5EF4-FFF2-40B4-BE49-F238E27FC236}">
                      <a16:creationId xmlns:a16="http://schemas.microsoft.com/office/drawing/2014/main" id="{5AEDCB5C-EC5D-48A7-A7D4-D0491168DF47}"/>
                    </a:ext>
                  </a:extLst>
                </p:cNvPr>
                <p:cNvPicPr/>
                <p:nvPr/>
              </p:nvPicPr>
              <p:blipFill>
                <a:blip r:embed="rId863"/>
                <a:stretch>
                  <a:fillRect/>
                </a:stretch>
              </p:blipFill>
              <p:spPr>
                <a:xfrm>
                  <a:off x="398093" y="506240"/>
                  <a:ext cx="69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725" name="Freihand 724">
                  <a:extLst>
                    <a:ext uri="{FF2B5EF4-FFF2-40B4-BE49-F238E27FC236}">
                      <a16:creationId xmlns:a16="http://schemas.microsoft.com/office/drawing/2014/main" id="{B733CD31-E976-42F7-AA87-F3969C02CF5D}"/>
                    </a:ext>
                  </a:extLst>
                </p14:cNvPr>
                <p14:cNvContentPartPr/>
                <p14:nvPr/>
              </p14:nvContentPartPr>
              <p14:xfrm>
                <a:off x="519773" y="502280"/>
                <a:ext cx="63720" cy="79200"/>
              </p14:xfrm>
            </p:contentPart>
          </mc:Choice>
          <mc:Fallback>
            <p:pic>
              <p:nvPicPr>
                <p:cNvPr id="725" name="Freihand 724">
                  <a:extLst>
                    <a:ext uri="{FF2B5EF4-FFF2-40B4-BE49-F238E27FC236}">
                      <a16:creationId xmlns:a16="http://schemas.microsoft.com/office/drawing/2014/main" id="{B733CD31-E976-42F7-AA87-F3969C02CF5D}"/>
                    </a:ext>
                  </a:extLst>
                </p:cNvPr>
                <p:cNvPicPr/>
                <p:nvPr/>
              </p:nvPicPr>
              <p:blipFill>
                <a:blip r:embed="rId865"/>
                <a:stretch>
                  <a:fillRect/>
                </a:stretch>
              </p:blipFill>
              <p:spPr>
                <a:xfrm>
                  <a:off x="515453" y="497960"/>
                  <a:ext cx="72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726" name="Freihand 725">
                  <a:extLst>
                    <a:ext uri="{FF2B5EF4-FFF2-40B4-BE49-F238E27FC236}">
                      <a16:creationId xmlns:a16="http://schemas.microsoft.com/office/drawing/2014/main" id="{E24954F0-4EDA-425B-9D2B-F0A7B8DECC11}"/>
                    </a:ext>
                  </a:extLst>
                </p14:cNvPr>
                <p14:cNvContentPartPr/>
                <p14:nvPr/>
              </p14:nvContentPartPr>
              <p14:xfrm>
                <a:off x="585293" y="504080"/>
                <a:ext cx="193680" cy="67680"/>
              </p14:xfrm>
            </p:contentPart>
          </mc:Choice>
          <mc:Fallback>
            <p:pic>
              <p:nvPicPr>
                <p:cNvPr id="726" name="Freihand 725">
                  <a:extLst>
                    <a:ext uri="{FF2B5EF4-FFF2-40B4-BE49-F238E27FC236}">
                      <a16:creationId xmlns:a16="http://schemas.microsoft.com/office/drawing/2014/main" id="{E24954F0-4EDA-425B-9D2B-F0A7B8DECC11}"/>
                    </a:ext>
                  </a:extLst>
                </p:cNvPr>
                <p:cNvPicPr/>
                <p:nvPr/>
              </p:nvPicPr>
              <p:blipFill>
                <a:blip r:embed="rId867"/>
                <a:stretch>
                  <a:fillRect/>
                </a:stretch>
              </p:blipFill>
              <p:spPr>
                <a:xfrm>
                  <a:off x="580973" y="499760"/>
                  <a:ext cx="202320" cy="76320"/>
                </a:xfrm>
                <a:prstGeom prst="rect">
                  <a:avLst/>
                </a:prstGeom>
              </p:spPr>
            </p:pic>
          </mc:Fallback>
        </mc:AlternateContent>
      </p:grpSp>
      <p:grpSp>
        <p:nvGrpSpPr>
          <p:cNvPr id="734" name="Gruppieren 733">
            <a:extLst>
              <a:ext uri="{FF2B5EF4-FFF2-40B4-BE49-F238E27FC236}">
                <a16:creationId xmlns:a16="http://schemas.microsoft.com/office/drawing/2014/main" id="{DF7AF84E-3249-4EEB-AA7A-0070410D27C3}"/>
              </a:ext>
            </a:extLst>
          </p:cNvPr>
          <p:cNvGrpSpPr/>
          <p:nvPr/>
        </p:nvGrpSpPr>
        <p:grpSpPr>
          <a:xfrm>
            <a:off x="925853" y="348560"/>
            <a:ext cx="535320" cy="207720"/>
            <a:chOff x="925853" y="348560"/>
            <a:chExt cx="535320" cy="207720"/>
          </a:xfrm>
        </p:grpSpPr>
        <mc:AlternateContent xmlns:mc="http://schemas.openxmlformats.org/markup-compatibility/2006">
          <mc:Choice xmlns:p14="http://schemas.microsoft.com/office/powerpoint/2010/main" Requires="p14">
            <p:contentPart p14:bwMode="auto" r:id="rId868">
              <p14:nvContentPartPr>
                <p14:cNvPr id="727" name="Freihand 726">
                  <a:extLst>
                    <a:ext uri="{FF2B5EF4-FFF2-40B4-BE49-F238E27FC236}">
                      <a16:creationId xmlns:a16="http://schemas.microsoft.com/office/drawing/2014/main" id="{204CED0C-D2F6-4401-BE36-F84EB2748A85}"/>
                    </a:ext>
                  </a:extLst>
                </p14:cNvPr>
                <p14:cNvContentPartPr/>
                <p14:nvPr/>
              </p14:nvContentPartPr>
              <p14:xfrm>
                <a:off x="925853" y="521360"/>
                <a:ext cx="26640" cy="21600"/>
              </p14:xfrm>
            </p:contentPart>
          </mc:Choice>
          <mc:Fallback>
            <p:pic>
              <p:nvPicPr>
                <p:cNvPr id="727" name="Freihand 726">
                  <a:extLst>
                    <a:ext uri="{FF2B5EF4-FFF2-40B4-BE49-F238E27FC236}">
                      <a16:creationId xmlns:a16="http://schemas.microsoft.com/office/drawing/2014/main" id="{204CED0C-D2F6-4401-BE36-F84EB2748A85}"/>
                    </a:ext>
                  </a:extLst>
                </p:cNvPr>
                <p:cNvPicPr/>
                <p:nvPr/>
              </p:nvPicPr>
              <p:blipFill>
                <a:blip r:embed="rId869"/>
                <a:stretch>
                  <a:fillRect/>
                </a:stretch>
              </p:blipFill>
              <p:spPr>
                <a:xfrm>
                  <a:off x="921533" y="517040"/>
                  <a:ext cx="35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728" name="Freihand 727">
                  <a:extLst>
                    <a:ext uri="{FF2B5EF4-FFF2-40B4-BE49-F238E27FC236}">
                      <a16:creationId xmlns:a16="http://schemas.microsoft.com/office/drawing/2014/main" id="{608470E4-F1D5-4489-BD89-004B01002750}"/>
                    </a:ext>
                  </a:extLst>
                </p14:cNvPr>
                <p14:cNvContentPartPr/>
                <p14:nvPr/>
              </p14:nvContentPartPr>
              <p14:xfrm>
                <a:off x="1026653" y="408320"/>
                <a:ext cx="161640" cy="142200"/>
              </p14:xfrm>
            </p:contentPart>
          </mc:Choice>
          <mc:Fallback>
            <p:pic>
              <p:nvPicPr>
                <p:cNvPr id="728" name="Freihand 727">
                  <a:extLst>
                    <a:ext uri="{FF2B5EF4-FFF2-40B4-BE49-F238E27FC236}">
                      <a16:creationId xmlns:a16="http://schemas.microsoft.com/office/drawing/2014/main" id="{608470E4-F1D5-4489-BD89-004B01002750}"/>
                    </a:ext>
                  </a:extLst>
                </p:cNvPr>
                <p:cNvPicPr/>
                <p:nvPr/>
              </p:nvPicPr>
              <p:blipFill>
                <a:blip r:embed="rId871"/>
                <a:stretch>
                  <a:fillRect/>
                </a:stretch>
              </p:blipFill>
              <p:spPr>
                <a:xfrm>
                  <a:off x="1022333" y="404000"/>
                  <a:ext cx="170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729" name="Freihand 728">
                  <a:extLst>
                    <a:ext uri="{FF2B5EF4-FFF2-40B4-BE49-F238E27FC236}">
                      <a16:creationId xmlns:a16="http://schemas.microsoft.com/office/drawing/2014/main" id="{9DCF9A68-EF52-4BAB-9D89-269AE7968F39}"/>
                    </a:ext>
                  </a:extLst>
                </p14:cNvPr>
                <p14:cNvContentPartPr/>
                <p14:nvPr/>
              </p14:nvContentPartPr>
              <p14:xfrm>
                <a:off x="1217093" y="386360"/>
                <a:ext cx="244080" cy="169920"/>
              </p14:xfrm>
            </p:contentPart>
          </mc:Choice>
          <mc:Fallback>
            <p:pic>
              <p:nvPicPr>
                <p:cNvPr id="729" name="Freihand 728">
                  <a:extLst>
                    <a:ext uri="{FF2B5EF4-FFF2-40B4-BE49-F238E27FC236}">
                      <a16:creationId xmlns:a16="http://schemas.microsoft.com/office/drawing/2014/main" id="{9DCF9A68-EF52-4BAB-9D89-269AE7968F39}"/>
                    </a:ext>
                  </a:extLst>
                </p:cNvPr>
                <p:cNvPicPr/>
                <p:nvPr/>
              </p:nvPicPr>
              <p:blipFill>
                <a:blip r:embed="rId873"/>
                <a:stretch>
                  <a:fillRect/>
                </a:stretch>
              </p:blipFill>
              <p:spPr>
                <a:xfrm>
                  <a:off x="1212773" y="382040"/>
                  <a:ext cx="252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730" name="Freihand 729">
                  <a:extLst>
                    <a:ext uri="{FF2B5EF4-FFF2-40B4-BE49-F238E27FC236}">
                      <a16:creationId xmlns:a16="http://schemas.microsoft.com/office/drawing/2014/main" id="{1F83B676-84C8-463D-8D72-27EDE571833C}"/>
                    </a:ext>
                  </a:extLst>
                </p14:cNvPr>
                <p14:cNvContentPartPr/>
                <p14:nvPr/>
              </p14:nvContentPartPr>
              <p14:xfrm>
                <a:off x="1279733" y="348560"/>
                <a:ext cx="23760" cy="7920"/>
              </p14:xfrm>
            </p:contentPart>
          </mc:Choice>
          <mc:Fallback>
            <p:pic>
              <p:nvPicPr>
                <p:cNvPr id="730" name="Freihand 729">
                  <a:extLst>
                    <a:ext uri="{FF2B5EF4-FFF2-40B4-BE49-F238E27FC236}">
                      <a16:creationId xmlns:a16="http://schemas.microsoft.com/office/drawing/2014/main" id="{1F83B676-84C8-463D-8D72-27EDE571833C}"/>
                    </a:ext>
                  </a:extLst>
                </p:cNvPr>
                <p:cNvPicPr/>
                <p:nvPr/>
              </p:nvPicPr>
              <p:blipFill>
                <a:blip r:embed="rId875"/>
                <a:stretch>
                  <a:fillRect/>
                </a:stretch>
              </p:blipFill>
              <p:spPr>
                <a:xfrm>
                  <a:off x="1275413" y="344240"/>
                  <a:ext cx="32400" cy="16560"/>
                </a:xfrm>
                <a:prstGeom prst="rect">
                  <a:avLst/>
                </a:prstGeom>
              </p:spPr>
            </p:pic>
          </mc:Fallback>
        </mc:AlternateContent>
      </p:grpSp>
      <p:grpSp>
        <p:nvGrpSpPr>
          <p:cNvPr id="758" name="Gruppieren 757">
            <a:extLst>
              <a:ext uri="{FF2B5EF4-FFF2-40B4-BE49-F238E27FC236}">
                <a16:creationId xmlns:a16="http://schemas.microsoft.com/office/drawing/2014/main" id="{BE69DB2D-057F-44DC-9F90-873331CF405D}"/>
              </a:ext>
            </a:extLst>
          </p:cNvPr>
          <p:cNvGrpSpPr/>
          <p:nvPr/>
        </p:nvGrpSpPr>
        <p:grpSpPr>
          <a:xfrm>
            <a:off x="4805213" y="4768280"/>
            <a:ext cx="3723840" cy="2086907"/>
            <a:chOff x="4805213" y="4768280"/>
            <a:chExt cx="3723840" cy="2086907"/>
          </a:xfrm>
        </p:grpSpPr>
        <mc:AlternateContent xmlns:mc="http://schemas.openxmlformats.org/markup-compatibility/2006">
          <mc:Choice xmlns:p14="http://schemas.microsoft.com/office/powerpoint/2010/main" Requires="p14">
            <p:contentPart p14:bwMode="auto" r:id="rId876">
              <p14:nvContentPartPr>
                <p14:cNvPr id="500" name="Freihand 499">
                  <a:extLst>
                    <a:ext uri="{FF2B5EF4-FFF2-40B4-BE49-F238E27FC236}">
                      <a16:creationId xmlns:a16="http://schemas.microsoft.com/office/drawing/2014/main" id="{9A4F989B-1314-4B09-9610-F2D1138375AB}"/>
                    </a:ext>
                  </a:extLst>
                </p14:cNvPr>
                <p14:cNvContentPartPr/>
                <p14:nvPr/>
              </p14:nvContentPartPr>
              <p14:xfrm>
                <a:off x="4805213" y="6336427"/>
                <a:ext cx="78840" cy="191520"/>
              </p14:xfrm>
            </p:contentPart>
          </mc:Choice>
          <mc:Fallback>
            <p:pic>
              <p:nvPicPr>
                <p:cNvPr id="500" name="Freihand 499">
                  <a:extLst>
                    <a:ext uri="{FF2B5EF4-FFF2-40B4-BE49-F238E27FC236}">
                      <a16:creationId xmlns:a16="http://schemas.microsoft.com/office/drawing/2014/main" id="{9A4F989B-1314-4B09-9610-F2D1138375AB}"/>
                    </a:ext>
                  </a:extLst>
                </p:cNvPr>
                <p:cNvPicPr/>
                <p:nvPr/>
              </p:nvPicPr>
              <p:blipFill>
                <a:blip r:embed="rId877"/>
                <a:stretch>
                  <a:fillRect/>
                </a:stretch>
              </p:blipFill>
              <p:spPr>
                <a:xfrm>
                  <a:off x="4800893" y="6332107"/>
                  <a:ext cx="874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01" name="Freihand 500">
                  <a:extLst>
                    <a:ext uri="{FF2B5EF4-FFF2-40B4-BE49-F238E27FC236}">
                      <a16:creationId xmlns:a16="http://schemas.microsoft.com/office/drawing/2014/main" id="{CE44F9DA-D5CD-40AF-9E47-DB21252EB2F1}"/>
                    </a:ext>
                  </a:extLst>
                </p14:cNvPr>
                <p14:cNvContentPartPr/>
                <p14:nvPr/>
              </p14:nvContentPartPr>
              <p14:xfrm>
                <a:off x="4911413" y="6399427"/>
                <a:ext cx="66960" cy="81720"/>
              </p14:xfrm>
            </p:contentPart>
          </mc:Choice>
          <mc:Fallback>
            <p:pic>
              <p:nvPicPr>
                <p:cNvPr id="501" name="Freihand 500">
                  <a:extLst>
                    <a:ext uri="{FF2B5EF4-FFF2-40B4-BE49-F238E27FC236}">
                      <a16:creationId xmlns:a16="http://schemas.microsoft.com/office/drawing/2014/main" id="{CE44F9DA-D5CD-40AF-9E47-DB21252EB2F1}"/>
                    </a:ext>
                  </a:extLst>
                </p:cNvPr>
                <p:cNvPicPr/>
                <p:nvPr/>
              </p:nvPicPr>
              <p:blipFill>
                <a:blip r:embed="rId879"/>
                <a:stretch>
                  <a:fillRect/>
                </a:stretch>
              </p:blipFill>
              <p:spPr>
                <a:xfrm>
                  <a:off x="4907093" y="6395107"/>
                  <a:ext cx="75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02" name="Freihand 501">
                  <a:extLst>
                    <a:ext uri="{FF2B5EF4-FFF2-40B4-BE49-F238E27FC236}">
                      <a16:creationId xmlns:a16="http://schemas.microsoft.com/office/drawing/2014/main" id="{E388BA94-805F-4748-9973-C7B6619AF90B}"/>
                    </a:ext>
                  </a:extLst>
                </p14:cNvPr>
                <p14:cNvContentPartPr/>
                <p14:nvPr/>
              </p14:nvContentPartPr>
              <p14:xfrm>
                <a:off x="5047133" y="6332467"/>
                <a:ext cx="106560" cy="2880"/>
              </p14:xfrm>
            </p:contentPart>
          </mc:Choice>
          <mc:Fallback>
            <p:pic>
              <p:nvPicPr>
                <p:cNvPr id="502" name="Freihand 501">
                  <a:extLst>
                    <a:ext uri="{FF2B5EF4-FFF2-40B4-BE49-F238E27FC236}">
                      <a16:creationId xmlns:a16="http://schemas.microsoft.com/office/drawing/2014/main" id="{E388BA94-805F-4748-9973-C7B6619AF90B}"/>
                    </a:ext>
                  </a:extLst>
                </p:cNvPr>
                <p:cNvPicPr/>
                <p:nvPr/>
              </p:nvPicPr>
              <p:blipFill>
                <a:blip r:embed="rId881"/>
                <a:stretch>
                  <a:fillRect/>
                </a:stretch>
              </p:blipFill>
              <p:spPr>
                <a:xfrm>
                  <a:off x="5042813" y="6328147"/>
                  <a:ext cx="1152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03" name="Freihand 502">
                  <a:extLst>
                    <a:ext uri="{FF2B5EF4-FFF2-40B4-BE49-F238E27FC236}">
                      <a16:creationId xmlns:a16="http://schemas.microsoft.com/office/drawing/2014/main" id="{33814484-ED1C-431D-83F1-33379D2042C5}"/>
                    </a:ext>
                  </a:extLst>
                </p14:cNvPr>
                <p14:cNvContentPartPr/>
                <p14:nvPr/>
              </p14:nvContentPartPr>
              <p14:xfrm>
                <a:off x="5059733" y="6357667"/>
                <a:ext cx="111240" cy="14040"/>
              </p14:xfrm>
            </p:contentPart>
          </mc:Choice>
          <mc:Fallback>
            <p:pic>
              <p:nvPicPr>
                <p:cNvPr id="503" name="Freihand 502">
                  <a:extLst>
                    <a:ext uri="{FF2B5EF4-FFF2-40B4-BE49-F238E27FC236}">
                      <a16:creationId xmlns:a16="http://schemas.microsoft.com/office/drawing/2014/main" id="{33814484-ED1C-431D-83F1-33379D2042C5}"/>
                    </a:ext>
                  </a:extLst>
                </p:cNvPr>
                <p:cNvPicPr/>
                <p:nvPr/>
              </p:nvPicPr>
              <p:blipFill>
                <a:blip r:embed="rId883"/>
                <a:stretch>
                  <a:fillRect/>
                </a:stretch>
              </p:blipFill>
              <p:spPr>
                <a:xfrm>
                  <a:off x="5055413" y="6353347"/>
                  <a:ext cx="119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05" name="Freihand 504">
                  <a:extLst>
                    <a:ext uri="{FF2B5EF4-FFF2-40B4-BE49-F238E27FC236}">
                      <a16:creationId xmlns:a16="http://schemas.microsoft.com/office/drawing/2014/main" id="{98D572BF-6167-440D-BD23-E27F474A9E1A}"/>
                    </a:ext>
                  </a:extLst>
                </p14:cNvPr>
                <p14:cNvContentPartPr/>
                <p14:nvPr/>
              </p14:nvContentPartPr>
              <p14:xfrm>
                <a:off x="5240093" y="6265147"/>
                <a:ext cx="67320" cy="135360"/>
              </p14:xfrm>
            </p:contentPart>
          </mc:Choice>
          <mc:Fallback>
            <p:pic>
              <p:nvPicPr>
                <p:cNvPr id="505" name="Freihand 504">
                  <a:extLst>
                    <a:ext uri="{FF2B5EF4-FFF2-40B4-BE49-F238E27FC236}">
                      <a16:creationId xmlns:a16="http://schemas.microsoft.com/office/drawing/2014/main" id="{98D572BF-6167-440D-BD23-E27F474A9E1A}"/>
                    </a:ext>
                  </a:extLst>
                </p:cNvPr>
                <p:cNvPicPr/>
                <p:nvPr/>
              </p:nvPicPr>
              <p:blipFill>
                <a:blip r:embed="rId885"/>
                <a:stretch>
                  <a:fillRect/>
                </a:stretch>
              </p:blipFill>
              <p:spPr>
                <a:xfrm>
                  <a:off x="5235773" y="6260827"/>
                  <a:ext cx="75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06" name="Freihand 505">
                  <a:extLst>
                    <a:ext uri="{FF2B5EF4-FFF2-40B4-BE49-F238E27FC236}">
                      <a16:creationId xmlns:a16="http://schemas.microsoft.com/office/drawing/2014/main" id="{1CD27E45-FAD6-49EB-8555-C9B4A589FD96}"/>
                    </a:ext>
                  </a:extLst>
                </p14:cNvPr>
                <p14:cNvContentPartPr/>
                <p14:nvPr/>
              </p14:nvContentPartPr>
              <p14:xfrm>
                <a:off x="5329733" y="6364147"/>
                <a:ext cx="18720" cy="55440"/>
              </p14:xfrm>
            </p:contentPart>
          </mc:Choice>
          <mc:Fallback>
            <p:pic>
              <p:nvPicPr>
                <p:cNvPr id="506" name="Freihand 505">
                  <a:extLst>
                    <a:ext uri="{FF2B5EF4-FFF2-40B4-BE49-F238E27FC236}">
                      <a16:creationId xmlns:a16="http://schemas.microsoft.com/office/drawing/2014/main" id="{1CD27E45-FAD6-49EB-8555-C9B4A589FD96}"/>
                    </a:ext>
                  </a:extLst>
                </p:cNvPr>
                <p:cNvPicPr/>
                <p:nvPr/>
              </p:nvPicPr>
              <p:blipFill>
                <a:blip r:embed="rId887"/>
                <a:stretch>
                  <a:fillRect/>
                </a:stretch>
              </p:blipFill>
              <p:spPr>
                <a:xfrm>
                  <a:off x="5325413" y="6359827"/>
                  <a:ext cx="27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07" name="Freihand 506">
                  <a:extLst>
                    <a:ext uri="{FF2B5EF4-FFF2-40B4-BE49-F238E27FC236}">
                      <a16:creationId xmlns:a16="http://schemas.microsoft.com/office/drawing/2014/main" id="{E6451156-E5D0-47BE-B0DE-999EC3697FB2}"/>
                    </a:ext>
                  </a:extLst>
                </p14:cNvPr>
                <p14:cNvContentPartPr/>
                <p14:nvPr/>
              </p14:nvContentPartPr>
              <p14:xfrm>
                <a:off x="5390933" y="6296467"/>
                <a:ext cx="55800" cy="67680"/>
              </p14:xfrm>
            </p:contentPart>
          </mc:Choice>
          <mc:Fallback>
            <p:pic>
              <p:nvPicPr>
                <p:cNvPr id="507" name="Freihand 506">
                  <a:extLst>
                    <a:ext uri="{FF2B5EF4-FFF2-40B4-BE49-F238E27FC236}">
                      <a16:creationId xmlns:a16="http://schemas.microsoft.com/office/drawing/2014/main" id="{E6451156-E5D0-47BE-B0DE-999EC3697FB2}"/>
                    </a:ext>
                  </a:extLst>
                </p:cNvPr>
                <p:cNvPicPr/>
                <p:nvPr/>
              </p:nvPicPr>
              <p:blipFill>
                <a:blip r:embed="rId889"/>
                <a:stretch>
                  <a:fillRect/>
                </a:stretch>
              </p:blipFill>
              <p:spPr>
                <a:xfrm>
                  <a:off x="5386613" y="6292147"/>
                  <a:ext cx="64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08" name="Freihand 507">
                  <a:extLst>
                    <a:ext uri="{FF2B5EF4-FFF2-40B4-BE49-F238E27FC236}">
                      <a16:creationId xmlns:a16="http://schemas.microsoft.com/office/drawing/2014/main" id="{BC728597-4B40-439D-8EF1-D5311FBFC94A}"/>
                    </a:ext>
                  </a:extLst>
                </p14:cNvPr>
                <p14:cNvContentPartPr/>
                <p14:nvPr/>
              </p14:nvContentPartPr>
              <p14:xfrm>
                <a:off x="5466533" y="6271987"/>
                <a:ext cx="102960" cy="107640"/>
              </p14:xfrm>
            </p:contentPart>
          </mc:Choice>
          <mc:Fallback>
            <p:pic>
              <p:nvPicPr>
                <p:cNvPr id="508" name="Freihand 507">
                  <a:extLst>
                    <a:ext uri="{FF2B5EF4-FFF2-40B4-BE49-F238E27FC236}">
                      <a16:creationId xmlns:a16="http://schemas.microsoft.com/office/drawing/2014/main" id="{BC728597-4B40-439D-8EF1-D5311FBFC94A}"/>
                    </a:ext>
                  </a:extLst>
                </p:cNvPr>
                <p:cNvPicPr/>
                <p:nvPr/>
              </p:nvPicPr>
              <p:blipFill>
                <a:blip r:embed="rId891"/>
                <a:stretch>
                  <a:fillRect/>
                </a:stretch>
              </p:blipFill>
              <p:spPr>
                <a:xfrm>
                  <a:off x="5462213" y="6267667"/>
                  <a:ext cx="111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09" name="Freihand 508">
                  <a:extLst>
                    <a:ext uri="{FF2B5EF4-FFF2-40B4-BE49-F238E27FC236}">
                      <a16:creationId xmlns:a16="http://schemas.microsoft.com/office/drawing/2014/main" id="{82696424-F485-4FEA-8E82-0242E69E5839}"/>
                    </a:ext>
                  </a:extLst>
                </p14:cNvPr>
                <p14:cNvContentPartPr/>
                <p14:nvPr/>
              </p14:nvContentPartPr>
              <p14:xfrm>
                <a:off x="5592533" y="6287467"/>
                <a:ext cx="56880" cy="83160"/>
              </p14:xfrm>
            </p:contentPart>
          </mc:Choice>
          <mc:Fallback>
            <p:pic>
              <p:nvPicPr>
                <p:cNvPr id="509" name="Freihand 508">
                  <a:extLst>
                    <a:ext uri="{FF2B5EF4-FFF2-40B4-BE49-F238E27FC236}">
                      <a16:creationId xmlns:a16="http://schemas.microsoft.com/office/drawing/2014/main" id="{82696424-F485-4FEA-8E82-0242E69E5839}"/>
                    </a:ext>
                  </a:extLst>
                </p:cNvPr>
                <p:cNvPicPr/>
                <p:nvPr/>
              </p:nvPicPr>
              <p:blipFill>
                <a:blip r:embed="rId893"/>
                <a:stretch>
                  <a:fillRect/>
                </a:stretch>
              </p:blipFill>
              <p:spPr>
                <a:xfrm>
                  <a:off x="5588213" y="6283147"/>
                  <a:ext cx="65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10" name="Freihand 509">
                  <a:extLst>
                    <a:ext uri="{FF2B5EF4-FFF2-40B4-BE49-F238E27FC236}">
                      <a16:creationId xmlns:a16="http://schemas.microsoft.com/office/drawing/2014/main" id="{E0A77AFF-501E-4450-B11B-9EECE10DA0C2}"/>
                    </a:ext>
                  </a:extLst>
                </p14:cNvPr>
                <p14:cNvContentPartPr/>
                <p14:nvPr/>
              </p14:nvContentPartPr>
              <p14:xfrm>
                <a:off x="5550413" y="6223747"/>
                <a:ext cx="79560" cy="84960"/>
              </p14:xfrm>
            </p:contentPart>
          </mc:Choice>
          <mc:Fallback>
            <p:pic>
              <p:nvPicPr>
                <p:cNvPr id="510" name="Freihand 509">
                  <a:extLst>
                    <a:ext uri="{FF2B5EF4-FFF2-40B4-BE49-F238E27FC236}">
                      <a16:creationId xmlns:a16="http://schemas.microsoft.com/office/drawing/2014/main" id="{E0A77AFF-501E-4450-B11B-9EECE10DA0C2}"/>
                    </a:ext>
                  </a:extLst>
                </p:cNvPr>
                <p:cNvPicPr/>
                <p:nvPr/>
              </p:nvPicPr>
              <p:blipFill>
                <a:blip r:embed="rId895"/>
                <a:stretch>
                  <a:fillRect/>
                </a:stretch>
              </p:blipFill>
              <p:spPr>
                <a:xfrm>
                  <a:off x="5546093" y="6219427"/>
                  <a:ext cx="88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11" name="Freihand 510">
                  <a:extLst>
                    <a:ext uri="{FF2B5EF4-FFF2-40B4-BE49-F238E27FC236}">
                      <a16:creationId xmlns:a16="http://schemas.microsoft.com/office/drawing/2014/main" id="{2E6430C9-B0D9-459F-9129-692F19E32FE1}"/>
                    </a:ext>
                  </a:extLst>
                </p14:cNvPr>
                <p14:cNvContentPartPr/>
                <p14:nvPr/>
              </p14:nvContentPartPr>
              <p14:xfrm>
                <a:off x="5637173" y="6311587"/>
                <a:ext cx="24120" cy="33840"/>
              </p14:xfrm>
            </p:contentPart>
          </mc:Choice>
          <mc:Fallback>
            <p:pic>
              <p:nvPicPr>
                <p:cNvPr id="511" name="Freihand 510">
                  <a:extLst>
                    <a:ext uri="{FF2B5EF4-FFF2-40B4-BE49-F238E27FC236}">
                      <a16:creationId xmlns:a16="http://schemas.microsoft.com/office/drawing/2014/main" id="{2E6430C9-B0D9-459F-9129-692F19E32FE1}"/>
                    </a:ext>
                  </a:extLst>
                </p:cNvPr>
                <p:cNvPicPr/>
                <p:nvPr/>
              </p:nvPicPr>
              <p:blipFill>
                <a:blip r:embed="rId897"/>
                <a:stretch>
                  <a:fillRect/>
                </a:stretch>
              </p:blipFill>
              <p:spPr>
                <a:xfrm>
                  <a:off x="5632853" y="6307267"/>
                  <a:ext cx="32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21" name="Freihand 520">
                  <a:extLst>
                    <a:ext uri="{FF2B5EF4-FFF2-40B4-BE49-F238E27FC236}">
                      <a16:creationId xmlns:a16="http://schemas.microsoft.com/office/drawing/2014/main" id="{B3BB9624-47FB-4642-8B6A-79E9351B0C52}"/>
                    </a:ext>
                  </a:extLst>
                </p14:cNvPr>
                <p14:cNvContentPartPr/>
                <p14:nvPr/>
              </p14:nvContentPartPr>
              <p14:xfrm>
                <a:off x="5082053" y="6570787"/>
                <a:ext cx="51480" cy="136440"/>
              </p14:xfrm>
            </p:contentPart>
          </mc:Choice>
          <mc:Fallback>
            <p:pic>
              <p:nvPicPr>
                <p:cNvPr id="521" name="Freihand 520">
                  <a:extLst>
                    <a:ext uri="{FF2B5EF4-FFF2-40B4-BE49-F238E27FC236}">
                      <a16:creationId xmlns:a16="http://schemas.microsoft.com/office/drawing/2014/main" id="{B3BB9624-47FB-4642-8B6A-79E9351B0C52}"/>
                    </a:ext>
                  </a:extLst>
                </p:cNvPr>
                <p:cNvPicPr/>
                <p:nvPr/>
              </p:nvPicPr>
              <p:blipFill>
                <a:blip r:embed="rId899"/>
                <a:stretch>
                  <a:fillRect/>
                </a:stretch>
              </p:blipFill>
              <p:spPr>
                <a:xfrm>
                  <a:off x="5077733" y="6566467"/>
                  <a:ext cx="60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22" name="Freihand 521">
                  <a:extLst>
                    <a:ext uri="{FF2B5EF4-FFF2-40B4-BE49-F238E27FC236}">
                      <a16:creationId xmlns:a16="http://schemas.microsoft.com/office/drawing/2014/main" id="{1827270E-719D-4FBE-9499-5F88712FC133}"/>
                    </a:ext>
                  </a:extLst>
                </p14:cNvPr>
                <p14:cNvContentPartPr/>
                <p14:nvPr/>
              </p14:nvContentPartPr>
              <p14:xfrm>
                <a:off x="5184293" y="6610747"/>
                <a:ext cx="77760" cy="68040"/>
              </p14:xfrm>
            </p:contentPart>
          </mc:Choice>
          <mc:Fallback>
            <p:pic>
              <p:nvPicPr>
                <p:cNvPr id="522" name="Freihand 521">
                  <a:extLst>
                    <a:ext uri="{FF2B5EF4-FFF2-40B4-BE49-F238E27FC236}">
                      <a16:creationId xmlns:a16="http://schemas.microsoft.com/office/drawing/2014/main" id="{1827270E-719D-4FBE-9499-5F88712FC133}"/>
                    </a:ext>
                  </a:extLst>
                </p:cNvPr>
                <p:cNvPicPr/>
                <p:nvPr/>
              </p:nvPicPr>
              <p:blipFill>
                <a:blip r:embed="rId901"/>
                <a:stretch>
                  <a:fillRect/>
                </a:stretch>
              </p:blipFill>
              <p:spPr>
                <a:xfrm>
                  <a:off x="5179973" y="6606427"/>
                  <a:ext cx="86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23" name="Freihand 522">
                  <a:extLst>
                    <a:ext uri="{FF2B5EF4-FFF2-40B4-BE49-F238E27FC236}">
                      <a16:creationId xmlns:a16="http://schemas.microsoft.com/office/drawing/2014/main" id="{D3C3F40F-B42A-4E12-9C2F-AEFE780BE3D0}"/>
                    </a:ext>
                  </a:extLst>
                </p14:cNvPr>
                <p14:cNvContentPartPr/>
                <p14:nvPr/>
              </p14:nvContentPartPr>
              <p14:xfrm>
                <a:off x="5354213" y="6564307"/>
                <a:ext cx="69840" cy="4680"/>
              </p14:xfrm>
            </p:contentPart>
          </mc:Choice>
          <mc:Fallback>
            <p:pic>
              <p:nvPicPr>
                <p:cNvPr id="523" name="Freihand 522">
                  <a:extLst>
                    <a:ext uri="{FF2B5EF4-FFF2-40B4-BE49-F238E27FC236}">
                      <a16:creationId xmlns:a16="http://schemas.microsoft.com/office/drawing/2014/main" id="{D3C3F40F-B42A-4E12-9C2F-AEFE780BE3D0}"/>
                    </a:ext>
                  </a:extLst>
                </p:cNvPr>
                <p:cNvPicPr/>
                <p:nvPr/>
              </p:nvPicPr>
              <p:blipFill>
                <a:blip r:embed="rId903"/>
                <a:stretch>
                  <a:fillRect/>
                </a:stretch>
              </p:blipFill>
              <p:spPr>
                <a:xfrm>
                  <a:off x="5349893" y="6559987"/>
                  <a:ext cx="78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24" name="Freihand 523">
                  <a:extLst>
                    <a:ext uri="{FF2B5EF4-FFF2-40B4-BE49-F238E27FC236}">
                      <a16:creationId xmlns:a16="http://schemas.microsoft.com/office/drawing/2014/main" id="{1C68E0E0-9040-4439-8B1A-8AF340464413}"/>
                    </a:ext>
                  </a:extLst>
                </p14:cNvPr>
                <p14:cNvContentPartPr/>
                <p14:nvPr/>
              </p14:nvContentPartPr>
              <p14:xfrm>
                <a:off x="5332253" y="6594547"/>
                <a:ext cx="93960" cy="12960"/>
              </p14:xfrm>
            </p:contentPart>
          </mc:Choice>
          <mc:Fallback>
            <p:pic>
              <p:nvPicPr>
                <p:cNvPr id="524" name="Freihand 523">
                  <a:extLst>
                    <a:ext uri="{FF2B5EF4-FFF2-40B4-BE49-F238E27FC236}">
                      <a16:creationId xmlns:a16="http://schemas.microsoft.com/office/drawing/2014/main" id="{1C68E0E0-9040-4439-8B1A-8AF340464413}"/>
                    </a:ext>
                  </a:extLst>
                </p:cNvPr>
                <p:cNvPicPr/>
                <p:nvPr/>
              </p:nvPicPr>
              <p:blipFill>
                <a:blip r:embed="rId905"/>
                <a:stretch>
                  <a:fillRect/>
                </a:stretch>
              </p:blipFill>
              <p:spPr>
                <a:xfrm>
                  <a:off x="5327933" y="6590227"/>
                  <a:ext cx="102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26" name="Freihand 525">
                  <a:extLst>
                    <a:ext uri="{FF2B5EF4-FFF2-40B4-BE49-F238E27FC236}">
                      <a16:creationId xmlns:a16="http://schemas.microsoft.com/office/drawing/2014/main" id="{DE7458DC-6038-4C9F-BE5B-BDE05DA76077}"/>
                    </a:ext>
                  </a:extLst>
                </p14:cNvPr>
                <p14:cNvContentPartPr/>
                <p14:nvPr/>
              </p14:nvContentPartPr>
              <p14:xfrm>
                <a:off x="5466893" y="6498787"/>
                <a:ext cx="118440" cy="118800"/>
              </p14:xfrm>
            </p:contentPart>
          </mc:Choice>
          <mc:Fallback>
            <p:pic>
              <p:nvPicPr>
                <p:cNvPr id="526" name="Freihand 525">
                  <a:extLst>
                    <a:ext uri="{FF2B5EF4-FFF2-40B4-BE49-F238E27FC236}">
                      <a16:creationId xmlns:a16="http://schemas.microsoft.com/office/drawing/2014/main" id="{DE7458DC-6038-4C9F-BE5B-BDE05DA76077}"/>
                    </a:ext>
                  </a:extLst>
                </p:cNvPr>
                <p:cNvPicPr/>
                <p:nvPr/>
              </p:nvPicPr>
              <p:blipFill>
                <a:blip r:embed="rId907"/>
                <a:stretch>
                  <a:fillRect/>
                </a:stretch>
              </p:blipFill>
              <p:spPr>
                <a:xfrm>
                  <a:off x="5462573" y="6494467"/>
                  <a:ext cx="127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27" name="Freihand 526">
                  <a:extLst>
                    <a:ext uri="{FF2B5EF4-FFF2-40B4-BE49-F238E27FC236}">
                      <a16:creationId xmlns:a16="http://schemas.microsoft.com/office/drawing/2014/main" id="{9169BEC6-55B3-477B-B1A6-E0388AB63C32}"/>
                    </a:ext>
                  </a:extLst>
                </p14:cNvPr>
                <p14:cNvContentPartPr/>
                <p14:nvPr/>
              </p14:nvContentPartPr>
              <p14:xfrm>
                <a:off x="5499293" y="6557107"/>
                <a:ext cx="119520" cy="82440"/>
              </p14:xfrm>
            </p:contentPart>
          </mc:Choice>
          <mc:Fallback>
            <p:pic>
              <p:nvPicPr>
                <p:cNvPr id="527" name="Freihand 526">
                  <a:extLst>
                    <a:ext uri="{FF2B5EF4-FFF2-40B4-BE49-F238E27FC236}">
                      <a16:creationId xmlns:a16="http://schemas.microsoft.com/office/drawing/2014/main" id="{9169BEC6-55B3-477B-B1A6-E0388AB63C32}"/>
                    </a:ext>
                  </a:extLst>
                </p:cNvPr>
                <p:cNvPicPr/>
                <p:nvPr/>
              </p:nvPicPr>
              <p:blipFill>
                <a:blip r:embed="rId909"/>
                <a:stretch>
                  <a:fillRect/>
                </a:stretch>
              </p:blipFill>
              <p:spPr>
                <a:xfrm>
                  <a:off x="5494973" y="6552787"/>
                  <a:ext cx="128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28" name="Freihand 527">
                  <a:extLst>
                    <a:ext uri="{FF2B5EF4-FFF2-40B4-BE49-F238E27FC236}">
                      <a16:creationId xmlns:a16="http://schemas.microsoft.com/office/drawing/2014/main" id="{71164E37-6F04-4578-85AA-E747E8B3E68A}"/>
                    </a:ext>
                  </a:extLst>
                </p14:cNvPr>
                <p14:cNvContentPartPr/>
                <p14:nvPr/>
              </p14:nvContentPartPr>
              <p14:xfrm>
                <a:off x="5650853" y="6509587"/>
                <a:ext cx="60840" cy="102960"/>
              </p14:xfrm>
            </p:contentPart>
          </mc:Choice>
          <mc:Fallback>
            <p:pic>
              <p:nvPicPr>
                <p:cNvPr id="528" name="Freihand 527">
                  <a:extLst>
                    <a:ext uri="{FF2B5EF4-FFF2-40B4-BE49-F238E27FC236}">
                      <a16:creationId xmlns:a16="http://schemas.microsoft.com/office/drawing/2014/main" id="{71164E37-6F04-4578-85AA-E747E8B3E68A}"/>
                    </a:ext>
                  </a:extLst>
                </p:cNvPr>
                <p:cNvPicPr/>
                <p:nvPr/>
              </p:nvPicPr>
              <p:blipFill>
                <a:blip r:embed="rId911"/>
                <a:stretch>
                  <a:fillRect/>
                </a:stretch>
              </p:blipFill>
              <p:spPr>
                <a:xfrm>
                  <a:off x="5646533" y="6505267"/>
                  <a:ext cx="69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29" name="Freihand 528">
                  <a:extLst>
                    <a:ext uri="{FF2B5EF4-FFF2-40B4-BE49-F238E27FC236}">
                      <a16:creationId xmlns:a16="http://schemas.microsoft.com/office/drawing/2014/main" id="{23B6F8E9-24A5-4294-8B37-EE06E0674360}"/>
                    </a:ext>
                  </a:extLst>
                </p14:cNvPr>
                <p14:cNvContentPartPr/>
                <p14:nvPr/>
              </p14:nvContentPartPr>
              <p14:xfrm>
                <a:off x="5754893" y="6505987"/>
                <a:ext cx="63360" cy="97560"/>
              </p14:xfrm>
            </p:contentPart>
          </mc:Choice>
          <mc:Fallback>
            <p:pic>
              <p:nvPicPr>
                <p:cNvPr id="529" name="Freihand 528">
                  <a:extLst>
                    <a:ext uri="{FF2B5EF4-FFF2-40B4-BE49-F238E27FC236}">
                      <a16:creationId xmlns:a16="http://schemas.microsoft.com/office/drawing/2014/main" id="{23B6F8E9-24A5-4294-8B37-EE06E0674360}"/>
                    </a:ext>
                  </a:extLst>
                </p:cNvPr>
                <p:cNvPicPr/>
                <p:nvPr/>
              </p:nvPicPr>
              <p:blipFill>
                <a:blip r:embed="rId913"/>
                <a:stretch>
                  <a:fillRect/>
                </a:stretch>
              </p:blipFill>
              <p:spPr>
                <a:xfrm>
                  <a:off x="5750573" y="6501667"/>
                  <a:ext cx="72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30" name="Freihand 529">
                  <a:extLst>
                    <a:ext uri="{FF2B5EF4-FFF2-40B4-BE49-F238E27FC236}">
                      <a16:creationId xmlns:a16="http://schemas.microsoft.com/office/drawing/2014/main" id="{8512D944-8705-4E2D-97C2-701EAC556ADB}"/>
                    </a:ext>
                  </a:extLst>
                </p14:cNvPr>
                <p14:cNvContentPartPr/>
                <p14:nvPr/>
              </p14:nvContentPartPr>
              <p14:xfrm>
                <a:off x="5891333" y="6500587"/>
                <a:ext cx="59400" cy="91800"/>
              </p14:xfrm>
            </p:contentPart>
          </mc:Choice>
          <mc:Fallback>
            <p:pic>
              <p:nvPicPr>
                <p:cNvPr id="530" name="Freihand 529">
                  <a:extLst>
                    <a:ext uri="{FF2B5EF4-FFF2-40B4-BE49-F238E27FC236}">
                      <a16:creationId xmlns:a16="http://schemas.microsoft.com/office/drawing/2014/main" id="{8512D944-8705-4E2D-97C2-701EAC556ADB}"/>
                    </a:ext>
                  </a:extLst>
                </p:cNvPr>
                <p:cNvPicPr/>
                <p:nvPr/>
              </p:nvPicPr>
              <p:blipFill>
                <a:blip r:embed="rId915"/>
                <a:stretch>
                  <a:fillRect/>
                </a:stretch>
              </p:blipFill>
              <p:spPr>
                <a:xfrm>
                  <a:off x="5887013" y="6496267"/>
                  <a:ext cx="68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31" name="Freihand 530">
                  <a:extLst>
                    <a:ext uri="{FF2B5EF4-FFF2-40B4-BE49-F238E27FC236}">
                      <a16:creationId xmlns:a16="http://schemas.microsoft.com/office/drawing/2014/main" id="{6EA8144E-A871-4B03-B724-02D307EAC52F}"/>
                    </a:ext>
                  </a:extLst>
                </p14:cNvPr>
                <p14:cNvContentPartPr/>
                <p14:nvPr/>
              </p14:nvContentPartPr>
              <p14:xfrm>
                <a:off x="5834813" y="6442627"/>
                <a:ext cx="74880" cy="43200"/>
              </p14:xfrm>
            </p:contentPart>
          </mc:Choice>
          <mc:Fallback>
            <p:pic>
              <p:nvPicPr>
                <p:cNvPr id="531" name="Freihand 530">
                  <a:extLst>
                    <a:ext uri="{FF2B5EF4-FFF2-40B4-BE49-F238E27FC236}">
                      <a16:creationId xmlns:a16="http://schemas.microsoft.com/office/drawing/2014/main" id="{6EA8144E-A871-4B03-B724-02D307EAC52F}"/>
                    </a:ext>
                  </a:extLst>
                </p:cNvPr>
                <p:cNvPicPr/>
                <p:nvPr/>
              </p:nvPicPr>
              <p:blipFill>
                <a:blip r:embed="rId917"/>
                <a:stretch>
                  <a:fillRect/>
                </a:stretch>
              </p:blipFill>
              <p:spPr>
                <a:xfrm>
                  <a:off x="5830493" y="6438307"/>
                  <a:ext cx="835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32" name="Freihand 531">
                  <a:extLst>
                    <a:ext uri="{FF2B5EF4-FFF2-40B4-BE49-F238E27FC236}">
                      <a16:creationId xmlns:a16="http://schemas.microsoft.com/office/drawing/2014/main" id="{30D58AEE-A2A8-4924-ABDC-A49593DEC22E}"/>
                    </a:ext>
                  </a:extLst>
                </p14:cNvPr>
                <p14:cNvContentPartPr/>
                <p14:nvPr/>
              </p14:nvContentPartPr>
              <p14:xfrm>
                <a:off x="5937413" y="6549187"/>
                <a:ext cx="49680" cy="54000"/>
              </p14:xfrm>
            </p:contentPart>
          </mc:Choice>
          <mc:Fallback>
            <p:pic>
              <p:nvPicPr>
                <p:cNvPr id="532" name="Freihand 531">
                  <a:extLst>
                    <a:ext uri="{FF2B5EF4-FFF2-40B4-BE49-F238E27FC236}">
                      <a16:creationId xmlns:a16="http://schemas.microsoft.com/office/drawing/2014/main" id="{30D58AEE-A2A8-4924-ABDC-A49593DEC22E}"/>
                    </a:ext>
                  </a:extLst>
                </p:cNvPr>
                <p:cNvPicPr/>
                <p:nvPr/>
              </p:nvPicPr>
              <p:blipFill>
                <a:blip r:embed="rId919"/>
                <a:stretch>
                  <a:fillRect/>
                </a:stretch>
              </p:blipFill>
              <p:spPr>
                <a:xfrm>
                  <a:off x="5933093" y="6544867"/>
                  <a:ext cx="58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34" name="Freihand 533">
                  <a:extLst>
                    <a:ext uri="{FF2B5EF4-FFF2-40B4-BE49-F238E27FC236}">
                      <a16:creationId xmlns:a16="http://schemas.microsoft.com/office/drawing/2014/main" id="{7AFACD1F-C93C-497E-B4CA-8A1C50EE6546}"/>
                    </a:ext>
                  </a:extLst>
                </p14:cNvPr>
                <p14:cNvContentPartPr/>
                <p14:nvPr/>
              </p14:nvContentPartPr>
              <p14:xfrm>
                <a:off x="5548973" y="6716947"/>
                <a:ext cx="113040" cy="138240"/>
              </p14:xfrm>
            </p:contentPart>
          </mc:Choice>
          <mc:Fallback>
            <p:pic>
              <p:nvPicPr>
                <p:cNvPr id="534" name="Freihand 533">
                  <a:extLst>
                    <a:ext uri="{FF2B5EF4-FFF2-40B4-BE49-F238E27FC236}">
                      <a16:creationId xmlns:a16="http://schemas.microsoft.com/office/drawing/2014/main" id="{7AFACD1F-C93C-497E-B4CA-8A1C50EE6546}"/>
                    </a:ext>
                  </a:extLst>
                </p:cNvPr>
                <p:cNvPicPr/>
                <p:nvPr/>
              </p:nvPicPr>
              <p:blipFill>
                <a:blip r:embed="rId921"/>
                <a:stretch>
                  <a:fillRect/>
                </a:stretch>
              </p:blipFill>
              <p:spPr>
                <a:xfrm>
                  <a:off x="5544653" y="6712627"/>
                  <a:ext cx="121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35" name="Freihand 534">
                  <a:extLst>
                    <a:ext uri="{FF2B5EF4-FFF2-40B4-BE49-F238E27FC236}">
                      <a16:creationId xmlns:a16="http://schemas.microsoft.com/office/drawing/2014/main" id="{0AC8A678-A8F8-41A1-A962-F1E97401078B}"/>
                    </a:ext>
                  </a:extLst>
                </p14:cNvPr>
                <p14:cNvContentPartPr/>
                <p14:nvPr/>
              </p14:nvContentPartPr>
              <p14:xfrm>
                <a:off x="5701253" y="6759440"/>
                <a:ext cx="75240" cy="85320"/>
              </p14:xfrm>
            </p:contentPart>
          </mc:Choice>
          <mc:Fallback>
            <p:pic>
              <p:nvPicPr>
                <p:cNvPr id="535" name="Freihand 534">
                  <a:extLst>
                    <a:ext uri="{FF2B5EF4-FFF2-40B4-BE49-F238E27FC236}">
                      <a16:creationId xmlns:a16="http://schemas.microsoft.com/office/drawing/2014/main" id="{0AC8A678-A8F8-41A1-A962-F1E97401078B}"/>
                    </a:ext>
                  </a:extLst>
                </p:cNvPr>
                <p:cNvPicPr/>
                <p:nvPr/>
              </p:nvPicPr>
              <p:blipFill>
                <a:blip r:embed="rId923"/>
                <a:stretch>
                  <a:fillRect/>
                </a:stretch>
              </p:blipFill>
              <p:spPr>
                <a:xfrm>
                  <a:off x="5696933" y="6755120"/>
                  <a:ext cx="83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36" name="Freihand 535">
                  <a:extLst>
                    <a:ext uri="{FF2B5EF4-FFF2-40B4-BE49-F238E27FC236}">
                      <a16:creationId xmlns:a16="http://schemas.microsoft.com/office/drawing/2014/main" id="{09C25FD8-57AE-4DF1-8D39-7A84DB34A0E6}"/>
                    </a:ext>
                  </a:extLst>
                </p14:cNvPr>
                <p14:cNvContentPartPr/>
                <p14:nvPr/>
              </p14:nvContentPartPr>
              <p14:xfrm>
                <a:off x="5840933" y="6712640"/>
                <a:ext cx="77760" cy="2880"/>
              </p14:xfrm>
            </p:contentPart>
          </mc:Choice>
          <mc:Fallback>
            <p:pic>
              <p:nvPicPr>
                <p:cNvPr id="536" name="Freihand 535">
                  <a:extLst>
                    <a:ext uri="{FF2B5EF4-FFF2-40B4-BE49-F238E27FC236}">
                      <a16:creationId xmlns:a16="http://schemas.microsoft.com/office/drawing/2014/main" id="{09C25FD8-57AE-4DF1-8D39-7A84DB34A0E6}"/>
                    </a:ext>
                  </a:extLst>
                </p:cNvPr>
                <p:cNvPicPr/>
                <p:nvPr/>
              </p:nvPicPr>
              <p:blipFill>
                <a:blip r:embed="rId925"/>
                <a:stretch>
                  <a:fillRect/>
                </a:stretch>
              </p:blipFill>
              <p:spPr>
                <a:xfrm>
                  <a:off x="5836613" y="6708320"/>
                  <a:ext cx="86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37" name="Freihand 536">
                  <a:extLst>
                    <a:ext uri="{FF2B5EF4-FFF2-40B4-BE49-F238E27FC236}">
                      <a16:creationId xmlns:a16="http://schemas.microsoft.com/office/drawing/2014/main" id="{D8F2137E-7A39-4720-9268-C094BD964650}"/>
                    </a:ext>
                  </a:extLst>
                </p14:cNvPr>
                <p14:cNvContentPartPr/>
                <p14:nvPr/>
              </p14:nvContentPartPr>
              <p14:xfrm>
                <a:off x="5853533" y="6733160"/>
                <a:ext cx="79560" cy="21240"/>
              </p14:xfrm>
            </p:contentPart>
          </mc:Choice>
          <mc:Fallback>
            <p:pic>
              <p:nvPicPr>
                <p:cNvPr id="537" name="Freihand 536">
                  <a:extLst>
                    <a:ext uri="{FF2B5EF4-FFF2-40B4-BE49-F238E27FC236}">
                      <a16:creationId xmlns:a16="http://schemas.microsoft.com/office/drawing/2014/main" id="{D8F2137E-7A39-4720-9268-C094BD964650}"/>
                    </a:ext>
                  </a:extLst>
                </p:cNvPr>
                <p:cNvPicPr/>
                <p:nvPr/>
              </p:nvPicPr>
              <p:blipFill>
                <a:blip r:embed="rId927"/>
                <a:stretch>
                  <a:fillRect/>
                </a:stretch>
              </p:blipFill>
              <p:spPr>
                <a:xfrm>
                  <a:off x="5849213" y="6728840"/>
                  <a:ext cx="88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48" name="Freihand 547">
                  <a:extLst>
                    <a:ext uri="{FF2B5EF4-FFF2-40B4-BE49-F238E27FC236}">
                      <a16:creationId xmlns:a16="http://schemas.microsoft.com/office/drawing/2014/main" id="{885ADAD4-1B14-431C-95BF-FA57A2444A1C}"/>
                    </a:ext>
                  </a:extLst>
                </p14:cNvPr>
                <p14:cNvContentPartPr/>
                <p14:nvPr/>
              </p14:nvContentPartPr>
              <p14:xfrm>
                <a:off x="6001493" y="6665840"/>
                <a:ext cx="83880" cy="92520"/>
              </p14:xfrm>
            </p:contentPart>
          </mc:Choice>
          <mc:Fallback>
            <p:pic>
              <p:nvPicPr>
                <p:cNvPr id="548" name="Freihand 547">
                  <a:extLst>
                    <a:ext uri="{FF2B5EF4-FFF2-40B4-BE49-F238E27FC236}">
                      <a16:creationId xmlns:a16="http://schemas.microsoft.com/office/drawing/2014/main" id="{885ADAD4-1B14-431C-95BF-FA57A2444A1C}"/>
                    </a:ext>
                  </a:extLst>
                </p:cNvPr>
                <p:cNvPicPr/>
                <p:nvPr/>
              </p:nvPicPr>
              <p:blipFill>
                <a:blip r:embed="rId929"/>
                <a:stretch>
                  <a:fillRect/>
                </a:stretch>
              </p:blipFill>
              <p:spPr>
                <a:xfrm>
                  <a:off x="5997173" y="6661520"/>
                  <a:ext cx="92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49" name="Freihand 548">
                  <a:extLst>
                    <a:ext uri="{FF2B5EF4-FFF2-40B4-BE49-F238E27FC236}">
                      <a16:creationId xmlns:a16="http://schemas.microsoft.com/office/drawing/2014/main" id="{59F43716-05FF-460C-AFFF-A06B521A7E15}"/>
                    </a:ext>
                  </a:extLst>
                </p14:cNvPr>
                <p14:cNvContentPartPr/>
                <p14:nvPr/>
              </p14:nvContentPartPr>
              <p14:xfrm>
                <a:off x="6010853" y="6721280"/>
                <a:ext cx="86760" cy="8280"/>
              </p14:xfrm>
            </p:contentPart>
          </mc:Choice>
          <mc:Fallback>
            <p:pic>
              <p:nvPicPr>
                <p:cNvPr id="549" name="Freihand 548">
                  <a:extLst>
                    <a:ext uri="{FF2B5EF4-FFF2-40B4-BE49-F238E27FC236}">
                      <a16:creationId xmlns:a16="http://schemas.microsoft.com/office/drawing/2014/main" id="{59F43716-05FF-460C-AFFF-A06B521A7E15}"/>
                    </a:ext>
                  </a:extLst>
                </p:cNvPr>
                <p:cNvPicPr/>
                <p:nvPr/>
              </p:nvPicPr>
              <p:blipFill>
                <a:blip r:embed="rId931"/>
                <a:stretch>
                  <a:fillRect/>
                </a:stretch>
              </p:blipFill>
              <p:spPr>
                <a:xfrm>
                  <a:off x="6006533" y="6716960"/>
                  <a:ext cx="95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50" name="Freihand 549">
                  <a:extLst>
                    <a:ext uri="{FF2B5EF4-FFF2-40B4-BE49-F238E27FC236}">
                      <a16:creationId xmlns:a16="http://schemas.microsoft.com/office/drawing/2014/main" id="{D5A23DCF-98C1-49AA-8ADA-0AC59822DE39}"/>
                    </a:ext>
                  </a:extLst>
                </p14:cNvPr>
                <p14:cNvContentPartPr/>
                <p14:nvPr/>
              </p14:nvContentPartPr>
              <p14:xfrm>
                <a:off x="6117053" y="6689240"/>
                <a:ext cx="99000" cy="90000"/>
              </p14:xfrm>
            </p:contentPart>
          </mc:Choice>
          <mc:Fallback>
            <p:pic>
              <p:nvPicPr>
                <p:cNvPr id="550" name="Freihand 549">
                  <a:extLst>
                    <a:ext uri="{FF2B5EF4-FFF2-40B4-BE49-F238E27FC236}">
                      <a16:creationId xmlns:a16="http://schemas.microsoft.com/office/drawing/2014/main" id="{D5A23DCF-98C1-49AA-8ADA-0AC59822DE39}"/>
                    </a:ext>
                  </a:extLst>
                </p:cNvPr>
                <p:cNvPicPr/>
                <p:nvPr/>
              </p:nvPicPr>
              <p:blipFill>
                <a:blip r:embed="rId933"/>
                <a:stretch>
                  <a:fillRect/>
                </a:stretch>
              </p:blipFill>
              <p:spPr>
                <a:xfrm>
                  <a:off x="6112733" y="6684920"/>
                  <a:ext cx="107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51" name="Freihand 550">
                  <a:extLst>
                    <a:ext uri="{FF2B5EF4-FFF2-40B4-BE49-F238E27FC236}">
                      <a16:creationId xmlns:a16="http://schemas.microsoft.com/office/drawing/2014/main" id="{576BF965-5D19-4290-BE51-1612DE7B66DD}"/>
                    </a:ext>
                  </a:extLst>
                </p14:cNvPr>
                <p14:cNvContentPartPr/>
                <p14:nvPr/>
              </p14:nvContentPartPr>
              <p14:xfrm>
                <a:off x="6241253" y="6675200"/>
                <a:ext cx="50040" cy="83880"/>
              </p14:xfrm>
            </p:contentPart>
          </mc:Choice>
          <mc:Fallback>
            <p:pic>
              <p:nvPicPr>
                <p:cNvPr id="551" name="Freihand 550">
                  <a:extLst>
                    <a:ext uri="{FF2B5EF4-FFF2-40B4-BE49-F238E27FC236}">
                      <a16:creationId xmlns:a16="http://schemas.microsoft.com/office/drawing/2014/main" id="{576BF965-5D19-4290-BE51-1612DE7B66DD}"/>
                    </a:ext>
                  </a:extLst>
                </p:cNvPr>
                <p:cNvPicPr/>
                <p:nvPr/>
              </p:nvPicPr>
              <p:blipFill>
                <a:blip r:embed="rId935"/>
                <a:stretch>
                  <a:fillRect/>
                </a:stretch>
              </p:blipFill>
              <p:spPr>
                <a:xfrm>
                  <a:off x="6236933" y="6670880"/>
                  <a:ext cx="58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52" name="Freihand 551">
                  <a:extLst>
                    <a:ext uri="{FF2B5EF4-FFF2-40B4-BE49-F238E27FC236}">
                      <a16:creationId xmlns:a16="http://schemas.microsoft.com/office/drawing/2014/main" id="{CCEC9A26-81CB-4687-B0E0-9D342D0B68CC}"/>
                    </a:ext>
                  </a:extLst>
                </p14:cNvPr>
                <p14:cNvContentPartPr/>
                <p14:nvPr/>
              </p14:nvContentPartPr>
              <p14:xfrm>
                <a:off x="6252413" y="6677720"/>
                <a:ext cx="70560" cy="2160"/>
              </p14:xfrm>
            </p:contentPart>
          </mc:Choice>
          <mc:Fallback>
            <p:pic>
              <p:nvPicPr>
                <p:cNvPr id="552" name="Freihand 551">
                  <a:extLst>
                    <a:ext uri="{FF2B5EF4-FFF2-40B4-BE49-F238E27FC236}">
                      <a16:creationId xmlns:a16="http://schemas.microsoft.com/office/drawing/2014/main" id="{CCEC9A26-81CB-4687-B0E0-9D342D0B68CC}"/>
                    </a:ext>
                  </a:extLst>
                </p:cNvPr>
                <p:cNvPicPr/>
                <p:nvPr/>
              </p:nvPicPr>
              <p:blipFill>
                <a:blip r:embed="rId771"/>
                <a:stretch>
                  <a:fillRect/>
                </a:stretch>
              </p:blipFill>
              <p:spPr>
                <a:xfrm>
                  <a:off x="6248093" y="6673400"/>
                  <a:ext cx="792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53" name="Freihand 552">
                  <a:extLst>
                    <a:ext uri="{FF2B5EF4-FFF2-40B4-BE49-F238E27FC236}">
                      <a16:creationId xmlns:a16="http://schemas.microsoft.com/office/drawing/2014/main" id="{988BE077-D51B-4B7F-8820-F786F7A8EBF9}"/>
                    </a:ext>
                  </a:extLst>
                </p14:cNvPr>
                <p14:cNvContentPartPr/>
                <p14:nvPr/>
              </p14:nvContentPartPr>
              <p14:xfrm>
                <a:off x="6388133" y="6699320"/>
                <a:ext cx="47880" cy="64440"/>
              </p14:xfrm>
            </p:contentPart>
          </mc:Choice>
          <mc:Fallback>
            <p:pic>
              <p:nvPicPr>
                <p:cNvPr id="553" name="Freihand 552">
                  <a:extLst>
                    <a:ext uri="{FF2B5EF4-FFF2-40B4-BE49-F238E27FC236}">
                      <a16:creationId xmlns:a16="http://schemas.microsoft.com/office/drawing/2014/main" id="{988BE077-D51B-4B7F-8820-F786F7A8EBF9}"/>
                    </a:ext>
                  </a:extLst>
                </p:cNvPr>
                <p:cNvPicPr/>
                <p:nvPr/>
              </p:nvPicPr>
              <p:blipFill>
                <a:blip r:embed="rId938"/>
                <a:stretch>
                  <a:fillRect/>
                </a:stretch>
              </p:blipFill>
              <p:spPr>
                <a:xfrm>
                  <a:off x="6383813" y="6695000"/>
                  <a:ext cx="56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54" name="Freihand 553">
                  <a:extLst>
                    <a:ext uri="{FF2B5EF4-FFF2-40B4-BE49-F238E27FC236}">
                      <a16:creationId xmlns:a16="http://schemas.microsoft.com/office/drawing/2014/main" id="{1AF9502D-CEF6-492E-8B55-714334A36988}"/>
                    </a:ext>
                  </a:extLst>
                </p14:cNvPr>
                <p14:cNvContentPartPr/>
                <p14:nvPr/>
              </p14:nvContentPartPr>
              <p14:xfrm>
                <a:off x="6343853" y="6632720"/>
                <a:ext cx="150480" cy="134640"/>
              </p14:xfrm>
            </p:contentPart>
          </mc:Choice>
          <mc:Fallback>
            <p:pic>
              <p:nvPicPr>
                <p:cNvPr id="554" name="Freihand 553">
                  <a:extLst>
                    <a:ext uri="{FF2B5EF4-FFF2-40B4-BE49-F238E27FC236}">
                      <a16:creationId xmlns:a16="http://schemas.microsoft.com/office/drawing/2014/main" id="{1AF9502D-CEF6-492E-8B55-714334A36988}"/>
                    </a:ext>
                  </a:extLst>
                </p:cNvPr>
                <p:cNvPicPr/>
                <p:nvPr/>
              </p:nvPicPr>
              <p:blipFill>
                <a:blip r:embed="rId940"/>
                <a:stretch>
                  <a:fillRect/>
                </a:stretch>
              </p:blipFill>
              <p:spPr>
                <a:xfrm>
                  <a:off x="6339533" y="6628400"/>
                  <a:ext cx="159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482" name="Freihand 481">
                  <a:extLst>
                    <a:ext uri="{FF2B5EF4-FFF2-40B4-BE49-F238E27FC236}">
                      <a16:creationId xmlns:a16="http://schemas.microsoft.com/office/drawing/2014/main" id="{27364CF8-06DD-401A-B8B2-47D655B5D3C4}"/>
                    </a:ext>
                  </a:extLst>
                </p14:cNvPr>
                <p14:cNvContentPartPr/>
                <p14:nvPr/>
              </p14:nvContentPartPr>
              <p14:xfrm>
                <a:off x="5337293" y="4912627"/>
                <a:ext cx="118800" cy="12240"/>
              </p14:xfrm>
            </p:contentPart>
          </mc:Choice>
          <mc:Fallback>
            <p:pic>
              <p:nvPicPr>
                <p:cNvPr id="482" name="Freihand 481">
                  <a:extLst>
                    <a:ext uri="{FF2B5EF4-FFF2-40B4-BE49-F238E27FC236}">
                      <a16:creationId xmlns:a16="http://schemas.microsoft.com/office/drawing/2014/main" id="{27364CF8-06DD-401A-B8B2-47D655B5D3C4}"/>
                    </a:ext>
                  </a:extLst>
                </p:cNvPr>
                <p:cNvPicPr/>
                <p:nvPr/>
              </p:nvPicPr>
              <p:blipFill>
                <a:blip r:embed="rId942"/>
                <a:stretch>
                  <a:fillRect/>
                </a:stretch>
              </p:blipFill>
              <p:spPr>
                <a:xfrm>
                  <a:off x="5332973" y="4908307"/>
                  <a:ext cx="127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483" name="Freihand 482">
                  <a:extLst>
                    <a:ext uri="{FF2B5EF4-FFF2-40B4-BE49-F238E27FC236}">
                      <a16:creationId xmlns:a16="http://schemas.microsoft.com/office/drawing/2014/main" id="{483F3CF1-7CD1-4FFA-9125-339CFF233B8B}"/>
                    </a:ext>
                  </a:extLst>
                </p14:cNvPr>
                <p14:cNvContentPartPr/>
                <p14:nvPr/>
              </p14:nvContentPartPr>
              <p14:xfrm>
                <a:off x="5336933" y="4947547"/>
                <a:ext cx="142200" cy="11880"/>
              </p14:xfrm>
            </p:contentPart>
          </mc:Choice>
          <mc:Fallback>
            <p:pic>
              <p:nvPicPr>
                <p:cNvPr id="483" name="Freihand 482">
                  <a:extLst>
                    <a:ext uri="{FF2B5EF4-FFF2-40B4-BE49-F238E27FC236}">
                      <a16:creationId xmlns:a16="http://schemas.microsoft.com/office/drawing/2014/main" id="{483F3CF1-7CD1-4FFA-9125-339CFF233B8B}"/>
                    </a:ext>
                  </a:extLst>
                </p:cNvPr>
                <p:cNvPicPr/>
                <p:nvPr/>
              </p:nvPicPr>
              <p:blipFill>
                <a:blip r:embed="rId944"/>
                <a:stretch>
                  <a:fillRect/>
                </a:stretch>
              </p:blipFill>
              <p:spPr>
                <a:xfrm>
                  <a:off x="5332613" y="4943227"/>
                  <a:ext cx="150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484" name="Freihand 483">
                  <a:extLst>
                    <a:ext uri="{FF2B5EF4-FFF2-40B4-BE49-F238E27FC236}">
                      <a16:creationId xmlns:a16="http://schemas.microsoft.com/office/drawing/2014/main" id="{0CEC5375-2F6E-4D13-8F95-C307C28F2EDB}"/>
                    </a:ext>
                  </a:extLst>
                </p14:cNvPr>
                <p14:cNvContentPartPr/>
                <p14:nvPr/>
              </p14:nvContentPartPr>
              <p14:xfrm>
                <a:off x="5712053" y="4849627"/>
                <a:ext cx="113760" cy="97560"/>
              </p14:xfrm>
            </p:contentPart>
          </mc:Choice>
          <mc:Fallback>
            <p:pic>
              <p:nvPicPr>
                <p:cNvPr id="484" name="Freihand 483">
                  <a:extLst>
                    <a:ext uri="{FF2B5EF4-FFF2-40B4-BE49-F238E27FC236}">
                      <a16:creationId xmlns:a16="http://schemas.microsoft.com/office/drawing/2014/main" id="{0CEC5375-2F6E-4D13-8F95-C307C28F2EDB}"/>
                    </a:ext>
                  </a:extLst>
                </p:cNvPr>
                <p:cNvPicPr/>
                <p:nvPr/>
              </p:nvPicPr>
              <p:blipFill>
                <a:blip r:embed="rId946"/>
                <a:stretch>
                  <a:fillRect/>
                </a:stretch>
              </p:blipFill>
              <p:spPr>
                <a:xfrm>
                  <a:off x="5707733" y="4845307"/>
                  <a:ext cx="122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485" name="Freihand 484">
                  <a:extLst>
                    <a:ext uri="{FF2B5EF4-FFF2-40B4-BE49-F238E27FC236}">
                      <a16:creationId xmlns:a16="http://schemas.microsoft.com/office/drawing/2014/main" id="{1EB38EEC-AB17-43B2-A047-4BEC0FA9A149}"/>
                    </a:ext>
                  </a:extLst>
                </p14:cNvPr>
                <p14:cNvContentPartPr/>
                <p14:nvPr/>
              </p14:nvContentPartPr>
              <p14:xfrm>
                <a:off x="5860373" y="4875187"/>
                <a:ext cx="74880" cy="88560"/>
              </p14:xfrm>
            </p:contentPart>
          </mc:Choice>
          <mc:Fallback>
            <p:pic>
              <p:nvPicPr>
                <p:cNvPr id="485" name="Freihand 484">
                  <a:extLst>
                    <a:ext uri="{FF2B5EF4-FFF2-40B4-BE49-F238E27FC236}">
                      <a16:creationId xmlns:a16="http://schemas.microsoft.com/office/drawing/2014/main" id="{1EB38EEC-AB17-43B2-A047-4BEC0FA9A149}"/>
                    </a:ext>
                  </a:extLst>
                </p:cNvPr>
                <p:cNvPicPr/>
                <p:nvPr/>
              </p:nvPicPr>
              <p:blipFill>
                <a:blip r:embed="rId948"/>
                <a:stretch>
                  <a:fillRect/>
                </a:stretch>
              </p:blipFill>
              <p:spPr>
                <a:xfrm>
                  <a:off x="5856053" y="4870867"/>
                  <a:ext cx="83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486" name="Freihand 485">
                  <a:extLst>
                    <a:ext uri="{FF2B5EF4-FFF2-40B4-BE49-F238E27FC236}">
                      <a16:creationId xmlns:a16="http://schemas.microsoft.com/office/drawing/2014/main" id="{90A26F40-4F28-4A7C-BCFB-2D3B42213D0C}"/>
                    </a:ext>
                  </a:extLst>
                </p14:cNvPr>
                <p14:cNvContentPartPr/>
                <p14:nvPr/>
              </p14:nvContentPartPr>
              <p14:xfrm>
                <a:off x="5967293" y="4869427"/>
                <a:ext cx="70920" cy="78840"/>
              </p14:xfrm>
            </p:contentPart>
          </mc:Choice>
          <mc:Fallback>
            <p:pic>
              <p:nvPicPr>
                <p:cNvPr id="486" name="Freihand 485">
                  <a:extLst>
                    <a:ext uri="{FF2B5EF4-FFF2-40B4-BE49-F238E27FC236}">
                      <a16:creationId xmlns:a16="http://schemas.microsoft.com/office/drawing/2014/main" id="{90A26F40-4F28-4A7C-BCFB-2D3B42213D0C}"/>
                    </a:ext>
                  </a:extLst>
                </p:cNvPr>
                <p:cNvPicPr/>
                <p:nvPr/>
              </p:nvPicPr>
              <p:blipFill>
                <a:blip r:embed="rId950"/>
                <a:stretch>
                  <a:fillRect/>
                </a:stretch>
              </p:blipFill>
              <p:spPr>
                <a:xfrm>
                  <a:off x="5962973" y="4865107"/>
                  <a:ext cx="79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489" name="Freihand 488">
                  <a:extLst>
                    <a:ext uri="{FF2B5EF4-FFF2-40B4-BE49-F238E27FC236}">
                      <a16:creationId xmlns:a16="http://schemas.microsoft.com/office/drawing/2014/main" id="{7B367F9F-D068-41DB-916C-D2DB1450A6B4}"/>
                    </a:ext>
                  </a:extLst>
                </p14:cNvPr>
                <p14:cNvContentPartPr/>
                <p14:nvPr/>
              </p14:nvContentPartPr>
              <p14:xfrm>
                <a:off x="6095453" y="4807867"/>
                <a:ext cx="78480" cy="186480"/>
              </p14:xfrm>
            </p:contentPart>
          </mc:Choice>
          <mc:Fallback>
            <p:pic>
              <p:nvPicPr>
                <p:cNvPr id="489" name="Freihand 488">
                  <a:extLst>
                    <a:ext uri="{FF2B5EF4-FFF2-40B4-BE49-F238E27FC236}">
                      <a16:creationId xmlns:a16="http://schemas.microsoft.com/office/drawing/2014/main" id="{7B367F9F-D068-41DB-916C-D2DB1450A6B4}"/>
                    </a:ext>
                  </a:extLst>
                </p:cNvPr>
                <p:cNvPicPr/>
                <p:nvPr/>
              </p:nvPicPr>
              <p:blipFill>
                <a:blip r:embed="rId952"/>
                <a:stretch>
                  <a:fillRect/>
                </a:stretch>
              </p:blipFill>
              <p:spPr>
                <a:xfrm>
                  <a:off x="6091133" y="4803547"/>
                  <a:ext cx="87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491" name="Freihand 490">
                  <a:extLst>
                    <a:ext uri="{FF2B5EF4-FFF2-40B4-BE49-F238E27FC236}">
                      <a16:creationId xmlns:a16="http://schemas.microsoft.com/office/drawing/2014/main" id="{5AB41AE5-40F7-4C1F-9871-4FF92FA2FAEE}"/>
                    </a:ext>
                  </a:extLst>
                </p14:cNvPr>
                <p14:cNvContentPartPr/>
                <p14:nvPr/>
              </p14:nvContentPartPr>
              <p14:xfrm>
                <a:off x="6136853" y="4870507"/>
                <a:ext cx="61920" cy="67320"/>
              </p14:xfrm>
            </p:contentPart>
          </mc:Choice>
          <mc:Fallback>
            <p:pic>
              <p:nvPicPr>
                <p:cNvPr id="491" name="Freihand 490">
                  <a:extLst>
                    <a:ext uri="{FF2B5EF4-FFF2-40B4-BE49-F238E27FC236}">
                      <a16:creationId xmlns:a16="http://schemas.microsoft.com/office/drawing/2014/main" id="{5AB41AE5-40F7-4C1F-9871-4FF92FA2FAEE}"/>
                    </a:ext>
                  </a:extLst>
                </p:cNvPr>
                <p:cNvPicPr/>
                <p:nvPr/>
              </p:nvPicPr>
              <p:blipFill>
                <a:blip r:embed="rId954"/>
                <a:stretch>
                  <a:fillRect/>
                </a:stretch>
              </p:blipFill>
              <p:spPr>
                <a:xfrm>
                  <a:off x="6132533" y="4866187"/>
                  <a:ext cx="70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492" name="Freihand 491">
                  <a:extLst>
                    <a:ext uri="{FF2B5EF4-FFF2-40B4-BE49-F238E27FC236}">
                      <a16:creationId xmlns:a16="http://schemas.microsoft.com/office/drawing/2014/main" id="{B15938F1-98CD-4A22-8D27-870BFF55D9EC}"/>
                    </a:ext>
                  </a:extLst>
                </p14:cNvPr>
                <p14:cNvContentPartPr/>
                <p14:nvPr/>
              </p14:nvContentPartPr>
              <p14:xfrm>
                <a:off x="6263213" y="4879867"/>
                <a:ext cx="10440" cy="66240"/>
              </p14:xfrm>
            </p:contentPart>
          </mc:Choice>
          <mc:Fallback>
            <p:pic>
              <p:nvPicPr>
                <p:cNvPr id="492" name="Freihand 491">
                  <a:extLst>
                    <a:ext uri="{FF2B5EF4-FFF2-40B4-BE49-F238E27FC236}">
                      <a16:creationId xmlns:a16="http://schemas.microsoft.com/office/drawing/2014/main" id="{B15938F1-98CD-4A22-8D27-870BFF55D9EC}"/>
                    </a:ext>
                  </a:extLst>
                </p:cNvPr>
                <p:cNvPicPr/>
                <p:nvPr/>
              </p:nvPicPr>
              <p:blipFill>
                <a:blip r:embed="rId956"/>
                <a:stretch>
                  <a:fillRect/>
                </a:stretch>
              </p:blipFill>
              <p:spPr>
                <a:xfrm>
                  <a:off x="6258893" y="4875547"/>
                  <a:ext cx="19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493" name="Freihand 492">
                  <a:extLst>
                    <a:ext uri="{FF2B5EF4-FFF2-40B4-BE49-F238E27FC236}">
                      <a16:creationId xmlns:a16="http://schemas.microsoft.com/office/drawing/2014/main" id="{377837B3-0376-456B-B4AB-BDBAD2EA2351}"/>
                    </a:ext>
                  </a:extLst>
                </p14:cNvPr>
                <p14:cNvContentPartPr/>
                <p14:nvPr/>
              </p14:nvContentPartPr>
              <p14:xfrm>
                <a:off x="6225413" y="4905067"/>
                <a:ext cx="79560" cy="6840"/>
              </p14:xfrm>
            </p:contentPart>
          </mc:Choice>
          <mc:Fallback>
            <p:pic>
              <p:nvPicPr>
                <p:cNvPr id="493" name="Freihand 492">
                  <a:extLst>
                    <a:ext uri="{FF2B5EF4-FFF2-40B4-BE49-F238E27FC236}">
                      <a16:creationId xmlns:a16="http://schemas.microsoft.com/office/drawing/2014/main" id="{377837B3-0376-456B-B4AB-BDBAD2EA2351}"/>
                    </a:ext>
                  </a:extLst>
                </p:cNvPr>
                <p:cNvPicPr/>
                <p:nvPr/>
              </p:nvPicPr>
              <p:blipFill>
                <a:blip r:embed="rId958"/>
                <a:stretch>
                  <a:fillRect/>
                </a:stretch>
              </p:blipFill>
              <p:spPr>
                <a:xfrm>
                  <a:off x="6221093" y="4900747"/>
                  <a:ext cx="88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495" name="Freihand 494">
                  <a:extLst>
                    <a:ext uri="{FF2B5EF4-FFF2-40B4-BE49-F238E27FC236}">
                      <a16:creationId xmlns:a16="http://schemas.microsoft.com/office/drawing/2014/main" id="{9E554679-C00C-4776-B05D-FB7A7D71D606}"/>
                    </a:ext>
                  </a:extLst>
                </p14:cNvPr>
                <p14:cNvContentPartPr/>
                <p14:nvPr/>
              </p14:nvContentPartPr>
              <p14:xfrm>
                <a:off x="6346733" y="4857187"/>
                <a:ext cx="94320" cy="175680"/>
              </p14:xfrm>
            </p:contentPart>
          </mc:Choice>
          <mc:Fallback>
            <p:pic>
              <p:nvPicPr>
                <p:cNvPr id="495" name="Freihand 494">
                  <a:extLst>
                    <a:ext uri="{FF2B5EF4-FFF2-40B4-BE49-F238E27FC236}">
                      <a16:creationId xmlns:a16="http://schemas.microsoft.com/office/drawing/2014/main" id="{9E554679-C00C-4776-B05D-FB7A7D71D606}"/>
                    </a:ext>
                  </a:extLst>
                </p:cNvPr>
                <p:cNvPicPr/>
                <p:nvPr/>
              </p:nvPicPr>
              <p:blipFill>
                <a:blip r:embed="rId960"/>
                <a:stretch>
                  <a:fillRect/>
                </a:stretch>
              </p:blipFill>
              <p:spPr>
                <a:xfrm>
                  <a:off x="6342413" y="4852867"/>
                  <a:ext cx="102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496" name="Freihand 495">
                  <a:extLst>
                    <a:ext uri="{FF2B5EF4-FFF2-40B4-BE49-F238E27FC236}">
                      <a16:creationId xmlns:a16="http://schemas.microsoft.com/office/drawing/2014/main" id="{4C0BEDB2-70DE-4C09-920B-3DE4C5CA6C94}"/>
                    </a:ext>
                  </a:extLst>
                </p14:cNvPr>
                <p14:cNvContentPartPr/>
                <p14:nvPr/>
              </p14:nvContentPartPr>
              <p14:xfrm>
                <a:off x="6457253" y="4908307"/>
                <a:ext cx="45000" cy="70560"/>
              </p14:xfrm>
            </p:contentPart>
          </mc:Choice>
          <mc:Fallback>
            <p:pic>
              <p:nvPicPr>
                <p:cNvPr id="496" name="Freihand 495">
                  <a:extLst>
                    <a:ext uri="{FF2B5EF4-FFF2-40B4-BE49-F238E27FC236}">
                      <a16:creationId xmlns:a16="http://schemas.microsoft.com/office/drawing/2014/main" id="{4C0BEDB2-70DE-4C09-920B-3DE4C5CA6C94}"/>
                    </a:ext>
                  </a:extLst>
                </p:cNvPr>
                <p:cNvPicPr/>
                <p:nvPr/>
              </p:nvPicPr>
              <p:blipFill>
                <a:blip r:embed="rId962"/>
                <a:stretch>
                  <a:fillRect/>
                </a:stretch>
              </p:blipFill>
              <p:spPr>
                <a:xfrm>
                  <a:off x="6452933" y="4903987"/>
                  <a:ext cx="53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498" name="Freihand 497">
                  <a:extLst>
                    <a:ext uri="{FF2B5EF4-FFF2-40B4-BE49-F238E27FC236}">
                      <a16:creationId xmlns:a16="http://schemas.microsoft.com/office/drawing/2014/main" id="{2E16B39C-92A4-4A03-9C5F-1EA290755485}"/>
                    </a:ext>
                  </a:extLst>
                </p14:cNvPr>
                <p14:cNvContentPartPr/>
                <p14:nvPr/>
              </p14:nvContentPartPr>
              <p14:xfrm>
                <a:off x="6524213" y="4804267"/>
                <a:ext cx="67680" cy="208440"/>
              </p14:xfrm>
            </p:contentPart>
          </mc:Choice>
          <mc:Fallback>
            <p:pic>
              <p:nvPicPr>
                <p:cNvPr id="498" name="Freihand 497">
                  <a:extLst>
                    <a:ext uri="{FF2B5EF4-FFF2-40B4-BE49-F238E27FC236}">
                      <a16:creationId xmlns:a16="http://schemas.microsoft.com/office/drawing/2014/main" id="{2E16B39C-92A4-4A03-9C5F-1EA290755485}"/>
                    </a:ext>
                  </a:extLst>
                </p:cNvPr>
                <p:cNvPicPr/>
                <p:nvPr/>
              </p:nvPicPr>
              <p:blipFill>
                <a:blip r:embed="rId964"/>
                <a:stretch>
                  <a:fillRect/>
                </a:stretch>
              </p:blipFill>
              <p:spPr>
                <a:xfrm>
                  <a:off x="6519893" y="4799947"/>
                  <a:ext cx="763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13" name="Freihand 512">
                  <a:extLst>
                    <a:ext uri="{FF2B5EF4-FFF2-40B4-BE49-F238E27FC236}">
                      <a16:creationId xmlns:a16="http://schemas.microsoft.com/office/drawing/2014/main" id="{89940E78-5A29-4645-A148-E07A94A2F951}"/>
                    </a:ext>
                  </a:extLst>
                </p14:cNvPr>
                <p14:cNvContentPartPr/>
                <p14:nvPr/>
              </p14:nvContentPartPr>
              <p14:xfrm>
                <a:off x="6638333" y="4813987"/>
                <a:ext cx="46440" cy="164880"/>
              </p14:xfrm>
            </p:contentPart>
          </mc:Choice>
          <mc:Fallback>
            <p:pic>
              <p:nvPicPr>
                <p:cNvPr id="513" name="Freihand 512">
                  <a:extLst>
                    <a:ext uri="{FF2B5EF4-FFF2-40B4-BE49-F238E27FC236}">
                      <a16:creationId xmlns:a16="http://schemas.microsoft.com/office/drawing/2014/main" id="{89940E78-5A29-4645-A148-E07A94A2F951}"/>
                    </a:ext>
                  </a:extLst>
                </p:cNvPr>
                <p:cNvPicPr/>
                <p:nvPr/>
              </p:nvPicPr>
              <p:blipFill>
                <a:blip r:embed="rId966"/>
                <a:stretch>
                  <a:fillRect/>
                </a:stretch>
              </p:blipFill>
              <p:spPr>
                <a:xfrm>
                  <a:off x="6634013" y="4809667"/>
                  <a:ext cx="55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14" name="Freihand 513">
                  <a:extLst>
                    <a:ext uri="{FF2B5EF4-FFF2-40B4-BE49-F238E27FC236}">
                      <a16:creationId xmlns:a16="http://schemas.microsoft.com/office/drawing/2014/main" id="{7DFC445A-A7C0-47F0-8FBF-07499278951B}"/>
                    </a:ext>
                  </a:extLst>
                </p14:cNvPr>
                <p14:cNvContentPartPr/>
                <p14:nvPr/>
              </p14:nvContentPartPr>
              <p14:xfrm>
                <a:off x="6699533" y="4853947"/>
                <a:ext cx="84600" cy="75240"/>
              </p14:xfrm>
            </p:contentPart>
          </mc:Choice>
          <mc:Fallback>
            <p:pic>
              <p:nvPicPr>
                <p:cNvPr id="514" name="Freihand 513">
                  <a:extLst>
                    <a:ext uri="{FF2B5EF4-FFF2-40B4-BE49-F238E27FC236}">
                      <a16:creationId xmlns:a16="http://schemas.microsoft.com/office/drawing/2014/main" id="{7DFC445A-A7C0-47F0-8FBF-07499278951B}"/>
                    </a:ext>
                  </a:extLst>
                </p:cNvPr>
                <p:cNvPicPr/>
                <p:nvPr/>
              </p:nvPicPr>
              <p:blipFill>
                <a:blip r:embed="rId968"/>
                <a:stretch>
                  <a:fillRect/>
                </a:stretch>
              </p:blipFill>
              <p:spPr>
                <a:xfrm>
                  <a:off x="6694853" y="4849627"/>
                  <a:ext cx="93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15" name="Freihand 514">
                  <a:extLst>
                    <a:ext uri="{FF2B5EF4-FFF2-40B4-BE49-F238E27FC236}">
                      <a16:creationId xmlns:a16="http://schemas.microsoft.com/office/drawing/2014/main" id="{59C72C8B-ACB1-4C25-958C-66085170FFA7}"/>
                    </a:ext>
                  </a:extLst>
                </p14:cNvPr>
                <p14:cNvContentPartPr/>
                <p14:nvPr/>
              </p14:nvContentPartPr>
              <p14:xfrm>
                <a:off x="6827333" y="4866907"/>
                <a:ext cx="9000" cy="78840"/>
              </p14:xfrm>
            </p:contentPart>
          </mc:Choice>
          <mc:Fallback>
            <p:pic>
              <p:nvPicPr>
                <p:cNvPr id="515" name="Freihand 514">
                  <a:extLst>
                    <a:ext uri="{FF2B5EF4-FFF2-40B4-BE49-F238E27FC236}">
                      <a16:creationId xmlns:a16="http://schemas.microsoft.com/office/drawing/2014/main" id="{59C72C8B-ACB1-4C25-958C-66085170FFA7}"/>
                    </a:ext>
                  </a:extLst>
                </p:cNvPr>
                <p:cNvPicPr/>
                <p:nvPr/>
              </p:nvPicPr>
              <p:blipFill>
                <a:blip r:embed="rId970"/>
                <a:stretch>
                  <a:fillRect/>
                </a:stretch>
              </p:blipFill>
              <p:spPr>
                <a:xfrm>
                  <a:off x="6823013" y="4862587"/>
                  <a:ext cx="17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16" name="Freihand 515">
                  <a:extLst>
                    <a:ext uri="{FF2B5EF4-FFF2-40B4-BE49-F238E27FC236}">
                      <a16:creationId xmlns:a16="http://schemas.microsoft.com/office/drawing/2014/main" id="{2EF8623B-B1BB-4AC4-AF89-054ADED1FCFC}"/>
                    </a:ext>
                  </a:extLst>
                </p14:cNvPr>
                <p14:cNvContentPartPr/>
                <p14:nvPr/>
              </p14:nvContentPartPr>
              <p14:xfrm>
                <a:off x="6785933" y="4892827"/>
                <a:ext cx="84240" cy="11160"/>
              </p14:xfrm>
            </p:contentPart>
          </mc:Choice>
          <mc:Fallback>
            <p:pic>
              <p:nvPicPr>
                <p:cNvPr id="516" name="Freihand 515">
                  <a:extLst>
                    <a:ext uri="{FF2B5EF4-FFF2-40B4-BE49-F238E27FC236}">
                      <a16:creationId xmlns:a16="http://schemas.microsoft.com/office/drawing/2014/main" id="{2EF8623B-B1BB-4AC4-AF89-054ADED1FCFC}"/>
                    </a:ext>
                  </a:extLst>
                </p:cNvPr>
                <p:cNvPicPr/>
                <p:nvPr/>
              </p:nvPicPr>
              <p:blipFill>
                <a:blip r:embed="rId972"/>
                <a:stretch>
                  <a:fillRect/>
                </a:stretch>
              </p:blipFill>
              <p:spPr>
                <a:xfrm>
                  <a:off x="6781613" y="4888507"/>
                  <a:ext cx="92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17" name="Freihand 516">
                  <a:extLst>
                    <a:ext uri="{FF2B5EF4-FFF2-40B4-BE49-F238E27FC236}">
                      <a16:creationId xmlns:a16="http://schemas.microsoft.com/office/drawing/2014/main" id="{6E8CFCDA-2B92-4D6C-9304-83BFCB5B1F9C}"/>
                    </a:ext>
                  </a:extLst>
                </p14:cNvPr>
                <p14:cNvContentPartPr/>
                <p14:nvPr/>
              </p14:nvContentPartPr>
              <p14:xfrm>
                <a:off x="6886013" y="4866187"/>
                <a:ext cx="50760" cy="131400"/>
              </p14:xfrm>
            </p:contentPart>
          </mc:Choice>
          <mc:Fallback>
            <p:pic>
              <p:nvPicPr>
                <p:cNvPr id="517" name="Freihand 516">
                  <a:extLst>
                    <a:ext uri="{FF2B5EF4-FFF2-40B4-BE49-F238E27FC236}">
                      <a16:creationId xmlns:a16="http://schemas.microsoft.com/office/drawing/2014/main" id="{6E8CFCDA-2B92-4D6C-9304-83BFCB5B1F9C}"/>
                    </a:ext>
                  </a:extLst>
                </p:cNvPr>
                <p:cNvPicPr/>
                <p:nvPr/>
              </p:nvPicPr>
              <p:blipFill>
                <a:blip r:embed="rId974"/>
                <a:stretch>
                  <a:fillRect/>
                </a:stretch>
              </p:blipFill>
              <p:spPr>
                <a:xfrm>
                  <a:off x="6881693" y="4861867"/>
                  <a:ext cx="59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18" name="Freihand 517">
                  <a:extLst>
                    <a:ext uri="{FF2B5EF4-FFF2-40B4-BE49-F238E27FC236}">
                      <a16:creationId xmlns:a16="http://schemas.microsoft.com/office/drawing/2014/main" id="{9811C457-315F-4D71-862F-EB292A5D3A5D}"/>
                    </a:ext>
                  </a:extLst>
                </p14:cNvPr>
                <p14:cNvContentPartPr/>
                <p14:nvPr/>
              </p14:nvContentPartPr>
              <p14:xfrm>
                <a:off x="6956213" y="4903987"/>
                <a:ext cx="70560" cy="48600"/>
              </p14:xfrm>
            </p:contentPart>
          </mc:Choice>
          <mc:Fallback>
            <p:pic>
              <p:nvPicPr>
                <p:cNvPr id="518" name="Freihand 517">
                  <a:extLst>
                    <a:ext uri="{FF2B5EF4-FFF2-40B4-BE49-F238E27FC236}">
                      <a16:creationId xmlns:a16="http://schemas.microsoft.com/office/drawing/2014/main" id="{9811C457-315F-4D71-862F-EB292A5D3A5D}"/>
                    </a:ext>
                  </a:extLst>
                </p:cNvPr>
                <p:cNvPicPr/>
                <p:nvPr/>
              </p:nvPicPr>
              <p:blipFill>
                <a:blip r:embed="rId976"/>
                <a:stretch>
                  <a:fillRect/>
                </a:stretch>
              </p:blipFill>
              <p:spPr>
                <a:xfrm>
                  <a:off x="6951893" y="4899667"/>
                  <a:ext cx="79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19" name="Freihand 518">
                  <a:extLst>
                    <a:ext uri="{FF2B5EF4-FFF2-40B4-BE49-F238E27FC236}">
                      <a16:creationId xmlns:a16="http://schemas.microsoft.com/office/drawing/2014/main" id="{029FEE17-485D-444D-96F7-BA61AA8380D6}"/>
                    </a:ext>
                  </a:extLst>
                </p14:cNvPr>
                <p14:cNvContentPartPr/>
                <p14:nvPr/>
              </p14:nvContentPartPr>
              <p14:xfrm>
                <a:off x="6996533" y="4794547"/>
                <a:ext cx="71640" cy="219960"/>
              </p14:xfrm>
            </p:contentPart>
          </mc:Choice>
          <mc:Fallback>
            <p:pic>
              <p:nvPicPr>
                <p:cNvPr id="519" name="Freihand 518">
                  <a:extLst>
                    <a:ext uri="{FF2B5EF4-FFF2-40B4-BE49-F238E27FC236}">
                      <a16:creationId xmlns:a16="http://schemas.microsoft.com/office/drawing/2014/main" id="{029FEE17-485D-444D-96F7-BA61AA8380D6}"/>
                    </a:ext>
                  </a:extLst>
                </p:cNvPr>
                <p:cNvPicPr/>
                <p:nvPr/>
              </p:nvPicPr>
              <p:blipFill>
                <a:blip r:embed="rId978"/>
                <a:stretch>
                  <a:fillRect/>
                </a:stretch>
              </p:blipFill>
              <p:spPr>
                <a:xfrm>
                  <a:off x="6992213" y="4790227"/>
                  <a:ext cx="802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38" name="Freihand 537">
                  <a:extLst>
                    <a:ext uri="{FF2B5EF4-FFF2-40B4-BE49-F238E27FC236}">
                      <a16:creationId xmlns:a16="http://schemas.microsoft.com/office/drawing/2014/main" id="{E98064D7-9B17-435F-A86E-D1C92B33C730}"/>
                    </a:ext>
                  </a:extLst>
                </p14:cNvPr>
                <p14:cNvContentPartPr/>
                <p14:nvPr/>
              </p14:nvContentPartPr>
              <p14:xfrm>
                <a:off x="7098053" y="4810760"/>
                <a:ext cx="40320" cy="151200"/>
              </p14:xfrm>
            </p:contentPart>
          </mc:Choice>
          <mc:Fallback>
            <p:pic>
              <p:nvPicPr>
                <p:cNvPr id="538" name="Freihand 537">
                  <a:extLst>
                    <a:ext uri="{FF2B5EF4-FFF2-40B4-BE49-F238E27FC236}">
                      <a16:creationId xmlns:a16="http://schemas.microsoft.com/office/drawing/2014/main" id="{E98064D7-9B17-435F-A86E-D1C92B33C730}"/>
                    </a:ext>
                  </a:extLst>
                </p:cNvPr>
                <p:cNvPicPr/>
                <p:nvPr/>
              </p:nvPicPr>
              <p:blipFill>
                <a:blip r:embed="rId980"/>
                <a:stretch>
                  <a:fillRect/>
                </a:stretch>
              </p:blipFill>
              <p:spPr>
                <a:xfrm>
                  <a:off x="7093733" y="4806440"/>
                  <a:ext cx="48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39" name="Freihand 538">
                  <a:extLst>
                    <a:ext uri="{FF2B5EF4-FFF2-40B4-BE49-F238E27FC236}">
                      <a16:creationId xmlns:a16="http://schemas.microsoft.com/office/drawing/2014/main" id="{FCEC5770-8808-4CB8-B8DC-98901FAC76AA}"/>
                    </a:ext>
                  </a:extLst>
                </p14:cNvPr>
                <p14:cNvContentPartPr/>
                <p14:nvPr/>
              </p14:nvContentPartPr>
              <p14:xfrm>
                <a:off x="7150973" y="4823720"/>
                <a:ext cx="68760" cy="81360"/>
              </p14:xfrm>
            </p:contentPart>
          </mc:Choice>
          <mc:Fallback>
            <p:pic>
              <p:nvPicPr>
                <p:cNvPr id="539" name="Freihand 538">
                  <a:extLst>
                    <a:ext uri="{FF2B5EF4-FFF2-40B4-BE49-F238E27FC236}">
                      <a16:creationId xmlns:a16="http://schemas.microsoft.com/office/drawing/2014/main" id="{FCEC5770-8808-4CB8-B8DC-98901FAC76AA}"/>
                    </a:ext>
                  </a:extLst>
                </p:cNvPr>
                <p:cNvPicPr/>
                <p:nvPr/>
              </p:nvPicPr>
              <p:blipFill>
                <a:blip r:embed="rId982"/>
                <a:stretch>
                  <a:fillRect/>
                </a:stretch>
              </p:blipFill>
              <p:spPr>
                <a:xfrm>
                  <a:off x="7146653" y="4819400"/>
                  <a:ext cx="77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40" name="Freihand 539">
                  <a:extLst>
                    <a:ext uri="{FF2B5EF4-FFF2-40B4-BE49-F238E27FC236}">
                      <a16:creationId xmlns:a16="http://schemas.microsoft.com/office/drawing/2014/main" id="{D3EE9BB2-9F89-470D-A217-C5C707FA39D1}"/>
                    </a:ext>
                  </a:extLst>
                </p14:cNvPr>
                <p14:cNvContentPartPr/>
                <p14:nvPr/>
              </p14:nvContentPartPr>
              <p14:xfrm>
                <a:off x="7266533" y="4841360"/>
                <a:ext cx="360" cy="81720"/>
              </p14:xfrm>
            </p:contentPart>
          </mc:Choice>
          <mc:Fallback>
            <p:pic>
              <p:nvPicPr>
                <p:cNvPr id="540" name="Freihand 539">
                  <a:extLst>
                    <a:ext uri="{FF2B5EF4-FFF2-40B4-BE49-F238E27FC236}">
                      <a16:creationId xmlns:a16="http://schemas.microsoft.com/office/drawing/2014/main" id="{D3EE9BB2-9F89-470D-A217-C5C707FA39D1}"/>
                    </a:ext>
                  </a:extLst>
                </p:cNvPr>
                <p:cNvPicPr/>
                <p:nvPr/>
              </p:nvPicPr>
              <p:blipFill>
                <a:blip r:embed="rId984"/>
                <a:stretch>
                  <a:fillRect/>
                </a:stretch>
              </p:blipFill>
              <p:spPr>
                <a:xfrm>
                  <a:off x="7262213" y="4837040"/>
                  <a:ext cx="9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41" name="Freihand 540">
                  <a:extLst>
                    <a:ext uri="{FF2B5EF4-FFF2-40B4-BE49-F238E27FC236}">
                      <a16:creationId xmlns:a16="http://schemas.microsoft.com/office/drawing/2014/main" id="{61A25D0A-5FEA-4901-885C-AFF80BC0DA66}"/>
                    </a:ext>
                  </a:extLst>
                </p14:cNvPr>
                <p14:cNvContentPartPr/>
                <p14:nvPr/>
              </p14:nvContentPartPr>
              <p14:xfrm>
                <a:off x="7233413" y="4871960"/>
                <a:ext cx="87840" cy="14040"/>
              </p14:xfrm>
            </p:contentPart>
          </mc:Choice>
          <mc:Fallback>
            <p:pic>
              <p:nvPicPr>
                <p:cNvPr id="541" name="Freihand 540">
                  <a:extLst>
                    <a:ext uri="{FF2B5EF4-FFF2-40B4-BE49-F238E27FC236}">
                      <a16:creationId xmlns:a16="http://schemas.microsoft.com/office/drawing/2014/main" id="{61A25D0A-5FEA-4901-885C-AFF80BC0DA66}"/>
                    </a:ext>
                  </a:extLst>
                </p:cNvPr>
                <p:cNvPicPr/>
                <p:nvPr/>
              </p:nvPicPr>
              <p:blipFill>
                <a:blip r:embed="rId986"/>
                <a:stretch>
                  <a:fillRect/>
                </a:stretch>
              </p:blipFill>
              <p:spPr>
                <a:xfrm>
                  <a:off x="7229093" y="4867640"/>
                  <a:ext cx="96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42" name="Freihand 541">
                  <a:extLst>
                    <a:ext uri="{FF2B5EF4-FFF2-40B4-BE49-F238E27FC236}">
                      <a16:creationId xmlns:a16="http://schemas.microsoft.com/office/drawing/2014/main" id="{1BFF483B-4478-4A68-8E2E-58011B774A2C}"/>
                    </a:ext>
                  </a:extLst>
                </p14:cNvPr>
                <p14:cNvContentPartPr/>
                <p14:nvPr/>
              </p14:nvContentPartPr>
              <p14:xfrm>
                <a:off x="7308653" y="4851440"/>
                <a:ext cx="52200" cy="115560"/>
              </p14:xfrm>
            </p:contentPart>
          </mc:Choice>
          <mc:Fallback>
            <p:pic>
              <p:nvPicPr>
                <p:cNvPr id="542" name="Freihand 541">
                  <a:extLst>
                    <a:ext uri="{FF2B5EF4-FFF2-40B4-BE49-F238E27FC236}">
                      <a16:creationId xmlns:a16="http://schemas.microsoft.com/office/drawing/2014/main" id="{1BFF483B-4478-4A68-8E2E-58011B774A2C}"/>
                    </a:ext>
                  </a:extLst>
                </p:cNvPr>
                <p:cNvPicPr/>
                <p:nvPr/>
              </p:nvPicPr>
              <p:blipFill>
                <a:blip r:embed="rId988"/>
                <a:stretch>
                  <a:fillRect/>
                </a:stretch>
              </p:blipFill>
              <p:spPr>
                <a:xfrm>
                  <a:off x="7304333" y="4847120"/>
                  <a:ext cx="60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45" name="Freihand 544">
                  <a:extLst>
                    <a:ext uri="{FF2B5EF4-FFF2-40B4-BE49-F238E27FC236}">
                      <a16:creationId xmlns:a16="http://schemas.microsoft.com/office/drawing/2014/main" id="{7341D6C6-783B-4012-BE83-F9AC23E100A1}"/>
                    </a:ext>
                  </a:extLst>
                </p14:cNvPr>
                <p14:cNvContentPartPr/>
                <p14:nvPr/>
              </p14:nvContentPartPr>
              <p14:xfrm>
                <a:off x="7377053" y="4881320"/>
                <a:ext cx="61920" cy="86040"/>
              </p14:xfrm>
            </p:contentPart>
          </mc:Choice>
          <mc:Fallback>
            <p:pic>
              <p:nvPicPr>
                <p:cNvPr id="545" name="Freihand 544">
                  <a:extLst>
                    <a:ext uri="{FF2B5EF4-FFF2-40B4-BE49-F238E27FC236}">
                      <a16:creationId xmlns:a16="http://schemas.microsoft.com/office/drawing/2014/main" id="{7341D6C6-783B-4012-BE83-F9AC23E100A1}"/>
                    </a:ext>
                  </a:extLst>
                </p:cNvPr>
                <p:cNvPicPr/>
                <p:nvPr/>
              </p:nvPicPr>
              <p:blipFill>
                <a:blip r:embed="rId990"/>
                <a:stretch>
                  <a:fillRect/>
                </a:stretch>
              </p:blipFill>
              <p:spPr>
                <a:xfrm>
                  <a:off x="7372733" y="4877000"/>
                  <a:ext cx="70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46" name="Freihand 545">
                  <a:extLst>
                    <a:ext uri="{FF2B5EF4-FFF2-40B4-BE49-F238E27FC236}">
                      <a16:creationId xmlns:a16="http://schemas.microsoft.com/office/drawing/2014/main" id="{256DCBEE-8AB4-470E-A5F3-77CDC5DC9AFA}"/>
                    </a:ext>
                  </a:extLst>
                </p14:cNvPr>
                <p14:cNvContentPartPr/>
                <p14:nvPr/>
              </p14:nvContentPartPr>
              <p14:xfrm>
                <a:off x="7440053" y="4768280"/>
                <a:ext cx="72000" cy="219600"/>
              </p14:xfrm>
            </p:contentPart>
          </mc:Choice>
          <mc:Fallback>
            <p:pic>
              <p:nvPicPr>
                <p:cNvPr id="546" name="Freihand 545">
                  <a:extLst>
                    <a:ext uri="{FF2B5EF4-FFF2-40B4-BE49-F238E27FC236}">
                      <a16:creationId xmlns:a16="http://schemas.microsoft.com/office/drawing/2014/main" id="{256DCBEE-8AB4-470E-A5F3-77CDC5DC9AFA}"/>
                    </a:ext>
                  </a:extLst>
                </p:cNvPr>
                <p:cNvPicPr/>
                <p:nvPr/>
              </p:nvPicPr>
              <p:blipFill>
                <a:blip r:embed="rId992"/>
                <a:stretch>
                  <a:fillRect/>
                </a:stretch>
              </p:blipFill>
              <p:spPr>
                <a:xfrm>
                  <a:off x="7435733" y="4763960"/>
                  <a:ext cx="806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62" name="Freihand 561">
                  <a:extLst>
                    <a:ext uri="{FF2B5EF4-FFF2-40B4-BE49-F238E27FC236}">
                      <a16:creationId xmlns:a16="http://schemas.microsoft.com/office/drawing/2014/main" id="{5D31990B-6189-4269-941D-A41E91C90ECA}"/>
                    </a:ext>
                  </a:extLst>
                </p14:cNvPr>
                <p14:cNvContentPartPr/>
                <p14:nvPr/>
              </p14:nvContentPartPr>
              <p14:xfrm>
                <a:off x="5061173" y="5237000"/>
                <a:ext cx="130680" cy="16920"/>
              </p14:xfrm>
            </p:contentPart>
          </mc:Choice>
          <mc:Fallback>
            <p:pic>
              <p:nvPicPr>
                <p:cNvPr id="562" name="Freihand 561">
                  <a:extLst>
                    <a:ext uri="{FF2B5EF4-FFF2-40B4-BE49-F238E27FC236}">
                      <a16:creationId xmlns:a16="http://schemas.microsoft.com/office/drawing/2014/main" id="{5D31990B-6189-4269-941D-A41E91C90ECA}"/>
                    </a:ext>
                  </a:extLst>
                </p:cNvPr>
                <p:cNvPicPr/>
                <p:nvPr/>
              </p:nvPicPr>
              <p:blipFill>
                <a:blip r:embed="rId994"/>
                <a:stretch>
                  <a:fillRect/>
                </a:stretch>
              </p:blipFill>
              <p:spPr>
                <a:xfrm>
                  <a:off x="5056853" y="5232680"/>
                  <a:ext cx="139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563" name="Freihand 562">
                  <a:extLst>
                    <a:ext uri="{FF2B5EF4-FFF2-40B4-BE49-F238E27FC236}">
                      <a16:creationId xmlns:a16="http://schemas.microsoft.com/office/drawing/2014/main" id="{72610C4C-4078-4EB2-A9B2-7990C72AB04C}"/>
                    </a:ext>
                  </a:extLst>
                </p14:cNvPr>
                <p14:cNvContentPartPr/>
                <p14:nvPr/>
              </p14:nvContentPartPr>
              <p14:xfrm>
                <a:off x="5073773" y="5269400"/>
                <a:ext cx="126720" cy="16560"/>
              </p14:xfrm>
            </p:contentPart>
          </mc:Choice>
          <mc:Fallback>
            <p:pic>
              <p:nvPicPr>
                <p:cNvPr id="563" name="Freihand 562">
                  <a:extLst>
                    <a:ext uri="{FF2B5EF4-FFF2-40B4-BE49-F238E27FC236}">
                      <a16:creationId xmlns:a16="http://schemas.microsoft.com/office/drawing/2014/main" id="{72610C4C-4078-4EB2-A9B2-7990C72AB04C}"/>
                    </a:ext>
                  </a:extLst>
                </p:cNvPr>
                <p:cNvPicPr/>
                <p:nvPr/>
              </p:nvPicPr>
              <p:blipFill>
                <a:blip r:embed="rId996"/>
                <a:stretch>
                  <a:fillRect/>
                </a:stretch>
              </p:blipFill>
              <p:spPr>
                <a:xfrm>
                  <a:off x="5069453" y="5265080"/>
                  <a:ext cx="135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64" name="Freihand 563">
                  <a:extLst>
                    <a:ext uri="{FF2B5EF4-FFF2-40B4-BE49-F238E27FC236}">
                      <a16:creationId xmlns:a16="http://schemas.microsoft.com/office/drawing/2014/main" id="{BED0884B-90D5-4939-9149-F7AE7643D411}"/>
                    </a:ext>
                  </a:extLst>
                </p14:cNvPr>
                <p14:cNvContentPartPr/>
                <p14:nvPr/>
              </p14:nvContentPartPr>
              <p14:xfrm>
                <a:off x="5210213" y="5205680"/>
                <a:ext cx="121320" cy="117000"/>
              </p14:xfrm>
            </p:contentPart>
          </mc:Choice>
          <mc:Fallback>
            <p:pic>
              <p:nvPicPr>
                <p:cNvPr id="564" name="Freihand 563">
                  <a:extLst>
                    <a:ext uri="{FF2B5EF4-FFF2-40B4-BE49-F238E27FC236}">
                      <a16:creationId xmlns:a16="http://schemas.microsoft.com/office/drawing/2014/main" id="{BED0884B-90D5-4939-9149-F7AE7643D411}"/>
                    </a:ext>
                  </a:extLst>
                </p:cNvPr>
                <p:cNvPicPr/>
                <p:nvPr/>
              </p:nvPicPr>
              <p:blipFill>
                <a:blip r:embed="rId998"/>
                <a:stretch>
                  <a:fillRect/>
                </a:stretch>
              </p:blipFill>
              <p:spPr>
                <a:xfrm>
                  <a:off x="5205893" y="5201360"/>
                  <a:ext cx="129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66" name="Freihand 565">
                  <a:extLst>
                    <a:ext uri="{FF2B5EF4-FFF2-40B4-BE49-F238E27FC236}">
                      <a16:creationId xmlns:a16="http://schemas.microsoft.com/office/drawing/2014/main" id="{084748E9-1FB3-4DEF-A235-BA27D5F1B374}"/>
                    </a:ext>
                  </a:extLst>
                </p14:cNvPr>
                <p14:cNvContentPartPr/>
                <p14:nvPr/>
              </p14:nvContentPartPr>
              <p14:xfrm>
                <a:off x="5470133" y="5194880"/>
                <a:ext cx="124200" cy="92160"/>
              </p14:xfrm>
            </p:contentPart>
          </mc:Choice>
          <mc:Fallback>
            <p:pic>
              <p:nvPicPr>
                <p:cNvPr id="566" name="Freihand 565">
                  <a:extLst>
                    <a:ext uri="{FF2B5EF4-FFF2-40B4-BE49-F238E27FC236}">
                      <a16:creationId xmlns:a16="http://schemas.microsoft.com/office/drawing/2014/main" id="{084748E9-1FB3-4DEF-A235-BA27D5F1B374}"/>
                    </a:ext>
                  </a:extLst>
                </p:cNvPr>
                <p:cNvPicPr/>
                <p:nvPr/>
              </p:nvPicPr>
              <p:blipFill>
                <a:blip r:embed="rId1000"/>
                <a:stretch>
                  <a:fillRect/>
                </a:stretch>
              </p:blipFill>
              <p:spPr>
                <a:xfrm>
                  <a:off x="5465813" y="5190560"/>
                  <a:ext cx="132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67" name="Freihand 566">
                  <a:extLst>
                    <a:ext uri="{FF2B5EF4-FFF2-40B4-BE49-F238E27FC236}">
                      <a16:creationId xmlns:a16="http://schemas.microsoft.com/office/drawing/2014/main" id="{3C5D9E91-D84A-4E7C-BF90-BE5948E48E51}"/>
                    </a:ext>
                  </a:extLst>
                </p14:cNvPr>
                <p14:cNvContentPartPr/>
                <p14:nvPr/>
              </p14:nvContentPartPr>
              <p14:xfrm>
                <a:off x="5651573" y="5203520"/>
                <a:ext cx="16920" cy="74880"/>
              </p14:xfrm>
            </p:contentPart>
          </mc:Choice>
          <mc:Fallback>
            <p:pic>
              <p:nvPicPr>
                <p:cNvPr id="567" name="Freihand 566">
                  <a:extLst>
                    <a:ext uri="{FF2B5EF4-FFF2-40B4-BE49-F238E27FC236}">
                      <a16:creationId xmlns:a16="http://schemas.microsoft.com/office/drawing/2014/main" id="{3C5D9E91-D84A-4E7C-BF90-BE5948E48E51}"/>
                    </a:ext>
                  </a:extLst>
                </p:cNvPr>
                <p:cNvPicPr/>
                <p:nvPr/>
              </p:nvPicPr>
              <p:blipFill>
                <a:blip r:embed="rId1002"/>
                <a:stretch>
                  <a:fillRect/>
                </a:stretch>
              </p:blipFill>
              <p:spPr>
                <a:xfrm>
                  <a:off x="5647253" y="5199200"/>
                  <a:ext cx="25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568" name="Freihand 567">
                  <a:extLst>
                    <a:ext uri="{FF2B5EF4-FFF2-40B4-BE49-F238E27FC236}">
                      <a16:creationId xmlns:a16="http://schemas.microsoft.com/office/drawing/2014/main" id="{DEBDCAF4-4B79-40A2-B251-A29D8E67DF80}"/>
                    </a:ext>
                  </a:extLst>
                </p14:cNvPr>
                <p14:cNvContentPartPr/>
                <p14:nvPr/>
              </p14:nvContentPartPr>
              <p14:xfrm>
                <a:off x="5615573" y="5242040"/>
                <a:ext cx="96480" cy="7560"/>
              </p14:xfrm>
            </p:contentPart>
          </mc:Choice>
          <mc:Fallback>
            <p:pic>
              <p:nvPicPr>
                <p:cNvPr id="568" name="Freihand 567">
                  <a:extLst>
                    <a:ext uri="{FF2B5EF4-FFF2-40B4-BE49-F238E27FC236}">
                      <a16:creationId xmlns:a16="http://schemas.microsoft.com/office/drawing/2014/main" id="{DEBDCAF4-4B79-40A2-B251-A29D8E67DF80}"/>
                    </a:ext>
                  </a:extLst>
                </p:cNvPr>
                <p:cNvPicPr/>
                <p:nvPr/>
              </p:nvPicPr>
              <p:blipFill>
                <a:blip r:embed="rId1004"/>
                <a:stretch>
                  <a:fillRect/>
                </a:stretch>
              </p:blipFill>
              <p:spPr>
                <a:xfrm>
                  <a:off x="5611253" y="5237720"/>
                  <a:ext cx="105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569" name="Freihand 568">
                  <a:extLst>
                    <a:ext uri="{FF2B5EF4-FFF2-40B4-BE49-F238E27FC236}">
                      <a16:creationId xmlns:a16="http://schemas.microsoft.com/office/drawing/2014/main" id="{6A1AF2AD-DFBF-4931-B0F4-802093041372}"/>
                    </a:ext>
                  </a:extLst>
                </p14:cNvPr>
                <p14:cNvContentPartPr/>
                <p14:nvPr/>
              </p14:nvContentPartPr>
              <p14:xfrm>
                <a:off x="5726093" y="5147360"/>
                <a:ext cx="101160" cy="213480"/>
              </p14:xfrm>
            </p:contentPart>
          </mc:Choice>
          <mc:Fallback>
            <p:pic>
              <p:nvPicPr>
                <p:cNvPr id="569" name="Freihand 568">
                  <a:extLst>
                    <a:ext uri="{FF2B5EF4-FFF2-40B4-BE49-F238E27FC236}">
                      <a16:creationId xmlns:a16="http://schemas.microsoft.com/office/drawing/2014/main" id="{6A1AF2AD-DFBF-4931-B0F4-802093041372}"/>
                    </a:ext>
                  </a:extLst>
                </p:cNvPr>
                <p:cNvPicPr/>
                <p:nvPr/>
              </p:nvPicPr>
              <p:blipFill>
                <a:blip r:embed="rId1006"/>
                <a:stretch>
                  <a:fillRect/>
                </a:stretch>
              </p:blipFill>
              <p:spPr>
                <a:xfrm>
                  <a:off x="5721773" y="5143040"/>
                  <a:ext cx="109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570" name="Freihand 569">
                  <a:extLst>
                    <a:ext uri="{FF2B5EF4-FFF2-40B4-BE49-F238E27FC236}">
                      <a16:creationId xmlns:a16="http://schemas.microsoft.com/office/drawing/2014/main" id="{DB8C7CE4-592F-459F-8C56-3550DD4AE072}"/>
                    </a:ext>
                  </a:extLst>
                </p14:cNvPr>
                <p14:cNvContentPartPr/>
                <p14:nvPr/>
              </p14:nvContentPartPr>
              <p14:xfrm>
                <a:off x="5780093" y="5153120"/>
                <a:ext cx="107640" cy="187920"/>
              </p14:xfrm>
            </p:contentPart>
          </mc:Choice>
          <mc:Fallback>
            <p:pic>
              <p:nvPicPr>
                <p:cNvPr id="570" name="Freihand 569">
                  <a:extLst>
                    <a:ext uri="{FF2B5EF4-FFF2-40B4-BE49-F238E27FC236}">
                      <a16:creationId xmlns:a16="http://schemas.microsoft.com/office/drawing/2014/main" id="{DB8C7CE4-592F-459F-8C56-3550DD4AE072}"/>
                    </a:ext>
                  </a:extLst>
                </p:cNvPr>
                <p:cNvPicPr/>
                <p:nvPr/>
              </p:nvPicPr>
              <p:blipFill>
                <a:blip r:embed="rId1008"/>
                <a:stretch>
                  <a:fillRect/>
                </a:stretch>
              </p:blipFill>
              <p:spPr>
                <a:xfrm>
                  <a:off x="5775773" y="5148800"/>
                  <a:ext cx="116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571" name="Freihand 570">
                  <a:extLst>
                    <a:ext uri="{FF2B5EF4-FFF2-40B4-BE49-F238E27FC236}">
                      <a16:creationId xmlns:a16="http://schemas.microsoft.com/office/drawing/2014/main" id="{9BF7338A-AAD4-4906-AA50-A29A8C7B6408}"/>
                    </a:ext>
                  </a:extLst>
                </p14:cNvPr>
                <p14:cNvContentPartPr/>
                <p14:nvPr/>
              </p14:nvContentPartPr>
              <p14:xfrm>
                <a:off x="5424053" y="5141960"/>
                <a:ext cx="71640" cy="231480"/>
              </p14:xfrm>
            </p:contentPart>
          </mc:Choice>
          <mc:Fallback>
            <p:pic>
              <p:nvPicPr>
                <p:cNvPr id="571" name="Freihand 570">
                  <a:extLst>
                    <a:ext uri="{FF2B5EF4-FFF2-40B4-BE49-F238E27FC236}">
                      <a16:creationId xmlns:a16="http://schemas.microsoft.com/office/drawing/2014/main" id="{9BF7338A-AAD4-4906-AA50-A29A8C7B6408}"/>
                    </a:ext>
                  </a:extLst>
                </p:cNvPr>
                <p:cNvPicPr/>
                <p:nvPr/>
              </p:nvPicPr>
              <p:blipFill>
                <a:blip r:embed="rId1010"/>
                <a:stretch>
                  <a:fillRect/>
                </a:stretch>
              </p:blipFill>
              <p:spPr>
                <a:xfrm>
                  <a:off x="5419733" y="5137640"/>
                  <a:ext cx="80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573" name="Freihand 572">
                  <a:extLst>
                    <a:ext uri="{FF2B5EF4-FFF2-40B4-BE49-F238E27FC236}">
                      <a16:creationId xmlns:a16="http://schemas.microsoft.com/office/drawing/2014/main" id="{316D3532-F582-4BA4-9D74-A3B6A7B258D2}"/>
                    </a:ext>
                  </a:extLst>
                </p14:cNvPr>
                <p14:cNvContentPartPr/>
                <p14:nvPr/>
              </p14:nvContentPartPr>
              <p14:xfrm>
                <a:off x="5934173" y="5089400"/>
                <a:ext cx="53640" cy="87120"/>
              </p14:xfrm>
            </p:contentPart>
          </mc:Choice>
          <mc:Fallback>
            <p:pic>
              <p:nvPicPr>
                <p:cNvPr id="573" name="Freihand 572">
                  <a:extLst>
                    <a:ext uri="{FF2B5EF4-FFF2-40B4-BE49-F238E27FC236}">
                      <a16:creationId xmlns:a16="http://schemas.microsoft.com/office/drawing/2014/main" id="{316D3532-F582-4BA4-9D74-A3B6A7B258D2}"/>
                    </a:ext>
                  </a:extLst>
                </p:cNvPr>
                <p:cNvPicPr/>
                <p:nvPr/>
              </p:nvPicPr>
              <p:blipFill>
                <a:blip r:embed="rId1012"/>
                <a:stretch>
                  <a:fillRect/>
                </a:stretch>
              </p:blipFill>
              <p:spPr>
                <a:xfrm>
                  <a:off x="5929853" y="5085080"/>
                  <a:ext cx="62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574" name="Freihand 573">
                  <a:extLst>
                    <a:ext uri="{FF2B5EF4-FFF2-40B4-BE49-F238E27FC236}">
                      <a16:creationId xmlns:a16="http://schemas.microsoft.com/office/drawing/2014/main" id="{E28D1428-B713-44F7-B30E-79212C45D7CE}"/>
                    </a:ext>
                  </a:extLst>
                </p14:cNvPr>
                <p14:cNvContentPartPr/>
                <p14:nvPr/>
              </p14:nvContentPartPr>
              <p14:xfrm>
                <a:off x="6067733" y="5211440"/>
                <a:ext cx="104400" cy="360"/>
              </p14:xfrm>
            </p:contentPart>
          </mc:Choice>
          <mc:Fallback>
            <p:pic>
              <p:nvPicPr>
                <p:cNvPr id="574" name="Freihand 573">
                  <a:extLst>
                    <a:ext uri="{FF2B5EF4-FFF2-40B4-BE49-F238E27FC236}">
                      <a16:creationId xmlns:a16="http://schemas.microsoft.com/office/drawing/2014/main" id="{E28D1428-B713-44F7-B30E-79212C45D7CE}"/>
                    </a:ext>
                  </a:extLst>
                </p:cNvPr>
                <p:cNvPicPr/>
                <p:nvPr/>
              </p:nvPicPr>
              <p:blipFill>
                <a:blip r:embed="rId1014"/>
                <a:stretch>
                  <a:fillRect/>
                </a:stretch>
              </p:blipFill>
              <p:spPr>
                <a:xfrm>
                  <a:off x="6063413" y="5207120"/>
                  <a:ext cx="1130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575" name="Freihand 574">
                  <a:extLst>
                    <a:ext uri="{FF2B5EF4-FFF2-40B4-BE49-F238E27FC236}">
                      <a16:creationId xmlns:a16="http://schemas.microsoft.com/office/drawing/2014/main" id="{E319FAC3-BE08-49BF-B5C4-5A6B27F40732}"/>
                    </a:ext>
                  </a:extLst>
                </p14:cNvPr>
                <p14:cNvContentPartPr/>
                <p14:nvPr/>
              </p14:nvContentPartPr>
              <p14:xfrm>
                <a:off x="6074933" y="5237360"/>
                <a:ext cx="110880" cy="14040"/>
              </p14:xfrm>
            </p:contentPart>
          </mc:Choice>
          <mc:Fallback>
            <p:pic>
              <p:nvPicPr>
                <p:cNvPr id="575" name="Freihand 574">
                  <a:extLst>
                    <a:ext uri="{FF2B5EF4-FFF2-40B4-BE49-F238E27FC236}">
                      <a16:creationId xmlns:a16="http://schemas.microsoft.com/office/drawing/2014/main" id="{E319FAC3-BE08-49BF-B5C4-5A6B27F40732}"/>
                    </a:ext>
                  </a:extLst>
                </p:cNvPr>
                <p:cNvPicPr/>
                <p:nvPr/>
              </p:nvPicPr>
              <p:blipFill>
                <a:blip r:embed="rId1016"/>
                <a:stretch>
                  <a:fillRect/>
                </a:stretch>
              </p:blipFill>
              <p:spPr>
                <a:xfrm>
                  <a:off x="6070613" y="5233040"/>
                  <a:ext cx="119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577" name="Freihand 576">
                  <a:extLst>
                    <a:ext uri="{FF2B5EF4-FFF2-40B4-BE49-F238E27FC236}">
                      <a16:creationId xmlns:a16="http://schemas.microsoft.com/office/drawing/2014/main" id="{F33556AA-DD56-46A7-AD20-CAA2837BEEC6}"/>
                    </a:ext>
                  </a:extLst>
                </p14:cNvPr>
                <p14:cNvContentPartPr/>
                <p14:nvPr/>
              </p14:nvContentPartPr>
              <p14:xfrm>
                <a:off x="6407213" y="5207480"/>
                <a:ext cx="136800" cy="74880"/>
              </p14:xfrm>
            </p:contentPart>
          </mc:Choice>
          <mc:Fallback>
            <p:pic>
              <p:nvPicPr>
                <p:cNvPr id="577" name="Freihand 576">
                  <a:extLst>
                    <a:ext uri="{FF2B5EF4-FFF2-40B4-BE49-F238E27FC236}">
                      <a16:creationId xmlns:a16="http://schemas.microsoft.com/office/drawing/2014/main" id="{F33556AA-DD56-46A7-AD20-CAA2837BEEC6}"/>
                    </a:ext>
                  </a:extLst>
                </p:cNvPr>
                <p:cNvPicPr/>
                <p:nvPr/>
              </p:nvPicPr>
              <p:blipFill>
                <a:blip r:embed="rId1018"/>
                <a:stretch>
                  <a:fillRect/>
                </a:stretch>
              </p:blipFill>
              <p:spPr>
                <a:xfrm>
                  <a:off x="6402893" y="5203160"/>
                  <a:ext cx="145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578" name="Freihand 577">
                  <a:extLst>
                    <a:ext uri="{FF2B5EF4-FFF2-40B4-BE49-F238E27FC236}">
                      <a16:creationId xmlns:a16="http://schemas.microsoft.com/office/drawing/2014/main" id="{32BE0B77-B6C9-44D0-8282-503FFEC5E5D6}"/>
                    </a:ext>
                  </a:extLst>
                </p14:cNvPr>
                <p14:cNvContentPartPr/>
                <p14:nvPr/>
              </p14:nvContentPartPr>
              <p14:xfrm>
                <a:off x="6600173" y="5205680"/>
                <a:ext cx="22320" cy="80640"/>
              </p14:xfrm>
            </p:contentPart>
          </mc:Choice>
          <mc:Fallback>
            <p:pic>
              <p:nvPicPr>
                <p:cNvPr id="578" name="Freihand 577">
                  <a:extLst>
                    <a:ext uri="{FF2B5EF4-FFF2-40B4-BE49-F238E27FC236}">
                      <a16:creationId xmlns:a16="http://schemas.microsoft.com/office/drawing/2014/main" id="{32BE0B77-B6C9-44D0-8282-503FFEC5E5D6}"/>
                    </a:ext>
                  </a:extLst>
                </p:cNvPr>
                <p:cNvPicPr/>
                <p:nvPr/>
              </p:nvPicPr>
              <p:blipFill>
                <a:blip r:embed="rId1020"/>
                <a:stretch>
                  <a:fillRect/>
                </a:stretch>
              </p:blipFill>
              <p:spPr>
                <a:xfrm>
                  <a:off x="6595853" y="5201360"/>
                  <a:ext cx="30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579" name="Freihand 578">
                  <a:extLst>
                    <a:ext uri="{FF2B5EF4-FFF2-40B4-BE49-F238E27FC236}">
                      <a16:creationId xmlns:a16="http://schemas.microsoft.com/office/drawing/2014/main" id="{55C58531-4263-4202-96FA-261F06380DC7}"/>
                    </a:ext>
                  </a:extLst>
                </p14:cNvPr>
                <p14:cNvContentPartPr/>
                <p14:nvPr/>
              </p14:nvContentPartPr>
              <p14:xfrm>
                <a:off x="6553013" y="5239880"/>
                <a:ext cx="85320" cy="5400"/>
              </p14:xfrm>
            </p:contentPart>
          </mc:Choice>
          <mc:Fallback>
            <p:pic>
              <p:nvPicPr>
                <p:cNvPr id="579" name="Freihand 578">
                  <a:extLst>
                    <a:ext uri="{FF2B5EF4-FFF2-40B4-BE49-F238E27FC236}">
                      <a16:creationId xmlns:a16="http://schemas.microsoft.com/office/drawing/2014/main" id="{55C58531-4263-4202-96FA-261F06380DC7}"/>
                    </a:ext>
                  </a:extLst>
                </p:cNvPr>
                <p:cNvPicPr/>
                <p:nvPr/>
              </p:nvPicPr>
              <p:blipFill>
                <a:blip r:embed="rId1022"/>
                <a:stretch>
                  <a:fillRect/>
                </a:stretch>
              </p:blipFill>
              <p:spPr>
                <a:xfrm>
                  <a:off x="6548693" y="5235560"/>
                  <a:ext cx="93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580" name="Freihand 579">
                  <a:extLst>
                    <a:ext uri="{FF2B5EF4-FFF2-40B4-BE49-F238E27FC236}">
                      <a16:creationId xmlns:a16="http://schemas.microsoft.com/office/drawing/2014/main" id="{E421442A-55C2-45F4-90D4-69CD623001E5}"/>
                    </a:ext>
                  </a:extLst>
                </p14:cNvPr>
                <p14:cNvContentPartPr/>
                <p14:nvPr/>
              </p14:nvContentPartPr>
              <p14:xfrm>
                <a:off x="6672533" y="5215760"/>
                <a:ext cx="58680" cy="126000"/>
              </p14:xfrm>
            </p:contentPart>
          </mc:Choice>
          <mc:Fallback>
            <p:pic>
              <p:nvPicPr>
                <p:cNvPr id="580" name="Freihand 579">
                  <a:extLst>
                    <a:ext uri="{FF2B5EF4-FFF2-40B4-BE49-F238E27FC236}">
                      <a16:creationId xmlns:a16="http://schemas.microsoft.com/office/drawing/2014/main" id="{E421442A-55C2-45F4-90D4-69CD623001E5}"/>
                    </a:ext>
                  </a:extLst>
                </p:cNvPr>
                <p:cNvPicPr/>
                <p:nvPr/>
              </p:nvPicPr>
              <p:blipFill>
                <a:blip r:embed="rId1024"/>
                <a:stretch>
                  <a:fillRect/>
                </a:stretch>
              </p:blipFill>
              <p:spPr>
                <a:xfrm>
                  <a:off x="6668213" y="5211440"/>
                  <a:ext cx="67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581" name="Freihand 580">
                  <a:extLst>
                    <a:ext uri="{FF2B5EF4-FFF2-40B4-BE49-F238E27FC236}">
                      <a16:creationId xmlns:a16="http://schemas.microsoft.com/office/drawing/2014/main" id="{E8FA00CA-906D-406A-A4BD-8C678242A853}"/>
                    </a:ext>
                  </a:extLst>
                </p14:cNvPr>
                <p14:cNvContentPartPr/>
                <p14:nvPr/>
              </p14:nvContentPartPr>
              <p14:xfrm>
                <a:off x="6766133" y="5256080"/>
                <a:ext cx="63360" cy="35640"/>
              </p14:xfrm>
            </p:contentPart>
          </mc:Choice>
          <mc:Fallback>
            <p:pic>
              <p:nvPicPr>
                <p:cNvPr id="581" name="Freihand 580">
                  <a:extLst>
                    <a:ext uri="{FF2B5EF4-FFF2-40B4-BE49-F238E27FC236}">
                      <a16:creationId xmlns:a16="http://schemas.microsoft.com/office/drawing/2014/main" id="{E8FA00CA-906D-406A-A4BD-8C678242A853}"/>
                    </a:ext>
                  </a:extLst>
                </p:cNvPr>
                <p:cNvPicPr/>
                <p:nvPr/>
              </p:nvPicPr>
              <p:blipFill>
                <a:blip r:embed="rId1026"/>
                <a:stretch>
                  <a:fillRect/>
                </a:stretch>
              </p:blipFill>
              <p:spPr>
                <a:xfrm>
                  <a:off x="6761813" y="5251760"/>
                  <a:ext cx="72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582" name="Freihand 581">
                  <a:extLst>
                    <a:ext uri="{FF2B5EF4-FFF2-40B4-BE49-F238E27FC236}">
                      <a16:creationId xmlns:a16="http://schemas.microsoft.com/office/drawing/2014/main" id="{7CAAE226-EFBD-4D90-ACF7-011DE24639F4}"/>
                    </a:ext>
                  </a:extLst>
                </p14:cNvPr>
                <p14:cNvContentPartPr/>
                <p14:nvPr/>
              </p14:nvContentPartPr>
              <p14:xfrm>
                <a:off x="6835253" y="5167520"/>
                <a:ext cx="93600" cy="172080"/>
              </p14:xfrm>
            </p:contentPart>
          </mc:Choice>
          <mc:Fallback>
            <p:pic>
              <p:nvPicPr>
                <p:cNvPr id="582" name="Freihand 581">
                  <a:extLst>
                    <a:ext uri="{FF2B5EF4-FFF2-40B4-BE49-F238E27FC236}">
                      <a16:creationId xmlns:a16="http://schemas.microsoft.com/office/drawing/2014/main" id="{7CAAE226-EFBD-4D90-ACF7-011DE24639F4}"/>
                    </a:ext>
                  </a:extLst>
                </p:cNvPr>
                <p:cNvPicPr/>
                <p:nvPr/>
              </p:nvPicPr>
              <p:blipFill>
                <a:blip r:embed="rId1028"/>
                <a:stretch>
                  <a:fillRect/>
                </a:stretch>
              </p:blipFill>
              <p:spPr>
                <a:xfrm>
                  <a:off x="6830933" y="5163200"/>
                  <a:ext cx="102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583" name="Freihand 582">
                  <a:extLst>
                    <a:ext uri="{FF2B5EF4-FFF2-40B4-BE49-F238E27FC236}">
                      <a16:creationId xmlns:a16="http://schemas.microsoft.com/office/drawing/2014/main" id="{D886CF72-3043-4D66-90A3-4F8B8892306E}"/>
                    </a:ext>
                  </a:extLst>
                </p14:cNvPr>
                <p14:cNvContentPartPr/>
                <p14:nvPr/>
              </p14:nvContentPartPr>
              <p14:xfrm>
                <a:off x="6372653" y="5148440"/>
                <a:ext cx="64440" cy="185040"/>
              </p14:xfrm>
            </p:contentPart>
          </mc:Choice>
          <mc:Fallback>
            <p:pic>
              <p:nvPicPr>
                <p:cNvPr id="583" name="Freihand 582">
                  <a:extLst>
                    <a:ext uri="{FF2B5EF4-FFF2-40B4-BE49-F238E27FC236}">
                      <a16:creationId xmlns:a16="http://schemas.microsoft.com/office/drawing/2014/main" id="{D886CF72-3043-4D66-90A3-4F8B8892306E}"/>
                    </a:ext>
                  </a:extLst>
                </p:cNvPr>
                <p:cNvPicPr/>
                <p:nvPr/>
              </p:nvPicPr>
              <p:blipFill>
                <a:blip r:embed="rId1030"/>
                <a:stretch>
                  <a:fillRect/>
                </a:stretch>
              </p:blipFill>
              <p:spPr>
                <a:xfrm>
                  <a:off x="6368333" y="5144120"/>
                  <a:ext cx="73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584" name="Freihand 583">
                  <a:extLst>
                    <a:ext uri="{FF2B5EF4-FFF2-40B4-BE49-F238E27FC236}">
                      <a16:creationId xmlns:a16="http://schemas.microsoft.com/office/drawing/2014/main" id="{EAC2A0F2-D2F8-4935-B930-9B7CE75AC321}"/>
                    </a:ext>
                  </a:extLst>
                </p14:cNvPr>
                <p14:cNvContentPartPr/>
                <p14:nvPr/>
              </p14:nvContentPartPr>
              <p14:xfrm>
                <a:off x="6981413" y="5148800"/>
                <a:ext cx="39960" cy="124560"/>
              </p14:xfrm>
            </p:contentPart>
          </mc:Choice>
          <mc:Fallback>
            <p:pic>
              <p:nvPicPr>
                <p:cNvPr id="584" name="Freihand 583">
                  <a:extLst>
                    <a:ext uri="{FF2B5EF4-FFF2-40B4-BE49-F238E27FC236}">
                      <a16:creationId xmlns:a16="http://schemas.microsoft.com/office/drawing/2014/main" id="{EAC2A0F2-D2F8-4935-B930-9B7CE75AC321}"/>
                    </a:ext>
                  </a:extLst>
                </p:cNvPr>
                <p:cNvPicPr/>
                <p:nvPr/>
              </p:nvPicPr>
              <p:blipFill>
                <a:blip r:embed="rId1032"/>
                <a:stretch>
                  <a:fillRect/>
                </a:stretch>
              </p:blipFill>
              <p:spPr>
                <a:xfrm>
                  <a:off x="6977093" y="5144480"/>
                  <a:ext cx="48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585" name="Freihand 584">
                  <a:extLst>
                    <a:ext uri="{FF2B5EF4-FFF2-40B4-BE49-F238E27FC236}">
                      <a16:creationId xmlns:a16="http://schemas.microsoft.com/office/drawing/2014/main" id="{16FF0AD1-4BC5-4F53-9D12-CA5B0C4F3B31}"/>
                    </a:ext>
                  </a:extLst>
                </p14:cNvPr>
                <p14:cNvContentPartPr/>
                <p14:nvPr/>
              </p14:nvContentPartPr>
              <p14:xfrm>
                <a:off x="7063853" y="5175800"/>
                <a:ext cx="120600" cy="68760"/>
              </p14:xfrm>
            </p:contentPart>
          </mc:Choice>
          <mc:Fallback>
            <p:pic>
              <p:nvPicPr>
                <p:cNvPr id="585" name="Freihand 584">
                  <a:extLst>
                    <a:ext uri="{FF2B5EF4-FFF2-40B4-BE49-F238E27FC236}">
                      <a16:creationId xmlns:a16="http://schemas.microsoft.com/office/drawing/2014/main" id="{16FF0AD1-4BC5-4F53-9D12-CA5B0C4F3B31}"/>
                    </a:ext>
                  </a:extLst>
                </p:cNvPr>
                <p:cNvPicPr/>
                <p:nvPr/>
              </p:nvPicPr>
              <p:blipFill>
                <a:blip r:embed="rId1034"/>
                <a:stretch>
                  <a:fillRect/>
                </a:stretch>
              </p:blipFill>
              <p:spPr>
                <a:xfrm>
                  <a:off x="7059533" y="5171480"/>
                  <a:ext cx="129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586" name="Freihand 585">
                  <a:extLst>
                    <a:ext uri="{FF2B5EF4-FFF2-40B4-BE49-F238E27FC236}">
                      <a16:creationId xmlns:a16="http://schemas.microsoft.com/office/drawing/2014/main" id="{D5BED92A-FFA7-42D8-B78E-9FD1B8F6068B}"/>
                    </a:ext>
                  </a:extLst>
                </p14:cNvPr>
                <p14:cNvContentPartPr/>
                <p14:nvPr/>
              </p14:nvContentPartPr>
              <p14:xfrm>
                <a:off x="7208213" y="5162120"/>
                <a:ext cx="23760" cy="90000"/>
              </p14:xfrm>
            </p:contentPart>
          </mc:Choice>
          <mc:Fallback>
            <p:pic>
              <p:nvPicPr>
                <p:cNvPr id="586" name="Freihand 585">
                  <a:extLst>
                    <a:ext uri="{FF2B5EF4-FFF2-40B4-BE49-F238E27FC236}">
                      <a16:creationId xmlns:a16="http://schemas.microsoft.com/office/drawing/2014/main" id="{D5BED92A-FFA7-42D8-B78E-9FD1B8F6068B}"/>
                    </a:ext>
                  </a:extLst>
                </p:cNvPr>
                <p:cNvPicPr/>
                <p:nvPr/>
              </p:nvPicPr>
              <p:blipFill>
                <a:blip r:embed="rId1036"/>
                <a:stretch>
                  <a:fillRect/>
                </a:stretch>
              </p:blipFill>
              <p:spPr>
                <a:xfrm>
                  <a:off x="7203893" y="5157800"/>
                  <a:ext cx="32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587" name="Freihand 586">
                  <a:extLst>
                    <a:ext uri="{FF2B5EF4-FFF2-40B4-BE49-F238E27FC236}">
                      <a16:creationId xmlns:a16="http://schemas.microsoft.com/office/drawing/2014/main" id="{EF46C2F9-6972-4014-98CA-9C2AF0E87EB3}"/>
                    </a:ext>
                  </a:extLst>
                </p14:cNvPr>
                <p14:cNvContentPartPr/>
                <p14:nvPr/>
              </p14:nvContentPartPr>
              <p14:xfrm>
                <a:off x="7152773" y="5207840"/>
                <a:ext cx="103320" cy="8640"/>
              </p14:xfrm>
            </p:contentPart>
          </mc:Choice>
          <mc:Fallback>
            <p:pic>
              <p:nvPicPr>
                <p:cNvPr id="587" name="Freihand 586">
                  <a:extLst>
                    <a:ext uri="{FF2B5EF4-FFF2-40B4-BE49-F238E27FC236}">
                      <a16:creationId xmlns:a16="http://schemas.microsoft.com/office/drawing/2014/main" id="{EF46C2F9-6972-4014-98CA-9C2AF0E87EB3}"/>
                    </a:ext>
                  </a:extLst>
                </p:cNvPr>
                <p:cNvPicPr/>
                <p:nvPr/>
              </p:nvPicPr>
              <p:blipFill>
                <a:blip r:embed="rId1038"/>
                <a:stretch>
                  <a:fillRect/>
                </a:stretch>
              </p:blipFill>
              <p:spPr>
                <a:xfrm>
                  <a:off x="7148453" y="5203520"/>
                  <a:ext cx="111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588" name="Freihand 587">
                  <a:extLst>
                    <a:ext uri="{FF2B5EF4-FFF2-40B4-BE49-F238E27FC236}">
                      <a16:creationId xmlns:a16="http://schemas.microsoft.com/office/drawing/2014/main" id="{C052364C-8C47-4B25-B663-BFDE0A70B992}"/>
                    </a:ext>
                  </a:extLst>
                </p14:cNvPr>
                <p14:cNvContentPartPr/>
                <p14:nvPr/>
              </p14:nvContentPartPr>
              <p14:xfrm>
                <a:off x="7294613" y="5178680"/>
                <a:ext cx="43200" cy="129600"/>
              </p14:xfrm>
            </p:contentPart>
          </mc:Choice>
          <mc:Fallback>
            <p:pic>
              <p:nvPicPr>
                <p:cNvPr id="588" name="Freihand 587">
                  <a:extLst>
                    <a:ext uri="{FF2B5EF4-FFF2-40B4-BE49-F238E27FC236}">
                      <a16:creationId xmlns:a16="http://schemas.microsoft.com/office/drawing/2014/main" id="{C052364C-8C47-4B25-B663-BFDE0A70B992}"/>
                    </a:ext>
                  </a:extLst>
                </p:cNvPr>
                <p:cNvPicPr/>
                <p:nvPr/>
              </p:nvPicPr>
              <p:blipFill>
                <a:blip r:embed="rId1040"/>
                <a:stretch>
                  <a:fillRect/>
                </a:stretch>
              </p:blipFill>
              <p:spPr>
                <a:xfrm>
                  <a:off x="7290293" y="5174360"/>
                  <a:ext cx="51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589" name="Freihand 588">
                  <a:extLst>
                    <a:ext uri="{FF2B5EF4-FFF2-40B4-BE49-F238E27FC236}">
                      <a16:creationId xmlns:a16="http://schemas.microsoft.com/office/drawing/2014/main" id="{5DB56214-9E4B-4DB2-9460-CBFED21C11A9}"/>
                    </a:ext>
                  </a:extLst>
                </p14:cNvPr>
                <p14:cNvContentPartPr/>
                <p14:nvPr/>
              </p14:nvContentPartPr>
              <p14:xfrm>
                <a:off x="7376333" y="5240960"/>
                <a:ext cx="52200" cy="46080"/>
              </p14:xfrm>
            </p:contentPart>
          </mc:Choice>
          <mc:Fallback>
            <p:pic>
              <p:nvPicPr>
                <p:cNvPr id="589" name="Freihand 588">
                  <a:extLst>
                    <a:ext uri="{FF2B5EF4-FFF2-40B4-BE49-F238E27FC236}">
                      <a16:creationId xmlns:a16="http://schemas.microsoft.com/office/drawing/2014/main" id="{5DB56214-9E4B-4DB2-9460-CBFED21C11A9}"/>
                    </a:ext>
                  </a:extLst>
                </p:cNvPr>
                <p:cNvPicPr/>
                <p:nvPr/>
              </p:nvPicPr>
              <p:blipFill>
                <a:blip r:embed="rId1042"/>
                <a:stretch>
                  <a:fillRect/>
                </a:stretch>
              </p:blipFill>
              <p:spPr>
                <a:xfrm>
                  <a:off x="7372013" y="5236640"/>
                  <a:ext cx="60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590" name="Freihand 589">
                  <a:extLst>
                    <a:ext uri="{FF2B5EF4-FFF2-40B4-BE49-F238E27FC236}">
                      <a16:creationId xmlns:a16="http://schemas.microsoft.com/office/drawing/2014/main" id="{39E0FB99-A699-4A8C-B696-40540BE67B89}"/>
                    </a:ext>
                  </a:extLst>
                </p14:cNvPr>
                <p14:cNvContentPartPr/>
                <p14:nvPr/>
              </p14:nvContentPartPr>
              <p14:xfrm>
                <a:off x="7432133" y="5134760"/>
                <a:ext cx="54000" cy="174600"/>
              </p14:xfrm>
            </p:contentPart>
          </mc:Choice>
          <mc:Fallback>
            <p:pic>
              <p:nvPicPr>
                <p:cNvPr id="590" name="Freihand 589">
                  <a:extLst>
                    <a:ext uri="{FF2B5EF4-FFF2-40B4-BE49-F238E27FC236}">
                      <a16:creationId xmlns:a16="http://schemas.microsoft.com/office/drawing/2014/main" id="{39E0FB99-A699-4A8C-B696-40540BE67B89}"/>
                    </a:ext>
                  </a:extLst>
                </p:cNvPr>
                <p:cNvPicPr/>
                <p:nvPr/>
              </p:nvPicPr>
              <p:blipFill>
                <a:blip r:embed="rId1044"/>
                <a:stretch>
                  <a:fillRect/>
                </a:stretch>
              </p:blipFill>
              <p:spPr>
                <a:xfrm>
                  <a:off x="7427813" y="5130440"/>
                  <a:ext cx="62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591" name="Freihand 590">
                  <a:extLst>
                    <a:ext uri="{FF2B5EF4-FFF2-40B4-BE49-F238E27FC236}">
                      <a16:creationId xmlns:a16="http://schemas.microsoft.com/office/drawing/2014/main" id="{73E8A1D3-9FD2-4B4E-884B-46443849293F}"/>
                    </a:ext>
                  </a:extLst>
                </p14:cNvPr>
                <p14:cNvContentPartPr/>
                <p14:nvPr/>
              </p14:nvContentPartPr>
              <p14:xfrm>
                <a:off x="7540493" y="5098400"/>
                <a:ext cx="55080" cy="141120"/>
              </p14:xfrm>
            </p:contentPart>
          </mc:Choice>
          <mc:Fallback>
            <p:pic>
              <p:nvPicPr>
                <p:cNvPr id="591" name="Freihand 590">
                  <a:extLst>
                    <a:ext uri="{FF2B5EF4-FFF2-40B4-BE49-F238E27FC236}">
                      <a16:creationId xmlns:a16="http://schemas.microsoft.com/office/drawing/2014/main" id="{73E8A1D3-9FD2-4B4E-884B-46443849293F}"/>
                    </a:ext>
                  </a:extLst>
                </p:cNvPr>
                <p:cNvPicPr/>
                <p:nvPr/>
              </p:nvPicPr>
              <p:blipFill>
                <a:blip r:embed="rId1046"/>
                <a:stretch>
                  <a:fillRect/>
                </a:stretch>
              </p:blipFill>
              <p:spPr>
                <a:xfrm>
                  <a:off x="7536173" y="5094080"/>
                  <a:ext cx="63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592" name="Freihand 591">
                  <a:extLst>
                    <a:ext uri="{FF2B5EF4-FFF2-40B4-BE49-F238E27FC236}">
                      <a16:creationId xmlns:a16="http://schemas.microsoft.com/office/drawing/2014/main" id="{7B645CA5-E7E6-4A1C-9CCA-4B94FA1D8761}"/>
                    </a:ext>
                  </a:extLst>
                </p14:cNvPr>
                <p14:cNvContentPartPr/>
                <p14:nvPr/>
              </p14:nvContentPartPr>
              <p14:xfrm>
                <a:off x="7639493" y="5134760"/>
                <a:ext cx="81360" cy="80640"/>
              </p14:xfrm>
            </p:contentPart>
          </mc:Choice>
          <mc:Fallback>
            <p:pic>
              <p:nvPicPr>
                <p:cNvPr id="592" name="Freihand 591">
                  <a:extLst>
                    <a:ext uri="{FF2B5EF4-FFF2-40B4-BE49-F238E27FC236}">
                      <a16:creationId xmlns:a16="http://schemas.microsoft.com/office/drawing/2014/main" id="{7B645CA5-E7E6-4A1C-9CCA-4B94FA1D8761}"/>
                    </a:ext>
                  </a:extLst>
                </p:cNvPr>
                <p:cNvPicPr/>
                <p:nvPr/>
              </p:nvPicPr>
              <p:blipFill>
                <a:blip r:embed="rId1048"/>
                <a:stretch>
                  <a:fillRect/>
                </a:stretch>
              </p:blipFill>
              <p:spPr>
                <a:xfrm>
                  <a:off x="7635173" y="5130440"/>
                  <a:ext cx="90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593" name="Freihand 592">
                  <a:extLst>
                    <a:ext uri="{FF2B5EF4-FFF2-40B4-BE49-F238E27FC236}">
                      <a16:creationId xmlns:a16="http://schemas.microsoft.com/office/drawing/2014/main" id="{317D468F-A31B-438B-A49A-F61E385F9723}"/>
                    </a:ext>
                  </a:extLst>
                </p14:cNvPr>
                <p14:cNvContentPartPr/>
                <p14:nvPr/>
              </p14:nvContentPartPr>
              <p14:xfrm>
                <a:off x="7746413" y="5145200"/>
                <a:ext cx="74880" cy="84600"/>
              </p14:xfrm>
            </p:contentPart>
          </mc:Choice>
          <mc:Fallback>
            <p:pic>
              <p:nvPicPr>
                <p:cNvPr id="593" name="Freihand 592">
                  <a:extLst>
                    <a:ext uri="{FF2B5EF4-FFF2-40B4-BE49-F238E27FC236}">
                      <a16:creationId xmlns:a16="http://schemas.microsoft.com/office/drawing/2014/main" id="{317D468F-A31B-438B-A49A-F61E385F9723}"/>
                    </a:ext>
                  </a:extLst>
                </p:cNvPr>
                <p:cNvPicPr/>
                <p:nvPr/>
              </p:nvPicPr>
              <p:blipFill>
                <a:blip r:embed="rId1050"/>
                <a:stretch>
                  <a:fillRect/>
                </a:stretch>
              </p:blipFill>
              <p:spPr>
                <a:xfrm>
                  <a:off x="7742093" y="5140880"/>
                  <a:ext cx="83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594" name="Freihand 593">
                  <a:extLst>
                    <a:ext uri="{FF2B5EF4-FFF2-40B4-BE49-F238E27FC236}">
                      <a16:creationId xmlns:a16="http://schemas.microsoft.com/office/drawing/2014/main" id="{D39AD8F9-540D-49D6-9907-3881EC9B1CBF}"/>
                    </a:ext>
                  </a:extLst>
                </p14:cNvPr>
                <p14:cNvContentPartPr/>
                <p14:nvPr/>
              </p14:nvContentPartPr>
              <p14:xfrm>
                <a:off x="7863053" y="5146280"/>
                <a:ext cx="54360" cy="106200"/>
              </p14:xfrm>
            </p:contentPart>
          </mc:Choice>
          <mc:Fallback>
            <p:pic>
              <p:nvPicPr>
                <p:cNvPr id="594" name="Freihand 593">
                  <a:extLst>
                    <a:ext uri="{FF2B5EF4-FFF2-40B4-BE49-F238E27FC236}">
                      <a16:creationId xmlns:a16="http://schemas.microsoft.com/office/drawing/2014/main" id="{D39AD8F9-540D-49D6-9907-3881EC9B1CBF}"/>
                    </a:ext>
                  </a:extLst>
                </p:cNvPr>
                <p:cNvPicPr/>
                <p:nvPr/>
              </p:nvPicPr>
              <p:blipFill>
                <a:blip r:embed="rId1052"/>
                <a:stretch>
                  <a:fillRect/>
                </a:stretch>
              </p:blipFill>
              <p:spPr>
                <a:xfrm>
                  <a:off x="7858733" y="5141960"/>
                  <a:ext cx="63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595" name="Freihand 594">
                  <a:extLst>
                    <a:ext uri="{FF2B5EF4-FFF2-40B4-BE49-F238E27FC236}">
                      <a16:creationId xmlns:a16="http://schemas.microsoft.com/office/drawing/2014/main" id="{5533C38C-D11B-47E2-8A53-AC84CBF9AEA2}"/>
                    </a:ext>
                  </a:extLst>
                </p14:cNvPr>
                <p14:cNvContentPartPr/>
                <p14:nvPr/>
              </p14:nvContentPartPr>
              <p14:xfrm>
                <a:off x="7941893" y="5180840"/>
                <a:ext cx="46800" cy="76320"/>
              </p14:xfrm>
            </p:contentPart>
          </mc:Choice>
          <mc:Fallback>
            <p:pic>
              <p:nvPicPr>
                <p:cNvPr id="595" name="Freihand 594">
                  <a:extLst>
                    <a:ext uri="{FF2B5EF4-FFF2-40B4-BE49-F238E27FC236}">
                      <a16:creationId xmlns:a16="http://schemas.microsoft.com/office/drawing/2014/main" id="{5533C38C-D11B-47E2-8A53-AC84CBF9AEA2}"/>
                    </a:ext>
                  </a:extLst>
                </p:cNvPr>
                <p:cNvPicPr/>
                <p:nvPr/>
              </p:nvPicPr>
              <p:blipFill>
                <a:blip r:embed="rId1054"/>
                <a:stretch>
                  <a:fillRect/>
                </a:stretch>
              </p:blipFill>
              <p:spPr>
                <a:xfrm>
                  <a:off x="7937573" y="5176520"/>
                  <a:ext cx="55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596" name="Freihand 595">
                  <a:extLst>
                    <a:ext uri="{FF2B5EF4-FFF2-40B4-BE49-F238E27FC236}">
                      <a16:creationId xmlns:a16="http://schemas.microsoft.com/office/drawing/2014/main" id="{5178840C-4C34-4671-810E-63FFD41CD7AA}"/>
                    </a:ext>
                  </a:extLst>
                </p14:cNvPr>
                <p14:cNvContentPartPr/>
                <p14:nvPr/>
              </p14:nvContentPartPr>
              <p14:xfrm>
                <a:off x="7975733" y="5086880"/>
                <a:ext cx="94320" cy="193680"/>
              </p14:xfrm>
            </p:contentPart>
          </mc:Choice>
          <mc:Fallback>
            <p:pic>
              <p:nvPicPr>
                <p:cNvPr id="596" name="Freihand 595">
                  <a:extLst>
                    <a:ext uri="{FF2B5EF4-FFF2-40B4-BE49-F238E27FC236}">
                      <a16:creationId xmlns:a16="http://schemas.microsoft.com/office/drawing/2014/main" id="{5178840C-4C34-4671-810E-63FFD41CD7AA}"/>
                    </a:ext>
                  </a:extLst>
                </p:cNvPr>
                <p:cNvPicPr/>
                <p:nvPr/>
              </p:nvPicPr>
              <p:blipFill>
                <a:blip r:embed="rId1056"/>
                <a:stretch>
                  <a:fillRect/>
                </a:stretch>
              </p:blipFill>
              <p:spPr>
                <a:xfrm>
                  <a:off x="7971413" y="5082560"/>
                  <a:ext cx="1029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598" name="Freihand 597">
                  <a:extLst>
                    <a:ext uri="{FF2B5EF4-FFF2-40B4-BE49-F238E27FC236}">
                      <a16:creationId xmlns:a16="http://schemas.microsoft.com/office/drawing/2014/main" id="{892AB119-55FA-4CA6-BF62-60A4DA92785C}"/>
                    </a:ext>
                  </a:extLst>
                </p14:cNvPr>
                <p14:cNvContentPartPr/>
                <p14:nvPr/>
              </p14:nvContentPartPr>
              <p14:xfrm>
                <a:off x="5208053" y="5591600"/>
                <a:ext cx="95040" cy="174600"/>
              </p14:xfrm>
            </p:contentPart>
          </mc:Choice>
          <mc:Fallback>
            <p:pic>
              <p:nvPicPr>
                <p:cNvPr id="598" name="Freihand 597">
                  <a:extLst>
                    <a:ext uri="{FF2B5EF4-FFF2-40B4-BE49-F238E27FC236}">
                      <a16:creationId xmlns:a16="http://schemas.microsoft.com/office/drawing/2014/main" id="{892AB119-55FA-4CA6-BF62-60A4DA92785C}"/>
                    </a:ext>
                  </a:extLst>
                </p:cNvPr>
                <p:cNvPicPr/>
                <p:nvPr/>
              </p:nvPicPr>
              <p:blipFill>
                <a:blip r:embed="rId1058"/>
                <a:stretch>
                  <a:fillRect/>
                </a:stretch>
              </p:blipFill>
              <p:spPr>
                <a:xfrm>
                  <a:off x="5203733" y="5587280"/>
                  <a:ext cx="103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599" name="Freihand 598">
                  <a:extLst>
                    <a:ext uri="{FF2B5EF4-FFF2-40B4-BE49-F238E27FC236}">
                      <a16:creationId xmlns:a16="http://schemas.microsoft.com/office/drawing/2014/main" id="{46519856-7283-4DA5-B97F-E38EA43BC808}"/>
                    </a:ext>
                  </a:extLst>
                </p14:cNvPr>
                <p14:cNvContentPartPr/>
                <p14:nvPr/>
              </p14:nvContentPartPr>
              <p14:xfrm>
                <a:off x="5177813" y="5527880"/>
                <a:ext cx="133200" cy="10440"/>
              </p14:xfrm>
            </p:contentPart>
          </mc:Choice>
          <mc:Fallback>
            <p:pic>
              <p:nvPicPr>
                <p:cNvPr id="599" name="Freihand 598">
                  <a:extLst>
                    <a:ext uri="{FF2B5EF4-FFF2-40B4-BE49-F238E27FC236}">
                      <a16:creationId xmlns:a16="http://schemas.microsoft.com/office/drawing/2014/main" id="{46519856-7283-4DA5-B97F-E38EA43BC808}"/>
                    </a:ext>
                  </a:extLst>
                </p:cNvPr>
                <p:cNvPicPr/>
                <p:nvPr/>
              </p:nvPicPr>
              <p:blipFill>
                <a:blip r:embed="rId1060"/>
                <a:stretch>
                  <a:fillRect/>
                </a:stretch>
              </p:blipFill>
              <p:spPr>
                <a:xfrm>
                  <a:off x="5173493" y="5523560"/>
                  <a:ext cx="1418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01" name="Freihand 600">
                  <a:extLst>
                    <a:ext uri="{FF2B5EF4-FFF2-40B4-BE49-F238E27FC236}">
                      <a16:creationId xmlns:a16="http://schemas.microsoft.com/office/drawing/2014/main" id="{9A556EFE-D163-4E63-A63F-041EEC35B579}"/>
                    </a:ext>
                  </a:extLst>
                </p14:cNvPr>
                <p14:cNvContentPartPr/>
                <p14:nvPr/>
              </p14:nvContentPartPr>
              <p14:xfrm>
                <a:off x="5888093" y="5190200"/>
                <a:ext cx="106920" cy="57240"/>
              </p14:xfrm>
            </p:contentPart>
          </mc:Choice>
          <mc:Fallback>
            <p:pic>
              <p:nvPicPr>
                <p:cNvPr id="601" name="Freihand 600">
                  <a:extLst>
                    <a:ext uri="{FF2B5EF4-FFF2-40B4-BE49-F238E27FC236}">
                      <a16:creationId xmlns:a16="http://schemas.microsoft.com/office/drawing/2014/main" id="{9A556EFE-D163-4E63-A63F-041EEC35B579}"/>
                    </a:ext>
                  </a:extLst>
                </p:cNvPr>
                <p:cNvPicPr/>
                <p:nvPr/>
              </p:nvPicPr>
              <p:blipFill>
                <a:blip r:embed="rId1062"/>
                <a:stretch>
                  <a:fillRect/>
                </a:stretch>
              </p:blipFill>
              <p:spPr>
                <a:xfrm>
                  <a:off x="5883773" y="5185880"/>
                  <a:ext cx="115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02" name="Freihand 601">
                  <a:extLst>
                    <a:ext uri="{FF2B5EF4-FFF2-40B4-BE49-F238E27FC236}">
                      <a16:creationId xmlns:a16="http://schemas.microsoft.com/office/drawing/2014/main" id="{C4DA5E97-CF32-4CE1-BA7C-C5066BBA98BB}"/>
                    </a:ext>
                  </a:extLst>
                </p14:cNvPr>
                <p14:cNvContentPartPr/>
                <p14:nvPr/>
              </p14:nvContentPartPr>
              <p14:xfrm>
                <a:off x="5479853" y="5603120"/>
                <a:ext cx="132840" cy="2880"/>
              </p14:xfrm>
            </p:contentPart>
          </mc:Choice>
          <mc:Fallback>
            <p:pic>
              <p:nvPicPr>
                <p:cNvPr id="602" name="Freihand 601">
                  <a:extLst>
                    <a:ext uri="{FF2B5EF4-FFF2-40B4-BE49-F238E27FC236}">
                      <a16:creationId xmlns:a16="http://schemas.microsoft.com/office/drawing/2014/main" id="{C4DA5E97-CF32-4CE1-BA7C-C5066BBA98BB}"/>
                    </a:ext>
                  </a:extLst>
                </p:cNvPr>
                <p:cNvPicPr/>
                <p:nvPr/>
              </p:nvPicPr>
              <p:blipFill>
                <a:blip r:embed="rId1064"/>
                <a:stretch>
                  <a:fillRect/>
                </a:stretch>
              </p:blipFill>
              <p:spPr>
                <a:xfrm>
                  <a:off x="5475533" y="5598800"/>
                  <a:ext cx="1414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03" name="Freihand 602">
                  <a:extLst>
                    <a:ext uri="{FF2B5EF4-FFF2-40B4-BE49-F238E27FC236}">
                      <a16:creationId xmlns:a16="http://schemas.microsoft.com/office/drawing/2014/main" id="{4F5A3F45-A05B-40C1-9813-2335108AAE8E}"/>
                    </a:ext>
                  </a:extLst>
                </p14:cNvPr>
                <p14:cNvContentPartPr/>
                <p14:nvPr/>
              </p14:nvContentPartPr>
              <p14:xfrm>
                <a:off x="5510453" y="5628320"/>
                <a:ext cx="135000" cy="18720"/>
              </p14:xfrm>
            </p:contentPart>
          </mc:Choice>
          <mc:Fallback>
            <p:pic>
              <p:nvPicPr>
                <p:cNvPr id="603" name="Freihand 602">
                  <a:extLst>
                    <a:ext uri="{FF2B5EF4-FFF2-40B4-BE49-F238E27FC236}">
                      <a16:creationId xmlns:a16="http://schemas.microsoft.com/office/drawing/2014/main" id="{4F5A3F45-A05B-40C1-9813-2335108AAE8E}"/>
                    </a:ext>
                  </a:extLst>
                </p:cNvPr>
                <p:cNvPicPr/>
                <p:nvPr/>
              </p:nvPicPr>
              <p:blipFill>
                <a:blip r:embed="rId1066"/>
                <a:stretch>
                  <a:fillRect/>
                </a:stretch>
              </p:blipFill>
              <p:spPr>
                <a:xfrm>
                  <a:off x="5506133" y="5624000"/>
                  <a:ext cx="143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05" name="Freihand 604">
                  <a:extLst>
                    <a:ext uri="{FF2B5EF4-FFF2-40B4-BE49-F238E27FC236}">
                      <a16:creationId xmlns:a16="http://schemas.microsoft.com/office/drawing/2014/main" id="{B4D675DA-84F6-49DE-BF8C-B5B5B644D404}"/>
                    </a:ext>
                  </a:extLst>
                </p14:cNvPr>
                <p14:cNvContentPartPr/>
                <p14:nvPr/>
              </p14:nvContentPartPr>
              <p14:xfrm>
                <a:off x="5794493" y="5438600"/>
                <a:ext cx="61920" cy="123840"/>
              </p14:xfrm>
            </p:contentPart>
          </mc:Choice>
          <mc:Fallback>
            <p:pic>
              <p:nvPicPr>
                <p:cNvPr id="605" name="Freihand 604">
                  <a:extLst>
                    <a:ext uri="{FF2B5EF4-FFF2-40B4-BE49-F238E27FC236}">
                      <a16:creationId xmlns:a16="http://schemas.microsoft.com/office/drawing/2014/main" id="{B4D675DA-84F6-49DE-BF8C-B5B5B644D404}"/>
                    </a:ext>
                  </a:extLst>
                </p:cNvPr>
                <p:cNvPicPr/>
                <p:nvPr/>
              </p:nvPicPr>
              <p:blipFill>
                <a:blip r:embed="rId1068"/>
                <a:stretch>
                  <a:fillRect/>
                </a:stretch>
              </p:blipFill>
              <p:spPr>
                <a:xfrm>
                  <a:off x="5790173" y="5434280"/>
                  <a:ext cx="70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06" name="Freihand 605">
                  <a:extLst>
                    <a:ext uri="{FF2B5EF4-FFF2-40B4-BE49-F238E27FC236}">
                      <a16:creationId xmlns:a16="http://schemas.microsoft.com/office/drawing/2014/main" id="{60B1638B-6285-4563-9315-3AF5787B2ACC}"/>
                    </a:ext>
                  </a:extLst>
                </p14:cNvPr>
                <p14:cNvContentPartPr/>
                <p14:nvPr/>
              </p14:nvContentPartPr>
              <p14:xfrm>
                <a:off x="5809253" y="5461280"/>
                <a:ext cx="114120" cy="278640"/>
              </p14:xfrm>
            </p:contentPart>
          </mc:Choice>
          <mc:Fallback>
            <p:pic>
              <p:nvPicPr>
                <p:cNvPr id="606" name="Freihand 605">
                  <a:extLst>
                    <a:ext uri="{FF2B5EF4-FFF2-40B4-BE49-F238E27FC236}">
                      <a16:creationId xmlns:a16="http://schemas.microsoft.com/office/drawing/2014/main" id="{60B1638B-6285-4563-9315-3AF5787B2ACC}"/>
                    </a:ext>
                  </a:extLst>
                </p:cNvPr>
                <p:cNvPicPr/>
                <p:nvPr/>
              </p:nvPicPr>
              <p:blipFill>
                <a:blip r:embed="rId1070"/>
                <a:stretch>
                  <a:fillRect/>
                </a:stretch>
              </p:blipFill>
              <p:spPr>
                <a:xfrm>
                  <a:off x="5804933" y="5456960"/>
                  <a:ext cx="1227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07" name="Freihand 606">
                  <a:extLst>
                    <a:ext uri="{FF2B5EF4-FFF2-40B4-BE49-F238E27FC236}">
                      <a16:creationId xmlns:a16="http://schemas.microsoft.com/office/drawing/2014/main" id="{7A3270DA-5E9F-4034-9A6B-A3B40C49F4E1}"/>
                    </a:ext>
                  </a:extLst>
                </p14:cNvPr>
                <p14:cNvContentPartPr/>
                <p14:nvPr/>
              </p14:nvContentPartPr>
              <p14:xfrm>
                <a:off x="5971613" y="5411240"/>
                <a:ext cx="1460520" cy="81720"/>
              </p14:xfrm>
            </p:contentPart>
          </mc:Choice>
          <mc:Fallback>
            <p:pic>
              <p:nvPicPr>
                <p:cNvPr id="607" name="Freihand 606">
                  <a:extLst>
                    <a:ext uri="{FF2B5EF4-FFF2-40B4-BE49-F238E27FC236}">
                      <a16:creationId xmlns:a16="http://schemas.microsoft.com/office/drawing/2014/main" id="{7A3270DA-5E9F-4034-9A6B-A3B40C49F4E1}"/>
                    </a:ext>
                  </a:extLst>
                </p:cNvPr>
                <p:cNvPicPr/>
                <p:nvPr/>
              </p:nvPicPr>
              <p:blipFill>
                <a:blip r:embed="rId1072"/>
                <a:stretch>
                  <a:fillRect/>
                </a:stretch>
              </p:blipFill>
              <p:spPr>
                <a:xfrm>
                  <a:off x="5967293" y="5406920"/>
                  <a:ext cx="1469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09" name="Freihand 608">
                  <a:extLst>
                    <a:ext uri="{FF2B5EF4-FFF2-40B4-BE49-F238E27FC236}">
                      <a16:creationId xmlns:a16="http://schemas.microsoft.com/office/drawing/2014/main" id="{DB48A5F1-DC73-4030-BD66-D8D2E251B60D}"/>
                    </a:ext>
                  </a:extLst>
                </p14:cNvPr>
                <p14:cNvContentPartPr/>
                <p14:nvPr/>
              </p14:nvContentPartPr>
              <p14:xfrm>
                <a:off x="5913653" y="5596280"/>
                <a:ext cx="87840" cy="71280"/>
              </p14:xfrm>
            </p:contentPart>
          </mc:Choice>
          <mc:Fallback>
            <p:pic>
              <p:nvPicPr>
                <p:cNvPr id="609" name="Freihand 608">
                  <a:extLst>
                    <a:ext uri="{FF2B5EF4-FFF2-40B4-BE49-F238E27FC236}">
                      <a16:creationId xmlns:a16="http://schemas.microsoft.com/office/drawing/2014/main" id="{DB48A5F1-DC73-4030-BD66-D8D2E251B60D}"/>
                    </a:ext>
                  </a:extLst>
                </p:cNvPr>
                <p:cNvPicPr/>
                <p:nvPr/>
              </p:nvPicPr>
              <p:blipFill>
                <a:blip r:embed="rId1074"/>
                <a:stretch>
                  <a:fillRect/>
                </a:stretch>
              </p:blipFill>
              <p:spPr>
                <a:xfrm>
                  <a:off x="5909333" y="5591960"/>
                  <a:ext cx="96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10" name="Freihand 609">
                  <a:extLst>
                    <a:ext uri="{FF2B5EF4-FFF2-40B4-BE49-F238E27FC236}">
                      <a16:creationId xmlns:a16="http://schemas.microsoft.com/office/drawing/2014/main" id="{5F98B0F2-02D0-45C2-ADFC-CF181737155E}"/>
                    </a:ext>
                  </a:extLst>
                </p14:cNvPr>
                <p14:cNvContentPartPr/>
                <p14:nvPr/>
              </p14:nvContentPartPr>
              <p14:xfrm>
                <a:off x="6036053" y="5592680"/>
                <a:ext cx="34560" cy="90360"/>
              </p14:xfrm>
            </p:contentPart>
          </mc:Choice>
          <mc:Fallback>
            <p:pic>
              <p:nvPicPr>
                <p:cNvPr id="610" name="Freihand 609">
                  <a:extLst>
                    <a:ext uri="{FF2B5EF4-FFF2-40B4-BE49-F238E27FC236}">
                      <a16:creationId xmlns:a16="http://schemas.microsoft.com/office/drawing/2014/main" id="{5F98B0F2-02D0-45C2-ADFC-CF181737155E}"/>
                    </a:ext>
                  </a:extLst>
                </p:cNvPr>
                <p:cNvPicPr/>
                <p:nvPr/>
              </p:nvPicPr>
              <p:blipFill>
                <a:blip r:embed="rId1076"/>
                <a:stretch>
                  <a:fillRect/>
                </a:stretch>
              </p:blipFill>
              <p:spPr>
                <a:xfrm>
                  <a:off x="6031733" y="5588360"/>
                  <a:ext cx="43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11" name="Freihand 610">
                  <a:extLst>
                    <a:ext uri="{FF2B5EF4-FFF2-40B4-BE49-F238E27FC236}">
                      <a16:creationId xmlns:a16="http://schemas.microsoft.com/office/drawing/2014/main" id="{DFF6306C-16E8-4437-A43A-9395B189C36E}"/>
                    </a:ext>
                  </a:extLst>
                </p14:cNvPr>
                <p14:cNvContentPartPr/>
                <p14:nvPr/>
              </p14:nvContentPartPr>
              <p14:xfrm>
                <a:off x="6020573" y="5630840"/>
                <a:ext cx="83880" cy="10800"/>
              </p14:xfrm>
            </p:contentPart>
          </mc:Choice>
          <mc:Fallback>
            <p:pic>
              <p:nvPicPr>
                <p:cNvPr id="611" name="Freihand 610">
                  <a:extLst>
                    <a:ext uri="{FF2B5EF4-FFF2-40B4-BE49-F238E27FC236}">
                      <a16:creationId xmlns:a16="http://schemas.microsoft.com/office/drawing/2014/main" id="{DFF6306C-16E8-4437-A43A-9395B189C36E}"/>
                    </a:ext>
                  </a:extLst>
                </p:cNvPr>
                <p:cNvPicPr/>
                <p:nvPr/>
              </p:nvPicPr>
              <p:blipFill>
                <a:blip r:embed="rId1078"/>
                <a:stretch>
                  <a:fillRect/>
                </a:stretch>
              </p:blipFill>
              <p:spPr>
                <a:xfrm>
                  <a:off x="6016253" y="5626520"/>
                  <a:ext cx="92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12" name="Freihand 611">
                  <a:extLst>
                    <a:ext uri="{FF2B5EF4-FFF2-40B4-BE49-F238E27FC236}">
                      <a16:creationId xmlns:a16="http://schemas.microsoft.com/office/drawing/2014/main" id="{FABF2DDF-5A8C-4529-9E4A-11BA3310926D}"/>
                    </a:ext>
                  </a:extLst>
                </p14:cNvPr>
                <p14:cNvContentPartPr/>
                <p14:nvPr/>
              </p14:nvContentPartPr>
              <p14:xfrm>
                <a:off x="6082133" y="5613200"/>
                <a:ext cx="62280" cy="118440"/>
              </p14:xfrm>
            </p:contentPart>
          </mc:Choice>
          <mc:Fallback>
            <p:pic>
              <p:nvPicPr>
                <p:cNvPr id="612" name="Freihand 611">
                  <a:extLst>
                    <a:ext uri="{FF2B5EF4-FFF2-40B4-BE49-F238E27FC236}">
                      <a16:creationId xmlns:a16="http://schemas.microsoft.com/office/drawing/2014/main" id="{FABF2DDF-5A8C-4529-9E4A-11BA3310926D}"/>
                    </a:ext>
                  </a:extLst>
                </p:cNvPr>
                <p:cNvPicPr/>
                <p:nvPr/>
              </p:nvPicPr>
              <p:blipFill>
                <a:blip r:embed="rId1080"/>
                <a:stretch>
                  <a:fillRect/>
                </a:stretch>
              </p:blipFill>
              <p:spPr>
                <a:xfrm>
                  <a:off x="6077813" y="5608880"/>
                  <a:ext cx="70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13" name="Freihand 612">
                  <a:extLst>
                    <a:ext uri="{FF2B5EF4-FFF2-40B4-BE49-F238E27FC236}">
                      <a16:creationId xmlns:a16="http://schemas.microsoft.com/office/drawing/2014/main" id="{862BBDE8-531F-424D-A81D-0D461A62C3EF}"/>
                    </a:ext>
                  </a:extLst>
                </p14:cNvPr>
                <p14:cNvContentPartPr/>
                <p14:nvPr/>
              </p14:nvContentPartPr>
              <p14:xfrm>
                <a:off x="6181493" y="5595200"/>
                <a:ext cx="92520" cy="145800"/>
              </p14:xfrm>
            </p:contentPart>
          </mc:Choice>
          <mc:Fallback>
            <p:pic>
              <p:nvPicPr>
                <p:cNvPr id="613" name="Freihand 612">
                  <a:extLst>
                    <a:ext uri="{FF2B5EF4-FFF2-40B4-BE49-F238E27FC236}">
                      <a16:creationId xmlns:a16="http://schemas.microsoft.com/office/drawing/2014/main" id="{862BBDE8-531F-424D-A81D-0D461A62C3EF}"/>
                    </a:ext>
                  </a:extLst>
                </p:cNvPr>
                <p:cNvPicPr/>
                <p:nvPr/>
              </p:nvPicPr>
              <p:blipFill>
                <a:blip r:embed="rId1082"/>
                <a:stretch>
                  <a:fillRect/>
                </a:stretch>
              </p:blipFill>
              <p:spPr>
                <a:xfrm>
                  <a:off x="6177173" y="5590880"/>
                  <a:ext cx="101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14" name="Freihand 613">
                  <a:extLst>
                    <a:ext uri="{FF2B5EF4-FFF2-40B4-BE49-F238E27FC236}">
                      <a16:creationId xmlns:a16="http://schemas.microsoft.com/office/drawing/2014/main" id="{48634B47-F102-4945-9180-CBC17018930E}"/>
                    </a:ext>
                  </a:extLst>
                </p14:cNvPr>
                <p14:cNvContentPartPr/>
                <p14:nvPr/>
              </p14:nvContentPartPr>
              <p14:xfrm>
                <a:off x="5884493" y="5534000"/>
                <a:ext cx="87840" cy="178200"/>
              </p14:xfrm>
            </p:contentPart>
          </mc:Choice>
          <mc:Fallback>
            <p:pic>
              <p:nvPicPr>
                <p:cNvPr id="614" name="Freihand 613">
                  <a:extLst>
                    <a:ext uri="{FF2B5EF4-FFF2-40B4-BE49-F238E27FC236}">
                      <a16:creationId xmlns:a16="http://schemas.microsoft.com/office/drawing/2014/main" id="{48634B47-F102-4945-9180-CBC17018930E}"/>
                    </a:ext>
                  </a:extLst>
                </p:cNvPr>
                <p:cNvPicPr/>
                <p:nvPr/>
              </p:nvPicPr>
              <p:blipFill>
                <a:blip r:embed="rId1084"/>
                <a:stretch>
                  <a:fillRect/>
                </a:stretch>
              </p:blipFill>
              <p:spPr>
                <a:xfrm>
                  <a:off x="5880173" y="5529680"/>
                  <a:ext cx="96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15" name="Freihand 614">
                  <a:extLst>
                    <a:ext uri="{FF2B5EF4-FFF2-40B4-BE49-F238E27FC236}">
                      <a16:creationId xmlns:a16="http://schemas.microsoft.com/office/drawing/2014/main" id="{DFD9CD2E-36AA-4416-8064-7E714D73CA18}"/>
                    </a:ext>
                  </a:extLst>
                </p14:cNvPr>
                <p14:cNvContentPartPr/>
                <p14:nvPr/>
              </p14:nvContentPartPr>
              <p14:xfrm>
                <a:off x="6296693" y="5564960"/>
                <a:ext cx="60840" cy="152280"/>
              </p14:xfrm>
            </p:contentPart>
          </mc:Choice>
          <mc:Fallback>
            <p:pic>
              <p:nvPicPr>
                <p:cNvPr id="615" name="Freihand 614">
                  <a:extLst>
                    <a:ext uri="{FF2B5EF4-FFF2-40B4-BE49-F238E27FC236}">
                      <a16:creationId xmlns:a16="http://schemas.microsoft.com/office/drawing/2014/main" id="{DFD9CD2E-36AA-4416-8064-7E714D73CA18}"/>
                    </a:ext>
                  </a:extLst>
                </p:cNvPr>
                <p:cNvPicPr/>
                <p:nvPr/>
              </p:nvPicPr>
              <p:blipFill>
                <a:blip r:embed="rId1086"/>
                <a:stretch>
                  <a:fillRect/>
                </a:stretch>
              </p:blipFill>
              <p:spPr>
                <a:xfrm>
                  <a:off x="6292373" y="5560640"/>
                  <a:ext cx="69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16" name="Freihand 615">
                  <a:extLst>
                    <a:ext uri="{FF2B5EF4-FFF2-40B4-BE49-F238E27FC236}">
                      <a16:creationId xmlns:a16="http://schemas.microsoft.com/office/drawing/2014/main" id="{13BA39D5-5F9C-40F3-986E-8C2254478141}"/>
                    </a:ext>
                  </a:extLst>
                </p14:cNvPr>
                <p14:cNvContentPartPr/>
                <p14:nvPr/>
              </p14:nvContentPartPr>
              <p14:xfrm>
                <a:off x="6372293" y="5604560"/>
                <a:ext cx="113040" cy="64440"/>
              </p14:xfrm>
            </p:contentPart>
          </mc:Choice>
          <mc:Fallback>
            <p:pic>
              <p:nvPicPr>
                <p:cNvPr id="616" name="Freihand 615">
                  <a:extLst>
                    <a:ext uri="{FF2B5EF4-FFF2-40B4-BE49-F238E27FC236}">
                      <a16:creationId xmlns:a16="http://schemas.microsoft.com/office/drawing/2014/main" id="{13BA39D5-5F9C-40F3-986E-8C2254478141}"/>
                    </a:ext>
                  </a:extLst>
                </p:cNvPr>
                <p:cNvPicPr/>
                <p:nvPr/>
              </p:nvPicPr>
              <p:blipFill>
                <a:blip r:embed="rId1088"/>
                <a:stretch>
                  <a:fillRect/>
                </a:stretch>
              </p:blipFill>
              <p:spPr>
                <a:xfrm>
                  <a:off x="6367973" y="5600240"/>
                  <a:ext cx="121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17" name="Freihand 616">
                  <a:extLst>
                    <a:ext uri="{FF2B5EF4-FFF2-40B4-BE49-F238E27FC236}">
                      <a16:creationId xmlns:a16="http://schemas.microsoft.com/office/drawing/2014/main" id="{FBDE0277-3003-4C8D-B894-FAC795A26147}"/>
                    </a:ext>
                  </a:extLst>
                </p14:cNvPr>
                <p14:cNvContentPartPr/>
                <p14:nvPr/>
              </p14:nvContentPartPr>
              <p14:xfrm>
                <a:off x="6490013" y="5594120"/>
                <a:ext cx="24840" cy="92160"/>
              </p14:xfrm>
            </p:contentPart>
          </mc:Choice>
          <mc:Fallback>
            <p:pic>
              <p:nvPicPr>
                <p:cNvPr id="617" name="Freihand 616">
                  <a:extLst>
                    <a:ext uri="{FF2B5EF4-FFF2-40B4-BE49-F238E27FC236}">
                      <a16:creationId xmlns:a16="http://schemas.microsoft.com/office/drawing/2014/main" id="{FBDE0277-3003-4C8D-B894-FAC795A26147}"/>
                    </a:ext>
                  </a:extLst>
                </p:cNvPr>
                <p:cNvPicPr/>
                <p:nvPr/>
              </p:nvPicPr>
              <p:blipFill>
                <a:blip r:embed="rId1090"/>
                <a:stretch>
                  <a:fillRect/>
                </a:stretch>
              </p:blipFill>
              <p:spPr>
                <a:xfrm>
                  <a:off x="6485693" y="5589800"/>
                  <a:ext cx="33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18" name="Freihand 617">
                  <a:extLst>
                    <a:ext uri="{FF2B5EF4-FFF2-40B4-BE49-F238E27FC236}">
                      <a16:creationId xmlns:a16="http://schemas.microsoft.com/office/drawing/2014/main" id="{3C07FF8A-88F8-4C7B-85D1-1281D5B20126}"/>
                    </a:ext>
                  </a:extLst>
                </p14:cNvPr>
                <p14:cNvContentPartPr/>
                <p14:nvPr/>
              </p14:nvContentPartPr>
              <p14:xfrm>
                <a:off x="6462653" y="5628320"/>
                <a:ext cx="99000" cy="11520"/>
              </p14:xfrm>
            </p:contentPart>
          </mc:Choice>
          <mc:Fallback>
            <p:pic>
              <p:nvPicPr>
                <p:cNvPr id="618" name="Freihand 617">
                  <a:extLst>
                    <a:ext uri="{FF2B5EF4-FFF2-40B4-BE49-F238E27FC236}">
                      <a16:creationId xmlns:a16="http://schemas.microsoft.com/office/drawing/2014/main" id="{3C07FF8A-88F8-4C7B-85D1-1281D5B20126}"/>
                    </a:ext>
                  </a:extLst>
                </p:cNvPr>
                <p:cNvPicPr/>
                <p:nvPr/>
              </p:nvPicPr>
              <p:blipFill>
                <a:blip r:embed="rId1092"/>
                <a:stretch>
                  <a:fillRect/>
                </a:stretch>
              </p:blipFill>
              <p:spPr>
                <a:xfrm>
                  <a:off x="6458333" y="5624000"/>
                  <a:ext cx="107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19" name="Freihand 618">
                  <a:extLst>
                    <a:ext uri="{FF2B5EF4-FFF2-40B4-BE49-F238E27FC236}">
                      <a16:creationId xmlns:a16="http://schemas.microsoft.com/office/drawing/2014/main" id="{ABBFB3D9-26DA-4D56-8F6B-F6F9EE78737B}"/>
                    </a:ext>
                  </a:extLst>
                </p14:cNvPr>
                <p14:cNvContentPartPr/>
                <p14:nvPr/>
              </p14:nvContentPartPr>
              <p14:xfrm>
                <a:off x="6535733" y="5604200"/>
                <a:ext cx="123840" cy="120240"/>
              </p14:xfrm>
            </p:contentPart>
          </mc:Choice>
          <mc:Fallback>
            <p:pic>
              <p:nvPicPr>
                <p:cNvPr id="619" name="Freihand 618">
                  <a:extLst>
                    <a:ext uri="{FF2B5EF4-FFF2-40B4-BE49-F238E27FC236}">
                      <a16:creationId xmlns:a16="http://schemas.microsoft.com/office/drawing/2014/main" id="{ABBFB3D9-26DA-4D56-8F6B-F6F9EE78737B}"/>
                    </a:ext>
                  </a:extLst>
                </p:cNvPr>
                <p:cNvPicPr/>
                <p:nvPr/>
              </p:nvPicPr>
              <p:blipFill>
                <a:blip r:embed="rId1094"/>
                <a:stretch>
                  <a:fillRect/>
                </a:stretch>
              </p:blipFill>
              <p:spPr>
                <a:xfrm>
                  <a:off x="6531413" y="5599880"/>
                  <a:ext cx="132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20" name="Freihand 619">
                  <a:extLst>
                    <a:ext uri="{FF2B5EF4-FFF2-40B4-BE49-F238E27FC236}">
                      <a16:creationId xmlns:a16="http://schemas.microsoft.com/office/drawing/2014/main" id="{7164633D-0762-4742-ADC3-D47E6857E2F2}"/>
                    </a:ext>
                  </a:extLst>
                </p14:cNvPr>
                <p14:cNvContentPartPr/>
                <p14:nvPr/>
              </p14:nvContentPartPr>
              <p14:xfrm>
                <a:off x="6643733" y="5569280"/>
                <a:ext cx="51480" cy="155160"/>
              </p14:xfrm>
            </p:contentPart>
          </mc:Choice>
          <mc:Fallback>
            <p:pic>
              <p:nvPicPr>
                <p:cNvPr id="620" name="Freihand 619">
                  <a:extLst>
                    <a:ext uri="{FF2B5EF4-FFF2-40B4-BE49-F238E27FC236}">
                      <a16:creationId xmlns:a16="http://schemas.microsoft.com/office/drawing/2014/main" id="{7164633D-0762-4742-ADC3-D47E6857E2F2}"/>
                    </a:ext>
                  </a:extLst>
                </p:cNvPr>
                <p:cNvPicPr/>
                <p:nvPr/>
              </p:nvPicPr>
              <p:blipFill>
                <a:blip r:embed="rId1096"/>
                <a:stretch>
                  <a:fillRect/>
                </a:stretch>
              </p:blipFill>
              <p:spPr>
                <a:xfrm>
                  <a:off x="6639413" y="5564960"/>
                  <a:ext cx="60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21" name="Freihand 620">
                  <a:extLst>
                    <a:ext uri="{FF2B5EF4-FFF2-40B4-BE49-F238E27FC236}">
                      <a16:creationId xmlns:a16="http://schemas.microsoft.com/office/drawing/2014/main" id="{CC3117CC-E082-44A6-986D-F28963CDCF08}"/>
                    </a:ext>
                  </a:extLst>
                </p14:cNvPr>
                <p14:cNvContentPartPr/>
                <p14:nvPr/>
              </p14:nvContentPartPr>
              <p14:xfrm>
                <a:off x="6765413" y="5547320"/>
                <a:ext cx="52920" cy="132840"/>
              </p14:xfrm>
            </p:contentPart>
          </mc:Choice>
          <mc:Fallback>
            <p:pic>
              <p:nvPicPr>
                <p:cNvPr id="621" name="Freihand 620">
                  <a:extLst>
                    <a:ext uri="{FF2B5EF4-FFF2-40B4-BE49-F238E27FC236}">
                      <a16:creationId xmlns:a16="http://schemas.microsoft.com/office/drawing/2014/main" id="{CC3117CC-E082-44A6-986D-F28963CDCF08}"/>
                    </a:ext>
                  </a:extLst>
                </p:cNvPr>
                <p:cNvPicPr/>
                <p:nvPr/>
              </p:nvPicPr>
              <p:blipFill>
                <a:blip r:embed="rId1098"/>
                <a:stretch>
                  <a:fillRect/>
                </a:stretch>
              </p:blipFill>
              <p:spPr>
                <a:xfrm>
                  <a:off x="6761093" y="5543000"/>
                  <a:ext cx="61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22" name="Freihand 621">
                  <a:extLst>
                    <a:ext uri="{FF2B5EF4-FFF2-40B4-BE49-F238E27FC236}">
                      <a16:creationId xmlns:a16="http://schemas.microsoft.com/office/drawing/2014/main" id="{6B8564D6-E3BC-4DAC-9C52-DC17823F01DC}"/>
                    </a:ext>
                  </a:extLst>
                </p14:cNvPr>
                <p14:cNvContentPartPr/>
                <p14:nvPr/>
              </p14:nvContentPartPr>
              <p14:xfrm>
                <a:off x="6869093" y="5572160"/>
                <a:ext cx="92880" cy="83880"/>
              </p14:xfrm>
            </p:contentPart>
          </mc:Choice>
          <mc:Fallback>
            <p:pic>
              <p:nvPicPr>
                <p:cNvPr id="622" name="Freihand 621">
                  <a:extLst>
                    <a:ext uri="{FF2B5EF4-FFF2-40B4-BE49-F238E27FC236}">
                      <a16:creationId xmlns:a16="http://schemas.microsoft.com/office/drawing/2014/main" id="{6B8564D6-E3BC-4DAC-9C52-DC17823F01DC}"/>
                    </a:ext>
                  </a:extLst>
                </p:cNvPr>
                <p:cNvPicPr/>
                <p:nvPr/>
              </p:nvPicPr>
              <p:blipFill>
                <a:blip r:embed="rId1100"/>
                <a:stretch>
                  <a:fillRect/>
                </a:stretch>
              </p:blipFill>
              <p:spPr>
                <a:xfrm>
                  <a:off x="6864773" y="5567840"/>
                  <a:ext cx="101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23" name="Freihand 622">
                  <a:extLst>
                    <a:ext uri="{FF2B5EF4-FFF2-40B4-BE49-F238E27FC236}">
                      <a16:creationId xmlns:a16="http://schemas.microsoft.com/office/drawing/2014/main" id="{542D1136-3C9B-44F2-8922-9E2615800263}"/>
                    </a:ext>
                  </a:extLst>
                </p14:cNvPr>
                <p14:cNvContentPartPr/>
                <p14:nvPr/>
              </p14:nvContentPartPr>
              <p14:xfrm>
                <a:off x="6979613" y="5582960"/>
                <a:ext cx="85320" cy="83880"/>
              </p14:xfrm>
            </p:contentPart>
          </mc:Choice>
          <mc:Fallback>
            <p:pic>
              <p:nvPicPr>
                <p:cNvPr id="623" name="Freihand 622">
                  <a:extLst>
                    <a:ext uri="{FF2B5EF4-FFF2-40B4-BE49-F238E27FC236}">
                      <a16:creationId xmlns:a16="http://schemas.microsoft.com/office/drawing/2014/main" id="{542D1136-3C9B-44F2-8922-9E2615800263}"/>
                    </a:ext>
                  </a:extLst>
                </p:cNvPr>
                <p:cNvPicPr/>
                <p:nvPr/>
              </p:nvPicPr>
              <p:blipFill>
                <a:blip r:embed="rId1102"/>
                <a:stretch>
                  <a:fillRect/>
                </a:stretch>
              </p:blipFill>
              <p:spPr>
                <a:xfrm>
                  <a:off x="6975293" y="5578640"/>
                  <a:ext cx="93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24" name="Freihand 623">
                  <a:extLst>
                    <a:ext uri="{FF2B5EF4-FFF2-40B4-BE49-F238E27FC236}">
                      <a16:creationId xmlns:a16="http://schemas.microsoft.com/office/drawing/2014/main" id="{82A113E1-5D65-4E11-AB16-E5FE7D6D3B01}"/>
                    </a:ext>
                  </a:extLst>
                </p14:cNvPr>
                <p14:cNvContentPartPr/>
                <p14:nvPr/>
              </p14:nvContentPartPr>
              <p14:xfrm>
                <a:off x="7064933" y="5592320"/>
                <a:ext cx="60840" cy="111960"/>
              </p14:xfrm>
            </p:contentPart>
          </mc:Choice>
          <mc:Fallback>
            <p:pic>
              <p:nvPicPr>
                <p:cNvPr id="624" name="Freihand 623">
                  <a:extLst>
                    <a:ext uri="{FF2B5EF4-FFF2-40B4-BE49-F238E27FC236}">
                      <a16:creationId xmlns:a16="http://schemas.microsoft.com/office/drawing/2014/main" id="{82A113E1-5D65-4E11-AB16-E5FE7D6D3B01}"/>
                    </a:ext>
                  </a:extLst>
                </p:cNvPr>
                <p:cNvPicPr/>
                <p:nvPr/>
              </p:nvPicPr>
              <p:blipFill>
                <a:blip r:embed="rId1104"/>
                <a:stretch>
                  <a:fillRect/>
                </a:stretch>
              </p:blipFill>
              <p:spPr>
                <a:xfrm>
                  <a:off x="7060613" y="5588000"/>
                  <a:ext cx="69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25" name="Freihand 624">
                  <a:extLst>
                    <a:ext uri="{FF2B5EF4-FFF2-40B4-BE49-F238E27FC236}">
                      <a16:creationId xmlns:a16="http://schemas.microsoft.com/office/drawing/2014/main" id="{A65A07E4-24C3-4DB0-B2B5-CBAA6700F833}"/>
                    </a:ext>
                  </a:extLst>
                </p14:cNvPr>
                <p14:cNvContentPartPr/>
                <p14:nvPr/>
              </p14:nvContentPartPr>
              <p14:xfrm>
                <a:off x="7142333" y="5622200"/>
                <a:ext cx="69840" cy="77040"/>
              </p14:xfrm>
            </p:contentPart>
          </mc:Choice>
          <mc:Fallback>
            <p:pic>
              <p:nvPicPr>
                <p:cNvPr id="625" name="Freihand 624">
                  <a:extLst>
                    <a:ext uri="{FF2B5EF4-FFF2-40B4-BE49-F238E27FC236}">
                      <a16:creationId xmlns:a16="http://schemas.microsoft.com/office/drawing/2014/main" id="{A65A07E4-24C3-4DB0-B2B5-CBAA6700F833}"/>
                    </a:ext>
                  </a:extLst>
                </p:cNvPr>
                <p:cNvPicPr/>
                <p:nvPr/>
              </p:nvPicPr>
              <p:blipFill>
                <a:blip r:embed="rId1106"/>
                <a:stretch>
                  <a:fillRect/>
                </a:stretch>
              </p:blipFill>
              <p:spPr>
                <a:xfrm>
                  <a:off x="7138013" y="5617880"/>
                  <a:ext cx="78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26" name="Freihand 625">
                  <a:extLst>
                    <a:ext uri="{FF2B5EF4-FFF2-40B4-BE49-F238E27FC236}">
                      <a16:creationId xmlns:a16="http://schemas.microsoft.com/office/drawing/2014/main" id="{6D6FFF79-CCA6-4430-B2C7-A2A740B917F2}"/>
                    </a:ext>
                  </a:extLst>
                </p14:cNvPr>
                <p14:cNvContentPartPr/>
                <p14:nvPr/>
              </p14:nvContentPartPr>
              <p14:xfrm>
                <a:off x="7211093" y="5538320"/>
                <a:ext cx="80640" cy="177840"/>
              </p14:xfrm>
            </p:contentPart>
          </mc:Choice>
          <mc:Fallback>
            <p:pic>
              <p:nvPicPr>
                <p:cNvPr id="626" name="Freihand 625">
                  <a:extLst>
                    <a:ext uri="{FF2B5EF4-FFF2-40B4-BE49-F238E27FC236}">
                      <a16:creationId xmlns:a16="http://schemas.microsoft.com/office/drawing/2014/main" id="{6D6FFF79-CCA6-4430-B2C7-A2A740B917F2}"/>
                    </a:ext>
                  </a:extLst>
                </p:cNvPr>
                <p:cNvPicPr/>
                <p:nvPr/>
              </p:nvPicPr>
              <p:blipFill>
                <a:blip r:embed="rId1108"/>
                <a:stretch>
                  <a:fillRect/>
                </a:stretch>
              </p:blipFill>
              <p:spPr>
                <a:xfrm>
                  <a:off x="7206773" y="5534000"/>
                  <a:ext cx="89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28" name="Freihand 627">
                  <a:extLst>
                    <a:ext uri="{FF2B5EF4-FFF2-40B4-BE49-F238E27FC236}">
                      <a16:creationId xmlns:a16="http://schemas.microsoft.com/office/drawing/2014/main" id="{EC101C76-01F4-4818-AB5B-83AC8E474223}"/>
                    </a:ext>
                  </a:extLst>
                </p14:cNvPr>
                <p14:cNvContentPartPr/>
                <p14:nvPr/>
              </p14:nvContentPartPr>
              <p14:xfrm>
                <a:off x="5518373" y="5327000"/>
                <a:ext cx="87480" cy="23040"/>
              </p14:xfrm>
            </p:contentPart>
          </mc:Choice>
          <mc:Fallback>
            <p:pic>
              <p:nvPicPr>
                <p:cNvPr id="628" name="Freihand 627">
                  <a:extLst>
                    <a:ext uri="{FF2B5EF4-FFF2-40B4-BE49-F238E27FC236}">
                      <a16:creationId xmlns:a16="http://schemas.microsoft.com/office/drawing/2014/main" id="{EC101C76-01F4-4818-AB5B-83AC8E474223}"/>
                    </a:ext>
                  </a:extLst>
                </p:cNvPr>
                <p:cNvPicPr/>
                <p:nvPr/>
              </p:nvPicPr>
              <p:blipFill>
                <a:blip r:embed="rId1110"/>
                <a:stretch>
                  <a:fillRect/>
                </a:stretch>
              </p:blipFill>
              <p:spPr>
                <a:xfrm>
                  <a:off x="5514053" y="5322680"/>
                  <a:ext cx="96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30" name="Freihand 629">
                  <a:extLst>
                    <a:ext uri="{FF2B5EF4-FFF2-40B4-BE49-F238E27FC236}">
                      <a16:creationId xmlns:a16="http://schemas.microsoft.com/office/drawing/2014/main" id="{DFA55361-3DD8-47DD-99F9-4947529FAFDD}"/>
                    </a:ext>
                  </a:extLst>
                </p14:cNvPr>
                <p14:cNvContentPartPr/>
                <p14:nvPr/>
              </p14:nvContentPartPr>
              <p14:xfrm>
                <a:off x="7690253" y="5603840"/>
                <a:ext cx="108360" cy="20880"/>
              </p14:xfrm>
            </p:contentPart>
          </mc:Choice>
          <mc:Fallback>
            <p:pic>
              <p:nvPicPr>
                <p:cNvPr id="630" name="Freihand 629">
                  <a:extLst>
                    <a:ext uri="{FF2B5EF4-FFF2-40B4-BE49-F238E27FC236}">
                      <a16:creationId xmlns:a16="http://schemas.microsoft.com/office/drawing/2014/main" id="{DFA55361-3DD8-47DD-99F9-4947529FAFDD}"/>
                    </a:ext>
                  </a:extLst>
                </p:cNvPr>
                <p:cNvPicPr/>
                <p:nvPr/>
              </p:nvPicPr>
              <p:blipFill>
                <a:blip r:embed="rId1112"/>
                <a:stretch>
                  <a:fillRect/>
                </a:stretch>
              </p:blipFill>
              <p:spPr>
                <a:xfrm>
                  <a:off x="7685933" y="5599520"/>
                  <a:ext cx="117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31" name="Freihand 630">
                  <a:extLst>
                    <a:ext uri="{FF2B5EF4-FFF2-40B4-BE49-F238E27FC236}">
                      <a16:creationId xmlns:a16="http://schemas.microsoft.com/office/drawing/2014/main" id="{451EDD4A-F5C9-4AB6-A34C-B4F9B4541BEC}"/>
                    </a:ext>
                  </a:extLst>
                </p14:cNvPr>
                <p14:cNvContentPartPr/>
                <p14:nvPr/>
              </p14:nvContentPartPr>
              <p14:xfrm>
                <a:off x="7916333" y="5565320"/>
                <a:ext cx="127080" cy="139680"/>
              </p14:xfrm>
            </p:contentPart>
          </mc:Choice>
          <mc:Fallback>
            <p:pic>
              <p:nvPicPr>
                <p:cNvPr id="631" name="Freihand 630">
                  <a:extLst>
                    <a:ext uri="{FF2B5EF4-FFF2-40B4-BE49-F238E27FC236}">
                      <a16:creationId xmlns:a16="http://schemas.microsoft.com/office/drawing/2014/main" id="{451EDD4A-F5C9-4AB6-A34C-B4F9B4541BEC}"/>
                    </a:ext>
                  </a:extLst>
                </p:cNvPr>
                <p:cNvPicPr/>
                <p:nvPr/>
              </p:nvPicPr>
              <p:blipFill>
                <a:blip r:embed="rId1114"/>
                <a:stretch>
                  <a:fillRect/>
                </a:stretch>
              </p:blipFill>
              <p:spPr>
                <a:xfrm>
                  <a:off x="7911653" y="5561000"/>
                  <a:ext cx="135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52" name="Freihand 651">
                  <a:extLst>
                    <a:ext uri="{FF2B5EF4-FFF2-40B4-BE49-F238E27FC236}">
                      <a16:creationId xmlns:a16="http://schemas.microsoft.com/office/drawing/2014/main" id="{6AE442C2-0D2C-4DF5-9527-37E5512E9657}"/>
                    </a:ext>
                  </a:extLst>
                </p14:cNvPr>
                <p14:cNvContentPartPr/>
                <p14:nvPr/>
              </p14:nvContentPartPr>
              <p14:xfrm>
                <a:off x="5753093" y="5760800"/>
                <a:ext cx="790920" cy="129600"/>
              </p14:xfrm>
            </p:contentPart>
          </mc:Choice>
          <mc:Fallback>
            <p:pic>
              <p:nvPicPr>
                <p:cNvPr id="652" name="Freihand 651">
                  <a:extLst>
                    <a:ext uri="{FF2B5EF4-FFF2-40B4-BE49-F238E27FC236}">
                      <a16:creationId xmlns:a16="http://schemas.microsoft.com/office/drawing/2014/main" id="{6AE442C2-0D2C-4DF5-9527-37E5512E9657}"/>
                    </a:ext>
                  </a:extLst>
                </p:cNvPr>
                <p:cNvPicPr/>
                <p:nvPr/>
              </p:nvPicPr>
              <p:blipFill>
                <a:blip r:embed="rId1116"/>
                <a:stretch>
                  <a:fillRect/>
                </a:stretch>
              </p:blipFill>
              <p:spPr>
                <a:xfrm>
                  <a:off x="5748773" y="5756480"/>
                  <a:ext cx="799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53" name="Freihand 652">
                  <a:extLst>
                    <a:ext uri="{FF2B5EF4-FFF2-40B4-BE49-F238E27FC236}">
                      <a16:creationId xmlns:a16="http://schemas.microsoft.com/office/drawing/2014/main" id="{E03CE023-8DFE-4FDD-BAC6-F81CFEE00658}"/>
                    </a:ext>
                  </a:extLst>
                </p14:cNvPr>
                <p14:cNvContentPartPr/>
                <p14:nvPr/>
              </p14:nvContentPartPr>
              <p14:xfrm>
                <a:off x="6529973" y="5782040"/>
                <a:ext cx="707040" cy="111960"/>
              </p14:xfrm>
            </p:contentPart>
          </mc:Choice>
          <mc:Fallback>
            <p:pic>
              <p:nvPicPr>
                <p:cNvPr id="653" name="Freihand 652">
                  <a:extLst>
                    <a:ext uri="{FF2B5EF4-FFF2-40B4-BE49-F238E27FC236}">
                      <a16:creationId xmlns:a16="http://schemas.microsoft.com/office/drawing/2014/main" id="{E03CE023-8DFE-4FDD-BAC6-F81CFEE00658}"/>
                    </a:ext>
                  </a:extLst>
                </p:cNvPr>
                <p:cNvPicPr/>
                <p:nvPr/>
              </p:nvPicPr>
              <p:blipFill>
                <a:blip r:embed="rId1118"/>
                <a:stretch>
                  <a:fillRect/>
                </a:stretch>
              </p:blipFill>
              <p:spPr>
                <a:xfrm>
                  <a:off x="6525653" y="5777720"/>
                  <a:ext cx="715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55" name="Freihand 654">
                  <a:extLst>
                    <a:ext uri="{FF2B5EF4-FFF2-40B4-BE49-F238E27FC236}">
                      <a16:creationId xmlns:a16="http://schemas.microsoft.com/office/drawing/2014/main" id="{7956AC4A-3269-47C2-85BF-5ACAF8D76CBC}"/>
                    </a:ext>
                  </a:extLst>
                </p14:cNvPr>
                <p14:cNvContentPartPr/>
                <p14:nvPr/>
              </p14:nvContentPartPr>
              <p14:xfrm>
                <a:off x="6321893" y="5990480"/>
                <a:ext cx="86760" cy="155160"/>
              </p14:xfrm>
            </p:contentPart>
          </mc:Choice>
          <mc:Fallback>
            <p:pic>
              <p:nvPicPr>
                <p:cNvPr id="655" name="Freihand 654">
                  <a:extLst>
                    <a:ext uri="{FF2B5EF4-FFF2-40B4-BE49-F238E27FC236}">
                      <a16:creationId xmlns:a16="http://schemas.microsoft.com/office/drawing/2014/main" id="{7956AC4A-3269-47C2-85BF-5ACAF8D76CBC}"/>
                    </a:ext>
                  </a:extLst>
                </p:cNvPr>
                <p:cNvPicPr/>
                <p:nvPr/>
              </p:nvPicPr>
              <p:blipFill>
                <a:blip r:embed="rId1120"/>
                <a:stretch>
                  <a:fillRect/>
                </a:stretch>
              </p:blipFill>
              <p:spPr>
                <a:xfrm>
                  <a:off x="6317573" y="5986160"/>
                  <a:ext cx="95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56" name="Freihand 655">
                  <a:extLst>
                    <a:ext uri="{FF2B5EF4-FFF2-40B4-BE49-F238E27FC236}">
                      <a16:creationId xmlns:a16="http://schemas.microsoft.com/office/drawing/2014/main" id="{E76AAF6C-1879-4960-8429-BD018018ABFE}"/>
                    </a:ext>
                  </a:extLst>
                </p14:cNvPr>
                <p14:cNvContentPartPr/>
                <p14:nvPr/>
              </p14:nvContentPartPr>
              <p14:xfrm>
                <a:off x="6454733" y="5970680"/>
                <a:ext cx="77400" cy="69480"/>
              </p14:xfrm>
            </p:contentPart>
          </mc:Choice>
          <mc:Fallback>
            <p:pic>
              <p:nvPicPr>
                <p:cNvPr id="656" name="Freihand 655">
                  <a:extLst>
                    <a:ext uri="{FF2B5EF4-FFF2-40B4-BE49-F238E27FC236}">
                      <a16:creationId xmlns:a16="http://schemas.microsoft.com/office/drawing/2014/main" id="{E76AAF6C-1879-4960-8429-BD018018ABFE}"/>
                    </a:ext>
                  </a:extLst>
                </p:cNvPr>
                <p:cNvPicPr/>
                <p:nvPr/>
              </p:nvPicPr>
              <p:blipFill>
                <a:blip r:embed="rId1122"/>
                <a:stretch>
                  <a:fillRect/>
                </a:stretch>
              </p:blipFill>
              <p:spPr>
                <a:xfrm>
                  <a:off x="6450413" y="5966360"/>
                  <a:ext cx="86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57" name="Freihand 656">
                  <a:extLst>
                    <a:ext uri="{FF2B5EF4-FFF2-40B4-BE49-F238E27FC236}">
                      <a16:creationId xmlns:a16="http://schemas.microsoft.com/office/drawing/2014/main" id="{E25D9B6C-3F14-4F10-A3CB-3C93D39229D9}"/>
                    </a:ext>
                  </a:extLst>
                </p14:cNvPr>
                <p14:cNvContentPartPr/>
                <p14:nvPr/>
              </p14:nvContentPartPr>
              <p14:xfrm>
                <a:off x="6560573" y="5989040"/>
                <a:ext cx="245880" cy="56520"/>
              </p14:xfrm>
            </p:contentPart>
          </mc:Choice>
          <mc:Fallback>
            <p:pic>
              <p:nvPicPr>
                <p:cNvPr id="657" name="Freihand 656">
                  <a:extLst>
                    <a:ext uri="{FF2B5EF4-FFF2-40B4-BE49-F238E27FC236}">
                      <a16:creationId xmlns:a16="http://schemas.microsoft.com/office/drawing/2014/main" id="{E25D9B6C-3F14-4F10-A3CB-3C93D39229D9}"/>
                    </a:ext>
                  </a:extLst>
                </p:cNvPr>
                <p:cNvPicPr/>
                <p:nvPr/>
              </p:nvPicPr>
              <p:blipFill>
                <a:blip r:embed="rId1124"/>
                <a:stretch>
                  <a:fillRect/>
                </a:stretch>
              </p:blipFill>
              <p:spPr>
                <a:xfrm>
                  <a:off x="6556253" y="5984720"/>
                  <a:ext cx="254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58" name="Freihand 657">
                  <a:extLst>
                    <a:ext uri="{FF2B5EF4-FFF2-40B4-BE49-F238E27FC236}">
                      <a16:creationId xmlns:a16="http://schemas.microsoft.com/office/drawing/2014/main" id="{038B3D0A-CC0C-4D9D-9E52-582494AC3B98}"/>
                    </a:ext>
                  </a:extLst>
                </p14:cNvPr>
                <p14:cNvContentPartPr/>
                <p14:nvPr/>
              </p14:nvContentPartPr>
              <p14:xfrm>
                <a:off x="6846413" y="5984360"/>
                <a:ext cx="56880" cy="50040"/>
              </p14:xfrm>
            </p:contentPart>
          </mc:Choice>
          <mc:Fallback>
            <p:pic>
              <p:nvPicPr>
                <p:cNvPr id="658" name="Freihand 657">
                  <a:extLst>
                    <a:ext uri="{FF2B5EF4-FFF2-40B4-BE49-F238E27FC236}">
                      <a16:creationId xmlns:a16="http://schemas.microsoft.com/office/drawing/2014/main" id="{038B3D0A-CC0C-4D9D-9E52-582494AC3B98}"/>
                    </a:ext>
                  </a:extLst>
                </p:cNvPr>
                <p:cNvPicPr/>
                <p:nvPr/>
              </p:nvPicPr>
              <p:blipFill>
                <a:blip r:embed="rId1126"/>
                <a:stretch>
                  <a:fillRect/>
                </a:stretch>
              </p:blipFill>
              <p:spPr>
                <a:xfrm>
                  <a:off x="6842093" y="5980040"/>
                  <a:ext cx="65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60" name="Freihand 659">
                  <a:extLst>
                    <a:ext uri="{FF2B5EF4-FFF2-40B4-BE49-F238E27FC236}">
                      <a16:creationId xmlns:a16="http://schemas.microsoft.com/office/drawing/2014/main" id="{3E291506-BF83-47C9-A557-73675CFAFD38}"/>
                    </a:ext>
                  </a:extLst>
                </p14:cNvPr>
                <p14:cNvContentPartPr/>
                <p14:nvPr/>
              </p14:nvContentPartPr>
              <p14:xfrm>
                <a:off x="6913373" y="5923880"/>
                <a:ext cx="131040" cy="105840"/>
              </p14:xfrm>
            </p:contentPart>
          </mc:Choice>
          <mc:Fallback>
            <p:pic>
              <p:nvPicPr>
                <p:cNvPr id="660" name="Freihand 659">
                  <a:extLst>
                    <a:ext uri="{FF2B5EF4-FFF2-40B4-BE49-F238E27FC236}">
                      <a16:creationId xmlns:a16="http://schemas.microsoft.com/office/drawing/2014/main" id="{3E291506-BF83-47C9-A557-73675CFAFD38}"/>
                    </a:ext>
                  </a:extLst>
                </p:cNvPr>
                <p:cNvPicPr/>
                <p:nvPr/>
              </p:nvPicPr>
              <p:blipFill>
                <a:blip r:embed="rId1128"/>
                <a:stretch>
                  <a:fillRect/>
                </a:stretch>
              </p:blipFill>
              <p:spPr>
                <a:xfrm>
                  <a:off x="6909053" y="5919560"/>
                  <a:ext cx="139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61" name="Freihand 660">
                  <a:extLst>
                    <a:ext uri="{FF2B5EF4-FFF2-40B4-BE49-F238E27FC236}">
                      <a16:creationId xmlns:a16="http://schemas.microsoft.com/office/drawing/2014/main" id="{EA20EF02-23E6-4F6D-BC0E-CF7E102DBF0A}"/>
                    </a:ext>
                  </a:extLst>
                </p14:cNvPr>
                <p14:cNvContentPartPr/>
                <p14:nvPr/>
              </p14:nvContentPartPr>
              <p14:xfrm>
                <a:off x="7051973" y="5937560"/>
                <a:ext cx="23040" cy="24120"/>
              </p14:xfrm>
            </p:contentPart>
          </mc:Choice>
          <mc:Fallback>
            <p:pic>
              <p:nvPicPr>
                <p:cNvPr id="661" name="Freihand 660">
                  <a:extLst>
                    <a:ext uri="{FF2B5EF4-FFF2-40B4-BE49-F238E27FC236}">
                      <a16:creationId xmlns:a16="http://schemas.microsoft.com/office/drawing/2014/main" id="{EA20EF02-23E6-4F6D-BC0E-CF7E102DBF0A}"/>
                    </a:ext>
                  </a:extLst>
                </p:cNvPr>
                <p:cNvPicPr/>
                <p:nvPr/>
              </p:nvPicPr>
              <p:blipFill>
                <a:blip r:embed="rId1130"/>
                <a:stretch>
                  <a:fillRect/>
                </a:stretch>
              </p:blipFill>
              <p:spPr>
                <a:xfrm>
                  <a:off x="7047653" y="5933240"/>
                  <a:ext cx="31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62" name="Freihand 661">
                  <a:extLst>
                    <a:ext uri="{FF2B5EF4-FFF2-40B4-BE49-F238E27FC236}">
                      <a16:creationId xmlns:a16="http://schemas.microsoft.com/office/drawing/2014/main" id="{7BFA0AF9-6BC9-4D77-8164-88A14061A9B3}"/>
                    </a:ext>
                  </a:extLst>
                </p14:cNvPr>
                <p14:cNvContentPartPr/>
                <p14:nvPr/>
              </p14:nvContentPartPr>
              <p14:xfrm>
                <a:off x="7069253" y="5966000"/>
                <a:ext cx="52200" cy="59760"/>
              </p14:xfrm>
            </p:contentPart>
          </mc:Choice>
          <mc:Fallback>
            <p:pic>
              <p:nvPicPr>
                <p:cNvPr id="662" name="Freihand 661">
                  <a:extLst>
                    <a:ext uri="{FF2B5EF4-FFF2-40B4-BE49-F238E27FC236}">
                      <a16:creationId xmlns:a16="http://schemas.microsoft.com/office/drawing/2014/main" id="{7BFA0AF9-6BC9-4D77-8164-88A14061A9B3}"/>
                    </a:ext>
                  </a:extLst>
                </p:cNvPr>
                <p:cNvPicPr/>
                <p:nvPr/>
              </p:nvPicPr>
              <p:blipFill>
                <a:blip r:embed="rId1132"/>
                <a:stretch>
                  <a:fillRect/>
                </a:stretch>
              </p:blipFill>
              <p:spPr>
                <a:xfrm>
                  <a:off x="7064933" y="5961680"/>
                  <a:ext cx="60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63" name="Freihand 662">
                  <a:extLst>
                    <a:ext uri="{FF2B5EF4-FFF2-40B4-BE49-F238E27FC236}">
                      <a16:creationId xmlns:a16="http://schemas.microsoft.com/office/drawing/2014/main" id="{22A9AF48-B5A6-41C5-9305-15A46E0E88AD}"/>
                    </a:ext>
                  </a:extLst>
                </p14:cNvPr>
                <p14:cNvContentPartPr/>
                <p14:nvPr/>
              </p14:nvContentPartPr>
              <p14:xfrm>
                <a:off x="7145213" y="5930720"/>
                <a:ext cx="171360" cy="87480"/>
              </p14:xfrm>
            </p:contentPart>
          </mc:Choice>
          <mc:Fallback>
            <p:pic>
              <p:nvPicPr>
                <p:cNvPr id="663" name="Freihand 662">
                  <a:extLst>
                    <a:ext uri="{FF2B5EF4-FFF2-40B4-BE49-F238E27FC236}">
                      <a16:creationId xmlns:a16="http://schemas.microsoft.com/office/drawing/2014/main" id="{22A9AF48-B5A6-41C5-9305-15A46E0E88AD}"/>
                    </a:ext>
                  </a:extLst>
                </p:cNvPr>
                <p:cNvPicPr/>
                <p:nvPr/>
              </p:nvPicPr>
              <p:blipFill>
                <a:blip r:embed="rId1134"/>
                <a:stretch>
                  <a:fillRect/>
                </a:stretch>
              </p:blipFill>
              <p:spPr>
                <a:xfrm>
                  <a:off x="7140893" y="5926400"/>
                  <a:ext cx="180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64" name="Freihand 663">
                  <a:extLst>
                    <a:ext uri="{FF2B5EF4-FFF2-40B4-BE49-F238E27FC236}">
                      <a16:creationId xmlns:a16="http://schemas.microsoft.com/office/drawing/2014/main" id="{84D48F97-7F0A-472A-9303-DCBAC1E0688A}"/>
                    </a:ext>
                  </a:extLst>
                </p14:cNvPr>
                <p14:cNvContentPartPr/>
                <p14:nvPr/>
              </p14:nvContentPartPr>
              <p14:xfrm>
                <a:off x="7342853" y="5944400"/>
                <a:ext cx="43920" cy="59400"/>
              </p14:xfrm>
            </p:contentPart>
          </mc:Choice>
          <mc:Fallback>
            <p:pic>
              <p:nvPicPr>
                <p:cNvPr id="664" name="Freihand 663">
                  <a:extLst>
                    <a:ext uri="{FF2B5EF4-FFF2-40B4-BE49-F238E27FC236}">
                      <a16:creationId xmlns:a16="http://schemas.microsoft.com/office/drawing/2014/main" id="{84D48F97-7F0A-472A-9303-DCBAC1E0688A}"/>
                    </a:ext>
                  </a:extLst>
                </p:cNvPr>
                <p:cNvPicPr/>
                <p:nvPr/>
              </p:nvPicPr>
              <p:blipFill>
                <a:blip r:embed="rId1136"/>
                <a:stretch>
                  <a:fillRect/>
                </a:stretch>
              </p:blipFill>
              <p:spPr>
                <a:xfrm>
                  <a:off x="7338533" y="5940080"/>
                  <a:ext cx="52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65" name="Freihand 664">
                  <a:extLst>
                    <a:ext uri="{FF2B5EF4-FFF2-40B4-BE49-F238E27FC236}">
                      <a16:creationId xmlns:a16="http://schemas.microsoft.com/office/drawing/2014/main" id="{8F5F5FE3-89A5-4822-875D-2534A878375D}"/>
                    </a:ext>
                  </a:extLst>
                </p14:cNvPr>
                <p14:cNvContentPartPr/>
                <p14:nvPr/>
              </p14:nvContentPartPr>
              <p14:xfrm>
                <a:off x="7564613" y="5855840"/>
                <a:ext cx="167400" cy="121320"/>
              </p14:xfrm>
            </p:contentPart>
          </mc:Choice>
          <mc:Fallback>
            <p:pic>
              <p:nvPicPr>
                <p:cNvPr id="665" name="Freihand 664">
                  <a:extLst>
                    <a:ext uri="{FF2B5EF4-FFF2-40B4-BE49-F238E27FC236}">
                      <a16:creationId xmlns:a16="http://schemas.microsoft.com/office/drawing/2014/main" id="{8F5F5FE3-89A5-4822-875D-2534A878375D}"/>
                    </a:ext>
                  </a:extLst>
                </p:cNvPr>
                <p:cNvPicPr/>
                <p:nvPr/>
              </p:nvPicPr>
              <p:blipFill>
                <a:blip r:embed="rId1138"/>
                <a:stretch>
                  <a:fillRect/>
                </a:stretch>
              </p:blipFill>
              <p:spPr>
                <a:xfrm>
                  <a:off x="7560293" y="5851520"/>
                  <a:ext cx="176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66" name="Freihand 665">
                  <a:extLst>
                    <a:ext uri="{FF2B5EF4-FFF2-40B4-BE49-F238E27FC236}">
                      <a16:creationId xmlns:a16="http://schemas.microsoft.com/office/drawing/2014/main" id="{5AC9443D-F921-468A-8598-36342DF77F81}"/>
                    </a:ext>
                  </a:extLst>
                </p14:cNvPr>
                <p14:cNvContentPartPr/>
                <p14:nvPr/>
              </p14:nvContentPartPr>
              <p14:xfrm>
                <a:off x="7796453" y="5820560"/>
                <a:ext cx="318240" cy="135720"/>
              </p14:xfrm>
            </p:contentPart>
          </mc:Choice>
          <mc:Fallback>
            <p:pic>
              <p:nvPicPr>
                <p:cNvPr id="666" name="Freihand 665">
                  <a:extLst>
                    <a:ext uri="{FF2B5EF4-FFF2-40B4-BE49-F238E27FC236}">
                      <a16:creationId xmlns:a16="http://schemas.microsoft.com/office/drawing/2014/main" id="{5AC9443D-F921-468A-8598-36342DF77F81}"/>
                    </a:ext>
                  </a:extLst>
                </p:cNvPr>
                <p:cNvPicPr/>
                <p:nvPr/>
              </p:nvPicPr>
              <p:blipFill>
                <a:blip r:embed="rId1140"/>
                <a:stretch>
                  <a:fillRect/>
                </a:stretch>
              </p:blipFill>
              <p:spPr>
                <a:xfrm>
                  <a:off x="7792133" y="5816240"/>
                  <a:ext cx="326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67" name="Freihand 666">
                  <a:extLst>
                    <a:ext uri="{FF2B5EF4-FFF2-40B4-BE49-F238E27FC236}">
                      <a16:creationId xmlns:a16="http://schemas.microsoft.com/office/drawing/2014/main" id="{37FCEE2B-4E98-4886-9C32-ADFB2B3D61A9}"/>
                    </a:ext>
                  </a:extLst>
                </p14:cNvPr>
                <p14:cNvContentPartPr/>
                <p14:nvPr/>
              </p14:nvContentPartPr>
              <p14:xfrm>
                <a:off x="6667493" y="6184160"/>
                <a:ext cx="283680" cy="110880"/>
              </p14:xfrm>
            </p:contentPart>
          </mc:Choice>
          <mc:Fallback>
            <p:pic>
              <p:nvPicPr>
                <p:cNvPr id="667" name="Freihand 666">
                  <a:extLst>
                    <a:ext uri="{FF2B5EF4-FFF2-40B4-BE49-F238E27FC236}">
                      <a16:creationId xmlns:a16="http://schemas.microsoft.com/office/drawing/2014/main" id="{37FCEE2B-4E98-4886-9C32-ADFB2B3D61A9}"/>
                    </a:ext>
                  </a:extLst>
                </p:cNvPr>
                <p:cNvPicPr/>
                <p:nvPr/>
              </p:nvPicPr>
              <p:blipFill>
                <a:blip r:embed="rId1142"/>
                <a:stretch>
                  <a:fillRect/>
                </a:stretch>
              </p:blipFill>
              <p:spPr>
                <a:xfrm>
                  <a:off x="6663173" y="6179840"/>
                  <a:ext cx="292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68" name="Freihand 667">
                  <a:extLst>
                    <a:ext uri="{FF2B5EF4-FFF2-40B4-BE49-F238E27FC236}">
                      <a16:creationId xmlns:a16="http://schemas.microsoft.com/office/drawing/2014/main" id="{699708B9-897D-4F87-A312-65C2B97E0571}"/>
                    </a:ext>
                  </a:extLst>
                </p14:cNvPr>
                <p14:cNvContentPartPr/>
                <p14:nvPr/>
              </p14:nvContentPartPr>
              <p14:xfrm>
                <a:off x="7068533" y="6182720"/>
                <a:ext cx="181080" cy="98280"/>
              </p14:xfrm>
            </p:contentPart>
          </mc:Choice>
          <mc:Fallback>
            <p:pic>
              <p:nvPicPr>
                <p:cNvPr id="668" name="Freihand 667">
                  <a:extLst>
                    <a:ext uri="{FF2B5EF4-FFF2-40B4-BE49-F238E27FC236}">
                      <a16:creationId xmlns:a16="http://schemas.microsoft.com/office/drawing/2014/main" id="{699708B9-897D-4F87-A312-65C2B97E0571}"/>
                    </a:ext>
                  </a:extLst>
                </p:cNvPr>
                <p:cNvPicPr/>
                <p:nvPr/>
              </p:nvPicPr>
              <p:blipFill>
                <a:blip r:embed="rId1144"/>
                <a:stretch>
                  <a:fillRect/>
                </a:stretch>
              </p:blipFill>
              <p:spPr>
                <a:xfrm>
                  <a:off x="7064213" y="6178400"/>
                  <a:ext cx="189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69" name="Freihand 668">
                  <a:extLst>
                    <a:ext uri="{FF2B5EF4-FFF2-40B4-BE49-F238E27FC236}">
                      <a16:creationId xmlns:a16="http://schemas.microsoft.com/office/drawing/2014/main" id="{2E810CB4-AB9F-4C07-855C-9DEAA297ED33}"/>
                    </a:ext>
                  </a:extLst>
                </p14:cNvPr>
                <p14:cNvContentPartPr/>
                <p14:nvPr/>
              </p14:nvContentPartPr>
              <p14:xfrm>
                <a:off x="7293533" y="6207200"/>
                <a:ext cx="72360" cy="57240"/>
              </p14:xfrm>
            </p:contentPart>
          </mc:Choice>
          <mc:Fallback>
            <p:pic>
              <p:nvPicPr>
                <p:cNvPr id="669" name="Freihand 668">
                  <a:extLst>
                    <a:ext uri="{FF2B5EF4-FFF2-40B4-BE49-F238E27FC236}">
                      <a16:creationId xmlns:a16="http://schemas.microsoft.com/office/drawing/2014/main" id="{2E810CB4-AB9F-4C07-855C-9DEAA297ED33}"/>
                    </a:ext>
                  </a:extLst>
                </p:cNvPr>
                <p:cNvPicPr/>
                <p:nvPr/>
              </p:nvPicPr>
              <p:blipFill>
                <a:blip r:embed="rId1146"/>
                <a:stretch>
                  <a:fillRect/>
                </a:stretch>
              </p:blipFill>
              <p:spPr>
                <a:xfrm>
                  <a:off x="7289213" y="6202880"/>
                  <a:ext cx="81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670" name="Freihand 669">
                  <a:extLst>
                    <a:ext uri="{FF2B5EF4-FFF2-40B4-BE49-F238E27FC236}">
                      <a16:creationId xmlns:a16="http://schemas.microsoft.com/office/drawing/2014/main" id="{E87E6323-542F-4A7E-B061-90DD73EB28FC}"/>
                    </a:ext>
                  </a:extLst>
                </p14:cNvPr>
                <p14:cNvContentPartPr/>
                <p14:nvPr/>
              </p14:nvContentPartPr>
              <p14:xfrm>
                <a:off x="7416293" y="6132680"/>
                <a:ext cx="82800" cy="125280"/>
              </p14:xfrm>
            </p:contentPart>
          </mc:Choice>
          <mc:Fallback>
            <p:pic>
              <p:nvPicPr>
                <p:cNvPr id="670" name="Freihand 669">
                  <a:extLst>
                    <a:ext uri="{FF2B5EF4-FFF2-40B4-BE49-F238E27FC236}">
                      <a16:creationId xmlns:a16="http://schemas.microsoft.com/office/drawing/2014/main" id="{E87E6323-542F-4A7E-B061-90DD73EB28FC}"/>
                    </a:ext>
                  </a:extLst>
                </p:cNvPr>
                <p:cNvPicPr/>
                <p:nvPr/>
              </p:nvPicPr>
              <p:blipFill>
                <a:blip r:embed="rId1148"/>
                <a:stretch>
                  <a:fillRect/>
                </a:stretch>
              </p:blipFill>
              <p:spPr>
                <a:xfrm>
                  <a:off x="7411973" y="6128360"/>
                  <a:ext cx="91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671" name="Freihand 670">
                  <a:extLst>
                    <a:ext uri="{FF2B5EF4-FFF2-40B4-BE49-F238E27FC236}">
                      <a16:creationId xmlns:a16="http://schemas.microsoft.com/office/drawing/2014/main" id="{E732FDF0-09CA-4D65-970F-05A445F5A713}"/>
                    </a:ext>
                  </a:extLst>
                </p14:cNvPr>
                <p14:cNvContentPartPr/>
                <p14:nvPr/>
              </p14:nvContentPartPr>
              <p14:xfrm>
                <a:off x="7546973" y="6174080"/>
                <a:ext cx="63360" cy="64800"/>
              </p14:xfrm>
            </p:contentPart>
          </mc:Choice>
          <mc:Fallback>
            <p:pic>
              <p:nvPicPr>
                <p:cNvPr id="671" name="Freihand 670">
                  <a:extLst>
                    <a:ext uri="{FF2B5EF4-FFF2-40B4-BE49-F238E27FC236}">
                      <a16:creationId xmlns:a16="http://schemas.microsoft.com/office/drawing/2014/main" id="{E732FDF0-09CA-4D65-970F-05A445F5A713}"/>
                    </a:ext>
                  </a:extLst>
                </p:cNvPr>
                <p:cNvPicPr/>
                <p:nvPr/>
              </p:nvPicPr>
              <p:blipFill>
                <a:blip r:embed="rId1150"/>
                <a:stretch>
                  <a:fillRect/>
                </a:stretch>
              </p:blipFill>
              <p:spPr>
                <a:xfrm>
                  <a:off x="7542653" y="6169760"/>
                  <a:ext cx="72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672" name="Freihand 671">
                  <a:extLst>
                    <a:ext uri="{FF2B5EF4-FFF2-40B4-BE49-F238E27FC236}">
                      <a16:creationId xmlns:a16="http://schemas.microsoft.com/office/drawing/2014/main" id="{26F9DBE1-4101-41A7-9138-DCFE838671EE}"/>
                    </a:ext>
                  </a:extLst>
                </p14:cNvPr>
                <p14:cNvContentPartPr/>
                <p14:nvPr/>
              </p14:nvContentPartPr>
              <p14:xfrm>
                <a:off x="7627613" y="6098840"/>
                <a:ext cx="234720" cy="128880"/>
              </p14:xfrm>
            </p:contentPart>
          </mc:Choice>
          <mc:Fallback>
            <p:pic>
              <p:nvPicPr>
                <p:cNvPr id="672" name="Freihand 671">
                  <a:extLst>
                    <a:ext uri="{FF2B5EF4-FFF2-40B4-BE49-F238E27FC236}">
                      <a16:creationId xmlns:a16="http://schemas.microsoft.com/office/drawing/2014/main" id="{26F9DBE1-4101-41A7-9138-DCFE838671EE}"/>
                    </a:ext>
                  </a:extLst>
                </p:cNvPr>
                <p:cNvPicPr/>
                <p:nvPr/>
              </p:nvPicPr>
              <p:blipFill>
                <a:blip r:embed="rId1152"/>
                <a:stretch>
                  <a:fillRect/>
                </a:stretch>
              </p:blipFill>
              <p:spPr>
                <a:xfrm>
                  <a:off x="7623293" y="6094520"/>
                  <a:ext cx="243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673" name="Freihand 672">
                  <a:extLst>
                    <a:ext uri="{FF2B5EF4-FFF2-40B4-BE49-F238E27FC236}">
                      <a16:creationId xmlns:a16="http://schemas.microsoft.com/office/drawing/2014/main" id="{0257F254-41FF-4499-94EE-F87EF03B90C2}"/>
                    </a:ext>
                  </a:extLst>
                </p14:cNvPr>
                <p14:cNvContentPartPr/>
                <p14:nvPr/>
              </p14:nvContentPartPr>
              <p14:xfrm>
                <a:off x="7905173" y="6144560"/>
                <a:ext cx="65160" cy="63720"/>
              </p14:xfrm>
            </p:contentPart>
          </mc:Choice>
          <mc:Fallback>
            <p:pic>
              <p:nvPicPr>
                <p:cNvPr id="673" name="Freihand 672">
                  <a:extLst>
                    <a:ext uri="{FF2B5EF4-FFF2-40B4-BE49-F238E27FC236}">
                      <a16:creationId xmlns:a16="http://schemas.microsoft.com/office/drawing/2014/main" id="{0257F254-41FF-4499-94EE-F87EF03B90C2}"/>
                    </a:ext>
                  </a:extLst>
                </p:cNvPr>
                <p:cNvPicPr/>
                <p:nvPr/>
              </p:nvPicPr>
              <p:blipFill>
                <a:blip r:embed="rId1154"/>
                <a:stretch>
                  <a:fillRect/>
                </a:stretch>
              </p:blipFill>
              <p:spPr>
                <a:xfrm>
                  <a:off x="7900853" y="6140240"/>
                  <a:ext cx="73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674" name="Freihand 673">
                  <a:extLst>
                    <a:ext uri="{FF2B5EF4-FFF2-40B4-BE49-F238E27FC236}">
                      <a16:creationId xmlns:a16="http://schemas.microsoft.com/office/drawing/2014/main" id="{CA646003-1FA0-4A7C-A1F1-330A44680304}"/>
                    </a:ext>
                  </a:extLst>
                </p14:cNvPr>
                <p14:cNvContentPartPr/>
                <p14:nvPr/>
              </p14:nvContentPartPr>
              <p14:xfrm>
                <a:off x="8007773" y="6056360"/>
                <a:ext cx="51120" cy="201600"/>
              </p14:xfrm>
            </p:contentPart>
          </mc:Choice>
          <mc:Fallback>
            <p:pic>
              <p:nvPicPr>
                <p:cNvPr id="674" name="Freihand 673">
                  <a:extLst>
                    <a:ext uri="{FF2B5EF4-FFF2-40B4-BE49-F238E27FC236}">
                      <a16:creationId xmlns:a16="http://schemas.microsoft.com/office/drawing/2014/main" id="{CA646003-1FA0-4A7C-A1F1-330A44680304}"/>
                    </a:ext>
                  </a:extLst>
                </p:cNvPr>
                <p:cNvPicPr/>
                <p:nvPr/>
              </p:nvPicPr>
              <p:blipFill>
                <a:blip r:embed="rId1156"/>
                <a:stretch>
                  <a:fillRect/>
                </a:stretch>
              </p:blipFill>
              <p:spPr>
                <a:xfrm>
                  <a:off x="8003453" y="6052040"/>
                  <a:ext cx="59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675" name="Freihand 674">
                  <a:extLst>
                    <a:ext uri="{FF2B5EF4-FFF2-40B4-BE49-F238E27FC236}">
                      <a16:creationId xmlns:a16="http://schemas.microsoft.com/office/drawing/2014/main" id="{B8A3A6A3-0470-4748-83CE-7536576136B4}"/>
                    </a:ext>
                  </a:extLst>
                </p14:cNvPr>
                <p14:cNvContentPartPr/>
                <p14:nvPr/>
              </p14:nvContentPartPr>
              <p14:xfrm>
                <a:off x="8059253" y="6130520"/>
                <a:ext cx="76320" cy="68400"/>
              </p14:xfrm>
            </p:contentPart>
          </mc:Choice>
          <mc:Fallback>
            <p:pic>
              <p:nvPicPr>
                <p:cNvPr id="675" name="Freihand 674">
                  <a:extLst>
                    <a:ext uri="{FF2B5EF4-FFF2-40B4-BE49-F238E27FC236}">
                      <a16:creationId xmlns:a16="http://schemas.microsoft.com/office/drawing/2014/main" id="{B8A3A6A3-0470-4748-83CE-7536576136B4}"/>
                    </a:ext>
                  </a:extLst>
                </p:cNvPr>
                <p:cNvPicPr/>
                <p:nvPr/>
              </p:nvPicPr>
              <p:blipFill>
                <a:blip r:embed="rId1158"/>
                <a:stretch>
                  <a:fillRect/>
                </a:stretch>
              </p:blipFill>
              <p:spPr>
                <a:xfrm>
                  <a:off x="8054933" y="6126200"/>
                  <a:ext cx="84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676" name="Freihand 675">
                  <a:extLst>
                    <a:ext uri="{FF2B5EF4-FFF2-40B4-BE49-F238E27FC236}">
                      <a16:creationId xmlns:a16="http://schemas.microsoft.com/office/drawing/2014/main" id="{1A7939C2-8FD4-4671-9AFB-7BB3E456EB9A}"/>
                    </a:ext>
                  </a:extLst>
                </p14:cNvPr>
                <p14:cNvContentPartPr/>
                <p14:nvPr/>
              </p14:nvContentPartPr>
              <p14:xfrm>
                <a:off x="8159333" y="6058160"/>
                <a:ext cx="52560" cy="108360"/>
              </p14:xfrm>
            </p:contentPart>
          </mc:Choice>
          <mc:Fallback>
            <p:pic>
              <p:nvPicPr>
                <p:cNvPr id="676" name="Freihand 675">
                  <a:extLst>
                    <a:ext uri="{FF2B5EF4-FFF2-40B4-BE49-F238E27FC236}">
                      <a16:creationId xmlns:a16="http://schemas.microsoft.com/office/drawing/2014/main" id="{1A7939C2-8FD4-4671-9AFB-7BB3E456EB9A}"/>
                    </a:ext>
                  </a:extLst>
                </p:cNvPr>
                <p:cNvPicPr/>
                <p:nvPr/>
              </p:nvPicPr>
              <p:blipFill>
                <a:blip r:embed="rId1160"/>
                <a:stretch>
                  <a:fillRect/>
                </a:stretch>
              </p:blipFill>
              <p:spPr>
                <a:xfrm>
                  <a:off x="8155013" y="6053840"/>
                  <a:ext cx="61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677" name="Freihand 676">
                  <a:extLst>
                    <a:ext uri="{FF2B5EF4-FFF2-40B4-BE49-F238E27FC236}">
                      <a16:creationId xmlns:a16="http://schemas.microsoft.com/office/drawing/2014/main" id="{2F58D296-114C-4AEE-B8CD-D5247C5BCFA0}"/>
                    </a:ext>
                  </a:extLst>
                </p14:cNvPr>
                <p14:cNvContentPartPr/>
                <p14:nvPr/>
              </p14:nvContentPartPr>
              <p14:xfrm>
                <a:off x="8191373" y="6147440"/>
                <a:ext cx="38520" cy="31320"/>
              </p14:xfrm>
            </p:contentPart>
          </mc:Choice>
          <mc:Fallback>
            <p:pic>
              <p:nvPicPr>
                <p:cNvPr id="677" name="Freihand 676">
                  <a:extLst>
                    <a:ext uri="{FF2B5EF4-FFF2-40B4-BE49-F238E27FC236}">
                      <a16:creationId xmlns:a16="http://schemas.microsoft.com/office/drawing/2014/main" id="{2F58D296-114C-4AEE-B8CD-D5247C5BCFA0}"/>
                    </a:ext>
                  </a:extLst>
                </p:cNvPr>
                <p:cNvPicPr/>
                <p:nvPr/>
              </p:nvPicPr>
              <p:blipFill>
                <a:blip r:embed="rId1162"/>
                <a:stretch>
                  <a:fillRect/>
                </a:stretch>
              </p:blipFill>
              <p:spPr>
                <a:xfrm>
                  <a:off x="8187053" y="6143120"/>
                  <a:ext cx="47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678" name="Freihand 677">
                  <a:extLst>
                    <a:ext uri="{FF2B5EF4-FFF2-40B4-BE49-F238E27FC236}">
                      <a16:creationId xmlns:a16="http://schemas.microsoft.com/office/drawing/2014/main" id="{FBC71B1D-4E87-44E8-99D6-F2CC58A1FAF3}"/>
                    </a:ext>
                  </a:extLst>
                </p14:cNvPr>
                <p14:cNvContentPartPr/>
                <p14:nvPr/>
              </p14:nvContentPartPr>
              <p14:xfrm>
                <a:off x="8256173" y="6050600"/>
                <a:ext cx="272880" cy="132120"/>
              </p14:xfrm>
            </p:contentPart>
          </mc:Choice>
          <mc:Fallback>
            <p:pic>
              <p:nvPicPr>
                <p:cNvPr id="678" name="Freihand 677">
                  <a:extLst>
                    <a:ext uri="{FF2B5EF4-FFF2-40B4-BE49-F238E27FC236}">
                      <a16:creationId xmlns:a16="http://schemas.microsoft.com/office/drawing/2014/main" id="{FBC71B1D-4E87-44E8-99D6-F2CC58A1FAF3}"/>
                    </a:ext>
                  </a:extLst>
                </p:cNvPr>
                <p:cNvPicPr/>
                <p:nvPr/>
              </p:nvPicPr>
              <p:blipFill>
                <a:blip r:embed="rId1164"/>
                <a:stretch>
                  <a:fillRect/>
                </a:stretch>
              </p:blipFill>
              <p:spPr>
                <a:xfrm>
                  <a:off x="8251853" y="6046280"/>
                  <a:ext cx="281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680" name="Freihand 679">
                  <a:extLst>
                    <a:ext uri="{FF2B5EF4-FFF2-40B4-BE49-F238E27FC236}">
                      <a16:creationId xmlns:a16="http://schemas.microsoft.com/office/drawing/2014/main" id="{66D968DD-9F0B-49E7-8A5E-3AFB5B993ACF}"/>
                    </a:ext>
                  </a:extLst>
                </p14:cNvPr>
                <p14:cNvContentPartPr/>
                <p14:nvPr/>
              </p14:nvContentPartPr>
              <p14:xfrm>
                <a:off x="7142333" y="6441920"/>
                <a:ext cx="144720" cy="130320"/>
              </p14:xfrm>
            </p:contentPart>
          </mc:Choice>
          <mc:Fallback>
            <p:pic>
              <p:nvPicPr>
                <p:cNvPr id="680" name="Freihand 679">
                  <a:extLst>
                    <a:ext uri="{FF2B5EF4-FFF2-40B4-BE49-F238E27FC236}">
                      <a16:creationId xmlns:a16="http://schemas.microsoft.com/office/drawing/2014/main" id="{66D968DD-9F0B-49E7-8A5E-3AFB5B993ACF}"/>
                    </a:ext>
                  </a:extLst>
                </p:cNvPr>
                <p:cNvPicPr/>
                <p:nvPr/>
              </p:nvPicPr>
              <p:blipFill>
                <a:blip r:embed="rId1166"/>
                <a:stretch>
                  <a:fillRect/>
                </a:stretch>
              </p:blipFill>
              <p:spPr>
                <a:xfrm>
                  <a:off x="7138013" y="6437600"/>
                  <a:ext cx="153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681" name="Freihand 680">
                  <a:extLst>
                    <a:ext uri="{FF2B5EF4-FFF2-40B4-BE49-F238E27FC236}">
                      <a16:creationId xmlns:a16="http://schemas.microsoft.com/office/drawing/2014/main" id="{6531CED8-2143-4D72-B423-5CD6B7395467}"/>
                    </a:ext>
                  </a:extLst>
                </p14:cNvPr>
                <p14:cNvContentPartPr/>
                <p14:nvPr/>
              </p14:nvContentPartPr>
              <p14:xfrm>
                <a:off x="7112813" y="6422840"/>
                <a:ext cx="168120" cy="129600"/>
              </p14:xfrm>
            </p:contentPart>
          </mc:Choice>
          <mc:Fallback>
            <p:pic>
              <p:nvPicPr>
                <p:cNvPr id="681" name="Freihand 680">
                  <a:extLst>
                    <a:ext uri="{FF2B5EF4-FFF2-40B4-BE49-F238E27FC236}">
                      <a16:creationId xmlns:a16="http://schemas.microsoft.com/office/drawing/2014/main" id="{6531CED8-2143-4D72-B423-5CD6B7395467}"/>
                    </a:ext>
                  </a:extLst>
                </p:cNvPr>
                <p:cNvPicPr/>
                <p:nvPr/>
              </p:nvPicPr>
              <p:blipFill>
                <a:blip r:embed="rId1168"/>
                <a:stretch>
                  <a:fillRect/>
                </a:stretch>
              </p:blipFill>
              <p:spPr>
                <a:xfrm>
                  <a:off x="7108493" y="6418520"/>
                  <a:ext cx="176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682" name="Freihand 681">
                  <a:extLst>
                    <a:ext uri="{FF2B5EF4-FFF2-40B4-BE49-F238E27FC236}">
                      <a16:creationId xmlns:a16="http://schemas.microsoft.com/office/drawing/2014/main" id="{D5925634-4FBE-4979-80AD-A7ECEF6B6D16}"/>
                    </a:ext>
                  </a:extLst>
                </p14:cNvPr>
                <p14:cNvContentPartPr/>
                <p14:nvPr/>
              </p14:nvContentPartPr>
              <p14:xfrm>
                <a:off x="7054853" y="6364520"/>
                <a:ext cx="325440" cy="271080"/>
              </p14:xfrm>
            </p:contentPart>
          </mc:Choice>
          <mc:Fallback>
            <p:pic>
              <p:nvPicPr>
                <p:cNvPr id="682" name="Freihand 681">
                  <a:extLst>
                    <a:ext uri="{FF2B5EF4-FFF2-40B4-BE49-F238E27FC236}">
                      <a16:creationId xmlns:a16="http://schemas.microsoft.com/office/drawing/2014/main" id="{D5925634-4FBE-4979-80AD-A7ECEF6B6D16}"/>
                    </a:ext>
                  </a:extLst>
                </p:cNvPr>
                <p:cNvPicPr/>
                <p:nvPr/>
              </p:nvPicPr>
              <p:blipFill>
                <a:blip r:embed="rId1170"/>
                <a:stretch>
                  <a:fillRect/>
                </a:stretch>
              </p:blipFill>
              <p:spPr>
                <a:xfrm>
                  <a:off x="7050533" y="6360200"/>
                  <a:ext cx="3340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57" name="Freihand 756">
                  <a:extLst>
                    <a:ext uri="{FF2B5EF4-FFF2-40B4-BE49-F238E27FC236}">
                      <a16:creationId xmlns:a16="http://schemas.microsoft.com/office/drawing/2014/main" id="{1BE70DB7-2AD2-4DFB-BD30-1FC39EBF514F}"/>
                    </a:ext>
                  </a:extLst>
                </p14:cNvPr>
                <p14:cNvContentPartPr/>
                <p14:nvPr/>
              </p14:nvContentPartPr>
              <p14:xfrm>
                <a:off x="5779013" y="5567120"/>
                <a:ext cx="55440" cy="13680"/>
              </p14:xfrm>
            </p:contentPart>
          </mc:Choice>
          <mc:Fallback>
            <p:pic>
              <p:nvPicPr>
                <p:cNvPr id="757" name="Freihand 756">
                  <a:extLst>
                    <a:ext uri="{FF2B5EF4-FFF2-40B4-BE49-F238E27FC236}">
                      <a16:creationId xmlns:a16="http://schemas.microsoft.com/office/drawing/2014/main" id="{1BE70DB7-2AD2-4DFB-BD30-1FC39EBF514F}"/>
                    </a:ext>
                  </a:extLst>
                </p:cNvPr>
                <p:cNvPicPr/>
                <p:nvPr/>
              </p:nvPicPr>
              <p:blipFill>
                <a:blip r:embed="rId1172"/>
                <a:stretch>
                  <a:fillRect/>
                </a:stretch>
              </p:blipFill>
              <p:spPr>
                <a:xfrm>
                  <a:off x="5774693" y="5562800"/>
                  <a:ext cx="64080" cy="22320"/>
                </a:xfrm>
                <a:prstGeom prst="rect">
                  <a:avLst/>
                </a:prstGeom>
              </p:spPr>
            </p:pic>
          </mc:Fallback>
        </mc:AlternateContent>
      </p:grpSp>
      <p:grpSp>
        <p:nvGrpSpPr>
          <p:cNvPr id="771" name="Gruppieren 770">
            <a:extLst>
              <a:ext uri="{FF2B5EF4-FFF2-40B4-BE49-F238E27FC236}">
                <a16:creationId xmlns:a16="http://schemas.microsoft.com/office/drawing/2014/main" id="{3EF5EC18-3A2E-489A-B547-E35D6EFF66C3}"/>
              </a:ext>
            </a:extLst>
          </p:cNvPr>
          <p:cNvGrpSpPr/>
          <p:nvPr/>
        </p:nvGrpSpPr>
        <p:grpSpPr>
          <a:xfrm>
            <a:off x="1713893" y="32480"/>
            <a:ext cx="2023200" cy="590760"/>
            <a:chOff x="1713893" y="32480"/>
            <a:chExt cx="2023200" cy="590760"/>
          </a:xfrm>
        </p:grpSpPr>
        <mc:AlternateContent xmlns:mc="http://schemas.openxmlformats.org/markup-compatibility/2006">
          <mc:Choice xmlns:p14="http://schemas.microsoft.com/office/powerpoint/2010/main" Requires="p14">
            <p:contentPart p14:bwMode="auto" r:id="rId1173">
              <p14:nvContentPartPr>
                <p14:cNvPr id="696" name="Freihand 695">
                  <a:extLst>
                    <a:ext uri="{FF2B5EF4-FFF2-40B4-BE49-F238E27FC236}">
                      <a16:creationId xmlns:a16="http://schemas.microsoft.com/office/drawing/2014/main" id="{869DB2A5-54E2-4752-BF86-79454191DE8E}"/>
                    </a:ext>
                  </a:extLst>
                </p14:cNvPr>
                <p14:cNvContentPartPr/>
                <p14:nvPr/>
              </p14:nvContentPartPr>
              <p14:xfrm>
                <a:off x="1825853" y="151280"/>
                <a:ext cx="106200" cy="18360"/>
              </p14:xfrm>
            </p:contentPart>
          </mc:Choice>
          <mc:Fallback>
            <p:pic>
              <p:nvPicPr>
                <p:cNvPr id="696" name="Freihand 695">
                  <a:extLst>
                    <a:ext uri="{FF2B5EF4-FFF2-40B4-BE49-F238E27FC236}">
                      <a16:creationId xmlns:a16="http://schemas.microsoft.com/office/drawing/2014/main" id="{869DB2A5-54E2-4752-BF86-79454191DE8E}"/>
                    </a:ext>
                  </a:extLst>
                </p:cNvPr>
                <p:cNvPicPr/>
                <p:nvPr/>
              </p:nvPicPr>
              <p:blipFill>
                <a:blip r:embed="rId1174"/>
                <a:stretch>
                  <a:fillRect/>
                </a:stretch>
              </p:blipFill>
              <p:spPr>
                <a:xfrm>
                  <a:off x="1821533" y="146960"/>
                  <a:ext cx="114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697" name="Freihand 696">
                  <a:extLst>
                    <a:ext uri="{FF2B5EF4-FFF2-40B4-BE49-F238E27FC236}">
                      <a16:creationId xmlns:a16="http://schemas.microsoft.com/office/drawing/2014/main" id="{FFB00A0C-4FA5-4A2F-B3E3-91D4EF729DC6}"/>
                    </a:ext>
                  </a:extLst>
                </p14:cNvPr>
                <p14:cNvContentPartPr/>
                <p14:nvPr/>
              </p14:nvContentPartPr>
              <p14:xfrm>
                <a:off x="1840973" y="201680"/>
                <a:ext cx="108360" cy="10800"/>
              </p14:xfrm>
            </p:contentPart>
          </mc:Choice>
          <mc:Fallback>
            <p:pic>
              <p:nvPicPr>
                <p:cNvPr id="697" name="Freihand 696">
                  <a:extLst>
                    <a:ext uri="{FF2B5EF4-FFF2-40B4-BE49-F238E27FC236}">
                      <a16:creationId xmlns:a16="http://schemas.microsoft.com/office/drawing/2014/main" id="{FFB00A0C-4FA5-4A2F-B3E3-91D4EF729DC6}"/>
                    </a:ext>
                  </a:extLst>
                </p:cNvPr>
                <p:cNvPicPr/>
                <p:nvPr/>
              </p:nvPicPr>
              <p:blipFill>
                <a:blip r:embed="rId1176"/>
                <a:stretch>
                  <a:fillRect/>
                </a:stretch>
              </p:blipFill>
              <p:spPr>
                <a:xfrm>
                  <a:off x="1836653" y="197360"/>
                  <a:ext cx="117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699" name="Freihand 698">
                  <a:extLst>
                    <a:ext uri="{FF2B5EF4-FFF2-40B4-BE49-F238E27FC236}">
                      <a16:creationId xmlns:a16="http://schemas.microsoft.com/office/drawing/2014/main" id="{365A7BC5-72F7-48EC-BE22-22DBAA6CBC2F}"/>
                    </a:ext>
                  </a:extLst>
                </p14:cNvPr>
                <p14:cNvContentPartPr/>
                <p14:nvPr/>
              </p14:nvContentPartPr>
              <p14:xfrm>
                <a:off x="2181893" y="98360"/>
                <a:ext cx="87480" cy="113400"/>
              </p14:xfrm>
            </p:contentPart>
          </mc:Choice>
          <mc:Fallback>
            <p:pic>
              <p:nvPicPr>
                <p:cNvPr id="699" name="Freihand 698">
                  <a:extLst>
                    <a:ext uri="{FF2B5EF4-FFF2-40B4-BE49-F238E27FC236}">
                      <a16:creationId xmlns:a16="http://schemas.microsoft.com/office/drawing/2014/main" id="{365A7BC5-72F7-48EC-BE22-22DBAA6CBC2F}"/>
                    </a:ext>
                  </a:extLst>
                </p:cNvPr>
                <p:cNvPicPr/>
                <p:nvPr/>
              </p:nvPicPr>
              <p:blipFill>
                <a:blip r:embed="rId1178"/>
                <a:stretch>
                  <a:fillRect/>
                </a:stretch>
              </p:blipFill>
              <p:spPr>
                <a:xfrm>
                  <a:off x="2177573" y="94040"/>
                  <a:ext cx="96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00" name="Freihand 699">
                  <a:extLst>
                    <a:ext uri="{FF2B5EF4-FFF2-40B4-BE49-F238E27FC236}">
                      <a16:creationId xmlns:a16="http://schemas.microsoft.com/office/drawing/2014/main" id="{2B4FE002-D5D9-4A0D-8C22-B21C5BD83A34}"/>
                    </a:ext>
                  </a:extLst>
                </p14:cNvPr>
                <p14:cNvContentPartPr/>
                <p14:nvPr/>
              </p14:nvContentPartPr>
              <p14:xfrm>
                <a:off x="2196653" y="135440"/>
                <a:ext cx="69120" cy="34560"/>
              </p14:xfrm>
            </p:contentPart>
          </mc:Choice>
          <mc:Fallback>
            <p:pic>
              <p:nvPicPr>
                <p:cNvPr id="700" name="Freihand 699">
                  <a:extLst>
                    <a:ext uri="{FF2B5EF4-FFF2-40B4-BE49-F238E27FC236}">
                      <a16:creationId xmlns:a16="http://schemas.microsoft.com/office/drawing/2014/main" id="{2B4FE002-D5D9-4A0D-8C22-B21C5BD83A34}"/>
                    </a:ext>
                  </a:extLst>
                </p:cNvPr>
                <p:cNvPicPr/>
                <p:nvPr/>
              </p:nvPicPr>
              <p:blipFill>
                <a:blip r:embed="rId1180"/>
                <a:stretch>
                  <a:fillRect/>
                </a:stretch>
              </p:blipFill>
              <p:spPr>
                <a:xfrm>
                  <a:off x="2192333" y="131120"/>
                  <a:ext cx="77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01" name="Freihand 700">
                  <a:extLst>
                    <a:ext uri="{FF2B5EF4-FFF2-40B4-BE49-F238E27FC236}">
                      <a16:creationId xmlns:a16="http://schemas.microsoft.com/office/drawing/2014/main" id="{78B78F74-4B3A-4711-B5E4-364447A7118A}"/>
                    </a:ext>
                  </a:extLst>
                </p14:cNvPr>
                <p14:cNvContentPartPr/>
                <p14:nvPr/>
              </p14:nvContentPartPr>
              <p14:xfrm>
                <a:off x="2296013" y="153440"/>
                <a:ext cx="54000" cy="75600"/>
              </p14:xfrm>
            </p:contentPart>
          </mc:Choice>
          <mc:Fallback>
            <p:pic>
              <p:nvPicPr>
                <p:cNvPr id="701" name="Freihand 700">
                  <a:extLst>
                    <a:ext uri="{FF2B5EF4-FFF2-40B4-BE49-F238E27FC236}">
                      <a16:creationId xmlns:a16="http://schemas.microsoft.com/office/drawing/2014/main" id="{78B78F74-4B3A-4711-B5E4-364447A7118A}"/>
                    </a:ext>
                  </a:extLst>
                </p:cNvPr>
                <p:cNvPicPr/>
                <p:nvPr/>
              </p:nvPicPr>
              <p:blipFill>
                <a:blip r:embed="rId1182"/>
                <a:stretch>
                  <a:fillRect/>
                </a:stretch>
              </p:blipFill>
              <p:spPr>
                <a:xfrm>
                  <a:off x="2291693" y="149120"/>
                  <a:ext cx="62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02" name="Freihand 701">
                  <a:extLst>
                    <a:ext uri="{FF2B5EF4-FFF2-40B4-BE49-F238E27FC236}">
                      <a16:creationId xmlns:a16="http://schemas.microsoft.com/office/drawing/2014/main" id="{CFFDC7B4-A83A-4151-A277-6D1FF7225F38}"/>
                    </a:ext>
                  </a:extLst>
                </p14:cNvPr>
                <p14:cNvContentPartPr/>
                <p14:nvPr/>
              </p14:nvContentPartPr>
              <p14:xfrm>
                <a:off x="2406893" y="110240"/>
                <a:ext cx="50400" cy="76320"/>
              </p14:xfrm>
            </p:contentPart>
          </mc:Choice>
          <mc:Fallback>
            <p:pic>
              <p:nvPicPr>
                <p:cNvPr id="702" name="Freihand 701">
                  <a:extLst>
                    <a:ext uri="{FF2B5EF4-FFF2-40B4-BE49-F238E27FC236}">
                      <a16:creationId xmlns:a16="http://schemas.microsoft.com/office/drawing/2014/main" id="{CFFDC7B4-A83A-4151-A277-6D1FF7225F38}"/>
                    </a:ext>
                  </a:extLst>
                </p:cNvPr>
                <p:cNvPicPr/>
                <p:nvPr/>
              </p:nvPicPr>
              <p:blipFill>
                <a:blip r:embed="rId1184"/>
                <a:stretch>
                  <a:fillRect/>
                </a:stretch>
              </p:blipFill>
              <p:spPr>
                <a:xfrm>
                  <a:off x="2402573" y="105920"/>
                  <a:ext cx="59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03" name="Freihand 702">
                  <a:extLst>
                    <a:ext uri="{FF2B5EF4-FFF2-40B4-BE49-F238E27FC236}">
                      <a16:creationId xmlns:a16="http://schemas.microsoft.com/office/drawing/2014/main" id="{6F12B692-6370-4E2E-BFCA-3D737114A849}"/>
                    </a:ext>
                  </a:extLst>
                </p14:cNvPr>
                <p14:cNvContentPartPr/>
                <p14:nvPr/>
              </p14:nvContentPartPr>
              <p14:xfrm>
                <a:off x="2533613" y="96920"/>
                <a:ext cx="66960" cy="68400"/>
              </p14:xfrm>
            </p:contentPart>
          </mc:Choice>
          <mc:Fallback>
            <p:pic>
              <p:nvPicPr>
                <p:cNvPr id="703" name="Freihand 702">
                  <a:extLst>
                    <a:ext uri="{FF2B5EF4-FFF2-40B4-BE49-F238E27FC236}">
                      <a16:creationId xmlns:a16="http://schemas.microsoft.com/office/drawing/2014/main" id="{6F12B692-6370-4E2E-BFCA-3D737114A849}"/>
                    </a:ext>
                  </a:extLst>
                </p:cNvPr>
                <p:cNvPicPr/>
                <p:nvPr/>
              </p:nvPicPr>
              <p:blipFill>
                <a:blip r:embed="rId1186"/>
                <a:stretch>
                  <a:fillRect/>
                </a:stretch>
              </p:blipFill>
              <p:spPr>
                <a:xfrm>
                  <a:off x="2529293" y="92600"/>
                  <a:ext cx="75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04" name="Freihand 703">
                  <a:extLst>
                    <a:ext uri="{FF2B5EF4-FFF2-40B4-BE49-F238E27FC236}">
                      <a16:creationId xmlns:a16="http://schemas.microsoft.com/office/drawing/2014/main" id="{2C888A62-9927-4DF8-80C5-1F3B46D80DD7}"/>
                    </a:ext>
                  </a:extLst>
                </p14:cNvPr>
                <p14:cNvContentPartPr/>
                <p14:nvPr/>
              </p14:nvContentPartPr>
              <p14:xfrm>
                <a:off x="2629733" y="146600"/>
                <a:ext cx="52920" cy="69480"/>
              </p14:xfrm>
            </p:contentPart>
          </mc:Choice>
          <mc:Fallback>
            <p:pic>
              <p:nvPicPr>
                <p:cNvPr id="704" name="Freihand 703">
                  <a:extLst>
                    <a:ext uri="{FF2B5EF4-FFF2-40B4-BE49-F238E27FC236}">
                      <a16:creationId xmlns:a16="http://schemas.microsoft.com/office/drawing/2014/main" id="{2C888A62-9927-4DF8-80C5-1F3B46D80DD7}"/>
                    </a:ext>
                  </a:extLst>
                </p:cNvPr>
                <p:cNvPicPr/>
                <p:nvPr/>
              </p:nvPicPr>
              <p:blipFill>
                <a:blip r:embed="rId1188"/>
                <a:stretch>
                  <a:fillRect/>
                </a:stretch>
              </p:blipFill>
              <p:spPr>
                <a:xfrm>
                  <a:off x="2625413" y="142280"/>
                  <a:ext cx="61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05" name="Freihand 704">
                  <a:extLst>
                    <a:ext uri="{FF2B5EF4-FFF2-40B4-BE49-F238E27FC236}">
                      <a16:creationId xmlns:a16="http://schemas.microsoft.com/office/drawing/2014/main" id="{6CA87D79-007B-40CE-B237-D4D20466174C}"/>
                    </a:ext>
                  </a:extLst>
                </p14:cNvPr>
                <p14:cNvContentPartPr/>
                <p14:nvPr/>
              </p14:nvContentPartPr>
              <p14:xfrm>
                <a:off x="2756813" y="106640"/>
                <a:ext cx="9720" cy="85680"/>
              </p14:xfrm>
            </p:contentPart>
          </mc:Choice>
          <mc:Fallback>
            <p:pic>
              <p:nvPicPr>
                <p:cNvPr id="705" name="Freihand 704">
                  <a:extLst>
                    <a:ext uri="{FF2B5EF4-FFF2-40B4-BE49-F238E27FC236}">
                      <a16:creationId xmlns:a16="http://schemas.microsoft.com/office/drawing/2014/main" id="{6CA87D79-007B-40CE-B237-D4D20466174C}"/>
                    </a:ext>
                  </a:extLst>
                </p:cNvPr>
                <p:cNvPicPr/>
                <p:nvPr/>
              </p:nvPicPr>
              <p:blipFill>
                <a:blip r:embed="rId1190"/>
                <a:stretch>
                  <a:fillRect/>
                </a:stretch>
              </p:blipFill>
              <p:spPr>
                <a:xfrm>
                  <a:off x="2752493" y="102320"/>
                  <a:ext cx="18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06" name="Freihand 705">
                  <a:extLst>
                    <a:ext uri="{FF2B5EF4-FFF2-40B4-BE49-F238E27FC236}">
                      <a16:creationId xmlns:a16="http://schemas.microsoft.com/office/drawing/2014/main" id="{7EF78E20-62D6-46AA-8E6C-EAD328601BEF}"/>
                    </a:ext>
                  </a:extLst>
                </p14:cNvPr>
                <p14:cNvContentPartPr/>
                <p14:nvPr/>
              </p14:nvContentPartPr>
              <p14:xfrm>
                <a:off x="2729813" y="140480"/>
                <a:ext cx="62640" cy="1800"/>
              </p14:xfrm>
            </p:contentPart>
          </mc:Choice>
          <mc:Fallback>
            <p:pic>
              <p:nvPicPr>
                <p:cNvPr id="706" name="Freihand 705">
                  <a:extLst>
                    <a:ext uri="{FF2B5EF4-FFF2-40B4-BE49-F238E27FC236}">
                      <a16:creationId xmlns:a16="http://schemas.microsoft.com/office/drawing/2014/main" id="{7EF78E20-62D6-46AA-8E6C-EAD328601BEF}"/>
                    </a:ext>
                  </a:extLst>
                </p:cNvPr>
                <p:cNvPicPr/>
                <p:nvPr/>
              </p:nvPicPr>
              <p:blipFill>
                <a:blip r:embed="rId1192"/>
                <a:stretch>
                  <a:fillRect/>
                </a:stretch>
              </p:blipFill>
              <p:spPr>
                <a:xfrm>
                  <a:off x="2725493" y="136160"/>
                  <a:ext cx="712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07" name="Freihand 706">
                  <a:extLst>
                    <a:ext uri="{FF2B5EF4-FFF2-40B4-BE49-F238E27FC236}">
                      <a16:creationId xmlns:a16="http://schemas.microsoft.com/office/drawing/2014/main" id="{99C04833-9CFF-42EB-BAE3-837A6A9732A4}"/>
                    </a:ext>
                  </a:extLst>
                </p14:cNvPr>
                <p14:cNvContentPartPr/>
                <p14:nvPr/>
              </p14:nvContentPartPr>
              <p14:xfrm>
                <a:off x="2857973" y="107000"/>
                <a:ext cx="49320" cy="66960"/>
              </p14:xfrm>
            </p:contentPart>
          </mc:Choice>
          <mc:Fallback>
            <p:pic>
              <p:nvPicPr>
                <p:cNvPr id="707" name="Freihand 706">
                  <a:extLst>
                    <a:ext uri="{FF2B5EF4-FFF2-40B4-BE49-F238E27FC236}">
                      <a16:creationId xmlns:a16="http://schemas.microsoft.com/office/drawing/2014/main" id="{99C04833-9CFF-42EB-BAE3-837A6A9732A4}"/>
                    </a:ext>
                  </a:extLst>
                </p:cNvPr>
                <p:cNvPicPr/>
                <p:nvPr/>
              </p:nvPicPr>
              <p:blipFill>
                <a:blip r:embed="rId1194"/>
                <a:stretch>
                  <a:fillRect/>
                </a:stretch>
              </p:blipFill>
              <p:spPr>
                <a:xfrm>
                  <a:off x="2853653" y="102680"/>
                  <a:ext cx="57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08" name="Freihand 707">
                  <a:extLst>
                    <a:ext uri="{FF2B5EF4-FFF2-40B4-BE49-F238E27FC236}">
                      <a16:creationId xmlns:a16="http://schemas.microsoft.com/office/drawing/2014/main" id="{B8537A01-00C2-4484-BEE1-1BE7AA2A1CCE}"/>
                    </a:ext>
                  </a:extLst>
                </p14:cNvPr>
                <p14:cNvContentPartPr/>
                <p14:nvPr/>
              </p14:nvContentPartPr>
              <p14:xfrm>
                <a:off x="2904413" y="139040"/>
                <a:ext cx="50040" cy="96120"/>
              </p14:xfrm>
            </p:contentPart>
          </mc:Choice>
          <mc:Fallback>
            <p:pic>
              <p:nvPicPr>
                <p:cNvPr id="708" name="Freihand 707">
                  <a:extLst>
                    <a:ext uri="{FF2B5EF4-FFF2-40B4-BE49-F238E27FC236}">
                      <a16:creationId xmlns:a16="http://schemas.microsoft.com/office/drawing/2014/main" id="{B8537A01-00C2-4484-BEE1-1BE7AA2A1CCE}"/>
                    </a:ext>
                  </a:extLst>
                </p:cNvPr>
                <p:cNvPicPr/>
                <p:nvPr/>
              </p:nvPicPr>
              <p:blipFill>
                <a:blip r:embed="rId1196"/>
                <a:stretch>
                  <a:fillRect/>
                </a:stretch>
              </p:blipFill>
              <p:spPr>
                <a:xfrm>
                  <a:off x="2900093" y="134720"/>
                  <a:ext cx="58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09" name="Freihand 708">
                  <a:extLst>
                    <a:ext uri="{FF2B5EF4-FFF2-40B4-BE49-F238E27FC236}">
                      <a16:creationId xmlns:a16="http://schemas.microsoft.com/office/drawing/2014/main" id="{5758E6B0-9C21-4775-89EA-586131082315}"/>
                    </a:ext>
                  </a:extLst>
                </p14:cNvPr>
                <p14:cNvContentPartPr/>
                <p14:nvPr/>
              </p14:nvContentPartPr>
              <p14:xfrm>
                <a:off x="3022133" y="103400"/>
                <a:ext cx="3960" cy="80640"/>
              </p14:xfrm>
            </p:contentPart>
          </mc:Choice>
          <mc:Fallback>
            <p:pic>
              <p:nvPicPr>
                <p:cNvPr id="709" name="Freihand 708">
                  <a:extLst>
                    <a:ext uri="{FF2B5EF4-FFF2-40B4-BE49-F238E27FC236}">
                      <a16:creationId xmlns:a16="http://schemas.microsoft.com/office/drawing/2014/main" id="{5758E6B0-9C21-4775-89EA-586131082315}"/>
                    </a:ext>
                  </a:extLst>
                </p:cNvPr>
                <p:cNvPicPr/>
                <p:nvPr/>
              </p:nvPicPr>
              <p:blipFill>
                <a:blip r:embed="rId1198"/>
                <a:stretch>
                  <a:fillRect/>
                </a:stretch>
              </p:blipFill>
              <p:spPr>
                <a:xfrm>
                  <a:off x="3017813" y="99080"/>
                  <a:ext cx="12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710" name="Freihand 709">
                  <a:extLst>
                    <a:ext uri="{FF2B5EF4-FFF2-40B4-BE49-F238E27FC236}">
                      <a16:creationId xmlns:a16="http://schemas.microsoft.com/office/drawing/2014/main" id="{408C37A5-DDED-438C-A63C-EEAEB818B4C6}"/>
                    </a:ext>
                  </a:extLst>
                </p14:cNvPr>
                <p14:cNvContentPartPr/>
                <p14:nvPr/>
              </p14:nvContentPartPr>
              <p14:xfrm>
                <a:off x="2999093" y="148040"/>
                <a:ext cx="79560" cy="6120"/>
              </p14:xfrm>
            </p:contentPart>
          </mc:Choice>
          <mc:Fallback>
            <p:pic>
              <p:nvPicPr>
                <p:cNvPr id="710" name="Freihand 709">
                  <a:extLst>
                    <a:ext uri="{FF2B5EF4-FFF2-40B4-BE49-F238E27FC236}">
                      <a16:creationId xmlns:a16="http://schemas.microsoft.com/office/drawing/2014/main" id="{408C37A5-DDED-438C-A63C-EEAEB818B4C6}"/>
                    </a:ext>
                  </a:extLst>
                </p:cNvPr>
                <p:cNvPicPr/>
                <p:nvPr/>
              </p:nvPicPr>
              <p:blipFill>
                <a:blip r:embed="rId1200"/>
                <a:stretch>
                  <a:fillRect/>
                </a:stretch>
              </p:blipFill>
              <p:spPr>
                <a:xfrm>
                  <a:off x="2994773" y="143720"/>
                  <a:ext cx="88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711" name="Freihand 710">
                  <a:extLst>
                    <a:ext uri="{FF2B5EF4-FFF2-40B4-BE49-F238E27FC236}">
                      <a16:creationId xmlns:a16="http://schemas.microsoft.com/office/drawing/2014/main" id="{8C3DA515-9860-4344-9275-4B65F5231E42}"/>
                    </a:ext>
                  </a:extLst>
                </p14:cNvPr>
                <p14:cNvContentPartPr/>
                <p14:nvPr/>
              </p14:nvContentPartPr>
              <p14:xfrm>
                <a:off x="3133373" y="157760"/>
                <a:ext cx="111960" cy="6120"/>
              </p14:xfrm>
            </p:contentPart>
          </mc:Choice>
          <mc:Fallback>
            <p:pic>
              <p:nvPicPr>
                <p:cNvPr id="711" name="Freihand 710">
                  <a:extLst>
                    <a:ext uri="{FF2B5EF4-FFF2-40B4-BE49-F238E27FC236}">
                      <a16:creationId xmlns:a16="http://schemas.microsoft.com/office/drawing/2014/main" id="{8C3DA515-9860-4344-9275-4B65F5231E42}"/>
                    </a:ext>
                  </a:extLst>
                </p:cNvPr>
                <p:cNvPicPr/>
                <p:nvPr/>
              </p:nvPicPr>
              <p:blipFill>
                <a:blip r:embed="rId1202"/>
                <a:stretch>
                  <a:fillRect/>
                </a:stretch>
              </p:blipFill>
              <p:spPr>
                <a:xfrm>
                  <a:off x="3129053" y="153440"/>
                  <a:ext cx="1206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712" name="Freihand 711">
                  <a:extLst>
                    <a:ext uri="{FF2B5EF4-FFF2-40B4-BE49-F238E27FC236}">
                      <a16:creationId xmlns:a16="http://schemas.microsoft.com/office/drawing/2014/main" id="{335422ED-2351-468C-88DA-F0EEA2D86917}"/>
                    </a:ext>
                  </a:extLst>
                </p14:cNvPr>
                <p14:cNvContentPartPr/>
                <p14:nvPr/>
              </p14:nvContentPartPr>
              <p14:xfrm>
                <a:off x="3297893" y="88640"/>
                <a:ext cx="63360" cy="88200"/>
              </p14:xfrm>
            </p:contentPart>
          </mc:Choice>
          <mc:Fallback>
            <p:pic>
              <p:nvPicPr>
                <p:cNvPr id="712" name="Freihand 711">
                  <a:extLst>
                    <a:ext uri="{FF2B5EF4-FFF2-40B4-BE49-F238E27FC236}">
                      <a16:creationId xmlns:a16="http://schemas.microsoft.com/office/drawing/2014/main" id="{335422ED-2351-468C-88DA-F0EEA2D86917}"/>
                    </a:ext>
                  </a:extLst>
                </p:cNvPr>
                <p:cNvPicPr/>
                <p:nvPr/>
              </p:nvPicPr>
              <p:blipFill>
                <a:blip r:embed="rId1204"/>
                <a:stretch>
                  <a:fillRect/>
                </a:stretch>
              </p:blipFill>
              <p:spPr>
                <a:xfrm>
                  <a:off x="3293573" y="84320"/>
                  <a:ext cx="72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713" name="Freihand 712">
                  <a:extLst>
                    <a:ext uri="{FF2B5EF4-FFF2-40B4-BE49-F238E27FC236}">
                      <a16:creationId xmlns:a16="http://schemas.microsoft.com/office/drawing/2014/main" id="{5D05543E-508C-4BA3-B0F3-F1483093E71D}"/>
                    </a:ext>
                  </a:extLst>
                </p14:cNvPr>
                <p14:cNvContentPartPr/>
                <p14:nvPr/>
              </p14:nvContentPartPr>
              <p14:xfrm>
                <a:off x="3302573" y="111320"/>
                <a:ext cx="50040" cy="27000"/>
              </p14:xfrm>
            </p:contentPart>
          </mc:Choice>
          <mc:Fallback>
            <p:pic>
              <p:nvPicPr>
                <p:cNvPr id="713" name="Freihand 712">
                  <a:extLst>
                    <a:ext uri="{FF2B5EF4-FFF2-40B4-BE49-F238E27FC236}">
                      <a16:creationId xmlns:a16="http://schemas.microsoft.com/office/drawing/2014/main" id="{5D05543E-508C-4BA3-B0F3-F1483093E71D}"/>
                    </a:ext>
                  </a:extLst>
                </p:cNvPr>
                <p:cNvPicPr/>
                <p:nvPr/>
              </p:nvPicPr>
              <p:blipFill>
                <a:blip r:embed="rId1206"/>
                <a:stretch>
                  <a:fillRect/>
                </a:stretch>
              </p:blipFill>
              <p:spPr>
                <a:xfrm>
                  <a:off x="3298253" y="107000"/>
                  <a:ext cx="58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14" name="Freihand 713">
                  <a:extLst>
                    <a:ext uri="{FF2B5EF4-FFF2-40B4-BE49-F238E27FC236}">
                      <a16:creationId xmlns:a16="http://schemas.microsoft.com/office/drawing/2014/main" id="{4AFA5BC2-F928-4241-9357-63F60E332757}"/>
                    </a:ext>
                  </a:extLst>
                </p14:cNvPr>
                <p14:cNvContentPartPr/>
                <p14:nvPr/>
              </p14:nvContentPartPr>
              <p14:xfrm>
                <a:off x="3242093" y="91880"/>
                <a:ext cx="3960" cy="58680"/>
              </p14:xfrm>
            </p:contentPart>
          </mc:Choice>
          <mc:Fallback>
            <p:pic>
              <p:nvPicPr>
                <p:cNvPr id="714" name="Freihand 713">
                  <a:extLst>
                    <a:ext uri="{FF2B5EF4-FFF2-40B4-BE49-F238E27FC236}">
                      <a16:creationId xmlns:a16="http://schemas.microsoft.com/office/drawing/2014/main" id="{4AFA5BC2-F928-4241-9357-63F60E332757}"/>
                    </a:ext>
                  </a:extLst>
                </p:cNvPr>
                <p:cNvPicPr/>
                <p:nvPr/>
              </p:nvPicPr>
              <p:blipFill>
                <a:blip r:embed="rId1208"/>
                <a:stretch>
                  <a:fillRect/>
                </a:stretch>
              </p:blipFill>
              <p:spPr>
                <a:xfrm>
                  <a:off x="3237773" y="87560"/>
                  <a:ext cx="12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15" name="Freihand 714">
                  <a:extLst>
                    <a:ext uri="{FF2B5EF4-FFF2-40B4-BE49-F238E27FC236}">
                      <a16:creationId xmlns:a16="http://schemas.microsoft.com/office/drawing/2014/main" id="{15A137F0-E080-4B55-AE03-7CEFAFC20F8F}"/>
                    </a:ext>
                  </a:extLst>
                </p14:cNvPr>
                <p14:cNvContentPartPr/>
                <p14:nvPr/>
              </p14:nvContentPartPr>
              <p14:xfrm>
                <a:off x="3201413" y="122480"/>
                <a:ext cx="97560" cy="360"/>
              </p14:xfrm>
            </p:contentPart>
          </mc:Choice>
          <mc:Fallback>
            <p:pic>
              <p:nvPicPr>
                <p:cNvPr id="715" name="Freihand 714">
                  <a:extLst>
                    <a:ext uri="{FF2B5EF4-FFF2-40B4-BE49-F238E27FC236}">
                      <a16:creationId xmlns:a16="http://schemas.microsoft.com/office/drawing/2014/main" id="{15A137F0-E080-4B55-AE03-7CEFAFC20F8F}"/>
                    </a:ext>
                  </a:extLst>
                </p:cNvPr>
                <p:cNvPicPr/>
                <p:nvPr/>
              </p:nvPicPr>
              <p:blipFill>
                <a:blip r:embed="rId1210"/>
                <a:stretch>
                  <a:fillRect/>
                </a:stretch>
              </p:blipFill>
              <p:spPr>
                <a:xfrm>
                  <a:off x="3197093" y="118160"/>
                  <a:ext cx="1062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16" name="Freihand 715">
                  <a:extLst>
                    <a:ext uri="{FF2B5EF4-FFF2-40B4-BE49-F238E27FC236}">
                      <a16:creationId xmlns:a16="http://schemas.microsoft.com/office/drawing/2014/main" id="{B2167FD3-0DE0-4484-B589-749392AFA3A5}"/>
                    </a:ext>
                  </a:extLst>
                </p14:cNvPr>
                <p14:cNvContentPartPr/>
                <p14:nvPr/>
              </p14:nvContentPartPr>
              <p14:xfrm>
                <a:off x="3371693" y="121400"/>
                <a:ext cx="49320" cy="73080"/>
              </p14:xfrm>
            </p:contentPart>
          </mc:Choice>
          <mc:Fallback>
            <p:pic>
              <p:nvPicPr>
                <p:cNvPr id="716" name="Freihand 715">
                  <a:extLst>
                    <a:ext uri="{FF2B5EF4-FFF2-40B4-BE49-F238E27FC236}">
                      <a16:creationId xmlns:a16="http://schemas.microsoft.com/office/drawing/2014/main" id="{B2167FD3-0DE0-4484-B589-749392AFA3A5}"/>
                    </a:ext>
                  </a:extLst>
                </p:cNvPr>
                <p:cNvPicPr/>
                <p:nvPr/>
              </p:nvPicPr>
              <p:blipFill>
                <a:blip r:embed="rId1212"/>
                <a:stretch>
                  <a:fillRect/>
                </a:stretch>
              </p:blipFill>
              <p:spPr>
                <a:xfrm>
                  <a:off x="3367373" y="117080"/>
                  <a:ext cx="57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17" name="Freihand 716">
                  <a:extLst>
                    <a:ext uri="{FF2B5EF4-FFF2-40B4-BE49-F238E27FC236}">
                      <a16:creationId xmlns:a16="http://schemas.microsoft.com/office/drawing/2014/main" id="{5302DE46-D593-41BC-B832-FFFD1984F4D7}"/>
                    </a:ext>
                  </a:extLst>
                </p14:cNvPr>
                <p14:cNvContentPartPr/>
                <p14:nvPr/>
              </p14:nvContentPartPr>
              <p14:xfrm>
                <a:off x="3431813" y="58040"/>
                <a:ext cx="43920" cy="140760"/>
              </p14:xfrm>
            </p:contentPart>
          </mc:Choice>
          <mc:Fallback>
            <p:pic>
              <p:nvPicPr>
                <p:cNvPr id="717" name="Freihand 716">
                  <a:extLst>
                    <a:ext uri="{FF2B5EF4-FFF2-40B4-BE49-F238E27FC236}">
                      <a16:creationId xmlns:a16="http://schemas.microsoft.com/office/drawing/2014/main" id="{5302DE46-D593-41BC-B832-FFFD1984F4D7}"/>
                    </a:ext>
                  </a:extLst>
                </p:cNvPr>
                <p:cNvPicPr/>
                <p:nvPr/>
              </p:nvPicPr>
              <p:blipFill>
                <a:blip r:embed="rId1214"/>
                <a:stretch>
                  <a:fillRect/>
                </a:stretch>
              </p:blipFill>
              <p:spPr>
                <a:xfrm>
                  <a:off x="3427493" y="53720"/>
                  <a:ext cx="52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18" name="Freihand 717">
                  <a:extLst>
                    <a:ext uri="{FF2B5EF4-FFF2-40B4-BE49-F238E27FC236}">
                      <a16:creationId xmlns:a16="http://schemas.microsoft.com/office/drawing/2014/main" id="{5683EBA1-591E-4FDD-9B5C-B3BA6889832F}"/>
                    </a:ext>
                  </a:extLst>
                </p14:cNvPr>
                <p14:cNvContentPartPr/>
                <p14:nvPr/>
              </p14:nvContentPartPr>
              <p14:xfrm>
                <a:off x="2108453" y="64160"/>
                <a:ext cx="81720" cy="179280"/>
              </p14:xfrm>
            </p:contentPart>
          </mc:Choice>
          <mc:Fallback>
            <p:pic>
              <p:nvPicPr>
                <p:cNvPr id="718" name="Freihand 717">
                  <a:extLst>
                    <a:ext uri="{FF2B5EF4-FFF2-40B4-BE49-F238E27FC236}">
                      <a16:creationId xmlns:a16="http://schemas.microsoft.com/office/drawing/2014/main" id="{5683EBA1-591E-4FDD-9B5C-B3BA6889832F}"/>
                    </a:ext>
                  </a:extLst>
                </p:cNvPr>
                <p:cNvPicPr/>
                <p:nvPr/>
              </p:nvPicPr>
              <p:blipFill>
                <a:blip r:embed="rId1216"/>
                <a:stretch>
                  <a:fillRect/>
                </a:stretch>
              </p:blipFill>
              <p:spPr>
                <a:xfrm>
                  <a:off x="2104133" y="59840"/>
                  <a:ext cx="90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19" name="Freihand 718">
                  <a:extLst>
                    <a:ext uri="{FF2B5EF4-FFF2-40B4-BE49-F238E27FC236}">
                      <a16:creationId xmlns:a16="http://schemas.microsoft.com/office/drawing/2014/main" id="{F570743A-9E55-478F-A843-48877DCC056E}"/>
                    </a:ext>
                  </a:extLst>
                </p14:cNvPr>
                <p14:cNvContentPartPr/>
                <p14:nvPr/>
              </p14:nvContentPartPr>
              <p14:xfrm>
                <a:off x="3511373" y="122120"/>
                <a:ext cx="39600" cy="34200"/>
              </p14:xfrm>
            </p:contentPart>
          </mc:Choice>
          <mc:Fallback>
            <p:pic>
              <p:nvPicPr>
                <p:cNvPr id="719" name="Freihand 718">
                  <a:extLst>
                    <a:ext uri="{FF2B5EF4-FFF2-40B4-BE49-F238E27FC236}">
                      <a16:creationId xmlns:a16="http://schemas.microsoft.com/office/drawing/2014/main" id="{F570743A-9E55-478F-A843-48877DCC056E}"/>
                    </a:ext>
                  </a:extLst>
                </p:cNvPr>
                <p:cNvPicPr/>
                <p:nvPr/>
              </p:nvPicPr>
              <p:blipFill>
                <a:blip r:embed="rId1218"/>
                <a:stretch>
                  <a:fillRect/>
                </a:stretch>
              </p:blipFill>
              <p:spPr>
                <a:xfrm>
                  <a:off x="3507053" y="117800"/>
                  <a:ext cx="48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20" name="Freihand 719">
                  <a:extLst>
                    <a:ext uri="{FF2B5EF4-FFF2-40B4-BE49-F238E27FC236}">
                      <a16:creationId xmlns:a16="http://schemas.microsoft.com/office/drawing/2014/main" id="{9DDB5F14-7169-4258-8B1A-92A86060C392}"/>
                    </a:ext>
                  </a:extLst>
                </p14:cNvPr>
                <p14:cNvContentPartPr/>
                <p14:nvPr/>
              </p14:nvContentPartPr>
              <p14:xfrm>
                <a:off x="3667253" y="32480"/>
                <a:ext cx="9000" cy="79560"/>
              </p14:xfrm>
            </p:contentPart>
          </mc:Choice>
          <mc:Fallback>
            <p:pic>
              <p:nvPicPr>
                <p:cNvPr id="720" name="Freihand 719">
                  <a:extLst>
                    <a:ext uri="{FF2B5EF4-FFF2-40B4-BE49-F238E27FC236}">
                      <a16:creationId xmlns:a16="http://schemas.microsoft.com/office/drawing/2014/main" id="{9DDB5F14-7169-4258-8B1A-92A86060C392}"/>
                    </a:ext>
                  </a:extLst>
                </p:cNvPr>
                <p:cNvPicPr/>
                <p:nvPr/>
              </p:nvPicPr>
              <p:blipFill>
                <a:blip r:embed="rId1220"/>
                <a:stretch>
                  <a:fillRect/>
                </a:stretch>
              </p:blipFill>
              <p:spPr>
                <a:xfrm>
                  <a:off x="3662933" y="28160"/>
                  <a:ext cx="17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721" name="Freihand 720">
                  <a:extLst>
                    <a:ext uri="{FF2B5EF4-FFF2-40B4-BE49-F238E27FC236}">
                      <a16:creationId xmlns:a16="http://schemas.microsoft.com/office/drawing/2014/main" id="{25FF1E20-4CA7-4267-B4ED-55EA4BEE2A0D}"/>
                    </a:ext>
                  </a:extLst>
                </p14:cNvPr>
                <p14:cNvContentPartPr/>
                <p14:nvPr/>
              </p14:nvContentPartPr>
              <p14:xfrm>
                <a:off x="3594893" y="99800"/>
                <a:ext cx="142200" cy="18360"/>
              </p14:xfrm>
            </p:contentPart>
          </mc:Choice>
          <mc:Fallback>
            <p:pic>
              <p:nvPicPr>
                <p:cNvPr id="721" name="Freihand 720">
                  <a:extLst>
                    <a:ext uri="{FF2B5EF4-FFF2-40B4-BE49-F238E27FC236}">
                      <a16:creationId xmlns:a16="http://schemas.microsoft.com/office/drawing/2014/main" id="{25FF1E20-4CA7-4267-B4ED-55EA4BEE2A0D}"/>
                    </a:ext>
                  </a:extLst>
                </p:cNvPr>
                <p:cNvPicPr/>
                <p:nvPr/>
              </p:nvPicPr>
              <p:blipFill>
                <a:blip r:embed="rId1222"/>
                <a:stretch>
                  <a:fillRect/>
                </a:stretch>
              </p:blipFill>
              <p:spPr>
                <a:xfrm>
                  <a:off x="3590573" y="95480"/>
                  <a:ext cx="150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22" name="Freihand 721">
                  <a:extLst>
                    <a:ext uri="{FF2B5EF4-FFF2-40B4-BE49-F238E27FC236}">
                      <a16:creationId xmlns:a16="http://schemas.microsoft.com/office/drawing/2014/main" id="{3359DCFF-EBB5-4BF7-9EE4-F000C7A6C418}"/>
                    </a:ext>
                  </a:extLst>
                </p14:cNvPr>
                <p14:cNvContentPartPr/>
                <p14:nvPr/>
              </p14:nvContentPartPr>
              <p14:xfrm>
                <a:off x="3628733" y="181160"/>
                <a:ext cx="86400" cy="66240"/>
              </p14:xfrm>
            </p:contentPart>
          </mc:Choice>
          <mc:Fallback>
            <p:pic>
              <p:nvPicPr>
                <p:cNvPr id="722" name="Freihand 721">
                  <a:extLst>
                    <a:ext uri="{FF2B5EF4-FFF2-40B4-BE49-F238E27FC236}">
                      <a16:creationId xmlns:a16="http://schemas.microsoft.com/office/drawing/2014/main" id="{3359DCFF-EBB5-4BF7-9EE4-F000C7A6C418}"/>
                    </a:ext>
                  </a:extLst>
                </p:cNvPr>
                <p:cNvPicPr/>
                <p:nvPr/>
              </p:nvPicPr>
              <p:blipFill>
                <a:blip r:embed="rId1224"/>
                <a:stretch>
                  <a:fillRect/>
                </a:stretch>
              </p:blipFill>
              <p:spPr>
                <a:xfrm>
                  <a:off x="3624413" y="176840"/>
                  <a:ext cx="95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31" name="Freihand 730">
                  <a:extLst>
                    <a:ext uri="{FF2B5EF4-FFF2-40B4-BE49-F238E27FC236}">
                      <a16:creationId xmlns:a16="http://schemas.microsoft.com/office/drawing/2014/main" id="{05E6C804-EA83-403D-8B61-7A52248CDE4E}"/>
                    </a:ext>
                  </a:extLst>
                </p14:cNvPr>
                <p14:cNvContentPartPr/>
                <p14:nvPr/>
              </p14:nvContentPartPr>
              <p14:xfrm>
                <a:off x="1713893" y="429920"/>
                <a:ext cx="154440" cy="34200"/>
              </p14:xfrm>
            </p:contentPart>
          </mc:Choice>
          <mc:Fallback>
            <p:pic>
              <p:nvPicPr>
                <p:cNvPr id="731" name="Freihand 730">
                  <a:extLst>
                    <a:ext uri="{FF2B5EF4-FFF2-40B4-BE49-F238E27FC236}">
                      <a16:creationId xmlns:a16="http://schemas.microsoft.com/office/drawing/2014/main" id="{05E6C804-EA83-403D-8B61-7A52248CDE4E}"/>
                    </a:ext>
                  </a:extLst>
                </p:cNvPr>
                <p:cNvPicPr/>
                <p:nvPr/>
              </p:nvPicPr>
              <p:blipFill>
                <a:blip r:embed="rId1226"/>
                <a:stretch>
                  <a:fillRect/>
                </a:stretch>
              </p:blipFill>
              <p:spPr>
                <a:xfrm>
                  <a:off x="1709573" y="425600"/>
                  <a:ext cx="163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32" name="Freihand 731">
                  <a:extLst>
                    <a:ext uri="{FF2B5EF4-FFF2-40B4-BE49-F238E27FC236}">
                      <a16:creationId xmlns:a16="http://schemas.microsoft.com/office/drawing/2014/main" id="{CAC666C3-0B51-4661-A62A-C7A5304ABB9B}"/>
                    </a:ext>
                  </a:extLst>
                </p14:cNvPr>
                <p14:cNvContentPartPr/>
                <p14:nvPr/>
              </p14:nvContentPartPr>
              <p14:xfrm>
                <a:off x="1758173" y="483920"/>
                <a:ext cx="116280" cy="10440"/>
              </p14:xfrm>
            </p:contentPart>
          </mc:Choice>
          <mc:Fallback>
            <p:pic>
              <p:nvPicPr>
                <p:cNvPr id="732" name="Freihand 731">
                  <a:extLst>
                    <a:ext uri="{FF2B5EF4-FFF2-40B4-BE49-F238E27FC236}">
                      <a16:creationId xmlns:a16="http://schemas.microsoft.com/office/drawing/2014/main" id="{CAC666C3-0B51-4661-A62A-C7A5304ABB9B}"/>
                    </a:ext>
                  </a:extLst>
                </p:cNvPr>
                <p:cNvPicPr/>
                <p:nvPr/>
              </p:nvPicPr>
              <p:blipFill>
                <a:blip r:embed="rId1228"/>
                <a:stretch>
                  <a:fillRect/>
                </a:stretch>
              </p:blipFill>
              <p:spPr>
                <a:xfrm>
                  <a:off x="1753853" y="479600"/>
                  <a:ext cx="124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36" name="Freihand 735">
                  <a:extLst>
                    <a:ext uri="{FF2B5EF4-FFF2-40B4-BE49-F238E27FC236}">
                      <a16:creationId xmlns:a16="http://schemas.microsoft.com/office/drawing/2014/main" id="{E36F1DB7-BAD9-4E58-9098-C3FC991972AD}"/>
                    </a:ext>
                  </a:extLst>
                </p14:cNvPr>
                <p14:cNvContentPartPr/>
                <p14:nvPr/>
              </p14:nvContentPartPr>
              <p14:xfrm>
                <a:off x="2173253" y="415160"/>
                <a:ext cx="47880" cy="96480"/>
              </p14:xfrm>
            </p:contentPart>
          </mc:Choice>
          <mc:Fallback>
            <p:pic>
              <p:nvPicPr>
                <p:cNvPr id="736" name="Freihand 735">
                  <a:extLst>
                    <a:ext uri="{FF2B5EF4-FFF2-40B4-BE49-F238E27FC236}">
                      <a16:creationId xmlns:a16="http://schemas.microsoft.com/office/drawing/2014/main" id="{E36F1DB7-BAD9-4E58-9098-C3FC991972AD}"/>
                    </a:ext>
                  </a:extLst>
                </p:cNvPr>
                <p:cNvPicPr/>
                <p:nvPr/>
              </p:nvPicPr>
              <p:blipFill>
                <a:blip r:embed="rId1230"/>
                <a:stretch>
                  <a:fillRect/>
                </a:stretch>
              </p:blipFill>
              <p:spPr>
                <a:xfrm>
                  <a:off x="2168933" y="410840"/>
                  <a:ext cx="56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37" name="Freihand 736">
                  <a:extLst>
                    <a:ext uri="{FF2B5EF4-FFF2-40B4-BE49-F238E27FC236}">
                      <a16:creationId xmlns:a16="http://schemas.microsoft.com/office/drawing/2014/main" id="{2C144983-EC4F-4D89-9D95-9E7EF0048A14}"/>
                    </a:ext>
                  </a:extLst>
                </p14:cNvPr>
                <p14:cNvContentPartPr/>
                <p14:nvPr/>
              </p14:nvContentPartPr>
              <p14:xfrm>
                <a:off x="2160653" y="446480"/>
                <a:ext cx="98640" cy="48240"/>
              </p14:xfrm>
            </p:contentPart>
          </mc:Choice>
          <mc:Fallback>
            <p:pic>
              <p:nvPicPr>
                <p:cNvPr id="737" name="Freihand 736">
                  <a:extLst>
                    <a:ext uri="{FF2B5EF4-FFF2-40B4-BE49-F238E27FC236}">
                      <a16:creationId xmlns:a16="http://schemas.microsoft.com/office/drawing/2014/main" id="{2C144983-EC4F-4D89-9D95-9E7EF0048A14}"/>
                    </a:ext>
                  </a:extLst>
                </p:cNvPr>
                <p:cNvPicPr/>
                <p:nvPr/>
              </p:nvPicPr>
              <p:blipFill>
                <a:blip r:embed="rId1232"/>
                <a:stretch>
                  <a:fillRect/>
                </a:stretch>
              </p:blipFill>
              <p:spPr>
                <a:xfrm>
                  <a:off x="2156333" y="442160"/>
                  <a:ext cx="1072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38" name="Freihand 737">
                  <a:extLst>
                    <a:ext uri="{FF2B5EF4-FFF2-40B4-BE49-F238E27FC236}">
                      <a16:creationId xmlns:a16="http://schemas.microsoft.com/office/drawing/2014/main" id="{4FDA78E3-8B28-41C7-AFFE-2D53CC05321C}"/>
                    </a:ext>
                  </a:extLst>
                </p14:cNvPr>
                <p14:cNvContentPartPr/>
                <p14:nvPr/>
              </p14:nvContentPartPr>
              <p14:xfrm>
                <a:off x="2278373" y="470240"/>
                <a:ext cx="67320" cy="72360"/>
              </p14:xfrm>
            </p:contentPart>
          </mc:Choice>
          <mc:Fallback>
            <p:pic>
              <p:nvPicPr>
                <p:cNvPr id="738" name="Freihand 737">
                  <a:extLst>
                    <a:ext uri="{FF2B5EF4-FFF2-40B4-BE49-F238E27FC236}">
                      <a16:creationId xmlns:a16="http://schemas.microsoft.com/office/drawing/2014/main" id="{4FDA78E3-8B28-41C7-AFFE-2D53CC05321C}"/>
                    </a:ext>
                  </a:extLst>
                </p:cNvPr>
                <p:cNvPicPr/>
                <p:nvPr/>
              </p:nvPicPr>
              <p:blipFill>
                <a:blip r:embed="rId1234"/>
                <a:stretch>
                  <a:fillRect/>
                </a:stretch>
              </p:blipFill>
              <p:spPr>
                <a:xfrm>
                  <a:off x="2274053" y="465920"/>
                  <a:ext cx="75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39" name="Freihand 738">
                  <a:extLst>
                    <a:ext uri="{FF2B5EF4-FFF2-40B4-BE49-F238E27FC236}">
                      <a16:creationId xmlns:a16="http://schemas.microsoft.com/office/drawing/2014/main" id="{6182DC92-EC77-4524-878B-8AF24EFC17E6}"/>
                    </a:ext>
                  </a:extLst>
                </p14:cNvPr>
                <p14:cNvContentPartPr/>
                <p14:nvPr/>
              </p14:nvContentPartPr>
              <p14:xfrm>
                <a:off x="2431733" y="451520"/>
                <a:ext cx="9000" cy="2520"/>
              </p14:xfrm>
            </p:contentPart>
          </mc:Choice>
          <mc:Fallback>
            <p:pic>
              <p:nvPicPr>
                <p:cNvPr id="739" name="Freihand 738">
                  <a:extLst>
                    <a:ext uri="{FF2B5EF4-FFF2-40B4-BE49-F238E27FC236}">
                      <a16:creationId xmlns:a16="http://schemas.microsoft.com/office/drawing/2014/main" id="{6182DC92-EC77-4524-878B-8AF24EFC17E6}"/>
                    </a:ext>
                  </a:extLst>
                </p:cNvPr>
                <p:cNvPicPr/>
                <p:nvPr/>
              </p:nvPicPr>
              <p:blipFill>
                <a:blip r:embed="rId1236"/>
                <a:stretch>
                  <a:fillRect/>
                </a:stretch>
              </p:blipFill>
              <p:spPr>
                <a:xfrm>
                  <a:off x="2427413" y="447200"/>
                  <a:ext cx="17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740" name="Freihand 739">
                  <a:extLst>
                    <a:ext uri="{FF2B5EF4-FFF2-40B4-BE49-F238E27FC236}">
                      <a16:creationId xmlns:a16="http://schemas.microsoft.com/office/drawing/2014/main" id="{03350A1D-197C-4C2D-8CA8-9A4705EA0D3B}"/>
                    </a:ext>
                  </a:extLst>
                </p14:cNvPr>
                <p14:cNvContentPartPr/>
                <p14:nvPr/>
              </p14:nvContentPartPr>
              <p14:xfrm>
                <a:off x="2546213" y="400040"/>
                <a:ext cx="32760" cy="89640"/>
              </p14:xfrm>
            </p:contentPart>
          </mc:Choice>
          <mc:Fallback>
            <p:pic>
              <p:nvPicPr>
                <p:cNvPr id="740" name="Freihand 739">
                  <a:extLst>
                    <a:ext uri="{FF2B5EF4-FFF2-40B4-BE49-F238E27FC236}">
                      <a16:creationId xmlns:a16="http://schemas.microsoft.com/office/drawing/2014/main" id="{03350A1D-197C-4C2D-8CA8-9A4705EA0D3B}"/>
                    </a:ext>
                  </a:extLst>
                </p:cNvPr>
                <p:cNvPicPr/>
                <p:nvPr/>
              </p:nvPicPr>
              <p:blipFill>
                <a:blip r:embed="rId1238"/>
                <a:stretch>
                  <a:fillRect/>
                </a:stretch>
              </p:blipFill>
              <p:spPr>
                <a:xfrm>
                  <a:off x="2541893" y="395720"/>
                  <a:ext cx="41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741" name="Freihand 740">
                  <a:extLst>
                    <a:ext uri="{FF2B5EF4-FFF2-40B4-BE49-F238E27FC236}">
                      <a16:creationId xmlns:a16="http://schemas.microsoft.com/office/drawing/2014/main" id="{A3F61BAA-4774-4693-B8C5-22DDEB944DB2}"/>
                    </a:ext>
                  </a:extLst>
                </p14:cNvPr>
                <p14:cNvContentPartPr/>
                <p14:nvPr/>
              </p14:nvContentPartPr>
              <p14:xfrm>
                <a:off x="2517413" y="424520"/>
                <a:ext cx="86040" cy="68040"/>
              </p14:xfrm>
            </p:contentPart>
          </mc:Choice>
          <mc:Fallback>
            <p:pic>
              <p:nvPicPr>
                <p:cNvPr id="741" name="Freihand 740">
                  <a:extLst>
                    <a:ext uri="{FF2B5EF4-FFF2-40B4-BE49-F238E27FC236}">
                      <a16:creationId xmlns:a16="http://schemas.microsoft.com/office/drawing/2014/main" id="{A3F61BAA-4774-4693-B8C5-22DDEB944DB2}"/>
                    </a:ext>
                  </a:extLst>
                </p:cNvPr>
                <p:cNvPicPr/>
                <p:nvPr/>
              </p:nvPicPr>
              <p:blipFill>
                <a:blip r:embed="rId1240"/>
                <a:stretch>
                  <a:fillRect/>
                </a:stretch>
              </p:blipFill>
              <p:spPr>
                <a:xfrm>
                  <a:off x="2513093" y="420200"/>
                  <a:ext cx="94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742" name="Freihand 741">
                  <a:extLst>
                    <a:ext uri="{FF2B5EF4-FFF2-40B4-BE49-F238E27FC236}">
                      <a16:creationId xmlns:a16="http://schemas.microsoft.com/office/drawing/2014/main" id="{B06381BB-6431-4C97-9763-5A3AA6CE9F07}"/>
                    </a:ext>
                  </a:extLst>
                </p14:cNvPr>
                <p14:cNvContentPartPr/>
                <p14:nvPr/>
              </p14:nvContentPartPr>
              <p14:xfrm>
                <a:off x="2620013" y="481040"/>
                <a:ext cx="60120" cy="71280"/>
              </p14:xfrm>
            </p:contentPart>
          </mc:Choice>
          <mc:Fallback>
            <p:pic>
              <p:nvPicPr>
                <p:cNvPr id="742" name="Freihand 741">
                  <a:extLst>
                    <a:ext uri="{FF2B5EF4-FFF2-40B4-BE49-F238E27FC236}">
                      <a16:creationId xmlns:a16="http://schemas.microsoft.com/office/drawing/2014/main" id="{B06381BB-6431-4C97-9763-5A3AA6CE9F07}"/>
                    </a:ext>
                  </a:extLst>
                </p:cNvPr>
                <p:cNvPicPr/>
                <p:nvPr/>
              </p:nvPicPr>
              <p:blipFill>
                <a:blip r:embed="rId1242"/>
                <a:stretch>
                  <a:fillRect/>
                </a:stretch>
              </p:blipFill>
              <p:spPr>
                <a:xfrm>
                  <a:off x="2615693" y="476720"/>
                  <a:ext cx="68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743" name="Freihand 742">
                  <a:extLst>
                    <a:ext uri="{FF2B5EF4-FFF2-40B4-BE49-F238E27FC236}">
                      <a16:creationId xmlns:a16="http://schemas.microsoft.com/office/drawing/2014/main" id="{D8AF66DA-E680-4152-A3C0-3F770228BC85}"/>
                    </a:ext>
                  </a:extLst>
                </p14:cNvPr>
                <p14:cNvContentPartPr/>
                <p14:nvPr/>
              </p14:nvContentPartPr>
              <p14:xfrm>
                <a:off x="2765813" y="426320"/>
                <a:ext cx="4320" cy="27360"/>
              </p14:xfrm>
            </p:contentPart>
          </mc:Choice>
          <mc:Fallback>
            <p:pic>
              <p:nvPicPr>
                <p:cNvPr id="743" name="Freihand 742">
                  <a:extLst>
                    <a:ext uri="{FF2B5EF4-FFF2-40B4-BE49-F238E27FC236}">
                      <a16:creationId xmlns:a16="http://schemas.microsoft.com/office/drawing/2014/main" id="{D8AF66DA-E680-4152-A3C0-3F770228BC85}"/>
                    </a:ext>
                  </a:extLst>
                </p:cNvPr>
                <p:cNvPicPr/>
                <p:nvPr/>
              </p:nvPicPr>
              <p:blipFill>
                <a:blip r:embed="rId1244"/>
                <a:stretch>
                  <a:fillRect/>
                </a:stretch>
              </p:blipFill>
              <p:spPr>
                <a:xfrm>
                  <a:off x="2761493" y="422000"/>
                  <a:ext cx="12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744" name="Freihand 743">
                  <a:extLst>
                    <a:ext uri="{FF2B5EF4-FFF2-40B4-BE49-F238E27FC236}">
                      <a16:creationId xmlns:a16="http://schemas.microsoft.com/office/drawing/2014/main" id="{71D6FBE5-4F20-4BE5-B821-4449273F3492}"/>
                    </a:ext>
                  </a:extLst>
                </p14:cNvPr>
                <p14:cNvContentPartPr/>
                <p14:nvPr/>
              </p14:nvContentPartPr>
              <p14:xfrm>
                <a:off x="2853293" y="406520"/>
                <a:ext cx="43560" cy="83880"/>
              </p14:xfrm>
            </p:contentPart>
          </mc:Choice>
          <mc:Fallback>
            <p:pic>
              <p:nvPicPr>
                <p:cNvPr id="744" name="Freihand 743">
                  <a:extLst>
                    <a:ext uri="{FF2B5EF4-FFF2-40B4-BE49-F238E27FC236}">
                      <a16:creationId xmlns:a16="http://schemas.microsoft.com/office/drawing/2014/main" id="{71D6FBE5-4F20-4BE5-B821-4449273F3492}"/>
                    </a:ext>
                  </a:extLst>
                </p:cNvPr>
                <p:cNvPicPr/>
                <p:nvPr/>
              </p:nvPicPr>
              <p:blipFill>
                <a:blip r:embed="rId1246"/>
                <a:stretch>
                  <a:fillRect/>
                </a:stretch>
              </p:blipFill>
              <p:spPr>
                <a:xfrm>
                  <a:off x="2848973" y="402200"/>
                  <a:ext cx="52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745" name="Freihand 744">
                  <a:extLst>
                    <a:ext uri="{FF2B5EF4-FFF2-40B4-BE49-F238E27FC236}">
                      <a16:creationId xmlns:a16="http://schemas.microsoft.com/office/drawing/2014/main" id="{97CD53DF-0A13-4A78-AFA2-44BC88239263}"/>
                    </a:ext>
                  </a:extLst>
                </p14:cNvPr>
                <p14:cNvContentPartPr/>
                <p14:nvPr/>
              </p14:nvContentPartPr>
              <p14:xfrm>
                <a:off x="2821253" y="409400"/>
                <a:ext cx="117360" cy="73080"/>
              </p14:xfrm>
            </p:contentPart>
          </mc:Choice>
          <mc:Fallback>
            <p:pic>
              <p:nvPicPr>
                <p:cNvPr id="745" name="Freihand 744">
                  <a:extLst>
                    <a:ext uri="{FF2B5EF4-FFF2-40B4-BE49-F238E27FC236}">
                      <a16:creationId xmlns:a16="http://schemas.microsoft.com/office/drawing/2014/main" id="{97CD53DF-0A13-4A78-AFA2-44BC88239263}"/>
                    </a:ext>
                  </a:extLst>
                </p:cNvPr>
                <p:cNvPicPr/>
                <p:nvPr/>
              </p:nvPicPr>
              <p:blipFill>
                <a:blip r:embed="rId1248"/>
                <a:stretch>
                  <a:fillRect/>
                </a:stretch>
              </p:blipFill>
              <p:spPr>
                <a:xfrm>
                  <a:off x="2816933" y="405080"/>
                  <a:ext cx="126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746" name="Freihand 745">
                  <a:extLst>
                    <a:ext uri="{FF2B5EF4-FFF2-40B4-BE49-F238E27FC236}">
                      <a16:creationId xmlns:a16="http://schemas.microsoft.com/office/drawing/2014/main" id="{6CC823F8-142E-449B-9339-F635E27C6D33}"/>
                    </a:ext>
                  </a:extLst>
                </p14:cNvPr>
                <p14:cNvContentPartPr/>
                <p14:nvPr/>
              </p14:nvContentPartPr>
              <p14:xfrm>
                <a:off x="2947613" y="455480"/>
                <a:ext cx="54000" cy="99360"/>
              </p14:xfrm>
            </p:contentPart>
          </mc:Choice>
          <mc:Fallback>
            <p:pic>
              <p:nvPicPr>
                <p:cNvPr id="746" name="Freihand 745">
                  <a:extLst>
                    <a:ext uri="{FF2B5EF4-FFF2-40B4-BE49-F238E27FC236}">
                      <a16:creationId xmlns:a16="http://schemas.microsoft.com/office/drawing/2014/main" id="{6CC823F8-142E-449B-9339-F635E27C6D33}"/>
                    </a:ext>
                  </a:extLst>
                </p:cNvPr>
                <p:cNvPicPr/>
                <p:nvPr/>
              </p:nvPicPr>
              <p:blipFill>
                <a:blip r:embed="rId1250"/>
                <a:stretch>
                  <a:fillRect/>
                </a:stretch>
              </p:blipFill>
              <p:spPr>
                <a:xfrm>
                  <a:off x="2943293" y="451160"/>
                  <a:ext cx="62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747" name="Freihand 746">
                  <a:extLst>
                    <a:ext uri="{FF2B5EF4-FFF2-40B4-BE49-F238E27FC236}">
                      <a16:creationId xmlns:a16="http://schemas.microsoft.com/office/drawing/2014/main" id="{698D2950-3B7D-4C55-B947-567E829C062B}"/>
                    </a:ext>
                  </a:extLst>
                </p14:cNvPr>
                <p14:cNvContentPartPr/>
                <p14:nvPr/>
              </p14:nvContentPartPr>
              <p14:xfrm>
                <a:off x="3067853" y="443960"/>
                <a:ext cx="27000" cy="13680"/>
              </p14:xfrm>
            </p:contentPart>
          </mc:Choice>
          <mc:Fallback>
            <p:pic>
              <p:nvPicPr>
                <p:cNvPr id="747" name="Freihand 746">
                  <a:extLst>
                    <a:ext uri="{FF2B5EF4-FFF2-40B4-BE49-F238E27FC236}">
                      <a16:creationId xmlns:a16="http://schemas.microsoft.com/office/drawing/2014/main" id="{698D2950-3B7D-4C55-B947-567E829C062B}"/>
                    </a:ext>
                  </a:extLst>
                </p:cNvPr>
                <p:cNvPicPr/>
                <p:nvPr/>
              </p:nvPicPr>
              <p:blipFill>
                <a:blip r:embed="rId1252"/>
                <a:stretch>
                  <a:fillRect/>
                </a:stretch>
              </p:blipFill>
              <p:spPr>
                <a:xfrm>
                  <a:off x="3063533" y="439640"/>
                  <a:ext cx="35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748" name="Freihand 747">
                  <a:extLst>
                    <a:ext uri="{FF2B5EF4-FFF2-40B4-BE49-F238E27FC236}">
                      <a16:creationId xmlns:a16="http://schemas.microsoft.com/office/drawing/2014/main" id="{EB29A65C-0083-4D99-9F1F-B44BF11B4B54}"/>
                    </a:ext>
                  </a:extLst>
                </p14:cNvPr>
                <p14:cNvContentPartPr/>
                <p14:nvPr/>
              </p14:nvContentPartPr>
              <p14:xfrm>
                <a:off x="3172253" y="466280"/>
                <a:ext cx="35640" cy="21960"/>
              </p14:xfrm>
            </p:contentPart>
          </mc:Choice>
          <mc:Fallback>
            <p:pic>
              <p:nvPicPr>
                <p:cNvPr id="748" name="Freihand 747">
                  <a:extLst>
                    <a:ext uri="{FF2B5EF4-FFF2-40B4-BE49-F238E27FC236}">
                      <a16:creationId xmlns:a16="http://schemas.microsoft.com/office/drawing/2014/main" id="{EB29A65C-0083-4D99-9F1F-B44BF11B4B54}"/>
                    </a:ext>
                  </a:extLst>
                </p:cNvPr>
                <p:cNvPicPr/>
                <p:nvPr/>
              </p:nvPicPr>
              <p:blipFill>
                <a:blip r:embed="rId1254"/>
                <a:stretch>
                  <a:fillRect/>
                </a:stretch>
              </p:blipFill>
              <p:spPr>
                <a:xfrm>
                  <a:off x="3167933" y="461960"/>
                  <a:ext cx="44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749" name="Freihand 748">
                  <a:extLst>
                    <a:ext uri="{FF2B5EF4-FFF2-40B4-BE49-F238E27FC236}">
                      <a16:creationId xmlns:a16="http://schemas.microsoft.com/office/drawing/2014/main" id="{FFFC850A-EDF4-4BB3-B9FF-74B568BC3DBD}"/>
                    </a:ext>
                  </a:extLst>
                </p14:cNvPr>
                <p14:cNvContentPartPr/>
                <p14:nvPr/>
              </p14:nvContentPartPr>
              <p14:xfrm>
                <a:off x="3247493" y="461240"/>
                <a:ext cx="85680" cy="22320"/>
              </p14:xfrm>
            </p:contentPart>
          </mc:Choice>
          <mc:Fallback>
            <p:pic>
              <p:nvPicPr>
                <p:cNvPr id="749" name="Freihand 748">
                  <a:extLst>
                    <a:ext uri="{FF2B5EF4-FFF2-40B4-BE49-F238E27FC236}">
                      <a16:creationId xmlns:a16="http://schemas.microsoft.com/office/drawing/2014/main" id="{FFFC850A-EDF4-4BB3-B9FF-74B568BC3DBD}"/>
                    </a:ext>
                  </a:extLst>
                </p:cNvPr>
                <p:cNvPicPr/>
                <p:nvPr/>
              </p:nvPicPr>
              <p:blipFill>
                <a:blip r:embed="rId1256"/>
                <a:stretch>
                  <a:fillRect/>
                </a:stretch>
              </p:blipFill>
              <p:spPr>
                <a:xfrm>
                  <a:off x="3243173" y="456920"/>
                  <a:ext cx="94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750" name="Freihand 749">
                  <a:extLst>
                    <a:ext uri="{FF2B5EF4-FFF2-40B4-BE49-F238E27FC236}">
                      <a16:creationId xmlns:a16="http://schemas.microsoft.com/office/drawing/2014/main" id="{5D1468D9-7D0B-4AF2-9F73-F99845861EC3}"/>
                    </a:ext>
                  </a:extLst>
                </p14:cNvPr>
                <p14:cNvContentPartPr/>
                <p14:nvPr/>
              </p14:nvContentPartPr>
              <p14:xfrm>
                <a:off x="3399773" y="400040"/>
                <a:ext cx="34560" cy="111600"/>
              </p14:xfrm>
            </p:contentPart>
          </mc:Choice>
          <mc:Fallback>
            <p:pic>
              <p:nvPicPr>
                <p:cNvPr id="750" name="Freihand 749">
                  <a:extLst>
                    <a:ext uri="{FF2B5EF4-FFF2-40B4-BE49-F238E27FC236}">
                      <a16:creationId xmlns:a16="http://schemas.microsoft.com/office/drawing/2014/main" id="{5D1468D9-7D0B-4AF2-9F73-F99845861EC3}"/>
                    </a:ext>
                  </a:extLst>
                </p:cNvPr>
                <p:cNvPicPr/>
                <p:nvPr/>
              </p:nvPicPr>
              <p:blipFill>
                <a:blip r:embed="rId1258"/>
                <a:stretch>
                  <a:fillRect/>
                </a:stretch>
              </p:blipFill>
              <p:spPr>
                <a:xfrm>
                  <a:off x="3395453" y="395720"/>
                  <a:ext cx="43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751" name="Freihand 750">
                  <a:extLst>
                    <a:ext uri="{FF2B5EF4-FFF2-40B4-BE49-F238E27FC236}">
                      <a16:creationId xmlns:a16="http://schemas.microsoft.com/office/drawing/2014/main" id="{E2582BF5-9DE0-4E72-94AF-2DAA57680C0C}"/>
                    </a:ext>
                  </a:extLst>
                </p14:cNvPr>
                <p14:cNvContentPartPr/>
                <p14:nvPr/>
              </p14:nvContentPartPr>
              <p14:xfrm>
                <a:off x="3361613" y="429560"/>
                <a:ext cx="100080" cy="36000"/>
              </p14:xfrm>
            </p:contentPart>
          </mc:Choice>
          <mc:Fallback>
            <p:pic>
              <p:nvPicPr>
                <p:cNvPr id="751" name="Freihand 750">
                  <a:extLst>
                    <a:ext uri="{FF2B5EF4-FFF2-40B4-BE49-F238E27FC236}">
                      <a16:creationId xmlns:a16="http://schemas.microsoft.com/office/drawing/2014/main" id="{E2582BF5-9DE0-4E72-94AF-2DAA57680C0C}"/>
                    </a:ext>
                  </a:extLst>
                </p:cNvPr>
                <p:cNvPicPr/>
                <p:nvPr/>
              </p:nvPicPr>
              <p:blipFill>
                <a:blip r:embed="rId1260"/>
                <a:stretch>
                  <a:fillRect/>
                </a:stretch>
              </p:blipFill>
              <p:spPr>
                <a:xfrm>
                  <a:off x="3357293" y="425240"/>
                  <a:ext cx="108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752" name="Freihand 751">
                  <a:extLst>
                    <a:ext uri="{FF2B5EF4-FFF2-40B4-BE49-F238E27FC236}">
                      <a16:creationId xmlns:a16="http://schemas.microsoft.com/office/drawing/2014/main" id="{7CE698DC-3D76-4E9C-8AC6-75FEF04E0D70}"/>
                    </a:ext>
                  </a:extLst>
                </p14:cNvPr>
                <p14:cNvContentPartPr/>
                <p14:nvPr/>
              </p14:nvContentPartPr>
              <p14:xfrm>
                <a:off x="3465293" y="486440"/>
                <a:ext cx="55440" cy="55800"/>
              </p14:xfrm>
            </p:contentPart>
          </mc:Choice>
          <mc:Fallback>
            <p:pic>
              <p:nvPicPr>
                <p:cNvPr id="752" name="Freihand 751">
                  <a:extLst>
                    <a:ext uri="{FF2B5EF4-FFF2-40B4-BE49-F238E27FC236}">
                      <a16:creationId xmlns:a16="http://schemas.microsoft.com/office/drawing/2014/main" id="{7CE698DC-3D76-4E9C-8AC6-75FEF04E0D70}"/>
                    </a:ext>
                  </a:extLst>
                </p:cNvPr>
                <p:cNvPicPr/>
                <p:nvPr/>
              </p:nvPicPr>
              <p:blipFill>
                <a:blip r:embed="rId1262"/>
                <a:stretch>
                  <a:fillRect/>
                </a:stretch>
              </p:blipFill>
              <p:spPr>
                <a:xfrm>
                  <a:off x="3460973" y="482120"/>
                  <a:ext cx="64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753" name="Freihand 752">
                  <a:extLst>
                    <a:ext uri="{FF2B5EF4-FFF2-40B4-BE49-F238E27FC236}">
                      <a16:creationId xmlns:a16="http://schemas.microsoft.com/office/drawing/2014/main" id="{8F79D302-898E-413F-B7DD-243C7A0990BD}"/>
                    </a:ext>
                  </a:extLst>
                </p14:cNvPr>
                <p14:cNvContentPartPr/>
                <p14:nvPr/>
              </p14:nvContentPartPr>
              <p14:xfrm>
                <a:off x="3529013" y="389240"/>
                <a:ext cx="59400" cy="179280"/>
              </p14:xfrm>
            </p:contentPart>
          </mc:Choice>
          <mc:Fallback>
            <p:pic>
              <p:nvPicPr>
                <p:cNvPr id="753" name="Freihand 752">
                  <a:extLst>
                    <a:ext uri="{FF2B5EF4-FFF2-40B4-BE49-F238E27FC236}">
                      <a16:creationId xmlns:a16="http://schemas.microsoft.com/office/drawing/2014/main" id="{8F79D302-898E-413F-B7DD-243C7A0990BD}"/>
                    </a:ext>
                  </a:extLst>
                </p:cNvPr>
                <p:cNvPicPr/>
                <p:nvPr/>
              </p:nvPicPr>
              <p:blipFill>
                <a:blip r:embed="rId1264"/>
                <a:stretch>
                  <a:fillRect/>
                </a:stretch>
              </p:blipFill>
              <p:spPr>
                <a:xfrm>
                  <a:off x="3524693" y="384920"/>
                  <a:ext cx="68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755" name="Freihand 754">
                  <a:extLst>
                    <a:ext uri="{FF2B5EF4-FFF2-40B4-BE49-F238E27FC236}">
                      <a16:creationId xmlns:a16="http://schemas.microsoft.com/office/drawing/2014/main" id="{FBD2411F-992B-4AFE-8F58-C7072C9556DB}"/>
                    </a:ext>
                  </a:extLst>
                </p14:cNvPr>
                <p14:cNvContentPartPr/>
                <p14:nvPr/>
              </p14:nvContentPartPr>
              <p14:xfrm>
                <a:off x="2087933" y="346760"/>
                <a:ext cx="59760" cy="276480"/>
              </p14:xfrm>
            </p:contentPart>
          </mc:Choice>
          <mc:Fallback>
            <p:pic>
              <p:nvPicPr>
                <p:cNvPr id="755" name="Freihand 754">
                  <a:extLst>
                    <a:ext uri="{FF2B5EF4-FFF2-40B4-BE49-F238E27FC236}">
                      <a16:creationId xmlns:a16="http://schemas.microsoft.com/office/drawing/2014/main" id="{FBD2411F-992B-4AFE-8F58-C7072C9556DB}"/>
                    </a:ext>
                  </a:extLst>
                </p:cNvPr>
                <p:cNvPicPr/>
                <p:nvPr/>
              </p:nvPicPr>
              <p:blipFill>
                <a:blip r:embed="rId1266"/>
                <a:stretch>
                  <a:fillRect/>
                </a:stretch>
              </p:blipFill>
              <p:spPr>
                <a:xfrm>
                  <a:off x="2083613" y="342440"/>
                  <a:ext cx="684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59" name="Freihand 758">
                  <a:extLst>
                    <a:ext uri="{FF2B5EF4-FFF2-40B4-BE49-F238E27FC236}">
                      <a16:creationId xmlns:a16="http://schemas.microsoft.com/office/drawing/2014/main" id="{AB0145D2-4470-441D-98AC-5BE31211DD14}"/>
                    </a:ext>
                  </a:extLst>
                </p14:cNvPr>
                <p14:cNvContentPartPr/>
                <p14:nvPr/>
              </p14:nvContentPartPr>
              <p14:xfrm>
                <a:off x="3616493" y="298160"/>
                <a:ext cx="30960" cy="63000"/>
              </p14:xfrm>
            </p:contentPart>
          </mc:Choice>
          <mc:Fallback>
            <p:pic>
              <p:nvPicPr>
                <p:cNvPr id="759" name="Freihand 758">
                  <a:extLst>
                    <a:ext uri="{FF2B5EF4-FFF2-40B4-BE49-F238E27FC236}">
                      <a16:creationId xmlns:a16="http://schemas.microsoft.com/office/drawing/2014/main" id="{AB0145D2-4470-441D-98AC-5BE31211DD14}"/>
                    </a:ext>
                  </a:extLst>
                </p:cNvPr>
                <p:cNvPicPr/>
                <p:nvPr/>
              </p:nvPicPr>
              <p:blipFill>
                <a:blip r:embed="rId1268"/>
                <a:stretch>
                  <a:fillRect/>
                </a:stretch>
              </p:blipFill>
              <p:spPr>
                <a:xfrm>
                  <a:off x="3612173" y="293840"/>
                  <a:ext cx="39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760" name="Freihand 759">
                  <a:extLst>
                    <a:ext uri="{FF2B5EF4-FFF2-40B4-BE49-F238E27FC236}">
                      <a16:creationId xmlns:a16="http://schemas.microsoft.com/office/drawing/2014/main" id="{1FD4BAF9-B32C-4AA0-ABB6-E15DAAF2591E}"/>
                    </a:ext>
                  </a:extLst>
                </p14:cNvPr>
                <p14:cNvContentPartPr/>
                <p14:nvPr/>
              </p14:nvContentPartPr>
              <p14:xfrm>
                <a:off x="3586973" y="334880"/>
                <a:ext cx="102960" cy="52560"/>
              </p14:xfrm>
            </p:contentPart>
          </mc:Choice>
          <mc:Fallback>
            <p:pic>
              <p:nvPicPr>
                <p:cNvPr id="760" name="Freihand 759">
                  <a:extLst>
                    <a:ext uri="{FF2B5EF4-FFF2-40B4-BE49-F238E27FC236}">
                      <a16:creationId xmlns:a16="http://schemas.microsoft.com/office/drawing/2014/main" id="{1FD4BAF9-B32C-4AA0-ABB6-E15DAAF2591E}"/>
                    </a:ext>
                  </a:extLst>
                </p:cNvPr>
                <p:cNvPicPr/>
                <p:nvPr/>
              </p:nvPicPr>
              <p:blipFill>
                <a:blip r:embed="rId1270"/>
                <a:stretch>
                  <a:fillRect/>
                </a:stretch>
              </p:blipFill>
              <p:spPr>
                <a:xfrm>
                  <a:off x="3582653" y="330560"/>
                  <a:ext cx="1116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61" name="Freihand 760">
                  <a:extLst>
                    <a:ext uri="{FF2B5EF4-FFF2-40B4-BE49-F238E27FC236}">
                      <a16:creationId xmlns:a16="http://schemas.microsoft.com/office/drawing/2014/main" id="{9F09CC8A-8110-4F37-AB37-A2C2CFE9A603}"/>
                    </a:ext>
                  </a:extLst>
                </p14:cNvPr>
                <p14:cNvContentPartPr/>
                <p14:nvPr/>
              </p14:nvContentPartPr>
              <p14:xfrm>
                <a:off x="3636293" y="396080"/>
                <a:ext cx="68040" cy="46440"/>
              </p14:xfrm>
            </p:contentPart>
          </mc:Choice>
          <mc:Fallback>
            <p:pic>
              <p:nvPicPr>
                <p:cNvPr id="761" name="Freihand 760">
                  <a:extLst>
                    <a:ext uri="{FF2B5EF4-FFF2-40B4-BE49-F238E27FC236}">
                      <a16:creationId xmlns:a16="http://schemas.microsoft.com/office/drawing/2014/main" id="{9F09CC8A-8110-4F37-AB37-A2C2CFE9A603}"/>
                    </a:ext>
                  </a:extLst>
                </p:cNvPr>
                <p:cNvPicPr/>
                <p:nvPr/>
              </p:nvPicPr>
              <p:blipFill>
                <a:blip r:embed="rId1272"/>
                <a:stretch>
                  <a:fillRect/>
                </a:stretch>
              </p:blipFill>
              <p:spPr>
                <a:xfrm>
                  <a:off x="3631973" y="391760"/>
                  <a:ext cx="76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63" name="Freihand 762">
                  <a:extLst>
                    <a:ext uri="{FF2B5EF4-FFF2-40B4-BE49-F238E27FC236}">
                      <a16:creationId xmlns:a16="http://schemas.microsoft.com/office/drawing/2014/main" id="{2C8AFFEB-FE4E-47E8-A0EA-17FA59DF8B79}"/>
                    </a:ext>
                  </a:extLst>
                </p14:cNvPr>
                <p14:cNvContentPartPr/>
                <p14:nvPr/>
              </p14:nvContentPartPr>
              <p14:xfrm>
                <a:off x="2427773" y="244880"/>
                <a:ext cx="3240" cy="49320"/>
              </p14:xfrm>
            </p:contentPart>
          </mc:Choice>
          <mc:Fallback>
            <p:pic>
              <p:nvPicPr>
                <p:cNvPr id="763" name="Freihand 762">
                  <a:extLst>
                    <a:ext uri="{FF2B5EF4-FFF2-40B4-BE49-F238E27FC236}">
                      <a16:creationId xmlns:a16="http://schemas.microsoft.com/office/drawing/2014/main" id="{2C8AFFEB-FE4E-47E8-A0EA-17FA59DF8B79}"/>
                    </a:ext>
                  </a:extLst>
                </p:cNvPr>
                <p:cNvPicPr/>
                <p:nvPr/>
              </p:nvPicPr>
              <p:blipFill>
                <a:blip r:embed="rId1274"/>
                <a:stretch>
                  <a:fillRect/>
                </a:stretch>
              </p:blipFill>
              <p:spPr>
                <a:xfrm>
                  <a:off x="2423453" y="240560"/>
                  <a:ext cx="11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64" name="Freihand 763">
                  <a:extLst>
                    <a:ext uri="{FF2B5EF4-FFF2-40B4-BE49-F238E27FC236}">
                      <a16:creationId xmlns:a16="http://schemas.microsoft.com/office/drawing/2014/main" id="{7161459F-CF00-475C-8038-557173FC9131}"/>
                    </a:ext>
                  </a:extLst>
                </p14:cNvPr>
                <p14:cNvContentPartPr/>
                <p14:nvPr/>
              </p14:nvContentPartPr>
              <p14:xfrm>
                <a:off x="2402213" y="285560"/>
                <a:ext cx="75960" cy="90000"/>
              </p14:xfrm>
            </p:contentPart>
          </mc:Choice>
          <mc:Fallback>
            <p:pic>
              <p:nvPicPr>
                <p:cNvPr id="764" name="Freihand 763">
                  <a:extLst>
                    <a:ext uri="{FF2B5EF4-FFF2-40B4-BE49-F238E27FC236}">
                      <a16:creationId xmlns:a16="http://schemas.microsoft.com/office/drawing/2014/main" id="{7161459F-CF00-475C-8038-557173FC9131}"/>
                    </a:ext>
                  </a:extLst>
                </p:cNvPr>
                <p:cNvPicPr/>
                <p:nvPr/>
              </p:nvPicPr>
              <p:blipFill>
                <a:blip r:embed="rId1276"/>
                <a:stretch>
                  <a:fillRect/>
                </a:stretch>
              </p:blipFill>
              <p:spPr>
                <a:xfrm>
                  <a:off x="2397893" y="281240"/>
                  <a:ext cx="84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66" name="Freihand 765">
                  <a:extLst>
                    <a:ext uri="{FF2B5EF4-FFF2-40B4-BE49-F238E27FC236}">
                      <a16:creationId xmlns:a16="http://schemas.microsoft.com/office/drawing/2014/main" id="{FF90BA9D-711E-44BD-8ABB-11C05E29CE99}"/>
                    </a:ext>
                  </a:extLst>
                </p14:cNvPr>
                <p14:cNvContentPartPr/>
                <p14:nvPr/>
              </p14:nvContentPartPr>
              <p14:xfrm>
                <a:off x="2752493" y="263240"/>
                <a:ext cx="6840" cy="54000"/>
              </p14:xfrm>
            </p:contentPart>
          </mc:Choice>
          <mc:Fallback>
            <p:pic>
              <p:nvPicPr>
                <p:cNvPr id="766" name="Freihand 765">
                  <a:extLst>
                    <a:ext uri="{FF2B5EF4-FFF2-40B4-BE49-F238E27FC236}">
                      <a16:creationId xmlns:a16="http://schemas.microsoft.com/office/drawing/2014/main" id="{FF90BA9D-711E-44BD-8ABB-11C05E29CE99}"/>
                    </a:ext>
                  </a:extLst>
                </p:cNvPr>
                <p:cNvPicPr/>
                <p:nvPr/>
              </p:nvPicPr>
              <p:blipFill>
                <a:blip r:embed="rId1278"/>
                <a:stretch>
                  <a:fillRect/>
                </a:stretch>
              </p:blipFill>
              <p:spPr>
                <a:xfrm>
                  <a:off x="2748173" y="258920"/>
                  <a:ext cx="15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67" name="Freihand 766">
                  <a:extLst>
                    <a:ext uri="{FF2B5EF4-FFF2-40B4-BE49-F238E27FC236}">
                      <a16:creationId xmlns:a16="http://schemas.microsoft.com/office/drawing/2014/main" id="{697D47EE-EB3C-4448-AC32-E6FDE18DB795}"/>
                    </a:ext>
                  </a:extLst>
                </p14:cNvPr>
                <p14:cNvContentPartPr/>
                <p14:nvPr/>
              </p14:nvContentPartPr>
              <p14:xfrm>
                <a:off x="2730893" y="275840"/>
                <a:ext cx="113760" cy="82080"/>
              </p14:xfrm>
            </p:contentPart>
          </mc:Choice>
          <mc:Fallback>
            <p:pic>
              <p:nvPicPr>
                <p:cNvPr id="767" name="Freihand 766">
                  <a:extLst>
                    <a:ext uri="{FF2B5EF4-FFF2-40B4-BE49-F238E27FC236}">
                      <a16:creationId xmlns:a16="http://schemas.microsoft.com/office/drawing/2014/main" id="{697D47EE-EB3C-4448-AC32-E6FDE18DB795}"/>
                    </a:ext>
                  </a:extLst>
                </p:cNvPr>
                <p:cNvPicPr/>
                <p:nvPr/>
              </p:nvPicPr>
              <p:blipFill>
                <a:blip r:embed="rId1280"/>
                <a:stretch>
                  <a:fillRect/>
                </a:stretch>
              </p:blipFill>
              <p:spPr>
                <a:xfrm>
                  <a:off x="2726573" y="271520"/>
                  <a:ext cx="122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769" name="Freihand 768">
                  <a:extLst>
                    <a:ext uri="{FF2B5EF4-FFF2-40B4-BE49-F238E27FC236}">
                      <a16:creationId xmlns:a16="http://schemas.microsoft.com/office/drawing/2014/main" id="{035DD522-0850-4FB9-86E9-1A1FDCD85DFF}"/>
                    </a:ext>
                  </a:extLst>
                </p14:cNvPr>
                <p14:cNvContentPartPr/>
                <p14:nvPr/>
              </p14:nvContentPartPr>
              <p14:xfrm>
                <a:off x="3284213" y="252440"/>
                <a:ext cx="33120" cy="69120"/>
              </p14:xfrm>
            </p:contentPart>
          </mc:Choice>
          <mc:Fallback>
            <p:pic>
              <p:nvPicPr>
                <p:cNvPr id="769" name="Freihand 768">
                  <a:extLst>
                    <a:ext uri="{FF2B5EF4-FFF2-40B4-BE49-F238E27FC236}">
                      <a16:creationId xmlns:a16="http://schemas.microsoft.com/office/drawing/2014/main" id="{035DD522-0850-4FB9-86E9-1A1FDCD85DFF}"/>
                    </a:ext>
                  </a:extLst>
                </p:cNvPr>
                <p:cNvPicPr/>
                <p:nvPr/>
              </p:nvPicPr>
              <p:blipFill>
                <a:blip r:embed="rId1282"/>
                <a:stretch>
                  <a:fillRect/>
                </a:stretch>
              </p:blipFill>
              <p:spPr>
                <a:xfrm>
                  <a:off x="3279893" y="248120"/>
                  <a:ext cx="41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70" name="Freihand 769">
                  <a:extLst>
                    <a:ext uri="{FF2B5EF4-FFF2-40B4-BE49-F238E27FC236}">
                      <a16:creationId xmlns:a16="http://schemas.microsoft.com/office/drawing/2014/main" id="{21550517-50EC-4C3B-A7B9-117FE1E64C04}"/>
                    </a:ext>
                  </a:extLst>
                </p14:cNvPr>
                <p14:cNvContentPartPr/>
                <p14:nvPr/>
              </p14:nvContentPartPr>
              <p14:xfrm>
                <a:off x="3295373" y="311120"/>
                <a:ext cx="73800" cy="68040"/>
              </p14:xfrm>
            </p:contentPart>
          </mc:Choice>
          <mc:Fallback>
            <p:pic>
              <p:nvPicPr>
                <p:cNvPr id="770" name="Freihand 769">
                  <a:extLst>
                    <a:ext uri="{FF2B5EF4-FFF2-40B4-BE49-F238E27FC236}">
                      <a16:creationId xmlns:a16="http://schemas.microsoft.com/office/drawing/2014/main" id="{21550517-50EC-4C3B-A7B9-117FE1E64C04}"/>
                    </a:ext>
                  </a:extLst>
                </p:cNvPr>
                <p:cNvPicPr/>
                <p:nvPr/>
              </p:nvPicPr>
              <p:blipFill>
                <a:blip r:embed="rId1284"/>
                <a:stretch>
                  <a:fillRect/>
                </a:stretch>
              </p:blipFill>
              <p:spPr>
                <a:xfrm>
                  <a:off x="3291053" y="306800"/>
                  <a:ext cx="82440" cy="76680"/>
                </a:xfrm>
                <a:prstGeom prst="rect">
                  <a:avLst/>
                </a:prstGeom>
              </p:spPr>
            </p:pic>
          </mc:Fallback>
        </mc:AlternateContent>
      </p:grpSp>
      <p:grpSp>
        <p:nvGrpSpPr>
          <p:cNvPr id="782" name="Gruppieren 781">
            <a:extLst>
              <a:ext uri="{FF2B5EF4-FFF2-40B4-BE49-F238E27FC236}">
                <a16:creationId xmlns:a16="http://schemas.microsoft.com/office/drawing/2014/main" id="{3897CA82-D3F5-40E2-BB99-278D023C15FF}"/>
              </a:ext>
            </a:extLst>
          </p:cNvPr>
          <p:cNvGrpSpPr/>
          <p:nvPr/>
        </p:nvGrpSpPr>
        <p:grpSpPr>
          <a:xfrm>
            <a:off x="8083278" y="5480915"/>
            <a:ext cx="587520" cy="243720"/>
            <a:chOff x="8083278" y="5480915"/>
            <a:chExt cx="587520" cy="243720"/>
          </a:xfrm>
        </p:grpSpPr>
        <mc:AlternateContent xmlns:mc="http://schemas.openxmlformats.org/markup-compatibility/2006">
          <mc:Choice xmlns:p14="http://schemas.microsoft.com/office/powerpoint/2010/main" Requires="p14">
            <p:contentPart p14:bwMode="auto" r:id="rId1285">
              <p14:nvContentPartPr>
                <p14:cNvPr id="772" name="Freihand 771">
                  <a:extLst>
                    <a:ext uri="{FF2B5EF4-FFF2-40B4-BE49-F238E27FC236}">
                      <a16:creationId xmlns:a16="http://schemas.microsoft.com/office/drawing/2014/main" id="{BEEC2997-E8D0-46AE-8B32-C06629C589FD}"/>
                    </a:ext>
                  </a:extLst>
                </p14:cNvPr>
                <p14:cNvContentPartPr/>
                <p14:nvPr/>
              </p14:nvContentPartPr>
              <p14:xfrm>
                <a:off x="8083998" y="5587835"/>
                <a:ext cx="148680" cy="20160"/>
              </p14:xfrm>
            </p:contentPart>
          </mc:Choice>
          <mc:Fallback>
            <p:pic>
              <p:nvPicPr>
                <p:cNvPr id="772" name="Freihand 771">
                  <a:extLst>
                    <a:ext uri="{FF2B5EF4-FFF2-40B4-BE49-F238E27FC236}">
                      <a16:creationId xmlns:a16="http://schemas.microsoft.com/office/drawing/2014/main" id="{BEEC2997-E8D0-46AE-8B32-C06629C589FD}"/>
                    </a:ext>
                  </a:extLst>
                </p:cNvPr>
                <p:cNvPicPr/>
                <p:nvPr/>
              </p:nvPicPr>
              <p:blipFill>
                <a:blip r:embed="rId1286"/>
                <a:stretch>
                  <a:fillRect/>
                </a:stretch>
              </p:blipFill>
              <p:spPr>
                <a:xfrm>
                  <a:off x="8079678" y="5583515"/>
                  <a:ext cx="157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773" name="Freihand 772">
                  <a:extLst>
                    <a:ext uri="{FF2B5EF4-FFF2-40B4-BE49-F238E27FC236}">
                      <a16:creationId xmlns:a16="http://schemas.microsoft.com/office/drawing/2014/main" id="{B1A60F92-0314-4A71-9721-8A3E70398383}"/>
                    </a:ext>
                  </a:extLst>
                </p14:cNvPr>
                <p14:cNvContentPartPr/>
                <p14:nvPr/>
              </p14:nvContentPartPr>
              <p14:xfrm>
                <a:off x="8083278" y="5645795"/>
                <a:ext cx="168840" cy="18000"/>
              </p14:xfrm>
            </p:contentPart>
          </mc:Choice>
          <mc:Fallback>
            <p:pic>
              <p:nvPicPr>
                <p:cNvPr id="773" name="Freihand 772">
                  <a:extLst>
                    <a:ext uri="{FF2B5EF4-FFF2-40B4-BE49-F238E27FC236}">
                      <a16:creationId xmlns:a16="http://schemas.microsoft.com/office/drawing/2014/main" id="{B1A60F92-0314-4A71-9721-8A3E70398383}"/>
                    </a:ext>
                  </a:extLst>
                </p:cNvPr>
                <p:cNvPicPr/>
                <p:nvPr/>
              </p:nvPicPr>
              <p:blipFill>
                <a:blip r:embed="rId1288"/>
                <a:stretch>
                  <a:fillRect/>
                </a:stretch>
              </p:blipFill>
              <p:spPr>
                <a:xfrm>
                  <a:off x="8078958" y="5641475"/>
                  <a:ext cx="177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775" name="Freihand 774">
                  <a:extLst>
                    <a:ext uri="{FF2B5EF4-FFF2-40B4-BE49-F238E27FC236}">
                      <a16:creationId xmlns:a16="http://schemas.microsoft.com/office/drawing/2014/main" id="{AAEFD8B6-10CC-4DE0-99B1-5B53F584D125}"/>
                    </a:ext>
                  </a:extLst>
                </p14:cNvPr>
                <p14:cNvContentPartPr/>
                <p14:nvPr/>
              </p14:nvContentPartPr>
              <p14:xfrm>
                <a:off x="8281278" y="5507555"/>
                <a:ext cx="78840" cy="168840"/>
              </p14:xfrm>
            </p:contentPart>
          </mc:Choice>
          <mc:Fallback>
            <p:pic>
              <p:nvPicPr>
                <p:cNvPr id="775" name="Freihand 774">
                  <a:extLst>
                    <a:ext uri="{FF2B5EF4-FFF2-40B4-BE49-F238E27FC236}">
                      <a16:creationId xmlns:a16="http://schemas.microsoft.com/office/drawing/2014/main" id="{AAEFD8B6-10CC-4DE0-99B1-5B53F584D125}"/>
                    </a:ext>
                  </a:extLst>
                </p:cNvPr>
                <p:cNvPicPr/>
                <p:nvPr/>
              </p:nvPicPr>
              <p:blipFill>
                <a:blip r:embed="rId1290"/>
                <a:stretch>
                  <a:fillRect/>
                </a:stretch>
              </p:blipFill>
              <p:spPr>
                <a:xfrm>
                  <a:off x="8276958" y="5503235"/>
                  <a:ext cx="87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776" name="Freihand 775">
                  <a:extLst>
                    <a:ext uri="{FF2B5EF4-FFF2-40B4-BE49-F238E27FC236}">
                      <a16:creationId xmlns:a16="http://schemas.microsoft.com/office/drawing/2014/main" id="{568190C1-87D1-4AED-9B62-88CC8B167F69}"/>
                    </a:ext>
                  </a:extLst>
                </p14:cNvPr>
                <p14:cNvContentPartPr/>
                <p14:nvPr/>
              </p14:nvContentPartPr>
              <p14:xfrm>
                <a:off x="8385318" y="5647955"/>
                <a:ext cx="21960" cy="76680"/>
              </p14:xfrm>
            </p:contentPart>
          </mc:Choice>
          <mc:Fallback>
            <p:pic>
              <p:nvPicPr>
                <p:cNvPr id="776" name="Freihand 775">
                  <a:extLst>
                    <a:ext uri="{FF2B5EF4-FFF2-40B4-BE49-F238E27FC236}">
                      <a16:creationId xmlns:a16="http://schemas.microsoft.com/office/drawing/2014/main" id="{568190C1-87D1-4AED-9B62-88CC8B167F69}"/>
                    </a:ext>
                  </a:extLst>
                </p:cNvPr>
                <p:cNvPicPr/>
                <p:nvPr/>
              </p:nvPicPr>
              <p:blipFill>
                <a:blip r:embed="rId1292"/>
                <a:stretch>
                  <a:fillRect/>
                </a:stretch>
              </p:blipFill>
              <p:spPr>
                <a:xfrm>
                  <a:off x="8380998" y="5643635"/>
                  <a:ext cx="30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777" name="Freihand 776">
                  <a:extLst>
                    <a:ext uri="{FF2B5EF4-FFF2-40B4-BE49-F238E27FC236}">
                      <a16:creationId xmlns:a16="http://schemas.microsoft.com/office/drawing/2014/main" id="{DAA713EA-CCA9-4823-A319-7130B7385BEB}"/>
                    </a:ext>
                  </a:extLst>
                </p14:cNvPr>
                <p14:cNvContentPartPr/>
                <p14:nvPr/>
              </p14:nvContentPartPr>
              <p14:xfrm>
                <a:off x="8412678" y="5515115"/>
                <a:ext cx="95760" cy="126360"/>
              </p14:xfrm>
            </p:contentPart>
          </mc:Choice>
          <mc:Fallback>
            <p:pic>
              <p:nvPicPr>
                <p:cNvPr id="777" name="Freihand 776">
                  <a:extLst>
                    <a:ext uri="{FF2B5EF4-FFF2-40B4-BE49-F238E27FC236}">
                      <a16:creationId xmlns:a16="http://schemas.microsoft.com/office/drawing/2014/main" id="{DAA713EA-CCA9-4823-A319-7130B7385BEB}"/>
                    </a:ext>
                  </a:extLst>
                </p:cNvPr>
                <p:cNvPicPr/>
                <p:nvPr/>
              </p:nvPicPr>
              <p:blipFill>
                <a:blip r:embed="rId1294"/>
                <a:stretch>
                  <a:fillRect/>
                </a:stretch>
              </p:blipFill>
              <p:spPr>
                <a:xfrm>
                  <a:off x="8408358" y="5510795"/>
                  <a:ext cx="104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778" name="Freihand 777">
                  <a:extLst>
                    <a:ext uri="{FF2B5EF4-FFF2-40B4-BE49-F238E27FC236}">
                      <a16:creationId xmlns:a16="http://schemas.microsoft.com/office/drawing/2014/main" id="{06EBF57A-219B-4D7A-8504-53F14D34BA82}"/>
                    </a:ext>
                  </a:extLst>
                </p14:cNvPr>
                <p14:cNvContentPartPr/>
                <p14:nvPr/>
              </p14:nvContentPartPr>
              <p14:xfrm>
                <a:off x="8499078" y="5534195"/>
                <a:ext cx="80280" cy="102960"/>
              </p14:xfrm>
            </p:contentPart>
          </mc:Choice>
          <mc:Fallback>
            <p:pic>
              <p:nvPicPr>
                <p:cNvPr id="778" name="Freihand 777">
                  <a:extLst>
                    <a:ext uri="{FF2B5EF4-FFF2-40B4-BE49-F238E27FC236}">
                      <a16:creationId xmlns:a16="http://schemas.microsoft.com/office/drawing/2014/main" id="{06EBF57A-219B-4D7A-8504-53F14D34BA82}"/>
                    </a:ext>
                  </a:extLst>
                </p:cNvPr>
                <p:cNvPicPr/>
                <p:nvPr/>
              </p:nvPicPr>
              <p:blipFill>
                <a:blip r:embed="rId1296"/>
                <a:stretch>
                  <a:fillRect/>
                </a:stretch>
              </p:blipFill>
              <p:spPr>
                <a:xfrm>
                  <a:off x="8494758" y="5529875"/>
                  <a:ext cx="88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779" name="Freihand 778">
                  <a:extLst>
                    <a:ext uri="{FF2B5EF4-FFF2-40B4-BE49-F238E27FC236}">
                      <a16:creationId xmlns:a16="http://schemas.microsoft.com/office/drawing/2014/main" id="{2FE9C729-F081-419B-A8AE-04915D5A61EA}"/>
                    </a:ext>
                  </a:extLst>
                </p14:cNvPr>
                <p14:cNvContentPartPr/>
                <p14:nvPr/>
              </p14:nvContentPartPr>
              <p14:xfrm>
                <a:off x="8573598" y="5528075"/>
                <a:ext cx="65160" cy="109440"/>
              </p14:xfrm>
            </p:contentPart>
          </mc:Choice>
          <mc:Fallback>
            <p:pic>
              <p:nvPicPr>
                <p:cNvPr id="779" name="Freihand 778">
                  <a:extLst>
                    <a:ext uri="{FF2B5EF4-FFF2-40B4-BE49-F238E27FC236}">
                      <a16:creationId xmlns:a16="http://schemas.microsoft.com/office/drawing/2014/main" id="{2FE9C729-F081-419B-A8AE-04915D5A61EA}"/>
                    </a:ext>
                  </a:extLst>
                </p:cNvPr>
                <p:cNvPicPr/>
                <p:nvPr/>
              </p:nvPicPr>
              <p:blipFill>
                <a:blip r:embed="rId1298"/>
                <a:stretch>
                  <a:fillRect/>
                </a:stretch>
              </p:blipFill>
              <p:spPr>
                <a:xfrm>
                  <a:off x="8569278" y="5523755"/>
                  <a:ext cx="73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780" name="Freihand 779">
                  <a:extLst>
                    <a:ext uri="{FF2B5EF4-FFF2-40B4-BE49-F238E27FC236}">
                      <a16:creationId xmlns:a16="http://schemas.microsoft.com/office/drawing/2014/main" id="{EE500BB2-D731-4B86-9C92-FB8E26D97833}"/>
                    </a:ext>
                  </a:extLst>
                </p14:cNvPr>
                <p14:cNvContentPartPr/>
                <p14:nvPr/>
              </p14:nvContentPartPr>
              <p14:xfrm>
                <a:off x="8559918" y="5480915"/>
                <a:ext cx="73800" cy="40680"/>
              </p14:xfrm>
            </p:contentPart>
          </mc:Choice>
          <mc:Fallback>
            <p:pic>
              <p:nvPicPr>
                <p:cNvPr id="780" name="Freihand 779">
                  <a:extLst>
                    <a:ext uri="{FF2B5EF4-FFF2-40B4-BE49-F238E27FC236}">
                      <a16:creationId xmlns:a16="http://schemas.microsoft.com/office/drawing/2014/main" id="{EE500BB2-D731-4B86-9C92-FB8E26D97833}"/>
                    </a:ext>
                  </a:extLst>
                </p:cNvPr>
                <p:cNvPicPr/>
                <p:nvPr/>
              </p:nvPicPr>
              <p:blipFill>
                <a:blip r:embed="rId1300"/>
                <a:stretch>
                  <a:fillRect/>
                </a:stretch>
              </p:blipFill>
              <p:spPr>
                <a:xfrm>
                  <a:off x="8555598" y="5476595"/>
                  <a:ext cx="82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781" name="Freihand 780">
                  <a:extLst>
                    <a:ext uri="{FF2B5EF4-FFF2-40B4-BE49-F238E27FC236}">
                      <a16:creationId xmlns:a16="http://schemas.microsoft.com/office/drawing/2014/main" id="{9B0728ED-BF11-4A60-A482-F63B49213B69}"/>
                    </a:ext>
                  </a:extLst>
                </p14:cNvPr>
                <p14:cNvContentPartPr/>
                <p14:nvPr/>
              </p14:nvContentPartPr>
              <p14:xfrm>
                <a:off x="8598798" y="5594675"/>
                <a:ext cx="72000" cy="52920"/>
              </p14:xfrm>
            </p:contentPart>
          </mc:Choice>
          <mc:Fallback>
            <p:pic>
              <p:nvPicPr>
                <p:cNvPr id="781" name="Freihand 780">
                  <a:extLst>
                    <a:ext uri="{FF2B5EF4-FFF2-40B4-BE49-F238E27FC236}">
                      <a16:creationId xmlns:a16="http://schemas.microsoft.com/office/drawing/2014/main" id="{9B0728ED-BF11-4A60-A482-F63B49213B69}"/>
                    </a:ext>
                  </a:extLst>
                </p:cNvPr>
                <p:cNvPicPr/>
                <p:nvPr/>
              </p:nvPicPr>
              <p:blipFill>
                <a:blip r:embed="rId1302"/>
                <a:stretch>
                  <a:fillRect/>
                </a:stretch>
              </p:blipFill>
              <p:spPr>
                <a:xfrm>
                  <a:off x="8594478" y="5590355"/>
                  <a:ext cx="80640" cy="6156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8AAD3E-665A-A887-860B-80E89350D57C}"/>
              </a:ext>
            </a:extLst>
          </p:cNvPr>
          <p:cNvPicPr>
            <a:picLocks noChangeAspect="1"/>
          </p:cNvPicPr>
          <p:nvPr/>
        </p:nvPicPr>
        <p:blipFill>
          <a:blip r:embed="rId3"/>
          <a:stretch>
            <a:fillRect/>
          </a:stretch>
        </p:blipFill>
        <p:spPr>
          <a:xfrm>
            <a:off x="502067" y="667273"/>
            <a:ext cx="7706931" cy="4848944"/>
          </a:xfrm>
          <a:prstGeom prst="rect">
            <a:avLst/>
          </a:prstGeom>
        </p:spPr>
      </p:pic>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2592</Words>
  <Application>Microsoft Office PowerPoint</Application>
  <PresentationFormat>Breitbild</PresentationFormat>
  <Paragraphs>444</Paragraphs>
  <Slides>45</Slides>
  <Notes>44</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45</vt:i4>
      </vt:variant>
    </vt:vector>
  </HeadingPairs>
  <TitlesOfParts>
    <vt:vector size="55" baseType="lpstr">
      <vt:lpstr>Arial</vt:lpstr>
      <vt:lpstr>Calibri</vt:lpstr>
      <vt:lpstr>Calibri Light</vt:lpstr>
      <vt:lpstr>Cambria Math</vt:lpstr>
      <vt:lpstr>Sparkasse Rg</vt:lpstr>
      <vt:lpstr>Symbol</vt:lpstr>
      <vt:lpstr>Times New Roman</vt:lpstr>
      <vt:lpstr>Office</vt:lpstr>
      <vt:lpstr>Microsoft Excel-Arbeitsblatt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166</cp:revision>
  <cp:lastPrinted>2022-03-02T20:18:27Z</cp:lastPrinted>
  <dcterms:created xsi:type="dcterms:W3CDTF">2022-03-01T20:52:11Z</dcterms:created>
  <dcterms:modified xsi:type="dcterms:W3CDTF">2025-10-09T07:45:08Z</dcterms:modified>
</cp:coreProperties>
</file>